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7"/>
  </p:notesMasterIdLst>
  <p:sldIdLst>
    <p:sldId id="283" r:id="rId4"/>
    <p:sldId id="259" r:id="rId5"/>
    <p:sldId id="261" r:id="rId6"/>
    <p:sldId id="262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79" r:id="rId27"/>
    <p:sldId id="281" r:id="rId28"/>
  </p:sldIdLst>
  <p:sldSz cx="12192000" cy="6858000"/>
  <p:notesSz cx="6858000" cy="9144000"/>
  <p:embeddedFontLst>
    <p:embeddedFont>
      <p:font typeface="思源黑体 CN Normal" panose="020B0400000000000000" charset="-122"/>
      <p:regular r:id="rId33"/>
    </p:embeddedFont>
    <p:embeddedFont>
      <p:font typeface="微软雅黑" panose="020B0503020204020204" charset="-122"/>
      <p:regular r:id="rId34"/>
    </p:embeddedFont>
    <p:embeddedFont>
      <p:font typeface="MiSans Normal" panose="00000500000000000000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7" Type="http://schemas.openxmlformats.org/officeDocument/2006/relationships/tags" Target="../tags/tag76.xml"/><Relationship Id="rId76" Type="http://schemas.openxmlformats.org/officeDocument/2006/relationships/tags" Target="../tags/tag75.xml"/><Relationship Id="rId75" Type="http://schemas.openxmlformats.org/officeDocument/2006/relationships/tags" Target="../tags/tag74.xml"/><Relationship Id="rId74" Type="http://schemas.openxmlformats.org/officeDocument/2006/relationships/tags" Target="../tags/tag73.xml"/><Relationship Id="rId73" Type="http://schemas.openxmlformats.org/officeDocument/2006/relationships/tags" Target="../tags/tag72.xml"/><Relationship Id="rId72" Type="http://schemas.openxmlformats.org/officeDocument/2006/relationships/tags" Target="../tags/tag71.xml"/><Relationship Id="rId71" Type="http://schemas.openxmlformats.org/officeDocument/2006/relationships/tags" Target="../tags/tag70.xml"/><Relationship Id="rId70" Type="http://schemas.openxmlformats.org/officeDocument/2006/relationships/tags" Target="../tags/tag69.xml"/><Relationship Id="rId7" Type="http://schemas.openxmlformats.org/officeDocument/2006/relationships/tags" Target="../tags/tag6.xml"/><Relationship Id="rId69" Type="http://schemas.openxmlformats.org/officeDocument/2006/relationships/tags" Target="../tags/tag68.xml"/><Relationship Id="rId68" Type="http://schemas.openxmlformats.org/officeDocument/2006/relationships/tags" Target="../tags/tag67.xml"/><Relationship Id="rId67" Type="http://schemas.openxmlformats.org/officeDocument/2006/relationships/tags" Target="../tags/tag66.xml"/><Relationship Id="rId66" Type="http://schemas.openxmlformats.org/officeDocument/2006/relationships/tags" Target="../tags/tag65.xml"/><Relationship Id="rId65" Type="http://schemas.openxmlformats.org/officeDocument/2006/relationships/tags" Target="../tags/tag64.xml"/><Relationship Id="rId64" Type="http://schemas.openxmlformats.org/officeDocument/2006/relationships/tags" Target="../tags/tag63.xml"/><Relationship Id="rId63" Type="http://schemas.openxmlformats.org/officeDocument/2006/relationships/tags" Target="../tags/tag62.xml"/><Relationship Id="rId62" Type="http://schemas.openxmlformats.org/officeDocument/2006/relationships/tags" Target="../tags/tag61.xml"/><Relationship Id="rId61" Type="http://schemas.openxmlformats.org/officeDocument/2006/relationships/tags" Target="../tags/tag60.xml"/><Relationship Id="rId60" Type="http://schemas.openxmlformats.org/officeDocument/2006/relationships/tags" Target="../tags/tag59.xml"/><Relationship Id="rId6" Type="http://schemas.openxmlformats.org/officeDocument/2006/relationships/tags" Target="../tags/tag5.xml"/><Relationship Id="rId59" Type="http://schemas.openxmlformats.org/officeDocument/2006/relationships/tags" Target="../tags/tag58.xml"/><Relationship Id="rId58" Type="http://schemas.openxmlformats.org/officeDocument/2006/relationships/tags" Target="../tags/tag57.xml"/><Relationship Id="rId57" Type="http://schemas.openxmlformats.org/officeDocument/2006/relationships/tags" Target="../tags/tag56.xml"/><Relationship Id="rId56" Type="http://schemas.openxmlformats.org/officeDocument/2006/relationships/tags" Target="../tags/tag55.xml"/><Relationship Id="rId55" Type="http://schemas.openxmlformats.org/officeDocument/2006/relationships/tags" Target="../tags/tag54.xml"/><Relationship Id="rId54" Type="http://schemas.openxmlformats.org/officeDocument/2006/relationships/tags" Target="../tags/tag53.xml"/><Relationship Id="rId53" Type="http://schemas.openxmlformats.org/officeDocument/2006/relationships/tags" Target="../tags/tag52.xml"/><Relationship Id="rId52" Type="http://schemas.openxmlformats.org/officeDocument/2006/relationships/tags" Target="../tags/tag51.xml"/><Relationship Id="rId51" Type="http://schemas.openxmlformats.org/officeDocument/2006/relationships/tags" Target="../tags/tag50.xml"/><Relationship Id="rId50" Type="http://schemas.openxmlformats.org/officeDocument/2006/relationships/tags" Target="../tags/tag49.xml"/><Relationship Id="rId5" Type="http://schemas.openxmlformats.org/officeDocument/2006/relationships/tags" Target="../tags/tag4.xml"/><Relationship Id="rId49" Type="http://schemas.openxmlformats.org/officeDocument/2006/relationships/tags" Target="../tags/tag48.xml"/><Relationship Id="rId48" Type="http://schemas.openxmlformats.org/officeDocument/2006/relationships/tags" Target="../tags/tag47.xml"/><Relationship Id="rId47" Type="http://schemas.openxmlformats.org/officeDocument/2006/relationships/tags" Target="../tags/tag46.xml"/><Relationship Id="rId46" Type="http://schemas.openxmlformats.org/officeDocument/2006/relationships/tags" Target="../tags/tag45.xml"/><Relationship Id="rId45" Type="http://schemas.openxmlformats.org/officeDocument/2006/relationships/tags" Target="../tags/tag44.xml"/><Relationship Id="rId44" Type="http://schemas.openxmlformats.org/officeDocument/2006/relationships/tags" Target="../tags/tag43.xml"/><Relationship Id="rId43" Type="http://schemas.openxmlformats.org/officeDocument/2006/relationships/tags" Target="../tags/tag42.xml"/><Relationship Id="rId42" Type="http://schemas.openxmlformats.org/officeDocument/2006/relationships/tags" Target="../tags/tag41.xml"/><Relationship Id="rId41" Type="http://schemas.openxmlformats.org/officeDocument/2006/relationships/tags" Target="../tags/tag40.xml"/><Relationship Id="rId40" Type="http://schemas.openxmlformats.org/officeDocument/2006/relationships/tags" Target="../tags/tag39.xml"/><Relationship Id="rId4" Type="http://schemas.openxmlformats.org/officeDocument/2006/relationships/tags" Target="../tags/tag3.xml"/><Relationship Id="rId39" Type="http://schemas.openxmlformats.org/officeDocument/2006/relationships/tags" Target="../tags/tag38.xml"/><Relationship Id="rId38" Type="http://schemas.openxmlformats.org/officeDocument/2006/relationships/tags" Target="../tags/tag37.xml"/><Relationship Id="rId37" Type="http://schemas.openxmlformats.org/officeDocument/2006/relationships/tags" Target="../tags/tag36.xml"/><Relationship Id="rId36" Type="http://schemas.openxmlformats.org/officeDocument/2006/relationships/tags" Target="../tags/tag35.xml"/><Relationship Id="rId35" Type="http://schemas.openxmlformats.org/officeDocument/2006/relationships/tags" Target="../tags/tag34.xml"/><Relationship Id="rId34" Type="http://schemas.openxmlformats.org/officeDocument/2006/relationships/tags" Target="../tags/tag33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9" Type="http://schemas.openxmlformats.org/officeDocument/2006/relationships/tags" Target="../tags/tag393.xml"/><Relationship Id="rId98" Type="http://schemas.openxmlformats.org/officeDocument/2006/relationships/tags" Target="../tags/tag392.xml"/><Relationship Id="rId97" Type="http://schemas.openxmlformats.org/officeDocument/2006/relationships/tags" Target="../tags/tag391.xml"/><Relationship Id="rId96" Type="http://schemas.openxmlformats.org/officeDocument/2006/relationships/tags" Target="../tags/tag390.xml"/><Relationship Id="rId95" Type="http://schemas.openxmlformats.org/officeDocument/2006/relationships/tags" Target="../tags/tag389.xml"/><Relationship Id="rId94" Type="http://schemas.openxmlformats.org/officeDocument/2006/relationships/tags" Target="../tags/tag388.xml"/><Relationship Id="rId93" Type="http://schemas.openxmlformats.org/officeDocument/2006/relationships/tags" Target="../tags/tag387.xml"/><Relationship Id="rId92" Type="http://schemas.openxmlformats.org/officeDocument/2006/relationships/tags" Target="../tags/tag386.xml"/><Relationship Id="rId91" Type="http://schemas.openxmlformats.org/officeDocument/2006/relationships/tags" Target="../tags/tag385.xml"/><Relationship Id="rId90" Type="http://schemas.openxmlformats.org/officeDocument/2006/relationships/tags" Target="../tags/tag384.xml"/><Relationship Id="rId9" Type="http://schemas.openxmlformats.org/officeDocument/2006/relationships/tags" Target="../tags/tag303.xml"/><Relationship Id="rId89" Type="http://schemas.openxmlformats.org/officeDocument/2006/relationships/tags" Target="../tags/tag383.xml"/><Relationship Id="rId88" Type="http://schemas.openxmlformats.org/officeDocument/2006/relationships/tags" Target="../tags/tag382.xml"/><Relationship Id="rId87" Type="http://schemas.openxmlformats.org/officeDocument/2006/relationships/tags" Target="../tags/tag381.xml"/><Relationship Id="rId86" Type="http://schemas.openxmlformats.org/officeDocument/2006/relationships/tags" Target="../tags/tag380.xml"/><Relationship Id="rId85" Type="http://schemas.openxmlformats.org/officeDocument/2006/relationships/tags" Target="../tags/tag379.xml"/><Relationship Id="rId84" Type="http://schemas.openxmlformats.org/officeDocument/2006/relationships/tags" Target="../tags/tag378.xml"/><Relationship Id="rId83" Type="http://schemas.openxmlformats.org/officeDocument/2006/relationships/tags" Target="../tags/tag377.xml"/><Relationship Id="rId82" Type="http://schemas.openxmlformats.org/officeDocument/2006/relationships/tags" Target="../tags/tag376.xml"/><Relationship Id="rId81" Type="http://schemas.openxmlformats.org/officeDocument/2006/relationships/tags" Target="../tags/tag375.xml"/><Relationship Id="rId80" Type="http://schemas.openxmlformats.org/officeDocument/2006/relationships/tags" Target="../tags/tag374.xml"/><Relationship Id="rId8" Type="http://schemas.openxmlformats.org/officeDocument/2006/relationships/tags" Target="../tags/tag302.xml"/><Relationship Id="rId79" Type="http://schemas.openxmlformats.org/officeDocument/2006/relationships/tags" Target="../tags/tag373.xml"/><Relationship Id="rId78" Type="http://schemas.openxmlformats.org/officeDocument/2006/relationships/tags" Target="../tags/tag372.xml"/><Relationship Id="rId77" Type="http://schemas.openxmlformats.org/officeDocument/2006/relationships/tags" Target="../tags/tag371.xml"/><Relationship Id="rId76" Type="http://schemas.openxmlformats.org/officeDocument/2006/relationships/tags" Target="../tags/tag370.xml"/><Relationship Id="rId75" Type="http://schemas.openxmlformats.org/officeDocument/2006/relationships/tags" Target="../tags/tag369.xml"/><Relationship Id="rId74" Type="http://schemas.openxmlformats.org/officeDocument/2006/relationships/tags" Target="../tags/tag368.xml"/><Relationship Id="rId73" Type="http://schemas.openxmlformats.org/officeDocument/2006/relationships/tags" Target="../tags/tag367.xml"/><Relationship Id="rId72" Type="http://schemas.openxmlformats.org/officeDocument/2006/relationships/tags" Target="../tags/tag366.xml"/><Relationship Id="rId71" Type="http://schemas.openxmlformats.org/officeDocument/2006/relationships/tags" Target="../tags/tag365.xml"/><Relationship Id="rId70" Type="http://schemas.openxmlformats.org/officeDocument/2006/relationships/tags" Target="../tags/tag364.xml"/><Relationship Id="rId7" Type="http://schemas.openxmlformats.org/officeDocument/2006/relationships/tags" Target="../tags/tag301.xml"/><Relationship Id="rId69" Type="http://schemas.openxmlformats.org/officeDocument/2006/relationships/tags" Target="../tags/tag363.xml"/><Relationship Id="rId68" Type="http://schemas.openxmlformats.org/officeDocument/2006/relationships/tags" Target="../tags/tag362.xml"/><Relationship Id="rId67" Type="http://schemas.openxmlformats.org/officeDocument/2006/relationships/tags" Target="../tags/tag361.xml"/><Relationship Id="rId66" Type="http://schemas.openxmlformats.org/officeDocument/2006/relationships/tags" Target="../tags/tag360.xml"/><Relationship Id="rId65" Type="http://schemas.openxmlformats.org/officeDocument/2006/relationships/tags" Target="../tags/tag359.xml"/><Relationship Id="rId64" Type="http://schemas.openxmlformats.org/officeDocument/2006/relationships/tags" Target="../tags/tag358.xml"/><Relationship Id="rId63" Type="http://schemas.openxmlformats.org/officeDocument/2006/relationships/tags" Target="../tags/tag357.xml"/><Relationship Id="rId62" Type="http://schemas.openxmlformats.org/officeDocument/2006/relationships/tags" Target="../tags/tag356.xml"/><Relationship Id="rId61" Type="http://schemas.openxmlformats.org/officeDocument/2006/relationships/tags" Target="../tags/tag355.xml"/><Relationship Id="rId60" Type="http://schemas.openxmlformats.org/officeDocument/2006/relationships/tags" Target="../tags/tag354.xml"/><Relationship Id="rId6" Type="http://schemas.openxmlformats.org/officeDocument/2006/relationships/tags" Target="../tags/tag300.xml"/><Relationship Id="rId59" Type="http://schemas.openxmlformats.org/officeDocument/2006/relationships/tags" Target="../tags/tag353.xml"/><Relationship Id="rId58" Type="http://schemas.openxmlformats.org/officeDocument/2006/relationships/tags" Target="../tags/tag352.xml"/><Relationship Id="rId57" Type="http://schemas.openxmlformats.org/officeDocument/2006/relationships/tags" Target="../tags/tag351.xml"/><Relationship Id="rId56" Type="http://schemas.openxmlformats.org/officeDocument/2006/relationships/tags" Target="../tags/tag350.xml"/><Relationship Id="rId55" Type="http://schemas.openxmlformats.org/officeDocument/2006/relationships/tags" Target="../tags/tag349.xml"/><Relationship Id="rId54" Type="http://schemas.openxmlformats.org/officeDocument/2006/relationships/tags" Target="../tags/tag348.xml"/><Relationship Id="rId53" Type="http://schemas.openxmlformats.org/officeDocument/2006/relationships/tags" Target="../tags/tag347.xml"/><Relationship Id="rId52" Type="http://schemas.openxmlformats.org/officeDocument/2006/relationships/tags" Target="../tags/tag346.xml"/><Relationship Id="rId51" Type="http://schemas.openxmlformats.org/officeDocument/2006/relationships/tags" Target="../tags/tag345.xml"/><Relationship Id="rId50" Type="http://schemas.openxmlformats.org/officeDocument/2006/relationships/tags" Target="../tags/tag344.xml"/><Relationship Id="rId5" Type="http://schemas.openxmlformats.org/officeDocument/2006/relationships/tags" Target="../tags/tag299.xml"/><Relationship Id="rId49" Type="http://schemas.openxmlformats.org/officeDocument/2006/relationships/tags" Target="../tags/tag343.xml"/><Relationship Id="rId48" Type="http://schemas.openxmlformats.org/officeDocument/2006/relationships/tags" Target="../tags/tag342.xml"/><Relationship Id="rId47" Type="http://schemas.openxmlformats.org/officeDocument/2006/relationships/tags" Target="../tags/tag341.xml"/><Relationship Id="rId46" Type="http://schemas.openxmlformats.org/officeDocument/2006/relationships/tags" Target="../tags/tag340.xml"/><Relationship Id="rId45" Type="http://schemas.openxmlformats.org/officeDocument/2006/relationships/tags" Target="../tags/tag339.xml"/><Relationship Id="rId44" Type="http://schemas.openxmlformats.org/officeDocument/2006/relationships/tags" Target="../tags/tag338.xml"/><Relationship Id="rId43" Type="http://schemas.openxmlformats.org/officeDocument/2006/relationships/tags" Target="../tags/tag337.xml"/><Relationship Id="rId42" Type="http://schemas.openxmlformats.org/officeDocument/2006/relationships/tags" Target="../tags/tag336.xml"/><Relationship Id="rId41" Type="http://schemas.openxmlformats.org/officeDocument/2006/relationships/tags" Target="../tags/tag335.xml"/><Relationship Id="rId40" Type="http://schemas.openxmlformats.org/officeDocument/2006/relationships/tags" Target="../tags/tag334.xml"/><Relationship Id="rId4" Type="http://schemas.openxmlformats.org/officeDocument/2006/relationships/tags" Target="../tags/tag298.xml"/><Relationship Id="rId39" Type="http://schemas.openxmlformats.org/officeDocument/2006/relationships/tags" Target="../tags/tag333.xml"/><Relationship Id="rId38" Type="http://schemas.openxmlformats.org/officeDocument/2006/relationships/tags" Target="../tags/tag332.xml"/><Relationship Id="rId37" Type="http://schemas.openxmlformats.org/officeDocument/2006/relationships/tags" Target="../tags/tag331.xml"/><Relationship Id="rId36" Type="http://schemas.openxmlformats.org/officeDocument/2006/relationships/tags" Target="../tags/tag330.xml"/><Relationship Id="rId35" Type="http://schemas.openxmlformats.org/officeDocument/2006/relationships/tags" Target="../tags/tag329.xml"/><Relationship Id="rId34" Type="http://schemas.openxmlformats.org/officeDocument/2006/relationships/tags" Target="../tags/tag328.xml"/><Relationship Id="rId33" Type="http://schemas.openxmlformats.org/officeDocument/2006/relationships/tags" Target="../tags/tag327.xml"/><Relationship Id="rId32" Type="http://schemas.openxmlformats.org/officeDocument/2006/relationships/tags" Target="../tags/tag326.xml"/><Relationship Id="rId31" Type="http://schemas.openxmlformats.org/officeDocument/2006/relationships/tags" Target="../tags/tag325.xml"/><Relationship Id="rId30" Type="http://schemas.openxmlformats.org/officeDocument/2006/relationships/tags" Target="../tags/tag324.xml"/><Relationship Id="rId3" Type="http://schemas.openxmlformats.org/officeDocument/2006/relationships/tags" Target="../tags/tag297.xml"/><Relationship Id="rId29" Type="http://schemas.openxmlformats.org/officeDocument/2006/relationships/tags" Target="../tags/tag323.xml"/><Relationship Id="rId28" Type="http://schemas.openxmlformats.org/officeDocument/2006/relationships/tags" Target="../tags/tag322.xml"/><Relationship Id="rId27" Type="http://schemas.openxmlformats.org/officeDocument/2006/relationships/tags" Target="../tags/tag321.xml"/><Relationship Id="rId26" Type="http://schemas.openxmlformats.org/officeDocument/2006/relationships/tags" Target="../tags/tag320.xml"/><Relationship Id="rId25" Type="http://schemas.openxmlformats.org/officeDocument/2006/relationships/tags" Target="../tags/tag319.xml"/><Relationship Id="rId24" Type="http://schemas.openxmlformats.org/officeDocument/2006/relationships/tags" Target="../tags/tag318.xml"/><Relationship Id="rId23" Type="http://schemas.openxmlformats.org/officeDocument/2006/relationships/tags" Target="../tags/tag317.xml"/><Relationship Id="rId22" Type="http://schemas.openxmlformats.org/officeDocument/2006/relationships/tags" Target="../tags/tag316.xml"/><Relationship Id="rId21" Type="http://schemas.openxmlformats.org/officeDocument/2006/relationships/tags" Target="../tags/tag315.xml"/><Relationship Id="rId20" Type="http://schemas.openxmlformats.org/officeDocument/2006/relationships/tags" Target="../tags/tag314.xml"/><Relationship Id="rId2" Type="http://schemas.openxmlformats.org/officeDocument/2006/relationships/tags" Target="../tags/tag296.xml"/><Relationship Id="rId19" Type="http://schemas.openxmlformats.org/officeDocument/2006/relationships/tags" Target="../tags/tag313.xml"/><Relationship Id="rId18" Type="http://schemas.openxmlformats.org/officeDocument/2006/relationships/tags" Target="../tags/tag312.xml"/><Relationship Id="rId17" Type="http://schemas.openxmlformats.org/officeDocument/2006/relationships/tags" Target="../tags/tag311.xml"/><Relationship Id="rId16" Type="http://schemas.openxmlformats.org/officeDocument/2006/relationships/tags" Target="../tags/tag310.xml"/><Relationship Id="rId15" Type="http://schemas.openxmlformats.org/officeDocument/2006/relationships/tags" Target="../tags/tag309.xml"/><Relationship Id="rId14" Type="http://schemas.openxmlformats.org/officeDocument/2006/relationships/tags" Target="../tags/tag308.xml"/><Relationship Id="rId13" Type="http://schemas.openxmlformats.org/officeDocument/2006/relationships/tags" Target="../tags/tag307.xml"/><Relationship Id="rId12" Type="http://schemas.openxmlformats.org/officeDocument/2006/relationships/tags" Target="../tags/tag306.xml"/><Relationship Id="rId119" Type="http://schemas.openxmlformats.org/officeDocument/2006/relationships/tags" Target="../tags/tag413.xml"/><Relationship Id="rId118" Type="http://schemas.openxmlformats.org/officeDocument/2006/relationships/tags" Target="../tags/tag412.xml"/><Relationship Id="rId117" Type="http://schemas.openxmlformats.org/officeDocument/2006/relationships/tags" Target="../tags/tag411.xml"/><Relationship Id="rId116" Type="http://schemas.openxmlformats.org/officeDocument/2006/relationships/tags" Target="../tags/tag410.xml"/><Relationship Id="rId115" Type="http://schemas.openxmlformats.org/officeDocument/2006/relationships/tags" Target="../tags/tag409.xml"/><Relationship Id="rId114" Type="http://schemas.openxmlformats.org/officeDocument/2006/relationships/tags" Target="../tags/tag408.xml"/><Relationship Id="rId113" Type="http://schemas.openxmlformats.org/officeDocument/2006/relationships/tags" Target="../tags/tag407.xml"/><Relationship Id="rId112" Type="http://schemas.openxmlformats.org/officeDocument/2006/relationships/tags" Target="../tags/tag406.xml"/><Relationship Id="rId111" Type="http://schemas.openxmlformats.org/officeDocument/2006/relationships/tags" Target="../tags/tag405.xml"/><Relationship Id="rId110" Type="http://schemas.openxmlformats.org/officeDocument/2006/relationships/tags" Target="../tags/tag404.xml"/><Relationship Id="rId11" Type="http://schemas.openxmlformats.org/officeDocument/2006/relationships/tags" Target="../tags/tag305.xml"/><Relationship Id="rId109" Type="http://schemas.openxmlformats.org/officeDocument/2006/relationships/tags" Target="../tags/tag403.xml"/><Relationship Id="rId108" Type="http://schemas.openxmlformats.org/officeDocument/2006/relationships/tags" Target="../tags/tag402.xml"/><Relationship Id="rId107" Type="http://schemas.openxmlformats.org/officeDocument/2006/relationships/tags" Target="../tags/tag401.xml"/><Relationship Id="rId106" Type="http://schemas.openxmlformats.org/officeDocument/2006/relationships/tags" Target="../tags/tag400.xml"/><Relationship Id="rId105" Type="http://schemas.openxmlformats.org/officeDocument/2006/relationships/tags" Target="../tags/tag399.xml"/><Relationship Id="rId104" Type="http://schemas.openxmlformats.org/officeDocument/2006/relationships/tags" Target="../tags/tag398.xml"/><Relationship Id="rId103" Type="http://schemas.openxmlformats.org/officeDocument/2006/relationships/tags" Target="../tags/tag397.xml"/><Relationship Id="rId102" Type="http://schemas.openxmlformats.org/officeDocument/2006/relationships/tags" Target="../tags/tag396.xml"/><Relationship Id="rId101" Type="http://schemas.openxmlformats.org/officeDocument/2006/relationships/tags" Target="../tags/tag395.xml"/><Relationship Id="rId100" Type="http://schemas.openxmlformats.org/officeDocument/2006/relationships/tags" Target="../tags/tag394.xml"/><Relationship Id="rId10" Type="http://schemas.openxmlformats.org/officeDocument/2006/relationships/tags" Target="../tags/tag30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9" Type="http://schemas.openxmlformats.org/officeDocument/2006/relationships/tags" Target="../tags/tag536.xml"/><Relationship Id="rId98" Type="http://schemas.openxmlformats.org/officeDocument/2006/relationships/tags" Target="../tags/tag535.xml"/><Relationship Id="rId97" Type="http://schemas.openxmlformats.org/officeDocument/2006/relationships/tags" Target="../tags/tag534.xml"/><Relationship Id="rId96" Type="http://schemas.openxmlformats.org/officeDocument/2006/relationships/tags" Target="../tags/tag533.xml"/><Relationship Id="rId95" Type="http://schemas.openxmlformats.org/officeDocument/2006/relationships/tags" Target="../tags/tag532.xml"/><Relationship Id="rId94" Type="http://schemas.openxmlformats.org/officeDocument/2006/relationships/tags" Target="../tags/tag531.xml"/><Relationship Id="rId93" Type="http://schemas.openxmlformats.org/officeDocument/2006/relationships/tags" Target="../tags/tag530.xml"/><Relationship Id="rId92" Type="http://schemas.openxmlformats.org/officeDocument/2006/relationships/tags" Target="../tags/tag529.xml"/><Relationship Id="rId91" Type="http://schemas.openxmlformats.org/officeDocument/2006/relationships/tags" Target="../tags/tag528.xml"/><Relationship Id="rId90" Type="http://schemas.openxmlformats.org/officeDocument/2006/relationships/tags" Target="../tags/tag527.xml"/><Relationship Id="rId9" Type="http://schemas.openxmlformats.org/officeDocument/2006/relationships/tags" Target="../tags/tag446.xml"/><Relationship Id="rId89" Type="http://schemas.openxmlformats.org/officeDocument/2006/relationships/tags" Target="../tags/tag526.xml"/><Relationship Id="rId88" Type="http://schemas.openxmlformats.org/officeDocument/2006/relationships/tags" Target="../tags/tag525.xml"/><Relationship Id="rId87" Type="http://schemas.openxmlformats.org/officeDocument/2006/relationships/tags" Target="../tags/tag524.xml"/><Relationship Id="rId86" Type="http://schemas.openxmlformats.org/officeDocument/2006/relationships/tags" Target="../tags/tag523.xml"/><Relationship Id="rId85" Type="http://schemas.openxmlformats.org/officeDocument/2006/relationships/tags" Target="../tags/tag522.xml"/><Relationship Id="rId84" Type="http://schemas.openxmlformats.org/officeDocument/2006/relationships/tags" Target="../tags/tag521.xml"/><Relationship Id="rId83" Type="http://schemas.openxmlformats.org/officeDocument/2006/relationships/tags" Target="../tags/tag520.xml"/><Relationship Id="rId82" Type="http://schemas.openxmlformats.org/officeDocument/2006/relationships/tags" Target="../tags/tag519.xml"/><Relationship Id="rId81" Type="http://schemas.openxmlformats.org/officeDocument/2006/relationships/tags" Target="../tags/tag518.xml"/><Relationship Id="rId80" Type="http://schemas.openxmlformats.org/officeDocument/2006/relationships/tags" Target="../tags/tag517.xml"/><Relationship Id="rId8" Type="http://schemas.openxmlformats.org/officeDocument/2006/relationships/tags" Target="../tags/tag445.xml"/><Relationship Id="rId79" Type="http://schemas.openxmlformats.org/officeDocument/2006/relationships/tags" Target="../tags/tag516.xml"/><Relationship Id="rId78" Type="http://schemas.openxmlformats.org/officeDocument/2006/relationships/tags" Target="../tags/tag515.xml"/><Relationship Id="rId77" Type="http://schemas.openxmlformats.org/officeDocument/2006/relationships/tags" Target="../tags/tag514.xml"/><Relationship Id="rId76" Type="http://schemas.openxmlformats.org/officeDocument/2006/relationships/tags" Target="../tags/tag513.xml"/><Relationship Id="rId75" Type="http://schemas.openxmlformats.org/officeDocument/2006/relationships/tags" Target="../tags/tag512.xml"/><Relationship Id="rId74" Type="http://schemas.openxmlformats.org/officeDocument/2006/relationships/tags" Target="../tags/tag511.xml"/><Relationship Id="rId73" Type="http://schemas.openxmlformats.org/officeDocument/2006/relationships/tags" Target="../tags/tag510.xml"/><Relationship Id="rId72" Type="http://schemas.openxmlformats.org/officeDocument/2006/relationships/tags" Target="../tags/tag509.xml"/><Relationship Id="rId71" Type="http://schemas.openxmlformats.org/officeDocument/2006/relationships/tags" Target="../tags/tag508.xml"/><Relationship Id="rId70" Type="http://schemas.openxmlformats.org/officeDocument/2006/relationships/tags" Target="../tags/tag507.xml"/><Relationship Id="rId7" Type="http://schemas.openxmlformats.org/officeDocument/2006/relationships/tags" Target="../tags/tag444.xml"/><Relationship Id="rId69" Type="http://schemas.openxmlformats.org/officeDocument/2006/relationships/tags" Target="../tags/tag506.xml"/><Relationship Id="rId68" Type="http://schemas.openxmlformats.org/officeDocument/2006/relationships/tags" Target="../tags/tag505.xml"/><Relationship Id="rId67" Type="http://schemas.openxmlformats.org/officeDocument/2006/relationships/tags" Target="../tags/tag504.xml"/><Relationship Id="rId66" Type="http://schemas.openxmlformats.org/officeDocument/2006/relationships/tags" Target="../tags/tag503.xml"/><Relationship Id="rId65" Type="http://schemas.openxmlformats.org/officeDocument/2006/relationships/tags" Target="../tags/tag502.xml"/><Relationship Id="rId64" Type="http://schemas.openxmlformats.org/officeDocument/2006/relationships/tags" Target="../tags/tag501.xml"/><Relationship Id="rId63" Type="http://schemas.openxmlformats.org/officeDocument/2006/relationships/tags" Target="../tags/tag500.xml"/><Relationship Id="rId62" Type="http://schemas.openxmlformats.org/officeDocument/2006/relationships/tags" Target="../tags/tag499.xml"/><Relationship Id="rId61" Type="http://schemas.openxmlformats.org/officeDocument/2006/relationships/tags" Target="../tags/tag498.xml"/><Relationship Id="rId60" Type="http://schemas.openxmlformats.org/officeDocument/2006/relationships/tags" Target="../tags/tag497.xml"/><Relationship Id="rId6" Type="http://schemas.openxmlformats.org/officeDocument/2006/relationships/tags" Target="../tags/tag443.xml"/><Relationship Id="rId59" Type="http://schemas.openxmlformats.org/officeDocument/2006/relationships/tags" Target="../tags/tag496.xml"/><Relationship Id="rId58" Type="http://schemas.openxmlformats.org/officeDocument/2006/relationships/tags" Target="../tags/tag495.xml"/><Relationship Id="rId57" Type="http://schemas.openxmlformats.org/officeDocument/2006/relationships/tags" Target="../tags/tag494.xml"/><Relationship Id="rId56" Type="http://schemas.openxmlformats.org/officeDocument/2006/relationships/tags" Target="../tags/tag493.xml"/><Relationship Id="rId55" Type="http://schemas.openxmlformats.org/officeDocument/2006/relationships/tags" Target="../tags/tag492.xml"/><Relationship Id="rId54" Type="http://schemas.openxmlformats.org/officeDocument/2006/relationships/tags" Target="../tags/tag491.xml"/><Relationship Id="rId53" Type="http://schemas.openxmlformats.org/officeDocument/2006/relationships/tags" Target="../tags/tag490.xml"/><Relationship Id="rId52" Type="http://schemas.openxmlformats.org/officeDocument/2006/relationships/tags" Target="../tags/tag489.xml"/><Relationship Id="rId51" Type="http://schemas.openxmlformats.org/officeDocument/2006/relationships/tags" Target="../tags/tag488.xml"/><Relationship Id="rId50" Type="http://schemas.openxmlformats.org/officeDocument/2006/relationships/tags" Target="../tags/tag487.xml"/><Relationship Id="rId5" Type="http://schemas.openxmlformats.org/officeDocument/2006/relationships/tags" Target="../tags/tag442.xml"/><Relationship Id="rId49" Type="http://schemas.openxmlformats.org/officeDocument/2006/relationships/tags" Target="../tags/tag486.xml"/><Relationship Id="rId48" Type="http://schemas.openxmlformats.org/officeDocument/2006/relationships/tags" Target="../tags/tag485.xml"/><Relationship Id="rId47" Type="http://schemas.openxmlformats.org/officeDocument/2006/relationships/tags" Target="../tags/tag484.xml"/><Relationship Id="rId46" Type="http://schemas.openxmlformats.org/officeDocument/2006/relationships/tags" Target="../tags/tag483.xml"/><Relationship Id="rId45" Type="http://schemas.openxmlformats.org/officeDocument/2006/relationships/tags" Target="../tags/tag482.xml"/><Relationship Id="rId44" Type="http://schemas.openxmlformats.org/officeDocument/2006/relationships/tags" Target="../tags/tag481.xml"/><Relationship Id="rId43" Type="http://schemas.openxmlformats.org/officeDocument/2006/relationships/tags" Target="../tags/tag480.xml"/><Relationship Id="rId42" Type="http://schemas.openxmlformats.org/officeDocument/2006/relationships/tags" Target="../tags/tag479.xml"/><Relationship Id="rId41" Type="http://schemas.openxmlformats.org/officeDocument/2006/relationships/tags" Target="../tags/tag478.xml"/><Relationship Id="rId40" Type="http://schemas.openxmlformats.org/officeDocument/2006/relationships/tags" Target="../tags/tag477.xml"/><Relationship Id="rId4" Type="http://schemas.openxmlformats.org/officeDocument/2006/relationships/tags" Target="../tags/tag441.xml"/><Relationship Id="rId39" Type="http://schemas.openxmlformats.org/officeDocument/2006/relationships/tags" Target="../tags/tag476.xml"/><Relationship Id="rId38" Type="http://schemas.openxmlformats.org/officeDocument/2006/relationships/tags" Target="../tags/tag475.xml"/><Relationship Id="rId37" Type="http://schemas.openxmlformats.org/officeDocument/2006/relationships/tags" Target="../tags/tag474.xml"/><Relationship Id="rId36" Type="http://schemas.openxmlformats.org/officeDocument/2006/relationships/tags" Target="../tags/tag473.xml"/><Relationship Id="rId35" Type="http://schemas.openxmlformats.org/officeDocument/2006/relationships/tags" Target="../tags/tag472.xml"/><Relationship Id="rId34" Type="http://schemas.openxmlformats.org/officeDocument/2006/relationships/tags" Target="../tags/tag471.xml"/><Relationship Id="rId33" Type="http://schemas.openxmlformats.org/officeDocument/2006/relationships/tags" Target="../tags/tag470.xml"/><Relationship Id="rId32" Type="http://schemas.openxmlformats.org/officeDocument/2006/relationships/tags" Target="../tags/tag469.xml"/><Relationship Id="rId31" Type="http://schemas.openxmlformats.org/officeDocument/2006/relationships/tags" Target="../tags/tag468.xml"/><Relationship Id="rId30" Type="http://schemas.openxmlformats.org/officeDocument/2006/relationships/tags" Target="../tags/tag467.xml"/><Relationship Id="rId3" Type="http://schemas.openxmlformats.org/officeDocument/2006/relationships/tags" Target="../tags/tag440.xml"/><Relationship Id="rId29" Type="http://schemas.openxmlformats.org/officeDocument/2006/relationships/tags" Target="../tags/tag466.xml"/><Relationship Id="rId28" Type="http://schemas.openxmlformats.org/officeDocument/2006/relationships/tags" Target="../tags/tag465.xml"/><Relationship Id="rId27" Type="http://schemas.openxmlformats.org/officeDocument/2006/relationships/tags" Target="../tags/tag464.xml"/><Relationship Id="rId26" Type="http://schemas.openxmlformats.org/officeDocument/2006/relationships/tags" Target="../tags/tag463.xml"/><Relationship Id="rId25" Type="http://schemas.openxmlformats.org/officeDocument/2006/relationships/tags" Target="../tags/tag462.xml"/><Relationship Id="rId24" Type="http://schemas.openxmlformats.org/officeDocument/2006/relationships/tags" Target="../tags/tag461.xml"/><Relationship Id="rId23" Type="http://schemas.openxmlformats.org/officeDocument/2006/relationships/tags" Target="../tags/tag460.xml"/><Relationship Id="rId22" Type="http://schemas.openxmlformats.org/officeDocument/2006/relationships/tags" Target="../tags/tag459.xml"/><Relationship Id="rId21" Type="http://schemas.openxmlformats.org/officeDocument/2006/relationships/tags" Target="../tags/tag458.xml"/><Relationship Id="rId20" Type="http://schemas.openxmlformats.org/officeDocument/2006/relationships/tags" Target="../tags/tag457.xml"/><Relationship Id="rId2" Type="http://schemas.openxmlformats.org/officeDocument/2006/relationships/tags" Target="../tags/tag439.xml"/><Relationship Id="rId19" Type="http://schemas.openxmlformats.org/officeDocument/2006/relationships/tags" Target="../tags/tag456.xml"/><Relationship Id="rId18" Type="http://schemas.openxmlformats.org/officeDocument/2006/relationships/tags" Target="../tags/tag455.xml"/><Relationship Id="rId17" Type="http://schemas.openxmlformats.org/officeDocument/2006/relationships/tags" Target="../tags/tag454.xml"/><Relationship Id="rId16" Type="http://schemas.openxmlformats.org/officeDocument/2006/relationships/tags" Target="../tags/tag453.xml"/><Relationship Id="rId15" Type="http://schemas.openxmlformats.org/officeDocument/2006/relationships/tags" Target="../tags/tag452.xml"/><Relationship Id="rId143" Type="http://schemas.openxmlformats.org/officeDocument/2006/relationships/tags" Target="../tags/tag580.xml"/><Relationship Id="rId142" Type="http://schemas.openxmlformats.org/officeDocument/2006/relationships/tags" Target="../tags/tag579.xml"/><Relationship Id="rId141" Type="http://schemas.openxmlformats.org/officeDocument/2006/relationships/tags" Target="../tags/tag578.xml"/><Relationship Id="rId140" Type="http://schemas.openxmlformats.org/officeDocument/2006/relationships/tags" Target="../tags/tag577.xml"/><Relationship Id="rId14" Type="http://schemas.openxmlformats.org/officeDocument/2006/relationships/tags" Target="../tags/tag451.xml"/><Relationship Id="rId139" Type="http://schemas.openxmlformats.org/officeDocument/2006/relationships/tags" Target="../tags/tag576.xml"/><Relationship Id="rId138" Type="http://schemas.openxmlformats.org/officeDocument/2006/relationships/tags" Target="../tags/tag575.xml"/><Relationship Id="rId137" Type="http://schemas.openxmlformats.org/officeDocument/2006/relationships/tags" Target="../tags/tag574.xml"/><Relationship Id="rId136" Type="http://schemas.openxmlformats.org/officeDocument/2006/relationships/tags" Target="../tags/tag573.xml"/><Relationship Id="rId135" Type="http://schemas.openxmlformats.org/officeDocument/2006/relationships/tags" Target="../tags/tag572.xml"/><Relationship Id="rId134" Type="http://schemas.openxmlformats.org/officeDocument/2006/relationships/tags" Target="../tags/tag571.xml"/><Relationship Id="rId133" Type="http://schemas.openxmlformats.org/officeDocument/2006/relationships/tags" Target="../tags/tag570.xml"/><Relationship Id="rId132" Type="http://schemas.openxmlformats.org/officeDocument/2006/relationships/tags" Target="../tags/tag569.xml"/><Relationship Id="rId131" Type="http://schemas.openxmlformats.org/officeDocument/2006/relationships/tags" Target="../tags/tag568.xml"/><Relationship Id="rId130" Type="http://schemas.openxmlformats.org/officeDocument/2006/relationships/tags" Target="../tags/tag567.xml"/><Relationship Id="rId13" Type="http://schemas.openxmlformats.org/officeDocument/2006/relationships/tags" Target="../tags/tag450.xml"/><Relationship Id="rId129" Type="http://schemas.openxmlformats.org/officeDocument/2006/relationships/tags" Target="../tags/tag566.xml"/><Relationship Id="rId128" Type="http://schemas.openxmlformats.org/officeDocument/2006/relationships/tags" Target="../tags/tag565.xml"/><Relationship Id="rId127" Type="http://schemas.openxmlformats.org/officeDocument/2006/relationships/tags" Target="../tags/tag564.xml"/><Relationship Id="rId126" Type="http://schemas.openxmlformats.org/officeDocument/2006/relationships/tags" Target="../tags/tag563.xml"/><Relationship Id="rId125" Type="http://schemas.openxmlformats.org/officeDocument/2006/relationships/tags" Target="../tags/tag562.xml"/><Relationship Id="rId124" Type="http://schemas.openxmlformats.org/officeDocument/2006/relationships/tags" Target="../tags/tag561.xml"/><Relationship Id="rId123" Type="http://schemas.openxmlformats.org/officeDocument/2006/relationships/tags" Target="../tags/tag560.xml"/><Relationship Id="rId122" Type="http://schemas.openxmlformats.org/officeDocument/2006/relationships/tags" Target="../tags/tag559.xml"/><Relationship Id="rId121" Type="http://schemas.openxmlformats.org/officeDocument/2006/relationships/tags" Target="../tags/tag558.xml"/><Relationship Id="rId120" Type="http://schemas.openxmlformats.org/officeDocument/2006/relationships/tags" Target="../tags/tag557.xml"/><Relationship Id="rId12" Type="http://schemas.openxmlformats.org/officeDocument/2006/relationships/tags" Target="../tags/tag449.xml"/><Relationship Id="rId119" Type="http://schemas.openxmlformats.org/officeDocument/2006/relationships/tags" Target="../tags/tag556.xml"/><Relationship Id="rId118" Type="http://schemas.openxmlformats.org/officeDocument/2006/relationships/tags" Target="../tags/tag555.xml"/><Relationship Id="rId117" Type="http://schemas.openxmlformats.org/officeDocument/2006/relationships/tags" Target="../tags/tag554.xml"/><Relationship Id="rId116" Type="http://schemas.openxmlformats.org/officeDocument/2006/relationships/tags" Target="../tags/tag553.xml"/><Relationship Id="rId115" Type="http://schemas.openxmlformats.org/officeDocument/2006/relationships/tags" Target="../tags/tag552.xml"/><Relationship Id="rId114" Type="http://schemas.openxmlformats.org/officeDocument/2006/relationships/tags" Target="../tags/tag551.xml"/><Relationship Id="rId113" Type="http://schemas.openxmlformats.org/officeDocument/2006/relationships/tags" Target="../tags/tag550.xml"/><Relationship Id="rId112" Type="http://schemas.openxmlformats.org/officeDocument/2006/relationships/tags" Target="../tags/tag549.xml"/><Relationship Id="rId111" Type="http://schemas.openxmlformats.org/officeDocument/2006/relationships/tags" Target="../tags/tag548.xml"/><Relationship Id="rId110" Type="http://schemas.openxmlformats.org/officeDocument/2006/relationships/tags" Target="../tags/tag547.xml"/><Relationship Id="rId11" Type="http://schemas.openxmlformats.org/officeDocument/2006/relationships/tags" Target="../tags/tag448.xml"/><Relationship Id="rId109" Type="http://schemas.openxmlformats.org/officeDocument/2006/relationships/tags" Target="../tags/tag546.xml"/><Relationship Id="rId108" Type="http://schemas.openxmlformats.org/officeDocument/2006/relationships/tags" Target="../tags/tag545.xml"/><Relationship Id="rId107" Type="http://schemas.openxmlformats.org/officeDocument/2006/relationships/tags" Target="../tags/tag544.xml"/><Relationship Id="rId106" Type="http://schemas.openxmlformats.org/officeDocument/2006/relationships/tags" Target="../tags/tag543.xml"/><Relationship Id="rId105" Type="http://schemas.openxmlformats.org/officeDocument/2006/relationships/tags" Target="../tags/tag542.xml"/><Relationship Id="rId104" Type="http://schemas.openxmlformats.org/officeDocument/2006/relationships/tags" Target="../tags/tag541.xml"/><Relationship Id="rId103" Type="http://schemas.openxmlformats.org/officeDocument/2006/relationships/tags" Target="../tags/tag540.xml"/><Relationship Id="rId102" Type="http://schemas.openxmlformats.org/officeDocument/2006/relationships/tags" Target="../tags/tag539.xml"/><Relationship Id="rId101" Type="http://schemas.openxmlformats.org/officeDocument/2006/relationships/tags" Target="../tags/tag538.xml"/><Relationship Id="rId100" Type="http://schemas.openxmlformats.org/officeDocument/2006/relationships/tags" Target="../tags/tag537.xml"/><Relationship Id="rId10" Type="http://schemas.openxmlformats.org/officeDocument/2006/relationships/tags" Target="../tags/tag44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85.xml"/><Relationship Id="rId5" Type="http://schemas.openxmlformats.org/officeDocument/2006/relationships/tags" Target="../tags/tag584.xml"/><Relationship Id="rId4" Type="http://schemas.openxmlformats.org/officeDocument/2006/relationships/tags" Target="../tags/tag583.xml"/><Relationship Id="rId3" Type="http://schemas.openxmlformats.org/officeDocument/2006/relationships/tags" Target="../tags/tag582.xml"/><Relationship Id="rId2" Type="http://schemas.openxmlformats.org/officeDocument/2006/relationships/tags" Target="../tags/tag58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591.xml"/><Relationship Id="rId8" Type="http://schemas.openxmlformats.org/officeDocument/2006/relationships/tags" Target="../tags/tag590.xml"/><Relationship Id="rId7" Type="http://schemas.openxmlformats.org/officeDocument/2006/relationships/image" Target="../media/image3.png"/><Relationship Id="rId6" Type="http://schemas.openxmlformats.org/officeDocument/2006/relationships/tags" Target="../tags/tag589.xml"/><Relationship Id="rId5" Type="http://schemas.openxmlformats.org/officeDocument/2006/relationships/tags" Target="../tags/tag588.xml"/><Relationship Id="rId4" Type="http://schemas.openxmlformats.org/officeDocument/2006/relationships/image" Target="../media/image2.png"/><Relationship Id="rId36" Type="http://schemas.openxmlformats.org/officeDocument/2006/relationships/tags" Target="../tags/tag618.xml"/><Relationship Id="rId35" Type="http://schemas.openxmlformats.org/officeDocument/2006/relationships/tags" Target="../tags/tag617.xml"/><Relationship Id="rId34" Type="http://schemas.openxmlformats.org/officeDocument/2006/relationships/tags" Target="../tags/tag616.xml"/><Relationship Id="rId33" Type="http://schemas.openxmlformats.org/officeDocument/2006/relationships/tags" Target="../tags/tag615.xml"/><Relationship Id="rId32" Type="http://schemas.openxmlformats.org/officeDocument/2006/relationships/tags" Target="../tags/tag614.xml"/><Relationship Id="rId31" Type="http://schemas.openxmlformats.org/officeDocument/2006/relationships/tags" Target="../tags/tag613.xml"/><Relationship Id="rId30" Type="http://schemas.openxmlformats.org/officeDocument/2006/relationships/tags" Target="../tags/tag612.xml"/><Relationship Id="rId3" Type="http://schemas.openxmlformats.org/officeDocument/2006/relationships/tags" Target="../tags/tag587.xml"/><Relationship Id="rId29" Type="http://schemas.openxmlformats.org/officeDocument/2006/relationships/tags" Target="../tags/tag611.xml"/><Relationship Id="rId28" Type="http://schemas.openxmlformats.org/officeDocument/2006/relationships/tags" Target="../tags/tag610.xml"/><Relationship Id="rId27" Type="http://schemas.openxmlformats.org/officeDocument/2006/relationships/tags" Target="../tags/tag609.xml"/><Relationship Id="rId26" Type="http://schemas.openxmlformats.org/officeDocument/2006/relationships/tags" Target="../tags/tag608.xml"/><Relationship Id="rId25" Type="http://schemas.openxmlformats.org/officeDocument/2006/relationships/tags" Target="../tags/tag607.xml"/><Relationship Id="rId24" Type="http://schemas.openxmlformats.org/officeDocument/2006/relationships/tags" Target="../tags/tag606.xml"/><Relationship Id="rId23" Type="http://schemas.openxmlformats.org/officeDocument/2006/relationships/tags" Target="../tags/tag605.xml"/><Relationship Id="rId22" Type="http://schemas.openxmlformats.org/officeDocument/2006/relationships/tags" Target="../tags/tag604.xml"/><Relationship Id="rId21" Type="http://schemas.openxmlformats.org/officeDocument/2006/relationships/tags" Target="../tags/tag603.xml"/><Relationship Id="rId20" Type="http://schemas.openxmlformats.org/officeDocument/2006/relationships/tags" Target="../tags/tag602.xml"/><Relationship Id="rId2" Type="http://schemas.openxmlformats.org/officeDocument/2006/relationships/tags" Target="../tags/tag586.xml"/><Relationship Id="rId19" Type="http://schemas.openxmlformats.org/officeDocument/2006/relationships/tags" Target="../tags/tag601.xml"/><Relationship Id="rId18" Type="http://schemas.openxmlformats.org/officeDocument/2006/relationships/tags" Target="../tags/tag600.xml"/><Relationship Id="rId17" Type="http://schemas.openxmlformats.org/officeDocument/2006/relationships/tags" Target="../tags/tag599.xml"/><Relationship Id="rId16" Type="http://schemas.openxmlformats.org/officeDocument/2006/relationships/tags" Target="../tags/tag598.xml"/><Relationship Id="rId15" Type="http://schemas.openxmlformats.org/officeDocument/2006/relationships/tags" Target="../tags/tag597.xml"/><Relationship Id="rId14" Type="http://schemas.openxmlformats.org/officeDocument/2006/relationships/tags" Target="../tags/tag596.xml"/><Relationship Id="rId13" Type="http://schemas.openxmlformats.org/officeDocument/2006/relationships/tags" Target="../tags/tag595.xml"/><Relationship Id="rId12" Type="http://schemas.openxmlformats.org/officeDocument/2006/relationships/tags" Target="../tags/tag594.xml"/><Relationship Id="rId11" Type="http://schemas.openxmlformats.org/officeDocument/2006/relationships/tags" Target="../tags/tag593.xml"/><Relationship Id="rId10" Type="http://schemas.openxmlformats.org/officeDocument/2006/relationships/tags" Target="../tags/tag59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625.xml"/><Relationship Id="rId8" Type="http://schemas.openxmlformats.org/officeDocument/2006/relationships/tags" Target="../tags/tag624.xml"/><Relationship Id="rId7" Type="http://schemas.openxmlformats.org/officeDocument/2006/relationships/tags" Target="../tags/tag623.xml"/><Relationship Id="rId6" Type="http://schemas.openxmlformats.org/officeDocument/2006/relationships/tags" Target="../tags/tag622.xml"/><Relationship Id="rId5" Type="http://schemas.openxmlformats.org/officeDocument/2006/relationships/tags" Target="../tags/tag621.xml"/><Relationship Id="rId4" Type="http://schemas.openxmlformats.org/officeDocument/2006/relationships/image" Target="../media/image2.png"/><Relationship Id="rId32" Type="http://schemas.openxmlformats.org/officeDocument/2006/relationships/tags" Target="../tags/tag647.xml"/><Relationship Id="rId31" Type="http://schemas.openxmlformats.org/officeDocument/2006/relationships/tags" Target="../tags/tag646.xml"/><Relationship Id="rId30" Type="http://schemas.openxmlformats.org/officeDocument/2006/relationships/tags" Target="../tags/tag645.xml"/><Relationship Id="rId3" Type="http://schemas.openxmlformats.org/officeDocument/2006/relationships/tags" Target="../tags/tag620.xml"/><Relationship Id="rId29" Type="http://schemas.openxmlformats.org/officeDocument/2006/relationships/tags" Target="../tags/tag644.xml"/><Relationship Id="rId28" Type="http://schemas.openxmlformats.org/officeDocument/2006/relationships/tags" Target="../tags/tag643.xml"/><Relationship Id="rId27" Type="http://schemas.openxmlformats.org/officeDocument/2006/relationships/tags" Target="../tags/tag642.xml"/><Relationship Id="rId26" Type="http://schemas.openxmlformats.org/officeDocument/2006/relationships/tags" Target="../tags/tag641.xml"/><Relationship Id="rId25" Type="http://schemas.openxmlformats.org/officeDocument/2006/relationships/tags" Target="../tags/tag640.xml"/><Relationship Id="rId24" Type="http://schemas.openxmlformats.org/officeDocument/2006/relationships/tags" Target="../tags/tag639.xml"/><Relationship Id="rId23" Type="http://schemas.openxmlformats.org/officeDocument/2006/relationships/tags" Target="../tags/tag638.xml"/><Relationship Id="rId22" Type="http://schemas.openxmlformats.org/officeDocument/2006/relationships/image" Target="../media/image4.png"/><Relationship Id="rId21" Type="http://schemas.openxmlformats.org/officeDocument/2006/relationships/tags" Target="../tags/tag637.xml"/><Relationship Id="rId20" Type="http://schemas.openxmlformats.org/officeDocument/2006/relationships/tags" Target="../tags/tag636.xml"/><Relationship Id="rId2" Type="http://schemas.openxmlformats.org/officeDocument/2006/relationships/tags" Target="../tags/tag619.xml"/><Relationship Id="rId19" Type="http://schemas.openxmlformats.org/officeDocument/2006/relationships/tags" Target="../tags/tag635.xml"/><Relationship Id="rId18" Type="http://schemas.openxmlformats.org/officeDocument/2006/relationships/tags" Target="../tags/tag634.xml"/><Relationship Id="rId17" Type="http://schemas.openxmlformats.org/officeDocument/2006/relationships/tags" Target="../tags/tag633.xml"/><Relationship Id="rId16" Type="http://schemas.openxmlformats.org/officeDocument/2006/relationships/tags" Target="../tags/tag632.xml"/><Relationship Id="rId15" Type="http://schemas.openxmlformats.org/officeDocument/2006/relationships/tags" Target="../tags/tag631.xml"/><Relationship Id="rId14" Type="http://schemas.openxmlformats.org/officeDocument/2006/relationships/tags" Target="../tags/tag630.xml"/><Relationship Id="rId13" Type="http://schemas.openxmlformats.org/officeDocument/2006/relationships/tags" Target="../tags/tag629.xml"/><Relationship Id="rId12" Type="http://schemas.openxmlformats.org/officeDocument/2006/relationships/tags" Target="../tags/tag628.xml"/><Relationship Id="rId11" Type="http://schemas.openxmlformats.org/officeDocument/2006/relationships/tags" Target="../tags/tag627.xml"/><Relationship Id="rId10" Type="http://schemas.openxmlformats.org/officeDocument/2006/relationships/tags" Target="../tags/tag62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3.xml"/><Relationship Id="rId6" Type="http://schemas.openxmlformats.org/officeDocument/2006/relationships/tags" Target="../tags/tag652.xml"/><Relationship Id="rId5" Type="http://schemas.openxmlformats.org/officeDocument/2006/relationships/tags" Target="../tags/tag651.xml"/><Relationship Id="rId4" Type="http://schemas.openxmlformats.org/officeDocument/2006/relationships/tags" Target="../tags/tag650.xml"/><Relationship Id="rId3" Type="http://schemas.openxmlformats.org/officeDocument/2006/relationships/tags" Target="../tags/tag649.xml"/><Relationship Id="rId2" Type="http://schemas.openxmlformats.org/officeDocument/2006/relationships/tags" Target="../tags/tag6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661.xml"/><Relationship Id="rId8" Type="http://schemas.openxmlformats.org/officeDocument/2006/relationships/tags" Target="../tags/tag660.xml"/><Relationship Id="rId7" Type="http://schemas.openxmlformats.org/officeDocument/2006/relationships/tags" Target="../tags/tag659.xml"/><Relationship Id="rId6" Type="http://schemas.openxmlformats.org/officeDocument/2006/relationships/tags" Target="../tags/tag658.xml"/><Relationship Id="rId5" Type="http://schemas.openxmlformats.org/officeDocument/2006/relationships/tags" Target="../tags/tag657.xml"/><Relationship Id="rId4" Type="http://schemas.openxmlformats.org/officeDocument/2006/relationships/tags" Target="../tags/tag656.xml"/><Relationship Id="rId3" Type="http://schemas.openxmlformats.org/officeDocument/2006/relationships/tags" Target="../tags/tag655.xml"/><Relationship Id="rId2" Type="http://schemas.openxmlformats.org/officeDocument/2006/relationships/tags" Target="../tags/tag65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665.xml"/><Relationship Id="rId4" Type="http://schemas.openxmlformats.org/officeDocument/2006/relationships/tags" Target="../tags/tag664.xml"/><Relationship Id="rId3" Type="http://schemas.openxmlformats.org/officeDocument/2006/relationships/tags" Target="../tags/tag663.xml"/><Relationship Id="rId2" Type="http://schemas.openxmlformats.org/officeDocument/2006/relationships/tags" Target="../tags/tag66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668.xml"/><Relationship Id="rId3" Type="http://schemas.openxmlformats.org/officeDocument/2006/relationships/tags" Target="../tags/tag667.xml"/><Relationship Id="rId2" Type="http://schemas.openxmlformats.org/officeDocument/2006/relationships/tags" Target="../tags/tag66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72.xml"/><Relationship Id="rId4" Type="http://schemas.openxmlformats.org/officeDocument/2006/relationships/tags" Target="../tags/tag671.xml"/><Relationship Id="rId3" Type="http://schemas.openxmlformats.org/officeDocument/2006/relationships/tags" Target="../tags/tag670.xml"/><Relationship Id="rId2" Type="http://schemas.openxmlformats.org/officeDocument/2006/relationships/tags" Target="../tags/tag66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677.xml"/><Relationship Id="rId5" Type="http://schemas.openxmlformats.org/officeDocument/2006/relationships/tags" Target="../tags/tag676.xml"/><Relationship Id="rId4" Type="http://schemas.openxmlformats.org/officeDocument/2006/relationships/tags" Target="../tags/tag675.xml"/><Relationship Id="rId3" Type="http://schemas.openxmlformats.org/officeDocument/2006/relationships/tags" Target="../tags/tag674.xml"/><Relationship Id="rId2" Type="http://schemas.openxmlformats.org/officeDocument/2006/relationships/tags" Target="../tags/tag67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9" Type="http://schemas.openxmlformats.org/officeDocument/2006/relationships/tags" Target="../tags/tag774.xml"/><Relationship Id="rId98" Type="http://schemas.openxmlformats.org/officeDocument/2006/relationships/tags" Target="../tags/tag773.xml"/><Relationship Id="rId97" Type="http://schemas.openxmlformats.org/officeDocument/2006/relationships/tags" Target="../tags/tag772.xml"/><Relationship Id="rId96" Type="http://schemas.openxmlformats.org/officeDocument/2006/relationships/tags" Target="../tags/tag771.xml"/><Relationship Id="rId95" Type="http://schemas.openxmlformats.org/officeDocument/2006/relationships/tags" Target="../tags/tag770.xml"/><Relationship Id="rId94" Type="http://schemas.openxmlformats.org/officeDocument/2006/relationships/tags" Target="../tags/tag769.xml"/><Relationship Id="rId93" Type="http://schemas.openxmlformats.org/officeDocument/2006/relationships/tags" Target="../tags/tag768.xml"/><Relationship Id="rId92" Type="http://schemas.openxmlformats.org/officeDocument/2006/relationships/tags" Target="../tags/tag767.xml"/><Relationship Id="rId91" Type="http://schemas.openxmlformats.org/officeDocument/2006/relationships/tags" Target="../tags/tag766.xml"/><Relationship Id="rId90" Type="http://schemas.openxmlformats.org/officeDocument/2006/relationships/tags" Target="../tags/tag765.xml"/><Relationship Id="rId9" Type="http://schemas.openxmlformats.org/officeDocument/2006/relationships/tags" Target="../tags/tag684.xml"/><Relationship Id="rId89" Type="http://schemas.openxmlformats.org/officeDocument/2006/relationships/tags" Target="../tags/tag764.xml"/><Relationship Id="rId88" Type="http://schemas.openxmlformats.org/officeDocument/2006/relationships/tags" Target="../tags/tag763.xml"/><Relationship Id="rId87" Type="http://schemas.openxmlformats.org/officeDocument/2006/relationships/tags" Target="../tags/tag762.xml"/><Relationship Id="rId86" Type="http://schemas.openxmlformats.org/officeDocument/2006/relationships/tags" Target="../tags/tag761.xml"/><Relationship Id="rId85" Type="http://schemas.openxmlformats.org/officeDocument/2006/relationships/tags" Target="../tags/tag760.xml"/><Relationship Id="rId84" Type="http://schemas.openxmlformats.org/officeDocument/2006/relationships/tags" Target="../tags/tag759.xml"/><Relationship Id="rId83" Type="http://schemas.openxmlformats.org/officeDocument/2006/relationships/tags" Target="../tags/tag758.xml"/><Relationship Id="rId82" Type="http://schemas.openxmlformats.org/officeDocument/2006/relationships/tags" Target="../tags/tag757.xml"/><Relationship Id="rId81" Type="http://schemas.openxmlformats.org/officeDocument/2006/relationships/tags" Target="../tags/tag756.xml"/><Relationship Id="rId80" Type="http://schemas.openxmlformats.org/officeDocument/2006/relationships/tags" Target="../tags/tag755.xml"/><Relationship Id="rId8" Type="http://schemas.openxmlformats.org/officeDocument/2006/relationships/tags" Target="../tags/tag683.xml"/><Relationship Id="rId79" Type="http://schemas.openxmlformats.org/officeDocument/2006/relationships/tags" Target="../tags/tag754.xml"/><Relationship Id="rId78" Type="http://schemas.openxmlformats.org/officeDocument/2006/relationships/tags" Target="../tags/tag753.xml"/><Relationship Id="rId77" Type="http://schemas.openxmlformats.org/officeDocument/2006/relationships/tags" Target="../tags/tag752.xml"/><Relationship Id="rId76" Type="http://schemas.openxmlformats.org/officeDocument/2006/relationships/tags" Target="../tags/tag751.xml"/><Relationship Id="rId75" Type="http://schemas.openxmlformats.org/officeDocument/2006/relationships/tags" Target="../tags/tag750.xml"/><Relationship Id="rId74" Type="http://schemas.openxmlformats.org/officeDocument/2006/relationships/tags" Target="../tags/tag749.xml"/><Relationship Id="rId73" Type="http://schemas.openxmlformats.org/officeDocument/2006/relationships/tags" Target="../tags/tag748.xml"/><Relationship Id="rId72" Type="http://schemas.openxmlformats.org/officeDocument/2006/relationships/tags" Target="../tags/tag747.xml"/><Relationship Id="rId71" Type="http://schemas.openxmlformats.org/officeDocument/2006/relationships/tags" Target="../tags/tag746.xml"/><Relationship Id="rId70" Type="http://schemas.openxmlformats.org/officeDocument/2006/relationships/tags" Target="../tags/tag745.xml"/><Relationship Id="rId7" Type="http://schemas.openxmlformats.org/officeDocument/2006/relationships/tags" Target="../tags/tag682.xml"/><Relationship Id="rId69" Type="http://schemas.openxmlformats.org/officeDocument/2006/relationships/tags" Target="../tags/tag744.xml"/><Relationship Id="rId68" Type="http://schemas.openxmlformats.org/officeDocument/2006/relationships/tags" Target="../tags/tag743.xml"/><Relationship Id="rId67" Type="http://schemas.openxmlformats.org/officeDocument/2006/relationships/tags" Target="../tags/tag742.xml"/><Relationship Id="rId66" Type="http://schemas.openxmlformats.org/officeDocument/2006/relationships/tags" Target="../tags/tag741.xml"/><Relationship Id="rId65" Type="http://schemas.openxmlformats.org/officeDocument/2006/relationships/tags" Target="../tags/tag740.xml"/><Relationship Id="rId64" Type="http://schemas.openxmlformats.org/officeDocument/2006/relationships/tags" Target="../tags/tag739.xml"/><Relationship Id="rId63" Type="http://schemas.openxmlformats.org/officeDocument/2006/relationships/tags" Target="../tags/tag738.xml"/><Relationship Id="rId62" Type="http://schemas.openxmlformats.org/officeDocument/2006/relationships/tags" Target="../tags/tag737.xml"/><Relationship Id="rId61" Type="http://schemas.openxmlformats.org/officeDocument/2006/relationships/tags" Target="../tags/tag736.xml"/><Relationship Id="rId60" Type="http://schemas.openxmlformats.org/officeDocument/2006/relationships/tags" Target="../tags/tag735.xml"/><Relationship Id="rId6" Type="http://schemas.openxmlformats.org/officeDocument/2006/relationships/tags" Target="../tags/tag681.xml"/><Relationship Id="rId59" Type="http://schemas.openxmlformats.org/officeDocument/2006/relationships/tags" Target="../tags/tag734.xml"/><Relationship Id="rId58" Type="http://schemas.openxmlformats.org/officeDocument/2006/relationships/tags" Target="../tags/tag733.xml"/><Relationship Id="rId57" Type="http://schemas.openxmlformats.org/officeDocument/2006/relationships/tags" Target="../tags/tag732.xml"/><Relationship Id="rId56" Type="http://schemas.openxmlformats.org/officeDocument/2006/relationships/tags" Target="../tags/tag731.xml"/><Relationship Id="rId55" Type="http://schemas.openxmlformats.org/officeDocument/2006/relationships/tags" Target="../tags/tag730.xml"/><Relationship Id="rId54" Type="http://schemas.openxmlformats.org/officeDocument/2006/relationships/tags" Target="../tags/tag729.xml"/><Relationship Id="rId53" Type="http://schemas.openxmlformats.org/officeDocument/2006/relationships/tags" Target="../tags/tag728.xml"/><Relationship Id="rId52" Type="http://schemas.openxmlformats.org/officeDocument/2006/relationships/tags" Target="../tags/tag727.xml"/><Relationship Id="rId51" Type="http://schemas.openxmlformats.org/officeDocument/2006/relationships/tags" Target="../tags/tag726.xml"/><Relationship Id="rId50" Type="http://schemas.openxmlformats.org/officeDocument/2006/relationships/tags" Target="../tags/tag725.xml"/><Relationship Id="rId5" Type="http://schemas.openxmlformats.org/officeDocument/2006/relationships/tags" Target="../tags/tag680.xml"/><Relationship Id="rId49" Type="http://schemas.openxmlformats.org/officeDocument/2006/relationships/tags" Target="../tags/tag724.xml"/><Relationship Id="rId48" Type="http://schemas.openxmlformats.org/officeDocument/2006/relationships/tags" Target="../tags/tag723.xml"/><Relationship Id="rId47" Type="http://schemas.openxmlformats.org/officeDocument/2006/relationships/tags" Target="../tags/tag722.xml"/><Relationship Id="rId46" Type="http://schemas.openxmlformats.org/officeDocument/2006/relationships/tags" Target="../tags/tag721.xml"/><Relationship Id="rId45" Type="http://schemas.openxmlformats.org/officeDocument/2006/relationships/tags" Target="../tags/tag720.xml"/><Relationship Id="rId44" Type="http://schemas.openxmlformats.org/officeDocument/2006/relationships/tags" Target="../tags/tag719.xml"/><Relationship Id="rId43" Type="http://schemas.openxmlformats.org/officeDocument/2006/relationships/tags" Target="../tags/tag718.xml"/><Relationship Id="rId42" Type="http://schemas.openxmlformats.org/officeDocument/2006/relationships/tags" Target="../tags/tag717.xml"/><Relationship Id="rId41" Type="http://schemas.openxmlformats.org/officeDocument/2006/relationships/tags" Target="../tags/tag716.xml"/><Relationship Id="rId40" Type="http://schemas.openxmlformats.org/officeDocument/2006/relationships/tags" Target="../tags/tag715.xml"/><Relationship Id="rId4" Type="http://schemas.openxmlformats.org/officeDocument/2006/relationships/image" Target="../media/image2.png"/><Relationship Id="rId39" Type="http://schemas.openxmlformats.org/officeDocument/2006/relationships/tags" Target="../tags/tag714.xml"/><Relationship Id="rId38" Type="http://schemas.openxmlformats.org/officeDocument/2006/relationships/tags" Target="../tags/tag713.xml"/><Relationship Id="rId37" Type="http://schemas.openxmlformats.org/officeDocument/2006/relationships/tags" Target="../tags/tag712.xml"/><Relationship Id="rId36" Type="http://schemas.openxmlformats.org/officeDocument/2006/relationships/tags" Target="../tags/tag711.xml"/><Relationship Id="rId35" Type="http://schemas.openxmlformats.org/officeDocument/2006/relationships/tags" Target="../tags/tag710.xml"/><Relationship Id="rId34" Type="http://schemas.openxmlformats.org/officeDocument/2006/relationships/tags" Target="../tags/tag709.xml"/><Relationship Id="rId33" Type="http://schemas.openxmlformats.org/officeDocument/2006/relationships/tags" Target="../tags/tag708.xml"/><Relationship Id="rId32" Type="http://schemas.openxmlformats.org/officeDocument/2006/relationships/tags" Target="../tags/tag707.xml"/><Relationship Id="rId31" Type="http://schemas.openxmlformats.org/officeDocument/2006/relationships/tags" Target="../tags/tag706.xml"/><Relationship Id="rId30" Type="http://schemas.openxmlformats.org/officeDocument/2006/relationships/tags" Target="../tags/tag705.xml"/><Relationship Id="rId3" Type="http://schemas.openxmlformats.org/officeDocument/2006/relationships/tags" Target="../tags/tag679.xml"/><Relationship Id="rId29" Type="http://schemas.openxmlformats.org/officeDocument/2006/relationships/tags" Target="../tags/tag704.xml"/><Relationship Id="rId28" Type="http://schemas.openxmlformats.org/officeDocument/2006/relationships/tags" Target="../tags/tag703.xml"/><Relationship Id="rId27" Type="http://schemas.openxmlformats.org/officeDocument/2006/relationships/tags" Target="../tags/tag702.xml"/><Relationship Id="rId26" Type="http://schemas.openxmlformats.org/officeDocument/2006/relationships/tags" Target="../tags/tag701.xml"/><Relationship Id="rId25" Type="http://schemas.openxmlformats.org/officeDocument/2006/relationships/tags" Target="../tags/tag700.xml"/><Relationship Id="rId24" Type="http://schemas.openxmlformats.org/officeDocument/2006/relationships/tags" Target="../tags/tag699.xml"/><Relationship Id="rId23" Type="http://schemas.openxmlformats.org/officeDocument/2006/relationships/tags" Target="../tags/tag698.xml"/><Relationship Id="rId22" Type="http://schemas.openxmlformats.org/officeDocument/2006/relationships/tags" Target="../tags/tag697.xml"/><Relationship Id="rId21" Type="http://schemas.openxmlformats.org/officeDocument/2006/relationships/tags" Target="../tags/tag696.xml"/><Relationship Id="rId20" Type="http://schemas.openxmlformats.org/officeDocument/2006/relationships/tags" Target="../tags/tag695.xml"/><Relationship Id="rId2" Type="http://schemas.openxmlformats.org/officeDocument/2006/relationships/tags" Target="../tags/tag678.xml"/><Relationship Id="rId19" Type="http://schemas.openxmlformats.org/officeDocument/2006/relationships/tags" Target="../tags/tag694.xml"/><Relationship Id="rId18" Type="http://schemas.openxmlformats.org/officeDocument/2006/relationships/tags" Target="../tags/tag693.xml"/><Relationship Id="rId174" Type="http://schemas.openxmlformats.org/officeDocument/2006/relationships/tags" Target="../tags/tag849.xml"/><Relationship Id="rId173" Type="http://schemas.openxmlformats.org/officeDocument/2006/relationships/tags" Target="../tags/tag848.xml"/><Relationship Id="rId172" Type="http://schemas.openxmlformats.org/officeDocument/2006/relationships/tags" Target="../tags/tag847.xml"/><Relationship Id="rId171" Type="http://schemas.openxmlformats.org/officeDocument/2006/relationships/tags" Target="../tags/tag846.xml"/><Relationship Id="rId170" Type="http://schemas.openxmlformats.org/officeDocument/2006/relationships/tags" Target="../tags/tag845.xml"/><Relationship Id="rId17" Type="http://schemas.openxmlformats.org/officeDocument/2006/relationships/tags" Target="../tags/tag692.xml"/><Relationship Id="rId169" Type="http://schemas.openxmlformats.org/officeDocument/2006/relationships/tags" Target="../tags/tag844.xml"/><Relationship Id="rId168" Type="http://schemas.openxmlformats.org/officeDocument/2006/relationships/tags" Target="../tags/tag843.xml"/><Relationship Id="rId167" Type="http://schemas.openxmlformats.org/officeDocument/2006/relationships/tags" Target="../tags/tag842.xml"/><Relationship Id="rId166" Type="http://schemas.openxmlformats.org/officeDocument/2006/relationships/tags" Target="../tags/tag841.xml"/><Relationship Id="rId165" Type="http://schemas.openxmlformats.org/officeDocument/2006/relationships/tags" Target="../tags/tag840.xml"/><Relationship Id="rId164" Type="http://schemas.openxmlformats.org/officeDocument/2006/relationships/tags" Target="../tags/tag839.xml"/><Relationship Id="rId163" Type="http://schemas.openxmlformats.org/officeDocument/2006/relationships/tags" Target="../tags/tag838.xml"/><Relationship Id="rId162" Type="http://schemas.openxmlformats.org/officeDocument/2006/relationships/tags" Target="../tags/tag837.xml"/><Relationship Id="rId161" Type="http://schemas.openxmlformats.org/officeDocument/2006/relationships/tags" Target="../tags/tag836.xml"/><Relationship Id="rId160" Type="http://schemas.openxmlformats.org/officeDocument/2006/relationships/tags" Target="../tags/tag835.xml"/><Relationship Id="rId16" Type="http://schemas.openxmlformats.org/officeDocument/2006/relationships/tags" Target="../tags/tag691.xml"/><Relationship Id="rId159" Type="http://schemas.openxmlformats.org/officeDocument/2006/relationships/tags" Target="../tags/tag834.xml"/><Relationship Id="rId158" Type="http://schemas.openxmlformats.org/officeDocument/2006/relationships/tags" Target="../tags/tag833.xml"/><Relationship Id="rId157" Type="http://schemas.openxmlformats.org/officeDocument/2006/relationships/tags" Target="../tags/tag832.xml"/><Relationship Id="rId156" Type="http://schemas.openxmlformats.org/officeDocument/2006/relationships/tags" Target="../tags/tag831.xml"/><Relationship Id="rId155" Type="http://schemas.openxmlformats.org/officeDocument/2006/relationships/tags" Target="../tags/tag830.xml"/><Relationship Id="rId154" Type="http://schemas.openxmlformats.org/officeDocument/2006/relationships/tags" Target="../tags/tag829.xml"/><Relationship Id="rId153" Type="http://schemas.openxmlformats.org/officeDocument/2006/relationships/tags" Target="../tags/tag828.xml"/><Relationship Id="rId152" Type="http://schemas.openxmlformats.org/officeDocument/2006/relationships/tags" Target="../tags/tag827.xml"/><Relationship Id="rId151" Type="http://schemas.openxmlformats.org/officeDocument/2006/relationships/tags" Target="../tags/tag826.xml"/><Relationship Id="rId150" Type="http://schemas.openxmlformats.org/officeDocument/2006/relationships/tags" Target="../tags/tag825.xml"/><Relationship Id="rId15" Type="http://schemas.openxmlformats.org/officeDocument/2006/relationships/tags" Target="../tags/tag690.xml"/><Relationship Id="rId149" Type="http://schemas.openxmlformats.org/officeDocument/2006/relationships/tags" Target="../tags/tag824.xml"/><Relationship Id="rId148" Type="http://schemas.openxmlformats.org/officeDocument/2006/relationships/tags" Target="../tags/tag823.xml"/><Relationship Id="rId147" Type="http://schemas.openxmlformats.org/officeDocument/2006/relationships/tags" Target="../tags/tag822.xml"/><Relationship Id="rId146" Type="http://schemas.openxmlformats.org/officeDocument/2006/relationships/tags" Target="../tags/tag821.xml"/><Relationship Id="rId145" Type="http://schemas.openxmlformats.org/officeDocument/2006/relationships/tags" Target="../tags/tag820.xml"/><Relationship Id="rId144" Type="http://schemas.openxmlformats.org/officeDocument/2006/relationships/tags" Target="../tags/tag819.xml"/><Relationship Id="rId143" Type="http://schemas.openxmlformats.org/officeDocument/2006/relationships/tags" Target="../tags/tag818.xml"/><Relationship Id="rId142" Type="http://schemas.openxmlformats.org/officeDocument/2006/relationships/tags" Target="../tags/tag817.xml"/><Relationship Id="rId141" Type="http://schemas.openxmlformats.org/officeDocument/2006/relationships/tags" Target="../tags/tag816.xml"/><Relationship Id="rId140" Type="http://schemas.openxmlformats.org/officeDocument/2006/relationships/tags" Target="../tags/tag815.xml"/><Relationship Id="rId14" Type="http://schemas.openxmlformats.org/officeDocument/2006/relationships/tags" Target="../tags/tag689.xml"/><Relationship Id="rId139" Type="http://schemas.openxmlformats.org/officeDocument/2006/relationships/tags" Target="../tags/tag814.xml"/><Relationship Id="rId138" Type="http://schemas.openxmlformats.org/officeDocument/2006/relationships/tags" Target="../tags/tag813.xml"/><Relationship Id="rId137" Type="http://schemas.openxmlformats.org/officeDocument/2006/relationships/tags" Target="../tags/tag812.xml"/><Relationship Id="rId136" Type="http://schemas.openxmlformats.org/officeDocument/2006/relationships/tags" Target="../tags/tag811.xml"/><Relationship Id="rId135" Type="http://schemas.openxmlformats.org/officeDocument/2006/relationships/tags" Target="../tags/tag810.xml"/><Relationship Id="rId134" Type="http://schemas.openxmlformats.org/officeDocument/2006/relationships/tags" Target="../tags/tag809.xml"/><Relationship Id="rId133" Type="http://schemas.openxmlformats.org/officeDocument/2006/relationships/tags" Target="../tags/tag808.xml"/><Relationship Id="rId132" Type="http://schemas.openxmlformats.org/officeDocument/2006/relationships/tags" Target="../tags/tag807.xml"/><Relationship Id="rId131" Type="http://schemas.openxmlformats.org/officeDocument/2006/relationships/tags" Target="../tags/tag806.xml"/><Relationship Id="rId130" Type="http://schemas.openxmlformats.org/officeDocument/2006/relationships/tags" Target="../tags/tag805.xml"/><Relationship Id="rId13" Type="http://schemas.openxmlformats.org/officeDocument/2006/relationships/tags" Target="../tags/tag688.xml"/><Relationship Id="rId129" Type="http://schemas.openxmlformats.org/officeDocument/2006/relationships/tags" Target="../tags/tag804.xml"/><Relationship Id="rId128" Type="http://schemas.openxmlformats.org/officeDocument/2006/relationships/tags" Target="../tags/tag803.xml"/><Relationship Id="rId127" Type="http://schemas.openxmlformats.org/officeDocument/2006/relationships/tags" Target="../tags/tag802.xml"/><Relationship Id="rId126" Type="http://schemas.openxmlformats.org/officeDocument/2006/relationships/tags" Target="../tags/tag801.xml"/><Relationship Id="rId125" Type="http://schemas.openxmlformats.org/officeDocument/2006/relationships/tags" Target="../tags/tag800.xml"/><Relationship Id="rId124" Type="http://schemas.openxmlformats.org/officeDocument/2006/relationships/tags" Target="../tags/tag799.xml"/><Relationship Id="rId123" Type="http://schemas.openxmlformats.org/officeDocument/2006/relationships/tags" Target="../tags/tag798.xml"/><Relationship Id="rId122" Type="http://schemas.openxmlformats.org/officeDocument/2006/relationships/tags" Target="../tags/tag797.xml"/><Relationship Id="rId121" Type="http://schemas.openxmlformats.org/officeDocument/2006/relationships/tags" Target="../tags/tag796.xml"/><Relationship Id="rId120" Type="http://schemas.openxmlformats.org/officeDocument/2006/relationships/tags" Target="../tags/tag795.xml"/><Relationship Id="rId12" Type="http://schemas.openxmlformats.org/officeDocument/2006/relationships/tags" Target="../tags/tag687.xml"/><Relationship Id="rId119" Type="http://schemas.openxmlformats.org/officeDocument/2006/relationships/tags" Target="../tags/tag794.xml"/><Relationship Id="rId118" Type="http://schemas.openxmlformats.org/officeDocument/2006/relationships/tags" Target="../tags/tag793.xml"/><Relationship Id="rId117" Type="http://schemas.openxmlformats.org/officeDocument/2006/relationships/tags" Target="../tags/tag792.xml"/><Relationship Id="rId116" Type="http://schemas.openxmlformats.org/officeDocument/2006/relationships/tags" Target="../tags/tag791.xml"/><Relationship Id="rId115" Type="http://schemas.openxmlformats.org/officeDocument/2006/relationships/tags" Target="../tags/tag790.xml"/><Relationship Id="rId114" Type="http://schemas.openxmlformats.org/officeDocument/2006/relationships/tags" Target="../tags/tag789.xml"/><Relationship Id="rId113" Type="http://schemas.openxmlformats.org/officeDocument/2006/relationships/tags" Target="../tags/tag788.xml"/><Relationship Id="rId112" Type="http://schemas.openxmlformats.org/officeDocument/2006/relationships/tags" Target="../tags/tag787.xml"/><Relationship Id="rId111" Type="http://schemas.openxmlformats.org/officeDocument/2006/relationships/tags" Target="../tags/tag786.xml"/><Relationship Id="rId110" Type="http://schemas.openxmlformats.org/officeDocument/2006/relationships/tags" Target="../tags/tag785.xml"/><Relationship Id="rId11" Type="http://schemas.openxmlformats.org/officeDocument/2006/relationships/tags" Target="../tags/tag686.xml"/><Relationship Id="rId109" Type="http://schemas.openxmlformats.org/officeDocument/2006/relationships/tags" Target="../tags/tag784.xml"/><Relationship Id="rId108" Type="http://schemas.openxmlformats.org/officeDocument/2006/relationships/tags" Target="../tags/tag783.xml"/><Relationship Id="rId107" Type="http://schemas.openxmlformats.org/officeDocument/2006/relationships/tags" Target="../tags/tag782.xml"/><Relationship Id="rId106" Type="http://schemas.openxmlformats.org/officeDocument/2006/relationships/tags" Target="../tags/tag781.xml"/><Relationship Id="rId105" Type="http://schemas.openxmlformats.org/officeDocument/2006/relationships/tags" Target="../tags/tag780.xml"/><Relationship Id="rId104" Type="http://schemas.openxmlformats.org/officeDocument/2006/relationships/tags" Target="../tags/tag779.xml"/><Relationship Id="rId103" Type="http://schemas.openxmlformats.org/officeDocument/2006/relationships/tags" Target="../tags/tag778.xml"/><Relationship Id="rId102" Type="http://schemas.openxmlformats.org/officeDocument/2006/relationships/tags" Target="../tags/tag777.xml"/><Relationship Id="rId101" Type="http://schemas.openxmlformats.org/officeDocument/2006/relationships/tags" Target="../tags/tag776.xml"/><Relationship Id="rId100" Type="http://schemas.openxmlformats.org/officeDocument/2006/relationships/tags" Target="../tags/tag775.xml"/><Relationship Id="rId10" Type="http://schemas.openxmlformats.org/officeDocument/2006/relationships/tags" Target="../tags/tag6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9" Type="http://schemas.openxmlformats.org/officeDocument/2006/relationships/tags" Target="../tags/tag179.xml"/><Relationship Id="rId98" Type="http://schemas.openxmlformats.org/officeDocument/2006/relationships/tags" Target="../tags/tag178.xml"/><Relationship Id="rId97" Type="http://schemas.openxmlformats.org/officeDocument/2006/relationships/tags" Target="../tags/tag177.xml"/><Relationship Id="rId96" Type="http://schemas.openxmlformats.org/officeDocument/2006/relationships/tags" Target="../tags/tag176.xml"/><Relationship Id="rId95" Type="http://schemas.openxmlformats.org/officeDocument/2006/relationships/tags" Target="../tags/tag175.xml"/><Relationship Id="rId94" Type="http://schemas.openxmlformats.org/officeDocument/2006/relationships/tags" Target="../tags/tag174.xml"/><Relationship Id="rId93" Type="http://schemas.openxmlformats.org/officeDocument/2006/relationships/tags" Target="../tags/tag173.xml"/><Relationship Id="rId92" Type="http://schemas.openxmlformats.org/officeDocument/2006/relationships/tags" Target="../tags/tag172.xml"/><Relationship Id="rId91" Type="http://schemas.openxmlformats.org/officeDocument/2006/relationships/tags" Target="../tags/tag171.xml"/><Relationship Id="rId90" Type="http://schemas.openxmlformats.org/officeDocument/2006/relationships/tags" Target="../tags/tag170.xml"/><Relationship Id="rId9" Type="http://schemas.openxmlformats.org/officeDocument/2006/relationships/tags" Target="../tags/tag89.xml"/><Relationship Id="rId89" Type="http://schemas.openxmlformats.org/officeDocument/2006/relationships/tags" Target="../tags/tag169.xml"/><Relationship Id="rId88" Type="http://schemas.openxmlformats.org/officeDocument/2006/relationships/tags" Target="../tags/tag168.xml"/><Relationship Id="rId87" Type="http://schemas.openxmlformats.org/officeDocument/2006/relationships/tags" Target="../tags/tag167.xml"/><Relationship Id="rId86" Type="http://schemas.openxmlformats.org/officeDocument/2006/relationships/tags" Target="../tags/tag166.xml"/><Relationship Id="rId85" Type="http://schemas.openxmlformats.org/officeDocument/2006/relationships/tags" Target="../tags/tag165.xml"/><Relationship Id="rId84" Type="http://schemas.openxmlformats.org/officeDocument/2006/relationships/tags" Target="../tags/tag164.xml"/><Relationship Id="rId83" Type="http://schemas.openxmlformats.org/officeDocument/2006/relationships/tags" Target="../tags/tag163.xml"/><Relationship Id="rId82" Type="http://schemas.openxmlformats.org/officeDocument/2006/relationships/tags" Target="../tags/tag162.xml"/><Relationship Id="rId81" Type="http://schemas.openxmlformats.org/officeDocument/2006/relationships/tags" Target="../tags/tag161.xml"/><Relationship Id="rId80" Type="http://schemas.openxmlformats.org/officeDocument/2006/relationships/tags" Target="../tags/tag160.xml"/><Relationship Id="rId8" Type="http://schemas.openxmlformats.org/officeDocument/2006/relationships/tags" Target="../tags/tag88.xml"/><Relationship Id="rId79" Type="http://schemas.openxmlformats.org/officeDocument/2006/relationships/tags" Target="../tags/tag159.xml"/><Relationship Id="rId78" Type="http://schemas.openxmlformats.org/officeDocument/2006/relationships/tags" Target="../tags/tag158.xml"/><Relationship Id="rId77" Type="http://schemas.openxmlformats.org/officeDocument/2006/relationships/tags" Target="../tags/tag157.xml"/><Relationship Id="rId76" Type="http://schemas.openxmlformats.org/officeDocument/2006/relationships/tags" Target="../tags/tag156.xml"/><Relationship Id="rId75" Type="http://schemas.openxmlformats.org/officeDocument/2006/relationships/tags" Target="../tags/tag155.xml"/><Relationship Id="rId74" Type="http://schemas.openxmlformats.org/officeDocument/2006/relationships/tags" Target="../tags/tag154.xml"/><Relationship Id="rId73" Type="http://schemas.openxmlformats.org/officeDocument/2006/relationships/tags" Target="../tags/tag153.xml"/><Relationship Id="rId72" Type="http://schemas.openxmlformats.org/officeDocument/2006/relationships/tags" Target="../tags/tag152.xml"/><Relationship Id="rId71" Type="http://schemas.openxmlformats.org/officeDocument/2006/relationships/tags" Target="../tags/tag151.xml"/><Relationship Id="rId70" Type="http://schemas.openxmlformats.org/officeDocument/2006/relationships/tags" Target="../tags/tag150.xml"/><Relationship Id="rId7" Type="http://schemas.openxmlformats.org/officeDocument/2006/relationships/tags" Target="../tags/tag87.xml"/><Relationship Id="rId69" Type="http://schemas.openxmlformats.org/officeDocument/2006/relationships/tags" Target="../tags/tag149.xml"/><Relationship Id="rId68" Type="http://schemas.openxmlformats.org/officeDocument/2006/relationships/tags" Target="../tags/tag148.xml"/><Relationship Id="rId67" Type="http://schemas.openxmlformats.org/officeDocument/2006/relationships/tags" Target="../tags/tag147.xml"/><Relationship Id="rId66" Type="http://schemas.openxmlformats.org/officeDocument/2006/relationships/tags" Target="../tags/tag146.xml"/><Relationship Id="rId65" Type="http://schemas.openxmlformats.org/officeDocument/2006/relationships/tags" Target="../tags/tag145.xml"/><Relationship Id="rId64" Type="http://schemas.openxmlformats.org/officeDocument/2006/relationships/tags" Target="../tags/tag144.xml"/><Relationship Id="rId63" Type="http://schemas.openxmlformats.org/officeDocument/2006/relationships/tags" Target="../tags/tag143.xml"/><Relationship Id="rId62" Type="http://schemas.openxmlformats.org/officeDocument/2006/relationships/tags" Target="../tags/tag142.xml"/><Relationship Id="rId61" Type="http://schemas.openxmlformats.org/officeDocument/2006/relationships/tags" Target="../tags/tag141.xml"/><Relationship Id="rId60" Type="http://schemas.openxmlformats.org/officeDocument/2006/relationships/tags" Target="../tags/tag140.xml"/><Relationship Id="rId6" Type="http://schemas.openxmlformats.org/officeDocument/2006/relationships/tags" Target="../tags/tag86.xml"/><Relationship Id="rId59" Type="http://schemas.openxmlformats.org/officeDocument/2006/relationships/tags" Target="../tags/tag139.xml"/><Relationship Id="rId58" Type="http://schemas.openxmlformats.org/officeDocument/2006/relationships/tags" Target="../tags/tag138.xml"/><Relationship Id="rId57" Type="http://schemas.openxmlformats.org/officeDocument/2006/relationships/tags" Target="../tags/tag137.xml"/><Relationship Id="rId56" Type="http://schemas.openxmlformats.org/officeDocument/2006/relationships/tags" Target="../tags/tag136.xml"/><Relationship Id="rId55" Type="http://schemas.openxmlformats.org/officeDocument/2006/relationships/tags" Target="../tags/tag135.xml"/><Relationship Id="rId54" Type="http://schemas.openxmlformats.org/officeDocument/2006/relationships/tags" Target="../tags/tag134.xml"/><Relationship Id="rId53" Type="http://schemas.openxmlformats.org/officeDocument/2006/relationships/tags" Target="../tags/tag133.xml"/><Relationship Id="rId52" Type="http://schemas.openxmlformats.org/officeDocument/2006/relationships/tags" Target="../tags/tag132.xml"/><Relationship Id="rId51" Type="http://schemas.openxmlformats.org/officeDocument/2006/relationships/tags" Target="../tags/tag131.xml"/><Relationship Id="rId50" Type="http://schemas.openxmlformats.org/officeDocument/2006/relationships/tags" Target="../tags/tag130.xml"/><Relationship Id="rId5" Type="http://schemas.openxmlformats.org/officeDocument/2006/relationships/tags" Target="../tags/tag85.xml"/><Relationship Id="rId49" Type="http://schemas.openxmlformats.org/officeDocument/2006/relationships/tags" Target="../tags/tag129.xml"/><Relationship Id="rId48" Type="http://schemas.openxmlformats.org/officeDocument/2006/relationships/tags" Target="../tags/tag128.xml"/><Relationship Id="rId47" Type="http://schemas.openxmlformats.org/officeDocument/2006/relationships/tags" Target="../tags/tag127.xml"/><Relationship Id="rId46" Type="http://schemas.openxmlformats.org/officeDocument/2006/relationships/tags" Target="../tags/tag126.xml"/><Relationship Id="rId45" Type="http://schemas.openxmlformats.org/officeDocument/2006/relationships/tags" Target="../tags/tag125.xml"/><Relationship Id="rId44" Type="http://schemas.openxmlformats.org/officeDocument/2006/relationships/tags" Target="../tags/tag124.xml"/><Relationship Id="rId43" Type="http://schemas.openxmlformats.org/officeDocument/2006/relationships/tags" Target="../tags/tag123.xml"/><Relationship Id="rId42" Type="http://schemas.openxmlformats.org/officeDocument/2006/relationships/tags" Target="../tags/tag122.xml"/><Relationship Id="rId41" Type="http://schemas.openxmlformats.org/officeDocument/2006/relationships/tags" Target="../tags/tag121.xml"/><Relationship Id="rId40" Type="http://schemas.openxmlformats.org/officeDocument/2006/relationships/tags" Target="../tags/tag120.xml"/><Relationship Id="rId4" Type="http://schemas.openxmlformats.org/officeDocument/2006/relationships/tags" Target="../tags/tag84.xml"/><Relationship Id="rId39" Type="http://schemas.openxmlformats.org/officeDocument/2006/relationships/tags" Target="../tags/tag119.xml"/><Relationship Id="rId38" Type="http://schemas.openxmlformats.org/officeDocument/2006/relationships/tags" Target="../tags/tag118.xml"/><Relationship Id="rId37" Type="http://schemas.openxmlformats.org/officeDocument/2006/relationships/tags" Target="../tags/tag117.xml"/><Relationship Id="rId36" Type="http://schemas.openxmlformats.org/officeDocument/2006/relationships/tags" Target="../tags/tag116.xml"/><Relationship Id="rId35" Type="http://schemas.openxmlformats.org/officeDocument/2006/relationships/tags" Target="../tags/tag115.xml"/><Relationship Id="rId34" Type="http://schemas.openxmlformats.org/officeDocument/2006/relationships/tags" Target="../tags/tag114.xml"/><Relationship Id="rId33" Type="http://schemas.openxmlformats.org/officeDocument/2006/relationships/tags" Target="../tags/tag113.xml"/><Relationship Id="rId32" Type="http://schemas.openxmlformats.org/officeDocument/2006/relationships/tags" Target="../tags/tag112.xml"/><Relationship Id="rId31" Type="http://schemas.openxmlformats.org/officeDocument/2006/relationships/tags" Target="../tags/tag111.xml"/><Relationship Id="rId30" Type="http://schemas.openxmlformats.org/officeDocument/2006/relationships/tags" Target="../tags/tag110.xml"/><Relationship Id="rId3" Type="http://schemas.openxmlformats.org/officeDocument/2006/relationships/tags" Target="../tags/tag83.xml"/><Relationship Id="rId29" Type="http://schemas.openxmlformats.org/officeDocument/2006/relationships/tags" Target="../tags/tag109.xml"/><Relationship Id="rId28" Type="http://schemas.openxmlformats.org/officeDocument/2006/relationships/tags" Target="../tags/tag108.xml"/><Relationship Id="rId27" Type="http://schemas.openxmlformats.org/officeDocument/2006/relationships/tags" Target="../tags/tag107.xml"/><Relationship Id="rId26" Type="http://schemas.openxmlformats.org/officeDocument/2006/relationships/tags" Target="../tags/tag106.xml"/><Relationship Id="rId25" Type="http://schemas.openxmlformats.org/officeDocument/2006/relationships/tags" Target="../tags/tag105.xml"/><Relationship Id="rId24" Type="http://schemas.openxmlformats.org/officeDocument/2006/relationships/tags" Target="../tags/tag104.xml"/><Relationship Id="rId23" Type="http://schemas.openxmlformats.org/officeDocument/2006/relationships/tags" Target="../tags/tag103.xml"/><Relationship Id="rId22" Type="http://schemas.openxmlformats.org/officeDocument/2006/relationships/tags" Target="../tags/tag102.xml"/><Relationship Id="rId21" Type="http://schemas.openxmlformats.org/officeDocument/2006/relationships/tags" Target="../tags/tag101.xml"/><Relationship Id="rId20" Type="http://schemas.openxmlformats.org/officeDocument/2006/relationships/tags" Target="../tags/tag100.xml"/><Relationship Id="rId2" Type="http://schemas.openxmlformats.org/officeDocument/2006/relationships/tags" Target="../tags/tag82.xml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7" Type="http://schemas.openxmlformats.org/officeDocument/2006/relationships/tags" Target="../tags/tag197.xml"/><Relationship Id="rId116" Type="http://schemas.openxmlformats.org/officeDocument/2006/relationships/tags" Target="../tags/tag196.xml"/><Relationship Id="rId115" Type="http://schemas.openxmlformats.org/officeDocument/2006/relationships/tags" Target="../tags/tag195.xml"/><Relationship Id="rId114" Type="http://schemas.openxmlformats.org/officeDocument/2006/relationships/tags" Target="../tags/tag194.xml"/><Relationship Id="rId113" Type="http://schemas.openxmlformats.org/officeDocument/2006/relationships/tags" Target="../tags/tag193.xml"/><Relationship Id="rId112" Type="http://schemas.openxmlformats.org/officeDocument/2006/relationships/tags" Target="../tags/tag192.xml"/><Relationship Id="rId111" Type="http://schemas.openxmlformats.org/officeDocument/2006/relationships/tags" Target="../tags/tag191.xml"/><Relationship Id="rId110" Type="http://schemas.openxmlformats.org/officeDocument/2006/relationships/tags" Target="../tags/tag190.xml"/><Relationship Id="rId11" Type="http://schemas.openxmlformats.org/officeDocument/2006/relationships/tags" Target="../tags/tag91.xml"/><Relationship Id="rId109" Type="http://schemas.openxmlformats.org/officeDocument/2006/relationships/tags" Target="../tags/tag189.xml"/><Relationship Id="rId108" Type="http://schemas.openxmlformats.org/officeDocument/2006/relationships/tags" Target="../tags/tag188.xml"/><Relationship Id="rId107" Type="http://schemas.openxmlformats.org/officeDocument/2006/relationships/tags" Target="../tags/tag187.xml"/><Relationship Id="rId106" Type="http://schemas.openxmlformats.org/officeDocument/2006/relationships/tags" Target="../tags/tag186.xml"/><Relationship Id="rId105" Type="http://schemas.openxmlformats.org/officeDocument/2006/relationships/tags" Target="../tags/tag185.xml"/><Relationship Id="rId104" Type="http://schemas.openxmlformats.org/officeDocument/2006/relationships/tags" Target="../tags/tag184.xml"/><Relationship Id="rId103" Type="http://schemas.openxmlformats.org/officeDocument/2006/relationships/tags" Target="../tags/tag183.xml"/><Relationship Id="rId102" Type="http://schemas.openxmlformats.org/officeDocument/2006/relationships/tags" Target="../tags/tag182.xml"/><Relationship Id="rId101" Type="http://schemas.openxmlformats.org/officeDocument/2006/relationships/tags" Target="../tags/tag181.xml"/><Relationship Id="rId100" Type="http://schemas.openxmlformats.org/officeDocument/2006/relationships/tags" Target="../tags/tag180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9" Type="http://schemas.openxmlformats.org/officeDocument/2006/relationships/tags" Target="../tags/tag265.xml"/><Relationship Id="rId68" Type="http://schemas.openxmlformats.org/officeDocument/2006/relationships/tags" Target="../tags/tag264.xml"/><Relationship Id="rId67" Type="http://schemas.openxmlformats.org/officeDocument/2006/relationships/tags" Target="../tags/tag263.xml"/><Relationship Id="rId66" Type="http://schemas.openxmlformats.org/officeDocument/2006/relationships/tags" Target="../tags/tag262.xml"/><Relationship Id="rId65" Type="http://schemas.openxmlformats.org/officeDocument/2006/relationships/tags" Target="../tags/tag261.xml"/><Relationship Id="rId64" Type="http://schemas.openxmlformats.org/officeDocument/2006/relationships/tags" Target="../tags/tag260.xml"/><Relationship Id="rId63" Type="http://schemas.openxmlformats.org/officeDocument/2006/relationships/tags" Target="../tags/tag259.xml"/><Relationship Id="rId62" Type="http://schemas.openxmlformats.org/officeDocument/2006/relationships/tags" Target="../tags/tag258.xml"/><Relationship Id="rId61" Type="http://schemas.openxmlformats.org/officeDocument/2006/relationships/tags" Target="../tags/tag257.xml"/><Relationship Id="rId60" Type="http://schemas.openxmlformats.org/officeDocument/2006/relationships/tags" Target="../tags/tag256.xml"/><Relationship Id="rId6" Type="http://schemas.openxmlformats.org/officeDocument/2006/relationships/tags" Target="../tags/tag202.xml"/><Relationship Id="rId59" Type="http://schemas.openxmlformats.org/officeDocument/2006/relationships/tags" Target="../tags/tag255.xml"/><Relationship Id="rId58" Type="http://schemas.openxmlformats.org/officeDocument/2006/relationships/tags" Target="../tags/tag254.xml"/><Relationship Id="rId57" Type="http://schemas.openxmlformats.org/officeDocument/2006/relationships/tags" Target="../tags/tag253.xml"/><Relationship Id="rId56" Type="http://schemas.openxmlformats.org/officeDocument/2006/relationships/tags" Target="../tags/tag252.xml"/><Relationship Id="rId55" Type="http://schemas.openxmlformats.org/officeDocument/2006/relationships/tags" Target="../tags/tag251.xml"/><Relationship Id="rId54" Type="http://schemas.openxmlformats.org/officeDocument/2006/relationships/tags" Target="../tags/tag250.xml"/><Relationship Id="rId53" Type="http://schemas.openxmlformats.org/officeDocument/2006/relationships/tags" Target="../tags/tag249.xml"/><Relationship Id="rId52" Type="http://schemas.openxmlformats.org/officeDocument/2006/relationships/tags" Target="../tags/tag248.xml"/><Relationship Id="rId51" Type="http://schemas.openxmlformats.org/officeDocument/2006/relationships/tags" Target="../tags/tag247.xml"/><Relationship Id="rId50" Type="http://schemas.openxmlformats.org/officeDocument/2006/relationships/tags" Target="../tags/tag246.xml"/><Relationship Id="rId5" Type="http://schemas.openxmlformats.org/officeDocument/2006/relationships/tags" Target="../tags/tag201.xml"/><Relationship Id="rId49" Type="http://schemas.openxmlformats.org/officeDocument/2006/relationships/tags" Target="../tags/tag245.xml"/><Relationship Id="rId48" Type="http://schemas.openxmlformats.org/officeDocument/2006/relationships/tags" Target="../tags/tag244.xml"/><Relationship Id="rId47" Type="http://schemas.openxmlformats.org/officeDocument/2006/relationships/tags" Target="../tags/tag243.xml"/><Relationship Id="rId46" Type="http://schemas.openxmlformats.org/officeDocument/2006/relationships/tags" Target="../tags/tag242.xml"/><Relationship Id="rId45" Type="http://schemas.openxmlformats.org/officeDocument/2006/relationships/tags" Target="../tags/tag241.xml"/><Relationship Id="rId44" Type="http://schemas.openxmlformats.org/officeDocument/2006/relationships/tags" Target="../tags/tag240.xml"/><Relationship Id="rId43" Type="http://schemas.openxmlformats.org/officeDocument/2006/relationships/tags" Target="../tags/tag239.xml"/><Relationship Id="rId42" Type="http://schemas.openxmlformats.org/officeDocument/2006/relationships/tags" Target="../tags/tag238.xml"/><Relationship Id="rId41" Type="http://schemas.openxmlformats.org/officeDocument/2006/relationships/tags" Target="../tags/tag237.xml"/><Relationship Id="rId40" Type="http://schemas.openxmlformats.org/officeDocument/2006/relationships/tags" Target="../tags/tag236.xml"/><Relationship Id="rId4" Type="http://schemas.openxmlformats.org/officeDocument/2006/relationships/tags" Target="../tags/tag200.xml"/><Relationship Id="rId39" Type="http://schemas.openxmlformats.org/officeDocument/2006/relationships/tags" Target="../tags/tag235.xml"/><Relationship Id="rId38" Type="http://schemas.openxmlformats.org/officeDocument/2006/relationships/tags" Target="../tags/tag234.xml"/><Relationship Id="rId37" Type="http://schemas.openxmlformats.org/officeDocument/2006/relationships/tags" Target="../tags/tag233.xml"/><Relationship Id="rId36" Type="http://schemas.openxmlformats.org/officeDocument/2006/relationships/tags" Target="../tags/tag232.xml"/><Relationship Id="rId35" Type="http://schemas.openxmlformats.org/officeDocument/2006/relationships/tags" Target="../tags/tag231.xml"/><Relationship Id="rId34" Type="http://schemas.openxmlformats.org/officeDocument/2006/relationships/tags" Target="../tags/tag230.xml"/><Relationship Id="rId33" Type="http://schemas.openxmlformats.org/officeDocument/2006/relationships/tags" Target="../tags/tag229.xml"/><Relationship Id="rId32" Type="http://schemas.openxmlformats.org/officeDocument/2006/relationships/tags" Target="../tags/tag228.xml"/><Relationship Id="rId31" Type="http://schemas.openxmlformats.org/officeDocument/2006/relationships/tags" Target="../tags/tag227.xml"/><Relationship Id="rId30" Type="http://schemas.openxmlformats.org/officeDocument/2006/relationships/tags" Target="../tags/tag226.xml"/><Relationship Id="rId3" Type="http://schemas.openxmlformats.org/officeDocument/2006/relationships/tags" Target="../tags/tag199.xml"/><Relationship Id="rId29" Type="http://schemas.openxmlformats.org/officeDocument/2006/relationships/tags" Target="../tags/tag225.xml"/><Relationship Id="rId28" Type="http://schemas.openxmlformats.org/officeDocument/2006/relationships/tags" Target="../tags/tag224.xml"/><Relationship Id="rId27" Type="http://schemas.openxmlformats.org/officeDocument/2006/relationships/tags" Target="../tags/tag223.xml"/><Relationship Id="rId26" Type="http://schemas.openxmlformats.org/officeDocument/2006/relationships/tags" Target="../tags/tag222.xml"/><Relationship Id="rId25" Type="http://schemas.openxmlformats.org/officeDocument/2006/relationships/tags" Target="../tags/tag221.xml"/><Relationship Id="rId24" Type="http://schemas.openxmlformats.org/officeDocument/2006/relationships/tags" Target="../tags/tag220.xml"/><Relationship Id="rId23" Type="http://schemas.openxmlformats.org/officeDocument/2006/relationships/tags" Target="../tags/tag219.xml"/><Relationship Id="rId22" Type="http://schemas.openxmlformats.org/officeDocument/2006/relationships/tags" Target="../tags/tag218.xml"/><Relationship Id="rId21" Type="http://schemas.openxmlformats.org/officeDocument/2006/relationships/tags" Target="../tags/tag217.xml"/><Relationship Id="rId20" Type="http://schemas.openxmlformats.org/officeDocument/2006/relationships/tags" Target="../tags/tag216.xml"/><Relationship Id="rId2" Type="http://schemas.openxmlformats.org/officeDocument/2006/relationships/tags" Target="../tags/tag198.xml"/><Relationship Id="rId19" Type="http://schemas.openxmlformats.org/officeDocument/2006/relationships/tags" Target="../tags/tag215.xml"/><Relationship Id="rId18" Type="http://schemas.openxmlformats.org/officeDocument/2006/relationships/tags" Target="../tags/tag214.xml"/><Relationship Id="rId17" Type="http://schemas.openxmlformats.org/officeDocument/2006/relationships/tags" Target="../tags/tag213.xml"/><Relationship Id="rId16" Type="http://schemas.openxmlformats.org/officeDocument/2006/relationships/tags" Target="../tags/tag212.xml"/><Relationship Id="rId15" Type="http://schemas.openxmlformats.org/officeDocument/2006/relationships/tags" Target="../tags/tag211.xml"/><Relationship Id="rId14" Type="http://schemas.openxmlformats.org/officeDocument/2006/relationships/tags" Target="../tags/tag210.xml"/><Relationship Id="rId13" Type="http://schemas.openxmlformats.org/officeDocument/2006/relationships/tags" Target="../tags/tag209.xml"/><Relationship Id="rId12" Type="http://schemas.openxmlformats.org/officeDocument/2006/relationships/tags" Target="../tags/tag208.xml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271.xml"/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86.xml"/><Relationship Id="rId3" Type="http://schemas.openxmlformats.org/officeDocument/2006/relationships/tags" Target="../tags/tag285.xml"/><Relationship Id="rId2" Type="http://schemas.openxmlformats.org/officeDocument/2006/relationships/tags" Target="../tags/tag28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 userDrawn="1">
            <p:custDataLst>
              <p:tags r:id="rId2"/>
            </p:custDataLst>
          </p:nvPr>
        </p:nvSpPr>
        <p:spPr>
          <a:xfrm>
            <a:off x="3903345" y="1115695"/>
            <a:ext cx="7615555" cy="4217670"/>
          </a:xfrm>
          <a:prstGeom prst="roundRect">
            <a:avLst>
              <a:gd name="adj" fmla="val 10375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9" name="任意多边形: 形状  203"/>
          <p:cNvSpPr/>
          <p:nvPr userDrawn="1">
            <p:custDataLst>
              <p:tags r:id="rId3"/>
            </p:custDataLst>
          </p:nvPr>
        </p:nvSpPr>
        <p:spPr>
          <a:xfrm>
            <a:off x="3903345" y="1115695"/>
            <a:ext cx="7615555" cy="805180"/>
          </a:xfrm>
          <a:custGeom>
            <a:avLst/>
            <a:gdLst>
              <a:gd name="connsiteX0" fmla="*/ 325625 w 6220299"/>
              <a:gd name="connsiteY0" fmla="*/ 0 h 805281"/>
              <a:gd name="connsiteX1" fmla="*/ 5894674 w 6220299"/>
              <a:gd name="connsiteY1" fmla="*/ 0 h 805281"/>
              <a:gd name="connsiteX2" fmla="*/ 6220299 w 6220299"/>
              <a:gd name="connsiteY2" fmla="*/ 325625 h 805281"/>
              <a:gd name="connsiteX3" fmla="*/ 6220299 w 6220299"/>
              <a:gd name="connsiteY3" fmla="*/ 805281 h 805281"/>
              <a:gd name="connsiteX4" fmla="*/ 0 w 6220299"/>
              <a:gd name="connsiteY4" fmla="*/ 805281 h 805281"/>
              <a:gd name="connsiteX5" fmla="*/ 0 w 6220299"/>
              <a:gd name="connsiteY5" fmla="*/ 325625 h 805281"/>
              <a:gd name="connsiteX6" fmla="*/ 325625 w 6220299"/>
              <a:gd name="connsiteY6" fmla="*/ 0 h 80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0299" h="805281">
                <a:moveTo>
                  <a:pt x="325625" y="0"/>
                </a:moveTo>
                <a:lnTo>
                  <a:pt x="5894674" y="0"/>
                </a:lnTo>
                <a:cubicBezTo>
                  <a:pt x="6074512" y="0"/>
                  <a:pt x="6220299" y="145787"/>
                  <a:pt x="6220299" y="325625"/>
                </a:cubicBezTo>
                <a:lnTo>
                  <a:pt x="6220299" y="805281"/>
                </a:lnTo>
                <a:lnTo>
                  <a:pt x="0" y="805281"/>
                </a:lnTo>
                <a:lnTo>
                  <a:pt x="0" y="325625"/>
                </a:lnTo>
                <a:cubicBezTo>
                  <a:pt x="0" y="145787"/>
                  <a:pt x="145787" y="0"/>
                  <a:pt x="325625" y="0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11" name="任意多边形: 形状  204"/>
          <p:cNvSpPr/>
          <p:nvPr userDrawn="1">
            <p:custDataLst>
              <p:tags r:id="rId4"/>
            </p:custDataLst>
          </p:nvPr>
        </p:nvSpPr>
        <p:spPr>
          <a:xfrm>
            <a:off x="10972800" y="1391285"/>
            <a:ext cx="301625" cy="301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5"/>
            </p:custDataLst>
          </p:nvPr>
        </p:nvGrpSpPr>
        <p:grpSpPr>
          <a:xfrm>
            <a:off x="425450" y="1339850"/>
            <a:ext cx="4636770" cy="4455160"/>
            <a:chOff x="732" y="1867"/>
            <a:chExt cx="8508" cy="8174"/>
          </a:xfrm>
        </p:grpSpPr>
        <p:sp>
          <p:nvSpPr>
            <p:cNvPr id="13" name="任意多边形: 形状  68"/>
            <p:cNvSpPr/>
            <p:nvPr userDrawn="1">
              <p:custDataLst>
                <p:tags r:id="rId6"/>
              </p:custDataLst>
            </p:nvPr>
          </p:nvSpPr>
          <p:spPr>
            <a:xfrm rot="18900000">
              <a:off x="4854" y="2142"/>
              <a:ext cx="4112" cy="4112"/>
            </a:xfrm>
            <a:custGeom>
              <a:avLst/>
              <a:gdLst>
                <a:gd name="connsiteX0" fmla="*/ 933043 w 933043"/>
                <a:gd name="connsiteY0" fmla="*/ 466522 h 933043"/>
                <a:gd name="connsiteX1" fmla="*/ 466522 w 933043"/>
                <a:gd name="connsiteY1" fmla="*/ 933044 h 933043"/>
                <a:gd name="connsiteX2" fmla="*/ 0 w 933043"/>
                <a:gd name="connsiteY2" fmla="*/ 466522 h 933043"/>
                <a:gd name="connsiteX3" fmla="*/ 466522 w 933043"/>
                <a:gd name="connsiteY3" fmla="*/ 0 h 933043"/>
                <a:gd name="connsiteX4" fmla="*/ 933043 w 933043"/>
                <a:gd name="connsiteY4" fmla="*/ 466522 h 933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3043" h="933043">
                  <a:moveTo>
                    <a:pt x="933043" y="466522"/>
                  </a:moveTo>
                  <a:cubicBezTo>
                    <a:pt x="933043" y="724175"/>
                    <a:pt x="724174" y="933044"/>
                    <a:pt x="466522" y="933044"/>
                  </a:cubicBezTo>
                  <a:cubicBezTo>
                    <a:pt x="208869" y="933044"/>
                    <a:pt x="0" y="724175"/>
                    <a:pt x="0" y="466522"/>
                  </a:cubicBezTo>
                  <a:cubicBezTo>
                    <a:pt x="0" y="208869"/>
                    <a:pt x="208869" y="0"/>
                    <a:pt x="466522" y="0"/>
                  </a:cubicBezTo>
                  <a:cubicBezTo>
                    <a:pt x="724175" y="0"/>
                    <a:pt x="933043" y="208869"/>
                    <a:pt x="933043" y="466522"/>
                  </a:cubicBezTo>
                  <a:close/>
                </a:path>
              </a:pathLst>
            </a:custGeom>
            <a:solidFill>
              <a:schemeClr val="accen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grpSp>
          <p:nvGrpSpPr>
            <p:cNvPr id="15" name="组合 14"/>
            <p:cNvGrpSpPr/>
            <p:nvPr userDrawn="1"/>
          </p:nvGrpSpPr>
          <p:grpSpPr>
            <a:xfrm>
              <a:off x="732" y="1867"/>
              <a:ext cx="8508" cy="8175"/>
              <a:chOff x="732" y="1867"/>
              <a:chExt cx="8508" cy="8175"/>
            </a:xfrm>
          </p:grpSpPr>
          <p:sp>
            <p:nvSpPr>
              <p:cNvPr id="16" name="任意多边形: 形状  69"/>
              <p:cNvSpPr/>
              <p:nvPr userDrawn="1">
                <p:custDataLst>
                  <p:tags r:id="rId7"/>
                </p:custDataLst>
              </p:nvPr>
            </p:nvSpPr>
            <p:spPr>
              <a:xfrm>
                <a:off x="4828" y="2116"/>
                <a:ext cx="4165" cy="4164"/>
              </a:xfrm>
              <a:custGeom>
                <a:avLst/>
                <a:gdLst>
                  <a:gd name="connsiteX0" fmla="*/ 471813 w 945059"/>
                  <a:gd name="connsiteY0" fmla="*/ 944909 h 944909"/>
                  <a:gd name="connsiteX1" fmla="*/ 291605 w 945059"/>
                  <a:gd name="connsiteY1" fmla="*/ 908943 h 944909"/>
                  <a:gd name="connsiteX2" fmla="*/ 35912 w 945059"/>
                  <a:gd name="connsiteY2" fmla="*/ 291609 h 944909"/>
                  <a:gd name="connsiteX3" fmla="*/ 653215 w 945059"/>
                  <a:gd name="connsiteY3" fmla="*/ 35916 h 944909"/>
                  <a:gd name="connsiteX4" fmla="*/ 909001 w 945059"/>
                  <a:gd name="connsiteY4" fmla="*/ 653178 h 944909"/>
                  <a:gd name="connsiteX5" fmla="*/ 471813 w 945059"/>
                  <a:gd name="connsiteY5" fmla="*/ 944909 h 944909"/>
                  <a:gd name="connsiteX6" fmla="*/ 473038 w 945059"/>
                  <a:gd name="connsiteY6" fmla="*/ 11866 h 944909"/>
                  <a:gd name="connsiteX7" fmla="*/ 46916 w 945059"/>
                  <a:gd name="connsiteY7" fmla="*/ 296167 h 944909"/>
                  <a:gd name="connsiteX8" fmla="*/ 296163 w 945059"/>
                  <a:gd name="connsiteY8" fmla="*/ 897908 h 944909"/>
                  <a:gd name="connsiteX9" fmla="*/ 897903 w 945059"/>
                  <a:gd name="connsiteY9" fmla="*/ 648651 h 944909"/>
                  <a:gd name="connsiteX10" fmla="*/ 648625 w 945059"/>
                  <a:gd name="connsiteY10" fmla="*/ 46920 h 944909"/>
                  <a:gd name="connsiteX11" fmla="*/ 473038 w 945059"/>
                  <a:gd name="connsiteY11" fmla="*/ 11866 h 944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5059" h="944909">
                    <a:moveTo>
                      <a:pt x="471813" y="944909"/>
                    </a:moveTo>
                    <a:cubicBezTo>
                      <a:pt x="409972" y="944884"/>
                      <a:pt x="348729" y="932663"/>
                      <a:pt x="291605" y="908943"/>
                    </a:cubicBezTo>
                    <a:cubicBezTo>
                      <a:pt x="50940" y="809250"/>
                      <a:pt x="-63655" y="532305"/>
                      <a:pt x="35912" y="291609"/>
                    </a:cubicBezTo>
                    <a:cubicBezTo>
                      <a:pt x="135479" y="50913"/>
                      <a:pt x="412550" y="-63651"/>
                      <a:pt x="653215" y="35916"/>
                    </a:cubicBezTo>
                    <a:cubicBezTo>
                      <a:pt x="894288" y="135732"/>
                      <a:pt x="1008820" y="412089"/>
                      <a:pt x="909001" y="653178"/>
                    </a:cubicBezTo>
                    <a:cubicBezTo>
                      <a:pt x="835811" y="829990"/>
                      <a:pt x="663181" y="945179"/>
                      <a:pt x="471813" y="944909"/>
                    </a:cubicBezTo>
                    <a:close/>
                    <a:moveTo>
                      <a:pt x="473038" y="11866"/>
                    </a:moveTo>
                    <a:cubicBezTo>
                      <a:pt x="286606" y="11822"/>
                      <a:pt x="118470" y="124002"/>
                      <a:pt x="46916" y="296167"/>
                    </a:cubicBezTo>
                    <a:cubicBezTo>
                      <a:pt x="-50262" y="530796"/>
                      <a:pt x="61566" y="800730"/>
                      <a:pt x="296163" y="897908"/>
                    </a:cubicBezTo>
                    <a:cubicBezTo>
                      <a:pt x="531169" y="995239"/>
                      <a:pt x="800568" y="883644"/>
                      <a:pt x="897903" y="648651"/>
                    </a:cubicBezTo>
                    <a:cubicBezTo>
                      <a:pt x="995239" y="413655"/>
                      <a:pt x="883631" y="144252"/>
                      <a:pt x="648625" y="46920"/>
                    </a:cubicBezTo>
                    <a:cubicBezTo>
                      <a:pt x="592946" y="23860"/>
                      <a:pt x="533306" y="11950"/>
                      <a:pt x="473038" y="11866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17" name="任意多边形: 形状  70"/>
              <p:cNvSpPr/>
              <p:nvPr userDrawn="1">
                <p:custDataLst>
                  <p:tags r:id="rId8"/>
                </p:custDataLst>
              </p:nvPr>
            </p:nvSpPr>
            <p:spPr>
              <a:xfrm>
                <a:off x="6910" y="1893"/>
                <a:ext cx="2305" cy="2304"/>
              </a:xfrm>
              <a:custGeom>
                <a:avLst/>
                <a:gdLst>
                  <a:gd name="connsiteX0" fmla="*/ 0 w 523079"/>
                  <a:gd name="connsiteY0" fmla="*/ 522891 h 522891"/>
                  <a:gd name="connsiteX1" fmla="*/ 216771 w 523079"/>
                  <a:gd name="connsiteY1" fmla="*/ 0 h 522891"/>
                  <a:gd name="connsiteX2" fmla="*/ 523080 w 523079"/>
                  <a:gd name="connsiteY2" fmla="*/ 306309 h 522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3079" h="522891">
                    <a:moveTo>
                      <a:pt x="0" y="522891"/>
                    </a:moveTo>
                    <a:lnTo>
                      <a:pt x="216771" y="0"/>
                    </a:lnTo>
                    <a:cubicBezTo>
                      <a:pt x="355448" y="57467"/>
                      <a:pt x="465609" y="167642"/>
                      <a:pt x="523080" y="306309"/>
                    </a:cubicBezTo>
                    <a:close/>
                  </a:path>
                </a:pathLst>
              </a:custGeom>
              <a:solidFill>
                <a:schemeClr val="bg2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19" name="任意多边形: 形状  71"/>
              <p:cNvSpPr/>
              <p:nvPr userDrawn="1">
                <p:custDataLst>
                  <p:tags r:id="rId9"/>
                </p:custDataLst>
              </p:nvPr>
            </p:nvSpPr>
            <p:spPr>
              <a:xfrm>
                <a:off x="6884" y="1867"/>
                <a:ext cx="2357" cy="2356"/>
              </a:xfrm>
              <a:custGeom>
                <a:avLst/>
                <a:gdLst>
                  <a:gd name="connsiteX0" fmla="*/ 5974 w 534844"/>
                  <a:gd name="connsiteY0" fmla="*/ 534739 h 534744"/>
                  <a:gd name="connsiteX1" fmla="*/ 0 w 534844"/>
                  <a:gd name="connsiteY1" fmla="*/ 528772 h 534744"/>
                  <a:gd name="connsiteX2" fmla="*/ 441 w 534844"/>
                  <a:gd name="connsiteY2" fmla="*/ 526502 h 534744"/>
                  <a:gd name="connsiteX3" fmla="*/ 217023 w 534844"/>
                  <a:gd name="connsiteY3" fmla="*/ 3610 h 534744"/>
                  <a:gd name="connsiteX4" fmla="*/ 224820 w 534844"/>
                  <a:gd name="connsiteY4" fmla="*/ 466 h 534744"/>
                  <a:gd name="connsiteX5" fmla="*/ 534367 w 534844"/>
                  <a:gd name="connsiteY5" fmla="*/ 310014 h 534744"/>
                  <a:gd name="connsiteX6" fmla="*/ 531254 w 534844"/>
                  <a:gd name="connsiteY6" fmla="*/ 317770 h 534744"/>
                  <a:gd name="connsiteX7" fmla="*/ 531223 w 534844"/>
                  <a:gd name="connsiteY7" fmla="*/ 317779 h 534744"/>
                  <a:gd name="connsiteX8" fmla="*/ 8332 w 534844"/>
                  <a:gd name="connsiteY8" fmla="*/ 534393 h 534744"/>
                  <a:gd name="connsiteX9" fmla="*/ 5974 w 534844"/>
                  <a:gd name="connsiteY9" fmla="*/ 534739 h 534744"/>
                  <a:gd name="connsiteX10" fmla="*/ 225857 w 534844"/>
                  <a:gd name="connsiteY10" fmla="*/ 13702 h 534744"/>
                  <a:gd name="connsiteX11" fmla="*/ 17072 w 534844"/>
                  <a:gd name="connsiteY11" fmla="*/ 517762 h 534744"/>
                  <a:gd name="connsiteX12" fmla="*/ 521131 w 534844"/>
                  <a:gd name="connsiteY12" fmla="*/ 308976 h 534744"/>
                  <a:gd name="connsiteX13" fmla="*/ 225857 w 534844"/>
                  <a:gd name="connsiteY13" fmla="*/ 13702 h 534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844" h="534744">
                    <a:moveTo>
                      <a:pt x="5974" y="534739"/>
                    </a:moveTo>
                    <a:cubicBezTo>
                      <a:pt x="2673" y="534742"/>
                      <a:pt x="0" y="532070"/>
                      <a:pt x="0" y="528772"/>
                    </a:cubicBezTo>
                    <a:cubicBezTo>
                      <a:pt x="0" y="527992"/>
                      <a:pt x="157" y="527222"/>
                      <a:pt x="441" y="526502"/>
                    </a:cubicBezTo>
                    <a:lnTo>
                      <a:pt x="217023" y="3610"/>
                    </a:lnTo>
                    <a:cubicBezTo>
                      <a:pt x="218312" y="602"/>
                      <a:pt x="221802" y="-801"/>
                      <a:pt x="224820" y="466"/>
                    </a:cubicBezTo>
                    <a:cubicBezTo>
                      <a:pt x="364943" y="58537"/>
                      <a:pt x="476299" y="169878"/>
                      <a:pt x="534367" y="310014"/>
                    </a:cubicBezTo>
                    <a:cubicBezTo>
                      <a:pt x="535656" y="313016"/>
                      <a:pt x="534242" y="316487"/>
                      <a:pt x="531254" y="317770"/>
                    </a:cubicBezTo>
                    <a:cubicBezTo>
                      <a:pt x="531254" y="317773"/>
                      <a:pt x="531223" y="317776"/>
                      <a:pt x="531223" y="317779"/>
                    </a:cubicBezTo>
                    <a:lnTo>
                      <a:pt x="8332" y="534393"/>
                    </a:lnTo>
                    <a:cubicBezTo>
                      <a:pt x="7577" y="534657"/>
                      <a:pt x="6760" y="534773"/>
                      <a:pt x="5974" y="534739"/>
                    </a:cubicBezTo>
                    <a:close/>
                    <a:moveTo>
                      <a:pt x="225857" y="13702"/>
                    </a:moveTo>
                    <a:lnTo>
                      <a:pt x="17072" y="517762"/>
                    </a:lnTo>
                    <a:lnTo>
                      <a:pt x="521131" y="308976"/>
                    </a:lnTo>
                    <a:cubicBezTo>
                      <a:pt x="464447" y="176169"/>
                      <a:pt x="358655" y="70383"/>
                      <a:pt x="225857" y="1370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21" name="任意多边形: 形状  72"/>
              <p:cNvSpPr/>
              <p:nvPr userDrawn="1">
                <p:custDataLst>
                  <p:tags r:id="rId10"/>
                </p:custDataLst>
              </p:nvPr>
            </p:nvSpPr>
            <p:spPr>
              <a:xfrm>
                <a:off x="7150" y="6313"/>
                <a:ext cx="503" cy="279"/>
              </a:xfrm>
              <a:custGeom>
                <a:avLst/>
                <a:gdLst>
                  <a:gd name="connsiteX0" fmla="*/ 108111 w 114104"/>
                  <a:gd name="connsiteY0" fmla="*/ 62918 h 63219"/>
                  <a:gd name="connsiteX1" fmla="*/ 103898 w 114104"/>
                  <a:gd name="connsiteY1" fmla="*/ 61189 h 63219"/>
                  <a:gd name="connsiteX2" fmla="*/ 57180 w 114104"/>
                  <a:gd name="connsiteY2" fmla="*/ 14470 h 63219"/>
                  <a:gd name="connsiteX3" fmla="*/ 10461 w 114104"/>
                  <a:gd name="connsiteY3" fmla="*/ 61189 h 63219"/>
                  <a:gd name="connsiteX4" fmla="*/ 2036 w 114104"/>
                  <a:gd name="connsiteY4" fmla="*/ 61733 h 63219"/>
                  <a:gd name="connsiteX5" fmla="*/ 1502 w 114104"/>
                  <a:gd name="connsiteY5" fmla="*/ 53301 h 63219"/>
                  <a:gd name="connsiteX6" fmla="*/ 2099 w 114104"/>
                  <a:gd name="connsiteY6" fmla="*/ 52700 h 63219"/>
                  <a:gd name="connsiteX7" fmla="*/ 53030 w 114104"/>
                  <a:gd name="connsiteY7" fmla="*/ 1738 h 63219"/>
                  <a:gd name="connsiteX8" fmla="*/ 61455 w 114104"/>
                  <a:gd name="connsiteY8" fmla="*/ 1738 h 63219"/>
                  <a:gd name="connsiteX9" fmla="*/ 112355 w 114104"/>
                  <a:gd name="connsiteY9" fmla="*/ 52700 h 63219"/>
                  <a:gd name="connsiteX10" fmla="*/ 112387 w 114104"/>
                  <a:gd name="connsiteY10" fmla="*/ 61104 h 63219"/>
                  <a:gd name="connsiteX11" fmla="*/ 108111 w 114104"/>
                  <a:gd name="connsiteY11" fmla="*/ 62855 h 6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4104" h="63219">
                    <a:moveTo>
                      <a:pt x="108111" y="62918"/>
                    </a:moveTo>
                    <a:cubicBezTo>
                      <a:pt x="106539" y="62924"/>
                      <a:pt x="105030" y="62302"/>
                      <a:pt x="103898" y="61189"/>
                    </a:cubicBezTo>
                    <a:lnTo>
                      <a:pt x="57180" y="14470"/>
                    </a:lnTo>
                    <a:lnTo>
                      <a:pt x="10461" y="61189"/>
                    </a:lnTo>
                    <a:cubicBezTo>
                      <a:pt x="8292" y="63666"/>
                      <a:pt x="4520" y="63911"/>
                      <a:pt x="2036" y="61733"/>
                    </a:cubicBezTo>
                    <a:cubicBezTo>
                      <a:pt x="-448" y="59554"/>
                      <a:pt x="-699" y="55781"/>
                      <a:pt x="1502" y="53301"/>
                    </a:cubicBezTo>
                    <a:cubicBezTo>
                      <a:pt x="1691" y="53087"/>
                      <a:pt x="1879" y="52886"/>
                      <a:pt x="2099" y="52700"/>
                    </a:cubicBezTo>
                    <a:lnTo>
                      <a:pt x="53030" y="1738"/>
                    </a:lnTo>
                    <a:cubicBezTo>
                      <a:pt x="55356" y="-579"/>
                      <a:pt x="59129" y="-579"/>
                      <a:pt x="61455" y="1738"/>
                    </a:cubicBezTo>
                    <a:lnTo>
                      <a:pt x="112355" y="52700"/>
                    </a:lnTo>
                    <a:cubicBezTo>
                      <a:pt x="114682" y="55014"/>
                      <a:pt x="114682" y="58777"/>
                      <a:pt x="112387" y="61104"/>
                    </a:cubicBezTo>
                    <a:cubicBezTo>
                      <a:pt x="111255" y="62239"/>
                      <a:pt x="109714" y="62871"/>
                      <a:pt x="108111" y="6285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22" name="任意多边形: 形状  75"/>
              <p:cNvSpPr/>
              <p:nvPr userDrawn="1">
                <p:custDataLst>
                  <p:tags r:id="rId11"/>
                </p:custDataLst>
              </p:nvPr>
            </p:nvSpPr>
            <p:spPr>
              <a:xfrm>
                <a:off x="7637" y="4973"/>
                <a:ext cx="1366" cy="1088"/>
              </a:xfrm>
              <a:custGeom>
                <a:avLst/>
                <a:gdLst>
                  <a:gd name="connsiteX0" fmla="*/ 135549 w 310011"/>
                  <a:gd name="connsiteY0" fmla="*/ 86521 h 246890"/>
                  <a:gd name="connsiteX1" fmla="*/ 281394 w 310011"/>
                  <a:gd name="connsiteY1" fmla="*/ 94821 h 246890"/>
                  <a:gd name="connsiteX2" fmla="*/ 225276 w 310011"/>
                  <a:gd name="connsiteY2" fmla="*/ 199732 h 246890"/>
                  <a:gd name="connsiteX3" fmla="*/ 62328 w 310011"/>
                  <a:gd name="connsiteY3" fmla="*/ 246891 h 246890"/>
                  <a:gd name="connsiteX4" fmla="*/ 7719 w 310011"/>
                  <a:gd name="connsiteY4" fmla="*/ 173670 h 246890"/>
                  <a:gd name="connsiteX5" fmla="*/ 61165 w 310011"/>
                  <a:gd name="connsiteY5" fmla="*/ 69041 h 246890"/>
                  <a:gd name="connsiteX6" fmla="*/ 74872 w 310011"/>
                  <a:gd name="connsiteY6" fmla="*/ 25624 h 246890"/>
                  <a:gd name="connsiteX7" fmla="*/ 111152 w 310011"/>
                  <a:gd name="connsiteY7" fmla="*/ 3962 h 246890"/>
                  <a:gd name="connsiteX8" fmla="*/ 135549 w 310011"/>
                  <a:gd name="connsiteY8" fmla="*/ 86490 h 246890"/>
                  <a:gd name="connsiteX9" fmla="*/ 145924 w 310011"/>
                  <a:gd name="connsiteY9" fmla="*/ 108968 h 246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0011" h="246890">
                    <a:moveTo>
                      <a:pt x="135549" y="86521"/>
                    </a:moveTo>
                    <a:cubicBezTo>
                      <a:pt x="172836" y="76335"/>
                      <a:pt x="252942" y="69041"/>
                      <a:pt x="281394" y="94821"/>
                    </a:cubicBezTo>
                    <a:cubicBezTo>
                      <a:pt x="318429" y="99442"/>
                      <a:pt x="336915" y="158296"/>
                      <a:pt x="225276" y="199732"/>
                    </a:cubicBezTo>
                    <a:cubicBezTo>
                      <a:pt x="150482" y="258806"/>
                      <a:pt x="101846" y="222526"/>
                      <a:pt x="62328" y="246891"/>
                    </a:cubicBezTo>
                    <a:cubicBezTo>
                      <a:pt x="29789" y="206209"/>
                      <a:pt x="-19036" y="193445"/>
                      <a:pt x="7719" y="173670"/>
                    </a:cubicBezTo>
                    <a:cubicBezTo>
                      <a:pt x="34473" y="153895"/>
                      <a:pt x="26582" y="102838"/>
                      <a:pt x="61165" y="69041"/>
                    </a:cubicBezTo>
                    <a:cubicBezTo>
                      <a:pt x="68647" y="61747"/>
                      <a:pt x="76287" y="42695"/>
                      <a:pt x="74872" y="25624"/>
                    </a:cubicBezTo>
                    <a:cubicBezTo>
                      <a:pt x="73457" y="8553"/>
                      <a:pt x="87793" y="-7733"/>
                      <a:pt x="111152" y="3962"/>
                    </a:cubicBezTo>
                    <a:cubicBezTo>
                      <a:pt x="140956" y="18864"/>
                      <a:pt x="139636" y="62187"/>
                      <a:pt x="135549" y="86490"/>
                    </a:cubicBezTo>
                    <a:cubicBezTo>
                      <a:pt x="134197" y="95384"/>
                      <a:pt x="138284" y="104234"/>
                      <a:pt x="145924" y="108968"/>
                    </a:cubicBezTo>
                    <a:close/>
                  </a:path>
                </a:pathLst>
              </a:custGeom>
              <a:solidFill>
                <a:schemeClr val="lt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23" name="任意多边形: 形状  76"/>
              <p:cNvSpPr/>
              <p:nvPr userDrawn="1">
                <p:custDataLst>
                  <p:tags r:id="rId12"/>
                </p:custDataLst>
              </p:nvPr>
            </p:nvSpPr>
            <p:spPr>
              <a:xfrm>
                <a:off x="7611" y="4947"/>
                <a:ext cx="1419" cy="1140"/>
              </a:xfrm>
              <a:custGeom>
                <a:avLst/>
                <a:gdLst>
                  <a:gd name="connsiteX0" fmla="*/ 68287 w 321891"/>
                  <a:gd name="connsiteY0" fmla="*/ 258789 h 258788"/>
                  <a:gd name="connsiteX1" fmla="*/ 63633 w 321891"/>
                  <a:gd name="connsiteY1" fmla="*/ 256525 h 258788"/>
                  <a:gd name="connsiteX2" fmla="*/ 25341 w 321891"/>
                  <a:gd name="connsiteY2" fmla="*/ 221157 h 258788"/>
                  <a:gd name="connsiteX3" fmla="*/ 1 w 321891"/>
                  <a:gd name="connsiteY3" fmla="*/ 190818 h 258788"/>
                  <a:gd name="connsiteX4" fmla="*/ 10125 w 321891"/>
                  <a:gd name="connsiteY4" fmla="*/ 174784 h 258788"/>
                  <a:gd name="connsiteX5" fmla="*/ 31032 w 321891"/>
                  <a:gd name="connsiteY5" fmla="*/ 133285 h 258788"/>
                  <a:gd name="connsiteX6" fmla="*/ 62973 w 321891"/>
                  <a:gd name="connsiteY6" fmla="*/ 70722 h 258788"/>
                  <a:gd name="connsiteX7" fmla="*/ 74889 w 321891"/>
                  <a:gd name="connsiteY7" fmla="*/ 32020 h 258788"/>
                  <a:gd name="connsiteX8" fmla="*/ 87244 w 321891"/>
                  <a:gd name="connsiteY8" fmla="*/ 4511 h 258788"/>
                  <a:gd name="connsiteX9" fmla="*/ 119784 w 321891"/>
                  <a:gd name="connsiteY9" fmla="*/ 4511 h 258788"/>
                  <a:gd name="connsiteX10" fmla="*/ 148644 w 321891"/>
                  <a:gd name="connsiteY10" fmla="*/ 84492 h 258788"/>
                  <a:gd name="connsiteX11" fmla="*/ 289931 w 321891"/>
                  <a:gd name="connsiteY11" fmla="*/ 95055 h 258788"/>
                  <a:gd name="connsiteX12" fmla="*/ 321684 w 321891"/>
                  <a:gd name="connsiteY12" fmla="*/ 127091 h 258788"/>
                  <a:gd name="connsiteX13" fmla="*/ 234189 w 321891"/>
                  <a:gd name="connsiteY13" fmla="*/ 210876 h 258788"/>
                  <a:gd name="connsiteX14" fmla="*/ 119878 w 321891"/>
                  <a:gd name="connsiteY14" fmla="*/ 248603 h 258788"/>
                  <a:gd name="connsiteX15" fmla="*/ 71431 w 321891"/>
                  <a:gd name="connsiteY15" fmla="*/ 257814 h 258788"/>
                  <a:gd name="connsiteX16" fmla="*/ 68287 w 321891"/>
                  <a:gd name="connsiteY16" fmla="*/ 258789 h 258788"/>
                  <a:gd name="connsiteX17" fmla="*/ 102335 w 321891"/>
                  <a:gd name="connsiteY17" fmla="*/ 11931 h 258788"/>
                  <a:gd name="connsiteX18" fmla="*/ 93941 w 321891"/>
                  <a:gd name="connsiteY18" fmla="*/ 14383 h 258788"/>
                  <a:gd name="connsiteX19" fmla="*/ 86773 w 321891"/>
                  <a:gd name="connsiteY19" fmla="*/ 31046 h 258788"/>
                  <a:gd name="connsiteX20" fmla="*/ 71305 w 321891"/>
                  <a:gd name="connsiteY20" fmla="*/ 79242 h 258788"/>
                  <a:gd name="connsiteX21" fmla="*/ 42475 w 321891"/>
                  <a:gd name="connsiteY21" fmla="*/ 136617 h 258788"/>
                  <a:gd name="connsiteX22" fmla="*/ 17324 w 321891"/>
                  <a:gd name="connsiteY22" fmla="*/ 184373 h 258788"/>
                  <a:gd name="connsiteX23" fmla="*/ 12042 w 321891"/>
                  <a:gd name="connsiteY23" fmla="*/ 190944 h 258788"/>
                  <a:gd name="connsiteX24" fmla="*/ 32761 w 321891"/>
                  <a:gd name="connsiteY24" fmla="*/ 211725 h 258788"/>
                  <a:gd name="connsiteX25" fmla="*/ 69828 w 321891"/>
                  <a:gd name="connsiteY25" fmla="*/ 245176 h 258788"/>
                  <a:gd name="connsiteX26" fmla="*/ 119815 w 321891"/>
                  <a:gd name="connsiteY26" fmla="*/ 236750 h 258788"/>
                  <a:gd name="connsiteX27" fmla="*/ 227651 w 321891"/>
                  <a:gd name="connsiteY27" fmla="*/ 200973 h 258788"/>
                  <a:gd name="connsiteX28" fmla="*/ 229285 w 321891"/>
                  <a:gd name="connsiteY28" fmla="*/ 200061 h 258788"/>
                  <a:gd name="connsiteX29" fmla="*/ 309957 w 321891"/>
                  <a:gd name="connsiteY29" fmla="*/ 128506 h 258788"/>
                  <a:gd name="connsiteX30" fmla="*/ 286724 w 321891"/>
                  <a:gd name="connsiteY30" fmla="*/ 106499 h 258788"/>
                  <a:gd name="connsiteX31" fmla="*/ 283580 w 321891"/>
                  <a:gd name="connsiteY31" fmla="*/ 105021 h 258788"/>
                  <a:gd name="connsiteX32" fmla="*/ 147450 w 321891"/>
                  <a:gd name="connsiteY32" fmla="*/ 96973 h 258788"/>
                  <a:gd name="connsiteX33" fmla="*/ 155152 w 321891"/>
                  <a:gd name="connsiteY33" fmla="*/ 109549 h 258788"/>
                  <a:gd name="connsiteX34" fmla="*/ 156913 w 321891"/>
                  <a:gd name="connsiteY34" fmla="*/ 117811 h 258788"/>
                  <a:gd name="connsiteX35" fmla="*/ 149148 w 321891"/>
                  <a:gd name="connsiteY35" fmla="*/ 119860 h 258788"/>
                  <a:gd name="connsiteX36" fmla="*/ 135881 w 321891"/>
                  <a:gd name="connsiteY36" fmla="*/ 91377 h 258788"/>
                  <a:gd name="connsiteX37" fmla="*/ 114690 w 321891"/>
                  <a:gd name="connsiteY37" fmla="*/ 15043 h 258788"/>
                  <a:gd name="connsiteX38" fmla="*/ 102335 w 321891"/>
                  <a:gd name="connsiteY38" fmla="*/ 11837 h 258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21891" h="258788">
                    <a:moveTo>
                      <a:pt x="68287" y="258789"/>
                    </a:moveTo>
                    <a:cubicBezTo>
                      <a:pt x="66463" y="258789"/>
                      <a:pt x="64766" y="257956"/>
                      <a:pt x="63633" y="256525"/>
                    </a:cubicBezTo>
                    <a:cubicBezTo>
                      <a:pt x="51656" y="241560"/>
                      <a:pt x="37068" y="230242"/>
                      <a:pt x="25341" y="221157"/>
                    </a:cubicBezTo>
                    <a:cubicBezTo>
                      <a:pt x="10565" y="209713"/>
                      <a:pt x="-124" y="201444"/>
                      <a:pt x="1" y="190818"/>
                    </a:cubicBezTo>
                    <a:cubicBezTo>
                      <a:pt x="1" y="185033"/>
                      <a:pt x="3365" y="179783"/>
                      <a:pt x="10125" y="174784"/>
                    </a:cubicBezTo>
                    <a:cubicBezTo>
                      <a:pt x="21317" y="166516"/>
                      <a:pt x="25845" y="151111"/>
                      <a:pt x="31032" y="133285"/>
                    </a:cubicBezTo>
                    <a:cubicBezTo>
                      <a:pt x="37036" y="112724"/>
                      <a:pt x="43827" y="89270"/>
                      <a:pt x="62973" y="70722"/>
                    </a:cubicBezTo>
                    <a:cubicBezTo>
                      <a:pt x="68695" y="65125"/>
                      <a:pt x="76209" y="48148"/>
                      <a:pt x="74889" y="32020"/>
                    </a:cubicBezTo>
                    <a:cubicBezTo>
                      <a:pt x="73757" y="21297"/>
                      <a:pt x="78473" y="10799"/>
                      <a:pt x="87244" y="4511"/>
                    </a:cubicBezTo>
                    <a:cubicBezTo>
                      <a:pt x="92400" y="1022"/>
                      <a:pt x="103498" y="-3600"/>
                      <a:pt x="119784" y="4511"/>
                    </a:cubicBezTo>
                    <a:cubicBezTo>
                      <a:pt x="150845" y="20074"/>
                      <a:pt x="151222" y="60692"/>
                      <a:pt x="148644" y="84492"/>
                    </a:cubicBezTo>
                    <a:cubicBezTo>
                      <a:pt x="188571" y="75532"/>
                      <a:pt x="260567" y="70690"/>
                      <a:pt x="289931" y="95055"/>
                    </a:cubicBezTo>
                    <a:cubicBezTo>
                      <a:pt x="306530" y="97325"/>
                      <a:pt x="319578" y="110460"/>
                      <a:pt x="321684" y="127091"/>
                    </a:cubicBezTo>
                    <a:cubicBezTo>
                      <a:pt x="323004" y="138598"/>
                      <a:pt x="320615" y="178525"/>
                      <a:pt x="234189" y="210876"/>
                    </a:cubicBezTo>
                    <a:cubicBezTo>
                      <a:pt x="187377" y="247534"/>
                      <a:pt x="149965" y="248131"/>
                      <a:pt x="119878" y="248603"/>
                    </a:cubicBezTo>
                    <a:cubicBezTo>
                      <a:pt x="101423" y="248886"/>
                      <a:pt x="85295" y="249137"/>
                      <a:pt x="71431" y="257814"/>
                    </a:cubicBezTo>
                    <a:cubicBezTo>
                      <a:pt x="70488" y="258421"/>
                      <a:pt x="69418" y="258761"/>
                      <a:pt x="68287" y="258789"/>
                    </a:cubicBezTo>
                    <a:close/>
                    <a:moveTo>
                      <a:pt x="102335" y="11931"/>
                    </a:moveTo>
                    <a:cubicBezTo>
                      <a:pt x="99348" y="11877"/>
                      <a:pt x="96425" y="12732"/>
                      <a:pt x="93941" y="14383"/>
                    </a:cubicBezTo>
                    <a:cubicBezTo>
                      <a:pt x="88784" y="18291"/>
                      <a:pt x="86081" y="24616"/>
                      <a:pt x="86773" y="31046"/>
                    </a:cubicBezTo>
                    <a:cubicBezTo>
                      <a:pt x="88345" y="49909"/>
                      <a:pt x="79951" y="70784"/>
                      <a:pt x="71305" y="79242"/>
                    </a:cubicBezTo>
                    <a:cubicBezTo>
                      <a:pt x="54391" y="95747"/>
                      <a:pt x="48323" y="116528"/>
                      <a:pt x="42475" y="136617"/>
                    </a:cubicBezTo>
                    <a:cubicBezTo>
                      <a:pt x="36910" y="155701"/>
                      <a:pt x="31629" y="173715"/>
                      <a:pt x="17324" y="184373"/>
                    </a:cubicBezTo>
                    <a:cubicBezTo>
                      <a:pt x="13929" y="186888"/>
                      <a:pt x="12074" y="189215"/>
                      <a:pt x="12042" y="190944"/>
                    </a:cubicBezTo>
                    <a:cubicBezTo>
                      <a:pt x="12042" y="195660"/>
                      <a:pt x="22543" y="203834"/>
                      <a:pt x="32761" y="211725"/>
                    </a:cubicBezTo>
                    <a:cubicBezTo>
                      <a:pt x="46217" y="221578"/>
                      <a:pt x="58635" y="232786"/>
                      <a:pt x="69828" y="245176"/>
                    </a:cubicBezTo>
                    <a:cubicBezTo>
                      <a:pt x="85390" y="237285"/>
                      <a:pt x="102146" y="237033"/>
                      <a:pt x="119815" y="236750"/>
                    </a:cubicBezTo>
                    <a:cubicBezTo>
                      <a:pt x="149745" y="236247"/>
                      <a:pt x="183668" y="235713"/>
                      <a:pt x="227651" y="200973"/>
                    </a:cubicBezTo>
                    <a:cubicBezTo>
                      <a:pt x="228153" y="200580"/>
                      <a:pt x="228688" y="200272"/>
                      <a:pt x="229285" y="200061"/>
                    </a:cubicBezTo>
                    <a:cubicBezTo>
                      <a:pt x="292163" y="176702"/>
                      <a:pt x="312189" y="147778"/>
                      <a:pt x="309957" y="128506"/>
                    </a:cubicBezTo>
                    <a:cubicBezTo>
                      <a:pt x="308354" y="116619"/>
                      <a:pt x="298671" y="107455"/>
                      <a:pt x="286724" y="106499"/>
                    </a:cubicBezTo>
                    <a:cubicBezTo>
                      <a:pt x="285561" y="106335"/>
                      <a:pt x="284460" y="105820"/>
                      <a:pt x="283580" y="105021"/>
                    </a:cubicBezTo>
                    <a:cubicBezTo>
                      <a:pt x="259655" y="83297"/>
                      <a:pt x="189641" y="86410"/>
                      <a:pt x="147450" y="96973"/>
                    </a:cubicBezTo>
                    <a:cubicBezTo>
                      <a:pt x="147953" y="102126"/>
                      <a:pt x="150783" y="106766"/>
                      <a:pt x="155152" y="109549"/>
                    </a:cubicBezTo>
                    <a:cubicBezTo>
                      <a:pt x="157919" y="111344"/>
                      <a:pt x="158705" y="115044"/>
                      <a:pt x="156913" y="117811"/>
                    </a:cubicBezTo>
                    <a:cubicBezTo>
                      <a:pt x="155247" y="120392"/>
                      <a:pt x="151883" y="121278"/>
                      <a:pt x="149148" y="119860"/>
                    </a:cubicBezTo>
                    <a:cubicBezTo>
                      <a:pt x="139370" y="113919"/>
                      <a:pt x="134151" y="102679"/>
                      <a:pt x="135881" y="91377"/>
                    </a:cubicBezTo>
                    <a:cubicBezTo>
                      <a:pt x="138301" y="76758"/>
                      <a:pt x="143709" y="29537"/>
                      <a:pt x="114690" y="15043"/>
                    </a:cubicBezTo>
                    <a:cubicBezTo>
                      <a:pt x="110886" y="13015"/>
                      <a:pt x="106642" y="11915"/>
                      <a:pt x="102335" y="11837"/>
                    </a:cubicBezTo>
                    <a:close/>
                  </a:path>
                </a:pathLst>
              </a:custGeom>
              <a:solidFill>
                <a:schemeClr val="dk1">
                  <a:lumMod val="100000"/>
                </a:schemeClr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25" name="任意多边形: 形状  77"/>
              <p:cNvSpPr/>
              <p:nvPr userDrawn="1">
                <p:custDataLst>
                  <p:tags r:id="rId13"/>
                </p:custDataLst>
              </p:nvPr>
            </p:nvSpPr>
            <p:spPr>
              <a:xfrm>
                <a:off x="803" y="2738"/>
                <a:ext cx="6034" cy="5531"/>
              </a:xfrm>
              <a:custGeom>
                <a:avLst/>
                <a:gdLst>
                  <a:gd name="connsiteX0" fmla="*/ 970204 w 1369257"/>
                  <a:gd name="connsiteY0" fmla="*/ 269460 h 1255132"/>
                  <a:gd name="connsiteX1" fmla="*/ 912891 w 1369257"/>
                  <a:gd name="connsiteY1" fmla="*/ 2670 h 1255132"/>
                  <a:gd name="connsiteX2" fmla="*/ 573634 w 1369257"/>
                  <a:gd name="connsiteY2" fmla="*/ 257954 h 1255132"/>
                  <a:gd name="connsiteX3" fmla="*/ 453569 w 1369257"/>
                  <a:gd name="connsiteY3" fmla="*/ 348089 h 1255132"/>
                  <a:gd name="connsiteX4" fmla="*/ 415496 w 1369257"/>
                  <a:gd name="connsiteY4" fmla="*/ 538231 h 1255132"/>
                  <a:gd name="connsiteX5" fmla="*/ 146096 w 1369257"/>
                  <a:gd name="connsiteY5" fmla="*/ 637641 h 1255132"/>
                  <a:gd name="connsiteX6" fmla="*/ 0 w 1369257"/>
                  <a:gd name="connsiteY6" fmla="*/ 913360 h 1255132"/>
                  <a:gd name="connsiteX7" fmla="*/ 431184 w 1369257"/>
                  <a:gd name="connsiteY7" fmla="*/ 1255132 h 1255132"/>
                  <a:gd name="connsiteX8" fmla="*/ 975360 w 1369257"/>
                  <a:gd name="connsiteY8" fmla="*/ 915592 h 1255132"/>
                  <a:gd name="connsiteX9" fmla="*/ 1369258 w 1369257"/>
                  <a:gd name="connsiteY9" fmla="*/ 733624 h 1255132"/>
                  <a:gd name="connsiteX10" fmla="*/ 970204 w 1369257"/>
                  <a:gd name="connsiteY10" fmla="*/ 269460 h 125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9257" h="1255132">
                    <a:moveTo>
                      <a:pt x="970204" y="269460"/>
                    </a:moveTo>
                    <a:cubicBezTo>
                      <a:pt x="1084799" y="240033"/>
                      <a:pt x="1088037" y="25589"/>
                      <a:pt x="912891" y="2670"/>
                    </a:cubicBezTo>
                    <a:cubicBezTo>
                      <a:pt x="676565" y="-28203"/>
                      <a:pt x="583694" y="218058"/>
                      <a:pt x="573634" y="257954"/>
                    </a:cubicBezTo>
                    <a:cubicBezTo>
                      <a:pt x="535279" y="261097"/>
                      <a:pt x="482461" y="283105"/>
                      <a:pt x="453569" y="348089"/>
                    </a:cubicBezTo>
                    <a:cubicBezTo>
                      <a:pt x="427946" y="405811"/>
                      <a:pt x="467716" y="479723"/>
                      <a:pt x="415496" y="538231"/>
                    </a:cubicBezTo>
                    <a:cubicBezTo>
                      <a:pt x="373274" y="585547"/>
                      <a:pt x="248336" y="575958"/>
                      <a:pt x="146096" y="637641"/>
                    </a:cubicBezTo>
                    <a:cubicBezTo>
                      <a:pt x="96738" y="667382"/>
                      <a:pt x="0" y="754405"/>
                      <a:pt x="0" y="913360"/>
                    </a:cubicBezTo>
                    <a:cubicBezTo>
                      <a:pt x="0" y="1064267"/>
                      <a:pt x="133112" y="1255132"/>
                      <a:pt x="431184" y="1255132"/>
                    </a:cubicBezTo>
                    <a:cubicBezTo>
                      <a:pt x="735607" y="1255132"/>
                      <a:pt x="975360" y="915592"/>
                      <a:pt x="975360" y="915592"/>
                    </a:cubicBezTo>
                    <a:lnTo>
                      <a:pt x="1369258" y="733624"/>
                    </a:lnTo>
                    <a:cubicBezTo>
                      <a:pt x="1351432" y="519242"/>
                      <a:pt x="982937" y="422882"/>
                      <a:pt x="970204" y="26946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26" name="任意多边形: 形状  78"/>
              <p:cNvSpPr/>
              <p:nvPr userDrawn="1">
                <p:custDataLst>
                  <p:tags r:id="rId14"/>
                </p:custDataLst>
              </p:nvPr>
            </p:nvSpPr>
            <p:spPr>
              <a:xfrm>
                <a:off x="3598" y="5472"/>
                <a:ext cx="4833" cy="2438"/>
              </a:xfrm>
              <a:custGeom>
                <a:avLst/>
                <a:gdLst>
                  <a:gd name="connsiteX0" fmla="*/ 400 w 1096718"/>
                  <a:gd name="connsiteY0" fmla="*/ 7206 h 553239"/>
                  <a:gd name="connsiteX1" fmla="*/ 900086 w 1096718"/>
                  <a:gd name="connsiteY1" fmla="*/ 3716 h 553239"/>
                  <a:gd name="connsiteX2" fmla="*/ 1089474 w 1096718"/>
                  <a:gd name="connsiteY2" fmla="*/ 303612 h 553239"/>
                  <a:gd name="connsiteX3" fmla="*/ 57681 w 1096718"/>
                  <a:gd name="connsiteY3" fmla="*/ 478538 h 553239"/>
                  <a:gd name="connsiteX4" fmla="*/ 400 w 1096718"/>
                  <a:gd name="connsiteY4" fmla="*/ 7206 h 553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6718" h="553239">
                    <a:moveTo>
                      <a:pt x="400" y="7206"/>
                    </a:moveTo>
                    <a:cubicBezTo>
                      <a:pt x="232010" y="7206"/>
                      <a:pt x="513231" y="200146"/>
                      <a:pt x="900086" y="3716"/>
                    </a:cubicBezTo>
                    <a:cubicBezTo>
                      <a:pt x="979438" y="-36588"/>
                      <a:pt x="1131633" y="263370"/>
                      <a:pt x="1089474" y="303612"/>
                    </a:cubicBezTo>
                    <a:cubicBezTo>
                      <a:pt x="987203" y="401229"/>
                      <a:pt x="594689" y="687764"/>
                      <a:pt x="57681" y="478538"/>
                    </a:cubicBezTo>
                    <a:cubicBezTo>
                      <a:pt x="-8498" y="334390"/>
                      <a:pt x="400" y="7206"/>
                      <a:pt x="400" y="720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27" name="任意多边形: 形状  79"/>
              <p:cNvSpPr/>
              <p:nvPr userDrawn="1">
                <p:custDataLst>
                  <p:tags r:id="rId15"/>
                </p:custDataLst>
              </p:nvPr>
            </p:nvSpPr>
            <p:spPr>
              <a:xfrm>
                <a:off x="3827" y="5446"/>
                <a:ext cx="4630" cy="2492"/>
              </a:xfrm>
              <a:custGeom>
                <a:avLst/>
                <a:gdLst>
                  <a:gd name="connsiteX0" fmla="*/ 388587 w 1050644"/>
                  <a:gd name="connsiteY0" fmla="*/ 565526 h 565525"/>
                  <a:gd name="connsiteX1" fmla="*/ 3555 w 1050644"/>
                  <a:gd name="connsiteY1" fmla="*/ 490072 h 565525"/>
                  <a:gd name="connsiteX2" fmla="*/ 506 w 1050644"/>
                  <a:gd name="connsiteY2" fmla="*/ 482194 h 565525"/>
                  <a:gd name="connsiteX3" fmla="*/ 7862 w 1050644"/>
                  <a:gd name="connsiteY3" fmla="*/ 478943 h 565525"/>
                  <a:gd name="connsiteX4" fmla="*/ 1033399 w 1050644"/>
                  <a:gd name="connsiteY4" fmla="*/ 305243 h 565525"/>
                  <a:gd name="connsiteX5" fmla="*/ 954550 w 1050644"/>
                  <a:gd name="connsiteY5" fmla="*/ 87120 h 565525"/>
                  <a:gd name="connsiteX6" fmla="*/ 850802 w 1050644"/>
                  <a:gd name="connsiteY6" fmla="*/ 14999 h 565525"/>
                  <a:gd name="connsiteX7" fmla="*/ 842942 w 1050644"/>
                  <a:gd name="connsiteY7" fmla="*/ 11884 h 565525"/>
                  <a:gd name="connsiteX8" fmla="*/ 845394 w 1050644"/>
                  <a:gd name="connsiteY8" fmla="*/ 4373 h 565525"/>
                  <a:gd name="connsiteX9" fmla="*/ 964265 w 1050644"/>
                  <a:gd name="connsiteY9" fmla="*/ 80235 h 565525"/>
                  <a:gd name="connsiteX10" fmla="*/ 1041605 w 1050644"/>
                  <a:gd name="connsiteY10" fmla="*/ 313889 h 565525"/>
                  <a:gd name="connsiteX11" fmla="*/ 388587 w 1050644"/>
                  <a:gd name="connsiteY11" fmla="*/ 565526 h 565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50644" h="565525">
                    <a:moveTo>
                      <a:pt x="388587" y="565526"/>
                    </a:moveTo>
                    <a:cubicBezTo>
                      <a:pt x="272263" y="565526"/>
                      <a:pt x="143018" y="544430"/>
                      <a:pt x="3555" y="490072"/>
                    </a:cubicBezTo>
                    <a:cubicBezTo>
                      <a:pt x="537" y="488739"/>
                      <a:pt x="-815" y="485212"/>
                      <a:pt x="506" y="482194"/>
                    </a:cubicBezTo>
                    <a:cubicBezTo>
                      <a:pt x="1763" y="479374"/>
                      <a:pt x="4938" y="477965"/>
                      <a:pt x="7862" y="478943"/>
                    </a:cubicBezTo>
                    <a:cubicBezTo>
                      <a:pt x="590110" y="705806"/>
                      <a:pt x="989762" y="346900"/>
                      <a:pt x="1033399" y="305243"/>
                    </a:cubicBezTo>
                    <a:cubicBezTo>
                      <a:pt x="1054903" y="284745"/>
                      <a:pt x="1013623" y="170590"/>
                      <a:pt x="954550" y="87120"/>
                    </a:cubicBezTo>
                    <a:cubicBezTo>
                      <a:pt x="913239" y="28801"/>
                      <a:pt x="875450" y="2487"/>
                      <a:pt x="850802" y="14999"/>
                    </a:cubicBezTo>
                    <a:cubicBezTo>
                      <a:pt x="847783" y="16307"/>
                      <a:pt x="844263" y="14911"/>
                      <a:pt x="842942" y="11884"/>
                    </a:cubicBezTo>
                    <a:cubicBezTo>
                      <a:pt x="841747" y="9123"/>
                      <a:pt x="842817" y="5904"/>
                      <a:pt x="845394" y="4373"/>
                    </a:cubicBezTo>
                    <a:cubicBezTo>
                      <a:pt x="876299" y="-11347"/>
                      <a:pt x="918521" y="15628"/>
                      <a:pt x="964265" y="80235"/>
                    </a:cubicBezTo>
                    <a:cubicBezTo>
                      <a:pt x="1015950" y="153299"/>
                      <a:pt x="1073169" y="283739"/>
                      <a:pt x="1041605" y="313889"/>
                    </a:cubicBezTo>
                    <a:cubicBezTo>
                      <a:pt x="1007902" y="346114"/>
                      <a:pt x="764062" y="565494"/>
                      <a:pt x="388587" y="565526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28" name="任意多边形: 形状  80"/>
              <p:cNvSpPr/>
              <p:nvPr userDrawn="1">
                <p:custDataLst>
                  <p:tags r:id="rId16"/>
                </p:custDataLst>
              </p:nvPr>
            </p:nvSpPr>
            <p:spPr>
              <a:xfrm>
                <a:off x="7692" y="6078"/>
                <a:ext cx="402" cy="1052"/>
              </a:xfrm>
              <a:custGeom>
                <a:avLst/>
                <a:gdLst>
                  <a:gd name="connsiteX0" fmla="*/ 78327 w 91213"/>
                  <a:gd name="connsiteY0" fmla="*/ 238674 h 238674"/>
                  <a:gd name="connsiteX1" fmla="*/ 72385 w 91213"/>
                  <a:gd name="connsiteY1" fmla="*/ 232669 h 238674"/>
                  <a:gd name="connsiteX2" fmla="*/ 74775 w 91213"/>
                  <a:gd name="connsiteY2" fmla="*/ 227922 h 238674"/>
                  <a:gd name="connsiteX3" fmla="*/ 1207 w 91213"/>
                  <a:gd name="connsiteY3" fmla="*/ 9579 h 238674"/>
                  <a:gd name="connsiteX4" fmla="*/ 2371 w 91213"/>
                  <a:gd name="connsiteY4" fmla="*/ 1210 h 238674"/>
                  <a:gd name="connsiteX5" fmla="*/ 10733 w 91213"/>
                  <a:gd name="connsiteY5" fmla="*/ 2370 h 238674"/>
                  <a:gd name="connsiteX6" fmla="*/ 11174 w 91213"/>
                  <a:gd name="connsiteY6" fmla="*/ 3040 h 238674"/>
                  <a:gd name="connsiteX7" fmla="*/ 81880 w 91213"/>
                  <a:gd name="connsiteY7" fmla="*/ 237479 h 238674"/>
                  <a:gd name="connsiteX8" fmla="*/ 78327 w 91213"/>
                  <a:gd name="connsiteY8" fmla="*/ 238674 h 23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213" h="238674">
                    <a:moveTo>
                      <a:pt x="78327" y="238674"/>
                    </a:moveTo>
                    <a:cubicBezTo>
                      <a:pt x="75027" y="238655"/>
                      <a:pt x="72354" y="235967"/>
                      <a:pt x="72385" y="232669"/>
                    </a:cubicBezTo>
                    <a:cubicBezTo>
                      <a:pt x="72385" y="230802"/>
                      <a:pt x="73266" y="229044"/>
                      <a:pt x="74775" y="227922"/>
                    </a:cubicBezTo>
                    <a:cubicBezTo>
                      <a:pt x="93638" y="213869"/>
                      <a:pt x="58238" y="96445"/>
                      <a:pt x="1207" y="9579"/>
                    </a:cubicBezTo>
                    <a:cubicBezTo>
                      <a:pt x="-773" y="6947"/>
                      <a:pt x="-270" y="3203"/>
                      <a:pt x="2371" y="1210"/>
                    </a:cubicBezTo>
                    <a:cubicBezTo>
                      <a:pt x="5012" y="-780"/>
                      <a:pt x="8753" y="-261"/>
                      <a:pt x="10733" y="2370"/>
                    </a:cubicBezTo>
                    <a:cubicBezTo>
                      <a:pt x="10891" y="2584"/>
                      <a:pt x="11048" y="2807"/>
                      <a:pt x="11174" y="3040"/>
                    </a:cubicBezTo>
                    <a:cubicBezTo>
                      <a:pt x="61193" y="79216"/>
                      <a:pt x="112784" y="214592"/>
                      <a:pt x="81880" y="237479"/>
                    </a:cubicBezTo>
                    <a:cubicBezTo>
                      <a:pt x="80842" y="238243"/>
                      <a:pt x="79616" y="238661"/>
                      <a:pt x="78327" y="238674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29" name="任意多边形: 形状  81"/>
              <p:cNvSpPr/>
              <p:nvPr userDrawn="1">
                <p:custDataLst>
                  <p:tags r:id="rId17"/>
                </p:custDataLst>
              </p:nvPr>
            </p:nvSpPr>
            <p:spPr>
              <a:xfrm>
                <a:off x="7534" y="5876"/>
                <a:ext cx="75" cy="77"/>
              </a:xfrm>
              <a:custGeom>
                <a:avLst/>
                <a:gdLst>
                  <a:gd name="connsiteX0" fmla="*/ 11094 w 17062"/>
                  <a:gd name="connsiteY0" fmla="*/ 17434 h 17433"/>
                  <a:gd name="connsiteX1" fmla="*/ 6692 w 17062"/>
                  <a:gd name="connsiteY1" fmla="*/ 15453 h 17433"/>
                  <a:gd name="connsiteX2" fmla="*/ 1536 w 17062"/>
                  <a:gd name="connsiteY2" fmla="*/ 9983 h 17433"/>
                  <a:gd name="connsiteX3" fmla="*/ 1944 w 17062"/>
                  <a:gd name="connsiteY3" fmla="*/ 1545 h 17433"/>
                  <a:gd name="connsiteX4" fmla="*/ 10087 w 17062"/>
                  <a:gd name="connsiteY4" fmla="*/ 1651 h 17433"/>
                  <a:gd name="connsiteX5" fmla="*/ 15526 w 17062"/>
                  <a:gd name="connsiteY5" fmla="*/ 7468 h 17433"/>
                  <a:gd name="connsiteX6" fmla="*/ 15118 w 17062"/>
                  <a:gd name="connsiteY6" fmla="*/ 15862 h 17433"/>
                  <a:gd name="connsiteX7" fmla="*/ 15118 w 17062"/>
                  <a:gd name="connsiteY7" fmla="*/ 15862 h 17433"/>
                  <a:gd name="connsiteX8" fmla="*/ 11094 w 17062"/>
                  <a:gd name="connsiteY8" fmla="*/ 17434 h 1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62" h="17433">
                    <a:moveTo>
                      <a:pt x="11094" y="17434"/>
                    </a:moveTo>
                    <a:cubicBezTo>
                      <a:pt x="9396" y="17434"/>
                      <a:pt x="7824" y="16714"/>
                      <a:pt x="6692" y="15453"/>
                    </a:cubicBezTo>
                    <a:cubicBezTo>
                      <a:pt x="4962" y="13567"/>
                      <a:pt x="3265" y="11743"/>
                      <a:pt x="1536" y="9983"/>
                    </a:cubicBezTo>
                    <a:cubicBezTo>
                      <a:pt x="-664" y="7537"/>
                      <a:pt x="-476" y="3761"/>
                      <a:pt x="1944" y="1545"/>
                    </a:cubicBezTo>
                    <a:cubicBezTo>
                      <a:pt x="4271" y="-556"/>
                      <a:pt x="7824" y="-508"/>
                      <a:pt x="10087" y="1651"/>
                    </a:cubicBezTo>
                    <a:cubicBezTo>
                      <a:pt x="11880" y="3538"/>
                      <a:pt x="13703" y="5456"/>
                      <a:pt x="15526" y="7468"/>
                    </a:cubicBezTo>
                    <a:cubicBezTo>
                      <a:pt x="17727" y="9898"/>
                      <a:pt x="17538" y="13655"/>
                      <a:pt x="15118" y="15862"/>
                    </a:cubicBezTo>
                    <a:cubicBezTo>
                      <a:pt x="15118" y="15862"/>
                      <a:pt x="15118" y="15862"/>
                      <a:pt x="15118" y="15862"/>
                    </a:cubicBezTo>
                    <a:cubicBezTo>
                      <a:pt x="14017" y="16868"/>
                      <a:pt x="12571" y="17427"/>
                      <a:pt x="11094" y="17434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0" name="任意多边形: 形状  82"/>
              <p:cNvSpPr/>
              <p:nvPr userDrawn="1">
                <p:custDataLst>
                  <p:tags r:id="rId18"/>
                </p:custDataLst>
              </p:nvPr>
            </p:nvSpPr>
            <p:spPr>
              <a:xfrm>
                <a:off x="2677" y="5504"/>
                <a:ext cx="2774" cy="3767"/>
              </a:xfrm>
              <a:custGeom>
                <a:avLst/>
                <a:gdLst>
                  <a:gd name="connsiteX0" fmla="*/ 209226 w 629406"/>
                  <a:gd name="connsiteY0" fmla="*/ 0 h 854728"/>
                  <a:gd name="connsiteX1" fmla="*/ 460296 w 629406"/>
                  <a:gd name="connsiteY1" fmla="*/ 338817 h 854728"/>
                  <a:gd name="connsiteX2" fmla="*/ 629406 w 629406"/>
                  <a:gd name="connsiteY2" fmla="*/ 643774 h 854728"/>
                  <a:gd name="connsiteX3" fmla="*/ 303385 w 629406"/>
                  <a:gd name="connsiteY3" fmla="*/ 854729 h 854728"/>
                  <a:gd name="connsiteX4" fmla="*/ 0 w 629406"/>
                  <a:gd name="connsiteY4" fmla="*/ 570553 h 854728"/>
                  <a:gd name="connsiteX5" fmla="*/ 68002 w 629406"/>
                  <a:gd name="connsiteY5" fmla="*/ 218437 h 85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9406" h="854728">
                    <a:moveTo>
                      <a:pt x="209226" y="0"/>
                    </a:moveTo>
                    <a:cubicBezTo>
                      <a:pt x="331272" y="0"/>
                      <a:pt x="383586" y="230730"/>
                      <a:pt x="460296" y="338817"/>
                    </a:cubicBezTo>
                    <a:cubicBezTo>
                      <a:pt x="537007" y="446904"/>
                      <a:pt x="629406" y="527104"/>
                      <a:pt x="629406" y="643774"/>
                    </a:cubicBezTo>
                    <a:cubicBezTo>
                      <a:pt x="629406" y="760444"/>
                      <a:pt x="303385" y="854729"/>
                      <a:pt x="303385" y="854729"/>
                    </a:cubicBezTo>
                    <a:lnTo>
                      <a:pt x="0" y="570553"/>
                    </a:lnTo>
                    <a:lnTo>
                      <a:pt x="68002" y="218437"/>
                    </a:lnTo>
                    <a:close/>
                  </a:path>
                </a:pathLst>
              </a:custGeom>
              <a:solidFill>
                <a:schemeClr val="accent2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1" name="任意多边形: 形状  83"/>
              <p:cNvSpPr/>
              <p:nvPr userDrawn="1">
                <p:custDataLst>
                  <p:tags r:id="rId19"/>
                </p:custDataLst>
              </p:nvPr>
            </p:nvSpPr>
            <p:spPr>
              <a:xfrm>
                <a:off x="3580" y="5213"/>
                <a:ext cx="1216" cy="1159"/>
              </a:xfrm>
              <a:custGeom>
                <a:avLst/>
                <a:gdLst>
                  <a:gd name="connsiteX0" fmla="*/ 202624 w 275876"/>
                  <a:gd name="connsiteY0" fmla="*/ 263112 h 263112"/>
                  <a:gd name="connsiteX1" fmla="*/ 275876 w 275876"/>
                  <a:gd name="connsiteY1" fmla="*/ 22007 h 263112"/>
                  <a:gd name="connsiteX2" fmla="*/ 92085 w 275876"/>
                  <a:gd name="connsiteY2" fmla="*/ 0 h 263112"/>
                  <a:gd name="connsiteX3" fmla="*/ 0 w 275876"/>
                  <a:gd name="connsiteY3" fmla="*/ 126604 h 263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876" h="263112">
                    <a:moveTo>
                      <a:pt x="202624" y="263112"/>
                    </a:moveTo>
                    <a:cubicBezTo>
                      <a:pt x="231202" y="186087"/>
                      <a:pt x="275876" y="22007"/>
                      <a:pt x="275876" y="22007"/>
                    </a:cubicBezTo>
                    <a:lnTo>
                      <a:pt x="92085" y="0"/>
                    </a:lnTo>
                    <a:lnTo>
                      <a:pt x="0" y="126604"/>
                    </a:lnTo>
                    <a:close/>
                  </a:path>
                </a:pathLst>
              </a:custGeom>
              <a:solidFill>
                <a:schemeClr val="lt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2" name="任意多边形: 形状  84"/>
              <p:cNvSpPr/>
              <p:nvPr userDrawn="1">
                <p:custDataLst>
                  <p:tags r:id="rId20"/>
                </p:custDataLst>
              </p:nvPr>
            </p:nvSpPr>
            <p:spPr>
              <a:xfrm>
                <a:off x="3554" y="5186"/>
                <a:ext cx="1268" cy="1212"/>
              </a:xfrm>
              <a:custGeom>
                <a:avLst/>
                <a:gdLst>
                  <a:gd name="connsiteX0" fmla="*/ 208596 w 287817"/>
                  <a:gd name="connsiteY0" fmla="*/ 275075 h 275075"/>
                  <a:gd name="connsiteX1" fmla="*/ 205264 w 287817"/>
                  <a:gd name="connsiteY1" fmla="*/ 274038 h 275075"/>
                  <a:gd name="connsiteX2" fmla="*/ 2640 w 287817"/>
                  <a:gd name="connsiteY2" fmla="*/ 137530 h 275075"/>
                  <a:gd name="connsiteX3" fmla="*/ 1005 w 287817"/>
                  <a:gd name="connsiteY3" fmla="*/ 129240 h 275075"/>
                  <a:gd name="connsiteX4" fmla="*/ 1131 w 287817"/>
                  <a:gd name="connsiteY4" fmla="*/ 129073 h 275075"/>
                  <a:gd name="connsiteX5" fmla="*/ 93247 w 287817"/>
                  <a:gd name="connsiteY5" fmla="*/ 2437 h 275075"/>
                  <a:gd name="connsiteX6" fmla="*/ 98780 w 287817"/>
                  <a:gd name="connsiteY6" fmla="*/ 48 h 275075"/>
                  <a:gd name="connsiteX7" fmla="*/ 282572 w 287817"/>
                  <a:gd name="connsiteY7" fmla="*/ 22055 h 275075"/>
                  <a:gd name="connsiteX8" fmla="*/ 286785 w 287817"/>
                  <a:gd name="connsiteY8" fmla="*/ 24633 h 275075"/>
                  <a:gd name="connsiteX9" fmla="*/ 287602 w 287817"/>
                  <a:gd name="connsiteY9" fmla="*/ 29537 h 275075"/>
                  <a:gd name="connsiteX10" fmla="*/ 214192 w 287817"/>
                  <a:gd name="connsiteY10" fmla="*/ 271145 h 275075"/>
                  <a:gd name="connsiteX11" fmla="*/ 210420 w 287817"/>
                  <a:gd name="connsiteY11" fmla="*/ 274761 h 275075"/>
                  <a:gd name="connsiteX12" fmla="*/ 208596 w 287817"/>
                  <a:gd name="connsiteY12" fmla="*/ 275075 h 275075"/>
                  <a:gd name="connsiteX13" fmla="*/ 14430 w 287817"/>
                  <a:gd name="connsiteY13" fmla="*/ 131085 h 275075"/>
                  <a:gd name="connsiteX14" fmla="*/ 205609 w 287817"/>
                  <a:gd name="connsiteY14" fmla="*/ 259984 h 275075"/>
                  <a:gd name="connsiteX15" fmla="*/ 274272 w 287817"/>
                  <a:gd name="connsiteY15" fmla="*/ 33184 h 275075"/>
                  <a:gd name="connsiteX16" fmla="*/ 100824 w 287817"/>
                  <a:gd name="connsiteY16" fmla="*/ 12372 h 275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7817" h="275075">
                    <a:moveTo>
                      <a:pt x="208596" y="275075"/>
                    </a:moveTo>
                    <a:cubicBezTo>
                      <a:pt x="207402" y="275075"/>
                      <a:pt x="206238" y="274714"/>
                      <a:pt x="205264" y="274038"/>
                    </a:cubicBezTo>
                    <a:lnTo>
                      <a:pt x="2640" y="137530"/>
                    </a:lnTo>
                    <a:cubicBezTo>
                      <a:pt x="-95" y="135691"/>
                      <a:pt x="-818" y="131978"/>
                      <a:pt x="1005" y="129240"/>
                    </a:cubicBezTo>
                    <a:cubicBezTo>
                      <a:pt x="1068" y="129183"/>
                      <a:pt x="1100" y="129130"/>
                      <a:pt x="1131" y="129073"/>
                    </a:cubicBezTo>
                    <a:lnTo>
                      <a:pt x="93247" y="2437"/>
                    </a:lnTo>
                    <a:cubicBezTo>
                      <a:pt x="94504" y="689"/>
                      <a:pt x="96642" y="-226"/>
                      <a:pt x="98780" y="48"/>
                    </a:cubicBezTo>
                    <a:lnTo>
                      <a:pt x="282572" y="22055"/>
                    </a:lnTo>
                    <a:cubicBezTo>
                      <a:pt x="284301" y="22247"/>
                      <a:pt x="285841" y="23190"/>
                      <a:pt x="286785" y="24633"/>
                    </a:cubicBezTo>
                    <a:cubicBezTo>
                      <a:pt x="287759" y="26067"/>
                      <a:pt x="288073" y="27862"/>
                      <a:pt x="287602" y="29537"/>
                    </a:cubicBezTo>
                    <a:cubicBezTo>
                      <a:pt x="287162" y="31172"/>
                      <a:pt x="242519" y="194749"/>
                      <a:pt x="214192" y="271145"/>
                    </a:cubicBezTo>
                    <a:cubicBezTo>
                      <a:pt x="213532" y="272859"/>
                      <a:pt x="212149" y="274185"/>
                      <a:pt x="210420" y="274761"/>
                    </a:cubicBezTo>
                    <a:cubicBezTo>
                      <a:pt x="209822" y="274956"/>
                      <a:pt x="209225" y="275059"/>
                      <a:pt x="208596" y="275075"/>
                    </a:cubicBezTo>
                    <a:close/>
                    <a:moveTo>
                      <a:pt x="14430" y="131085"/>
                    </a:moveTo>
                    <a:lnTo>
                      <a:pt x="205609" y="259984"/>
                    </a:lnTo>
                    <a:cubicBezTo>
                      <a:pt x="230446" y="190819"/>
                      <a:pt x="265878" y="63649"/>
                      <a:pt x="274272" y="33184"/>
                    </a:cubicBezTo>
                    <a:lnTo>
                      <a:pt x="100824" y="12372"/>
                    </a:ln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3" name="任意多边形: 形状  85"/>
              <p:cNvSpPr/>
              <p:nvPr userDrawn="1">
                <p:custDataLst>
                  <p:tags r:id="rId21"/>
                </p:custDataLst>
              </p:nvPr>
            </p:nvSpPr>
            <p:spPr>
              <a:xfrm rot="18900000">
                <a:off x="3634" y="3650"/>
                <a:ext cx="2134" cy="2134"/>
              </a:xfrm>
              <a:custGeom>
                <a:avLst/>
                <a:gdLst>
                  <a:gd name="connsiteX0" fmla="*/ 484348 w 484347"/>
                  <a:gd name="connsiteY0" fmla="*/ 242174 h 484347"/>
                  <a:gd name="connsiteX1" fmla="*/ 242174 w 484347"/>
                  <a:gd name="connsiteY1" fmla="*/ 484348 h 484347"/>
                  <a:gd name="connsiteX2" fmla="*/ 0 w 484347"/>
                  <a:gd name="connsiteY2" fmla="*/ 242174 h 484347"/>
                  <a:gd name="connsiteX3" fmla="*/ 242174 w 484347"/>
                  <a:gd name="connsiteY3" fmla="*/ 0 h 484347"/>
                  <a:gd name="connsiteX4" fmla="*/ 484348 w 484347"/>
                  <a:gd name="connsiteY4" fmla="*/ 242174 h 48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347" h="484347">
                    <a:moveTo>
                      <a:pt x="484348" y="242174"/>
                    </a:moveTo>
                    <a:cubicBezTo>
                      <a:pt x="484348" y="375923"/>
                      <a:pt x="375923" y="484348"/>
                      <a:pt x="242174" y="484348"/>
                    </a:cubicBezTo>
                    <a:cubicBezTo>
                      <a:pt x="108425" y="484348"/>
                      <a:pt x="0" y="375923"/>
                      <a:pt x="0" y="242174"/>
                    </a:cubicBezTo>
                    <a:cubicBezTo>
                      <a:pt x="0" y="108425"/>
                      <a:pt x="108425" y="0"/>
                      <a:pt x="242174" y="0"/>
                    </a:cubicBezTo>
                    <a:cubicBezTo>
                      <a:pt x="375923" y="0"/>
                      <a:pt x="484348" y="108425"/>
                      <a:pt x="484348" y="242174"/>
                    </a:cubicBezTo>
                    <a:close/>
                  </a:path>
                </a:pathLst>
              </a:custGeom>
              <a:solidFill>
                <a:schemeClr val="lt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4" name="任意多边形: 形状  86"/>
              <p:cNvSpPr/>
              <p:nvPr userDrawn="1">
                <p:custDataLst>
                  <p:tags r:id="rId22"/>
                </p:custDataLst>
              </p:nvPr>
            </p:nvSpPr>
            <p:spPr>
              <a:xfrm>
                <a:off x="3606" y="3622"/>
                <a:ext cx="2189" cy="2189"/>
              </a:xfrm>
              <a:custGeom>
                <a:avLst/>
                <a:gdLst>
                  <a:gd name="connsiteX0" fmla="*/ 248524 w 496734"/>
                  <a:gd name="connsiteY0" fmla="*/ 496734 h 496734"/>
                  <a:gd name="connsiteX1" fmla="*/ 0 w 496734"/>
                  <a:gd name="connsiteY1" fmla="*/ 248512 h 496734"/>
                  <a:gd name="connsiteX2" fmla="*/ 248241 w 496734"/>
                  <a:gd name="connsiteY2" fmla="*/ 0 h 496734"/>
                  <a:gd name="connsiteX3" fmla="*/ 496734 w 496734"/>
                  <a:gd name="connsiteY3" fmla="*/ 248223 h 496734"/>
                  <a:gd name="connsiteX4" fmla="*/ 269274 w 496734"/>
                  <a:gd name="connsiteY4" fmla="*/ 495854 h 496734"/>
                  <a:gd name="connsiteX5" fmla="*/ 248524 w 496734"/>
                  <a:gd name="connsiteY5" fmla="*/ 496734 h 496734"/>
                  <a:gd name="connsiteX6" fmla="*/ 229127 w 496734"/>
                  <a:gd name="connsiteY6" fmla="*/ 13204 h 496734"/>
                  <a:gd name="connsiteX7" fmla="*/ 13362 w 496734"/>
                  <a:gd name="connsiteY7" fmla="*/ 268221 h 496734"/>
                  <a:gd name="connsiteX8" fmla="*/ 248524 w 496734"/>
                  <a:gd name="connsiteY8" fmla="*/ 484788 h 496734"/>
                  <a:gd name="connsiteX9" fmla="*/ 268268 w 496734"/>
                  <a:gd name="connsiteY9" fmla="*/ 483970 h 496734"/>
                  <a:gd name="connsiteX10" fmla="*/ 485762 w 496734"/>
                  <a:gd name="connsiteY10" fmla="*/ 230450 h 496734"/>
                  <a:gd name="connsiteX11" fmla="*/ 232271 w 496734"/>
                  <a:gd name="connsiteY11" fmla="*/ 12943 h 496734"/>
                  <a:gd name="connsiteX12" fmla="*/ 229127 w 496734"/>
                  <a:gd name="connsiteY12" fmla="*/ 13204 h 496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96734" h="496734">
                    <a:moveTo>
                      <a:pt x="248524" y="496734"/>
                    </a:moveTo>
                    <a:cubicBezTo>
                      <a:pt x="111356" y="496813"/>
                      <a:pt x="94" y="385680"/>
                      <a:pt x="0" y="248512"/>
                    </a:cubicBezTo>
                    <a:cubicBezTo>
                      <a:pt x="-63" y="111341"/>
                      <a:pt x="111073" y="79"/>
                      <a:pt x="248241" y="0"/>
                    </a:cubicBezTo>
                    <a:cubicBezTo>
                      <a:pt x="385409" y="-79"/>
                      <a:pt x="496672" y="111055"/>
                      <a:pt x="496734" y="248223"/>
                    </a:cubicBezTo>
                    <a:cubicBezTo>
                      <a:pt x="496828" y="377348"/>
                      <a:pt x="397953" y="484992"/>
                      <a:pt x="269274" y="495854"/>
                    </a:cubicBezTo>
                    <a:cubicBezTo>
                      <a:pt x="262294" y="496442"/>
                      <a:pt x="255378" y="496734"/>
                      <a:pt x="248524" y="496734"/>
                    </a:cubicBezTo>
                    <a:close/>
                    <a:moveTo>
                      <a:pt x="229127" y="13204"/>
                    </a:moveTo>
                    <a:cubicBezTo>
                      <a:pt x="99127" y="24048"/>
                      <a:pt x="2546" y="138221"/>
                      <a:pt x="13362" y="268221"/>
                    </a:cubicBezTo>
                    <a:cubicBezTo>
                      <a:pt x="23579" y="390543"/>
                      <a:pt x="125787" y="484665"/>
                      <a:pt x="248524" y="484788"/>
                    </a:cubicBezTo>
                    <a:cubicBezTo>
                      <a:pt x="255064" y="484788"/>
                      <a:pt x="261634" y="484536"/>
                      <a:pt x="268268" y="483970"/>
                    </a:cubicBezTo>
                    <a:cubicBezTo>
                      <a:pt x="398331" y="474026"/>
                      <a:pt x="495728" y="360522"/>
                      <a:pt x="485762" y="230450"/>
                    </a:cubicBezTo>
                    <a:cubicBezTo>
                      <a:pt x="475828" y="100381"/>
                      <a:pt x="362333" y="2999"/>
                      <a:pt x="232271" y="12943"/>
                    </a:cubicBezTo>
                    <a:cubicBezTo>
                      <a:pt x="231201" y="13025"/>
                      <a:pt x="230164" y="13110"/>
                      <a:pt x="229127" y="13204"/>
                    </a:cubicBezTo>
                    <a:close/>
                  </a:path>
                </a:pathLst>
              </a:custGeom>
              <a:solidFill>
                <a:schemeClr val="dk1">
                  <a:lumMod val="100000"/>
                </a:schemeClr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5" name="任意多边形: 形状  87"/>
              <p:cNvSpPr/>
              <p:nvPr userDrawn="1">
                <p:custDataLst>
                  <p:tags r:id="rId23"/>
                </p:custDataLst>
              </p:nvPr>
            </p:nvSpPr>
            <p:spPr>
              <a:xfrm>
                <a:off x="5732" y="7028"/>
                <a:ext cx="1069" cy="1484"/>
              </a:xfrm>
              <a:custGeom>
                <a:avLst/>
                <a:gdLst>
                  <a:gd name="connsiteX0" fmla="*/ 242111 w 242652"/>
                  <a:gd name="connsiteY0" fmla="*/ 81891 h 336765"/>
                  <a:gd name="connsiteX1" fmla="*/ 205642 w 242652"/>
                  <a:gd name="connsiteY1" fmla="*/ 37279 h 336765"/>
                  <a:gd name="connsiteX2" fmla="*/ 129654 w 242652"/>
                  <a:gd name="connsiteY2" fmla="*/ 105533 h 336765"/>
                  <a:gd name="connsiteX3" fmla="*/ 118305 w 242652"/>
                  <a:gd name="connsiteY3" fmla="*/ 22408 h 336765"/>
                  <a:gd name="connsiteX4" fmla="*/ 66022 w 242652"/>
                  <a:gd name="connsiteY4" fmla="*/ 23352 h 336765"/>
                  <a:gd name="connsiteX5" fmla="*/ 52597 w 242652"/>
                  <a:gd name="connsiteY5" fmla="*/ 82834 h 336765"/>
                  <a:gd name="connsiteX6" fmla="*/ 4621 w 242652"/>
                  <a:gd name="connsiteY6" fmla="*/ 156747 h 336765"/>
                  <a:gd name="connsiteX7" fmla="*/ 13142 w 242652"/>
                  <a:gd name="connsiteY7" fmla="*/ 168819 h 336765"/>
                  <a:gd name="connsiteX8" fmla="*/ 0 w 242652"/>
                  <a:gd name="connsiteY8" fmla="*/ 175956 h 336765"/>
                  <a:gd name="connsiteX9" fmla="*/ 65299 w 242652"/>
                  <a:gd name="connsiteY9" fmla="*/ 336766 h 336765"/>
                  <a:gd name="connsiteX10" fmla="*/ 242111 w 242652"/>
                  <a:gd name="connsiteY10" fmla="*/ 81891 h 33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2652" h="336765">
                    <a:moveTo>
                      <a:pt x="242111" y="81891"/>
                    </a:moveTo>
                    <a:cubicBezTo>
                      <a:pt x="245475" y="39197"/>
                      <a:pt x="218123" y="22943"/>
                      <a:pt x="205642" y="37279"/>
                    </a:cubicBezTo>
                    <a:cubicBezTo>
                      <a:pt x="185961" y="59821"/>
                      <a:pt x="151033" y="93869"/>
                      <a:pt x="129654" y="105533"/>
                    </a:cubicBezTo>
                    <a:cubicBezTo>
                      <a:pt x="126510" y="76641"/>
                      <a:pt x="127327" y="42089"/>
                      <a:pt x="118305" y="22408"/>
                    </a:cubicBezTo>
                    <a:cubicBezTo>
                      <a:pt x="101768" y="-13809"/>
                      <a:pt x="63632" y="-636"/>
                      <a:pt x="66022" y="23352"/>
                    </a:cubicBezTo>
                    <a:cubicBezTo>
                      <a:pt x="67562" y="38757"/>
                      <a:pt x="65770" y="70101"/>
                      <a:pt x="52597" y="82834"/>
                    </a:cubicBezTo>
                    <a:cubicBezTo>
                      <a:pt x="23799" y="110689"/>
                      <a:pt x="28609" y="122195"/>
                      <a:pt x="4621" y="156747"/>
                    </a:cubicBezTo>
                    <a:lnTo>
                      <a:pt x="13142" y="168819"/>
                    </a:lnTo>
                    <a:lnTo>
                      <a:pt x="0" y="175956"/>
                    </a:lnTo>
                    <a:lnTo>
                      <a:pt x="65299" y="336766"/>
                    </a:lnTo>
                    <a:cubicBezTo>
                      <a:pt x="152919" y="289387"/>
                      <a:pt x="250820" y="186016"/>
                      <a:pt x="242111" y="81891"/>
                    </a:cubicBezTo>
                    <a:close/>
                  </a:path>
                </a:pathLst>
              </a:custGeom>
              <a:solidFill>
                <a:schemeClr val="lt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6" name="任意多边形: 形状  88"/>
              <p:cNvSpPr/>
              <p:nvPr userDrawn="1">
                <p:custDataLst>
                  <p:tags r:id="rId24"/>
                </p:custDataLst>
              </p:nvPr>
            </p:nvSpPr>
            <p:spPr>
              <a:xfrm>
                <a:off x="5706" y="7002"/>
                <a:ext cx="1123" cy="1537"/>
              </a:xfrm>
              <a:custGeom>
                <a:avLst/>
                <a:gdLst>
                  <a:gd name="connsiteX0" fmla="*/ 71156 w 254729"/>
                  <a:gd name="connsiteY0" fmla="*/ 348690 h 348692"/>
                  <a:gd name="connsiteX1" fmla="*/ 69144 w 254729"/>
                  <a:gd name="connsiteY1" fmla="*/ 348344 h 348692"/>
                  <a:gd name="connsiteX2" fmla="*/ 65623 w 254729"/>
                  <a:gd name="connsiteY2" fmla="*/ 344980 h 348692"/>
                  <a:gd name="connsiteX3" fmla="*/ 450 w 254729"/>
                  <a:gd name="connsiteY3" fmla="*/ 184139 h 348692"/>
                  <a:gd name="connsiteX4" fmla="*/ 3122 w 254729"/>
                  <a:gd name="connsiteY4" fmla="*/ 176656 h 348692"/>
                  <a:gd name="connsiteX5" fmla="*/ 10353 w 254729"/>
                  <a:gd name="connsiteY5" fmla="*/ 172726 h 348692"/>
                  <a:gd name="connsiteX6" fmla="*/ 5700 w 254729"/>
                  <a:gd name="connsiteY6" fmla="*/ 166124 h 348692"/>
                  <a:gd name="connsiteX7" fmla="*/ 5700 w 254729"/>
                  <a:gd name="connsiteY7" fmla="*/ 159271 h 348692"/>
                  <a:gd name="connsiteX8" fmla="*/ 24563 w 254729"/>
                  <a:gd name="connsiteY8" fmla="*/ 126731 h 348692"/>
                  <a:gd name="connsiteX9" fmla="*/ 54588 w 254729"/>
                  <a:gd name="connsiteY9" fmla="*/ 84509 h 348692"/>
                  <a:gd name="connsiteX10" fmla="*/ 66220 w 254729"/>
                  <a:gd name="connsiteY10" fmla="*/ 29900 h 348692"/>
                  <a:gd name="connsiteX11" fmla="*/ 86970 w 254729"/>
                  <a:gd name="connsiteY11" fmla="*/ 1070 h 348692"/>
                  <a:gd name="connsiteX12" fmla="*/ 129884 w 254729"/>
                  <a:gd name="connsiteY12" fmla="*/ 25875 h 348692"/>
                  <a:gd name="connsiteX13" fmla="*/ 139755 w 254729"/>
                  <a:gd name="connsiteY13" fmla="*/ 85892 h 348692"/>
                  <a:gd name="connsiteX14" fmla="*/ 140856 w 254729"/>
                  <a:gd name="connsiteY14" fmla="*/ 101360 h 348692"/>
                  <a:gd name="connsiteX15" fmla="*/ 207286 w 254729"/>
                  <a:gd name="connsiteY15" fmla="*/ 39300 h 348692"/>
                  <a:gd name="connsiteX16" fmla="*/ 231305 w 254729"/>
                  <a:gd name="connsiteY16" fmla="*/ 33987 h 348692"/>
                  <a:gd name="connsiteX17" fmla="*/ 254225 w 254729"/>
                  <a:gd name="connsiteY17" fmla="*/ 87841 h 348692"/>
                  <a:gd name="connsiteX18" fmla="*/ 74174 w 254729"/>
                  <a:gd name="connsiteY18" fmla="*/ 347967 h 348692"/>
                  <a:gd name="connsiteX19" fmla="*/ 71156 w 254729"/>
                  <a:gd name="connsiteY19" fmla="*/ 348690 h 348692"/>
                  <a:gd name="connsiteX20" fmla="*/ 13497 w 254729"/>
                  <a:gd name="connsiteY20" fmla="*/ 184610 h 348692"/>
                  <a:gd name="connsiteX21" fmla="*/ 74142 w 254729"/>
                  <a:gd name="connsiteY21" fmla="*/ 334259 h 348692"/>
                  <a:gd name="connsiteX22" fmla="*/ 242121 w 254729"/>
                  <a:gd name="connsiteY22" fmla="*/ 88344 h 348692"/>
                  <a:gd name="connsiteX23" fmla="*/ 242121 w 254729"/>
                  <a:gd name="connsiteY23" fmla="*/ 87370 h 348692"/>
                  <a:gd name="connsiteX24" fmla="*/ 226401 w 254729"/>
                  <a:gd name="connsiteY24" fmla="*/ 44990 h 348692"/>
                  <a:gd name="connsiteX25" fmla="*/ 215995 w 254729"/>
                  <a:gd name="connsiteY25" fmla="*/ 47128 h 348692"/>
                  <a:gd name="connsiteX26" fmla="*/ 138372 w 254729"/>
                  <a:gd name="connsiteY26" fmla="*/ 116734 h 348692"/>
                  <a:gd name="connsiteX27" fmla="*/ 130292 w 254729"/>
                  <a:gd name="connsiteY27" fmla="*/ 114307 h 348692"/>
                  <a:gd name="connsiteX28" fmla="*/ 129601 w 254729"/>
                  <a:gd name="connsiteY28" fmla="*/ 112112 h 348692"/>
                  <a:gd name="connsiteX29" fmla="*/ 127589 w 254729"/>
                  <a:gd name="connsiteY29" fmla="*/ 86678 h 348692"/>
                  <a:gd name="connsiteX30" fmla="*/ 118754 w 254729"/>
                  <a:gd name="connsiteY30" fmla="*/ 30843 h 348692"/>
                  <a:gd name="connsiteX31" fmla="*/ 89799 w 254729"/>
                  <a:gd name="connsiteY31" fmla="*/ 12577 h 348692"/>
                  <a:gd name="connsiteX32" fmla="*/ 77821 w 254729"/>
                  <a:gd name="connsiteY32" fmla="*/ 28705 h 348692"/>
                  <a:gd name="connsiteX33" fmla="*/ 62605 w 254729"/>
                  <a:gd name="connsiteY33" fmla="*/ 93092 h 348692"/>
                  <a:gd name="connsiteX34" fmla="*/ 35001 w 254729"/>
                  <a:gd name="connsiteY34" fmla="*/ 131950 h 348692"/>
                  <a:gd name="connsiteX35" fmla="*/ 17710 w 254729"/>
                  <a:gd name="connsiteY35" fmla="*/ 162634 h 348692"/>
                  <a:gd name="connsiteX36" fmla="*/ 23998 w 254729"/>
                  <a:gd name="connsiteY36" fmla="*/ 171343 h 348692"/>
                  <a:gd name="connsiteX37" fmla="*/ 22583 w 254729"/>
                  <a:gd name="connsiteY37" fmla="*/ 179627 h 348692"/>
                  <a:gd name="connsiteX38" fmla="*/ 21954 w 254729"/>
                  <a:gd name="connsiteY38" fmla="*/ 180020 h 348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4729" h="348692">
                    <a:moveTo>
                      <a:pt x="71156" y="348690"/>
                    </a:moveTo>
                    <a:cubicBezTo>
                      <a:pt x="70464" y="348684"/>
                      <a:pt x="69804" y="348567"/>
                      <a:pt x="69144" y="348344"/>
                    </a:cubicBezTo>
                    <a:cubicBezTo>
                      <a:pt x="67540" y="347772"/>
                      <a:pt x="66283" y="346549"/>
                      <a:pt x="65623" y="344980"/>
                    </a:cubicBezTo>
                    <a:lnTo>
                      <a:pt x="450" y="184139"/>
                    </a:lnTo>
                    <a:cubicBezTo>
                      <a:pt x="-713" y="181328"/>
                      <a:pt x="450" y="178099"/>
                      <a:pt x="3122" y="176656"/>
                    </a:cubicBezTo>
                    <a:lnTo>
                      <a:pt x="10353" y="172726"/>
                    </a:lnTo>
                    <a:lnTo>
                      <a:pt x="5700" y="166124"/>
                    </a:lnTo>
                    <a:cubicBezTo>
                      <a:pt x="4254" y="164065"/>
                      <a:pt x="4254" y="161330"/>
                      <a:pt x="5700" y="159271"/>
                    </a:cubicBezTo>
                    <a:cubicBezTo>
                      <a:pt x="12900" y="148984"/>
                      <a:pt x="19219" y="138096"/>
                      <a:pt x="24563" y="126731"/>
                    </a:cubicBezTo>
                    <a:cubicBezTo>
                      <a:pt x="31574" y="110751"/>
                      <a:pt x="41792" y="96377"/>
                      <a:pt x="54588" y="84509"/>
                    </a:cubicBezTo>
                    <a:cubicBezTo>
                      <a:pt x="65340" y="74103"/>
                      <a:pt x="67886" y="46311"/>
                      <a:pt x="66220" y="29900"/>
                    </a:cubicBezTo>
                    <a:cubicBezTo>
                      <a:pt x="64994" y="16466"/>
                      <a:pt x="73828" y="4176"/>
                      <a:pt x="86970" y="1070"/>
                    </a:cubicBezTo>
                    <a:cubicBezTo>
                      <a:pt x="99923" y="-2451"/>
                      <a:pt x="118943" y="1950"/>
                      <a:pt x="129884" y="25875"/>
                    </a:cubicBezTo>
                    <a:cubicBezTo>
                      <a:pt x="136832" y="41029"/>
                      <a:pt x="138309" y="63822"/>
                      <a:pt x="139755" y="85892"/>
                    </a:cubicBezTo>
                    <a:cubicBezTo>
                      <a:pt x="140101" y="91017"/>
                      <a:pt x="140447" y="96236"/>
                      <a:pt x="140856" y="101360"/>
                    </a:cubicBezTo>
                    <a:cubicBezTo>
                      <a:pt x="161857" y="86961"/>
                      <a:pt x="191158" y="57817"/>
                      <a:pt x="207286" y="39300"/>
                    </a:cubicBezTo>
                    <a:cubicBezTo>
                      <a:pt x="213228" y="32377"/>
                      <a:pt x="223006" y="30211"/>
                      <a:pt x="231305" y="33987"/>
                    </a:cubicBezTo>
                    <a:cubicBezTo>
                      <a:pt x="243378" y="39048"/>
                      <a:pt x="256457" y="56182"/>
                      <a:pt x="254225" y="87841"/>
                    </a:cubicBezTo>
                    <a:cubicBezTo>
                      <a:pt x="262399" y="190269"/>
                      <a:pt x="169937" y="296187"/>
                      <a:pt x="74174" y="347967"/>
                    </a:cubicBezTo>
                    <a:cubicBezTo>
                      <a:pt x="73262" y="348467"/>
                      <a:pt x="72193" y="348718"/>
                      <a:pt x="71156" y="348690"/>
                    </a:cubicBezTo>
                    <a:close/>
                    <a:moveTo>
                      <a:pt x="13497" y="184610"/>
                    </a:moveTo>
                    <a:lnTo>
                      <a:pt x="74142" y="334259"/>
                    </a:lnTo>
                    <a:cubicBezTo>
                      <a:pt x="164529" y="283171"/>
                      <a:pt x="250043" y="183762"/>
                      <a:pt x="242121" y="88344"/>
                    </a:cubicBezTo>
                    <a:cubicBezTo>
                      <a:pt x="242089" y="88021"/>
                      <a:pt x="242089" y="87694"/>
                      <a:pt x="242121" y="87370"/>
                    </a:cubicBezTo>
                    <a:cubicBezTo>
                      <a:pt x="244007" y="63413"/>
                      <a:pt x="235644" y="48826"/>
                      <a:pt x="226401" y="44990"/>
                    </a:cubicBezTo>
                    <a:cubicBezTo>
                      <a:pt x="222849" y="43236"/>
                      <a:pt x="218573" y="44116"/>
                      <a:pt x="215995" y="47128"/>
                    </a:cubicBezTo>
                    <a:cubicBezTo>
                      <a:pt x="198389" y="67312"/>
                      <a:pt x="161763" y="104032"/>
                      <a:pt x="138372" y="116734"/>
                    </a:cubicBezTo>
                    <a:cubicBezTo>
                      <a:pt x="135480" y="118299"/>
                      <a:pt x="131833" y="117212"/>
                      <a:pt x="130292" y="114307"/>
                    </a:cubicBezTo>
                    <a:cubicBezTo>
                      <a:pt x="129915" y="113628"/>
                      <a:pt x="129695" y="112879"/>
                      <a:pt x="129601" y="112112"/>
                    </a:cubicBezTo>
                    <a:cubicBezTo>
                      <a:pt x="128720" y="103875"/>
                      <a:pt x="128155" y="95135"/>
                      <a:pt x="127589" y="86678"/>
                    </a:cubicBezTo>
                    <a:cubicBezTo>
                      <a:pt x="126205" y="65677"/>
                      <a:pt x="124790" y="43984"/>
                      <a:pt x="118754" y="30843"/>
                    </a:cubicBezTo>
                    <a:cubicBezTo>
                      <a:pt x="110926" y="13709"/>
                      <a:pt x="98665" y="10187"/>
                      <a:pt x="89799" y="12577"/>
                    </a:cubicBezTo>
                    <a:cubicBezTo>
                      <a:pt x="82317" y="14177"/>
                      <a:pt x="77192" y="21081"/>
                      <a:pt x="77821" y="28705"/>
                    </a:cubicBezTo>
                    <a:cubicBezTo>
                      <a:pt x="79079" y="41280"/>
                      <a:pt x="78795" y="77435"/>
                      <a:pt x="62605" y="93092"/>
                    </a:cubicBezTo>
                    <a:cubicBezTo>
                      <a:pt x="50815" y="103982"/>
                      <a:pt x="41383" y="117218"/>
                      <a:pt x="35001" y="131950"/>
                    </a:cubicBezTo>
                    <a:cubicBezTo>
                      <a:pt x="30003" y="142595"/>
                      <a:pt x="24218" y="152851"/>
                      <a:pt x="17710" y="162634"/>
                    </a:cubicBezTo>
                    <a:lnTo>
                      <a:pt x="23998" y="171343"/>
                    </a:lnTo>
                    <a:cubicBezTo>
                      <a:pt x="25884" y="174019"/>
                      <a:pt x="25255" y="177728"/>
                      <a:pt x="22583" y="179627"/>
                    </a:cubicBezTo>
                    <a:cubicBezTo>
                      <a:pt x="22394" y="179772"/>
                      <a:pt x="22174" y="179904"/>
                      <a:pt x="21954" y="180020"/>
                    </a:cubicBezTo>
                    <a:close/>
                  </a:path>
                </a:pathLst>
              </a:custGeom>
              <a:solidFill>
                <a:schemeClr val="dk1">
                  <a:lumMod val="100000"/>
                </a:schemeClr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7" name="任意多边形: 形状  89"/>
              <p:cNvSpPr/>
              <p:nvPr userDrawn="1">
                <p:custDataLst>
                  <p:tags r:id="rId25"/>
                </p:custDataLst>
              </p:nvPr>
            </p:nvSpPr>
            <p:spPr>
              <a:xfrm>
                <a:off x="2032" y="5672"/>
                <a:ext cx="4409" cy="4103"/>
              </a:xfrm>
              <a:custGeom>
                <a:avLst/>
                <a:gdLst>
                  <a:gd name="connsiteX0" fmla="*/ 831864 w 1000533"/>
                  <a:gd name="connsiteY0" fmla="*/ 442815 h 931009"/>
                  <a:gd name="connsiteX1" fmla="*/ 985254 w 1000533"/>
                  <a:gd name="connsiteY1" fmla="*/ 782040 h 931009"/>
                  <a:gd name="connsiteX2" fmla="*/ 75853 w 1000533"/>
                  <a:gd name="connsiteY2" fmla="*/ 695426 h 931009"/>
                  <a:gd name="connsiteX3" fmla="*/ 368235 w 1000533"/>
                  <a:gd name="connsiteY3" fmla="*/ 155 h 931009"/>
                  <a:gd name="connsiteX4" fmla="*/ 591954 w 1000533"/>
                  <a:gd name="connsiteY4" fmla="*/ 246164 h 931009"/>
                  <a:gd name="connsiteX5" fmla="*/ 465664 w 1000533"/>
                  <a:gd name="connsiteY5" fmla="*/ 507767 h 931009"/>
                  <a:gd name="connsiteX6" fmla="*/ 831864 w 1000533"/>
                  <a:gd name="connsiteY6" fmla="*/ 442815 h 93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533" h="931009">
                    <a:moveTo>
                      <a:pt x="831864" y="442815"/>
                    </a:moveTo>
                    <a:cubicBezTo>
                      <a:pt x="887636" y="407194"/>
                      <a:pt x="1050804" y="727022"/>
                      <a:pt x="985254" y="782040"/>
                    </a:cubicBezTo>
                    <a:cubicBezTo>
                      <a:pt x="884210" y="866925"/>
                      <a:pt x="347956" y="1111708"/>
                      <a:pt x="75853" y="695426"/>
                    </a:cubicBezTo>
                    <a:cubicBezTo>
                      <a:pt x="-104575" y="419361"/>
                      <a:pt x="54349" y="-9339"/>
                      <a:pt x="368235" y="155"/>
                    </a:cubicBezTo>
                    <a:cubicBezTo>
                      <a:pt x="507163" y="4368"/>
                      <a:pt x="590602" y="118397"/>
                      <a:pt x="591954" y="246164"/>
                    </a:cubicBezTo>
                    <a:cubicBezTo>
                      <a:pt x="593243" y="366450"/>
                      <a:pt x="508955" y="432000"/>
                      <a:pt x="465664" y="507767"/>
                    </a:cubicBezTo>
                    <a:cubicBezTo>
                      <a:pt x="552215" y="540244"/>
                      <a:pt x="766911" y="484314"/>
                      <a:pt x="831864" y="44281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8" name="任意多边形: 形状  90"/>
              <p:cNvSpPr/>
              <p:nvPr userDrawn="1">
                <p:custDataLst>
                  <p:tags r:id="rId26"/>
                </p:custDataLst>
              </p:nvPr>
            </p:nvSpPr>
            <p:spPr>
              <a:xfrm>
                <a:off x="4411" y="5108"/>
                <a:ext cx="845" cy="224"/>
              </a:xfrm>
              <a:custGeom>
                <a:avLst/>
                <a:gdLst>
                  <a:gd name="connsiteX0" fmla="*/ 111676 w 191639"/>
                  <a:gd name="connsiteY0" fmla="*/ 50793 h 50793"/>
                  <a:gd name="connsiteX1" fmla="*/ 1923 w 191639"/>
                  <a:gd name="connsiteY1" fmla="*/ 10363 h 50793"/>
                  <a:gd name="connsiteX2" fmla="*/ 1577 w 191639"/>
                  <a:gd name="connsiteY2" fmla="*/ 1921 h 50793"/>
                  <a:gd name="connsiteX3" fmla="*/ 9499 w 191639"/>
                  <a:gd name="connsiteY3" fmla="*/ 1151 h 50793"/>
                  <a:gd name="connsiteX4" fmla="*/ 182916 w 191639"/>
                  <a:gd name="connsiteY4" fmla="*/ 21806 h 50793"/>
                  <a:gd name="connsiteX5" fmla="*/ 190965 w 191639"/>
                  <a:gd name="connsiteY5" fmla="*/ 24306 h 50793"/>
                  <a:gd name="connsiteX6" fmla="*/ 188450 w 191639"/>
                  <a:gd name="connsiteY6" fmla="*/ 32338 h 50793"/>
                  <a:gd name="connsiteX7" fmla="*/ 111676 w 191639"/>
                  <a:gd name="connsiteY7" fmla="*/ 50793 h 5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639" h="50793">
                    <a:moveTo>
                      <a:pt x="111676" y="50793"/>
                    </a:moveTo>
                    <a:cubicBezTo>
                      <a:pt x="71466" y="50699"/>
                      <a:pt x="32576" y="36375"/>
                      <a:pt x="1923" y="10363"/>
                    </a:cubicBezTo>
                    <a:cubicBezTo>
                      <a:pt x="-498" y="8124"/>
                      <a:pt x="-655" y="4345"/>
                      <a:pt x="1577" y="1921"/>
                    </a:cubicBezTo>
                    <a:cubicBezTo>
                      <a:pt x="3652" y="-308"/>
                      <a:pt x="7048" y="-641"/>
                      <a:pt x="9499" y="1151"/>
                    </a:cubicBezTo>
                    <a:cubicBezTo>
                      <a:pt x="70680" y="51642"/>
                      <a:pt x="141134" y="43845"/>
                      <a:pt x="182916" y="21806"/>
                    </a:cubicBezTo>
                    <a:cubicBezTo>
                      <a:pt x="185840" y="20278"/>
                      <a:pt x="189425" y="21398"/>
                      <a:pt x="190965" y="24306"/>
                    </a:cubicBezTo>
                    <a:cubicBezTo>
                      <a:pt x="192474" y="27214"/>
                      <a:pt x="191374" y="30811"/>
                      <a:pt x="188450" y="32338"/>
                    </a:cubicBezTo>
                    <a:cubicBezTo>
                      <a:pt x="164714" y="44552"/>
                      <a:pt x="138368" y="50881"/>
                      <a:pt x="111676" y="50793"/>
                    </a:cubicBezTo>
                    <a:close/>
                  </a:path>
                </a:pathLst>
              </a:custGeom>
              <a:solidFill>
                <a:schemeClr val="dk1">
                  <a:lumMod val="100000"/>
                </a:schemeClr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9" name="任意多边形: 形状  91"/>
              <p:cNvSpPr/>
              <p:nvPr userDrawn="1">
                <p:custDataLst>
                  <p:tags r:id="rId27"/>
                </p:custDataLst>
              </p:nvPr>
            </p:nvSpPr>
            <p:spPr>
              <a:xfrm>
                <a:off x="4566" y="4275"/>
                <a:ext cx="342" cy="239"/>
              </a:xfrm>
              <a:custGeom>
                <a:avLst/>
                <a:gdLst>
                  <a:gd name="connsiteX0" fmla="*/ 5963 w 77625"/>
                  <a:gd name="connsiteY0" fmla="*/ 54232 h 54233"/>
                  <a:gd name="connsiteX1" fmla="*/ 4643 w 77625"/>
                  <a:gd name="connsiteY1" fmla="*/ 54075 h 54233"/>
                  <a:gd name="connsiteX2" fmla="*/ 147 w 77625"/>
                  <a:gd name="connsiteY2" fmla="*/ 46938 h 54233"/>
                  <a:gd name="connsiteX3" fmla="*/ 72016 w 77625"/>
                  <a:gd name="connsiteY3" fmla="*/ 440 h 54233"/>
                  <a:gd name="connsiteX4" fmla="*/ 77613 w 77625"/>
                  <a:gd name="connsiteY4" fmla="*/ 6759 h 54233"/>
                  <a:gd name="connsiteX5" fmla="*/ 71293 w 77625"/>
                  <a:gd name="connsiteY5" fmla="*/ 12365 h 54233"/>
                  <a:gd name="connsiteX6" fmla="*/ 70665 w 77625"/>
                  <a:gd name="connsiteY6" fmla="*/ 12293 h 54233"/>
                  <a:gd name="connsiteX7" fmla="*/ 11779 w 77625"/>
                  <a:gd name="connsiteY7" fmla="*/ 49611 h 54233"/>
                  <a:gd name="connsiteX8" fmla="*/ 5963 w 77625"/>
                  <a:gd name="connsiteY8" fmla="*/ 54232 h 5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625" h="54233">
                    <a:moveTo>
                      <a:pt x="5963" y="54232"/>
                    </a:moveTo>
                    <a:cubicBezTo>
                      <a:pt x="5523" y="54242"/>
                      <a:pt x="5083" y="54188"/>
                      <a:pt x="4643" y="54075"/>
                    </a:cubicBezTo>
                    <a:cubicBezTo>
                      <a:pt x="1436" y="53342"/>
                      <a:pt x="-576" y="50148"/>
                      <a:pt x="147" y="46938"/>
                    </a:cubicBezTo>
                    <a:cubicBezTo>
                      <a:pt x="5146" y="25151"/>
                      <a:pt x="33630" y="-3930"/>
                      <a:pt x="72016" y="440"/>
                    </a:cubicBezTo>
                    <a:cubicBezTo>
                      <a:pt x="75318" y="635"/>
                      <a:pt x="77832" y="3465"/>
                      <a:pt x="77613" y="6759"/>
                    </a:cubicBezTo>
                    <a:cubicBezTo>
                      <a:pt x="77424" y="10051"/>
                      <a:pt x="74595" y="12563"/>
                      <a:pt x="71293" y="12365"/>
                    </a:cubicBezTo>
                    <a:cubicBezTo>
                      <a:pt x="71105" y="12352"/>
                      <a:pt x="70885" y="12327"/>
                      <a:pt x="70665" y="12293"/>
                    </a:cubicBezTo>
                    <a:cubicBezTo>
                      <a:pt x="40263" y="8803"/>
                      <a:pt x="15898" y="31691"/>
                      <a:pt x="11779" y="49611"/>
                    </a:cubicBezTo>
                    <a:cubicBezTo>
                      <a:pt x="11151" y="52324"/>
                      <a:pt x="8730" y="54242"/>
                      <a:pt x="5963" y="54232"/>
                    </a:cubicBezTo>
                    <a:close/>
                  </a:path>
                </a:pathLst>
              </a:custGeom>
              <a:solidFill>
                <a:schemeClr val="dk1">
                  <a:lumMod val="100000"/>
                </a:schemeClr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0" name="任意多边形: 形状  92"/>
              <p:cNvSpPr/>
              <p:nvPr userDrawn="1">
                <p:custDataLst>
                  <p:tags r:id="rId28"/>
                </p:custDataLst>
              </p:nvPr>
            </p:nvSpPr>
            <p:spPr>
              <a:xfrm>
                <a:off x="5359" y="4077"/>
                <a:ext cx="263" cy="107"/>
              </a:xfrm>
              <a:custGeom>
                <a:avLst/>
                <a:gdLst>
                  <a:gd name="connsiteX0" fmla="*/ 5973 w 59720"/>
                  <a:gd name="connsiteY0" fmla="*/ 24181 h 24181"/>
                  <a:gd name="connsiteX1" fmla="*/ 0 w 59720"/>
                  <a:gd name="connsiteY1" fmla="*/ 18258 h 24181"/>
                  <a:gd name="connsiteX2" fmla="*/ 1289 w 59720"/>
                  <a:gd name="connsiteY2" fmla="*/ 14561 h 24181"/>
                  <a:gd name="connsiteX3" fmla="*/ 56999 w 59720"/>
                  <a:gd name="connsiteY3" fmla="*/ 7927 h 24181"/>
                  <a:gd name="connsiteX4" fmla="*/ 58759 w 59720"/>
                  <a:gd name="connsiteY4" fmla="*/ 16164 h 24181"/>
                  <a:gd name="connsiteX5" fmla="*/ 50523 w 59720"/>
                  <a:gd name="connsiteY5" fmla="*/ 17925 h 24181"/>
                  <a:gd name="connsiteX6" fmla="*/ 10658 w 59720"/>
                  <a:gd name="connsiteY6" fmla="*/ 21886 h 24181"/>
                  <a:gd name="connsiteX7" fmla="*/ 5973 w 59720"/>
                  <a:gd name="connsiteY7" fmla="*/ 24181 h 24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720" h="24181">
                    <a:moveTo>
                      <a:pt x="5973" y="24181"/>
                    </a:moveTo>
                    <a:cubicBezTo>
                      <a:pt x="2704" y="24191"/>
                      <a:pt x="31" y="21540"/>
                      <a:pt x="0" y="18258"/>
                    </a:cubicBezTo>
                    <a:cubicBezTo>
                      <a:pt x="0" y="16916"/>
                      <a:pt x="472" y="15614"/>
                      <a:pt x="1289" y="14561"/>
                    </a:cubicBezTo>
                    <a:cubicBezTo>
                      <a:pt x="18800" y="-7887"/>
                      <a:pt x="45304" y="413"/>
                      <a:pt x="56999" y="7927"/>
                    </a:cubicBezTo>
                    <a:cubicBezTo>
                      <a:pt x="59765" y="9716"/>
                      <a:pt x="60551" y="13404"/>
                      <a:pt x="58759" y="16164"/>
                    </a:cubicBezTo>
                    <a:cubicBezTo>
                      <a:pt x="56967" y="18925"/>
                      <a:pt x="53289" y="19714"/>
                      <a:pt x="50523" y="17925"/>
                    </a:cubicBezTo>
                    <a:cubicBezTo>
                      <a:pt x="49548" y="17296"/>
                      <a:pt x="25843" y="2488"/>
                      <a:pt x="10658" y="21886"/>
                    </a:cubicBezTo>
                    <a:cubicBezTo>
                      <a:pt x="9526" y="23335"/>
                      <a:pt x="7797" y="24184"/>
                      <a:pt x="5973" y="24181"/>
                    </a:cubicBezTo>
                    <a:close/>
                  </a:path>
                </a:pathLst>
              </a:custGeom>
              <a:solidFill>
                <a:schemeClr val="dk1">
                  <a:lumMod val="100000"/>
                </a:schemeClr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1" name="任意多边形: 形状  93"/>
              <p:cNvSpPr/>
              <p:nvPr userDrawn="1">
                <p:custDataLst>
                  <p:tags r:id="rId29"/>
                </p:custDataLst>
              </p:nvPr>
            </p:nvSpPr>
            <p:spPr>
              <a:xfrm>
                <a:off x="4441" y="3919"/>
                <a:ext cx="259" cy="185"/>
              </a:xfrm>
              <a:custGeom>
                <a:avLst/>
                <a:gdLst>
                  <a:gd name="connsiteX0" fmla="*/ 5971 w 58724"/>
                  <a:gd name="connsiteY0" fmla="*/ 42002 h 42001"/>
                  <a:gd name="connsiteX1" fmla="*/ 4273 w 58724"/>
                  <a:gd name="connsiteY1" fmla="*/ 41750 h 42001"/>
                  <a:gd name="connsiteX2" fmla="*/ 249 w 58724"/>
                  <a:gd name="connsiteY2" fmla="*/ 34375 h 42001"/>
                  <a:gd name="connsiteX3" fmla="*/ 249 w 58724"/>
                  <a:gd name="connsiteY3" fmla="*/ 34362 h 42001"/>
                  <a:gd name="connsiteX4" fmla="*/ 51903 w 58724"/>
                  <a:gd name="connsiteY4" fmla="*/ 62 h 42001"/>
                  <a:gd name="connsiteX5" fmla="*/ 58662 w 58724"/>
                  <a:gd name="connsiteY5" fmla="*/ 5118 h 42001"/>
                  <a:gd name="connsiteX6" fmla="*/ 53601 w 58724"/>
                  <a:gd name="connsiteY6" fmla="*/ 11886 h 42001"/>
                  <a:gd name="connsiteX7" fmla="*/ 52878 w 58724"/>
                  <a:gd name="connsiteY7" fmla="*/ 11946 h 42001"/>
                  <a:gd name="connsiteX8" fmla="*/ 11661 w 58724"/>
                  <a:gd name="connsiteY8" fmla="*/ 37726 h 42001"/>
                  <a:gd name="connsiteX9" fmla="*/ 5971 w 58724"/>
                  <a:gd name="connsiteY9" fmla="*/ 42002 h 42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8724" h="42001">
                    <a:moveTo>
                      <a:pt x="5971" y="42002"/>
                    </a:moveTo>
                    <a:cubicBezTo>
                      <a:pt x="5405" y="41995"/>
                      <a:pt x="4839" y="41911"/>
                      <a:pt x="4273" y="41750"/>
                    </a:cubicBezTo>
                    <a:cubicBezTo>
                      <a:pt x="1129" y="40826"/>
                      <a:pt x="-694" y="37525"/>
                      <a:pt x="249" y="34375"/>
                    </a:cubicBezTo>
                    <a:cubicBezTo>
                      <a:pt x="249" y="34371"/>
                      <a:pt x="249" y="34365"/>
                      <a:pt x="249" y="34362"/>
                    </a:cubicBezTo>
                    <a:cubicBezTo>
                      <a:pt x="5027" y="18045"/>
                      <a:pt x="33134" y="1603"/>
                      <a:pt x="51903" y="62"/>
                    </a:cubicBezTo>
                    <a:cubicBezTo>
                      <a:pt x="55173" y="-409"/>
                      <a:pt x="58191" y="1851"/>
                      <a:pt x="58662" y="5118"/>
                    </a:cubicBezTo>
                    <a:cubicBezTo>
                      <a:pt x="59134" y="8381"/>
                      <a:pt x="56870" y="11412"/>
                      <a:pt x="53601" y="11886"/>
                    </a:cubicBezTo>
                    <a:cubicBezTo>
                      <a:pt x="53380" y="11921"/>
                      <a:pt x="53129" y="11940"/>
                      <a:pt x="52878" y="11946"/>
                    </a:cubicBezTo>
                    <a:cubicBezTo>
                      <a:pt x="37441" y="13204"/>
                      <a:pt x="14711" y="27414"/>
                      <a:pt x="11661" y="37726"/>
                    </a:cubicBezTo>
                    <a:cubicBezTo>
                      <a:pt x="10938" y="40257"/>
                      <a:pt x="8611" y="41995"/>
                      <a:pt x="5971" y="42002"/>
                    </a:cubicBezTo>
                    <a:close/>
                  </a:path>
                </a:pathLst>
              </a:custGeom>
              <a:solidFill>
                <a:schemeClr val="dk1">
                  <a:lumMod val="100000"/>
                </a:schemeClr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2" name="任意多边形: 形状  94"/>
              <p:cNvSpPr/>
              <p:nvPr userDrawn="1">
                <p:custDataLst>
                  <p:tags r:id="rId30"/>
                </p:custDataLst>
              </p:nvPr>
            </p:nvSpPr>
            <p:spPr>
              <a:xfrm>
                <a:off x="2564" y="9006"/>
                <a:ext cx="87" cy="91"/>
              </a:xfrm>
              <a:custGeom>
                <a:avLst/>
                <a:gdLst>
                  <a:gd name="connsiteX0" fmla="*/ 13865 w 19811"/>
                  <a:gd name="connsiteY0" fmla="*/ 20678 h 20677"/>
                  <a:gd name="connsiteX1" fmla="*/ 9463 w 19811"/>
                  <a:gd name="connsiteY1" fmla="*/ 18760 h 20677"/>
                  <a:gd name="connsiteX2" fmla="*/ 1792 w 19811"/>
                  <a:gd name="connsiteY2" fmla="*/ 10240 h 20677"/>
                  <a:gd name="connsiteX3" fmla="*/ 1698 w 19811"/>
                  <a:gd name="connsiteY3" fmla="*/ 1792 h 20677"/>
                  <a:gd name="connsiteX4" fmla="*/ 10155 w 19811"/>
                  <a:gd name="connsiteY4" fmla="*/ 1707 h 20677"/>
                  <a:gd name="connsiteX5" fmla="*/ 10721 w 19811"/>
                  <a:gd name="connsiteY5" fmla="*/ 2349 h 20677"/>
                  <a:gd name="connsiteX6" fmla="*/ 18235 w 19811"/>
                  <a:gd name="connsiteY6" fmla="*/ 10680 h 20677"/>
                  <a:gd name="connsiteX7" fmla="*/ 17889 w 19811"/>
                  <a:gd name="connsiteY7" fmla="*/ 19106 h 20677"/>
                  <a:gd name="connsiteX8" fmla="*/ 13865 w 19811"/>
                  <a:gd name="connsiteY8" fmla="*/ 20678 h 2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11" h="20677">
                    <a:moveTo>
                      <a:pt x="13865" y="20678"/>
                    </a:moveTo>
                    <a:cubicBezTo>
                      <a:pt x="12198" y="20681"/>
                      <a:pt x="10595" y="19986"/>
                      <a:pt x="9463" y="18760"/>
                    </a:cubicBezTo>
                    <a:cubicBezTo>
                      <a:pt x="6885" y="15962"/>
                      <a:pt x="4339" y="13132"/>
                      <a:pt x="1792" y="10240"/>
                    </a:cubicBezTo>
                    <a:cubicBezTo>
                      <a:pt x="-566" y="7932"/>
                      <a:pt x="-597" y="4150"/>
                      <a:pt x="1698" y="1792"/>
                    </a:cubicBezTo>
                    <a:cubicBezTo>
                      <a:pt x="4024" y="-563"/>
                      <a:pt x="7797" y="-603"/>
                      <a:pt x="10155" y="1707"/>
                    </a:cubicBezTo>
                    <a:cubicBezTo>
                      <a:pt x="10344" y="1906"/>
                      <a:pt x="10532" y="2122"/>
                      <a:pt x="10721" y="2349"/>
                    </a:cubicBezTo>
                    <a:cubicBezTo>
                      <a:pt x="13205" y="5178"/>
                      <a:pt x="15720" y="7945"/>
                      <a:pt x="18235" y="10680"/>
                    </a:cubicBezTo>
                    <a:cubicBezTo>
                      <a:pt x="20467" y="13104"/>
                      <a:pt x="20310" y="16874"/>
                      <a:pt x="17889" y="19106"/>
                    </a:cubicBezTo>
                    <a:cubicBezTo>
                      <a:pt x="16789" y="20128"/>
                      <a:pt x="15374" y="20690"/>
                      <a:pt x="13865" y="20678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3" name="任意多边形: 形状  95"/>
              <p:cNvSpPr/>
              <p:nvPr userDrawn="1">
                <p:custDataLst>
                  <p:tags r:id="rId31"/>
                </p:custDataLst>
              </p:nvPr>
            </p:nvSpPr>
            <p:spPr>
              <a:xfrm>
                <a:off x="2843" y="7120"/>
                <a:ext cx="3625" cy="2680"/>
              </a:xfrm>
              <a:custGeom>
                <a:avLst/>
                <a:gdLst>
                  <a:gd name="connsiteX0" fmla="*/ 332392 w 822481"/>
                  <a:gd name="connsiteY0" fmla="*/ 608135 h 608134"/>
                  <a:gd name="connsiteX1" fmla="*/ 2284 w 822481"/>
                  <a:gd name="connsiteY1" fmla="*/ 499074 h 608134"/>
                  <a:gd name="connsiteX2" fmla="*/ 1309 w 822481"/>
                  <a:gd name="connsiteY2" fmla="*/ 490632 h 608134"/>
                  <a:gd name="connsiteX3" fmla="*/ 9735 w 822481"/>
                  <a:gd name="connsiteY3" fmla="*/ 489642 h 608134"/>
                  <a:gd name="connsiteX4" fmla="*/ 797531 w 822481"/>
                  <a:gd name="connsiteY4" fmla="*/ 448771 h 608134"/>
                  <a:gd name="connsiteX5" fmla="*/ 713872 w 822481"/>
                  <a:gd name="connsiteY5" fmla="*/ 165570 h 608134"/>
                  <a:gd name="connsiteX6" fmla="*/ 651182 w 822481"/>
                  <a:gd name="connsiteY6" fmla="*/ 119135 h 608134"/>
                  <a:gd name="connsiteX7" fmla="*/ 279606 w 822481"/>
                  <a:gd name="connsiteY7" fmla="*/ 184653 h 608134"/>
                  <a:gd name="connsiteX8" fmla="*/ 276085 w 822481"/>
                  <a:gd name="connsiteY8" fmla="*/ 181101 h 608134"/>
                  <a:gd name="connsiteX9" fmla="*/ 276525 w 822481"/>
                  <a:gd name="connsiteY9" fmla="*/ 176102 h 608134"/>
                  <a:gd name="connsiteX10" fmla="*/ 319754 w 822481"/>
                  <a:gd name="connsiteY10" fmla="*/ 113224 h 608134"/>
                  <a:gd name="connsiteX11" fmla="*/ 386404 w 822481"/>
                  <a:gd name="connsiteY11" fmla="*/ 4194 h 608134"/>
                  <a:gd name="connsiteX12" fmla="*/ 393887 w 822481"/>
                  <a:gd name="connsiteY12" fmla="*/ 274 h 608134"/>
                  <a:gd name="connsiteX13" fmla="*/ 397817 w 822481"/>
                  <a:gd name="connsiteY13" fmla="*/ 7759 h 608134"/>
                  <a:gd name="connsiteX14" fmla="*/ 397534 w 822481"/>
                  <a:gd name="connsiteY14" fmla="*/ 8470 h 608134"/>
                  <a:gd name="connsiteX15" fmla="*/ 329311 w 822481"/>
                  <a:gd name="connsiteY15" fmla="*/ 120392 h 608134"/>
                  <a:gd name="connsiteX16" fmla="*/ 290579 w 822481"/>
                  <a:gd name="connsiteY16" fmla="*/ 175630 h 608134"/>
                  <a:gd name="connsiteX17" fmla="*/ 644769 w 822481"/>
                  <a:gd name="connsiteY17" fmla="*/ 108948 h 608134"/>
                  <a:gd name="connsiteX18" fmla="*/ 723366 w 822481"/>
                  <a:gd name="connsiteY18" fmla="*/ 158402 h 608134"/>
                  <a:gd name="connsiteX19" fmla="*/ 805108 w 822481"/>
                  <a:gd name="connsiteY19" fmla="*/ 457763 h 608134"/>
                  <a:gd name="connsiteX20" fmla="*/ 332392 w 822481"/>
                  <a:gd name="connsiteY20" fmla="*/ 608135 h 60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2481" h="608134">
                    <a:moveTo>
                      <a:pt x="332392" y="608135"/>
                    </a:moveTo>
                    <a:cubicBezTo>
                      <a:pt x="219212" y="608135"/>
                      <a:pt x="102448" y="579494"/>
                      <a:pt x="2284" y="499074"/>
                    </a:cubicBezTo>
                    <a:cubicBezTo>
                      <a:pt x="-326" y="497017"/>
                      <a:pt x="-766" y="493235"/>
                      <a:pt x="1309" y="490632"/>
                    </a:cubicBezTo>
                    <a:cubicBezTo>
                      <a:pt x="3353" y="488029"/>
                      <a:pt x="7125" y="487586"/>
                      <a:pt x="9735" y="489642"/>
                    </a:cubicBezTo>
                    <a:cubicBezTo>
                      <a:pt x="293188" y="716976"/>
                      <a:pt x="710822" y="521647"/>
                      <a:pt x="797531" y="448771"/>
                    </a:cubicBezTo>
                    <a:cubicBezTo>
                      <a:pt x="839219" y="413748"/>
                      <a:pt x="775806" y="249920"/>
                      <a:pt x="713872" y="165570"/>
                    </a:cubicBezTo>
                    <a:cubicBezTo>
                      <a:pt x="686803" y="128723"/>
                      <a:pt x="663381" y="111369"/>
                      <a:pt x="651182" y="119135"/>
                    </a:cubicBezTo>
                    <a:cubicBezTo>
                      <a:pt x="586387" y="160540"/>
                      <a:pt x="368924" y="218136"/>
                      <a:pt x="279606" y="184653"/>
                    </a:cubicBezTo>
                    <a:cubicBezTo>
                      <a:pt x="277972" y="184034"/>
                      <a:pt x="276682" y="182739"/>
                      <a:pt x="276085" y="181101"/>
                    </a:cubicBezTo>
                    <a:cubicBezTo>
                      <a:pt x="275519" y="179444"/>
                      <a:pt x="275677" y="177636"/>
                      <a:pt x="276525" y="176102"/>
                    </a:cubicBezTo>
                    <a:cubicBezTo>
                      <a:pt x="288724" y="154755"/>
                      <a:pt x="303814" y="134634"/>
                      <a:pt x="319754" y="113224"/>
                    </a:cubicBezTo>
                    <a:cubicBezTo>
                      <a:pt x="344716" y="79962"/>
                      <a:pt x="370496" y="45568"/>
                      <a:pt x="386404" y="4194"/>
                    </a:cubicBezTo>
                    <a:cubicBezTo>
                      <a:pt x="387379" y="1044"/>
                      <a:pt x="390743" y="-710"/>
                      <a:pt x="393887" y="274"/>
                    </a:cubicBezTo>
                    <a:cubicBezTo>
                      <a:pt x="397031" y="1258"/>
                      <a:pt x="398791" y="4609"/>
                      <a:pt x="397817" y="7759"/>
                    </a:cubicBezTo>
                    <a:cubicBezTo>
                      <a:pt x="397722" y="8001"/>
                      <a:pt x="397628" y="8237"/>
                      <a:pt x="397534" y="8470"/>
                    </a:cubicBezTo>
                    <a:cubicBezTo>
                      <a:pt x="381028" y="51415"/>
                      <a:pt x="354745" y="86470"/>
                      <a:pt x="329311" y="120392"/>
                    </a:cubicBezTo>
                    <a:cubicBezTo>
                      <a:pt x="315164" y="139255"/>
                      <a:pt x="301739" y="157144"/>
                      <a:pt x="290579" y="175630"/>
                    </a:cubicBezTo>
                    <a:cubicBezTo>
                      <a:pt x="379393" y="202228"/>
                      <a:pt x="584815" y="147335"/>
                      <a:pt x="644769" y="108948"/>
                    </a:cubicBezTo>
                    <a:cubicBezTo>
                      <a:pt x="663633" y="96907"/>
                      <a:pt x="690858" y="113979"/>
                      <a:pt x="723366" y="158402"/>
                    </a:cubicBezTo>
                    <a:cubicBezTo>
                      <a:pt x="780774" y="236559"/>
                      <a:pt x="857265" y="413968"/>
                      <a:pt x="805108" y="457763"/>
                    </a:cubicBezTo>
                    <a:cubicBezTo>
                      <a:pt x="747354" y="506525"/>
                      <a:pt x="545799" y="608135"/>
                      <a:pt x="332392" y="608135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4" name="任意多边形: 形状  96"/>
              <p:cNvSpPr/>
              <p:nvPr userDrawn="1">
                <p:custDataLst>
                  <p:tags r:id="rId32"/>
                </p:custDataLst>
              </p:nvPr>
            </p:nvSpPr>
            <p:spPr>
              <a:xfrm>
                <a:off x="4613" y="6730"/>
                <a:ext cx="53" cy="111"/>
              </a:xfrm>
              <a:custGeom>
                <a:avLst/>
                <a:gdLst>
                  <a:gd name="connsiteX0" fmla="*/ 5974 w 12135"/>
                  <a:gd name="connsiteY0" fmla="*/ 25214 h 25213"/>
                  <a:gd name="connsiteX1" fmla="*/ 0 w 12135"/>
                  <a:gd name="connsiteY1" fmla="*/ 19184 h 25213"/>
                  <a:gd name="connsiteX2" fmla="*/ 0 w 12135"/>
                  <a:gd name="connsiteY2" fmla="*/ 18926 h 25213"/>
                  <a:gd name="connsiteX3" fmla="*/ 221 w 12135"/>
                  <a:gd name="connsiteY3" fmla="*/ 6036 h 25213"/>
                  <a:gd name="connsiteX4" fmla="*/ 6100 w 12135"/>
                  <a:gd name="connsiteY4" fmla="*/ 0 h 25213"/>
                  <a:gd name="connsiteX5" fmla="*/ 12136 w 12135"/>
                  <a:gd name="connsiteY5" fmla="*/ 5879 h 25213"/>
                  <a:gd name="connsiteX6" fmla="*/ 11916 w 12135"/>
                  <a:gd name="connsiteY6" fmla="*/ 19429 h 25213"/>
                  <a:gd name="connsiteX7" fmla="*/ 5974 w 12135"/>
                  <a:gd name="connsiteY7" fmla="*/ 25214 h 25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35" h="25213">
                    <a:moveTo>
                      <a:pt x="5974" y="25214"/>
                    </a:moveTo>
                    <a:cubicBezTo>
                      <a:pt x="2673" y="25201"/>
                      <a:pt x="-31" y="22501"/>
                      <a:pt x="0" y="19184"/>
                    </a:cubicBezTo>
                    <a:cubicBezTo>
                      <a:pt x="0" y="19099"/>
                      <a:pt x="0" y="19011"/>
                      <a:pt x="0" y="18926"/>
                    </a:cubicBezTo>
                    <a:cubicBezTo>
                      <a:pt x="189" y="14682"/>
                      <a:pt x="252" y="10406"/>
                      <a:pt x="221" y="6036"/>
                    </a:cubicBezTo>
                    <a:cubicBezTo>
                      <a:pt x="189" y="2748"/>
                      <a:pt x="2798" y="50"/>
                      <a:pt x="6100" y="0"/>
                    </a:cubicBezTo>
                    <a:cubicBezTo>
                      <a:pt x="9369" y="31"/>
                      <a:pt x="12010" y="2622"/>
                      <a:pt x="12136" y="5879"/>
                    </a:cubicBezTo>
                    <a:cubicBezTo>
                      <a:pt x="12136" y="10469"/>
                      <a:pt x="12136" y="14996"/>
                      <a:pt x="11916" y="19429"/>
                    </a:cubicBezTo>
                    <a:cubicBezTo>
                      <a:pt x="11821" y="22649"/>
                      <a:pt x="9181" y="25214"/>
                      <a:pt x="5974" y="25214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5" name="任意多边形: 形状  97"/>
              <p:cNvSpPr/>
              <p:nvPr userDrawn="1">
                <p:custDataLst>
                  <p:tags r:id="rId33"/>
                </p:custDataLst>
              </p:nvPr>
            </p:nvSpPr>
            <p:spPr>
              <a:xfrm>
                <a:off x="2005" y="5646"/>
                <a:ext cx="2615" cy="3117"/>
              </a:xfrm>
              <a:custGeom>
                <a:avLst/>
                <a:gdLst>
                  <a:gd name="connsiteX0" fmla="*/ 81867 w 593404"/>
                  <a:gd name="connsiteY0" fmla="*/ 707343 h 707343"/>
                  <a:gd name="connsiteX1" fmla="*/ 76899 w 593404"/>
                  <a:gd name="connsiteY1" fmla="*/ 704640 h 707343"/>
                  <a:gd name="connsiteX2" fmla="*/ 63600 w 593404"/>
                  <a:gd name="connsiteY2" fmla="*/ 189042 h 707343"/>
                  <a:gd name="connsiteX3" fmla="*/ 374342 w 593404"/>
                  <a:gd name="connsiteY3" fmla="*/ 157 h 707343"/>
                  <a:gd name="connsiteX4" fmla="*/ 593188 w 593404"/>
                  <a:gd name="connsiteY4" fmla="*/ 176215 h 707343"/>
                  <a:gd name="connsiteX5" fmla="*/ 589039 w 593404"/>
                  <a:gd name="connsiteY5" fmla="*/ 183524 h 707343"/>
                  <a:gd name="connsiteX6" fmla="*/ 581714 w 593404"/>
                  <a:gd name="connsiteY6" fmla="*/ 179359 h 707343"/>
                  <a:gd name="connsiteX7" fmla="*/ 373997 w 593404"/>
                  <a:gd name="connsiteY7" fmla="*/ 11947 h 707343"/>
                  <a:gd name="connsiteX8" fmla="*/ 74007 w 593404"/>
                  <a:gd name="connsiteY8" fmla="*/ 194732 h 707343"/>
                  <a:gd name="connsiteX9" fmla="*/ 86865 w 593404"/>
                  <a:gd name="connsiteY9" fmla="*/ 697975 h 707343"/>
                  <a:gd name="connsiteX10" fmla="*/ 85136 w 593404"/>
                  <a:gd name="connsiteY10" fmla="*/ 706243 h 707343"/>
                  <a:gd name="connsiteX11" fmla="*/ 81867 w 593404"/>
                  <a:gd name="connsiteY11" fmla="*/ 707218 h 707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93404" h="707343">
                    <a:moveTo>
                      <a:pt x="81867" y="707343"/>
                    </a:moveTo>
                    <a:cubicBezTo>
                      <a:pt x="79855" y="707334"/>
                      <a:pt x="77999" y="706318"/>
                      <a:pt x="76899" y="704640"/>
                    </a:cubicBezTo>
                    <a:cubicBezTo>
                      <a:pt x="-20561" y="555682"/>
                      <a:pt x="-25812" y="348468"/>
                      <a:pt x="63600" y="189042"/>
                    </a:cubicBezTo>
                    <a:cubicBezTo>
                      <a:pt x="133112" y="65110"/>
                      <a:pt x="246386" y="-3741"/>
                      <a:pt x="374342" y="157"/>
                    </a:cubicBezTo>
                    <a:cubicBezTo>
                      <a:pt x="479851" y="3301"/>
                      <a:pt x="563699" y="70832"/>
                      <a:pt x="593188" y="176215"/>
                    </a:cubicBezTo>
                    <a:cubicBezTo>
                      <a:pt x="594069" y="179384"/>
                      <a:pt x="592183" y="182657"/>
                      <a:pt x="589039" y="183524"/>
                    </a:cubicBezTo>
                    <a:cubicBezTo>
                      <a:pt x="585863" y="184392"/>
                      <a:pt x="582594" y="182528"/>
                      <a:pt x="581714" y="179359"/>
                    </a:cubicBezTo>
                    <a:cubicBezTo>
                      <a:pt x="553670" y="79131"/>
                      <a:pt x="474098" y="14965"/>
                      <a:pt x="373997" y="11947"/>
                    </a:cubicBezTo>
                    <a:cubicBezTo>
                      <a:pt x="250599" y="8237"/>
                      <a:pt x="141349" y="74824"/>
                      <a:pt x="74007" y="194732"/>
                    </a:cubicBezTo>
                    <a:cubicBezTo>
                      <a:pt x="-13299" y="350418"/>
                      <a:pt x="-8112" y="552664"/>
                      <a:pt x="86865" y="697975"/>
                    </a:cubicBezTo>
                    <a:cubicBezTo>
                      <a:pt x="88657" y="700735"/>
                      <a:pt x="87903" y="704438"/>
                      <a:pt x="85136" y="706243"/>
                    </a:cubicBezTo>
                    <a:cubicBezTo>
                      <a:pt x="84162" y="706878"/>
                      <a:pt x="83030" y="707218"/>
                      <a:pt x="81867" y="707218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6" name="任意多边形: 形状  98"/>
              <p:cNvSpPr/>
              <p:nvPr userDrawn="1">
                <p:custDataLst>
                  <p:tags r:id="rId34"/>
                </p:custDataLst>
              </p:nvPr>
            </p:nvSpPr>
            <p:spPr>
              <a:xfrm>
                <a:off x="3392" y="7936"/>
                <a:ext cx="563" cy="509"/>
              </a:xfrm>
              <a:custGeom>
                <a:avLst/>
                <a:gdLst>
                  <a:gd name="connsiteX0" fmla="*/ 57520 w 127838"/>
                  <a:gd name="connsiteY0" fmla="*/ 115419 h 115430"/>
                  <a:gd name="connsiteX1" fmla="*/ 53905 w 127838"/>
                  <a:gd name="connsiteY1" fmla="*/ 114224 h 115430"/>
                  <a:gd name="connsiteX2" fmla="*/ 52019 w 127838"/>
                  <a:gd name="connsiteY2" fmla="*/ 107119 h 115430"/>
                  <a:gd name="connsiteX3" fmla="*/ 92072 w 127838"/>
                  <a:gd name="connsiteY3" fmla="*/ 13809 h 115430"/>
                  <a:gd name="connsiteX4" fmla="*/ 7438 w 127838"/>
                  <a:gd name="connsiteY4" fmla="*/ 29308 h 115430"/>
                  <a:gd name="connsiteX5" fmla="*/ 176 w 127838"/>
                  <a:gd name="connsiteY5" fmla="*/ 24979 h 115430"/>
                  <a:gd name="connsiteX6" fmla="*/ 4515 w 127838"/>
                  <a:gd name="connsiteY6" fmla="*/ 17726 h 115430"/>
                  <a:gd name="connsiteX7" fmla="*/ 5301 w 127838"/>
                  <a:gd name="connsiteY7" fmla="*/ 17581 h 115430"/>
                  <a:gd name="connsiteX8" fmla="*/ 100874 w 127838"/>
                  <a:gd name="connsiteY8" fmla="*/ 101 h 115430"/>
                  <a:gd name="connsiteX9" fmla="*/ 107791 w 127838"/>
                  <a:gd name="connsiteY9" fmla="*/ 4855 h 115430"/>
                  <a:gd name="connsiteX10" fmla="*/ 107414 w 127838"/>
                  <a:gd name="connsiteY10" fmla="*/ 8307 h 115430"/>
                  <a:gd name="connsiteX11" fmla="*/ 72454 w 127838"/>
                  <a:gd name="connsiteY11" fmla="*/ 89891 h 115430"/>
                  <a:gd name="connsiteX12" fmla="*/ 118072 w 127838"/>
                  <a:gd name="connsiteY12" fmla="*/ 53107 h 115430"/>
                  <a:gd name="connsiteX13" fmla="*/ 126529 w 127838"/>
                  <a:gd name="connsiteY13" fmla="*/ 54082 h 115430"/>
                  <a:gd name="connsiteX14" fmla="*/ 125554 w 127838"/>
                  <a:gd name="connsiteY14" fmla="*/ 62539 h 115430"/>
                  <a:gd name="connsiteX15" fmla="*/ 61262 w 127838"/>
                  <a:gd name="connsiteY15" fmla="*/ 114382 h 115430"/>
                  <a:gd name="connsiteX16" fmla="*/ 57520 w 127838"/>
                  <a:gd name="connsiteY16" fmla="*/ 115419 h 115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838" h="115430">
                    <a:moveTo>
                      <a:pt x="57520" y="115419"/>
                    </a:moveTo>
                    <a:cubicBezTo>
                      <a:pt x="56231" y="115419"/>
                      <a:pt x="54942" y="115001"/>
                      <a:pt x="53905" y="114224"/>
                    </a:cubicBezTo>
                    <a:cubicBezTo>
                      <a:pt x="51735" y="112561"/>
                      <a:pt x="50949" y="109641"/>
                      <a:pt x="52019" y="107119"/>
                    </a:cubicBezTo>
                    <a:lnTo>
                      <a:pt x="92072" y="13809"/>
                    </a:lnTo>
                    <a:lnTo>
                      <a:pt x="7438" y="29308"/>
                    </a:lnTo>
                    <a:cubicBezTo>
                      <a:pt x="4231" y="30116"/>
                      <a:pt x="993" y="28176"/>
                      <a:pt x="176" y="24979"/>
                    </a:cubicBezTo>
                    <a:cubicBezTo>
                      <a:pt x="-610" y="21782"/>
                      <a:pt x="1308" y="18531"/>
                      <a:pt x="4515" y="17726"/>
                    </a:cubicBezTo>
                    <a:cubicBezTo>
                      <a:pt x="4766" y="17660"/>
                      <a:pt x="5049" y="17613"/>
                      <a:pt x="5301" y="17581"/>
                    </a:cubicBezTo>
                    <a:lnTo>
                      <a:pt x="100874" y="101"/>
                    </a:lnTo>
                    <a:cubicBezTo>
                      <a:pt x="104113" y="-499"/>
                      <a:pt x="107194" y="1629"/>
                      <a:pt x="107791" y="4855"/>
                    </a:cubicBezTo>
                    <a:cubicBezTo>
                      <a:pt x="108011" y="6018"/>
                      <a:pt x="107885" y="7222"/>
                      <a:pt x="107414" y="8307"/>
                    </a:cubicBezTo>
                    <a:lnTo>
                      <a:pt x="72454" y="89891"/>
                    </a:lnTo>
                    <a:lnTo>
                      <a:pt x="118072" y="53107"/>
                    </a:lnTo>
                    <a:cubicBezTo>
                      <a:pt x="120681" y="51042"/>
                      <a:pt x="124454" y="51479"/>
                      <a:pt x="126529" y="54082"/>
                    </a:cubicBezTo>
                    <a:cubicBezTo>
                      <a:pt x="128604" y="56685"/>
                      <a:pt x="128164" y="60473"/>
                      <a:pt x="125554" y="62539"/>
                    </a:cubicBezTo>
                    <a:lnTo>
                      <a:pt x="61262" y="114382"/>
                    </a:lnTo>
                    <a:cubicBezTo>
                      <a:pt x="60161" y="115133"/>
                      <a:pt x="58841" y="115501"/>
                      <a:pt x="57520" y="115419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7" name="任意多边形: 形状  99"/>
              <p:cNvSpPr/>
              <p:nvPr userDrawn="1">
                <p:custDataLst>
                  <p:tags r:id="rId35"/>
                </p:custDataLst>
              </p:nvPr>
            </p:nvSpPr>
            <p:spPr>
              <a:xfrm>
                <a:off x="5770" y="8387"/>
                <a:ext cx="260" cy="1037"/>
              </a:xfrm>
              <a:custGeom>
                <a:avLst/>
                <a:gdLst>
                  <a:gd name="connsiteX0" fmla="*/ 30315 w 59106"/>
                  <a:gd name="connsiteY0" fmla="*/ 235224 h 235224"/>
                  <a:gd name="connsiteX1" fmla="*/ 24342 w 59106"/>
                  <a:gd name="connsiteY1" fmla="*/ 229257 h 235224"/>
                  <a:gd name="connsiteX2" fmla="*/ 27580 w 59106"/>
                  <a:gd name="connsiteY2" fmla="*/ 223938 h 235224"/>
                  <a:gd name="connsiteX3" fmla="*/ 43016 w 59106"/>
                  <a:gd name="connsiteY3" fmla="*/ 202936 h 235224"/>
                  <a:gd name="connsiteX4" fmla="*/ 668 w 59106"/>
                  <a:gd name="connsiteY4" fmla="*/ 8707 h 235224"/>
                  <a:gd name="connsiteX5" fmla="*/ 3215 w 59106"/>
                  <a:gd name="connsiteY5" fmla="*/ 674 h 235224"/>
                  <a:gd name="connsiteX6" fmla="*/ 11231 w 59106"/>
                  <a:gd name="connsiteY6" fmla="*/ 3205 h 235224"/>
                  <a:gd name="connsiteX7" fmla="*/ 54397 w 59106"/>
                  <a:gd name="connsiteY7" fmla="*/ 206521 h 235224"/>
                  <a:gd name="connsiteX8" fmla="*/ 33050 w 59106"/>
                  <a:gd name="connsiteY8" fmla="*/ 234564 h 235224"/>
                  <a:gd name="connsiteX9" fmla="*/ 30315 w 59106"/>
                  <a:gd name="connsiteY9" fmla="*/ 235224 h 23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106" h="235224">
                    <a:moveTo>
                      <a:pt x="30315" y="235224"/>
                    </a:moveTo>
                    <a:cubicBezTo>
                      <a:pt x="27014" y="235227"/>
                      <a:pt x="24342" y="232555"/>
                      <a:pt x="24342" y="229257"/>
                    </a:cubicBezTo>
                    <a:cubicBezTo>
                      <a:pt x="24342" y="227015"/>
                      <a:pt x="25599" y="224962"/>
                      <a:pt x="27580" y="223938"/>
                    </a:cubicBezTo>
                    <a:cubicBezTo>
                      <a:pt x="34559" y="220354"/>
                      <a:pt x="39747" y="213280"/>
                      <a:pt x="43016" y="202936"/>
                    </a:cubicBezTo>
                    <a:cubicBezTo>
                      <a:pt x="55592" y="162758"/>
                      <a:pt x="37514" y="79287"/>
                      <a:pt x="668" y="8707"/>
                    </a:cubicBezTo>
                    <a:cubicBezTo>
                      <a:pt x="-841" y="5789"/>
                      <a:pt x="291" y="2193"/>
                      <a:pt x="3215" y="674"/>
                    </a:cubicBezTo>
                    <a:cubicBezTo>
                      <a:pt x="6107" y="-844"/>
                      <a:pt x="9722" y="288"/>
                      <a:pt x="11231" y="3205"/>
                    </a:cubicBezTo>
                    <a:cubicBezTo>
                      <a:pt x="44494" y="66869"/>
                      <a:pt x="70022" y="157256"/>
                      <a:pt x="54397" y="206521"/>
                    </a:cubicBezTo>
                    <a:cubicBezTo>
                      <a:pt x="50121" y="220008"/>
                      <a:pt x="42953" y="229439"/>
                      <a:pt x="33050" y="234564"/>
                    </a:cubicBezTo>
                    <a:cubicBezTo>
                      <a:pt x="32201" y="234988"/>
                      <a:pt x="31258" y="235215"/>
                      <a:pt x="30315" y="235224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8" name="任意多边形: 形状  100"/>
              <p:cNvSpPr/>
              <p:nvPr userDrawn="1">
                <p:custDataLst>
                  <p:tags r:id="rId36"/>
                </p:custDataLst>
              </p:nvPr>
            </p:nvSpPr>
            <p:spPr>
              <a:xfrm>
                <a:off x="5627" y="8162"/>
                <a:ext cx="70" cy="75"/>
              </a:xfrm>
              <a:custGeom>
                <a:avLst/>
                <a:gdLst>
                  <a:gd name="connsiteX0" fmla="*/ 9857 w 15894"/>
                  <a:gd name="connsiteY0" fmla="*/ 17041 h 17042"/>
                  <a:gd name="connsiteX1" fmla="*/ 5078 w 15894"/>
                  <a:gd name="connsiteY1" fmla="*/ 14652 h 17042"/>
                  <a:gd name="connsiteX2" fmla="*/ 1274 w 15894"/>
                  <a:gd name="connsiteY2" fmla="*/ 9685 h 17042"/>
                  <a:gd name="connsiteX3" fmla="*/ 2280 w 15894"/>
                  <a:gd name="connsiteY3" fmla="*/ 1275 h 17042"/>
                  <a:gd name="connsiteX4" fmla="*/ 10706 w 15894"/>
                  <a:gd name="connsiteY4" fmla="*/ 2296 h 17042"/>
                  <a:gd name="connsiteX5" fmla="*/ 14699 w 15894"/>
                  <a:gd name="connsiteY5" fmla="*/ 7515 h 17042"/>
                  <a:gd name="connsiteX6" fmla="*/ 13504 w 15894"/>
                  <a:gd name="connsiteY6" fmla="*/ 15834 h 17042"/>
                  <a:gd name="connsiteX7" fmla="*/ 13504 w 15894"/>
                  <a:gd name="connsiteY7" fmla="*/ 15846 h 17042"/>
                  <a:gd name="connsiteX8" fmla="*/ 9857 w 15894"/>
                  <a:gd name="connsiteY8" fmla="*/ 17041 h 17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94" h="17042">
                    <a:moveTo>
                      <a:pt x="9857" y="17041"/>
                    </a:moveTo>
                    <a:cubicBezTo>
                      <a:pt x="7971" y="17051"/>
                      <a:pt x="6210" y="16164"/>
                      <a:pt x="5078" y="14652"/>
                    </a:cubicBezTo>
                    <a:lnTo>
                      <a:pt x="1274" y="9685"/>
                    </a:lnTo>
                    <a:cubicBezTo>
                      <a:pt x="-769" y="7081"/>
                      <a:pt x="-298" y="3315"/>
                      <a:pt x="2280" y="1275"/>
                    </a:cubicBezTo>
                    <a:cubicBezTo>
                      <a:pt x="4890" y="-766"/>
                      <a:pt x="8662" y="-307"/>
                      <a:pt x="10706" y="2296"/>
                    </a:cubicBezTo>
                    <a:cubicBezTo>
                      <a:pt x="12058" y="4026"/>
                      <a:pt x="13378" y="5755"/>
                      <a:pt x="14699" y="7515"/>
                    </a:cubicBezTo>
                    <a:cubicBezTo>
                      <a:pt x="16679" y="10137"/>
                      <a:pt x="16145" y="13863"/>
                      <a:pt x="13504" y="15834"/>
                    </a:cubicBezTo>
                    <a:cubicBezTo>
                      <a:pt x="13504" y="15840"/>
                      <a:pt x="13504" y="15843"/>
                      <a:pt x="13504" y="15846"/>
                    </a:cubicBezTo>
                    <a:cubicBezTo>
                      <a:pt x="12467" y="16645"/>
                      <a:pt x="11177" y="17066"/>
                      <a:pt x="9857" y="1704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9" name="任意多边形: 形状  101"/>
              <p:cNvSpPr/>
              <p:nvPr userDrawn="1">
                <p:custDataLst>
                  <p:tags r:id="rId37"/>
                </p:custDataLst>
              </p:nvPr>
            </p:nvSpPr>
            <p:spPr>
              <a:xfrm>
                <a:off x="4940" y="6969"/>
                <a:ext cx="379" cy="851"/>
              </a:xfrm>
              <a:custGeom>
                <a:avLst/>
                <a:gdLst>
                  <a:gd name="connsiteX0" fmla="*/ 79981 w 85944"/>
                  <a:gd name="connsiteY0" fmla="*/ 193128 h 193128"/>
                  <a:gd name="connsiteX1" fmla="*/ 74794 w 85944"/>
                  <a:gd name="connsiteY1" fmla="*/ 189984 h 193128"/>
                  <a:gd name="connsiteX2" fmla="*/ 42034 w 85944"/>
                  <a:gd name="connsiteY2" fmla="*/ 141380 h 193128"/>
                  <a:gd name="connsiteX3" fmla="*/ 0 w 85944"/>
                  <a:gd name="connsiteY3" fmla="*/ 38575 h 193128"/>
                  <a:gd name="connsiteX4" fmla="*/ 4811 w 85944"/>
                  <a:gd name="connsiteY4" fmla="*/ 4306 h 193128"/>
                  <a:gd name="connsiteX5" fmla="*/ 12167 w 85944"/>
                  <a:gd name="connsiteY5" fmla="*/ 235 h 193128"/>
                  <a:gd name="connsiteX6" fmla="*/ 16254 w 85944"/>
                  <a:gd name="connsiteY6" fmla="*/ 7607 h 193128"/>
                  <a:gd name="connsiteX7" fmla="*/ 11916 w 85944"/>
                  <a:gd name="connsiteY7" fmla="*/ 38575 h 193128"/>
                  <a:gd name="connsiteX8" fmla="*/ 51592 w 85944"/>
                  <a:gd name="connsiteY8" fmla="*/ 134275 h 193128"/>
                  <a:gd name="connsiteX9" fmla="*/ 85169 w 85944"/>
                  <a:gd name="connsiteY9" fmla="*/ 184137 h 193128"/>
                  <a:gd name="connsiteX10" fmla="*/ 82905 w 85944"/>
                  <a:gd name="connsiteY10" fmla="*/ 192276 h 193128"/>
                  <a:gd name="connsiteX11" fmla="*/ 82905 w 85944"/>
                  <a:gd name="connsiteY11" fmla="*/ 192279 h 193128"/>
                  <a:gd name="connsiteX12" fmla="*/ 79981 w 85944"/>
                  <a:gd name="connsiteY12" fmla="*/ 193128 h 19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944" h="193128">
                    <a:moveTo>
                      <a:pt x="79981" y="193128"/>
                    </a:moveTo>
                    <a:cubicBezTo>
                      <a:pt x="77812" y="193109"/>
                      <a:pt x="75831" y="191902"/>
                      <a:pt x="74794" y="189984"/>
                    </a:cubicBezTo>
                    <a:cubicBezTo>
                      <a:pt x="64953" y="173073"/>
                      <a:pt x="54013" y="156835"/>
                      <a:pt x="42034" y="141380"/>
                    </a:cubicBezTo>
                    <a:cubicBezTo>
                      <a:pt x="19493" y="111167"/>
                      <a:pt x="0" y="85041"/>
                      <a:pt x="0" y="38575"/>
                    </a:cubicBezTo>
                    <a:cubicBezTo>
                      <a:pt x="-31" y="26983"/>
                      <a:pt x="1604" y="15445"/>
                      <a:pt x="4811" y="4306"/>
                    </a:cubicBezTo>
                    <a:cubicBezTo>
                      <a:pt x="5723" y="1147"/>
                      <a:pt x="9023" y="-677"/>
                      <a:pt x="12167" y="235"/>
                    </a:cubicBezTo>
                    <a:cubicBezTo>
                      <a:pt x="15343" y="1147"/>
                      <a:pt x="17166" y="4448"/>
                      <a:pt x="16254" y="7607"/>
                    </a:cubicBezTo>
                    <a:cubicBezTo>
                      <a:pt x="13362" y="17677"/>
                      <a:pt x="11916" y="28099"/>
                      <a:pt x="11916" y="38575"/>
                    </a:cubicBezTo>
                    <a:cubicBezTo>
                      <a:pt x="11916" y="81111"/>
                      <a:pt x="29427" y="104596"/>
                      <a:pt x="51592" y="134275"/>
                    </a:cubicBezTo>
                    <a:cubicBezTo>
                      <a:pt x="63884" y="150129"/>
                      <a:pt x="75108" y="166789"/>
                      <a:pt x="85169" y="184137"/>
                    </a:cubicBezTo>
                    <a:cubicBezTo>
                      <a:pt x="86803" y="187007"/>
                      <a:pt x="85766" y="190654"/>
                      <a:pt x="82905" y="192276"/>
                    </a:cubicBezTo>
                    <a:cubicBezTo>
                      <a:pt x="82905" y="192276"/>
                      <a:pt x="82905" y="192279"/>
                      <a:pt x="82905" y="192279"/>
                    </a:cubicBezTo>
                    <a:cubicBezTo>
                      <a:pt x="82025" y="192807"/>
                      <a:pt x="81019" y="193100"/>
                      <a:pt x="79981" y="193128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50" name="任意多边形: 形状  107"/>
              <p:cNvSpPr/>
              <p:nvPr userDrawn="1">
                <p:custDataLst>
                  <p:tags r:id="rId38"/>
                </p:custDataLst>
              </p:nvPr>
            </p:nvSpPr>
            <p:spPr>
              <a:xfrm>
                <a:off x="1709" y="5773"/>
                <a:ext cx="94" cy="68"/>
              </a:xfrm>
              <a:custGeom>
                <a:avLst/>
                <a:gdLst>
                  <a:gd name="connsiteX0" fmla="*/ 5942 w 21393"/>
                  <a:gd name="connsiteY0" fmla="*/ 15365 h 15366"/>
                  <a:gd name="connsiteX1" fmla="*/ 0 w 21393"/>
                  <a:gd name="connsiteY1" fmla="*/ 9360 h 15366"/>
                  <a:gd name="connsiteX2" fmla="*/ 3647 w 21393"/>
                  <a:gd name="connsiteY2" fmla="*/ 3890 h 15366"/>
                  <a:gd name="connsiteX3" fmla="*/ 13833 w 21393"/>
                  <a:gd name="connsiteY3" fmla="*/ 212 h 15366"/>
                  <a:gd name="connsiteX4" fmla="*/ 21190 w 21393"/>
                  <a:gd name="connsiteY4" fmla="*/ 4409 h 15366"/>
                  <a:gd name="connsiteX5" fmla="*/ 16977 w 21393"/>
                  <a:gd name="connsiteY5" fmla="*/ 11750 h 15366"/>
                  <a:gd name="connsiteX6" fmla="*/ 8394 w 21393"/>
                  <a:gd name="connsiteY6" fmla="*/ 14893 h 15366"/>
                  <a:gd name="connsiteX7" fmla="*/ 5942 w 21393"/>
                  <a:gd name="connsiteY7" fmla="*/ 15365 h 15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93" h="15366">
                    <a:moveTo>
                      <a:pt x="5942" y="15365"/>
                    </a:moveTo>
                    <a:cubicBezTo>
                      <a:pt x="2641" y="15349"/>
                      <a:pt x="-31" y="12661"/>
                      <a:pt x="0" y="9360"/>
                    </a:cubicBezTo>
                    <a:cubicBezTo>
                      <a:pt x="0" y="6971"/>
                      <a:pt x="1446" y="4821"/>
                      <a:pt x="3647" y="3890"/>
                    </a:cubicBezTo>
                    <a:cubicBezTo>
                      <a:pt x="6980" y="2459"/>
                      <a:pt x="10375" y="1233"/>
                      <a:pt x="13833" y="212"/>
                    </a:cubicBezTo>
                    <a:cubicBezTo>
                      <a:pt x="17008" y="-656"/>
                      <a:pt x="20310" y="1224"/>
                      <a:pt x="21190" y="4409"/>
                    </a:cubicBezTo>
                    <a:cubicBezTo>
                      <a:pt x="22039" y="7593"/>
                      <a:pt x="20152" y="10882"/>
                      <a:pt x="16977" y="11750"/>
                    </a:cubicBezTo>
                    <a:cubicBezTo>
                      <a:pt x="14053" y="12633"/>
                      <a:pt x="11192" y="13683"/>
                      <a:pt x="8394" y="14893"/>
                    </a:cubicBezTo>
                    <a:cubicBezTo>
                      <a:pt x="7608" y="15220"/>
                      <a:pt x="6791" y="15381"/>
                      <a:pt x="5942" y="15365"/>
                    </a:cubicBezTo>
                    <a:close/>
                  </a:path>
                </a:pathLst>
              </a:custGeom>
              <a:solidFill>
                <a:schemeClr val="lt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51" name="任意多边形: 形状  108"/>
              <p:cNvSpPr/>
              <p:nvPr userDrawn="1">
                <p:custDataLst>
                  <p:tags r:id="rId39"/>
                </p:custDataLst>
              </p:nvPr>
            </p:nvSpPr>
            <p:spPr>
              <a:xfrm>
                <a:off x="1192" y="5920"/>
                <a:ext cx="638" cy="1775"/>
              </a:xfrm>
              <a:custGeom>
                <a:avLst/>
                <a:gdLst>
                  <a:gd name="connsiteX0" fmla="*/ 139087 w 144885"/>
                  <a:gd name="connsiteY0" fmla="*/ 402849 h 402849"/>
                  <a:gd name="connsiteX1" fmla="*/ 135723 w 144885"/>
                  <a:gd name="connsiteY1" fmla="*/ 401780 h 402849"/>
                  <a:gd name="connsiteX2" fmla="*/ 13111 w 144885"/>
                  <a:gd name="connsiteY2" fmla="*/ 95817 h 402849"/>
                  <a:gd name="connsiteX3" fmla="*/ 73757 w 144885"/>
                  <a:gd name="connsiteY3" fmla="*/ 1343 h 402849"/>
                  <a:gd name="connsiteX4" fmla="*/ 82151 w 144885"/>
                  <a:gd name="connsiteY4" fmla="*/ 2199 h 402849"/>
                  <a:gd name="connsiteX5" fmla="*/ 81805 w 144885"/>
                  <a:gd name="connsiteY5" fmla="*/ 10146 h 402849"/>
                  <a:gd name="connsiteX6" fmla="*/ 24335 w 144885"/>
                  <a:gd name="connsiteY6" fmla="*/ 99841 h 402849"/>
                  <a:gd name="connsiteX7" fmla="*/ 142325 w 144885"/>
                  <a:gd name="connsiteY7" fmla="*/ 391972 h 402849"/>
                  <a:gd name="connsiteX8" fmla="*/ 143834 w 144885"/>
                  <a:gd name="connsiteY8" fmla="*/ 400287 h 402849"/>
                  <a:gd name="connsiteX9" fmla="*/ 138930 w 144885"/>
                  <a:gd name="connsiteY9" fmla="*/ 402849 h 402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4885" h="402849">
                    <a:moveTo>
                      <a:pt x="139087" y="402849"/>
                    </a:moveTo>
                    <a:cubicBezTo>
                      <a:pt x="137892" y="402849"/>
                      <a:pt x="136697" y="402475"/>
                      <a:pt x="135723" y="401780"/>
                    </a:cubicBezTo>
                    <a:cubicBezTo>
                      <a:pt x="22543" y="323749"/>
                      <a:pt x="-25401" y="203716"/>
                      <a:pt x="13111" y="95817"/>
                    </a:cubicBezTo>
                    <a:cubicBezTo>
                      <a:pt x="26976" y="57179"/>
                      <a:pt x="47380" y="25394"/>
                      <a:pt x="73757" y="1343"/>
                    </a:cubicBezTo>
                    <a:cubicBezTo>
                      <a:pt x="76303" y="-741"/>
                      <a:pt x="80076" y="-357"/>
                      <a:pt x="82151" y="2199"/>
                    </a:cubicBezTo>
                    <a:cubicBezTo>
                      <a:pt x="84069" y="4553"/>
                      <a:pt x="83912" y="7974"/>
                      <a:pt x="81805" y="10146"/>
                    </a:cubicBezTo>
                    <a:cubicBezTo>
                      <a:pt x="56843" y="32877"/>
                      <a:pt x="37539" y="63058"/>
                      <a:pt x="24335" y="99841"/>
                    </a:cubicBezTo>
                    <a:cubicBezTo>
                      <a:pt x="-13015" y="203999"/>
                      <a:pt x="32195" y="315952"/>
                      <a:pt x="142325" y="391972"/>
                    </a:cubicBezTo>
                    <a:cubicBezTo>
                      <a:pt x="145029" y="393855"/>
                      <a:pt x="145689" y="397577"/>
                      <a:pt x="143834" y="400287"/>
                    </a:cubicBezTo>
                    <a:cubicBezTo>
                      <a:pt x="142702" y="401887"/>
                      <a:pt x="140879" y="402843"/>
                      <a:pt x="138930" y="402849"/>
                    </a:cubicBezTo>
                    <a:close/>
                  </a:path>
                </a:pathLst>
              </a:custGeom>
              <a:solidFill>
                <a:schemeClr val="lt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52" name="任意多边形: 形状  109"/>
              <p:cNvSpPr/>
              <p:nvPr userDrawn="1">
                <p:custDataLst>
                  <p:tags r:id="rId40"/>
                </p:custDataLst>
              </p:nvPr>
            </p:nvSpPr>
            <p:spPr>
              <a:xfrm>
                <a:off x="3850" y="3474"/>
                <a:ext cx="63" cy="70"/>
              </a:xfrm>
              <a:custGeom>
                <a:avLst/>
                <a:gdLst>
                  <a:gd name="connsiteX0" fmla="*/ 5972 w 14372"/>
                  <a:gd name="connsiteY0" fmla="*/ 15952 h 15952"/>
                  <a:gd name="connsiteX1" fmla="*/ 2986 w 14372"/>
                  <a:gd name="connsiteY1" fmla="*/ 15135 h 15952"/>
                  <a:gd name="connsiteX2" fmla="*/ 785 w 14372"/>
                  <a:gd name="connsiteY2" fmla="*/ 7020 h 15952"/>
                  <a:gd name="connsiteX3" fmla="*/ 816 w 14372"/>
                  <a:gd name="connsiteY3" fmla="*/ 6992 h 15952"/>
                  <a:gd name="connsiteX4" fmla="*/ 3300 w 14372"/>
                  <a:gd name="connsiteY4" fmla="*/ 2842 h 15952"/>
                  <a:gd name="connsiteX5" fmla="*/ 11537 w 14372"/>
                  <a:gd name="connsiteY5" fmla="*/ 893 h 15952"/>
                  <a:gd name="connsiteX6" fmla="*/ 13486 w 14372"/>
                  <a:gd name="connsiteY6" fmla="*/ 9130 h 15952"/>
                  <a:gd name="connsiteX7" fmla="*/ 11128 w 14372"/>
                  <a:gd name="connsiteY7" fmla="*/ 13091 h 15952"/>
                  <a:gd name="connsiteX8" fmla="*/ 5972 w 14372"/>
                  <a:gd name="connsiteY8" fmla="*/ 15952 h 1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72" h="15952">
                    <a:moveTo>
                      <a:pt x="5972" y="15952"/>
                    </a:moveTo>
                    <a:cubicBezTo>
                      <a:pt x="4935" y="15961"/>
                      <a:pt x="3898" y="15679"/>
                      <a:pt x="2986" y="15135"/>
                    </a:cubicBezTo>
                    <a:cubicBezTo>
                      <a:pt x="156" y="13497"/>
                      <a:pt x="-850" y="9865"/>
                      <a:pt x="785" y="7020"/>
                    </a:cubicBezTo>
                    <a:cubicBezTo>
                      <a:pt x="816" y="7011"/>
                      <a:pt x="816" y="7001"/>
                      <a:pt x="816" y="6992"/>
                    </a:cubicBezTo>
                    <a:cubicBezTo>
                      <a:pt x="1634" y="5609"/>
                      <a:pt x="2451" y="4225"/>
                      <a:pt x="3300" y="2842"/>
                    </a:cubicBezTo>
                    <a:cubicBezTo>
                      <a:pt x="5029" y="28"/>
                      <a:pt x="8739" y="-843"/>
                      <a:pt x="11537" y="893"/>
                    </a:cubicBezTo>
                    <a:cubicBezTo>
                      <a:pt x="14335" y="2628"/>
                      <a:pt x="15216" y="6316"/>
                      <a:pt x="13486" y="9130"/>
                    </a:cubicBezTo>
                    <a:cubicBezTo>
                      <a:pt x="12669" y="10450"/>
                      <a:pt x="11883" y="11771"/>
                      <a:pt x="11128" y="13091"/>
                    </a:cubicBezTo>
                    <a:cubicBezTo>
                      <a:pt x="10028" y="14886"/>
                      <a:pt x="8079" y="15971"/>
                      <a:pt x="5972" y="15952"/>
                    </a:cubicBezTo>
                    <a:close/>
                  </a:path>
                </a:pathLst>
              </a:custGeom>
              <a:solidFill>
                <a:schemeClr val="lt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53" name="任意多边形: 形状  110"/>
              <p:cNvSpPr/>
              <p:nvPr userDrawn="1">
                <p:custDataLst>
                  <p:tags r:id="rId41"/>
                </p:custDataLst>
              </p:nvPr>
            </p:nvSpPr>
            <p:spPr>
              <a:xfrm>
                <a:off x="3983" y="3014"/>
                <a:ext cx="1148" cy="566"/>
              </a:xfrm>
              <a:custGeom>
                <a:avLst/>
                <a:gdLst>
                  <a:gd name="connsiteX0" fmla="*/ 247075 w 260581"/>
                  <a:gd name="connsiteY0" fmla="*/ 128483 h 128483"/>
                  <a:gd name="connsiteX1" fmla="*/ 244969 w 260581"/>
                  <a:gd name="connsiteY1" fmla="*/ 128106 h 128483"/>
                  <a:gd name="connsiteX2" fmla="*/ 241511 w 260581"/>
                  <a:gd name="connsiteY2" fmla="*/ 120403 h 128483"/>
                  <a:gd name="connsiteX3" fmla="*/ 216077 w 260581"/>
                  <a:gd name="connsiteY3" fmla="*/ 27659 h 128483"/>
                  <a:gd name="connsiteX4" fmla="*/ 10592 w 260581"/>
                  <a:gd name="connsiteY4" fmla="*/ 77458 h 128483"/>
                  <a:gd name="connsiteX5" fmla="*/ 2198 w 260581"/>
                  <a:gd name="connsiteY5" fmla="*/ 78294 h 128483"/>
                  <a:gd name="connsiteX6" fmla="*/ 1349 w 260581"/>
                  <a:gd name="connsiteY6" fmla="*/ 69887 h 128483"/>
                  <a:gd name="connsiteX7" fmla="*/ 1852 w 260581"/>
                  <a:gd name="connsiteY7" fmla="*/ 69347 h 128483"/>
                  <a:gd name="connsiteX8" fmla="*/ 222333 w 260581"/>
                  <a:gd name="connsiteY8" fmla="*/ 17535 h 128483"/>
                  <a:gd name="connsiteX9" fmla="*/ 252672 w 260581"/>
                  <a:gd name="connsiteY9" fmla="*/ 124616 h 128483"/>
                  <a:gd name="connsiteX10" fmla="*/ 247075 w 260581"/>
                  <a:gd name="connsiteY10" fmla="*/ 128483 h 12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581" h="128483">
                    <a:moveTo>
                      <a:pt x="247075" y="128483"/>
                    </a:moveTo>
                    <a:cubicBezTo>
                      <a:pt x="246352" y="128480"/>
                      <a:pt x="245629" y="128351"/>
                      <a:pt x="244969" y="128106"/>
                    </a:cubicBezTo>
                    <a:cubicBezTo>
                      <a:pt x="241888" y="126933"/>
                      <a:pt x="240347" y="123484"/>
                      <a:pt x="241511" y="120403"/>
                    </a:cubicBezTo>
                    <a:cubicBezTo>
                      <a:pt x="256696" y="80130"/>
                      <a:pt x="247798" y="47182"/>
                      <a:pt x="216077" y="27659"/>
                    </a:cubicBezTo>
                    <a:cubicBezTo>
                      <a:pt x="167315" y="-2460"/>
                      <a:pt x="74885" y="8009"/>
                      <a:pt x="10592" y="77458"/>
                    </a:cubicBezTo>
                    <a:cubicBezTo>
                      <a:pt x="8517" y="80011"/>
                      <a:pt x="4745" y="80385"/>
                      <a:pt x="2198" y="78294"/>
                    </a:cubicBezTo>
                    <a:cubicBezTo>
                      <a:pt x="-380" y="76203"/>
                      <a:pt x="-726" y="72440"/>
                      <a:pt x="1349" y="69887"/>
                    </a:cubicBezTo>
                    <a:cubicBezTo>
                      <a:pt x="1506" y="69699"/>
                      <a:pt x="1664" y="69516"/>
                      <a:pt x="1852" y="69347"/>
                    </a:cubicBezTo>
                    <a:cubicBezTo>
                      <a:pt x="70263" y="-4566"/>
                      <a:pt x="169578" y="-15098"/>
                      <a:pt x="222333" y="17535"/>
                    </a:cubicBezTo>
                    <a:cubicBezTo>
                      <a:pt x="258771" y="40045"/>
                      <a:pt x="269837" y="79061"/>
                      <a:pt x="252672" y="124616"/>
                    </a:cubicBezTo>
                    <a:cubicBezTo>
                      <a:pt x="251791" y="126939"/>
                      <a:pt x="249559" y="128477"/>
                      <a:pt x="247075" y="128483"/>
                    </a:cubicBezTo>
                    <a:close/>
                  </a:path>
                </a:pathLst>
              </a:custGeom>
              <a:solidFill>
                <a:schemeClr val="lt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54" name="任意多边形: 形状  111"/>
              <p:cNvSpPr/>
              <p:nvPr userDrawn="1">
                <p:custDataLst>
                  <p:tags r:id="rId42"/>
                </p:custDataLst>
              </p:nvPr>
            </p:nvSpPr>
            <p:spPr>
              <a:xfrm>
                <a:off x="5829" y="6150"/>
                <a:ext cx="595" cy="622"/>
              </a:xfrm>
              <a:custGeom>
                <a:avLst/>
                <a:gdLst>
                  <a:gd name="connsiteX0" fmla="*/ 67546 w 135018"/>
                  <a:gd name="connsiteY0" fmla="*/ 141097 h 141096"/>
                  <a:gd name="connsiteX1" fmla="*/ 62170 w 135018"/>
                  <a:gd name="connsiteY1" fmla="*/ 137701 h 141096"/>
                  <a:gd name="connsiteX2" fmla="*/ 581 w 135018"/>
                  <a:gd name="connsiteY2" fmla="*/ 8519 h 141096"/>
                  <a:gd name="connsiteX3" fmla="*/ 3379 w 135018"/>
                  <a:gd name="connsiteY3" fmla="*/ 580 h 141096"/>
                  <a:gd name="connsiteX4" fmla="*/ 11333 w 135018"/>
                  <a:gd name="connsiteY4" fmla="*/ 3394 h 141096"/>
                  <a:gd name="connsiteX5" fmla="*/ 64780 w 135018"/>
                  <a:gd name="connsiteY5" fmla="*/ 115537 h 141096"/>
                  <a:gd name="connsiteX6" fmla="*/ 81505 w 135018"/>
                  <a:gd name="connsiteY6" fmla="*/ 16881 h 141096"/>
                  <a:gd name="connsiteX7" fmla="*/ 86127 w 135018"/>
                  <a:gd name="connsiteY7" fmla="*/ 12071 h 141096"/>
                  <a:gd name="connsiteX8" fmla="*/ 92414 w 135018"/>
                  <a:gd name="connsiteY8" fmla="*/ 14555 h 141096"/>
                  <a:gd name="connsiteX9" fmla="*/ 134165 w 135018"/>
                  <a:gd name="connsiteY9" fmla="*/ 76144 h 141096"/>
                  <a:gd name="connsiteX10" fmla="*/ 132122 w 135018"/>
                  <a:gd name="connsiteY10" fmla="*/ 84340 h 141096"/>
                  <a:gd name="connsiteX11" fmla="*/ 124293 w 135018"/>
                  <a:gd name="connsiteY11" fmla="*/ 82840 h 141096"/>
                  <a:gd name="connsiteX12" fmla="*/ 90874 w 135018"/>
                  <a:gd name="connsiteY12" fmla="*/ 33513 h 141096"/>
                  <a:gd name="connsiteX13" fmla="*/ 73488 w 135018"/>
                  <a:gd name="connsiteY13" fmla="*/ 136129 h 141096"/>
                  <a:gd name="connsiteX14" fmla="*/ 68427 w 135018"/>
                  <a:gd name="connsiteY14" fmla="*/ 141034 h 141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5018" h="141096">
                    <a:moveTo>
                      <a:pt x="67546" y="141097"/>
                    </a:moveTo>
                    <a:cubicBezTo>
                      <a:pt x="65251" y="141084"/>
                      <a:pt x="63176" y="139767"/>
                      <a:pt x="62170" y="137701"/>
                    </a:cubicBezTo>
                    <a:lnTo>
                      <a:pt x="581" y="8519"/>
                    </a:lnTo>
                    <a:cubicBezTo>
                      <a:pt x="-833" y="5551"/>
                      <a:pt x="424" y="1995"/>
                      <a:pt x="3379" y="580"/>
                    </a:cubicBezTo>
                    <a:cubicBezTo>
                      <a:pt x="6366" y="-834"/>
                      <a:pt x="9919" y="426"/>
                      <a:pt x="11333" y="3394"/>
                    </a:cubicBezTo>
                    <a:lnTo>
                      <a:pt x="64780" y="115537"/>
                    </a:lnTo>
                    <a:lnTo>
                      <a:pt x="81505" y="16881"/>
                    </a:lnTo>
                    <a:cubicBezTo>
                      <a:pt x="81914" y="14483"/>
                      <a:pt x="83737" y="12578"/>
                      <a:pt x="86127" y="12071"/>
                    </a:cubicBezTo>
                    <a:cubicBezTo>
                      <a:pt x="88547" y="11480"/>
                      <a:pt x="91062" y="12477"/>
                      <a:pt x="92414" y="14555"/>
                    </a:cubicBezTo>
                    <a:lnTo>
                      <a:pt x="134165" y="76144"/>
                    </a:lnTo>
                    <a:cubicBezTo>
                      <a:pt x="135863" y="78970"/>
                      <a:pt x="134951" y="82642"/>
                      <a:pt x="132122" y="84340"/>
                    </a:cubicBezTo>
                    <a:cubicBezTo>
                      <a:pt x="129512" y="85909"/>
                      <a:pt x="126148" y="85264"/>
                      <a:pt x="124293" y="82840"/>
                    </a:cubicBezTo>
                    <a:lnTo>
                      <a:pt x="90874" y="33513"/>
                    </a:lnTo>
                    <a:lnTo>
                      <a:pt x="73488" y="136129"/>
                    </a:lnTo>
                    <a:cubicBezTo>
                      <a:pt x="73048" y="138685"/>
                      <a:pt x="71004" y="140666"/>
                      <a:pt x="68427" y="141034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55" name="任意多边形: 形状  112"/>
              <p:cNvSpPr/>
              <p:nvPr userDrawn="1">
                <p:custDataLst>
                  <p:tags r:id="rId43"/>
                </p:custDataLst>
              </p:nvPr>
            </p:nvSpPr>
            <p:spPr>
              <a:xfrm>
                <a:off x="732" y="5763"/>
                <a:ext cx="66" cy="76"/>
              </a:xfrm>
              <a:custGeom>
                <a:avLst/>
                <a:gdLst>
                  <a:gd name="connsiteX0" fmla="*/ 6106 w 15072"/>
                  <a:gd name="connsiteY0" fmla="*/ 17160 h 17162"/>
                  <a:gd name="connsiteX1" fmla="*/ 2962 w 15072"/>
                  <a:gd name="connsiteY1" fmla="*/ 16342 h 17162"/>
                  <a:gd name="connsiteX2" fmla="*/ 793 w 15072"/>
                  <a:gd name="connsiteY2" fmla="*/ 8272 h 17162"/>
                  <a:gd name="connsiteX3" fmla="*/ 825 w 15072"/>
                  <a:gd name="connsiteY3" fmla="*/ 8199 h 17162"/>
                  <a:gd name="connsiteX4" fmla="*/ 3968 w 15072"/>
                  <a:gd name="connsiteY4" fmla="*/ 2855 h 17162"/>
                  <a:gd name="connsiteX5" fmla="*/ 12237 w 15072"/>
                  <a:gd name="connsiteY5" fmla="*/ 890 h 17162"/>
                  <a:gd name="connsiteX6" fmla="*/ 14186 w 15072"/>
                  <a:gd name="connsiteY6" fmla="*/ 9143 h 17162"/>
                  <a:gd name="connsiteX7" fmla="*/ 11042 w 15072"/>
                  <a:gd name="connsiteY7" fmla="*/ 14330 h 17162"/>
                  <a:gd name="connsiteX8" fmla="*/ 6106 w 15072"/>
                  <a:gd name="connsiteY8" fmla="*/ 17160 h 1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72" h="17162">
                    <a:moveTo>
                      <a:pt x="6106" y="17160"/>
                    </a:moveTo>
                    <a:cubicBezTo>
                      <a:pt x="5006" y="17194"/>
                      <a:pt x="3906" y="16908"/>
                      <a:pt x="2962" y="16342"/>
                    </a:cubicBezTo>
                    <a:cubicBezTo>
                      <a:pt x="133" y="14717"/>
                      <a:pt x="-842" y="11104"/>
                      <a:pt x="793" y="8272"/>
                    </a:cubicBezTo>
                    <a:cubicBezTo>
                      <a:pt x="793" y="8250"/>
                      <a:pt x="825" y="8225"/>
                      <a:pt x="825" y="8199"/>
                    </a:cubicBezTo>
                    <a:cubicBezTo>
                      <a:pt x="1862" y="6407"/>
                      <a:pt x="2931" y="4615"/>
                      <a:pt x="3968" y="2855"/>
                    </a:cubicBezTo>
                    <a:cubicBezTo>
                      <a:pt x="5697" y="35"/>
                      <a:pt x="9407" y="-845"/>
                      <a:pt x="12237" y="890"/>
                    </a:cubicBezTo>
                    <a:cubicBezTo>
                      <a:pt x="15035" y="2625"/>
                      <a:pt x="15915" y="6323"/>
                      <a:pt x="14186" y="9143"/>
                    </a:cubicBezTo>
                    <a:lnTo>
                      <a:pt x="11042" y="14330"/>
                    </a:lnTo>
                    <a:cubicBezTo>
                      <a:pt x="10005" y="16059"/>
                      <a:pt x="8118" y="17128"/>
                      <a:pt x="6106" y="1716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56" name="任意多边形: 形状  113"/>
              <p:cNvSpPr/>
              <p:nvPr userDrawn="1">
                <p:custDataLst>
                  <p:tags r:id="rId44"/>
                </p:custDataLst>
              </p:nvPr>
            </p:nvSpPr>
            <p:spPr>
              <a:xfrm>
                <a:off x="856" y="4198"/>
                <a:ext cx="1649" cy="1457"/>
              </a:xfrm>
              <a:custGeom>
                <a:avLst/>
                <a:gdLst>
                  <a:gd name="connsiteX0" fmla="*/ 5957 w 374105"/>
                  <a:gd name="connsiteY0" fmla="*/ 330733 h 330733"/>
                  <a:gd name="connsiteX1" fmla="*/ 2341 w 374105"/>
                  <a:gd name="connsiteY1" fmla="*/ 329507 h 330733"/>
                  <a:gd name="connsiteX2" fmla="*/ 1210 w 374105"/>
                  <a:gd name="connsiteY2" fmla="*/ 321226 h 330733"/>
                  <a:gd name="connsiteX3" fmla="*/ 1241 w 374105"/>
                  <a:gd name="connsiteY3" fmla="*/ 321176 h 330733"/>
                  <a:gd name="connsiteX4" fmla="*/ 258757 w 374105"/>
                  <a:gd name="connsiteY4" fmla="*/ 174042 h 330733"/>
                  <a:gd name="connsiteX5" fmla="*/ 329117 w 374105"/>
                  <a:gd name="connsiteY5" fmla="*/ 150117 h 330733"/>
                  <a:gd name="connsiteX6" fmla="*/ 358261 w 374105"/>
                  <a:gd name="connsiteY6" fmla="*/ 51556 h 330733"/>
                  <a:gd name="connsiteX7" fmla="*/ 362254 w 374105"/>
                  <a:gd name="connsiteY7" fmla="*/ 5121 h 330733"/>
                  <a:gd name="connsiteX8" fmla="*/ 368982 w 374105"/>
                  <a:gd name="connsiteY8" fmla="*/ 59 h 330733"/>
                  <a:gd name="connsiteX9" fmla="*/ 374043 w 374105"/>
                  <a:gd name="connsiteY9" fmla="*/ 6787 h 330733"/>
                  <a:gd name="connsiteX10" fmla="*/ 370145 w 374105"/>
                  <a:gd name="connsiteY10" fmla="*/ 52279 h 330733"/>
                  <a:gd name="connsiteX11" fmla="*/ 336380 w 374105"/>
                  <a:gd name="connsiteY11" fmla="*/ 159580 h 330733"/>
                  <a:gd name="connsiteX12" fmla="*/ 261524 w 374105"/>
                  <a:gd name="connsiteY12" fmla="*/ 185643 h 330733"/>
                  <a:gd name="connsiteX13" fmla="*/ 10704 w 374105"/>
                  <a:gd name="connsiteY13" fmla="*/ 328407 h 330733"/>
                  <a:gd name="connsiteX14" fmla="*/ 5957 w 374105"/>
                  <a:gd name="connsiteY14" fmla="*/ 330733 h 33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4105" h="330733">
                    <a:moveTo>
                      <a:pt x="5957" y="330733"/>
                    </a:moveTo>
                    <a:cubicBezTo>
                      <a:pt x="4636" y="330740"/>
                      <a:pt x="3379" y="330309"/>
                      <a:pt x="2341" y="329507"/>
                    </a:cubicBezTo>
                    <a:cubicBezTo>
                      <a:pt x="-268" y="327536"/>
                      <a:pt x="-771" y="323826"/>
                      <a:pt x="1210" y="321226"/>
                    </a:cubicBezTo>
                    <a:cubicBezTo>
                      <a:pt x="1210" y="321210"/>
                      <a:pt x="1241" y="321192"/>
                      <a:pt x="1241" y="321176"/>
                    </a:cubicBezTo>
                    <a:cubicBezTo>
                      <a:pt x="81473" y="216547"/>
                      <a:pt x="188145" y="190956"/>
                      <a:pt x="258757" y="174042"/>
                    </a:cubicBezTo>
                    <a:cubicBezTo>
                      <a:pt x="290542" y="166434"/>
                      <a:pt x="315662" y="160397"/>
                      <a:pt x="329117" y="150117"/>
                    </a:cubicBezTo>
                    <a:cubicBezTo>
                      <a:pt x="353514" y="131442"/>
                      <a:pt x="355809" y="92647"/>
                      <a:pt x="358261" y="51556"/>
                    </a:cubicBezTo>
                    <a:cubicBezTo>
                      <a:pt x="359173" y="36214"/>
                      <a:pt x="360116" y="20337"/>
                      <a:pt x="362254" y="5121"/>
                    </a:cubicBezTo>
                    <a:cubicBezTo>
                      <a:pt x="362725" y="1864"/>
                      <a:pt x="365712" y="-400"/>
                      <a:pt x="368982" y="59"/>
                    </a:cubicBezTo>
                    <a:cubicBezTo>
                      <a:pt x="372251" y="518"/>
                      <a:pt x="374515" y="3530"/>
                      <a:pt x="374043" y="6787"/>
                    </a:cubicBezTo>
                    <a:cubicBezTo>
                      <a:pt x="371969" y="21500"/>
                      <a:pt x="370899" y="37157"/>
                      <a:pt x="370145" y="52279"/>
                    </a:cubicBezTo>
                    <a:cubicBezTo>
                      <a:pt x="367567" y="96294"/>
                      <a:pt x="365115" y="137604"/>
                      <a:pt x="336380" y="159580"/>
                    </a:cubicBezTo>
                    <a:cubicBezTo>
                      <a:pt x="320880" y="171401"/>
                      <a:pt x="294692" y="177689"/>
                      <a:pt x="261524" y="185643"/>
                    </a:cubicBezTo>
                    <a:cubicBezTo>
                      <a:pt x="188460" y="203154"/>
                      <a:pt x="88358" y="227142"/>
                      <a:pt x="10704" y="328407"/>
                    </a:cubicBezTo>
                    <a:cubicBezTo>
                      <a:pt x="9573" y="329888"/>
                      <a:pt x="7812" y="330749"/>
                      <a:pt x="5957" y="330733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57" name="任意多边形: 形状  114"/>
              <p:cNvSpPr/>
              <p:nvPr userDrawn="1">
                <p:custDataLst>
                  <p:tags r:id="rId45"/>
                </p:custDataLst>
              </p:nvPr>
            </p:nvSpPr>
            <p:spPr>
              <a:xfrm>
                <a:off x="2521" y="3932"/>
                <a:ext cx="78" cy="92"/>
              </a:xfrm>
              <a:custGeom>
                <a:avLst/>
                <a:gdLst>
                  <a:gd name="connsiteX0" fmla="*/ 5973 w 17768"/>
                  <a:gd name="connsiteY0" fmla="*/ 20813 h 20813"/>
                  <a:gd name="connsiteX1" fmla="*/ 0 w 17768"/>
                  <a:gd name="connsiteY1" fmla="*/ 14890 h 20813"/>
                  <a:gd name="connsiteX2" fmla="*/ 817 w 17768"/>
                  <a:gd name="connsiteY2" fmla="*/ 11884 h 20813"/>
                  <a:gd name="connsiteX3" fmla="*/ 6696 w 17768"/>
                  <a:gd name="connsiteY3" fmla="*/ 2924 h 20813"/>
                  <a:gd name="connsiteX4" fmla="*/ 14839 w 17768"/>
                  <a:gd name="connsiteY4" fmla="*/ 824 h 20813"/>
                  <a:gd name="connsiteX5" fmla="*/ 16946 w 17768"/>
                  <a:gd name="connsiteY5" fmla="*/ 8961 h 20813"/>
                  <a:gd name="connsiteX6" fmla="*/ 16128 w 17768"/>
                  <a:gd name="connsiteY6" fmla="*/ 10030 h 20813"/>
                  <a:gd name="connsiteX7" fmla="*/ 11035 w 17768"/>
                  <a:gd name="connsiteY7" fmla="*/ 17826 h 20813"/>
                  <a:gd name="connsiteX8" fmla="*/ 5973 w 17768"/>
                  <a:gd name="connsiteY8" fmla="*/ 20813 h 20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768" h="20813">
                    <a:moveTo>
                      <a:pt x="5973" y="20813"/>
                    </a:moveTo>
                    <a:cubicBezTo>
                      <a:pt x="2704" y="20822"/>
                      <a:pt x="31" y="18172"/>
                      <a:pt x="0" y="14890"/>
                    </a:cubicBezTo>
                    <a:cubicBezTo>
                      <a:pt x="0" y="13834"/>
                      <a:pt x="283" y="12796"/>
                      <a:pt x="817" y="11884"/>
                    </a:cubicBezTo>
                    <a:cubicBezTo>
                      <a:pt x="2609" y="8785"/>
                      <a:pt x="4558" y="5792"/>
                      <a:pt x="6696" y="2924"/>
                    </a:cubicBezTo>
                    <a:cubicBezTo>
                      <a:pt x="8363" y="98"/>
                      <a:pt x="12009" y="-842"/>
                      <a:pt x="14839" y="824"/>
                    </a:cubicBezTo>
                    <a:cubicBezTo>
                      <a:pt x="17669" y="2494"/>
                      <a:pt x="18612" y="6134"/>
                      <a:pt x="16946" y="8961"/>
                    </a:cubicBezTo>
                    <a:cubicBezTo>
                      <a:pt x="16694" y="9347"/>
                      <a:pt x="16442" y="9706"/>
                      <a:pt x="16128" y="10030"/>
                    </a:cubicBezTo>
                    <a:cubicBezTo>
                      <a:pt x="14273" y="12526"/>
                      <a:pt x="12576" y="15129"/>
                      <a:pt x="11035" y="17826"/>
                    </a:cubicBezTo>
                    <a:cubicBezTo>
                      <a:pt x="9997" y="19640"/>
                      <a:pt x="8080" y="20772"/>
                      <a:pt x="5973" y="20813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58" name="任意多边形: 形状  115"/>
              <p:cNvSpPr/>
              <p:nvPr userDrawn="1">
                <p:custDataLst>
                  <p:tags r:id="rId46"/>
                </p:custDataLst>
              </p:nvPr>
            </p:nvSpPr>
            <p:spPr>
              <a:xfrm>
                <a:off x="1824" y="8383"/>
                <a:ext cx="71" cy="57"/>
              </a:xfrm>
              <a:custGeom>
                <a:avLst/>
                <a:gdLst>
                  <a:gd name="connsiteX0" fmla="*/ 10155 w 16033"/>
                  <a:gd name="connsiteY0" fmla="*/ 12804 h 12961"/>
                  <a:gd name="connsiteX1" fmla="*/ 8772 w 16033"/>
                  <a:gd name="connsiteY1" fmla="*/ 12804 h 12961"/>
                  <a:gd name="connsiteX2" fmla="*/ 4182 w 16033"/>
                  <a:gd name="connsiteY2" fmla="*/ 11672 h 12961"/>
                  <a:gd name="connsiteX3" fmla="*/ 283 w 16033"/>
                  <a:gd name="connsiteY3" fmla="*/ 4183 h 12961"/>
                  <a:gd name="connsiteX4" fmla="*/ 7074 w 16033"/>
                  <a:gd name="connsiteY4" fmla="*/ 103 h 12961"/>
                  <a:gd name="connsiteX5" fmla="*/ 11538 w 16033"/>
                  <a:gd name="connsiteY5" fmla="*/ 1203 h 12961"/>
                  <a:gd name="connsiteX6" fmla="*/ 15845 w 16033"/>
                  <a:gd name="connsiteY6" fmla="*/ 8475 h 12961"/>
                  <a:gd name="connsiteX7" fmla="*/ 10155 w 16033"/>
                  <a:gd name="connsiteY7" fmla="*/ 12961 h 12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033" h="12961">
                    <a:moveTo>
                      <a:pt x="10155" y="12804"/>
                    </a:moveTo>
                    <a:cubicBezTo>
                      <a:pt x="9684" y="12851"/>
                      <a:pt x="9243" y="12851"/>
                      <a:pt x="8772" y="12804"/>
                    </a:cubicBezTo>
                    <a:lnTo>
                      <a:pt x="4182" y="11672"/>
                    </a:lnTo>
                    <a:cubicBezTo>
                      <a:pt x="1038" y="10682"/>
                      <a:pt x="-723" y="7330"/>
                      <a:pt x="283" y="4183"/>
                    </a:cubicBezTo>
                    <a:cubicBezTo>
                      <a:pt x="1195" y="1297"/>
                      <a:pt x="4087" y="-454"/>
                      <a:pt x="7074" y="103"/>
                    </a:cubicBezTo>
                    <a:lnTo>
                      <a:pt x="11538" y="1203"/>
                    </a:lnTo>
                    <a:cubicBezTo>
                      <a:pt x="14745" y="2024"/>
                      <a:pt x="16663" y="5281"/>
                      <a:pt x="15845" y="8475"/>
                    </a:cubicBezTo>
                    <a:cubicBezTo>
                      <a:pt x="15154" y="11078"/>
                      <a:pt x="12859" y="12914"/>
                      <a:pt x="10155" y="1296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59" name="任意多边形: 形状  116"/>
              <p:cNvSpPr/>
              <p:nvPr userDrawn="1">
                <p:custDataLst>
                  <p:tags r:id="rId47"/>
                </p:custDataLst>
              </p:nvPr>
            </p:nvSpPr>
            <p:spPr>
              <a:xfrm>
                <a:off x="923" y="7822"/>
                <a:ext cx="744" cy="548"/>
              </a:xfrm>
              <a:custGeom>
                <a:avLst/>
                <a:gdLst>
                  <a:gd name="connsiteX0" fmla="*/ 162776 w 168780"/>
                  <a:gd name="connsiteY0" fmla="*/ 124279 h 124279"/>
                  <a:gd name="connsiteX1" fmla="*/ 160669 w 168780"/>
                  <a:gd name="connsiteY1" fmla="*/ 123871 h 124279"/>
                  <a:gd name="connsiteX2" fmla="*/ 1274 w 168780"/>
                  <a:gd name="connsiteY2" fmla="*/ 9685 h 124279"/>
                  <a:gd name="connsiteX3" fmla="*/ 2280 w 168780"/>
                  <a:gd name="connsiteY3" fmla="*/ 1275 h 124279"/>
                  <a:gd name="connsiteX4" fmla="*/ 10706 w 168780"/>
                  <a:gd name="connsiteY4" fmla="*/ 2296 h 124279"/>
                  <a:gd name="connsiteX5" fmla="*/ 164976 w 168780"/>
                  <a:gd name="connsiteY5" fmla="*/ 112741 h 124279"/>
                  <a:gd name="connsiteX6" fmla="*/ 168372 w 168780"/>
                  <a:gd name="connsiteY6" fmla="*/ 120478 h 124279"/>
                  <a:gd name="connsiteX7" fmla="*/ 162838 w 168780"/>
                  <a:gd name="connsiteY7" fmla="*/ 124279 h 124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780" h="124279">
                    <a:moveTo>
                      <a:pt x="162776" y="124279"/>
                    </a:moveTo>
                    <a:cubicBezTo>
                      <a:pt x="162053" y="124279"/>
                      <a:pt x="161329" y="124138"/>
                      <a:pt x="160669" y="123871"/>
                    </a:cubicBezTo>
                    <a:cubicBezTo>
                      <a:pt x="96094" y="99442"/>
                      <a:pt x="40981" y="59955"/>
                      <a:pt x="1274" y="9685"/>
                    </a:cubicBezTo>
                    <a:cubicBezTo>
                      <a:pt x="-769" y="7081"/>
                      <a:pt x="-298" y="3315"/>
                      <a:pt x="2280" y="1275"/>
                    </a:cubicBezTo>
                    <a:cubicBezTo>
                      <a:pt x="4890" y="-766"/>
                      <a:pt x="8662" y="-307"/>
                      <a:pt x="10706" y="2296"/>
                    </a:cubicBezTo>
                    <a:cubicBezTo>
                      <a:pt x="49061" y="50869"/>
                      <a:pt x="102382" y="89068"/>
                      <a:pt x="164976" y="112741"/>
                    </a:cubicBezTo>
                    <a:cubicBezTo>
                      <a:pt x="168057" y="113939"/>
                      <a:pt x="169566" y="117404"/>
                      <a:pt x="168372" y="120478"/>
                    </a:cubicBezTo>
                    <a:cubicBezTo>
                      <a:pt x="167491" y="122758"/>
                      <a:pt x="165291" y="124267"/>
                      <a:pt x="162838" y="124279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60" name="任意多边形: 形状  117"/>
              <p:cNvSpPr/>
              <p:nvPr userDrawn="1">
                <p:custDataLst>
                  <p:tags r:id="rId48"/>
                </p:custDataLst>
              </p:nvPr>
            </p:nvSpPr>
            <p:spPr>
              <a:xfrm>
                <a:off x="6185" y="4624"/>
                <a:ext cx="806" cy="834"/>
              </a:xfrm>
              <a:custGeom>
                <a:avLst/>
                <a:gdLst>
                  <a:gd name="connsiteX0" fmla="*/ 176971 w 182944"/>
                  <a:gd name="connsiteY0" fmla="*/ 189236 h 189236"/>
                  <a:gd name="connsiteX1" fmla="*/ 171406 w 182944"/>
                  <a:gd name="connsiteY1" fmla="*/ 185401 h 189236"/>
                  <a:gd name="connsiteX2" fmla="*/ 2391 w 182944"/>
                  <a:gd name="connsiteY2" fmla="*/ 10758 h 189236"/>
                  <a:gd name="connsiteX3" fmla="*/ 1196 w 182944"/>
                  <a:gd name="connsiteY3" fmla="*/ 2398 h 189236"/>
                  <a:gd name="connsiteX4" fmla="*/ 8993 w 182944"/>
                  <a:gd name="connsiteY4" fmla="*/ 823 h 189236"/>
                  <a:gd name="connsiteX5" fmla="*/ 182536 w 182944"/>
                  <a:gd name="connsiteY5" fmla="*/ 181157 h 189236"/>
                  <a:gd name="connsiteX6" fmla="*/ 179172 w 182944"/>
                  <a:gd name="connsiteY6" fmla="*/ 188806 h 189236"/>
                  <a:gd name="connsiteX7" fmla="*/ 179109 w 182944"/>
                  <a:gd name="connsiteY7" fmla="*/ 188828 h 189236"/>
                  <a:gd name="connsiteX8" fmla="*/ 176971 w 182944"/>
                  <a:gd name="connsiteY8" fmla="*/ 189236 h 189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944" h="189236">
                    <a:moveTo>
                      <a:pt x="176971" y="189236"/>
                    </a:moveTo>
                    <a:cubicBezTo>
                      <a:pt x="174487" y="189239"/>
                      <a:pt x="172287" y="187712"/>
                      <a:pt x="171406" y="185401"/>
                    </a:cubicBezTo>
                    <a:cubicBezTo>
                      <a:pt x="149399" y="127805"/>
                      <a:pt x="70613" y="56187"/>
                      <a:pt x="2391" y="10758"/>
                    </a:cubicBezTo>
                    <a:cubicBezTo>
                      <a:pt x="-250" y="8783"/>
                      <a:pt x="-785" y="5039"/>
                      <a:pt x="1196" y="2398"/>
                    </a:cubicBezTo>
                    <a:cubicBezTo>
                      <a:pt x="3020" y="-41"/>
                      <a:pt x="6384" y="-717"/>
                      <a:pt x="8993" y="823"/>
                    </a:cubicBezTo>
                    <a:cubicBezTo>
                      <a:pt x="78819" y="47290"/>
                      <a:pt x="159554" y="121077"/>
                      <a:pt x="182536" y="181157"/>
                    </a:cubicBezTo>
                    <a:cubicBezTo>
                      <a:pt x="183730" y="184200"/>
                      <a:pt x="182221" y="187624"/>
                      <a:pt x="179172" y="188806"/>
                    </a:cubicBezTo>
                    <a:cubicBezTo>
                      <a:pt x="179140" y="188812"/>
                      <a:pt x="179140" y="188821"/>
                      <a:pt x="179109" y="188828"/>
                    </a:cubicBezTo>
                    <a:cubicBezTo>
                      <a:pt x="178417" y="189101"/>
                      <a:pt x="177694" y="189239"/>
                      <a:pt x="176971" y="189236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61" name="任意多边形: 形状  118"/>
              <p:cNvSpPr/>
              <p:nvPr userDrawn="1">
                <p:custDataLst>
                  <p:tags r:id="rId49"/>
                </p:custDataLst>
              </p:nvPr>
            </p:nvSpPr>
            <p:spPr>
              <a:xfrm>
                <a:off x="6013" y="4519"/>
                <a:ext cx="73" cy="64"/>
              </a:xfrm>
              <a:custGeom>
                <a:avLst/>
                <a:gdLst>
                  <a:gd name="connsiteX0" fmla="*/ 10667 w 16640"/>
                  <a:gd name="connsiteY0" fmla="*/ 14536 h 14536"/>
                  <a:gd name="connsiteX1" fmla="*/ 7743 w 16640"/>
                  <a:gd name="connsiteY1" fmla="*/ 13782 h 14536"/>
                  <a:gd name="connsiteX2" fmla="*/ 3090 w 16640"/>
                  <a:gd name="connsiteY2" fmla="*/ 11172 h 14536"/>
                  <a:gd name="connsiteX3" fmla="*/ 732 w 16640"/>
                  <a:gd name="connsiteY3" fmla="*/ 3092 h 14536"/>
                  <a:gd name="connsiteX4" fmla="*/ 8812 w 16640"/>
                  <a:gd name="connsiteY4" fmla="*/ 735 h 14536"/>
                  <a:gd name="connsiteX5" fmla="*/ 13591 w 16640"/>
                  <a:gd name="connsiteY5" fmla="*/ 3407 h 14536"/>
                  <a:gd name="connsiteX6" fmla="*/ 15886 w 16640"/>
                  <a:gd name="connsiteY6" fmla="*/ 11493 h 14536"/>
                  <a:gd name="connsiteX7" fmla="*/ 10667 w 16640"/>
                  <a:gd name="connsiteY7" fmla="*/ 14536 h 1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40" h="14536">
                    <a:moveTo>
                      <a:pt x="10667" y="14536"/>
                    </a:moveTo>
                    <a:cubicBezTo>
                      <a:pt x="9629" y="14536"/>
                      <a:pt x="8624" y="14278"/>
                      <a:pt x="7743" y="13782"/>
                    </a:cubicBezTo>
                    <a:lnTo>
                      <a:pt x="3090" y="11172"/>
                    </a:lnTo>
                    <a:cubicBezTo>
                      <a:pt x="198" y="9591"/>
                      <a:pt x="-840" y="5975"/>
                      <a:pt x="732" y="3092"/>
                    </a:cubicBezTo>
                    <a:cubicBezTo>
                      <a:pt x="2304" y="210"/>
                      <a:pt x="5920" y="-847"/>
                      <a:pt x="8812" y="735"/>
                    </a:cubicBezTo>
                    <a:cubicBezTo>
                      <a:pt x="10415" y="1583"/>
                      <a:pt x="11956" y="2495"/>
                      <a:pt x="13591" y="3407"/>
                    </a:cubicBezTo>
                    <a:cubicBezTo>
                      <a:pt x="16452" y="5007"/>
                      <a:pt x="17489" y="8626"/>
                      <a:pt x="15886" y="11493"/>
                    </a:cubicBezTo>
                    <a:cubicBezTo>
                      <a:pt x="14817" y="13379"/>
                      <a:pt x="12836" y="14546"/>
                      <a:pt x="10667" y="14536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62" name="任意多边形: 形状  119"/>
              <p:cNvSpPr/>
              <p:nvPr userDrawn="1">
                <p:custDataLst>
                  <p:tags r:id="rId50"/>
                </p:custDataLst>
              </p:nvPr>
            </p:nvSpPr>
            <p:spPr>
              <a:xfrm>
                <a:off x="5654" y="3641"/>
                <a:ext cx="59" cy="75"/>
              </a:xfrm>
              <a:custGeom>
                <a:avLst/>
                <a:gdLst>
                  <a:gd name="connsiteX0" fmla="*/ 5942 w 13337"/>
                  <a:gd name="connsiteY0" fmla="*/ 16951 h 16950"/>
                  <a:gd name="connsiteX1" fmla="*/ 0 w 13337"/>
                  <a:gd name="connsiteY1" fmla="*/ 10811 h 16950"/>
                  <a:gd name="connsiteX2" fmla="*/ 220 w 13337"/>
                  <a:gd name="connsiteY2" fmla="*/ 9343 h 16950"/>
                  <a:gd name="connsiteX3" fmla="*/ 1509 w 13337"/>
                  <a:gd name="connsiteY3" fmla="*/ 4721 h 16950"/>
                  <a:gd name="connsiteX4" fmla="*/ 8615 w 13337"/>
                  <a:gd name="connsiteY4" fmla="*/ 134 h 16950"/>
                  <a:gd name="connsiteX5" fmla="*/ 13204 w 13337"/>
                  <a:gd name="connsiteY5" fmla="*/ 7227 h 16950"/>
                  <a:gd name="connsiteX6" fmla="*/ 13016 w 13337"/>
                  <a:gd name="connsiteY6" fmla="*/ 7865 h 16950"/>
                  <a:gd name="connsiteX7" fmla="*/ 11664 w 13337"/>
                  <a:gd name="connsiteY7" fmla="*/ 12612 h 16950"/>
                  <a:gd name="connsiteX8" fmla="*/ 5942 w 13337"/>
                  <a:gd name="connsiteY8" fmla="*/ 16951 h 1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37" h="16950">
                    <a:moveTo>
                      <a:pt x="5942" y="16951"/>
                    </a:moveTo>
                    <a:cubicBezTo>
                      <a:pt x="2610" y="16891"/>
                      <a:pt x="-31" y="14143"/>
                      <a:pt x="0" y="10811"/>
                    </a:cubicBezTo>
                    <a:cubicBezTo>
                      <a:pt x="32" y="10314"/>
                      <a:pt x="95" y="9820"/>
                      <a:pt x="220" y="9343"/>
                    </a:cubicBezTo>
                    <a:lnTo>
                      <a:pt x="1509" y="4721"/>
                    </a:lnTo>
                    <a:cubicBezTo>
                      <a:pt x="2201" y="1495"/>
                      <a:pt x="5376" y="-558"/>
                      <a:pt x="8615" y="134"/>
                    </a:cubicBezTo>
                    <a:cubicBezTo>
                      <a:pt x="11821" y="826"/>
                      <a:pt x="13896" y="4001"/>
                      <a:pt x="13204" y="7227"/>
                    </a:cubicBezTo>
                    <a:cubicBezTo>
                      <a:pt x="13142" y="7440"/>
                      <a:pt x="13079" y="7654"/>
                      <a:pt x="13016" y="7865"/>
                    </a:cubicBezTo>
                    <a:cubicBezTo>
                      <a:pt x="12576" y="9437"/>
                      <a:pt x="12136" y="11009"/>
                      <a:pt x="11664" y="12612"/>
                    </a:cubicBezTo>
                    <a:cubicBezTo>
                      <a:pt x="10941" y="15165"/>
                      <a:pt x="8615" y="16929"/>
                      <a:pt x="5942" y="1695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63" name="任意多边形: 形状  120"/>
              <p:cNvSpPr/>
              <p:nvPr userDrawn="1">
                <p:custDataLst>
                  <p:tags r:id="rId51"/>
                </p:custDataLst>
              </p:nvPr>
            </p:nvSpPr>
            <p:spPr>
              <a:xfrm>
                <a:off x="4279" y="2408"/>
                <a:ext cx="1483" cy="1073"/>
              </a:xfrm>
              <a:custGeom>
                <a:avLst/>
                <a:gdLst>
                  <a:gd name="connsiteX0" fmla="*/ 328773 w 336478"/>
                  <a:gd name="connsiteY0" fmla="*/ 243596 h 243595"/>
                  <a:gd name="connsiteX1" fmla="*/ 328113 w 336478"/>
                  <a:gd name="connsiteY1" fmla="*/ 243596 h 243595"/>
                  <a:gd name="connsiteX2" fmla="*/ 322863 w 336478"/>
                  <a:gd name="connsiteY2" fmla="*/ 237038 h 243595"/>
                  <a:gd name="connsiteX3" fmla="*/ 322863 w 336478"/>
                  <a:gd name="connsiteY3" fmla="*/ 236994 h 243595"/>
                  <a:gd name="connsiteX4" fmla="*/ 260425 w 336478"/>
                  <a:gd name="connsiteY4" fmla="*/ 66658 h 243595"/>
                  <a:gd name="connsiteX5" fmla="*/ 7720 w 336478"/>
                  <a:gd name="connsiteY5" fmla="*/ 24372 h 243595"/>
                  <a:gd name="connsiteX6" fmla="*/ 269 w 336478"/>
                  <a:gd name="connsiteY6" fmla="*/ 20442 h 243595"/>
                  <a:gd name="connsiteX7" fmla="*/ 4198 w 336478"/>
                  <a:gd name="connsiteY7" fmla="*/ 12991 h 243595"/>
                  <a:gd name="connsiteX8" fmla="*/ 268034 w 336478"/>
                  <a:gd name="connsiteY8" fmla="*/ 57477 h 243595"/>
                  <a:gd name="connsiteX9" fmla="*/ 334715 w 336478"/>
                  <a:gd name="connsiteY9" fmla="*/ 238377 h 243595"/>
                  <a:gd name="connsiteX10" fmla="*/ 328773 w 336478"/>
                  <a:gd name="connsiteY10" fmla="*/ 243596 h 243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6478" h="243595">
                    <a:moveTo>
                      <a:pt x="328773" y="243596"/>
                    </a:moveTo>
                    <a:lnTo>
                      <a:pt x="328113" y="243596"/>
                    </a:lnTo>
                    <a:cubicBezTo>
                      <a:pt x="324844" y="243237"/>
                      <a:pt x="322486" y="240301"/>
                      <a:pt x="322863" y="237038"/>
                    </a:cubicBezTo>
                    <a:cubicBezTo>
                      <a:pt x="322863" y="237025"/>
                      <a:pt x="322863" y="237009"/>
                      <a:pt x="322863" y="236994"/>
                    </a:cubicBezTo>
                    <a:cubicBezTo>
                      <a:pt x="331006" y="166130"/>
                      <a:pt x="309407" y="107214"/>
                      <a:pt x="260425" y="66658"/>
                    </a:cubicBezTo>
                    <a:cubicBezTo>
                      <a:pt x="197988" y="14909"/>
                      <a:pt x="94082" y="-2508"/>
                      <a:pt x="7720" y="24372"/>
                    </a:cubicBezTo>
                    <a:cubicBezTo>
                      <a:pt x="4576" y="25344"/>
                      <a:pt x="1243" y="23586"/>
                      <a:pt x="269" y="20442"/>
                    </a:cubicBezTo>
                    <a:cubicBezTo>
                      <a:pt x="-706" y="17299"/>
                      <a:pt x="1055" y="13963"/>
                      <a:pt x="4198" y="12991"/>
                    </a:cubicBezTo>
                    <a:cubicBezTo>
                      <a:pt x="94177" y="-14989"/>
                      <a:pt x="202672" y="3308"/>
                      <a:pt x="268034" y="57477"/>
                    </a:cubicBezTo>
                    <a:cubicBezTo>
                      <a:pt x="320254" y="100737"/>
                      <a:pt x="343330" y="163301"/>
                      <a:pt x="334715" y="238377"/>
                    </a:cubicBezTo>
                    <a:cubicBezTo>
                      <a:pt x="334307" y="241351"/>
                      <a:pt x="331791" y="243577"/>
                      <a:pt x="328773" y="243596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64" name="任意多边形: 形状  121"/>
              <p:cNvSpPr/>
              <p:nvPr userDrawn="1">
                <p:custDataLst>
                  <p:tags r:id="rId52"/>
                </p:custDataLst>
              </p:nvPr>
            </p:nvSpPr>
            <p:spPr>
              <a:xfrm>
                <a:off x="6591" y="8367"/>
                <a:ext cx="76" cy="77"/>
              </a:xfrm>
              <a:custGeom>
                <a:avLst/>
                <a:gdLst>
                  <a:gd name="connsiteX0" fmla="*/ 5958 w 17273"/>
                  <a:gd name="connsiteY0" fmla="*/ 17404 h 17404"/>
                  <a:gd name="connsiteX1" fmla="*/ 1745 w 17273"/>
                  <a:gd name="connsiteY1" fmla="*/ 15675 h 17404"/>
                  <a:gd name="connsiteX2" fmla="*/ 1745 w 17273"/>
                  <a:gd name="connsiteY2" fmla="*/ 7249 h 17404"/>
                  <a:gd name="connsiteX3" fmla="*/ 7278 w 17273"/>
                  <a:gd name="connsiteY3" fmla="*/ 1559 h 17404"/>
                  <a:gd name="connsiteX4" fmla="*/ 15704 w 17273"/>
                  <a:gd name="connsiteY4" fmla="*/ 1949 h 17404"/>
                  <a:gd name="connsiteX5" fmla="*/ 15892 w 17273"/>
                  <a:gd name="connsiteY5" fmla="*/ 9796 h 17404"/>
                  <a:gd name="connsiteX6" fmla="*/ 10171 w 17273"/>
                  <a:gd name="connsiteY6" fmla="*/ 15675 h 17404"/>
                  <a:gd name="connsiteX7" fmla="*/ 5958 w 17273"/>
                  <a:gd name="connsiteY7" fmla="*/ 17404 h 17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73" h="17404">
                    <a:moveTo>
                      <a:pt x="5958" y="17404"/>
                    </a:moveTo>
                    <a:cubicBezTo>
                      <a:pt x="4386" y="17413"/>
                      <a:pt x="2877" y="16791"/>
                      <a:pt x="1745" y="15675"/>
                    </a:cubicBezTo>
                    <a:cubicBezTo>
                      <a:pt x="-582" y="13345"/>
                      <a:pt x="-582" y="9579"/>
                      <a:pt x="1745" y="7249"/>
                    </a:cubicBezTo>
                    <a:cubicBezTo>
                      <a:pt x="3600" y="5394"/>
                      <a:pt x="5423" y="3508"/>
                      <a:pt x="7278" y="1559"/>
                    </a:cubicBezTo>
                    <a:cubicBezTo>
                      <a:pt x="9730" y="-664"/>
                      <a:pt x="13503" y="-488"/>
                      <a:pt x="15704" y="1949"/>
                    </a:cubicBezTo>
                    <a:cubicBezTo>
                      <a:pt x="17716" y="4156"/>
                      <a:pt x="17810" y="7504"/>
                      <a:pt x="15892" y="9796"/>
                    </a:cubicBezTo>
                    <a:cubicBezTo>
                      <a:pt x="14006" y="11776"/>
                      <a:pt x="12088" y="13726"/>
                      <a:pt x="10171" y="15675"/>
                    </a:cubicBezTo>
                    <a:cubicBezTo>
                      <a:pt x="9039" y="16788"/>
                      <a:pt x="7530" y="17410"/>
                      <a:pt x="5958" y="17404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65" name="任意多边形: 形状  122"/>
              <p:cNvSpPr/>
              <p:nvPr userDrawn="1">
                <p:custDataLst>
                  <p:tags r:id="rId53"/>
                </p:custDataLst>
              </p:nvPr>
            </p:nvSpPr>
            <p:spPr>
              <a:xfrm>
                <a:off x="6751" y="7382"/>
                <a:ext cx="322" cy="870"/>
              </a:xfrm>
              <a:custGeom>
                <a:avLst/>
                <a:gdLst>
                  <a:gd name="connsiteX0" fmla="*/ 5955 w 73014"/>
                  <a:gd name="connsiteY0" fmla="*/ 197515 h 197514"/>
                  <a:gd name="connsiteX1" fmla="*/ 2560 w 73014"/>
                  <a:gd name="connsiteY1" fmla="*/ 196446 h 197514"/>
                  <a:gd name="connsiteX2" fmla="*/ 1051 w 73014"/>
                  <a:gd name="connsiteY2" fmla="*/ 188146 h 197514"/>
                  <a:gd name="connsiteX3" fmla="*/ 61068 w 73014"/>
                  <a:gd name="connsiteY3" fmla="*/ 5958 h 197514"/>
                  <a:gd name="connsiteX4" fmla="*/ 67072 w 73014"/>
                  <a:gd name="connsiteY4" fmla="*/ 0 h 197514"/>
                  <a:gd name="connsiteX5" fmla="*/ 73015 w 73014"/>
                  <a:gd name="connsiteY5" fmla="*/ 5989 h 197514"/>
                  <a:gd name="connsiteX6" fmla="*/ 72952 w 73014"/>
                  <a:gd name="connsiteY6" fmla="*/ 6838 h 197514"/>
                  <a:gd name="connsiteX7" fmla="*/ 10828 w 73014"/>
                  <a:gd name="connsiteY7" fmla="*/ 194937 h 197514"/>
                  <a:gd name="connsiteX8" fmla="*/ 5955 w 73014"/>
                  <a:gd name="connsiteY8" fmla="*/ 197515 h 19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014" h="197514">
                    <a:moveTo>
                      <a:pt x="5955" y="197515"/>
                    </a:moveTo>
                    <a:cubicBezTo>
                      <a:pt x="4729" y="197518"/>
                      <a:pt x="3566" y="197144"/>
                      <a:pt x="2560" y="196446"/>
                    </a:cubicBezTo>
                    <a:cubicBezTo>
                      <a:pt x="-144" y="194569"/>
                      <a:pt x="-804" y="190856"/>
                      <a:pt x="1051" y="188146"/>
                    </a:cubicBezTo>
                    <a:cubicBezTo>
                      <a:pt x="35633" y="138410"/>
                      <a:pt x="55786" y="77104"/>
                      <a:pt x="61068" y="5958"/>
                    </a:cubicBezTo>
                    <a:cubicBezTo>
                      <a:pt x="61068" y="2660"/>
                      <a:pt x="63772" y="-9"/>
                      <a:pt x="67072" y="0"/>
                    </a:cubicBezTo>
                    <a:cubicBezTo>
                      <a:pt x="70342" y="9"/>
                      <a:pt x="73015" y="2691"/>
                      <a:pt x="73015" y="5989"/>
                    </a:cubicBezTo>
                    <a:cubicBezTo>
                      <a:pt x="73015" y="6272"/>
                      <a:pt x="72983" y="6558"/>
                      <a:pt x="72952" y="6838"/>
                    </a:cubicBezTo>
                    <a:cubicBezTo>
                      <a:pt x="67513" y="80153"/>
                      <a:pt x="46605" y="143440"/>
                      <a:pt x="10828" y="194937"/>
                    </a:cubicBezTo>
                    <a:cubicBezTo>
                      <a:pt x="9728" y="196553"/>
                      <a:pt x="7905" y="197518"/>
                      <a:pt x="5955" y="197515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66" name="任意多边形: 形状  123"/>
              <p:cNvSpPr/>
              <p:nvPr userDrawn="1">
                <p:custDataLst>
                  <p:tags r:id="rId54"/>
                </p:custDataLst>
              </p:nvPr>
            </p:nvSpPr>
            <p:spPr>
              <a:xfrm>
                <a:off x="2316" y="3480"/>
                <a:ext cx="2005" cy="2897"/>
              </a:xfrm>
              <a:custGeom>
                <a:avLst/>
                <a:gdLst>
                  <a:gd name="connsiteX0" fmla="*/ 455073 w 455073"/>
                  <a:gd name="connsiteY0" fmla="*/ 0 h 657387"/>
                  <a:gd name="connsiteX1" fmla="*/ 326174 w 455073"/>
                  <a:gd name="connsiteY1" fmla="*/ 318948 h 657387"/>
                  <a:gd name="connsiteX2" fmla="*/ 415586 w 455073"/>
                  <a:gd name="connsiteY2" fmla="*/ 544207 h 657387"/>
                  <a:gd name="connsiteX3" fmla="*/ 283543 w 455073"/>
                  <a:gd name="connsiteY3" fmla="*/ 657387 h 657387"/>
                  <a:gd name="connsiteX4" fmla="*/ 152 w 455073"/>
                  <a:gd name="connsiteY4" fmla="*/ 651445 h 657387"/>
                  <a:gd name="connsiteX5" fmla="*/ 219533 w 455073"/>
                  <a:gd name="connsiteY5" fmla="*/ 282730 h 657387"/>
                  <a:gd name="connsiteX6" fmla="*/ 351576 w 455073"/>
                  <a:gd name="connsiteY6" fmla="*/ 58005 h 657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5073" h="657387">
                    <a:moveTo>
                      <a:pt x="455073" y="0"/>
                    </a:moveTo>
                    <a:cubicBezTo>
                      <a:pt x="352551" y="126636"/>
                      <a:pt x="480225" y="268457"/>
                      <a:pt x="326174" y="318948"/>
                    </a:cubicBezTo>
                    <a:cubicBezTo>
                      <a:pt x="326677" y="433102"/>
                      <a:pt x="415586" y="421187"/>
                      <a:pt x="415586" y="544207"/>
                    </a:cubicBezTo>
                    <a:cubicBezTo>
                      <a:pt x="415586" y="581777"/>
                      <a:pt x="387291" y="657387"/>
                      <a:pt x="283543" y="657387"/>
                    </a:cubicBezTo>
                    <a:cubicBezTo>
                      <a:pt x="179794" y="657387"/>
                      <a:pt x="125342" y="524275"/>
                      <a:pt x="152" y="651445"/>
                    </a:cubicBezTo>
                    <a:cubicBezTo>
                      <a:pt x="-6481" y="616014"/>
                      <a:pt x="205480" y="325455"/>
                      <a:pt x="219533" y="282730"/>
                    </a:cubicBezTo>
                    <a:cubicBezTo>
                      <a:pt x="222677" y="273298"/>
                      <a:pt x="351576" y="58005"/>
                      <a:pt x="351576" y="58005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67" name="任意多边形: 形状  124"/>
              <p:cNvSpPr/>
              <p:nvPr userDrawn="1">
                <p:custDataLst>
                  <p:tags r:id="rId55"/>
                </p:custDataLst>
              </p:nvPr>
            </p:nvSpPr>
            <p:spPr>
              <a:xfrm>
                <a:off x="3439" y="4499"/>
                <a:ext cx="635" cy="635"/>
              </a:xfrm>
              <a:custGeom>
                <a:avLst/>
                <a:gdLst>
                  <a:gd name="connsiteX0" fmla="*/ 66054 w 144055"/>
                  <a:gd name="connsiteY0" fmla="*/ 252 h 144061"/>
                  <a:gd name="connsiteX1" fmla="*/ 143803 w 144055"/>
                  <a:gd name="connsiteY1" fmla="*/ 66054 h 144061"/>
                  <a:gd name="connsiteX2" fmla="*/ 78001 w 144055"/>
                  <a:gd name="connsiteY2" fmla="*/ 143809 h 144061"/>
                  <a:gd name="connsiteX3" fmla="*/ 253 w 144055"/>
                  <a:gd name="connsiteY3" fmla="*/ 78007 h 144061"/>
                  <a:gd name="connsiteX4" fmla="*/ 253 w 144055"/>
                  <a:gd name="connsiteY4" fmla="*/ 78001 h 144061"/>
                  <a:gd name="connsiteX5" fmla="*/ 65991 w 144055"/>
                  <a:gd name="connsiteY5" fmla="*/ 256 h 144061"/>
                  <a:gd name="connsiteX6" fmla="*/ 66054 w 144055"/>
                  <a:gd name="connsiteY6" fmla="*/ 252 h 144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055" h="144061">
                    <a:moveTo>
                      <a:pt x="66054" y="252"/>
                    </a:moveTo>
                    <a:cubicBezTo>
                      <a:pt x="105699" y="-3049"/>
                      <a:pt x="140501" y="26413"/>
                      <a:pt x="143803" y="66054"/>
                    </a:cubicBezTo>
                    <a:cubicBezTo>
                      <a:pt x="147104" y="105695"/>
                      <a:pt x="117645" y="140508"/>
                      <a:pt x="78001" y="143809"/>
                    </a:cubicBezTo>
                    <a:cubicBezTo>
                      <a:pt x="38357" y="147110"/>
                      <a:pt x="3554" y="117648"/>
                      <a:pt x="253" y="78007"/>
                    </a:cubicBezTo>
                    <a:cubicBezTo>
                      <a:pt x="253" y="78004"/>
                      <a:pt x="253" y="78004"/>
                      <a:pt x="253" y="78001"/>
                    </a:cubicBezTo>
                    <a:cubicBezTo>
                      <a:pt x="-3048" y="38378"/>
                      <a:pt x="26379" y="3569"/>
                      <a:pt x="65991" y="256"/>
                    </a:cubicBezTo>
                    <a:cubicBezTo>
                      <a:pt x="66023" y="256"/>
                      <a:pt x="66023" y="256"/>
                      <a:pt x="66054" y="252"/>
                    </a:cubicBezTo>
                    <a:close/>
                  </a:path>
                </a:pathLst>
              </a:custGeom>
              <a:solidFill>
                <a:schemeClr val="lt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68" name="任意多边形: 形状  125"/>
              <p:cNvSpPr/>
              <p:nvPr userDrawn="1">
                <p:custDataLst>
                  <p:tags r:id="rId56"/>
                </p:custDataLst>
              </p:nvPr>
            </p:nvSpPr>
            <p:spPr>
              <a:xfrm>
                <a:off x="3744" y="5954"/>
                <a:ext cx="79" cy="77"/>
              </a:xfrm>
              <a:custGeom>
                <a:avLst/>
                <a:gdLst>
                  <a:gd name="connsiteX0" fmla="*/ 5973 w 17978"/>
                  <a:gd name="connsiteY0" fmla="*/ 17488 h 17487"/>
                  <a:gd name="connsiteX1" fmla="*/ 0 w 17978"/>
                  <a:gd name="connsiteY1" fmla="*/ 11568 h 17487"/>
                  <a:gd name="connsiteX2" fmla="*/ 2421 w 17978"/>
                  <a:gd name="connsiteY2" fmla="*/ 6767 h 17487"/>
                  <a:gd name="connsiteX3" fmla="*/ 7765 w 17978"/>
                  <a:gd name="connsiteY3" fmla="*/ 1769 h 17487"/>
                  <a:gd name="connsiteX4" fmla="*/ 16223 w 17978"/>
                  <a:gd name="connsiteY4" fmla="*/ 1731 h 17487"/>
                  <a:gd name="connsiteX5" fmla="*/ 16757 w 17978"/>
                  <a:gd name="connsiteY5" fmla="*/ 9597 h 17487"/>
                  <a:gd name="connsiteX6" fmla="*/ 9526 w 17978"/>
                  <a:gd name="connsiteY6" fmla="*/ 16325 h 17487"/>
                  <a:gd name="connsiteX7" fmla="*/ 5973 w 17978"/>
                  <a:gd name="connsiteY7" fmla="*/ 17488 h 17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978" h="17487">
                    <a:moveTo>
                      <a:pt x="5973" y="17488"/>
                    </a:moveTo>
                    <a:cubicBezTo>
                      <a:pt x="2704" y="17501"/>
                      <a:pt x="31" y="14850"/>
                      <a:pt x="0" y="11568"/>
                    </a:cubicBezTo>
                    <a:cubicBezTo>
                      <a:pt x="0" y="9675"/>
                      <a:pt x="912" y="7893"/>
                      <a:pt x="2421" y="6767"/>
                    </a:cubicBezTo>
                    <a:cubicBezTo>
                      <a:pt x="4370" y="5296"/>
                      <a:pt x="6162" y="3620"/>
                      <a:pt x="7765" y="1769"/>
                    </a:cubicBezTo>
                    <a:cubicBezTo>
                      <a:pt x="10092" y="-574"/>
                      <a:pt x="13865" y="-593"/>
                      <a:pt x="16223" y="1731"/>
                    </a:cubicBezTo>
                    <a:cubicBezTo>
                      <a:pt x="18329" y="3843"/>
                      <a:pt x="18580" y="7211"/>
                      <a:pt x="16757" y="9597"/>
                    </a:cubicBezTo>
                    <a:cubicBezTo>
                      <a:pt x="14588" y="12096"/>
                      <a:pt x="12167" y="14350"/>
                      <a:pt x="9526" y="16325"/>
                    </a:cubicBezTo>
                    <a:cubicBezTo>
                      <a:pt x="8488" y="17079"/>
                      <a:pt x="7263" y="17488"/>
                      <a:pt x="5973" y="17488"/>
                    </a:cubicBezTo>
                    <a:close/>
                  </a:path>
                </a:pathLst>
              </a:custGeom>
              <a:solidFill>
                <a:schemeClr val="lt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69" name="任意多边形: 形状  126"/>
              <p:cNvSpPr/>
              <p:nvPr userDrawn="1">
                <p:custDataLst>
                  <p:tags r:id="rId57"/>
                </p:custDataLst>
              </p:nvPr>
            </p:nvSpPr>
            <p:spPr>
              <a:xfrm>
                <a:off x="2287" y="5788"/>
                <a:ext cx="1295" cy="278"/>
              </a:xfrm>
              <a:custGeom>
                <a:avLst/>
                <a:gdLst>
                  <a:gd name="connsiteX0" fmla="*/ 5973 w 293784"/>
                  <a:gd name="connsiteY0" fmla="*/ 63143 h 63143"/>
                  <a:gd name="connsiteX1" fmla="*/ 0 w 293784"/>
                  <a:gd name="connsiteY1" fmla="*/ 57227 h 63143"/>
                  <a:gd name="connsiteX2" fmla="*/ 1258 w 293784"/>
                  <a:gd name="connsiteY2" fmla="*/ 53555 h 63143"/>
                  <a:gd name="connsiteX3" fmla="*/ 233905 w 293784"/>
                  <a:gd name="connsiteY3" fmla="*/ 30447 h 63143"/>
                  <a:gd name="connsiteX4" fmla="*/ 289112 w 293784"/>
                  <a:gd name="connsiteY4" fmla="*/ 48556 h 63143"/>
                  <a:gd name="connsiteX5" fmla="*/ 293639 w 293784"/>
                  <a:gd name="connsiteY5" fmla="*/ 55661 h 63143"/>
                  <a:gd name="connsiteX6" fmla="*/ 286534 w 293784"/>
                  <a:gd name="connsiteY6" fmla="*/ 60188 h 63143"/>
                  <a:gd name="connsiteX7" fmla="*/ 229755 w 293784"/>
                  <a:gd name="connsiteY7" fmla="*/ 41608 h 63143"/>
                  <a:gd name="connsiteX8" fmla="*/ 10658 w 293784"/>
                  <a:gd name="connsiteY8" fmla="*/ 60785 h 63143"/>
                  <a:gd name="connsiteX9" fmla="*/ 5973 w 293784"/>
                  <a:gd name="connsiteY9" fmla="*/ 63143 h 63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3784" h="63143">
                    <a:moveTo>
                      <a:pt x="5973" y="63143"/>
                    </a:moveTo>
                    <a:cubicBezTo>
                      <a:pt x="2704" y="63156"/>
                      <a:pt x="31" y="60509"/>
                      <a:pt x="0" y="57227"/>
                    </a:cubicBezTo>
                    <a:cubicBezTo>
                      <a:pt x="0" y="55897"/>
                      <a:pt x="440" y="54605"/>
                      <a:pt x="1258" y="53555"/>
                    </a:cubicBezTo>
                    <a:cubicBezTo>
                      <a:pt x="66462" y="-31802"/>
                      <a:pt x="163262" y="4164"/>
                      <a:pt x="233905" y="30447"/>
                    </a:cubicBezTo>
                    <a:cubicBezTo>
                      <a:pt x="254089" y="37961"/>
                      <a:pt x="273173" y="45066"/>
                      <a:pt x="289112" y="48556"/>
                    </a:cubicBezTo>
                    <a:cubicBezTo>
                      <a:pt x="292319" y="49266"/>
                      <a:pt x="294362" y="52448"/>
                      <a:pt x="293639" y="55661"/>
                    </a:cubicBezTo>
                    <a:cubicBezTo>
                      <a:pt x="292916" y="58874"/>
                      <a:pt x="289741" y="60899"/>
                      <a:pt x="286534" y="60188"/>
                    </a:cubicBezTo>
                    <a:cubicBezTo>
                      <a:pt x="269809" y="56510"/>
                      <a:pt x="250348" y="49279"/>
                      <a:pt x="229755" y="41608"/>
                    </a:cubicBezTo>
                    <a:cubicBezTo>
                      <a:pt x="158798" y="15262"/>
                      <a:pt x="70518" y="-17560"/>
                      <a:pt x="10658" y="60785"/>
                    </a:cubicBezTo>
                    <a:cubicBezTo>
                      <a:pt x="9526" y="62247"/>
                      <a:pt x="7828" y="63118"/>
                      <a:pt x="5973" y="63143"/>
                    </a:cubicBezTo>
                    <a:close/>
                  </a:path>
                </a:pathLst>
              </a:custGeom>
              <a:solidFill>
                <a:schemeClr val="lt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70" name="任意多边形: 形状  130"/>
              <p:cNvSpPr/>
              <p:nvPr userDrawn="1">
                <p:custDataLst>
                  <p:tags r:id="rId58"/>
                </p:custDataLst>
              </p:nvPr>
            </p:nvSpPr>
            <p:spPr>
              <a:xfrm>
                <a:off x="7954" y="2526"/>
                <a:ext cx="446" cy="604"/>
              </a:xfrm>
              <a:custGeom>
                <a:avLst/>
                <a:gdLst>
                  <a:gd name="connsiteX0" fmla="*/ 41164 w 101248"/>
                  <a:gd name="connsiteY0" fmla="*/ 137053 h 137053"/>
                  <a:gd name="connsiteX1" fmla="*/ 1551 w 101248"/>
                  <a:gd name="connsiteY1" fmla="*/ 102911 h 137053"/>
                  <a:gd name="connsiteX2" fmla="*/ 6990 w 101248"/>
                  <a:gd name="connsiteY2" fmla="*/ 96444 h 137053"/>
                  <a:gd name="connsiteX3" fmla="*/ 13466 w 101248"/>
                  <a:gd name="connsiteY3" fmla="*/ 101876 h 137053"/>
                  <a:gd name="connsiteX4" fmla="*/ 13466 w 101248"/>
                  <a:gd name="connsiteY4" fmla="*/ 102722 h 137053"/>
                  <a:gd name="connsiteX5" fmla="*/ 41132 w 101248"/>
                  <a:gd name="connsiteY5" fmla="*/ 125107 h 137053"/>
                  <a:gd name="connsiteX6" fmla="*/ 89454 w 101248"/>
                  <a:gd name="connsiteY6" fmla="*/ 89298 h 137053"/>
                  <a:gd name="connsiteX7" fmla="*/ 44245 w 101248"/>
                  <a:gd name="connsiteY7" fmla="*/ 60563 h 137053"/>
                  <a:gd name="connsiteX8" fmla="*/ 42 w 101248"/>
                  <a:gd name="connsiteY8" fmla="*/ 29407 h 137053"/>
                  <a:gd name="connsiteX9" fmla="*/ 21577 w 101248"/>
                  <a:gd name="connsiteY9" fmla="*/ 3878 h 137053"/>
                  <a:gd name="connsiteX10" fmla="*/ 85367 w 101248"/>
                  <a:gd name="connsiteY10" fmla="*/ 11204 h 137053"/>
                  <a:gd name="connsiteX11" fmla="*/ 88259 w 101248"/>
                  <a:gd name="connsiteY11" fmla="*/ 24628 h 137053"/>
                  <a:gd name="connsiteX12" fmla="*/ 80274 w 101248"/>
                  <a:gd name="connsiteY12" fmla="*/ 27338 h 137053"/>
                  <a:gd name="connsiteX13" fmla="*/ 77256 w 101248"/>
                  <a:gd name="connsiteY13" fmla="*/ 20038 h 137053"/>
                  <a:gd name="connsiteX14" fmla="*/ 36983 w 101248"/>
                  <a:gd name="connsiteY14" fmla="*/ 12461 h 137053"/>
                  <a:gd name="connsiteX15" fmla="*/ 11832 w 101248"/>
                  <a:gd name="connsiteY15" fmla="*/ 30161 h 137053"/>
                  <a:gd name="connsiteX16" fmla="*/ 47231 w 101248"/>
                  <a:gd name="connsiteY16" fmla="*/ 49024 h 137053"/>
                  <a:gd name="connsiteX17" fmla="*/ 101244 w 101248"/>
                  <a:gd name="connsiteY17" fmla="*/ 89455 h 137053"/>
                  <a:gd name="connsiteX18" fmla="*/ 41164 w 101248"/>
                  <a:gd name="connsiteY18" fmla="*/ 137053 h 13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248" h="137053">
                    <a:moveTo>
                      <a:pt x="41164" y="137053"/>
                    </a:moveTo>
                    <a:cubicBezTo>
                      <a:pt x="17396" y="137053"/>
                      <a:pt x="1865" y="123629"/>
                      <a:pt x="1551" y="102911"/>
                    </a:cubicBezTo>
                    <a:cubicBezTo>
                      <a:pt x="1268" y="99625"/>
                      <a:pt x="3689" y="96730"/>
                      <a:pt x="6990" y="96444"/>
                    </a:cubicBezTo>
                    <a:cubicBezTo>
                      <a:pt x="10260" y="96158"/>
                      <a:pt x="13183" y="98591"/>
                      <a:pt x="13466" y="101876"/>
                    </a:cubicBezTo>
                    <a:cubicBezTo>
                      <a:pt x="13466" y="102159"/>
                      <a:pt x="13497" y="102439"/>
                      <a:pt x="13466" y="102722"/>
                    </a:cubicBezTo>
                    <a:cubicBezTo>
                      <a:pt x="13781" y="122937"/>
                      <a:pt x="32927" y="125107"/>
                      <a:pt x="41132" y="125107"/>
                    </a:cubicBezTo>
                    <a:cubicBezTo>
                      <a:pt x="63737" y="125107"/>
                      <a:pt x="89108" y="110425"/>
                      <a:pt x="89454" y="89298"/>
                    </a:cubicBezTo>
                    <a:cubicBezTo>
                      <a:pt x="89737" y="74018"/>
                      <a:pt x="70873" y="67762"/>
                      <a:pt x="44245" y="60563"/>
                    </a:cubicBezTo>
                    <a:cubicBezTo>
                      <a:pt x="21955" y="54558"/>
                      <a:pt x="-1121" y="48333"/>
                      <a:pt x="42" y="29407"/>
                    </a:cubicBezTo>
                    <a:cubicBezTo>
                      <a:pt x="797" y="17743"/>
                      <a:pt x="8436" y="8688"/>
                      <a:pt x="21577" y="3878"/>
                    </a:cubicBezTo>
                    <a:cubicBezTo>
                      <a:pt x="42044" y="-3573"/>
                      <a:pt x="74803" y="168"/>
                      <a:pt x="85367" y="11204"/>
                    </a:cubicBezTo>
                    <a:cubicBezTo>
                      <a:pt x="89014" y="14649"/>
                      <a:pt x="90177" y="19984"/>
                      <a:pt x="88259" y="24628"/>
                    </a:cubicBezTo>
                    <a:cubicBezTo>
                      <a:pt x="86813" y="27586"/>
                      <a:pt x="83229" y="28800"/>
                      <a:pt x="80274" y="27338"/>
                    </a:cubicBezTo>
                    <a:cubicBezTo>
                      <a:pt x="77570" y="26008"/>
                      <a:pt x="76282" y="22880"/>
                      <a:pt x="77256" y="20038"/>
                    </a:cubicBezTo>
                    <a:cubicBezTo>
                      <a:pt x="76124" y="16580"/>
                      <a:pt x="57575" y="9820"/>
                      <a:pt x="36983" y="12461"/>
                    </a:cubicBezTo>
                    <a:cubicBezTo>
                      <a:pt x="27960" y="13593"/>
                      <a:pt x="12743" y="17428"/>
                      <a:pt x="11832" y="30161"/>
                    </a:cubicBezTo>
                    <a:cubicBezTo>
                      <a:pt x="11265" y="39341"/>
                      <a:pt x="29532" y="44277"/>
                      <a:pt x="47231" y="49024"/>
                    </a:cubicBezTo>
                    <a:cubicBezTo>
                      <a:pt x="72760" y="55910"/>
                      <a:pt x="101684" y="63706"/>
                      <a:pt x="101244" y="89455"/>
                    </a:cubicBezTo>
                    <a:cubicBezTo>
                      <a:pt x="100898" y="117939"/>
                      <a:pt x="69868" y="137053"/>
                      <a:pt x="41164" y="137053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71" name="任意多边形: 形状  131"/>
              <p:cNvSpPr/>
              <p:nvPr userDrawn="1">
                <p:custDataLst>
                  <p:tags r:id="rId59"/>
                </p:custDataLst>
              </p:nvPr>
            </p:nvSpPr>
            <p:spPr>
              <a:xfrm>
                <a:off x="8110" y="2373"/>
                <a:ext cx="69" cy="205"/>
              </a:xfrm>
              <a:custGeom>
                <a:avLst/>
                <a:gdLst>
                  <a:gd name="connsiteX0" fmla="*/ 9584 w 15558"/>
                  <a:gd name="connsiteY0" fmla="*/ 46631 h 46631"/>
                  <a:gd name="connsiteX1" fmla="*/ 3643 w 15558"/>
                  <a:gd name="connsiteY1" fmla="*/ 40689 h 46631"/>
                  <a:gd name="connsiteX2" fmla="*/ 3643 w 15558"/>
                  <a:gd name="connsiteY2" fmla="*/ 40658 h 46631"/>
                  <a:gd name="connsiteX3" fmla="*/ 90 w 15558"/>
                  <a:gd name="connsiteY3" fmla="*/ 7018 h 46631"/>
                  <a:gd name="connsiteX4" fmla="*/ 4931 w 15558"/>
                  <a:gd name="connsiteY4" fmla="*/ 92 h 46631"/>
                  <a:gd name="connsiteX5" fmla="*/ 11691 w 15558"/>
                  <a:gd name="connsiteY5" fmla="*/ 4252 h 46631"/>
                  <a:gd name="connsiteX6" fmla="*/ 15558 w 15558"/>
                  <a:gd name="connsiteY6" fmla="*/ 40658 h 46631"/>
                  <a:gd name="connsiteX7" fmla="*/ 9584 w 15558"/>
                  <a:gd name="connsiteY7" fmla="*/ 46631 h 46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558" h="46631">
                    <a:moveTo>
                      <a:pt x="9584" y="46631"/>
                    </a:moveTo>
                    <a:cubicBezTo>
                      <a:pt x="6315" y="46631"/>
                      <a:pt x="3643" y="43971"/>
                      <a:pt x="3643" y="40689"/>
                    </a:cubicBezTo>
                    <a:cubicBezTo>
                      <a:pt x="3643" y="40680"/>
                      <a:pt x="3643" y="40667"/>
                      <a:pt x="3643" y="40658"/>
                    </a:cubicBezTo>
                    <a:cubicBezTo>
                      <a:pt x="3548" y="29355"/>
                      <a:pt x="2385" y="18088"/>
                      <a:pt x="90" y="7018"/>
                    </a:cubicBezTo>
                    <a:cubicBezTo>
                      <a:pt x="-476" y="3771"/>
                      <a:pt x="1693" y="671"/>
                      <a:pt x="4931" y="92"/>
                    </a:cubicBezTo>
                    <a:cubicBezTo>
                      <a:pt x="7918" y="-436"/>
                      <a:pt x="10811" y="1353"/>
                      <a:pt x="11691" y="4252"/>
                    </a:cubicBezTo>
                    <a:cubicBezTo>
                      <a:pt x="14206" y="16227"/>
                      <a:pt x="15495" y="28425"/>
                      <a:pt x="15558" y="40658"/>
                    </a:cubicBezTo>
                    <a:cubicBezTo>
                      <a:pt x="15558" y="43956"/>
                      <a:pt x="12886" y="46631"/>
                      <a:pt x="9584" y="46631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72" name="任意多边形: 形状  132"/>
              <p:cNvSpPr/>
              <p:nvPr userDrawn="1">
                <p:custDataLst>
                  <p:tags r:id="rId60"/>
                </p:custDataLst>
              </p:nvPr>
            </p:nvSpPr>
            <p:spPr>
              <a:xfrm>
                <a:off x="8120" y="3078"/>
                <a:ext cx="67" cy="190"/>
              </a:xfrm>
              <a:custGeom>
                <a:avLst/>
                <a:gdLst>
                  <a:gd name="connsiteX0" fmla="*/ 5959 w 15238"/>
                  <a:gd name="connsiteY0" fmla="*/ 42993 h 43027"/>
                  <a:gd name="connsiteX1" fmla="*/ 4513 w 15238"/>
                  <a:gd name="connsiteY1" fmla="*/ 42993 h 43027"/>
                  <a:gd name="connsiteX2" fmla="*/ 174 w 15238"/>
                  <a:gd name="connsiteY2" fmla="*/ 35802 h 43027"/>
                  <a:gd name="connsiteX3" fmla="*/ 174 w 15238"/>
                  <a:gd name="connsiteY3" fmla="*/ 35762 h 43027"/>
                  <a:gd name="connsiteX4" fmla="*/ 3318 w 15238"/>
                  <a:gd name="connsiteY4" fmla="*/ 5706 h 43027"/>
                  <a:gd name="connsiteX5" fmla="*/ 9543 w 15238"/>
                  <a:gd name="connsiteY5" fmla="*/ 6 h 43027"/>
                  <a:gd name="connsiteX6" fmla="*/ 15233 w 15238"/>
                  <a:gd name="connsiteY6" fmla="*/ 5423 h 43027"/>
                  <a:gd name="connsiteX7" fmla="*/ 11713 w 15238"/>
                  <a:gd name="connsiteY7" fmla="*/ 38623 h 43027"/>
                  <a:gd name="connsiteX8" fmla="*/ 5959 w 15238"/>
                  <a:gd name="connsiteY8" fmla="*/ 42993 h 43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38" h="43027">
                    <a:moveTo>
                      <a:pt x="5959" y="42993"/>
                    </a:moveTo>
                    <a:cubicBezTo>
                      <a:pt x="5488" y="43040"/>
                      <a:pt x="4984" y="43040"/>
                      <a:pt x="4513" y="42993"/>
                    </a:cubicBezTo>
                    <a:cubicBezTo>
                      <a:pt x="1338" y="42207"/>
                      <a:pt x="-612" y="38987"/>
                      <a:pt x="174" y="35802"/>
                    </a:cubicBezTo>
                    <a:cubicBezTo>
                      <a:pt x="174" y="35790"/>
                      <a:pt x="174" y="35774"/>
                      <a:pt x="174" y="35762"/>
                    </a:cubicBezTo>
                    <a:cubicBezTo>
                      <a:pt x="2344" y="25893"/>
                      <a:pt x="3412" y="15810"/>
                      <a:pt x="3318" y="5706"/>
                    </a:cubicBezTo>
                    <a:cubicBezTo>
                      <a:pt x="3475" y="2411"/>
                      <a:pt x="6242" y="-142"/>
                      <a:pt x="9543" y="6"/>
                    </a:cubicBezTo>
                    <a:cubicBezTo>
                      <a:pt x="12530" y="141"/>
                      <a:pt x="14951" y="2452"/>
                      <a:pt x="15233" y="5423"/>
                    </a:cubicBezTo>
                    <a:cubicBezTo>
                      <a:pt x="15328" y="16587"/>
                      <a:pt x="14165" y="27726"/>
                      <a:pt x="11713" y="38623"/>
                    </a:cubicBezTo>
                    <a:cubicBezTo>
                      <a:pt x="10990" y="41207"/>
                      <a:pt x="8632" y="42993"/>
                      <a:pt x="5959" y="42993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73" name="任意多边形: 形状  133"/>
              <p:cNvSpPr/>
              <p:nvPr userDrawn="1">
                <p:custDataLst>
                  <p:tags r:id="rId61"/>
                </p:custDataLst>
              </p:nvPr>
            </p:nvSpPr>
            <p:spPr>
              <a:xfrm>
                <a:off x="5107" y="9978"/>
                <a:ext cx="92" cy="64"/>
              </a:xfrm>
              <a:custGeom>
                <a:avLst/>
                <a:gdLst>
                  <a:gd name="connsiteX0" fmla="*/ 5911 w 20904"/>
                  <a:gd name="connsiteY0" fmla="*/ 14548 h 14548"/>
                  <a:gd name="connsiteX1" fmla="*/ 0 w 20904"/>
                  <a:gd name="connsiteY1" fmla="*/ 8528 h 14548"/>
                  <a:gd name="connsiteX2" fmla="*/ 4244 w 20904"/>
                  <a:gd name="connsiteY2" fmla="*/ 2853 h 14548"/>
                  <a:gd name="connsiteX3" fmla="*/ 13267 w 20904"/>
                  <a:gd name="connsiteY3" fmla="*/ 244 h 14548"/>
                  <a:gd name="connsiteX4" fmla="*/ 20655 w 20904"/>
                  <a:gd name="connsiteY4" fmla="*/ 4268 h 14548"/>
                  <a:gd name="connsiteX5" fmla="*/ 16631 w 20904"/>
                  <a:gd name="connsiteY5" fmla="*/ 11656 h 14548"/>
                  <a:gd name="connsiteX6" fmla="*/ 7546 w 20904"/>
                  <a:gd name="connsiteY6" fmla="*/ 14328 h 14548"/>
                  <a:gd name="connsiteX7" fmla="*/ 5911 w 20904"/>
                  <a:gd name="connsiteY7" fmla="*/ 14548 h 1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904" h="14548">
                    <a:moveTo>
                      <a:pt x="5911" y="14548"/>
                    </a:moveTo>
                    <a:cubicBezTo>
                      <a:pt x="2610" y="14520"/>
                      <a:pt x="-31" y="11826"/>
                      <a:pt x="0" y="8528"/>
                    </a:cubicBezTo>
                    <a:cubicBezTo>
                      <a:pt x="0" y="5906"/>
                      <a:pt x="1729" y="3605"/>
                      <a:pt x="4244" y="2853"/>
                    </a:cubicBezTo>
                    <a:lnTo>
                      <a:pt x="13267" y="244"/>
                    </a:lnTo>
                    <a:cubicBezTo>
                      <a:pt x="16411" y="-684"/>
                      <a:pt x="19713" y="1118"/>
                      <a:pt x="20655" y="4268"/>
                    </a:cubicBezTo>
                    <a:cubicBezTo>
                      <a:pt x="21599" y="7418"/>
                      <a:pt x="19775" y="10729"/>
                      <a:pt x="16631" y="11656"/>
                    </a:cubicBezTo>
                    <a:lnTo>
                      <a:pt x="7546" y="14328"/>
                    </a:lnTo>
                    <a:cubicBezTo>
                      <a:pt x="7011" y="14479"/>
                      <a:pt x="6476" y="14552"/>
                      <a:pt x="5911" y="14548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74" name="任意多边形: 形状  134"/>
              <p:cNvSpPr/>
              <p:nvPr userDrawn="1">
                <p:custDataLst>
                  <p:tags r:id="rId62"/>
                </p:custDataLst>
              </p:nvPr>
            </p:nvSpPr>
            <p:spPr>
              <a:xfrm>
                <a:off x="5359" y="8965"/>
                <a:ext cx="1445" cy="1001"/>
              </a:xfrm>
              <a:custGeom>
                <a:avLst/>
                <a:gdLst>
                  <a:gd name="connsiteX0" fmla="*/ 5942 w 327971"/>
                  <a:gd name="connsiteY0" fmla="*/ 227107 h 227106"/>
                  <a:gd name="connsiteX1" fmla="*/ 0 w 327971"/>
                  <a:gd name="connsiteY1" fmla="*/ 221109 h 227106"/>
                  <a:gd name="connsiteX2" fmla="*/ 4150 w 327971"/>
                  <a:gd name="connsiteY2" fmla="*/ 215443 h 227106"/>
                  <a:gd name="connsiteX3" fmla="*/ 315207 w 327971"/>
                  <a:gd name="connsiteY3" fmla="*/ 6720 h 227106"/>
                  <a:gd name="connsiteX4" fmla="*/ 320363 w 327971"/>
                  <a:gd name="connsiteY4" fmla="*/ 55 h 227106"/>
                  <a:gd name="connsiteX5" fmla="*/ 327027 w 327971"/>
                  <a:gd name="connsiteY5" fmla="*/ 5111 h 227106"/>
                  <a:gd name="connsiteX6" fmla="*/ 327027 w 327971"/>
                  <a:gd name="connsiteY6" fmla="*/ 5180 h 227106"/>
                  <a:gd name="connsiteX7" fmla="*/ 7734 w 327971"/>
                  <a:gd name="connsiteY7" fmla="*/ 226824 h 227106"/>
                  <a:gd name="connsiteX8" fmla="*/ 5942 w 327971"/>
                  <a:gd name="connsiteY8" fmla="*/ 227107 h 22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7971" h="227106">
                    <a:moveTo>
                      <a:pt x="5942" y="227107"/>
                    </a:moveTo>
                    <a:cubicBezTo>
                      <a:pt x="2641" y="227094"/>
                      <a:pt x="-31" y="224410"/>
                      <a:pt x="0" y="221109"/>
                    </a:cubicBezTo>
                    <a:cubicBezTo>
                      <a:pt x="0" y="218518"/>
                      <a:pt x="1698" y="216232"/>
                      <a:pt x="4150" y="215443"/>
                    </a:cubicBezTo>
                    <a:cubicBezTo>
                      <a:pt x="292288" y="124931"/>
                      <a:pt x="321683" y="56362"/>
                      <a:pt x="315207" y="6720"/>
                    </a:cubicBezTo>
                    <a:cubicBezTo>
                      <a:pt x="314798" y="3457"/>
                      <a:pt x="317093" y="480"/>
                      <a:pt x="320363" y="55"/>
                    </a:cubicBezTo>
                    <a:cubicBezTo>
                      <a:pt x="323601" y="-388"/>
                      <a:pt x="326587" y="1879"/>
                      <a:pt x="327027" y="5111"/>
                    </a:cubicBezTo>
                    <a:cubicBezTo>
                      <a:pt x="327027" y="5133"/>
                      <a:pt x="327027" y="5158"/>
                      <a:pt x="327027" y="5180"/>
                    </a:cubicBezTo>
                    <a:cubicBezTo>
                      <a:pt x="334605" y="62807"/>
                      <a:pt x="302600" y="134079"/>
                      <a:pt x="7734" y="226824"/>
                    </a:cubicBezTo>
                    <a:cubicBezTo>
                      <a:pt x="7168" y="227006"/>
                      <a:pt x="6539" y="227104"/>
                      <a:pt x="5942" y="227107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75" name="任意多边形: 形状  268"/>
              <p:cNvSpPr/>
              <p:nvPr userDrawn="1">
                <p:custDataLst>
                  <p:tags r:id="rId63"/>
                </p:custDataLst>
              </p:nvPr>
            </p:nvSpPr>
            <p:spPr>
              <a:xfrm>
                <a:off x="2718" y="2232"/>
                <a:ext cx="1216" cy="1249"/>
              </a:xfrm>
              <a:custGeom>
                <a:avLst/>
                <a:gdLst>
                  <a:gd name="connsiteX0" fmla="*/ 176844 w 263174"/>
                  <a:gd name="connsiteY0" fmla="*/ 77057 h 270154"/>
                  <a:gd name="connsiteX1" fmla="*/ 21567 w 263174"/>
                  <a:gd name="connsiteY1" fmla="*/ 36186 h 270154"/>
                  <a:gd name="connsiteX2" fmla="*/ 74070 w 263174"/>
                  <a:gd name="connsiteY2" fmla="*/ 187973 h 270154"/>
                  <a:gd name="connsiteX3" fmla="*/ 0 w 263174"/>
                  <a:gd name="connsiteY3" fmla="*/ 229504 h 270154"/>
                  <a:gd name="connsiteX4" fmla="*/ 131824 w 263174"/>
                  <a:gd name="connsiteY4" fmla="*/ 270154 h 270154"/>
                  <a:gd name="connsiteX5" fmla="*/ 172285 w 263174"/>
                  <a:gd name="connsiteY5" fmla="*/ 175838 h 270154"/>
                  <a:gd name="connsiteX6" fmla="*/ 263175 w 263174"/>
                  <a:gd name="connsiteY6" fmla="*/ 128365 h 270154"/>
                  <a:gd name="connsiteX7" fmla="*/ 212685 w 263174"/>
                  <a:gd name="connsiteY7" fmla="*/ 0 h 270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174" h="270154">
                    <a:moveTo>
                      <a:pt x="176844" y="77057"/>
                    </a:moveTo>
                    <a:lnTo>
                      <a:pt x="21567" y="36186"/>
                    </a:lnTo>
                    <a:lnTo>
                      <a:pt x="74070" y="187973"/>
                    </a:lnTo>
                    <a:lnTo>
                      <a:pt x="0" y="229504"/>
                    </a:lnTo>
                    <a:lnTo>
                      <a:pt x="131824" y="270154"/>
                    </a:lnTo>
                    <a:cubicBezTo>
                      <a:pt x="116292" y="257201"/>
                      <a:pt x="134496" y="216708"/>
                      <a:pt x="172285" y="175838"/>
                    </a:cubicBezTo>
                    <a:cubicBezTo>
                      <a:pt x="210075" y="134967"/>
                      <a:pt x="249090" y="113840"/>
                      <a:pt x="263175" y="128365"/>
                    </a:cubicBezTo>
                    <a:lnTo>
                      <a:pt x="21268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76" name="任意多边形: 形状  269"/>
              <p:cNvSpPr/>
              <p:nvPr userDrawn="1">
                <p:custDataLst>
                  <p:tags r:id="rId64"/>
                </p:custDataLst>
              </p:nvPr>
            </p:nvSpPr>
            <p:spPr>
              <a:xfrm>
                <a:off x="2686" y="2200"/>
                <a:ext cx="1282" cy="1312"/>
              </a:xfrm>
              <a:custGeom>
                <a:avLst/>
                <a:gdLst>
                  <a:gd name="connsiteX0" fmla="*/ 138832 w 277337"/>
                  <a:gd name="connsiteY0" fmla="*/ 284027 h 284027"/>
                  <a:gd name="connsiteX1" fmla="*/ 136788 w 277337"/>
                  <a:gd name="connsiteY1" fmla="*/ 283713 h 284027"/>
                  <a:gd name="connsiteX2" fmla="*/ 4965 w 277337"/>
                  <a:gd name="connsiteY2" fmla="*/ 243063 h 284027"/>
                  <a:gd name="connsiteX3" fmla="*/ 281 w 277337"/>
                  <a:gd name="connsiteY3" fmla="*/ 234417 h 284027"/>
                  <a:gd name="connsiteX4" fmla="*/ 3582 w 277337"/>
                  <a:gd name="connsiteY4" fmla="*/ 230330 h 284027"/>
                  <a:gd name="connsiteX5" fmla="*/ 72748 w 277337"/>
                  <a:gd name="connsiteY5" fmla="*/ 191629 h 284027"/>
                  <a:gd name="connsiteX6" fmla="*/ 22131 w 277337"/>
                  <a:gd name="connsiteY6" fmla="*/ 45375 h 284027"/>
                  <a:gd name="connsiteX7" fmla="*/ 26438 w 277337"/>
                  <a:gd name="connsiteY7" fmla="*/ 36500 h 284027"/>
                  <a:gd name="connsiteX8" fmla="*/ 30525 w 277337"/>
                  <a:gd name="connsiteY8" fmla="*/ 36352 h 284027"/>
                  <a:gd name="connsiteX9" fmla="*/ 180142 w 277337"/>
                  <a:gd name="connsiteY9" fmla="*/ 75776 h 284027"/>
                  <a:gd name="connsiteX10" fmla="*/ 213531 w 277337"/>
                  <a:gd name="connsiteY10" fmla="*/ 4033 h 284027"/>
                  <a:gd name="connsiteX11" fmla="*/ 222805 w 277337"/>
                  <a:gd name="connsiteY11" fmla="*/ 655 h 284027"/>
                  <a:gd name="connsiteX12" fmla="*/ 226358 w 277337"/>
                  <a:gd name="connsiteY12" fmla="*/ 4441 h 284027"/>
                  <a:gd name="connsiteX13" fmla="*/ 276849 w 277337"/>
                  <a:gd name="connsiteY13" fmla="*/ 132806 h 284027"/>
                  <a:gd name="connsiteX14" fmla="*/ 272919 w 277337"/>
                  <a:gd name="connsiteY14" fmla="*/ 141864 h 284027"/>
                  <a:gd name="connsiteX15" fmla="*/ 265342 w 277337"/>
                  <a:gd name="connsiteY15" fmla="*/ 140226 h 284027"/>
                  <a:gd name="connsiteX16" fmla="*/ 257954 w 277337"/>
                  <a:gd name="connsiteY16" fmla="*/ 137774 h 284027"/>
                  <a:gd name="connsiteX17" fmla="*/ 184575 w 277337"/>
                  <a:gd name="connsiteY17" fmla="*/ 187573 h 284027"/>
                  <a:gd name="connsiteX18" fmla="*/ 140561 w 277337"/>
                  <a:gd name="connsiteY18" fmla="*/ 264504 h 284027"/>
                  <a:gd name="connsiteX19" fmla="*/ 143548 w 277337"/>
                  <a:gd name="connsiteY19" fmla="*/ 271703 h 284027"/>
                  <a:gd name="connsiteX20" fmla="*/ 144397 w 277337"/>
                  <a:gd name="connsiteY20" fmla="*/ 281537 h 284027"/>
                  <a:gd name="connsiteX21" fmla="*/ 139083 w 277337"/>
                  <a:gd name="connsiteY21" fmla="*/ 284027 h 284027"/>
                  <a:gd name="connsiteX22" fmla="*/ 24614 w 277337"/>
                  <a:gd name="connsiteY22" fmla="*/ 234543 h 284027"/>
                  <a:gd name="connsiteX23" fmla="*/ 126413 w 277337"/>
                  <a:gd name="connsiteY23" fmla="*/ 265982 h 284027"/>
                  <a:gd name="connsiteX24" fmla="*/ 126413 w 277337"/>
                  <a:gd name="connsiteY24" fmla="*/ 265447 h 284027"/>
                  <a:gd name="connsiteX25" fmla="*/ 174232 w 277337"/>
                  <a:gd name="connsiteY25" fmla="*/ 178141 h 284027"/>
                  <a:gd name="connsiteX26" fmla="*/ 257702 w 277337"/>
                  <a:gd name="connsiteY26" fmla="*/ 123878 h 284027"/>
                  <a:gd name="connsiteX27" fmla="*/ 258205 w 277337"/>
                  <a:gd name="connsiteY27" fmla="*/ 123878 h 284027"/>
                  <a:gd name="connsiteX28" fmla="*/ 219221 w 277337"/>
                  <a:gd name="connsiteY28" fmla="*/ 24751 h 284027"/>
                  <a:gd name="connsiteX29" fmla="*/ 190266 w 277337"/>
                  <a:gd name="connsiteY29" fmla="*/ 87000 h 284027"/>
                  <a:gd name="connsiteX30" fmla="*/ 182154 w 277337"/>
                  <a:gd name="connsiteY30" fmla="*/ 90804 h 284027"/>
                  <a:gd name="connsiteX31" fmla="*/ 39516 w 277337"/>
                  <a:gd name="connsiteY31" fmla="*/ 53235 h 284027"/>
                  <a:gd name="connsiteX32" fmla="*/ 87744 w 277337"/>
                  <a:gd name="connsiteY32" fmla="*/ 192635 h 284027"/>
                  <a:gd name="connsiteX33" fmla="*/ 84600 w 277337"/>
                  <a:gd name="connsiteY33" fmla="*/ 200997 h 284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7337" h="284027">
                    <a:moveTo>
                      <a:pt x="138832" y="284027"/>
                    </a:moveTo>
                    <a:cubicBezTo>
                      <a:pt x="138140" y="284034"/>
                      <a:pt x="137448" y="283927"/>
                      <a:pt x="136788" y="283713"/>
                    </a:cubicBezTo>
                    <a:lnTo>
                      <a:pt x="4965" y="243063"/>
                    </a:lnTo>
                    <a:cubicBezTo>
                      <a:pt x="1287" y="241965"/>
                      <a:pt x="-788" y="238095"/>
                      <a:pt x="281" y="234417"/>
                    </a:cubicBezTo>
                    <a:cubicBezTo>
                      <a:pt x="815" y="232678"/>
                      <a:pt x="1979" y="231210"/>
                      <a:pt x="3582" y="230330"/>
                    </a:cubicBezTo>
                    <a:lnTo>
                      <a:pt x="72748" y="191629"/>
                    </a:lnTo>
                    <a:lnTo>
                      <a:pt x="22131" y="45375"/>
                    </a:lnTo>
                    <a:cubicBezTo>
                      <a:pt x="20873" y="41731"/>
                      <a:pt x="22791" y="37757"/>
                      <a:pt x="26438" y="36500"/>
                    </a:cubicBezTo>
                    <a:cubicBezTo>
                      <a:pt x="27758" y="36044"/>
                      <a:pt x="29173" y="35994"/>
                      <a:pt x="30525" y="36352"/>
                    </a:cubicBezTo>
                    <a:lnTo>
                      <a:pt x="180142" y="75776"/>
                    </a:lnTo>
                    <a:lnTo>
                      <a:pt x="213531" y="4033"/>
                    </a:lnTo>
                    <a:cubicBezTo>
                      <a:pt x="215165" y="539"/>
                      <a:pt x="219315" y="-973"/>
                      <a:pt x="222805" y="655"/>
                    </a:cubicBezTo>
                    <a:cubicBezTo>
                      <a:pt x="224440" y="1413"/>
                      <a:pt x="225697" y="2770"/>
                      <a:pt x="226358" y="4441"/>
                    </a:cubicBezTo>
                    <a:lnTo>
                      <a:pt x="276849" y="132806"/>
                    </a:lnTo>
                    <a:cubicBezTo>
                      <a:pt x="278263" y="136390"/>
                      <a:pt x="276502" y="140446"/>
                      <a:pt x="272919" y="141864"/>
                    </a:cubicBezTo>
                    <a:cubicBezTo>
                      <a:pt x="270309" y="142901"/>
                      <a:pt x="267291" y="142257"/>
                      <a:pt x="265342" y="140226"/>
                    </a:cubicBezTo>
                    <a:cubicBezTo>
                      <a:pt x="263361" y="138384"/>
                      <a:pt x="260658" y="137491"/>
                      <a:pt x="257954" y="137774"/>
                    </a:cubicBezTo>
                    <a:cubicBezTo>
                      <a:pt x="244246" y="137774"/>
                      <a:pt x="216266" y="153493"/>
                      <a:pt x="184575" y="187573"/>
                    </a:cubicBezTo>
                    <a:cubicBezTo>
                      <a:pt x="152885" y="221653"/>
                      <a:pt x="139587" y="250828"/>
                      <a:pt x="140561" y="264504"/>
                    </a:cubicBezTo>
                    <a:cubicBezTo>
                      <a:pt x="140498" y="267217"/>
                      <a:pt x="141567" y="269833"/>
                      <a:pt x="143548" y="271703"/>
                    </a:cubicBezTo>
                    <a:cubicBezTo>
                      <a:pt x="146503" y="274181"/>
                      <a:pt x="146880" y="278585"/>
                      <a:pt x="144397" y="281537"/>
                    </a:cubicBezTo>
                    <a:cubicBezTo>
                      <a:pt x="143076" y="283109"/>
                      <a:pt x="141127" y="284021"/>
                      <a:pt x="139083" y="284027"/>
                    </a:cubicBezTo>
                    <a:close/>
                    <a:moveTo>
                      <a:pt x="24614" y="234543"/>
                    </a:moveTo>
                    <a:lnTo>
                      <a:pt x="126413" y="265982"/>
                    </a:lnTo>
                    <a:cubicBezTo>
                      <a:pt x="126413" y="265793"/>
                      <a:pt x="126413" y="265636"/>
                      <a:pt x="126413" y="265447"/>
                    </a:cubicBezTo>
                    <a:cubicBezTo>
                      <a:pt x="125124" y="244823"/>
                      <a:pt x="143422" y="211372"/>
                      <a:pt x="174232" y="178141"/>
                    </a:cubicBezTo>
                    <a:cubicBezTo>
                      <a:pt x="205042" y="144910"/>
                      <a:pt x="237110" y="124129"/>
                      <a:pt x="257702" y="123878"/>
                    </a:cubicBezTo>
                    <a:lnTo>
                      <a:pt x="258205" y="123878"/>
                    </a:lnTo>
                    <a:lnTo>
                      <a:pt x="219221" y="24751"/>
                    </a:lnTo>
                    <a:lnTo>
                      <a:pt x="190266" y="87000"/>
                    </a:lnTo>
                    <a:cubicBezTo>
                      <a:pt x="188851" y="90075"/>
                      <a:pt x="185424" y="91681"/>
                      <a:pt x="182154" y="90804"/>
                    </a:cubicBezTo>
                    <a:lnTo>
                      <a:pt x="39516" y="53235"/>
                    </a:lnTo>
                    <a:lnTo>
                      <a:pt x="87744" y="192635"/>
                    </a:lnTo>
                    <a:cubicBezTo>
                      <a:pt x="88875" y="195816"/>
                      <a:pt x="87524" y="199344"/>
                      <a:pt x="84600" y="200997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77" name="任意多边形: 形状  270"/>
              <p:cNvSpPr/>
              <p:nvPr userDrawn="1">
                <p:custDataLst>
                  <p:tags r:id="rId65"/>
                </p:custDataLst>
              </p:nvPr>
            </p:nvSpPr>
            <p:spPr>
              <a:xfrm>
                <a:off x="2687" y="2268"/>
                <a:ext cx="261" cy="261"/>
              </a:xfrm>
              <a:custGeom>
                <a:avLst/>
                <a:gdLst>
                  <a:gd name="connsiteX0" fmla="*/ 56590 w 56589"/>
                  <a:gd name="connsiteY0" fmla="*/ 28295 h 56589"/>
                  <a:gd name="connsiteX1" fmla="*/ 28295 w 56589"/>
                  <a:gd name="connsiteY1" fmla="*/ 56590 h 56589"/>
                  <a:gd name="connsiteX2" fmla="*/ 0 w 56589"/>
                  <a:gd name="connsiteY2" fmla="*/ 28295 h 56589"/>
                  <a:gd name="connsiteX3" fmla="*/ 28295 w 56589"/>
                  <a:gd name="connsiteY3" fmla="*/ 0 h 56589"/>
                  <a:gd name="connsiteX4" fmla="*/ 56590 w 56589"/>
                  <a:gd name="connsiteY4" fmla="*/ 28295 h 5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89" h="56589">
                    <a:moveTo>
                      <a:pt x="56590" y="28295"/>
                    </a:moveTo>
                    <a:cubicBezTo>
                      <a:pt x="56590" y="43923"/>
                      <a:pt x="43920" y="56590"/>
                      <a:pt x="28295" y="56590"/>
                    </a:cubicBezTo>
                    <a:cubicBezTo>
                      <a:pt x="12670" y="56590"/>
                      <a:pt x="0" y="43923"/>
                      <a:pt x="0" y="28295"/>
                    </a:cubicBezTo>
                    <a:cubicBezTo>
                      <a:pt x="0" y="12668"/>
                      <a:pt x="12670" y="0"/>
                      <a:pt x="28295" y="0"/>
                    </a:cubicBezTo>
                    <a:cubicBezTo>
                      <a:pt x="43920" y="0"/>
                      <a:pt x="56590" y="12668"/>
                      <a:pt x="56590" y="2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78" name="任意多边形: 形状  271"/>
              <p:cNvSpPr/>
              <p:nvPr userDrawn="1">
                <p:custDataLst>
                  <p:tags r:id="rId66"/>
                </p:custDataLst>
              </p:nvPr>
            </p:nvSpPr>
            <p:spPr>
              <a:xfrm>
                <a:off x="2655" y="2236"/>
                <a:ext cx="326" cy="326"/>
              </a:xfrm>
              <a:custGeom>
                <a:avLst/>
                <a:gdLst>
                  <a:gd name="connsiteX0" fmla="*/ 35211 w 70485"/>
                  <a:gd name="connsiteY0" fmla="*/ 70486 h 70485"/>
                  <a:gd name="connsiteX1" fmla="*/ 0 w 70485"/>
                  <a:gd name="connsiteY1" fmla="*/ 35212 h 70485"/>
                  <a:gd name="connsiteX2" fmla="*/ 35274 w 70485"/>
                  <a:gd name="connsiteY2" fmla="*/ 0 h 70485"/>
                  <a:gd name="connsiteX3" fmla="*/ 70486 w 70485"/>
                  <a:gd name="connsiteY3" fmla="*/ 35243 h 70485"/>
                  <a:gd name="connsiteX4" fmla="*/ 35211 w 70485"/>
                  <a:gd name="connsiteY4" fmla="*/ 70486 h 70485"/>
                  <a:gd name="connsiteX5" fmla="*/ 35211 w 70485"/>
                  <a:gd name="connsiteY5" fmla="*/ 13896 h 70485"/>
                  <a:gd name="connsiteX6" fmla="*/ 13927 w 70485"/>
                  <a:gd name="connsiteY6" fmla="*/ 35180 h 70485"/>
                  <a:gd name="connsiteX7" fmla="*/ 35211 w 70485"/>
                  <a:gd name="connsiteY7" fmla="*/ 56464 h 70485"/>
                  <a:gd name="connsiteX8" fmla="*/ 56496 w 70485"/>
                  <a:gd name="connsiteY8" fmla="*/ 35180 h 70485"/>
                  <a:gd name="connsiteX9" fmla="*/ 35211 w 70485"/>
                  <a:gd name="connsiteY9" fmla="*/ 14116 h 70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485" h="70485">
                    <a:moveTo>
                      <a:pt x="35211" y="70486"/>
                    </a:moveTo>
                    <a:cubicBezTo>
                      <a:pt x="15751" y="70467"/>
                      <a:pt x="-31" y="54675"/>
                      <a:pt x="0" y="35212"/>
                    </a:cubicBezTo>
                    <a:cubicBezTo>
                      <a:pt x="32" y="15747"/>
                      <a:pt x="15814" y="-17"/>
                      <a:pt x="35274" y="0"/>
                    </a:cubicBezTo>
                    <a:cubicBezTo>
                      <a:pt x="54735" y="17"/>
                      <a:pt x="70486" y="15791"/>
                      <a:pt x="70486" y="35243"/>
                    </a:cubicBezTo>
                    <a:cubicBezTo>
                      <a:pt x="70454" y="54713"/>
                      <a:pt x="54672" y="70486"/>
                      <a:pt x="35211" y="70486"/>
                    </a:cubicBezTo>
                    <a:close/>
                    <a:moveTo>
                      <a:pt x="35211" y="13896"/>
                    </a:moveTo>
                    <a:cubicBezTo>
                      <a:pt x="23453" y="13896"/>
                      <a:pt x="13927" y="23425"/>
                      <a:pt x="13927" y="35180"/>
                    </a:cubicBezTo>
                    <a:cubicBezTo>
                      <a:pt x="13927" y="46935"/>
                      <a:pt x="23453" y="56464"/>
                      <a:pt x="35211" y="56464"/>
                    </a:cubicBezTo>
                    <a:cubicBezTo>
                      <a:pt x="46970" y="56464"/>
                      <a:pt x="56496" y="46935"/>
                      <a:pt x="56496" y="35180"/>
                    </a:cubicBezTo>
                    <a:cubicBezTo>
                      <a:pt x="56370" y="23518"/>
                      <a:pt x="46875" y="14132"/>
                      <a:pt x="35211" y="14116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79" name="任意多边形: 形状  272"/>
              <p:cNvSpPr/>
              <p:nvPr userDrawn="1">
                <p:custDataLst>
                  <p:tags r:id="rId67"/>
                </p:custDataLst>
              </p:nvPr>
            </p:nvSpPr>
            <p:spPr>
              <a:xfrm>
                <a:off x="2618" y="3192"/>
                <a:ext cx="201" cy="201"/>
              </a:xfrm>
              <a:custGeom>
                <a:avLst/>
                <a:gdLst>
                  <a:gd name="connsiteX0" fmla="*/ 43575 w 43574"/>
                  <a:gd name="connsiteY0" fmla="*/ 21787 h 43574"/>
                  <a:gd name="connsiteX1" fmla="*/ 21787 w 43574"/>
                  <a:gd name="connsiteY1" fmla="*/ 43574 h 43574"/>
                  <a:gd name="connsiteX2" fmla="*/ 0 w 43574"/>
                  <a:gd name="connsiteY2" fmla="*/ 21787 h 43574"/>
                  <a:gd name="connsiteX3" fmla="*/ 21787 w 43574"/>
                  <a:gd name="connsiteY3" fmla="*/ 0 h 43574"/>
                  <a:gd name="connsiteX4" fmla="*/ 43575 w 43574"/>
                  <a:gd name="connsiteY4" fmla="*/ 21787 h 4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74" h="43574">
                    <a:moveTo>
                      <a:pt x="43575" y="21787"/>
                    </a:moveTo>
                    <a:cubicBezTo>
                      <a:pt x="43575" y="33819"/>
                      <a:pt x="33828" y="43574"/>
                      <a:pt x="21787" y="43574"/>
                    </a:cubicBezTo>
                    <a:cubicBezTo>
                      <a:pt x="9746" y="43574"/>
                      <a:pt x="0" y="33819"/>
                      <a:pt x="0" y="21787"/>
                    </a:cubicBezTo>
                    <a:cubicBezTo>
                      <a:pt x="0" y="9755"/>
                      <a:pt x="9746" y="0"/>
                      <a:pt x="21787" y="0"/>
                    </a:cubicBezTo>
                    <a:cubicBezTo>
                      <a:pt x="33828" y="0"/>
                      <a:pt x="43575" y="9755"/>
                      <a:pt x="43575" y="217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80" name="任意多边形: 形状  273"/>
              <p:cNvSpPr/>
              <p:nvPr userDrawn="1">
                <p:custDataLst>
                  <p:tags r:id="rId68"/>
                </p:custDataLst>
              </p:nvPr>
            </p:nvSpPr>
            <p:spPr>
              <a:xfrm>
                <a:off x="2578" y="3140"/>
                <a:ext cx="265" cy="265"/>
              </a:xfrm>
              <a:custGeom>
                <a:avLst/>
                <a:gdLst>
                  <a:gd name="connsiteX0" fmla="*/ 28766 w 57533"/>
                  <a:gd name="connsiteY0" fmla="*/ 57533 h 57533"/>
                  <a:gd name="connsiteX1" fmla="*/ 0 w 57533"/>
                  <a:gd name="connsiteY1" fmla="*/ 28767 h 57533"/>
                  <a:gd name="connsiteX2" fmla="*/ 28766 w 57533"/>
                  <a:gd name="connsiteY2" fmla="*/ 0 h 57533"/>
                  <a:gd name="connsiteX3" fmla="*/ 57533 w 57533"/>
                  <a:gd name="connsiteY3" fmla="*/ 28767 h 57533"/>
                  <a:gd name="connsiteX4" fmla="*/ 28766 w 57533"/>
                  <a:gd name="connsiteY4" fmla="*/ 57533 h 57533"/>
                  <a:gd name="connsiteX5" fmla="*/ 28766 w 57533"/>
                  <a:gd name="connsiteY5" fmla="*/ 13959 h 57533"/>
                  <a:gd name="connsiteX6" fmla="*/ 13959 w 57533"/>
                  <a:gd name="connsiteY6" fmla="*/ 28767 h 57533"/>
                  <a:gd name="connsiteX7" fmla="*/ 28766 w 57533"/>
                  <a:gd name="connsiteY7" fmla="*/ 43574 h 57533"/>
                  <a:gd name="connsiteX8" fmla="*/ 43574 w 57533"/>
                  <a:gd name="connsiteY8" fmla="*/ 28767 h 57533"/>
                  <a:gd name="connsiteX9" fmla="*/ 28766 w 57533"/>
                  <a:gd name="connsiteY9" fmla="*/ 13959 h 57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33" h="57533">
                    <a:moveTo>
                      <a:pt x="28766" y="57533"/>
                    </a:moveTo>
                    <a:cubicBezTo>
                      <a:pt x="12890" y="57533"/>
                      <a:pt x="0" y="44653"/>
                      <a:pt x="0" y="28767"/>
                    </a:cubicBezTo>
                    <a:cubicBezTo>
                      <a:pt x="0" y="12881"/>
                      <a:pt x="12890" y="0"/>
                      <a:pt x="28766" y="0"/>
                    </a:cubicBezTo>
                    <a:cubicBezTo>
                      <a:pt x="44643" y="0"/>
                      <a:pt x="57533" y="12881"/>
                      <a:pt x="57533" y="28767"/>
                    </a:cubicBezTo>
                    <a:cubicBezTo>
                      <a:pt x="57533" y="44653"/>
                      <a:pt x="44643" y="57533"/>
                      <a:pt x="28766" y="57533"/>
                    </a:cubicBezTo>
                    <a:close/>
                    <a:moveTo>
                      <a:pt x="28766" y="13959"/>
                    </a:moveTo>
                    <a:cubicBezTo>
                      <a:pt x="20593" y="13959"/>
                      <a:pt x="13959" y="20589"/>
                      <a:pt x="13959" y="28767"/>
                    </a:cubicBezTo>
                    <a:cubicBezTo>
                      <a:pt x="13959" y="36944"/>
                      <a:pt x="20593" y="43574"/>
                      <a:pt x="28766" y="43574"/>
                    </a:cubicBezTo>
                    <a:cubicBezTo>
                      <a:pt x="36941" y="43574"/>
                      <a:pt x="43574" y="36944"/>
                      <a:pt x="43574" y="28767"/>
                    </a:cubicBezTo>
                    <a:cubicBezTo>
                      <a:pt x="43543" y="20596"/>
                      <a:pt x="36941" y="13978"/>
                      <a:pt x="28766" y="13959"/>
                    </a:cubicBezTo>
                    <a:close/>
                  </a:path>
                </a:pathLst>
              </a:custGeom>
              <a:solidFill>
                <a:schemeClr val="dk1">
                  <a:lumMod val="100000"/>
                </a:schemeClr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81" name="任意多边形: 形状  274"/>
              <p:cNvSpPr/>
              <p:nvPr userDrawn="1">
                <p:custDataLst>
                  <p:tags r:id="rId69"/>
                </p:custDataLst>
              </p:nvPr>
            </p:nvSpPr>
            <p:spPr>
              <a:xfrm>
                <a:off x="3600" y="2132"/>
                <a:ext cx="201" cy="201"/>
              </a:xfrm>
              <a:custGeom>
                <a:avLst/>
                <a:gdLst>
                  <a:gd name="connsiteX0" fmla="*/ 43575 w 43574"/>
                  <a:gd name="connsiteY0" fmla="*/ 21787 h 43574"/>
                  <a:gd name="connsiteX1" fmla="*/ 21788 w 43574"/>
                  <a:gd name="connsiteY1" fmla="*/ 43574 h 43574"/>
                  <a:gd name="connsiteX2" fmla="*/ 0 w 43574"/>
                  <a:gd name="connsiteY2" fmla="*/ 21787 h 43574"/>
                  <a:gd name="connsiteX3" fmla="*/ 21788 w 43574"/>
                  <a:gd name="connsiteY3" fmla="*/ 0 h 43574"/>
                  <a:gd name="connsiteX4" fmla="*/ 43575 w 43574"/>
                  <a:gd name="connsiteY4" fmla="*/ 21787 h 4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74" h="43574">
                    <a:moveTo>
                      <a:pt x="43575" y="21787"/>
                    </a:moveTo>
                    <a:cubicBezTo>
                      <a:pt x="43575" y="33820"/>
                      <a:pt x="33828" y="43574"/>
                      <a:pt x="21788" y="43574"/>
                    </a:cubicBezTo>
                    <a:cubicBezTo>
                      <a:pt x="9746" y="43574"/>
                      <a:pt x="0" y="33820"/>
                      <a:pt x="0" y="21787"/>
                    </a:cubicBezTo>
                    <a:cubicBezTo>
                      <a:pt x="0" y="9755"/>
                      <a:pt x="9746" y="0"/>
                      <a:pt x="21788" y="0"/>
                    </a:cubicBezTo>
                    <a:cubicBezTo>
                      <a:pt x="33828" y="0"/>
                      <a:pt x="43575" y="9755"/>
                      <a:pt x="43575" y="217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82" name="任意多边形: 形状  275"/>
              <p:cNvSpPr/>
              <p:nvPr userDrawn="1">
                <p:custDataLst>
                  <p:tags r:id="rId70"/>
                </p:custDataLst>
              </p:nvPr>
            </p:nvSpPr>
            <p:spPr>
              <a:xfrm>
                <a:off x="3562" y="2116"/>
                <a:ext cx="265" cy="265"/>
              </a:xfrm>
              <a:custGeom>
                <a:avLst/>
                <a:gdLst>
                  <a:gd name="connsiteX0" fmla="*/ 28767 w 57533"/>
                  <a:gd name="connsiteY0" fmla="*/ 57533 h 57533"/>
                  <a:gd name="connsiteX1" fmla="*/ 0 w 57533"/>
                  <a:gd name="connsiteY1" fmla="*/ 28767 h 57533"/>
                  <a:gd name="connsiteX2" fmla="*/ 28767 w 57533"/>
                  <a:gd name="connsiteY2" fmla="*/ 0 h 57533"/>
                  <a:gd name="connsiteX3" fmla="*/ 57533 w 57533"/>
                  <a:gd name="connsiteY3" fmla="*/ 28767 h 57533"/>
                  <a:gd name="connsiteX4" fmla="*/ 28767 w 57533"/>
                  <a:gd name="connsiteY4" fmla="*/ 57533 h 57533"/>
                  <a:gd name="connsiteX5" fmla="*/ 28767 w 57533"/>
                  <a:gd name="connsiteY5" fmla="*/ 13959 h 57533"/>
                  <a:gd name="connsiteX6" fmla="*/ 13959 w 57533"/>
                  <a:gd name="connsiteY6" fmla="*/ 28767 h 57533"/>
                  <a:gd name="connsiteX7" fmla="*/ 28767 w 57533"/>
                  <a:gd name="connsiteY7" fmla="*/ 43574 h 57533"/>
                  <a:gd name="connsiteX8" fmla="*/ 43575 w 57533"/>
                  <a:gd name="connsiteY8" fmla="*/ 28767 h 57533"/>
                  <a:gd name="connsiteX9" fmla="*/ 28767 w 57533"/>
                  <a:gd name="connsiteY9" fmla="*/ 13959 h 57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33" h="57533">
                    <a:moveTo>
                      <a:pt x="28767" y="57533"/>
                    </a:moveTo>
                    <a:cubicBezTo>
                      <a:pt x="12890" y="57533"/>
                      <a:pt x="0" y="44654"/>
                      <a:pt x="0" y="28767"/>
                    </a:cubicBezTo>
                    <a:cubicBezTo>
                      <a:pt x="0" y="12879"/>
                      <a:pt x="12890" y="0"/>
                      <a:pt x="28767" y="0"/>
                    </a:cubicBezTo>
                    <a:cubicBezTo>
                      <a:pt x="44644" y="0"/>
                      <a:pt x="57533" y="12879"/>
                      <a:pt x="57533" y="28767"/>
                    </a:cubicBezTo>
                    <a:cubicBezTo>
                      <a:pt x="57502" y="44639"/>
                      <a:pt x="44644" y="57499"/>
                      <a:pt x="28767" y="57533"/>
                    </a:cubicBezTo>
                    <a:close/>
                    <a:moveTo>
                      <a:pt x="28767" y="13959"/>
                    </a:moveTo>
                    <a:cubicBezTo>
                      <a:pt x="20593" y="13959"/>
                      <a:pt x="13959" y="20588"/>
                      <a:pt x="13959" y="28767"/>
                    </a:cubicBezTo>
                    <a:cubicBezTo>
                      <a:pt x="13959" y="36945"/>
                      <a:pt x="20593" y="43574"/>
                      <a:pt x="28767" y="43574"/>
                    </a:cubicBezTo>
                    <a:cubicBezTo>
                      <a:pt x="36941" y="43574"/>
                      <a:pt x="43575" y="36945"/>
                      <a:pt x="43575" y="28767"/>
                    </a:cubicBezTo>
                    <a:cubicBezTo>
                      <a:pt x="43575" y="20588"/>
                      <a:pt x="36941" y="13959"/>
                      <a:pt x="28767" y="13959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ctrTitle"/>
            <p:custDataLst>
              <p:tags r:id="rId71"/>
            </p:custDataLst>
          </p:nvPr>
        </p:nvSpPr>
        <p:spPr>
          <a:xfrm>
            <a:off x="5296698" y="2227184"/>
            <a:ext cx="5676183" cy="286779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72"/>
            </p:custDataLst>
          </p:nvPr>
        </p:nvSpPr>
        <p:spPr>
          <a:xfrm>
            <a:off x="5317384" y="1273231"/>
            <a:ext cx="5655497" cy="520646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3"/>
            </p:custDataLst>
          </p:nvPr>
        </p:nvSpPr>
        <p:spPr/>
        <p:txBody>
          <a:bodyPr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4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5"/>
            </p:custDataLst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4" hasCustomPrompt="1"/>
            <p:custDataLst>
              <p:tags r:id="rId76"/>
            </p:custDataLst>
          </p:nvPr>
        </p:nvSpPr>
        <p:spPr>
          <a:xfrm>
            <a:off x="8381546" y="5473662"/>
            <a:ext cx="2591335" cy="591858"/>
          </a:xfrm>
        </p:spPr>
        <p:txBody>
          <a:bodyPr anchor="ctr">
            <a:normAutofit/>
          </a:bodyPr>
          <a:lstStyle>
            <a:lvl1pPr marL="285750" indent="-285750" algn="r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l"/>
              <a:defRPr sz="2000"/>
            </a:lvl1pPr>
          </a:lstStyle>
          <a:p>
            <a:pPr lvl="0"/>
            <a:r>
              <a:rPr lang="zh-CN" altLang="en-US" dirty="0"/>
              <a:t>日期时间占位符</a:t>
            </a:r>
            <a:endParaRPr lang="zh-CN" altLang="en-US" dirty="0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77"/>
            </p:custDataLst>
          </p:nvPr>
        </p:nvSpPr>
        <p:spPr>
          <a:xfrm>
            <a:off x="5296697" y="5473662"/>
            <a:ext cx="2591335" cy="591858"/>
          </a:xfrm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l"/>
              <a:defRPr sz="2000"/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85200" y="360000"/>
            <a:ext cx="9999028" cy="70680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285200" y="1082040"/>
            <a:ext cx="10067012" cy="487680"/>
          </a:xfrm>
        </p:spPr>
        <p:txBody>
          <a:bodyPr anchor="t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5380147" y="1578504"/>
            <a:ext cx="6111100" cy="3442891"/>
            <a:chOff x="2402553" y="1578504"/>
            <a:chExt cx="9084430" cy="3442891"/>
          </a:xfrm>
        </p:grpSpPr>
        <p:sp>
          <p:nvSpPr>
            <p:cNvPr id="8" name="矩形: 圆角 7"/>
            <p:cNvSpPr/>
            <p:nvPr userDrawn="1">
              <p:custDataLst>
                <p:tags r:id="rId3"/>
              </p:custDataLst>
            </p:nvPr>
          </p:nvSpPr>
          <p:spPr>
            <a:xfrm>
              <a:off x="2402553" y="1578504"/>
              <a:ext cx="9084429" cy="3442891"/>
            </a:xfrm>
            <a:prstGeom prst="roundRect">
              <a:avLst>
                <a:gd name="adj" fmla="val 9100"/>
              </a:avLst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" name="任意多边形: 形状  493"/>
            <p:cNvSpPr/>
            <p:nvPr userDrawn="1">
              <p:custDataLst>
                <p:tags r:id="rId4"/>
              </p:custDataLst>
            </p:nvPr>
          </p:nvSpPr>
          <p:spPr>
            <a:xfrm>
              <a:off x="2402554" y="1578507"/>
              <a:ext cx="9084429" cy="586567"/>
            </a:xfrm>
            <a:custGeom>
              <a:avLst/>
              <a:gdLst>
                <a:gd name="connsiteX0" fmla="*/ 325634 w 9084429"/>
                <a:gd name="connsiteY0" fmla="*/ 0 h 761219"/>
                <a:gd name="connsiteX1" fmla="*/ 8758795 w 9084429"/>
                <a:gd name="connsiteY1" fmla="*/ 0 h 761219"/>
                <a:gd name="connsiteX2" fmla="*/ 9084429 w 9084429"/>
                <a:gd name="connsiteY2" fmla="*/ 325634 h 761219"/>
                <a:gd name="connsiteX3" fmla="*/ 9084429 w 9084429"/>
                <a:gd name="connsiteY3" fmla="*/ 761219 h 761219"/>
                <a:gd name="connsiteX4" fmla="*/ 0 w 9084429"/>
                <a:gd name="connsiteY4" fmla="*/ 761219 h 761219"/>
                <a:gd name="connsiteX5" fmla="*/ 0 w 9084429"/>
                <a:gd name="connsiteY5" fmla="*/ 325634 h 761219"/>
                <a:gd name="connsiteX6" fmla="*/ 325634 w 9084429"/>
                <a:gd name="connsiteY6" fmla="*/ 0 h 76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84429" h="761219">
                  <a:moveTo>
                    <a:pt x="325634" y="0"/>
                  </a:moveTo>
                  <a:lnTo>
                    <a:pt x="8758795" y="0"/>
                  </a:lnTo>
                  <a:cubicBezTo>
                    <a:pt x="8938638" y="0"/>
                    <a:pt x="9084429" y="145791"/>
                    <a:pt x="9084429" y="325634"/>
                  </a:cubicBezTo>
                  <a:lnTo>
                    <a:pt x="9084429" y="761219"/>
                  </a:lnTo>
                  <a:lnTo>
                    <a:pt x="0" y="761219"/>
                  </a:lnTo>
                  <a:lnTo>
                    <a:pt x="0" y="325634"/>
                  </a:lnTo>
                  <a:cubicBezTo>
                    <a:pt x="0" y="145791"/>
                    <a:pt x="145791" y="0"/>
                    <a:pt x="325634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</p:grpSp>
      <p:grpSp>
        <p:nvGrpSpPr>
          <p:cNvPr id="11" name="组合 10"/>
          <p:cNvGrpSpPr/>
          <p:nvPr userDrawn="1">
            <p:custDataLst>
              <p:tags r:id="rId5"/>
            </p:custDataLst>
          </p:nvPr>
        </p:nvGrpSpPr>
        <p:grpSpPr>
          <a:xfrm>
            <a:off x="237481" y="802888"/>
            <a:ext cx="5695812" cy="4884952"/>
            <a:chOff x="451488" y="1127216"/>
            <a:chExt cx="5297450" cy="4543301"/>
          </a:xfrm>
        </p:grpSpPr>
        <p:sp>
          <p:nvSpPr>
            <p:cNvPr id="12" name="任意多边形: 形状  274"/>
            <p:cNvSpPr/>
            <p:nvPr userDrawn="1">
              <p:custDataLst>
                <p:tags r:id="rId6"/>
              </p:custDataLst>
            </p:nvPr>
          </p:nvSpPr>
          <p:spPr>
            <a:xfrm rot="3036000" flipH="1">
              <a:off x="3797210" y="1344695"/>
              <a:ext cx="1054766" cy="1054766"/>
            </a:xfrm>
            <a:custGeom>
              <a:avLst/>
              <a:gdLst>
                <a:gd name="connsiteX0" fmla="*/ 399308 w 399307"/>
                <a:gd name="connsiteY0" fmla="*/ 199654 h 399307"/>
                <a:gd name="connsiteX1" fmla="*/ 199654 w 399307"/>
                <a:gd name="connsiteY1" fmla="*/ 399308 h 399307"/>
                <a:gd name="connsiteX2" fmla="*/ -1 w 399307"/>
                <a:gd name="connsiteY2" fmla="*/ 199654 h 399307"/>
                <a:gd name="connsiteX3" fmla="*/ 199654 w 399307"/>
                <a:gd name="connsiteY3" fmla="*/ 0 h 399307"/>
                <a:gd name="connsiteX4" fmla="*/ 399308 w 399307"/>
                <a:gd name="connsiteY4" fmla="*/ 199654 h 39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307" h="399307">
                  <a:moveTo>
                    <a:pt x="399308" y="199654"/>
                  </a:moveTo>
                  <a:cubicBezTo>
                    <a:pt x="399308" y="309920"/>
                    <a:pt x="309920" y="399308"/>
                    <a:pt x="199654" y="399308"/>
                  </a:cubicBezTo>
                  <a:cubicBezTo>
                    <a:pt x="89387" y="399308"/>
                    <a:pt x="-1" y="309920"/>
                    <a:pt x="-1" y="199654"/>
                  </a:cubicBezTo>
                  <a:cubicBezTo>
                    <a:pt x="-1" y="89388"/>
                    <a:pt x="89387" y="0"/>
                    <a:pt x="199654" y="0"/>
                  </a:cubicBezTo>
                  <a:cubicBezTo>
                    <a:pt x="309920" y="0"/>
                    <a:pt x="399308" y="89388"/>
                    <a:pt x="399308" y="199654"/>
                  </a:cubicBezTo>
                  <a:close/>
                </a:path>
              </a:pathLst>
            </a:custGeom>
            <a:solidFill>
              <a:schemeClr val="accent3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3" name="任意多边形: 形状  23"/>
            <p:cNvSpPr/>
            <p:nvPr>
              <p:custDataLst>
                <p:tags r:id="rId7"/>
              </p:custDataLst>
            </p:nvPr>
          </p:nvSpPr>
          <p:spPr>
            <a:xfrm flipH="1">
              <a:off x="663185" y="1766396"/>
              <a:ext cx="2403341" cy="2090018"/>
            </a:xfrm>
            <a:custGeom>
              <a:avLst/>
              <a:gdLst>
                <a:gd name="connsiteX0" fmla="*/ 139732 w 909842"/>
                <a:gd name="connsiteY0" fmla="*/ 203000 h 791226"/>
                <a:gd name="connsiteX1" fmla="*/ 110640 w 909842"/>
                <a:gd name="connsiteY1" fmla="*/ 23776 h 791226"/>
                <a:gd name="connsiteX2" fmla="*/ 382756 w 909842"/>
                <a:gd name="connsiteY2" fmla="*/ 99847 h 791226"/>
                <a:gd name="connsiteX3" fmla="*/ 479005 w 909842"/>
                <a:gd name="connsiteY3" fmla="*/ 126647 h 791226"/>
                <a:gd name="connsiteX4" fmla="*/ 548674 w 909842"/>
                <a:gd name="connsiteY4" fmla="*/ 235293 h 791226"/>
                <a:gd name="connsiteX5" fmla="*/ 739729 w 909842"/>
                <a:gd name="connsiteY5" fmla="*/ 231652 h 791226"/>
                <a:gd name="connsiteX6" fmla="*/ 897080 w 909842"/>
                <a:gd name="connsiteY6" fmla="*/ 367192 h 791226"/>
                <a:gd name="connsiteX7" fmla="*/ 712583 w 909842"/>
                <a:gd name="connsiteY7" fmla="*/ 683462 h 791226"/>
                <a:gd name="connsiteX8" fmla="*/ 293034 w 909842"/>
                <a:gd name="connsiteY8" fmla="*/ 604818 h 791226"/>
                <a:gd name="connsiteX9" fmla="*/ 141207 w 909842"/>
                <a:gd name="connsiteY9" fmla="*/ 787432 h 791226"/>
                <a:gd name="connsiteX10" fmla="*/ 1776 w 909842"/>
                <a:gd name="connsiteY10" fmla="*/ 522189 h 791226"/>
                <a:gd name="connsiteX11" fmla="*/ 98087 w 909842"/>
                <a:gd name="connsiteY11" fmla="*/ 333268 h 791226"/>
                <a:gd name="connsiteX12" fmla="*/ 134554 w 909842"/>
                <a:gd name="connsiteY12" fmla="*/ 263474 h 791226"/>
                <a:gd name="connsiteX13" fmla="*/ 139732 w 909842"/>
                <a:gd name="connsiteY13" fmla="*/ 203000 h 79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09842" h="791226">
                  <a:moveTo>
                    <a:pt x="139732" y="203000"/>
                  </a:moveTo>
                  <a:cubicBezTo>
                    <a:pt x="61590" y="212415"/>
                    <a:pt x="7644" y="80390"/>
                    <a:pt x="110640" y="23776"/>
                  </a:cubicBezTo>
                  <a:cubicBezTo>
                    <a:pt x="249664" y="-52608"/>
                    <a:pt x="366877" y="77534"/>
                    <a:pt x="382756" y="99847"/>
                  </a:cubicBezTo>
                  <a:cubicBezTo>
                    <a:pt x="407297" y="92535"/>
                    <a:pt x="445332" y="93256"/>
                    <a:pt x="479005" y="126647"/>
                  </a:cubicBezTo>
                  <a:cubicBezTo>
                    <a:pt x="508881" y="156209"/>
                    <a:pt x="502134" y="211662"/>
                    <a:pt x="548674" y="235293"/>
                  </a:cubicBezTo>
                  <a:cubicBezTo>
                    <a:pt x="586333" y="254373"/>
                    <a:pt x="661430" y="218252"/>
                    <a:pt x="739729" y="231652"/>
                  </a:cubicBezTo>
                  <a:cubicBezTo>
                    <a:pt x="777387" y="238117"/>
                    <a:pt x="858574" y="268652"/>
                    <a:pt x="897080" y="367192"/>
                  </a:cubicBezTo>
                  <a:cubicBezTo>
                    <a:pt x="933671" y="460774"/>
                    <a:pt x="897331" y="611283"/>
                    <a:pt x="712583" y="683462"/>
                  </a:cubicBezTo>
                  <a:cubicBezTo>
                    <a:pt x="523882" y="757179"/>
                    <a:pt x="293034" y="604818"/>
                    <a:pt x="293034" y="604818"/>
                  </a:cubicBezTo>
                  <a:cubicBezTo>
                    <a:pt x="273609" y="674110"/>
                    <a:pt x="230803" y="816209"/>
                    <a:pt x="141207" y="787432"/>
                  </a:cubicBezTo>
                  <a:cubicBezTo>
                    <a:pt x="53995" y="759439"/>
                    <a:pt x="-11782" y="611534"/>
                    <a:pt x="1776" y="522189"/>
                  </a:cubicBezTo>
                  <a:cubicBezTo>
                    <a:pt x="12571" y="450983"/>
                    <a:pt x="61182" y="392643"/>
                    <a:pt x="98087" y="333268"/>
                  </a:cubicBezTo>
                  <a:cubicBezTo>
                    <a:pt x="111896" y="311049"/>
                    <a:pt x="125578" y="288172"/>
                    <a:pt x="134554" y="263474"/>
                  </a:cubicBezTo>
                  <a:cubicBezTo>
                    <a:pt x="135935" y="259363"/>
                    <a:pt x="148487" y="201933"/>
                    <a:pt x="139732" y="20300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5" name="任意多边形: 形状  228"/>
            <p:cNvSpPr/>
            <p:nvPr>
              <p:custDataLst>
                <p:tags r:id="rId8"/>
              </p:custDataLst>
            </p:nvPr>
          </p:nvSpPr>
          <p:spPr>
            <a:xfrm flipH="1">
              <a:off x="2430896" y="1885879"/>
              <a:ext cx="388616" cy="283691"/>
            </a:xfrm>
            <a:custGeom>
              <a:avLst/>
              <a:gdLst>
                <a:gd name="connsiteX0" fmla="*/ 15024 w 147120"/>
                <a:gd name="connsiteY0" fmla="*/ 107398 h 107398"/>
                <a:gd name="connsiteX1" fmla="*/ 10662 w 147120"/>
                <a:gd name="connsiteY1" fmla="*/ 105045 h 107398"/>
                <a:gd name="connsiteX2" fmla="*/ 1750 w 147120"/>
                <a:gd name="connsiteY2" fmla="*/ 54237 h 107398"/>
                <a:gd name="connsiteX3" fmla="*/ 40852 w 147120"/>
                <a:gd name="connsiteY3" fmla="*/ 9894 h 107398"/>
                <a:gd name="connsiteX4" fmla="*/ 143283 w 147120"/>
                <a:gd name="connsiteY4" fmla="*/ 11337 h 107398"/>
                <a:gd name="connsiteX5" fmla="*/ 146924 w 147120"/>
                <a:gd name="connsiteY5" fmla="*/ 17783 h 107398"/>
                <a:gd name="connsiteX6" fmla="*/ 140490 w 147120"/>
                <a:gd name="connsiteY6" fmla="*/ 21439 h 107398"/>
                <a:gd name="connsiteX7" fmla="*/ 139863 w 147120"/>
                <a:gd name="connsiteY7" fmla="*/ 21223 h 107398"/>
                <a:gd name="connsiteX8" fmla="*/ 45716 w 147120"/>
                <a:gd name="connsiteY8" fmla="*/ 19120 h 107398"/>
                <a:gd name="connsiteX9" fmla="*/ 11792 w 147120"/>
                <a:gd name="connsiteY9" fmla="*/ 56779 h 107398"/>
                <a:gd name="connsiteX10" fmla="*/ 19323 w 147120"/>
                <a:gd name="connsiteY10" fmla="*/ 99302 h 107398"/>
                <a:gd name="connsiteX11" fmla="*/ 17785 w 147120"/>
                <a:gd name="connsiteY11" fmla="*/ 106551 h 107398"/>
                <a:gd name="connsiteX12" fmla="*/ 14961 w 147120"/>
                <a:gd name="connsiteY12" fmla="*/ 107398 h 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120" h="107398">
                  <a:moveTo>
                    <a:pt x="15024" y="107398"/>
                  </a:moveTo>
                  <a:cubicBezTo>
                    <a:pt x="13267" y="107405"/>
                    <a:pt x="11635" y="106520"/>
                    <a:pt x="10662" y="105045"/>
                  </a:cubicBezTo>
                  <a:cubicBezTo>
                    <a:pt x="10034" y="104072"/>
                    <a:pt x="-5029" y="80880"/>
                    <a:pt x="1750" y="54237"/>
                  </a:cubicBezTo>
                  <a:cubicBezTo>
                    <a:pt x="6268" y="36286"/>
                    <a:pt x="19417" y="21380"/>
                    <a:pt x="40852" y="9894"/>
                  </a:cubicBezTo>
                  <a:cubicBezTo>
                    <a:pt x="66334" y="-3758"/>
                    <a:pt x="100792" y="-3287"/>
                    <a:pt x="143283" y="11337"/>
                  </a:cubicBezTo>
                  <a:cubicBezTo>
                    <a:pt x="146076" y="12109"/>
                    <a:pt x="147708" y="14993"/>
                    <a:pt x="146924" y="17783"/>
                  </a:cubicBezTo>
                  <a:cubicBezTo>
                    <a:pt x="146171" y="20573"/>
                    <a:pt x="143283" y="22211"/>
                    <a:pt x="140490" y="21439"/>
                  </a:cubicBezTo>
                  <a:cubicBezTo>
                    <a:pt x="140270" y="21380"/>
                    <a:pt x="140083" y="21307"/>
                    <a:pt x="139863" y="21223"/>
                  </a:cubicBezTo>
                  <a:cubicBezTo>
                    <a:pt x="100258" y="7603"/>
                    <a:pt x="68594" y="6881"/>
                    <a:pt x="45716" y="19120"/>
                  </a:cubicBezTo>
                  <a:cubicBezTo>
                    <a:pt x="26887" y="29162"/>
                    <a:pt x="15589" y="41841"/>
                    <a:pt x="11792" y="56779"/>
                  </a:cubicBezTo>
                  <a:cubicBezTo>
                    <a:pt x="6174" y="79029"/>
                    <a:pt x="19198" y="99082"/>
                    <a:pt x="19323" y="99302"/>
                  </a:cubicBezTo>
                  <a:cubicBezTo>
                    <a:pt x="20892" y="101728"/>
                    <a:pt x="20202" y="104976"/>
                    <a:pt x="17785" y="106551"/>
                  </a:cubicBezTo>
                  <a:cubicBezTo>
                    <a:pt x="16938" y="107097"/>
                    <a:pt x="15966" y="107392"/>
                    <a:pt x="14961" y="107398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6" name="任意多边形: 形状  229"/>
            <p:cNvSpPr/>
            <p:nvPr>
              <p:custDataLst>
                <p:tags r:id="rId9"/>
              </p:custDataLst>
            </p:nvPr>
          </p:nvSpPr>
          <p:spPr>
            <a:xfrm flipH="1">
              <a:off x="2240175" y="1993419"/>
              <a:ext cx="52611" cy="43186"/>
            </a:xfrm>
            <a:custGeom>
              <a:avLst/>
              <a:gdLst>
                <a:gd name="connsiteX0" fmla="*/ 14866 w 19917"/>
                <a:gd name="connsiteY0" fmla="*/ 16349 h 16349"/>
                <a:gd name="connsiteX1" fmla="*/ 11979 w 19917"/>
                <a:gd name="connsiteY1" fmla="*/ 15471 h 16349"/>
                <a:gd name="connsiteX2" fmla="*/ 2564 w 19917"/>
                <a:gd name="connsiteY2" fmla="*/ 9728 h 16349"/>
                <a:gd name="connsiteX3" fmla="*/ 712 w 19917"/>
                <a:gd name="connsiteY3" fmla="*/ 2572 h 16349"/>
                <a:gd name="connsiteX4" fmla="*/ 7899 w 19917"/>
                <a:gd name="connsiteY4" fmla="*/ 721 h 16349"/>
                <a:gd name="connsiteX5" fmla="*/ 17627 w 19917"/>
                <a:gd name="connsiteY5" fmla="*/ 6778 h 16349"/>
                <a:gd name="connsiteX6" fmla="*/ 19008 w 19917"/>
                <a:gd name="connsiteY6" fmla="*/ 14058 h 16349"/>
                <a:gd name="connsiteX7" fmla="*/ 14709 w 19917"/>
                <a:gd name="connsiteY7" fmla="*/ 16349 h 1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17" h="16349">
                  <a:moveTo>
                    <a:pt x="14866" y="16349"/>
                  </a:moveTo>
                  <a:cubicBezTo>
                    <a:pt x="13830" y="16343"/>
                    <a:pt x="12826" y="16039"/>
                    <a:pt x="11979" y="15471"/>
                  </a:cubicBezTo>
                  <a:cubicBezTo>
                    <a:pt x="11979" y="15471"/>
                    <a:pt x="8558" y="13180"/>
                    <a:pt x="2564" y="9728"/>
                  </a:cubicBezTo>
                  <a:cubicBezTo>
                    <a:pt x="85" y="8259"/>
                    <a:pt x="-731" y="5061"/>
                    <a:pt x="712" y="2572"/>
                  </a:cubicBezTo>
                  <a:cubicBezTo>
                    <a:pt x="2187" y="87"/>
                    <a:pt x="5388" y="-738"/>
                    <a:pt x="7899" y="721"/>
                  </a:cubicBezTo>
                  <a:cubicBezTo>
                    <a:pt x="14176" y="4393"/>
                    <a:pt x="17627" y="6778"/>
                    <a:pt x="17627" y="6778"/>
                  </a:cubicBezTo>
                  <a:cubicBezTo>
                    <a:pt x="20012" y="8406"/>
                    <a:pt x="20640" y="11667"/>
                    <a:pt x="19008" y="14058"/>
                  </a:cubicBezTo>
                  <a:cubicBezTo>
                    <a:pt x="18035" y="15483"/>
                    <a:pt x="16435" y="16340"/>
                    <a:pt x="14709" y="16349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7" name="任意多边形: 形状  230"/>
            <p:cNvSpPr/>
            <p:nvPr>
              <p:custDataLst>
                <p:tags r:id="rId10"/>
              </p:custDataLst>
            </p:nvPr>
          </p:nvSpPr>
          <p:spPr>
            <a:xfrm flipH="1">
              <a:off x="868001" y="3026840"/>
              <a:ext cx="39408" cy="53342"/>
            </a:xfrm>
            <a:custGeom>
              <a:avLst/>
              <a:gdLst>
                <a:gd name="connsiteX0" fmla="*/ 5224 w 14919"/>
                <a:gd name="connsiteY0" fmla="*/ 20194 h 20194"/>
                <a:gd name="connsiteX1" fmla="*/ 2651 w 14919"/>
                <a:gd name="connsiteY1" fmla="*/ 19504 h 20194"/>
                <a:gd name="connsiteX2" fmla="*/ 674 w 14919"/>
                <a:gd name="connsiteY2" fmla="*/ 12412 h 20194"/>
                <a:gd name="connsiteX3" fmla="*/ 4847 w 14919"/>
                <a:gd name="connsiteY3" fmla="*/ 3279 h 20194"/>
                <a:gd name="connsiteX4" fmla="*/ 11658 w 14919"/>
                <a:gd name="connsiteY4" fmla="*/ 377 h 20194"/>
                <a:gd name="connsiteX5" fmla="*/ 14545 w 14919"/>
                <a:gd name="connsiteY5" fmla="*/ 7171 h 20194"/>
                <a:gd name="connsiteX6" fmla="*/ 9743 w 14919"/>
                <a:gd name="connsiteY6" fmla="*/ 17558 h 20194"/>
                <a:gd name="connsiteX7" fmla="*/ 5224 w 14919"/>
                <a:gd name="connsiteY7" fmla="*/ 20194 h 2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9" h="20194">
                  <a:moveTo>
                    <a:pt x="5224" y="20194"/>
                  </a:moveTo>
                  <a:cubicBezTo>
                    <a:pt x="4314" y="20194"/>
                    <a:pt x="3435" y="19956"/>
                    <a:pt x="2651" y="19504"/>
                  </a:cubicBezTo>
                  <a:cubicBezTo>
                    <a:pt x="140" y="18092"/>
                    <a:pt x="-739" y="14916"/>
                    <a:pt x="674" y="12412"/>
                  </a:cubicBezTo>
                  <a:cubicBezTo>
                    <a:pt x="2243" y="9446"/>
                    <a:pt x="3624" y="6399"/>
                    <a:pt x="4847" y="3279"/>
                  </a:cubicBezTo>
                  <a:cubicBezTo>
                    <a:pt x="5915" y="603"/>
                    <a:pt x="8959" y="-697"/>
                    <a:pt x="11658" y="377"/>
                  </a:cubicBezTo>
                  <a:cubicBezTo>
                    <a:pt x="14325" y="1450"/>
                    <a:pt x="15612" y="4494"/>
                    <a:pt x="14545" y="7171"/>
                  </a:cubicBezTo>
                  <a:cubicBezTo>
                    <a:pt x="13164" y="10733"/>
                    <a:pt x="11564" y="14204"/>
                    <a:pt x="9743" y="17558"/>
                  </a:cubicBezTo>
                  <a:cubicBezTo>
                    <a:pt x="8833" y="19190"/>
                    <a:pt x="7107" y="20198"/>
                    <a:pt x="5224" y="20194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9" name="任意多边形: 形状  231"/>
            <p:cNvSpPr/>
            <p:nvPr>
              <p:custDataLst>
                <p:tags r:id="rId11"/>
              </p:custDataLst>
            </p:nvPr>
          </p:nvSpPr>
          <p:spPr>
            <a:xfrm flipH="1">
              <a:off x="2841574" y="3397304"/>
              <a:ext cx="43236" cy="65443"/>
            </a:xfrm>
            <a:custGeom>
              <a:avLst/>
              <a:gdLst>
                <a:gd name="connsiteX0" fmla="*/ 11155 w 16368"/>
                <a:gd name="connsiteY0" fmla="*/ 24775 h 24775"/>
                <a:gd name="connsiteX1" fmla="*/ 6384 w 16368"/>
                <a:gd name="connsiteY1" fmla="*/ 21637 h 24775"/>
                <a:gd name="connsiteX2" fmla="*/ 328 w 16368"/>
                <a:gd name="connsiteY2" fmla="*/ 7044 h 24775"/>
                <a:gd name="connsiteX3" fmla="*/ 3403 w 16368"/>
                <a:gd name="connsiteY3" fmla="*/ 329 h 24775"/>
                <a:gd name="connsiteX4" fmla="*/ 10120 w 16368"/>
                <a:gd name="connsiteY4" fmla="*/ 3404 h 24775"/>
                <a:gd name="connsiteX5" fmla="*/ 15893 w 16368"/>
                <a:gd name="connsiteY5" fmla="*/ 17244 h 24775"/>
                <a:gd name="connsiteX6" fmla="*/ 13352 w 16368"/>
                <a:gd name="connsiteY6" fmla="*/ 24179 h 24775"/>
                <a:gd name="connsiteX7" fmla="*/ 11155 w 16368"/>
                <a:gd name="connsiteY7" fmla="*/ 24775 h 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68" h="24775">
                  <a:moveTo>
                    <a:pt x="11155" y="24775"/>
                  </a:moveTo>
                  <a:cubicBezTo>
                    <a:pt x="9084" y="24747"/>
                    <a:pt x="7232" y="23523"/>
                    <a:pt x="6384" y="21637"/>
                  </a:cubicBezTo>
                  <a:cubicBezTo>
                    <a:pt x="4156" y="16773"/>
                    <a:pt x="2117" y="11877"/>
                    <a:pt x="328" y="7044"/>
                  </a:cubicBezTo>
                  <a:cubicBezTo>
                    <a:pt x="-677" y="4339"/>
                    <a:pt x="705" y="1333"/>
                    <a:pt x="3403" y="329"/>
                  </a:cubicBezTo>
                  <a:cubicBezTo>
                    <a:pt x="6103" y="-676"/>
                    <a:pt x="9115" y="699"/>
                    <a:pt x="10120" y="3404"/>
                  </a:cubicBezTo>
                  <a:cubicBezTo>
                    <a:pt x="11814" y="7954"/>
                    <a:pt x="13760" y="12630"/>
                    <a:pt x="15893" y="17244"/>
                  </a:cubicBezTo>
                  <a:cubicBezTo>
                    <a:pt x="17086" y="19861"/>
                    <a:pt x="15956" y="22958"/>
                    <a:pt x="13352" y="24179"/>
                  </a:cubicBezTo>
                  <a:cubicBezTo>
                    <a:pt x="12661" y="24527"/>
                    <a:pt x="11908" y="24731"/>
                    <a:pt x="11155" y="24775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1" name="任意多边形: 形状  232"/>
            <p:cNvSpPr/>
            <p:nvPr>
              <p:custDataLst>
                <p:tags r:id="rId12"/>
              </p:custDataLst>
            </p:nvPr>
          </p:nvSpPr>
          <p:spPr>
            <a:xfrm flipH="1">
              <a:off x="2806912" y="2915176"/>
              <a:ext cx="110906" cy="353429"/>
            </a:xfrm>
            <a:custGeom>
              <a:avLst/>
              <a:gdLst>
                <a:gd name="connsiteX0" fmla="*/ 5419 w 41986"/>
                <a:gd name="connsiteY0" fmla="*/ 133799 h 133799"/>
                <a:gd name="connsiteX1" fmla="*/ 209 w 41986"/>
                <a:gd name="connsiteY1" fmla="*/ 128841 h 133799"/>
                <a:gd name="connsiteX2" fmla="*/ 32564 w 41986"/>
                <a:gd name="connsiteY2" fmla="*/ 2088 h 133799"/>
                <a:gd name="connsiteX3" fmla="*/ 39908 w 41986"/>
                <a:gd name="connsiteY3" fmla="*/ 1056 h 133799"/>
                <a:gd name="connsiteX4" fmla="*/ 41289 w 41986"/>
                <a:gd name="connsiteY4" fmla="*/ 7862 h 133799"/>
                <a:gd name="connsiteX5" fmla="*/ 10660 w 41986"/>
                <a:gd name="connsiteY5" fmla="*/ 128307 h 133799"/>
                <a:gd name="connsiteX6" fmla="*/ 5701 w 41986"/>
                <a:gd name="connsiteY6" fmla="*/ 133799 h 13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86" h="133799">
                  <a:moveTo>
                    <a:pt x="5419" y="133799"/>
                  </a:moveTo>
                  <a:cubicBezTo>
                    <a:pt x="2657" y="133787"/>
                    <a:pt x="366" y="131612"/>
                    <a:pt x="209" y="128841"/>
                  </a:cubicBezTo>
                  <a:cubicBezTo>
                    <a:pt x="-1705" y="84328"/>
                    <a:pt x="9561" y="40236"/>
                    <a:pt x="32564" y="2088"/>
                  </a:cubicBezTo>
                  <a:cubicBezTo>
                    <a:pt x="34322" y="-225"/>
                    <a:pt x="37586" y="-686"/>
                    <a:pt x="39908" y="1056"/>
                  </a:cubicBezTo>
                  <a:cubicBezTo>
                    <a:pt x="42010" y="2650"/>
                    <a:pt x="42606" y="5568"/>
                    <a:pt x="41289" y="7862"/>
                  </a:cubicBezTo>
                  <a:cubicBezTo>
                    <a:pt x="19729" y="44234"/>
                    <a:pt x="9090" y="86051"/>
                    <a:pt x="10660" y="128307"/>
                  </a:cubicBezTo>
                  <a:cubicBezTo>
                    <a:pt x="10817" y="131191"/>
                    <a:pt x="8589" y="133649"/>
                    <a:pt x="5701" y="133799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2" name="任意多边形: 形状  233"/>
            <p:cNvSpPr/>
            <p:nvPr>
              <p:custDataLst>
                <p:tags r:id="rId13"/>
              </p:custDataLst>
            </p:nvPr>
          </p:nvSpPr>
          <p:spPr>
            <a:xfrm flipH="1">
              <a:off x="814667" y="2166548"/>
              <a:ext cx="724334" cy="189704"/>
            </a:xfrm>
            <a:custGeom>
              <a:avLst/>
              <a:gdLst>
                <a:gd name="connsiteX0" fmla="*/ 268995 w 274214"/>
                <a:gd name="connsiteY0" fmla="*/ 71817 h 71817"/>
                <a:gd name="connsiteX1" fmla="*/ 265135 w 274214"/>
                <a:gd name="connsiteY1" fmla="*/ 70122 h 71817"/>
                <a:gd name="connsiteX2" fmla="*/ 82741 w 274214"/>
                <a:gd name="connsiteY2" fmla="*/ 24147 h 71817"/>
                <a:gd name="connsiteX3" fmla="*/ 2183 w 274214"/>
                <a:gd name="connsiteY3" fmla="*/ 27066 h 71817"/>
                <a:gd name="connsiteX4" fmla="*/ 991 w 274214"/>
                <a:gd name="connsiteY4" fmla="*/ 19751 h 71817"/>
                <a:gd name="connsiteX5" fmla="*/ 7643 w 274214"/>
                <a:gd name="connsiteY5" fmla="*/ 18153 h 71817"/>
                <a:gd name="connsiteX6" fmla="*/ 79635 w 274214"/>
                <a:gd name="connsiteY6" fmla="*/ 14168 h 71817"/>
                <a:gd name="connsiteX7" fmla="*/ 272855 w 274214"/>
                <a:gd name="connsiteY7" fmla="*/ 63061 h 71817"/>
                <a:gd name="connsiteX8" fmla="*/ 272478 w 274214"/>
                <a:gd name="connsiteY8" fmla="*/ 70464 h 71817"/>
                <a:gd name="connsiteX9" fmla="*/ 268995 w 274214"/>
                <a:gd name="connsiteY9" fmla="*/ 71817 h 7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4214" h="71817">
                  <a:moveTo>
                    <a:pt x="268995" y="71817"/>
                  </a:moveTo>
                  <a:cubicBezTo>
                    <a:pt x="267520" y="71820"/>
                    <a:pt x="266139" y="71205"/>
                    <a:pt x="265135" y="70122"/>
                  </a:cubicBezTo>
                  <a:cubicBezTo>
                    <a:pt x="192014" y="-9777"/>
                    <a:pt x="133957" y="8237"/>
                    <a:pt x="82741" y="24147"/>
                  </a:cubicBezTo>
                  <a:cubicBezTo>
                    <a:pt x="53587" y="33217"/>
                    <a:pt x="26065" y="41753"/>
                    <a:pt x="2183" y="27066"/>
                  </a:cubicBezTo>
                  <a:cubicBezTo>
                    <a:pt x="-171" y="25374"/>
                    <a:pt x="-704" y="22098"/>
                    <a:pt x="991" y="19751"/>
                  </a:cubicBezTo>
                  <a:cubicBezTo>
                    <a:pt x="2497" y="17648"/>
                    <a:pt x="5352" y="16967"/>
                    <a:pt x="7643" y="18153"/>
                  </a:cubicBezTo>
                  <a:cubicBezTo>
                    <a:pt x="27508" y="30361"/>
                    <a:pt x="51578" y="22861"/>
                    <a:pt x="79635" y="14168"/>
                  </a:cubicBezTo>
                  <a:cubicBezTo>
                    <a:pt x="131133" y="-1806"/>
                    <a:pt x="195246" y="-21733"/>
                    <a:pt x="272855" y="63061"/>
                  </a:cubicBezTo>
                  <a:cubicBezTo>
                    <a:pt x="274801" y="65208"/>
                    <a:pt x="274644" y="68522"/>
                    <a:pt x="272478" y="70464"/>
                  </a:cubicBezTo>
                  <a:cubicBezTo>
                    <a:pt x="271537" y="71327"/>
                    <a:pt x="270282" y="71811"/>
                    <a:pt x="268995" y="71817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3" name="任意多边形: 形状  234"/>
            <p:cNvSpPr/>
            <p:nvPr>
              <p:custDataLst>
                <p:tags r:id="rId14"/>
              </p:custDataLst>
            </p:nvPr>
          </p:nvSpPr>
          <p:spPr>
            <a:xfrm flipH="1">
              <a:off x="3014961" y="2228636"/>
              <a:ext cx="51995" cy="49694"/>
            </a:xfrm>
            <a:custGeom>
              <a:avLst/>
              <a:gdLst>
                <a:gd name="connsiteX0" fmla="*/ 14428 w 19684"/>
                <a:gd name="connsiteY0" fmla="*/ 18813 h 18813"/>
                <a:gd name="connsiteX1" fmla="*/ 11101 w 19684"/>
                <a:gd name="connsiteY1" fmla="*/ 17620 h 18813"/>
                <a:gd name="connsiteX2" fmla="*/ 1405 w 19684"/>
                <a:gd name="connsiteY2" fmla="*/ 8802 h 18813"/>
                <a:gd name="connsiteX3" fmla="*/ 1686 w 19684"/>
                <a:gd name="connsiteY3" fmla="*/ 1396 h 18813"/>
                <a:gd name="connsiteX4" fmla="*/ 8810 w 19684"/>
                <a:gd name="connsiteY4" fmla="*/ 1396 h 18813"/>
                <a:gd name="connsiteX5" fmla="*/ 17786 w 19684"/>
                <a:gd name="connsiteY5" fmla="*/ 9587 h 18813"/>
                <a:gd name="connsiteX6" fmla="*/ 18476 w 19684"/>
                <a:gd name="connsiteY6" fmla="*/ 16921 h 18813"/>
                <a:gd name="connsiteX7" fmla="*/ 14428 w 19684"/>
                <a:gd name="connsiteY7" fmla="*/ 18813 h 1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84" h="18813">
                  <a:moveTo>
                    <a:pt x="14428" y="18813"/>
                  </a:moveTo>
                  <a:cubicBezTo>
                    <a:pt x="13204" y="18819"/>
                    <a:pt x="12043" y="18399"/>
                    <a:pt x="11101" y="17620"/>
                  </a:cubicBezTo>
                  <a:cubicBezTo>
                    <a:pt x="7681" y="14765"/>
                    <a:pt x="4417" y="11815"/>
                    <a:pt x="1405" y="8802"/>
                  </a:cubicBezTo>
                  <a:cubicBezTo>
                    <a:pt x="-573" y="6677"/>
                    <a:pt x="-447" y="3363"/>
                    <a:pt x="1686" y="1396"/>
                  </a:cubicBezTo>
                  <a:cubicBezTo>
                    <a:pt x="3695" y="-465"/>
                    <a:pt x="6802" y="-465"/>
                    <a:pt x="8810" y="1396"/>
                  </a:cubicBezTo>
                  <a:cubicBezTo>
                    <a:pt x="11572" y="4189"/>
                    <a:pt x="14616" y="6950"/>
                    <a:pt x="17786" y="9587"/>
                  </a:cubicBezTo>
                  <a:cubicBezTo>
                    <a:pt x="20014" y="11419"/>
                    <a:pt x="20328" y="14702"/>
                    <a:pt x="18476" y="16921"/>
                  </a:cubicBezTo>
                  <a:cubicBezTo>
                    <a:pt x="17472" y="18129"/>
                    <a:pt x="15997" y="18825"/>
                    <a:pt x="14428" y="18813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5" name="任意多边形: 形状  235"/>
            <p:cNvSpPr/>
            <p:nvPr>
              <p:custDataLst>
                <p:tags r:id="rId15"/>
              </p:custDataLst>
            </p:nvPr>
          </p:nvSpPr>
          <p:spPr>
            <a:xfrm flipH="1">
              <a:off x="3126414" y="3576548"/>
              <a:ext cx="413985" cy="348178"/>
            </a:xfrm>
            <a:custGeom>
              <a:avLst/>
              <a:gdLst>
                <a:gd name="connsiteX0" fmla="*/ 25076 w 156724"/>
                <a:gd name="connsiteY0" fmla="*/ 257 h 131811"/>
                <a:gd name="connsiteX1" fmla="*/ 18799 w 156724"/>
                <a:gd name="connsiteY1" fmla="*/ 79842 h 131811"/>
                <a:gd name="connsiteX2" fmla="*/ 118532 w 156724"/>
                <a:gd name="connsiteY2" fmla="*/ 131811 h 131811"/>
                <a:gd name="connsiteX3" fmla="*/ 156724 w 156724"/>
                <a:gd name="connsiteY3" fmla="*/ 73472 h 131811"/>
                <a:gd name="connsiteX4" fmla="*/ 25076 w 156724"/>
                <a:gd name="connsiteY4" fmla="*/ 257 h 13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24" h="131811">
                  <a:moveTo>
                    <a:pt x="25076" y="257"/>
                  </a:moveTo>
                  <a:cubicBezTo>
                    <a:pt x="25076" y="257"/>
                    <a:pt x="-26893" y="33146"/>
                    <a:pt x="18799" y="79842"/>
                  </a:cubicBezTo>
                  <a:cubicBezTo>
                    <a:pt x="45537" y="107518"/>
                    <a:pt x="80528" y="125758"/>
                    <a:pt x="118532" y="131811"/>
                  </a:cubicBezTo>
                  <a:lnTo>
                    <a:pt x="156724" y="73472"/>
                  </a:lnTo>
                  <a:cubicBezTo>
                    <a:pt x="156724" y="73472"/>
                    <a:pt x="116304" y="-5047"/>
                    <a:pt x="25076" y="257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6" name="任意多边形: 形状  236"/>
            <p:cNvSpPr/>
            <p:nvPr>
              <p:custDataLst>
                <p:tags r:id="rId16"/>
              </p:custDataLst>
            </p:nvPr>
          </p:nvSpPr>
          <p:spPr>
            <a:xfrm flipH="1">
              <a:off x="3112800" y="3562796"/>
              <a:ext cx="441486" cy="375773"/>
            </a:xfrm>
            <a:custGeom>
              <a:avLst/>
              <a:gdLst>
                <a:gd name="connsiteX0" fmla="*/ 123695 w 167135"/>
                <a:gd name="connsiteY0" fmla="*/ 142258 h 142258"/>
                <a:gd name="connsiteX1" fmla="*/ 123194 w 167135"/>
                <a:gd name="connsiteY1" fmla="*/ 142258 h 142258"/>
                <a:gd name="connsiteX2" fmla="*/ 20228 w 167135"/>
                <a:gd name="connsiteY2" fmla="*/ 88720 h 142258"/>
                <a:gd name="connsiteX3" fmla="*/ 300 w 167135"/>
                <a:gd name="connsiteY3" fmla="*/ 41647 h 142258"/>
                <a:gd name="connsiteX4" fmla="*/ 27541 w 167135"/>
                <a:gd name="connsiteY4" fmla="*/ 1038 h 142258"/>
                <a:gd name="connsiteX5" fmla="*/ 30019 w 167135"/>
                <a:gd name="connsiteY5" fmla="*/ 253 h 142258"/>
                <a:gd name="connsiteX6" fmla="*/ 166563 w 167135"/>
                <a:gd name="connsiteY6" fmla="*/ 76293 h 142258"/>
                <a:gd name="connsiteX7" fmla="*/ 166281 w 167135"/>
                <a:gd name="connsiteY7" fmla="*/ 81533 h 142258"/>
                <a:gd name="connsiteX8" fmla="*/ 128089 w 167135"/>
                <a:gd name="connsiteY8" fmla="*/ 139873 h 142258"/>
                <a:gd name="connsiteX9" fmla="*/ 123695 w 167135"/>
                <a:gd name="connsiteY9" fmla="*/ 142258 h 142258"/>
                <a:gd name="connsiteX10" fmla="*/ 32091 w 167135"/>
                <a:gd name="connsiteY10" fmla="*/ 10610 h 142258"/>
                <a:gd name="connsiteX11" fmla="*/ 10657 w 167135"/>
                <a:gd name="connsiteY11" fmla="*/ 42933 h 142258"/>
                <a:gd name="connsiteX12" fmla="*/ 27697 w 167135"/>
                <a:gd name="connsiteY12" fmla="*/ 81377 h 142258"/>
                <a:gd name="connsiteX13" fmla="*/ 121153 w 167135"/>
                <a:gd name="connsiteY13" fmla="*/ 131368 h 142258"/>
                <a:gd name="connsiteX14" fmla="*/ 155674 w 167135"/>
                <a:gd name="connsiteY14" fmla="*/ 78489 h 142258"/>
                <a:gd name="connsiteX15" fmla="*/ 32091 w 167135"/>
                <a:gd name="connsiteY15" fmla="*/ 10610 h 142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7135" h="142258">
                  <a:moveTo>
                    <a:pt x="123695" y="142258"/>
                  </a:moveTo>
                  <a:lnTo>
                    <a:pt x="123194" y="142258"/>
                  </a:lnTo>
                  <a:cubicBezTo>
                    <a:pt x="120903" y="142038"/>
                    <a:pt x="66706" y="136233"/>
                    <a:pt x="20228" y="88720"/>
                  </a:cubicBezTo>
                  <a:cubicBezTo>
                    <a:pt x="5165" y="73280"/>
                    <a:pt x="-1551" y="57338"/>
                    <a:pt x="300" y="41647"/>
                  </a:cubicBezTo>
                  <a:cubicBezTo>
                    <a:pt x="3219" y="16729"/>
                    <a:pt x="26536" y="1666"/>
                    <a:pt x="27541" y="1038"/>
                  </a:cubicBezTo>
                  <a:cubicBezTo>
                    <a:pt x="28294" y="577"/>
                    <a:pt x="29140" y="307"/>
                    <a:pt x="30019" y="253"/>
                  </a:cubicBezTo>
                  <a:cubicBezTo>
                    <a:pt x="123318" y="-5082"/>
                    <a:pt x="166124" y="75571"/>
                    <a:pt x="166563" y="76293"/>
                  </a:cubicBezTo>
                  <a:cubicBezTo>
                    <a:pt x="167411" y="77962"/>
                    <a:pt x="167316" y="79964"/>
                    <a:pt x="166281" y="81533"/>
                  </a:cubicBezTo>
                  <a:lnTo>
                    <a:pt x="128089" y="139873"/>
                  </a:lnTo>
                  <a:cubicBezTo>
                    <a:pt x="127116" y="141364"/>
                    <a:pt x="125484" y="142264"/>
                    <a:pt x="123695" y="142258"/>
                  </a:cubicBezTo>
                  <a:close/>
                  <a:moveTo>
                    <a:pt x="32091" y="10610"/>
                  </a:moveTo>
                  <a:cubicBezTo>
                    <a:pt x="27885" y="13748"/>
                    <a:pt x="12634" y="25642"/>
                    <a:pt x="10657" y="42933"/>
                  </a:cubicBezTo>
                  <a:cubicBezTo>
                    <a:pt x="9213" y="55486"/>
                    <a:pt x="14956" y="68353"/>
                    <a:pt x="27697" y="81377"/>
                  </a:cubicBezTo>
                  <a:cubicBezTo>
                    <a:pt x="52991" y="107235"/>
                    <a:pt x="85598" y="124690"/>
                    <a:pt x="121153" y="131368"/>
                  </a:cubicBezTo>
                  <a:lnTo>
                    <a:pt x="155674" y="78489"/>
                  </a:lnTo>
                  <a:cubicBezTo>
                    <a:pt x="147985" y="65340"/>
                    <a:pt x="108538" y="7032"/>
                    <a:pt x="32091" y="10610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7" name="任意多边形: 形状  237"/>
            <p:cNvSpPr/>
            <p:nvPr>
              <p:custDataLst>
                <p:tags r:id="rId17"/>
              </p:custDataLst>
            </p:nvPr>
          </p:nvSpPr>
          <p:spPr>
            <a:xfrm flipH="1">
              <a:off x="3191878" y="3499847"/>
              <a:ext cx="1291632" cy="971314"/>
            </a:xfrm>
            <a:custGeom>
              <a:avLst/>
              <a:gdLst>
                <a:gd name="connsiteX0" fmla="*/ 366955 w 488978"/>
                <a:gd name="connsiteY0" fmla="*/ 7044 h 367714"/>
                <a:gd name="connsiteX1" fmla="*/ 304191 w 488978"/>
                <a:gd name="connsiteY1" fmla="*/ 52768 h 367714"/>
                <a:gd name="connsiteX2" fmla="*/ 295373 w 488978"/>
                <a:gd name="connsiteY2" fmla="*/ 42192 h 367714"/>
                <a:gd name="connsiteX3" fmla="*/ 263425 w 488978"/>
                <a:gd name="connsiteY3" fmla="*/ 38238 h 367714"/>
                <a:gd name="connsiteX4" fmla="*/ 123147 w 488978"/>
                <a:gd name="connsiteY4" fmla="*/ 140230 h 367714"/>
                <a:gd name="connsiteX5" fmla="*/ 117027 w 488978"/>
                <a:gd name="connsiteY5" fmla="*/ 171863 h 367714"/>
                <a:gd name="connsiteX6" fmla="*/ 160147 w 488978"/>
                <a:gd name="connsiteY6" fmla="*/ 240402 h 367714"/>
                <a:gd name="connsiteX7" fmla="*/ 24324 w 488978"/>
                <a:gd name="connsiteY7" fmla="*/ 295572 h 367714"/>
                <a:gd name="connsiteX8" fmla="*/ 3643 w 488978"/>
                <a:gd name="connsiteY8" fmla="*/ 275048 h 367714"/>
                <a:gd name="connsiteX9" fmla="*/ 630 w 488978"/>
                <a:gd name="connsiteY9" fmla="*/ 275045 h 367714"/>
                <a:gd name="connsiteX10" fmla="*/ 3 w 488978"/>
                <a:gd name="connsiteY10" fmla="*/ 276680 h 367714"/>
                <a:gd name="connsiteX11" fmla="*/ 5401 w 488978"/>
                <a:gd name="connsiteY11" fmla="*/ 365680 h 367714"/>
                <a:gd name="connsiteX12" fmla="*/ 7566 w 488978"/>
                <a:gd name="connsiteY12" fmla="*/ 367714 h 367714"/>
                <a:gd name="connsiteX13" fmla="*/ 9135 w 488978"/>
                <a:gd name="connsiteY13" fmla="*/ 366935 h 367714"/>
                <a:gd name="connsiteX14" fmla="*/ 29126 w 488978"/>
                <a:gd name="connsiteY14" fmla="*/ 343085 h 367714"/>
                <a:gd name="connsiteX15" fmla="*/ 213214 w 488978"/>
                <a:gd name="connsiteY15" fmla="*/ 324821 h 367714"/>
                <a:gd name="connsiteX16" fmla="*/ 226018 w 488978"/>
                <a:gd name="connsiteY16" fmla="*/ 345219 h 367714"/>
                <a:gd name="connsiteX17" fmla="*/ 258529 w 488978"/>
                <a:gd name="connsiteY17" fmla="*/ 352619 h 367714"/>
                <a:gd name="connsiteX18" fmla="*/ 259848 w 488978"/>
                <a:gd name="connsiteY18" fmla="*/ 351715 h 367714"/>
                <a:gd name="connsiteX19" fmla="*/ 422440 w 488978"/>
                <a:gd name="connsiteY19" fmla="*/ 233530 h 367714"/>
                <a:gd name="connsiteX20" fmla="*/ 427617 w 488978"/>
                <a:gd name="connsiteY20" fmla="*/ 200603 h 367714"/>
                <a:gd name="connsiteX21" fmla="*/ 426644 w 488978"/>
                <a:gd name="connsiteY21" fmla="*/ 199354 h 367714"/>
                <a:gd name="connsiteX22" fmla="*/ 420964 w 488978"/>
                <a:gd name="connsiteY22" fmla="*/ 192513 h 367714"/>
                <a:gd name="connsiteX23" fmla="*/ 473781 w 488978"/>
                <a:gd name="connsiteY23" fmla="*/ 153913 h 367714"/>
                <a:gd name="connsiteX24" fmla="*/ 481940 w 488978"/>
                <a:gd name="connsiteY24" fmla="*/ 102383 h 367714"/>
                <a:gd name="connsiteX25" fmla="*/ 418485 w 488978"/>
                <a:gd name="connsiteY25" fmla="*/ 15203 h 367714"/>
                <a:gd name="connsiteX26" fmla="*/ 366955 w 488978"/>
                <a:gd name="connsiteY26" fmla="*/ 7044 h 367714"/>
                <a:gd name="connsiteX27" fmla="*/ 461353 w 488978"/>
                <a:gd name="connsiteY27" fmla="*/ 117447 h 367714"/>
                <a:gd name="connsiteX28" fmla="*/ 458811 w 488978"/>
                <a:gd name="connsiteY28" fmla="*/ 133420 h 367714"/>
                <a:gd name="connsiteX29" fmla="*/ 404457 w 488978"/>
                <a:gd name="connsiteY29" fmla="*/ 172930 h 367714"/>
                <a:gd name="connsiteX30" fmla="*/ 320416 w 488978"/>
                <a:gd name="connsiteY30" fmla="*/ 72319 h 367714"/>
                <a:gd name="connsiteX31" fmla="*/ 381925 w 488978"/>
                <a:gd name="connsiteY31" fmla="*/ 27631 h 367714"/>
                <a:gd name="connsiteX32" fmla="*/ 397899 w 488978"/>
                <a:gd name="connsiteY32" fmla="*/ 30126 h 367714"/>
                <a:gd name="connsiteX33" fmla="*/ 397899 w 488978"/>
                <a:gd name="connsiteY33" fmla="*/ 30141 h 36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88978" h="367714">
                  <a:moveTo>
                    <a:pt x="366955" y="7044"/>
                  </a:moveTo>
                  <a:lnTo>
                    <a:pt x="304191" y="52768"/>
                  </a:lnTo>
                  <a:lnTo>
                    <a:pt x="295373" y="42192"/>
                  </a:lnTo>
                  <a:cubicBezTo>
                    <a:pt x="287402" y="32690"/>
                    <a:pt x="273467" y="30960"/>
                    <a:pt x="263425" y="38238"/>
                  </a:cubicBezTo>
                  <a:lnTo>
                    <a:pt x="123147" y="140230"/>
                  </a:lnTo>
                  <a:cubicBezTo>
                    <a:pt x="113105" y="147527"/>
                    <a:pt x="110437" y="161350"/>
                    <a:pt x="117027" y="171863"/>
                  </a:cubicBezTo>
                  <a:lnTo>
                    <a:pt x="160147" y="240402"/>
                  </a:lnTo>
                  <a:cubicBezTo>
                    <a:pt x="133346" y="261899"/>
                    <a:pt x="74284" y="303167"/>
                    <a:pt x="24324" y="295572"/>
                  </a:cubicBezTo>
                  <a:lnTo>
                    <a:pt x="3643" y="275048"/>
                  </a:lnTo>
                  <a:cubicBezTo>
                    <a:pt x="2796" y="274213"/>
                    <a:pt x="1446" y="274213"/>
                    <a:pt x="630" y="275045"/>
                  </a:cubicBezTo>
                  <a:cubicBezTo>
                    <a:pt x="191" y="275478"/>
                    <a:pt x="-28" y="276071"/>
                    <a:pt x="3" y="276680"/>
                  </a:cubicBezTo>
                  <a:lnTo>
                    <a:pt x="5401" y="365680"/>
                  </a:lnTo>
                  <a:cubicBezTo>
                    <a:pt x="5432" y="366841"/>
                    <a:pt x="6405" y="367751"/>
                    <a:pt x="7566" y="367714"/>
                  </a:cubicBezTo>
                  <a:cubicBezTo>
                    <a:pt x="8194" y="367692"/>
                    <a:pt x="8759" y="367409"/>
                    <a:pt x="9135" y="366935"/>
                  </a:cubicBezTo>
                  <a:lnTo>
                    <a:pt x="29126" y="343085"/>
                  </a:lnTo>
                  <a:cubicBezTo>
                    <a:pt x="29126" y="343085"/>
                    <a:pt x="127886" y="366559"/>
                    <a:pt x="213214" y="324821"/>
                  </a:cubicBezTo>
                  <a:lnTo>
                    <a:pt x="226018" y="345219"/>
                  </a:lnTo>
                  <a:cubicBezTo>
                    <a:pt x="232953" y="356237"/>
                    <a:pt x="247484" y="359548"/>
                    <a:pt x="258529" y="352619"/>
                  </a:cubicBezTo>
                  <a:cubicBezTo>
                    <a:pt x="258969" y="352333"/>
                    <a:pt x="259408" y="352032"/>
                    <a:pt x="259848" y="351715"/>
                  </a:cubicBezTo>
                  <a:lnTo>
                    <a:pt x="422440" y="233530"/>
                  </a:lnTo>
                  <a:cubicBezTo>
                    <a:pt x="432952" y="225869"/>
                    <a:pt x="435274" y="211129"/>
                    <a:pt x="427617" y="200603"/>
                  </a:cubicBezTo>
                  <a:cubicBezTo>
                    <a:pt x="427303" y="200177"/>
                    <a:pt x="426990" y="199759"/>
                    <a:pt x="426644" y="199354"/>
                  </a:cubicBezTo>
                  <a:lnTo>
                    <a:pt x="420964" y="192513"/>
                  </a:lnTo>
                  <a:lnTo>
                    <a:pt x="473781" y="153913"/>
                  </a:lnTo>
                  <a:cubicBezTo>
                    <a:pt x="490256" y="141931"/>
                    <a:pt x="493896" y="118868"/>
                    <a:pt x="481940" y="102383"/>
                  </a:cubicBezTo>
                  <a:lnTo>
                    <a:pt x="418485" y="15203"/>
                  </a:lnTo>
                  <a:cubicBezTo>
                    <a:pt x="406497" y="-1272"/>
                    <a:pt x="383431" y="-4925"/>
                    <a:pt x="366955" y="7044"/>
                  </a:cubicBezTo>
                  <a:close/>
                  <a:moveTo>
                    <a:pt x="461353" y="117447"/>
                  </a:moveTo>
                  <a:cubicBezTo>
                    <a:pt x="465056" y="122562"/>
                    <a:pt x="463927" y="129705"/>
                    <a:pt x="458811" y="133420"/>
                  </a:cubicBezTo>
                  <a:lnTo>
                    <a:pt x="404457" y="172930"/>
                  </a:lnTo>
                  <a:lnTo>
                    <a:pt x="320416" y="72319"/>
                  </a:lnTo>
                  <a:lnTo>
                    <a:pt x="381925" y="27631"/>
                  </a:lnTo>
                  <a:cubicBezTo>
                    <a:pt x="387009" y="23912"/>
                    <a:pt x="394164" y="25029"/>
                    <a:pt x="397899" y="30126"/>
                  </a:cubicBezTo>
                  <a:cubicBezTo>
                    <a:pt x="397899" y="30129"/>
                    <a:pt x="397899" y="30135"/>
                    <a:pt x="397899" y="30141"/>
                  </a:cubicBezTo>
                  <a:close/>
                </a:path>
              </a:pathLst>
            </a:custGeom>
            <a:solidFill>
              <a:schemeClr val="accen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8" name="任意多边形: 形状  238"/>
            <p:cNvSpPr/>
            <p:nvPr>
              <p:custDataLst>
                <p:tags r:id="rId18"/>
              </p:custDataLst>
            </p:nvPr>
          </p:nvSpPr>
          <p:spPr>
            <a:xfrm flipH="1">
              <a:off x="3178248" y="3485863"/>
              <a:ext cx="1319383" cy="999076"/>
            </a:xfrm>
            <a:custGeom>
              <a:avLst/>
              <a:gdLst>
                <a:gd name="connsiteX0" fmla="*/ 12756 w 499484"/>
                <a:gd name="connsiteY0" fmla="*/ 378224 h 378224"/>
                <a:gd name="connsiteX1" fmla="*/ 5412 w 499484"/>
                <a:gd name="connsiteY1" fmla="*/ 371288 h 378224"/>
                <a:gd name="connsiteX2" fmla="*/ 14 w 499484"/>
                <a:gd name="connsiteY2" fmla="*/ 282320 h 378224"/>
                <a:gd name="connsiteX3" fmla="*/ 6918 w 499484"/>
                <a:gd name="connsiteY3" fmla="*/ 274515 h 378224"/>
                <a:gd name="connsiteX4" fmla="*/ 12567 w 499484"/>
                <a:gd name="connsiteY4" fmla="*/ 276639 h 378224"/>
                <a:gd name="connsiteX5" fmla="*/ 32024 w 499484"/>
                <a:gd name="connsiteY5" fmla="*/ 295939 h 378224"/>
                <a:gd name="connsiteX6" fmla="*/ 102288 w 499484"/>
                <a:gd name="connsiteY6" fmla="*/ 280248 h 378224"/>
                <a:gd name="connsiteX7" fmla="*/ 158463 w 499484"/>
                <a:gd name="connsiteY7" fmla="*/ 244441 h 378224"/>
                <a:gd name="connsiteX8" fmla="*/ 117855 w 499484"/>
                <a:gd name="connsiteY8" fmla="*/ 179857 h 378224"/>
                <a:gd name="connsiteX9" fmla="*/ 125323 w 499484"/>
                <a:gd name="connsiteY9" fmla="*/ 141225 h 378224"/>
                <a:gd name="connsiteX10" fmla="*/ 172459 w 499484"/>
                <a:gd name="connsiteY10" fmla="*/ 106956 h 378224"/>
                <a:gd name="connsiteX11" fmla="*/ 179803 w 499484"/>
                <a:gd name="connsiteY11" fmla="*/ 108038 h 378224"/>
                <a:gd name="connsiteX12" fmla="*/ 178736 w 499484"/>
                <a:gd name="connsiteY12" fmla="*/ 115397 h 378224"/>
                <a:gd name="connsiteX13" fmla="*/ 131411 w 499484"/>
                <a:gd name="connsiteY13" fmla="*/ 149792 h 378224"/>
                <a:gd name="connsiteX14" fmla="*/ 126673 w 499484"/>
                <a:gd name="connsiteY14" fmla="*/ 174396 h 378224"/>
                <a:gd name="connsiteX15" fmla="*/ 169792 w 499484"/>
                <a:gd name="connsiteY15" fmla="*/ 242966 h 378224"/>
                <a:gd name="connsiteX16" fmla="*/ 168631 w 499484"/>
                <a:gd name="connsiteY16" fmla="*/ 249808 h 378224"/>
                <a:gd name="connsiteX17" fmla="*/ 106840 w 499484"/>
                <a:gd name="connsiteY17" fmla="*/ 289726 h 378224"/>
                <a:gd name="connsiteX18" fmla="*/ 28760 w 499484"/>
                <a:gd name="connsiteY18" fmla="*/ 306076 h 378224"/>
                <a:gd name="connsiteX19" fmla="*/ 25873 w 499484"/>
                <a:gd name="connsiteY19" fmla="*/ 304601 h 378224"/>
                <a:gd name="connsiteX20" fmla="*/ 10935 w 499484"/>
                <a:gd name="connsiteY20" fmla="*/ 289820 h 378224"/>
                <a:gd name="connsiteX21" fmla="*/ 15360 w 499484"/>
                <a:gd name="connsiteY21" fmla="*/ 362940 h 378224"/>
                <a:gd name="connsiteX22" fmla="*/ 30329 w 499484"/>
                <a:gd name="connsiteY22" fmla="*/ 345053 h 378224"/>
                <a:gd name="connsiteX23" fmla="*/ 35539 w 499484"/>
                <a:gd name="connsiteY23" fmla="*/ 343327 h 378224"/>
                <a:gd name="connsiteX24" fmla="*/ 216143 w 499484"/>
                <a:gd name="connsiteY24" fmla="*/ 325470 h 378224"/>
                <a:gd name="connsiteX25" fmla="*/ 222860 w 499484"/>
                <a:gd name="connsiteY25" fmla="*/ 327385 h 378224"/>
                <a:gd name="connsiteX26" fmla="*/ 235663 w 499484"/>
                <a:gd name="connsiteY26" fmla="*/ 347752 h 378224"/>
                <a:gd name="connsiteX27" fmla="*/ 260989 w 499484"/>
                <a:gd name="connsiteY27" fmla="*/ 353523 h 378224"/>
                <a:gd name="connsiteX28" fmla="*/ 261993 w 499484"/>
                <a:gd name="connsiteY28" fmla="*/ 352836 h 378224"/>
                <a:gd name="connsiteX29" fmla="*/ 424585 w 499484"/>
                <a:gd name="connsiteY29" fmla="*/ 234524 h 378224"/>
                <a:gd name="connsiteX30" fmla="*/ 428413 w 499484"/>
                <a:gd name="connsiteY30" fmla="*/ 208804 h 378224"/>
                <a:gd name="connsiteX31" fmla="*/ 427723 w 499484"/>
                <a:gd name="connsiteY31" fmla="*/ 207912 h 378224"/>
                <a:gd name="connsiteX32" fmla="*/ 422011 w 499484"/>
                <a:gd name="connsiteY32" fmla="*/ 201102 h 378224"/>
                <a:gd name="connsiteX33" fmla="*/ 420850 w 499484"/>
                <a:gd name="connsiteY33" fmla="*/ 197085 h 378224"/>
                <a:gd name="connsiteX34" fmla="*/ 422953 w 499484"/>
                <a:gd name="connsiteY34" fmla="*/ 193508 h 378224"/>
                <a:gd name="connsiteX35" fmla="*/ 475894 w 499484"/>
                <a:gd name="connsiteY35" fmla="*/ 155033 h 378224"/>
                <a:gd name="connsiteX36" fmla="*/ 482892 w 499484"/>
                <a:gd name="connsiteY36" fmla="*/ 110784 h 378224"/>
                <a:gd name="connsiteX37" fmla="*/ 419438 w 499484"/>
                <a:gd name="connsiteY37" fmla="*/ 23510 h 378224"/>
                <a:gd name="connsiteX38" fmla="*/ 375220 w 499484"/>
                <a:gd name="connsiteY38" fmla="*/ 16512 h 378224"/>
                <a:gd name="connsiteX39" fmla="*/ 312456 w 499484"/>
                <a:gd name="connsiteY39" fmla="*/ 62205 h 378224"/>
                <a:gd name="connsiteX40" fmla="*/ 305364 w 499484"/>
                <a:gd name="connsiteY40" fmla="*/ 61357 h 378224"/>
                <a:gd name="connsiteX41" fmla="*/ 296545 w 499484"/>
                <a:gd name="connsiteY41" fmla="*/ 50781 h 378224"/>
                <a:gd name="connsiteX42" fmla="*/ 271691 w 499484"/>
                <a:gd name="connsiteY42" fmla="*/ 47643 h 378224"/>
                <a:gd name="connsiteX43" fmla="*/ 252861 w 499484"/>
                <a:gd name="connsiteY43" fmla="*/ 61357 h 378224"/>
                <a:gd name="connsiteX44" fmla="*/ 245549 w 499484"/>
                <a:gd name="connsiteY44" fmla="*/ 60196 h 378224"/>
                <a:gd name="connsiteX45" fmla="*/ 246647 w 499484"/>
                <a:gd name="connsiteY45" fmla="*/ 52956 h 378224"/>
                <a:gd name="connsiteX46" fmla="*/ 246710 w 499484"/>
                <a:gd name="connsiteY46" fmla="*/ 52915 h 378224"/>
                <a:gd name="connsiteX47" fmla="*/ 265539 w 499484"/>
                <a:gd name="connsiteY47" fmla="*/ 39201 h 378224"/>
                <a:gd name="connsiteX48" fmla="*/ 304579 w 499484"/>
                <a:gd name="connsiteY48" fmla="*/ 44034 h 378224"/>
                <a:gd name="connsiteX49" fmla="*/ 310259 w 499484"/>
                <a:gd name="connsiteY49" fmla="*/ 50844 h 378224"/>
                <a:gd name="connsiteX50" fmla="*/ 369195 w 499484"/>
                <a:gd name="connsiteY50" fmla="*/ 8007 h 378224"/>
                <a:gd name="connsiteX51" fmla="*/ 428036 w 499484"/>
                <a:gd name="connsiteY51" fmla="*/ 17422 h 378224"/>
                <a:gd name="connsiteX52" fmla="*/ 491491 w 499484"/>
                <a:gd name="connsiteY52" fmla="*/ 104696 h 378224"/>
                <a:gd name="connsiteX53" fmla="*/ 482076 w 499484"/>
                <a:gd name="connsiteY53" fmla="*/ 163538 h 378224"/>
                <a:gd name="connsiteX54" fmla="*/ 433654 w 499484"/>
                <a:gd name="connsiteY54" fmla="*/ 198749 h 378224"/>
                <a:gd name="connsiteX55" fmla="*/ 435756 w 499484"/>
                <a:gd name="connsiteY55" fmla="*/ 201291 h 378224"/>
                <a:gd name="connsiteX56" fmla="*/ 432148 w 499484"/>
                <a:gd name="connsiteY56" fmla="*/ 241830 h 378224"/>
                <a:gd name="connsiteX57" fmla="*/ 430578 w 499484"/>
                <a:gd name="connsiteY57" fmla="*/ 243060 h 378224"/>
                <a:gd name="connsiteX58" fmla="*/ 268018 w 499484"/>
                <a:gd name="connsiteY58" fmla="*/ 361246 h 378224"/>
                <a:gd name="connsiteX59" fmla="*/ 227786 w 499484"/>
                <a:gd name="connsiteY59" fmla="*/ 354885 h 378224"/>
                <a:gd name="connsiteX60" fmla="*/ 226688 w 499484"/>
                <a:gd name="connsiteY60" fmla="*/ 353275 h 378224"/>
                <a:gd name="connsiteX61" fmla="*/ 216395 w 499484"/>
                <a:gd name="connsiteY61" fmla="*/ 336830 h 378224"/>
                <a:gd name="connsiteX62" fmla="*/ 36229 w 499484"/>
                <a:gd name="connsiteY62" fmla="*/ 354154 h 378224"/>
                <a:gd name="connsiteX63" fmla="*/ 18372 w 499484"/>
                <a:gd name="connsiteY63" fmla="*/ 375745 h 378224"/>
                <a:gd name="connsiteX64" fmla="*/ 12756 w 499484"/>
                <a:gd name="connsiteY64" fmla="*/ 378224 h 378224"/>
                <a:gd name="connsiteX65" fmla="*/ 5223 w 499484"/>
                <a:gd name="connsiteY65" fmla="*/ 284046 h 378224"/>
                <a:gd name="connsiteX66" fmla="*/ 5223 w 499484"/>
                <a:gd name="connsiteY66" fmla="*/ 284046 h 378224"/>
                <a:gd name="connsiteX67" fmla="*/ 409866 w 499484"/>
                <a:gd name="connsiteY67" fmla="*/ 183622 h 378224"/>
                <a:gd name="connsiteX68" fmla="*/ 405880 w 499484"/>
                <a:gd name="connsiteY68" fmla="*/ 181739 h 378224"/>
                <a:gd name="connsiteX69" fmla="*/ 321839 w 499484"/>
                <a:gd name="connsiteY69" fmla="*/ 81159 h 378224"/>
                <a:gd name="connsiteX70" fmla="*/ 322467 w 499484"/>
                <a:gd name="connsiteY70" fmla="*/ 73819 h 378224"/>
                <a:gd name="connsiteX71" fmla="*/ 322780 w 499484"/>
                <a:gd name="connsiteY71" fmla="*/ 73565 h 378224"/>
                <a:gd name="connsiteX72" fmla="*/ 384258 w 499484"/>
                <a:gd name="connsiteY72" fmla="*/ 28877 h 378224"/>
                <a:gd name="connsiteX73" fmla="*/ 407512 w 499484"/>
                <a:gd name="connsiteY73" fmla="*/ 32548 h 378224"/>
                <a:gd name="connsiteX74" fmla="*/ 470998 w 499484"/>
                <a:gd name="connsiteY74" fmla="*/ 119822 h 378224"/>
                <a:gd name="connsiteX75" fmla="*/ 470998 w 499484"/>
                <a:gd name="connsiteY75" fmla="*/ 119822 h 378224"/>
                <a:gd name="connsiteX76" fmla="*/ 467295 w 499484"/>
                <a:gd name="connsiteY76" fmla="*/ 143108 h 378224"/>
                <a:gd name="connsiteX77" fmla="*/ 412941 w 499484"/>
                <a:gd name="connsiteY77" fmla="*/ 182618 h 378224"/>
                <a:gd name="connsiteX78" fmla="*/ 409803 w 499484"/>
                <a:gd name="connsiteY78" fmla="*/ 183466 h 378224"/>
                <a:gd name="connsiteX79" fmla="*/ 333451 w 499484"/>
                <a:gd name="connsiteY79" fmla="*/ 78743 h 378224"/>
                <a:gd name="connsiteX80" fmla="*/ 410745 w 499484"/>
                <a:gd name="connsiteY80" fmla="*/ 171289 h 378224"/>
                <a:gd name="connsiteX81" fmla="*/ 461176 w 499484"/>
                <a:gd name="connsiteY81" fmla="*/ 134478 h 378224"/>
                <a:gd name="connsiteX82" fmla="*/ 462557 w 499484"/>
                <a:gd name="connsiteY82" fmla="*/ 125816 h 378224"/>
                <a:gd name="connsiteX83" fmla="*/ 399102 w 499484"/>
                <a:gd name="connsiteY83" fmla="*/ 38542 h 378224"/>
                <a:gd name="connsiteX84" fmla="*/ 390440 w 499484"/>
                <a:gd name="connsiteY84" fmla="*/ 37161 h 3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499484" h="378224">
                  <a:moveTo>
                    <a:pt x="12756" y="378224"/>
                  </a:moveTo>
                  <a:cubicBezTo>
                    <a:pt x="8864" y="378230"/>
                    <a:pt x="5632" y="375183"/>
                    <a:pt x="5412" y="371288"/>
                  </a:cubicBezTo>
                  <a:lnTo>
                    <a:pt x="14" y="282320"/>
                  </a:lnTo>
                  <a:cubicBezTo>
                    <a:pt x="-237" y="278253"/>
                    <a:pt x="2870" y="274760"/>
                    <a:pt x="6918" y="274515"/>
                  </a:cubicBezTo>
                  <a:cubicBezTo>
                    <a:pt x="9021" y="274389"/>
                    <a:pt x="11092" y="275161"/>
                    <a:pt x="12567" y="276639"/>
                  </a:cubicBezTo>
                  <a:lnTo>
                    <a:pt x="32024" y="295939"/>
                  </a:lnTo>
                  <a:cubicBezTo>
                    <a:pt x="51921" y="298513"/>
                    <a:pt x="75582" y="293272"/>
                    <a:pt x="102288" y="280248"/>
                  </a:cubicBezTo>
                  <a:cubicBezTo>
                    <a:pt x="122185" y="270272"/>
                    <a:pt x="141014" y="258274"/>
                    <a:pt x="158463" y="244441"/>
                  </a:cubicBezTo>
                  <a:lnTo>
                    <a:pt x="117855" y="179857"/>
                  </a:lnTo>
                  <a:cubicBezTo>
                    <a:pt x="109821" y="167015"/>
                    <a:pt x="113085" y="150150"/>
                    <a:pt x="125323" y="141225"/>
                  </a:cubicBezTo>
                  <a:lnTo>
                    <a:pt x="172459" y="106956"/>
                  </a:lnTo>
                  <a:cubicBezTo>
                    <a:pt x="174782" y="105223"/>
                    <a:pt x="178077" y="105707"/>
                    <a:pt x="179803" y="108038"/>
                  </a:cubicBezTo>
                  <a:cubicBezTo>
                    <a:pt x="181560" y="110370"/>
                    <a:pt x="181058" y="113665"/>
                    <a:pt x="178736" y="115397"/>
                  </a:cubicBezTo>
                  <a:lnTo>
                    <a:pt x="131411" y="149792"/>
                  </a:lnTo>
                  <a:cubicBezTo>
                    <a:pt x="123629" y="155491"/>
                    <a:pt x="121558" y="166218"/>
                    <a:pt x="126673" y="174396"/>
                  </a:cubicBezTo>
                  <a:lnTo>
                    <a:pt x="169792" y="242966"/>
                  </a:lnTo>
                  <a:cubicBezTo>
                    <a:pt x="171205" y="245210"/>
                    <a:pt x="170702" y="248154"/>
                    <a:pt x="168631" y="249808"/>
                  </a:cubicBezTo>
                  <a:cubicBezTo>
                    <a:pt x="149550" y="265310"/>
                    <a:pt x="128807" y="278695"/>
                    <a:pt x="106840" y="289726"/>
                  </a:cubicBezTo>
                  <a:cubicBezTo>
                    <a:pt x="77465" y="304005"/>
                    <a:pt x="51199" y="309528"/>
                    <a:pt x="28760" y="306076"/>
                  </a:cubicBezTo>
                  <a:cubicBezTo>
                    <a:pt x="27662" y="305897"/>
                    <a:pt x="26658" y="305379"/>
                    <a:pt x="25873" y="304601"/>
                  </a:cubicBezTo>
                  <a:lnTo>
                    <a:pt x="10935" y="289820"/>
                  </a:lnTo>
                  <a:lnTo>
                    <a:pt x="15360" y="362940"/>
                  </a:lnTo>
                  <a:lnTo>
                    <a:pt x="30329" y="345053"/>
                  </a:lnTo>
                  <a:cubicBezTo>
                    <a:pt x="31585" y="343521"/>
                    <a:pt x="33624" y="342850"/>
                    <a:pt x="35539" y="343327"/>
                  </a:cubicBezTo>
                  <a:cubicBezTo>
                    <a:pt x="36511" y="343546"/>
                    <a:pt x="133546" y="365859"/>
                    <a:pt x="216143" y="325470"/>
                  </a:cubicBezTo>
                  <a:cubicBezTo>
                    <a:pt x="218528" y="324290"/>
                    <a:pt x="221448" y="325119"/>
                    <a:pt x="222860" y="327385"/>
                  </a:cubicBezTo>
                  <a:lnTo>
                    <a:pt x="235663" y="347752"/>
                  </a:lnTo>
                  <a:cubicBezTo>
                    <a:pt x="241061" y="356335"/>
                    <a:pt x="252390" y="358920"/>
                    <a:pt x="260989" y="353523"/>
                  </a:cubicBezTo>
                  <a:cubicBezTo>
                    <a:pt x="261334" y="353306"/>
                    <a:pt x="261648" y="353077"/>
                    <a:pt x="261993" y="352836"/>
                  </a:cubicBezTo>
                  <a:lnTo>
                    <a:pt x="424585" y="234524"/>
                  </a:lnTo>
                  <a:cubicBezTo>
                    <a:pt x="432744" y="228483"/>
                    <a:pt x="434470" y="216966"/>
                    <a:pt x="428413" y="208804"/>
                  </a:cubicBezTo>
                  <a:cubicBezTo>
                    <a:pt x="428193" y="208499"/>
                    <a:pt x="427973" y="208201"/>
                    <a:pt x="427723" y="207912"/>
                  </a:cubicBezTo>
                  <a:lnTo>
                    <a:pt x="422011" y="201102"/>
                  </a:lnTo>
                  <a:cubicBezTo>
                    <a:pt x="421070" y="199985"/>
                    <a:pt x="420662" y="198529"/>
                    <a:pt x="420850" y="197085"/>
                  </a:cubicBezTo>
                  <a:cubicBezTo>
                    <a:pt x="421007" y="195648"/>
                    <a:pt x="421760" y="194346"/>
                    <a:pt x="422953" y="193508"/>
                  </a:cubicBezTo>
                  <a:lnTo>
                    <a:pt x="475894" y="155033"/>
                  </a:lnTo>
                  <a:cubicBezTo>
                    <a:pt x="490016" y="144730"/>
                    <a:pt x="493154" y="124944"/>
                    <a:pt x="482892" y="110784"/>
                  </a:cubicBezTo>
                  <a:lnTo>
                    <a:pt x="419438" y="23510"/>
                  </a:lnTo>
                  <a:cubicBezTo>
                    <a:pt x="409144" y="9373"/>
                    <a:pt x="389374" y="6241"/>
                    <a:pt x="375220" y="16512"/>
                  </a:cubicBezTo>
                  <a:lnTo>
                    <a:pt x="312456" y="62205"/>
                  </a:lnTo>
                  <a:cubicBezTo>
                    <a:pt x="310227" y="63827"/>
                    <a:pt x="307152" y="63457"/>
                    <a:pt x="305364" y="61357"/>
                  </a:cubicBezTo>
                  <a:lnTo>
                    <a:pt x="296545" y="50781"/>
                  </a:lnTo>
                  <a:cubicBezTo>
                    <a:pt x="290363" y="43382"/>
                    <a:pt x="279505" y="42013"/>
                    <a:pt x="271691" y="47643"/>
                  </a:cubicBezTo>
                  <a:lnTo>
                    <a:pt x="252861" y="61357"/>
                  </a:lnTo>
                  <a:cubicBezTo>
                    <a:pt x="250507" y="63052"/>
                    <a:pt x="247244" y="62534"/>
                    <a:pt x="245549" y="60196"/>
                  </a:cubicBezTo>
                  <a:cubicBezTo>
                    <a:pt x="243854" y="57893"/>
                    <a:pt x="244356" y="54651"/>
                    <a:pt x="246647" y="52956"/>
                  </a:cubicBezTo>
                  <a:cubicBezTo>
                    <a:pt x="246678" y="52944"/>
                    <a:pt x="246678" y="52928"/>
                    <a:pt x="246710" y="52915"/>
                  </a:cubicBezTo>
                  <a:lnTo>
                    <a:pt x="265539" y="39201"/>
                  </a:lnTo>
                  <a:cubicBezTo>
                    <a:pt x="277810" y="30311"/>
                    <a:pt x="294850" y="32423"/>
                    <a:pt x="304579" y="44034"/>
                  </a:cubicBezTo>
                  <a:lnTo>
                    <a:pt x="310259" y="50844"/>
                  </a:lnTo>
                  <a:lnTo>
                    <a:pt x="369195" y="8007"/>
                  </a:lnTo>
                  <a:cubicBezTo>
                    <a:pt x="388055" y="-5634"/>
                    <a:pt x="414385" y="-1423"/>
                    <a:pt x="428036" y="17422"/>
                  </a:cubicBezTo>
                  <a:lnTo>
                    <a:pt x="491491" y="104696"/>
                  </a:lnTo>
                  <a:cubicBezTo>
                    <a:pt x="505111" y="123551"/>
                    <a:pt x="500906" y="149877"/>
                    <a:pt x="482076" y="163538"/>
                  </a:cubicBezTo>
                  <a:lnTo>
                    <a:pt x="433654" y="198749"/>
                  </a:lnTo>
                  <a:lnTo>
                    <a:pt x="435756" y="201291"/>
                  </a:lnTo>
                  <a:cubicBezTo>
                    <a:pt x="445955" y="213480"/>
                    <a:pt x="444355" y="231628"/>
                    <a:pt x="432148" y="241830"/>
                  </a:cubicBezTo>
                  <a:cubicBezTo>
                    <a:pt x="431646" y="242257"/>
                    <a:pt x="431112" y="242668"/>
                    <a:pt x="430578" y="243060"/>
                  </a:cubicBezTo>
                  <a:lnTo>
                    <a:pt x="268018" y="361246"/>
                  </a:lnTo>
                  <a:cubicBezTo>
                    <a:pt x="255152" y="370601"/>
                    <a:pt x="237139" y="367751"/>
                    <a:pt x="227786" y="354885"/>
                  </a:cubicBezTo>
                  <a:cubicBezTo>
                    <a:pt x="227410" y="354361"/>
                    <a:pt x="227033" y="353824"/>
                    <a:pt x="226688" y="353275"/>
                  </a:cubicBezTo>
                  <a:lnTo>
                    <a:pt x="216395" y="336830"/>
                  </a:lnTo>
                  <a:cubicBezTo>
                    <a:pt x="139038" y="372638"/>
                    <a:pt x="53897" y="357825"/>
                    <a:pt x="36229" y="354154"/>
                  </a:cubicBezTo>
                  <a:lnTo>
                    <a:pt x="18372" y="375745"/>
                  </a:lnTo>
                  <a:cubicBezTo>
                    <a:pt x="16960" y="377348"/>
                    <a:pt x="14889" y="378252"/>
                    <a:pt x="12756" y="378224"/>
                  </a:cubicBezTo>
                  <a:close/>
                  <a:moveTo>
                    <a:pt x="5223" y="284046"/>
                  </a:moveTo>
                  <a:lnTo>
                    <a:pt x="5223" y="284046"/>
                  </a:lnTo>
                  <a:close/>
                  <a:moveTo>
                    <a:pt x="409866" y="183622"/>
                  </a:moveTo>
                  <a:cubicBezTo>
                    <a:pt x="408328" y="183626"/>
                    <a:pt x="406853" y="182932"/>
                    <a:pt x="405880" y="181739"/>
                  </a:cubicBezTo>
                  <a:lnTo>
                    <a:pt x="321839" y="81159"/>
                  </a:lnTo>
                  <a:cubicBezTo>
                    <a:pt x="319987" y="78963"/>
                    <a:pt x="320270" y="75674"/>
                    <a:pt x="322467" y="73819"/>
                  </a:cubicBezTo>
                  <a:cubicBezTo>
                    <a:pt x="322561" y="73728"/>
                    <a:pt x="322655" y="73646"/>
                    <a:pt x="322780" y="73565"/>
                  </a:cubicBezTo>
                  <a:lnTo>
                    <a:pt x="384258" y="28877"/>
                  </a:lnTo>
                  <a:cubicBezTo>
                    <a:pt x="391696" y="23479"/>
                    <a:pt x="402115" y="25120"/>
                    <a:pt x="407512" y="32548"/>
                  </a:cubicBezTo>
                  <a:lnTo>
                    <a:pt x="470998" y="119822"/>
                  </a:lnTo>
                  <a:lnTo>
                    <a:pt x="470998" y="119822"/>
                  </a:lnTo>
                  <a:cubicBezTo>
                    <a:pt x="476397" y="127279"/>
                    <a:pt x="474733" y="137694"/>
                    <a:pt x="467295" y="143108"/>
                  </a:cubicBezTo>
                  <a:lnTo>
                    <a:pt x="412941" y="182618"/>
                  </a:lnTo>
                  <a:cubicBezTo>
                    <a:pt x="412000" y="183221"/>
                    <a:pt x="410902" y="183519"/>
                    <a:pt x="409803" y="183466"/>
                  </a:cubicBezTo>
                  <a:close/>
                  <a:moveTo>
                    <a:pt x="333451" y="78743"/>
                  </a:moveTo>
                  <a:lnTo>
                    <a:pt x="410745" y="171289"/>
                  </a:lnTo>
                  <a:lnTo>
                    <a:pt x="461176" y="134478"/>
                  </a:lnTo>
                  <a:cubicBezTo>
                    <a:pt x="463907" y="132444"/>
                    <a:pt x="464534" y="128600"/>
                    <a:pt x="462557" y="125816"/>
                  </a:cubicBezTo>
                  <a:lnTo>
                    <a:pt x="399102" y="38542"/>
                  </a:lnTo>
                  <a:cubicBezTo>
                    <a:pt x="397062" y="35806"/>
                    <a:pt x="393234" y="35194"/>
                    <a:pt x="390440" y="37161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9" name="任意多边形: 形状  239"/>
            <p:cNvSpPr/>
            <p:nvPr>
              <p:custDataLst>
                <p:tags r:id="rId19"/>
              </p:custDataLst>
            </p:nvPr>
          </p:nvSpPr>
          <p:spPr>
            <a:xfrm flipH="1">
              <a:off x="3262237" y="4302890"/>
              <a:ext cx="1066083" cy="351820"/>
            </a:xfrm>
            <a:custGeom>
              <a:avLst/>
              <a:gdLst>
                <a:gd name="connsiteX0" fmla="*/ 221684 w 403591"/>
                <a:gd name="connsiteY0" fmla="*/ 133190 h 133190"/>
                <a:gd name="connsiteX1" fmla="*/ 216254 w 403591"/>
                <a:gd name="connsiteY1" fmla="*/ 132656 h 133190"/>
                <a:gd name="connsiteX2" fmla="*/ 197425 w 403591"/>
                <a:gd name="connsiteY2" fmla="*/ 119727 h 133190"/>
                <a:gd name="connsiteX3" fmla="*/ 187100 w 403591"/>
                <a:gd name="connsiteY3" fmla="*/ 103282 h 133190"/>
                <a:gd name="connsiteX4" fmla="*/ 85421 w 403591"/>
                <a:gd name="connsiteY4" fmla="*/ 126317 h 133190"/>
                <a:gd name="connsiteX5" fmla="*/ 80024 w 403591"/>
                <a:gd name="connsiteY5" fmla="*/ 121311 h 133190"/>
                <a:gd name="connsiteX6" fmla="*/ 85014 w 403591"/>
                <a:gd name="connsiteY6" fmla="*/ 115898 h 133190"/>
                <a:gd name="connsiteX7" fmla="*/ 186755 w 403591"/>
                <a:gd name="connsiteY7" fmla="*/ 91859 h 133190"/>
                <a:gd name="connsiteX8" fmla="*/ 193471 w 403591"/>
                <a:gd name="connsiteY8" fmla="*/ 93774 h 133190"/>
                <a:gd name="connsiteX9" fmla="*/ 206275 w 403591"/>
                <a:gd name="connsiteY9" fmla="*/ 114141 h 133190"/>
                <a:gd name="connsiteX10" fmla="*/ 231600 w 403591"/>
                <a:gd name="connsiteY10" fmla="*/ 119912 h 133190"/>
                <a:gd name="connsiteX11" fmla="*/ 232605 w 403591"/>
                <a:gd name="connsiteY11" fmla="*/ 119224 h 133190"/>
                <a:gd name="connsiteX12" fmla="*/ 395195 w 403591"/>
                <a:gd name="connsiteY12" fmla="*/ 1039 h 133190"/>
                <a:gd name="connsiteX13" fmla="*/ 402539 w 403591"/>
                <a:gd name="connsiteY13" fmla="*/ 2122 h 133190"/>
                <a:gd name="connsiteX14" fmla="*/ 401472 w 403591"/>
                <a:gd name="connsiteY14" fmla="*/ 9481 h 133190"/>
                <a:gd name="connsiteX15" fmla="*/ 238881 w 403591"/>
                <a:gd name="connsiteY15" fmla="*/ 127698 h 133190"/>
                <a:gd name="connsiteX16" fmla="*/ 221684 w 403591"/>
                <a:gd name="connsiteY16" fmla="*/ 133190 h 133190"/>
                <a:gd name="connsiteX17" fmla="*/ 21622 w 403591"/>
                <a:gd name="connsiteY17" fmla="*/ 122928 h 133190"/>
                <a:gd name="connsiteX18" fmla="*/ 20869 w 403591"/>
                <a:gd name="connsiteY18" fmla="*/ 122928 h 133190"/>
                <a:gd name="connsiteX19" fmla="*/ 3639 w 403591"/>
                <a:gd name="connsiteY19" fmla="*/ 119789 h 133190"/>
                <a:gd name="connsiteX20" fmla="*/ 250 w 403591"/>
                <a:gd name="connsiteY20" fmla="*/ 113199 h 133190"/>
                <a:gd name="connsiteX21" fmla="*/ 6056 w 403591"/>
                <a:gd name="connsiteY21" fmla="*/ 109622 h 133190"/>
                <a:gd name="connsiteX22" fmla="*/ 22375 w 403591"/>
                <a:gd name="connsiteY22" fmla="*/ 112571 h 133190"/>
                <a:gd name="connsiteX23" fmla="*/ 26800 w 403591"/>
                <a:gd name="connsiteY23" fmla="*/ 118456 h 133190"/>
                <a:gd name="connsiteX24" fmla="*/ 26800 w 403591"/>
                <a:gd name="connsiteY24" fmla="*/ 118503 h 133190"/>
                <a:gd name="connsiteX25" fmla="*/ 21622 w 403591"/>
                <a:gd name="connsiteY25" fmla="*/ 122928 h 13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3591" h="133190">
                  <a:moveTo>
                    <a:pt x="221684" y="133190"/>
                  </a:moveTo>
                  <a:cubicBezTo>
                    <a:pt x="219863" y="133196"/>
                    <a:pt x="218043" y="133017"/>
                    <a:pt x="216254" y="132656"/>
                  </a:cubicBezTo>
                  <a:cubicBezTo>
                    <a:pt x="208471" y="131118"/>
                    <a:pt x="201661" y="126442"/>
                    <a:pt x="197425" y="119727"/>
                  </a:cubicBezTo>
                  <a:lnTo>
                    <a:pt x="187100" y="103282"/>
                  </a:lnTo>
                  <a:cubicBezTo>
                    <a:pt x="155058" y="117574"/>
                    <a:pt x="120507" y="125401"/>
                    <a:pt x="85421" y="126317"/>
                  </a:cubicBezTo>
                  <a:cubicBezTo>
                    <a:pt x="82535" y="126430"/>
                    <a:pt x="80118" y="124189"/>
                    <a:pt x="80024" y="121311"/>
                  </a:cubicBezTo>
                  <a:cubicBezTo>
                    <a:pt x="79898" y="118434"/>
                    <a:pt x="82126" y="116011"/>
                    <a:pt x="85014" y="115898"/>
                  </a:cubicBezTo>
                  <a:cubicBezTo>
                    <a:pt x="123143" y="114297"/>
                    <a:pt x="157382" y="106232"/>
                    <a:pt x="186755" y="91859"/>
                  </a:cubicBezTo>
                  <a:cubicBezTo>
                    <a:pt x="189171" y="90711"/>
                    <a:pt x="192027" y="91533"/>
                    <a:pt x="193471" y="93774"/>
                  </a:cubicBezTo>
                  <a:lnTo>
                    <a:pt x="206275" y="114141"/>
                  </a:lnTo>
                  <a:cubicBezTo>
                    <a:pt x="211672" y="122724"/>
                    <a:pt x="223002" y="125309"/>
                    <a:pt x="231600" y="119912"/>
                  </a:cubicBezTo>
                  <a:cubicBezTo>
                    <a:pt x="231945" y="119695"/>
                    <a:pt x="232259" y="119466"/>
                    <a:pt x="232605" y="119224"/>
                  </a:cubicBezTo>
                  <a:lnTo>
                    <a:pt x="395195" y="1039"/>
                  </a:lnTo>
                  <a:cubicBezTo>
                    <a:pt x="397518" y="-693"/>
                    <a:pt x="400813" y="-210"/>
                    <a:pt x="402539" y="2122"/>
                  </a:cubicBezTo>
                  <a:cubicBezTo>
                    <a:pt x="404297" y="4453"/>
                    <a:pt x="403794" y="7748"/>
                    <a:pt x="401472" y="9481"/>
                  </a:cubicBezTo>
                  <a:lnTo>
                    <a:pt x="238881" y="127698"/>
                  </a:lnTo>
                  <a:cubicBezTo>
                    <a:pt x="233891" y="131307"/>
                    <a:pt x="227866" y="133230"/>
                    <a:pt x="221684" y="133190"/>
                  </a:cubicBezTo>
                  <a:close/>
                  <a:moveTo>
                    <a:pt x="21622" y="122928"/>
                  </a:moveTo>
                  <a:lnTo>
                    <a:pt x="20869" y="122928"/>
                  </a:lnTo>
                  <a:cubicBezTo>
                    <a:pt x="10167" y="121358"/>
                    <a:pt x="3922" y="119789"/>
                    <a:pt x="3639" y="119789"/>
                  </a:cubicBezTo>
                  <a:cubicBezTo>
                    <a:pt x="878" y="118907"/>
                    <a:pt x="-628" y="115958"/>
                    <a:pt x="250" y="113199"/>
                  </a:cubicBezTo>
                  <a:cubicBezTo>
                    <a:pt x="1035" y="110739"/>
                    <a:pt x="3514" y="109217"/>
                    <a:pt x="6056" y="109622"/>
                  </a:cubicBezTo>
                  <a:cubicBezTo>
                    <a:pt x="6056" y="109622"/>
                    <a:pt x="12176" y="111065"/>
                    <a:pt x="22375" y="112571"/>
                  </a:cubicBezTo>
                  <a:cubicBezTo>
                    <a:pt x="25231" y="112973"/>
                    <a:pt x="27207" y="115609"/>
                    <a:pt x="26800" y="118456"/>
                  </a:cubicBezTo>
                  <a:cubicBezTo>
                    <a:pt x="26800" y="118471"/>
                    <a:pt x="26800" y="118487"/>
                    <a:pt x="26800" y="118503"/>
                  </a:cubicBezTo>
                  <a:cubicBezTo>
                    <a:pt x="26391" y="121045"/>
                    <a:pt x="24195" y="122915"/>
                    <a:pt x="21622" y="122928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0" name="任意多边形: 形状  240"/>
            <p:cNvSpPr/>
            <p:nvPr>
              <p:custDataLst>
                <p:tags r:id="rId20"/>
              </p:custDataLst>
            </p:nvPr>
          </p:nvSpPr>
          <p:spPr>
            <a:xfrm flipH="1">
              <a:off x="3078996" y="3484130"/>
              <a:ext cx="430289" cy="333742"/>
            </a:xfrm>
            <a:custGeom>
              <a:avLst/>
              <a:gdLst>
                <a:gd name="connsiteX0" fmla="*/ 162896 w 162896"/>
                <a:gd name="connsiteY0" fmla="*/ 53163 h 126346"/>
                <a:gd name="connsiteX1" fmla="*/ 61030 w 162896"/>
                <a:gd name="connsiteY1" fmla="*/ 127 h 126346"/>
                <a:gd name="connsiteX2" fmla="*/ 1623 w 162896"/>
                <a:gd name="connsiteY2" fmla="*/ 42556 h 126346"/>
                <a:gd name="connsiteX3" fmla="*/ 64231 w 162896"/>
                <a:gd name="connsiteY3" fmla="*/ 53163 h 126346"/>
                <a:gd name="connsiteX4" fmla="*/ 118334 w 162896"/>
                <a:gd name="connsiteY4" fmla="*/ 126347 h 12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896" h="126346">
                  <a:moveTo>
                    <a:pt x="162896" y="53163"/>
                  </a:moveTo>
                  <a:cubicBezTo>
                    <a:pt x="162896" y="53163"/>
                    <a:pt x="103490" y="2230"/>
                    <a:pt x="61030" y="127"/>
                  </a:cubicBezTo>
                  <a:cubicBezTo>
                    <a:pt x="18569" y="-1975"/>
                    <a:pt x="-6850" y="22377"/>
                    <a:pt x="1623" y="42556"/>
                  </a:cubicBezTo>
                  <a:cubicBezTo>
                    <a:pt x="10096" y="62735"/>
                    <a:pt x="64231" y="53163"/>
                    <a:pt x="64231" y="53163"/>
                  </a:cubicBezTo>
                  <a:cubicBezTo>
                    <a:pt x="66490" y="90006"/>
                    <a:pt x="88615" y="111158"/>
                    <a:pt x="118334" y="126347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1" name="任意多边形: 形状  241"/>
            <p:cNvSpPr/>
            <p:nvPr>
              <p:custDataLst>
                <p:tags r:id="rId21"/>
              </p:custDataLst>
            </p:nvPr>
          </p:nvSpPr>
          <p:spPr>
            <a:xfrm flipH="1">
              <a:off x="3065361" y="3470333"/>
              <a:ext cx="457810" cy="361464"/>
            </a:xfrm>
            <a:custGeom>
              <a:avLst/>
              <a:gdLst>
                <a:gd name="connsiteX0" fmla="*/ 123653 w 173315"/>
                <a:gd name="connsiteY0" fmla="*/ 136842 h 136841"/>
                <a:gd name="connsiteX1" fmla="*/ 121268 w 173315"/>
                <a:gd name="connsiteY1" fmla="*/ 136277 h 136841"/>
                <a:gd name="connsiteX2" fmla="*/ 64780 w 173315"/>
                <a:gd name="connsiteY2" fmla="*/ 64412 h 136841"/>
                <a:gd name="connsiteX3" fmla="*/ 2015 w 173315"/>
                <a:gd name="connsiteY3" fmla="*/ 49819 h 136841"/>
                <a:gd name="connsiteX4" fmla="*/ 5592 w 173315"/>
                <a:gd name="connsiteY4" fmla="*/ 23081 h 136841"/>
                <a:gd name="connsiteX5" fmla="*/ 66506 w 173315"/>
                <a:gd name="connsiteY5" fmla="*/ 141 h 136841"/>
                <a:gd name="connsiteX6" fmla="*/ 171479 w 173315"/>
                <a:gd name="connsiteY6" fmla="*/ 54432 h 136841"/>
                <a:gd name="connsiteX7" fmla="*/ 172547 w 173315"/>
                <a:gd name="connsiteY7" fmla="*/ 61117 h 136841"/>
                <a:gd name="connsiteX8" fmla="*/ 127983 w 173315"/>
                <a:gd name="connsiteY8" fmla="*/ 134331 h 136841"/>
                <a:gd name="connsiteX9" fmla="*/ 123653 w 173315"/>
                <a:gd name="connsiteY9" fmla="*/ 136842 h 136841"/>
                <a:gd name="connsiteX10" fmla="*/ 69550 w 173315"/>
                <a:gd name="connsiteY10" fmla="*/ 53177 h 136841"/>
                <a:gd name="connsiteX11" fmla="*/ 72688 w 173315"/>
                <a:gd name="connsiteY11" fmla="*/ 54307 h 136841"/>
                <a:gd name="connsiteX12" fmla="*/ 74665 w 173315"/>
                <a:gd name="connsiteY12" fmla="*/ 58104 h 136841"/>
                <a:gd name="connsiteX13" fmla="*/ 121738 w 173315"/>
                <a:gd name="connsiteY13" fmla="*/ 124697 h 136841"/>
                <a:gd name="connsiteX14" fmla="*/ 161312 w 173315"/>
                <a:gd name="connsiteY14" fmla="*/ 59673 h 136841"/>
                <a:gd name="connsiteX15" fmla="*/ 66003 w 173315"/>
                <a:gd name="connsiteY15" fmla="*/ 10685 h 136841"/>
                <a:gd name="connsiteX16" fmla="*/ 14192 w 173315"/>
                <a:gd name="connsiteY16" fmla="*/ 29169 h 136841"/>
                <a:gd name="connsiteX17" fmla="*/ 11681 w 173315"/>
                <a:gd name="connsiteY17" fmla="*/ 45865 h 136841"/>
                <a:gd name="connsiteX18" fmla="*/ 68545 w 173315"/>
                <a:gd name="connsiteY18" fmla="*/ 53365 h 136841"/>
                <a:gd name="connsiteX19" fmla="*/ 69487 w 173315"/>
                <a:gd name="connsiteY19" fmla="*/ 53271 h 13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3315" h="136841">
                  <a:moveTo>
                    <a:pt x="123653" y="136842"/>
                  </a:moveTo>
                  <a:cubicBezTo>
                    <a:pt x="122837" y="136842"/>
                    <a:pt x="122021" y="136647"/>
                    <a:pt x="121268" y="136277"/>
                  </a:cubicBezTo>
                  <a:cubicBezTo>
                    <a:pt x="86747" y="118546"/>
                    <a:pt x="68514" y="95480"/>
                    <a:pt x="64780" y="64412"/>
                  </a:cubicBezTo>
                  <a:cubicBezTo>
                    <a:pt x="49466" y="66452"/>
                    <a:pt x="10394" y="69621"/>
                    <a:pt x="2015" y="49819"/>
                  </a:cubicBezTo>
                  <a:cubicBezTo>
                    <a:pt x="-1625" y="40903"/>
                    <a:pt x="-276" y="30726"/>
                    <a:pt x="5592" y="23081"/>
                  </a:cubicBezTo>
                  <a:cubicBezTo>
                    <a:pt x="16451" y="7610"/>
                    <a:pt x="39674" y="-1240"/>
                    <a:pt x="66506" y="141"/>
                  </a:cubicBezTo>
                  <a:cubicBezTo>
                    <a:pt x="110221" y="2338"/>
                    <a:pt x="169000" y="52330"/>
                    <a:pt x="171479" y="54432"/>
                  </a:cubicBezTo>
                  <a:cubicBezTo>
                    <a:pt x="173425" y="56095"/>
                    <a:pt x="173896" y="58929"/>
                    <a:pt x="172547" y="61117"/>
                  </a:cubicBezTo>
                  <a:lnTo>
                    <a:pt x="127983" y="134331"/>
                  </a:lnTo>
                  <a:cubicBezTo>
                    <a:pt x="127074" y="135847"/>
                    <a:pt x="125442" y="136792"/>
                    <a:pt x="123653" y="136842"/>
                  </a:cubicBezTo>
                  <a:close/>
                  <a:moveTo>
                    <a:pt x="69550" y="53177"/>
                  </a:moveTo>
                  <a:cubicBezTo>
                    <a:pt x="70680" y="53208"/>
                    <a:pt x="71778" y="53604"/>
                    <a:pt x="72688" y="54307"/>
                  </a:cubicBezTo>
                  <a:cubicBezTo>
                    <a:pt x="73849" y="55232"/>
                    <a:pt x="74571" y="56613"/>
                    <a:pt x="74665" y="58104"/>
                  </a:cubicBezTo>
                  <a:cubicBezTo>
                    <a:pt x="76454" y="87227"/>
                    <a:pt x="91016" y="107939"/>
                    <a:pt x="121738" y="124697"/>
                  </a:cubicBezTo>
                  <a:lnTo>
                    <a:pt x="161312" y="59673"/>
                  </a:lnTo>
                  <a:cubicBezTo>
                    <a:pt x="148225" y="49097"/>
                    <a:pt x="100524" y="12411"/>
                    <a:pt x="66003" y="10685"/>
                  </a:cubicBezTo>
                  <a:cubicBezTo>
                    <a:pt x="38419" y="9336"/>
                    <a:pt x="20782" y="19786"/>
                    <a:pt x="14192" y="29169"/>
                  </a:cubicBezTo>
                  <a:cubicBezTo>
                    <a:pt x="10457" y="33896"/>
                    <a:pt x="9485" y="40247"/>
                    <a:pt x="11681" y="45865"/>
                  </a:cubicBezTo>
                  <a:cubicBezTo>
                    <a:pt x="16859" y="58167"/>
                    <a:pt x="52227" y="56221"/>
                    <a:pt x="68545" y="53365"/>
                  </a:cubicBezTo>
                  <a:cubicBezTo>
                    <a:pt x="68860" y="53299"/>
                    <a:pt x="69173" y="53268"/>
                    <a:pt x="69487" y="53271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2" name="任意多边形: 形状  242"/>
            <p:cNvSpPr/>
            <p:nvPr>
              <p:custDataLst>
                <p:tags r:id="rId22"/>
              </p:custDataLst>
            </p:nvPr>
          </p:nvSpPr>
          <p:spPr>
            <a:xfrm flipH="1">
              <a:off x="855565" y="4552645"/>
              <a:ext cx="2144599" cy="1104025"/>
            </a:xfrm>
            <a:custGeom>
              <a:avLst/>
              <a:gdLst>
                <a:gd name="connsiteX0" fmla="*/ 101396 w 811889"/>
                <a:gd name="connsiteY0" fmla="*/ 67856 h 417955"/>
                <a:gd name="connsiteX1" fmla="*/ 0 w 811889"/>
                <a:gd name="connsiteY1" fmla="*/ 417956 h 417955"/>
                <a:gd name="connsiteX2" fmla="*/ 811890 w 811889"/>
                <a:gd name="connsiteY2" fmla="*/ 417956 h 417955"/>
                <a:gd name="connsiteX3" fmla="*/ 722513 w 811889"/>
                <a:gd name="connsiteY3" fmla="*/ 46641 h 417955"/>
                <a:gd name="connsiteX4" fmla="*/ 101396 w 811889"/>
                <a:gd name="connsiteY4" fmla="*/ 67856 h 417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1889" h="417955">
                  <a:moveTo>
                    <a:pt x="101396" y="67856"/>
                  </a:moveTo>
                  <a:cubicBezTo>
                    <a:pt x="101396" y="67856"/>
                    <a:pt x="37125" y="231232"/>
                    <a:pt x="0" y="417956"/>
                  </a:cubicBezTo>
                  <a:lnTo>
                    <a:pt x="811890" y="417956"/>
                  </a:lnTo>
                  <a:cubicBezTo>
                    <a:pt x="811890" y="417956"/>
                    <a:pt x="798898" y="162787"/>
                    <a:pt x="722513" y="46641"/>
                  </a:cubicBezTo>
                  <a:cubicBezTo>
                    <a:pt x="646129" y="-69504"/>
                    <a:pt x="101396" y="67856"/>
                    <a:pt x="101396" y="67856"/>
                  </a:cubicBezTo>
                  <a:close/>
                </a:path>
              </a:pathLst>
            </a:custGeom>
            <a:solidFill>
              <a:schemeClr val="accent3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3" name="任意多边形: 形状  243"/>
            <p:cNvSpPr/>
            <p:nvPr>
              <p:custDataLst>
                <p:tags r:id="rId23"/>
              </p:custDataLst>
            </p:nvPr>
          </p:nvSpPr>
          <p:spPr>
            <a:xfrm flipH="1">
              <a:off x="2181459" y="3567421"/>
              <a:ext cx="1101962" cy="827857"/>
            </a:xfrm>
            <a:custGeom>
              <a:avLst/>
              <a:gdLst>
                <a:gd name="connsiteX0" fmla="*/ 371285 w 417174"/>
                <a:gd name="connsiteY0" fmla="*/ 12217 h 313405"/>
                <a:gd name="connsiteX1" fmla="*/ 86710 w 417174"/>
                <a:gd name="connsiteY1" fmla="*/ 1296 h 313405"/>
                <a:gd name="connsiteX2" fmla="*/ 65967 w 417174"/>
                <a:gd name="connsiteY2" fmla="*/ 6725 h 313405"/>
                <a:gd name="connsiteX3" fmla="*/ 65 w 417174"/>
                <a:gd name="connsiteY3" fmla="*/ 145183 h 313405"/>
                <a:gd name="connsiteX4" fmla="*/ 6937 w 417174"/>
                <a:gd name="connsiteY4" fmla="*/ 168187 h 313405"/>
                <a:gd name="connsiteX5" fmla="*/ 316052 w 417174"/>
                <a:gd name="connsiteY5" fmla="*/ 305013 h 313405"/>
                <a:gd name="connsiteX6" fmla="*/ 371285 w 417174"/>
                <a:gd name="connsiteY6" fmla="*/ 12217 h 313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7174" h="313405">
                  <a:moveTo>
                    <a:pt x="371285" y="12217"/>
                  </a:moveTo>
                  <a:cubicBezTo>
                    <a:pt x="327099" y="91331"/>
                    <a:pt x="136577" y="21318"/>
                    <a:pt x="86710" y="1296"/>
                  </a:cubicBezTo>
                  <a:cubicBezTo>
                    <a:pt x="79367" y="-1654"/>
                    <a:pt x="70926" y="549"/>
                    <a:pt x="65967" y="6725"/>
                  </a:cubicBezTo>
                  <a:cubicBezTo>
                    <a:pt x="47138" y="30167"/>
                    <a:pt x="3579" y="89543"/>
                    <a:pt x="65" y="145183"/>
                  </a:cubicBezTo>
                  <a:cubicBezTo>
                    <a:pt x="-438" y="153421"/>
                    <a:pt x="2010" y="161568"/>
                    <a:pt x="6937" y="168187"/>
                  </a:cubicBezTo>
                  <a:cubicBezTo>
                    <a:pt x="35840" y="207603"/>
                    <a:pt x="152864" y="349011"/>
                    <a:pt x="316052" y="305013"/>
                  </a:cubicBezTo>
                  <a:cubicBezTo>
                    <a:pt x="504942" y="254111"/>
                    <a:pt x="371285" y="12217"/>
                    <a:pt x="371285" y="12217"/>
                  </a:cubicBezTo>
                  <a:close/>
                </a:path>
              </a:pathLst>
            </a:custGeom>
            <a:solidFill>
              <a:schemeClr val="accent2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4" name="任意多边形: 形状  244"/>
            <p:cNvSpPr/>
            <p:nvPr>
              <p:custDataLst>
                <p:tags r:id="rId24"/>
              </p:custDataLst>
            </p:nvPr>
          </p:nvSpPr>
          <p:spPr>
            <a:xfrm flipH="1">
              <a:off x="2167489" y="3553329"/>
              <a:ext cx="1129877" cy="855923"/>
            </a:xfrm>
            <a:custGeom>
              <a:avLst/>
              <a:gdLst>
                <a:gd name="connsiteX0" fmla="*/ 258661 w 427742"/>
                <a:gd name="connsiteY0" fmla="*/ 324031 h 324030"/>
                <a:gd name="connsiteX1" fmla="*/ 7949 w 427742"/>
                <a:gd name="connsiteY1" fmla="*/ 176534 h 324030"/>
                <a:gd name="connsiteX2" fmla="*/ 72 w 427742"/>
                <a:gd name="connsiteY2" fmla="*/ 150110 h 324030"/>
                <a:gd name="connsiteX3" fmla="*/ 67198 w 427742"/>
                <a:gd name="connsiteY3" fmla="*/ 8671 h 324030"/>
                <a:gd name="connsiteX4" fmla="*/ 93936 w 427742"/>
                <a:gd name="connsiteY4" fmla="*/ 1704 h 324030"/>
                <a:gd name="connsiteX5" fmla="*/ 371983 w 427742"/>
                <a:gd name="connsiteY5" fmla="*/ 14884 h 324030"/>
                <a:gd name="connsiteX6" fmla="*/ 376533 w 427742"/>
                <a:gd name="connsiteY6" fmla="*/ 12217 h 324030"/>
                <a:gd name="connsiteX7" fmla="*/ 376533 w 427742"/>
                <a:gd name="connsiteY7" fmla="*/ 12217 h 324030"/>
                <a:gd name="connsiteX8" fmla="*/ 381083 w 427742"/>
                <a:gd name="connsiteY8" fmla="*/ 14916 h 324030"/>
                <a:gd name="connsiteX9" fmla="*/ 416263 w 427742"/>
                <a:gd name="connsiteY9" fmla="*/ 240868 h 324030"/>
                <a:gd name="connsiteX10" fmla="*/ 322586 w 427742"/>
                <a:gd name="connsiteY10" fmla="*/ 315244 h 324030"/>
                <a:gd name="connsiteX11" fmla="*/ 258661 w 427742"/>
                <a:gd name="connsiteY11" fmla="*/ 324031 h 324030"/>
                <a:gd name="connsiteX12" fmla="*/ 85243 w 427742"/>
                <a:gd name="connsiteY12" fmla="*/ 10553 h 324030"/>
                <a:gd name="connsiteX13" fmla="*/ 75326 w 427742"/>
                <a:gd name="connsiteY13" fmla="*/ 15324 h 324030"/>
                <a:gd name="connsiteX14" fmla="*/ 10490 w 427742"/>
                <a:gd name="connsiteY14" fmla="*/ 150863 h 324030"/>
                <a:gd name="connsiteX15" fmla="*/ 16359 w 427742"/>
                <a:gd name="connsiteY15" fmla="*/ 170415 h 324030"/>
                <a:gd name="connsiteX16" fmla="*/ 319919 w 427742"/>
                <a:gd name="connsiteY16" fmla="*/ 305358 h 324030"/>
                <a:gd name="connsiteX17" fmla="*/ 406659 w 427742"/>
                <a:gd name="connsiteY17" fmla="*/ 236976 h 324030"/>
                <a:gd name="connsiteX18" fmla="*/ 375999 w 427742"/>
                <a:gd name="connsiteY18" fmla="*/ 27908 h 324030"/>
                <a:gd name="connsiteX19" fmla="*/ 90044 w 427742"/>
                <a:gd name="connsiteY19" fmla="*/ 11526 h 324030"/>
                <a:gd name="connsiteX20" fmla="*/ 85243 w 427742"/>
                <a:gd name="connsiteY20" fmla="*/ 10553 h 32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7742" h="324030">
                  <a:moveTo>
                    <a:pt x="258661" y="324031"/>
                  </a:moveTo>
                  <a:cubicBezTo>
                    <a:pt x="127546" y="324031"/>
                    <a:pt x="35847" y="214507"/>
                    <a:pt x="7949" y="176534"/>
                  </a:cubicBezTo>
                  <a:cubicBezTo>
                    <a:pt x="2300" y="168924"/>
                    <a:pt x="-494" y="159569"/>
                    <a:pt x="72" y="150110"/>
                  </a:cubicBezTo>
                  <a:cubicBezTo>
                    <a:pt x="3743" y="92838"/>
                    <a:pt x="48243" y="32113"/>
                    <a:pt x="67198" y="8671"/>
                  </a:cubicBezTo>
                  <a:cubicBezTo>
                    <a:pt x="73600" y="687"/>
                    <a:pt x="84458" y="-2150"/>
                    <a:pt x="93936" y="1704"/>
                  </a:cubicBezTo>
                  <a:cubicBezTo>
                    <a:pt x="132881" y="17395"/>
                    <a:pt x="329303" y="91394"/>
                    <a:pt x="371983" y="14884"/>
                  </a:cubicBezTo>
                  <a:cubicBezTo>
                    <a:pt x="372924" y="13240"/>
                    <a:pt x="374650" y="12223"/>
                    <a:pt x="376533" y="12217"/>
                  </a:cubicBezTo>
                  <a:lnTo>
                    <a:pt x="376533" y="12217"/>
                  </a:lnTo>
                  <a:cubicBezTo>
                    <a:pt x="378415" y="12223"/>
                    <a:pt x="380173" y="13255"/>
                    <a:pt x="381083" y="14916"/>
                  </a:cubicBezTo>
                  <a:cubicBezTo>
                    <a:pt x="384221" y="20407"/>
                    <a:pt x="454800" y="150110"/>
                    <a:pt x="416263" y="240868"/>
                  </a:cubicBezTo>
                  <a:cubicBezTo>
                    <a:pt x="400571" y="277679"/>
                    <a:pt x="369189" y="302722"/>
                    <a:pt x="322586" y="315244"/>
                  </a:cubicBezTo>
                  <a:cubicBezTo>
                    <a:pt x="301749" y="320987"/>
                    <a:pt x="280252" y="323940"/>
                    <a:pt x="258661" y="324031"/>
                  </a:cubicBezTo>
                  <a:close/>
                  <a:moveTo>
                    <a:pt x="85243" y="10553"/>
                  </a:moveTo>
                  <a:cubicBezTo>
                    <a:pt x="81383" y="10569"/>
                    <a:pt x="77743" y="12320"/>
                    <a:pt x="75326" y="15324"/>
                  </a:cubicBezTo>
                  <a:cubicBezTo>
                    <a:pt x="56999" y="38013"/>
                    <a:pt x="14005" y="96604"/>
                    <a:pt x="10490" y="150863"/>
                  </a:cubicBezTo>
                  <a:cubicBezTo>
                    <a:pt x="10114" y="157865"/>
                    <a:pt x="12185" y="164785"/>
                    <a:pt x="16359" y="170415"/>
                  </a:cubicBezTo>
                  <a:cubicBezTo>
                    <a:pt x="47490" y="212875"/>
                    <a:pt x="161345" y="348007"/>
                    <a:pt x="319919" y="305358"/>
                  </a:cubicBezTo>
                  <a:cubicBezTo>
                    <a:pt x="363164" y="293684"/>
                    <a:pt x="392350" y="270681"/>
                    <a:pt x="406659" y="236976"/>
                  </a:cubicBezTo>
                  <a:cubicBezTo>
                    <a:pt x="438042" y="163103"/>
                    <a:pt x="390561" y="57313"/>
                    <a:pt x="375999" y="27908"/>
                  </a:cubicBezTo>
                  <a:cubicBezTo>
                    <a:pt x="322649" y="97608"/>
                    <a:pt x="144838" y="33494"/>
                    <a:pt x="90044" y="11526"/>
                  </a:cubicBezTo>
                  <a:cubicBezTo>
                    <a:pt x="88507" y="10895"/>
                    <a:pt x="86906" y="10566"/>
                    <a:pt x="85243" y="10553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5" name="任意多边形: 形状  245"/>
            <p:cNvSpPr/>
            <p:nvPr>
              <p:custDataLst>
                <p:tags r:id="rId25"/>
              </p:custDataLst>
            </p:nvPr>
          </p:nvSpPr>
          <p:spPr>
            <a:xfrm flipH="1">
              <a:off x="1050217" y="4797266"/>
              <a:ext cx="173633" cy="797564"/>
            </a:xfrm>
            <a:custGeom>
              <a:avLst/>
              <a:gdLst>
                <a:gd name="connsiteX0" fmla="*/ 60498 w 65733"/>
                <a:gd name="connsiteY0" fmla="*/ 301937 h 301937"/>
                <a:gd name="connsiteX1" fmla="*/ 55289 w 65733"/>
                <a:gd name="connsiteY1" fmla="*/ 297198 h 301937"/>
                <a:gd name="connsiteX2" fmla="*/ 307 w 65733"/>
                <a:gd name="connsiteY2" fmla="*/ 7007 h 301937"/>
                <a:gd name="connsiteX3" fmla="*/ 3477 w 65733"/>
                <a:gd name="connsiteY3" fmla="*/ 307 h 301937"/>
                <a:gd name="connsiteX4" fmla="*/ 10161 w 65733"/>
                <a:gd name="connsiteY4" fmla="*/ 3476 h 301937"/>
                <a:gd name="connsiteX5" fmla="*/ 10381 w 65733"/>
                <a:gd name="connsiteY5" fmla="*/ 4214 h 301937"/>
                <a:gd name="connsiteX6" fmla="*/ 65708 w 65733"/>
                <a:gd name="connsiteY6" fmla="*/ 296225 h 301937"/>
                <a:gd name="connsiteX7" fmla="*/ 61000 w 65733"/>
                <a:gd name="connsiteY7" fmla="*/ 301906 h 301937"/>
                <a:gd name="connsiteX8" fmla="*/ 61000 w 65733"/>
                <a:gd name="connsiteY8" fmla="*/ 301906 h 30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733" h="301937">
                  <a:moveTo>
                    <a:pt x="60498" y="301937"/>
                  </a:moveTo>
                  <a:cubicBezTo>
                    <a:pt x="57799" y="301934"/>
                    <a:pt x="55540" y="299885"/>
                    <a:pt x="55289" y="297198"/>
                  </a:cubicBezTo>
                  <a:cubicBezTo>
                    <a:pt x="42736" y="161313"/>
                    <a:pt x="715" y="8482"/>
                    <a:pt x="307" y="7007"/>
                  </a:cubicBezTo>
                  <a:cubicBezTo>
                    <a:pt x="-666" y="4283"/>
                    <a:pt x="746" y="1283"/>
                    <a:pt x="3477" y="307"/>
                  </a:cubicBezTo>
                  <a:cubicBezTo>
                    <a:pt x="6207" y="-666"/>
                    <a:pt x="9188" y="752"/>
                    <a:pt x="10161" y="3476"/>
                  </a:cubicBezTo>
                  <a:cubicBezTo>
                    <a:pt x="10255" y="3718"/>
                    <a:pt x="10318" y="3963"/>
                    <a:pt x="10381" y="4214"/>
                  </a:cubicBezTo>
                  <a:cubicBezTo>
                    <a:pt x="10789" y="5751"/>
                    <a:pt x="53092" y="159430"/>
                    <a:pt x="65708" y="296225"/>
                  </a:cubicBezTo>
                  <a:cubicBezTo>
                    <a:pt x="65990" y="299091"/>
                    <a:pt x="63888" y="301633"/>
                    <a:pt x="61000" y="301906"/>
                  </a:cubicBezTo>
                  <a:cubicBezTo>
                    <a:pt x="61000" y="301906"/>
                    <a:pt x="61000" y="301906"/>
                    <a:pt x="61000" y="301906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6" name="任意多边形: 形状  246"/>
            <p:cNvSpPr/>
            <p:nvPr>
              <p:custDataLst>
                <p:tags r:id="rId26"/>
              </p:custDataLst>
            </p:nvPr>
          </p:nvSpPr>
          <p:spPr>
            <a:xfrm flipH="1">
              <a:off x="1054591" y="4789032"/>
              <a:ext cx="887320" cy="761032"/>
            </a:xfrm>
            <a:custGeom>
              <a:avLst/>
              <a:gdLst>
                <a:gd name="connsiteX0" fmla="*/ 322138 w 335916"/>
                <a:gd name="connsiteY0" fmla="*/ 288108 h 288107"/>
                <a:gd name="connsiteX1" fmla="*/ 0 w 335916"/>
                <a:gd name="connsiteY1" fmla="*/ 5071 h 288107"/>
                <a:gd name="connsiteX2" fmla="*/ 5398 w 335916"/>
                <a:gd name="connsiteY2" fmla="*/ 3 h 288107"/>
                <a:gd name="connsiteX3" fmla="*/ 10450 w 335916"/>
                <a:gd name="connsiteY3" fmla="*/ 4694 h 288107"/>
                <a:gd name="connsiteX4" fmla="*/ 54636 w 335916"/>
                <a:gd name="connsiteY4" fmla="*/ 143498 h 288107"/>
                <a:gd name="connsiteX5" fmla="*/ 330611 w 335916"/>
                <a:gd name="connsiteY5" fmla="*/ 277594 h 288107"/>
                <a:gd name="connsiteX6" fmla="*/ 335915 w 335916"/>
                <a:gd name="connsiteY6" fmla="*/ 282710 h 288107"/>
                <a:gd name="connsiteX7" fmla="*/ 330769 w 335916"/>
                <a:gd name="connsiteY7" fmla="*/ 288045 h 288107"/>
                <a:gd name="connsiteX8" fmla="*/ 330769 w 335916"/>
                <a:gd name="connsiteY8" fmla="*/ 288045 h 28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916" h="288107">
                  <a:moveTo>
                    <a:pt x="322138" y="288108"/>
                  </a:moveTo>
                  <a:cubicBezTo>
                    <a:pt x="14341" y="288108"/>
                    <a:pt x="125" y="7927"/>
                    <a:pt x="0" y="5071"/>
                  </a:cubicBezTo>
                  <a:cubicBezTo>
                    <a:pt x="93" y="2178"/>
                    <a:pt x="2510" y="-91"/>
                    <a:pt x="5398" y="3"/>
                  </a:cubicBezTo>
                  <a:cubicBezTo>
                    <a:pt x="8033" y="88"/>
                    <a:pt x="10168" y="2090"/>
                    <a:pt x="10450" y="4694"/>
                  </a:cubicBezTo>
                  <a:cubicBezTo>
                    <a:pt x="14530" y="53698"/>
                    <a:pt x="29656" y="101145"/>
                    <a:pt x="54636" y="143498"/>
                  </a:cubicBezTo>
                  <a:cubicBezTo>
                    <a:pt x="109429" y="234507"/>
                    <a:pt x="202290" y="279885"/>
                    <a:pt x="330611" y="277594"/>
                  </a:cubicBezTo>
                  <a:cubicBezTo>
                    <a:pt x="333436" y="277642"/>
                    <a:pt x="335759" y="279876"/>
                    <a:pt x="335915" y="282710"/>
                  </a:cubicBezTo>
                  <a:cubicBezTo>
                    <a:pt x="335978" y="285603"/>
                    <a:pt x="333655" y="287991"/>
                    <a:pt x="330769" y="288045"/>
                  </a:cubicBezTo>
                  <a:cubicBezTo>
                    <a:pt x="330769" y="288045"/>
                    <a:pt x="330769" y="288045"/>
                    <a:pt x="330769" y="288045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7" name="任意多边形: 形状  247"/>
            <p:cNvSpPr/>
            <p:nvPr>
              <p:custDataLst>
                <p:tags r:id="rId27"/>
              </p:custDataLst>
            </p:nvPr>
          </p:nvSpPr>
          <p:spPr>
            <a:xfrm flipH="1">
              <a:off x="2181483" y="2968273"/>
              <a:ext cx="279451" cy="589502"/>
            </a:xfrm>
            <a:custGeom>
              <a:avLst/>
              <a:gdLst>
                <a:gd name="connsiteX0" fmla="*/ 105793 w 105793"/>
                <a:gd name="connsiteY0" fmla="*/ 0 h 223170"/>
                <a:gd name="connsiteX1" fmla="*/ 7033 w 105793"/>
                <a:gd name="connsiteY1" fmla="*/ 205083 h 223170"/>
                <a:gd name="connsiteX2" fmla="*/ 105793 w 105793"/>
                <a:gd name="connsiteY2" fmla="*/ 0 h 22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793" h="223170">
                  <a:moveTo>
                    <a:pt x="105793" y="0"/>
                  </a:moveTo>
                  <a:cubicBezTo>
                    <a:pt x="36564" y="24729"/>
                    <a:pt x="-20395" y="111721"/>
                    <a:pt x="7033" y="205083"/>
                  </a:cubicBezTo>
                  <a:cubicBezTo>
                    <a:pt x="34461" y="298445"/>
                    <a:pt x="105793" y="0"/>
                    <a:pt x="105793" y="0"/>
                  </a:cubicBezTo>
                  <a:close/>
                </a:path>
              </a:pathLst>
            </a:custGeom>
            <a:solidFill>
              <a:schemeClr val="accent2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8" name="任意多边形: 形状  248"/>
            <p:cNvSpPr/>
            <p:nvPr>
              <p:custDataLst>
                <p:tags r:id="rId28"/>
              </p:custDataLst>
            </p:nvPr>
          </p:nvSpPr>
          <p:spPr>
            <a:xfrm flipH="1">
              <a:off x="3044145" y="1846584"/>
              <a:ext cx="102115" cy="314116"/>
            </a:xfrm>
            <a:custGeom>
              <a:avLst/>
              <a:gdLst>
                <a:gd name="connsiteX0" fmla="*/ 11091 w 38658"/>
                <a:gd name="connsiteY0" fmla="*/ 118917 h 118916"/>
                <a:gd name="connsiteX1" fmla="*/ 6195 w 38658"/>
                <a:gd name="connsiteY1" fmla="*/ 115559 h 118916"/>
                <a:gd name="connsiteX2" fmla="*/ 29449 w 38658"/>
                <a:gd name="connsiteY2" fmla="*/ 1829 h 118916"/>
                <a:gd name="connsiteX3" fmla="*/ 36824 w 38658"/>
                <a:gd name="connsiteY3" fmla="*/ 1261 h 118916"/>
                <a:gd name="connsiteX4" fmla="*/ 37546 w 38658"/>
                <a:gd name="connsiteY4" fmla="*/ 8482 h 118916"/>
                <a:gd name="connsiteX5" fmla="*/ 15954 w 38658"/>
                <a:gd name="connsiteY5" fmla="*/ 111856 h 118916"/>
                <a:gd name="connsiteX6" fmla="*/ 12910 w 38658"/>
                <a:gd name="connsiteY6" fmla="*/ 118565 h 118916"/>
                <a:gd name="connsiteX7" fmla="*/ 12816 w 38658"/>
                <a:gd name="connsiteY7" fmla="*/ 118603 h 118916"/>
                <a:gd name="connsiteX8" fmla="*/ 11091 w 38658"/>
                <a:gd name="connsiteY8" fmla="*/ 118917 h 118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658" h="118916">
                  <a:moveTo>
                    <a:pt x="11091" y="118917"/>
                  </a:moveTo>
                  <a:cubicBezTo>
                    <a:pt x="8925" y="118920"/>
                    <a:pt x="6980" y="117583"/>
                    <a:pt x="6195" y="115559"/>
                  </a:cubicBezTo>
                  <a:cubicBezTo>
                    <a:pt x="-15773" y="57847"/>
                    <a:pt x="27598" y="4089"/>
                    <a:pt x="29449" y="1829"/>
                  </a:cubicBezTo>
                  <a:cubicBezTo>
                    <a:pt x="31332" y="-367"/>
                    <a:pt x="34628" y="-622"/>
                    <a:pt x="36824" y="1261"/>
                  </a:cubicBezTo>
                  <a:cubicBezTo>
                    <a:pt x="38958" y="3088"/>
                    <a:pt x="39272" y="6276"/>
                    <a:pt x="37546" y="8482"/>
                  </a:cubicBezTo>
                  <a:cubicBezTo>
                    <a:pt x="37137" y="8985"/>
                    <a:pt x="-3816" y="59855"/>
                    <a:pt x="15954" y="111856"/>
                  </a:cubicBezTo>
                  <a:cubicBezTo>
                    <a:pt x="16959" y="114548"/>
                    <a:pt x="15610" y="117551"/>
                    <a:pt x="12910" y="118565"/>
                  </a:cubicBezTo>
                  <a:cubicBezTo>
                    <a:pt x="12879" y="118578"/>
                    <a:pt x="12848" y="118590"/>
                    <a:pt x="12816" y="118603"/>
                  </a:cubicBezTo>
                  <a:cubicBezTo>
                    <a:pt x="12252" y="118800"/>
                    <a:pt x="11687" y="118907"/>
                    <a:pt x="11091" y="118917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9" name="任意多边形: 形状  249"/>
            <p:cNvSpPr/>
            <p:nvPr>
              <p:custDataLst>
                <p:tags r:id="rId29"/>
              </p:custDataLst>
            </p:nvPr>
          </p:nvSpPr>
          <p:spPr>
            <a:xfrm flipH="1">
              <a:off x="1018867" y="3015442"/>
              <a:ext cx="1767058" cy="1940131"/>
            </a:xfrm>
            <a:custGeom>
              <a:avLst/>
              <a:gdLst>
                <a:gd name="connsiteX0" fmla="*/ 237770 w 668962"/>
                <a:gd name="connsiteY0" fmla="*/ 0 h 734483"/>
                <a:gd name="connsiteX1" fmla="*/ 111300 w 668962"/>
                <a:gd name="connsiteY1" fmla="*/ 354839 h 734483"/>
                <a:gd name="connsiteX2" fmla="*/ 1179 w 668962"/>
                <a:gd name="connsiteY2" fmla="*/ 651809 h 734483"/>
                <a:gd name="connsiteX3" fmla="*/ 14674 w 668962"/>
                <a:gd name="connsiteY3" fmla="*/ 679356 h 734483"/>
                <a:gd name="connsiteX4" fmla="*/ 28325 w 668962"/>
                <a:gd name="connsiteY4" fmla="*/ 679488 h 734483"/>
                <a:gd name="connsiteX5" fmla="*/ 268494 w 668962"/>
                <a:gd name="connsiteY5" fmla="*/ 677386 h 734483"/>
                <a:gd name="connsiteX6" fmla="*/ 668962 w 668962"/>
                <a:gd name="connsiteY6" fmla="*/ 660408 h 734483"/>
                <a:gd name="connsiteX7" fmla="*/ 237770 w 668962"/>
                <a:gd name="connsiteY7" fmla="*/ 0 h 73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962" h="734483">
                  <a:moveTo>
                    <a:pt x="237770" y="0"/>
                  </a:moveTo>
                  <a:cubicBezTo>
                    <a:pt x="237770" y="0"/>
                    <a:pt x="30961" y="176619"/>
                    <a:pt x="111300" y="354839"/>
                  </a:cubicBezTo>
                  <a:cubicBezTo>
                    <a:pt x="111300" y="354839"/>
                    <a:pt x="38148" y="544639"/>
                    <a:pt x="1179" y="651809"/>
                  </a:cubicBezTo>
                  <a:cubicBezTo>
                    <a:pt x="-2712" y="663138"/>
                    <a:pt x="3345" y="675471"/>
                    <a:pt x="14674" y="679356"/>
                  </a:cubicBezTo>
                  <a:cubicBezTo>
                    <a:pt x="19068" y="680872"/>
                    <a:pt x="23869" y="680919"/>
                    <a:pt x="28325" y="679488"/>
                  </a:cubicBezTo>
                  <a:cubicBezTo>
                    <a:pt x="85974" y="661318"/>
                    <a:pt x="192172" y="637530"/>
                    <a:pt x="268494" y="677386"/>
                  </a:cubicBezTo>
                  <a:cubicBezTo>
                    <a:pt x="378332" y="734658"/>
                    <a:pt x="501350" y="777119"/>
                    <a:pt x="668962" y="660408"/>
                  </a:cubicBezTo>
                  <a:cubicBezTo>
                    <a:pt x="668836" y="660533"/>
                    <a:pt x="604534" y="84355"/>
                    <a:pt x="237770" y="0"/>
                  </a:cubicBezTo>
                  <a:close/>
                </a:path>
              </a:pathLst>
            </a:custGeom>
            <a:solidFill>
              <a:schemeClr val="accent2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0" name="任意多边形: 形状  250"/>
            <p:cNvSpPr/>
            <p:nvPr>
              <p:custDataLst>
                <p:tags r:id="rId30"/>
              </p:custDataLst>
            </p:nvPr>
          </p:nvSpPr>
          <p:spPr>
            <a:xfrm flipH="1">
              <a:off x="2387208" y="3287954"/>
              <a:ext cx="351276" cy="1298198"/>
            </a:xfrm>
            <a:custGeom>
              <a:avLst/>
              <a:gdLst>
                <a:gd name="connsiteX0" fmla="*/ 5218 w 132984"/>
                <a:gd name="connsiteY0" fmla="*/ 491464 h 491464"/>
                <a:gd name="connsiteX1" fmla="*/ 3461 w 132984"/>
                <a:gd name="connsiteY1" fmla="*/ 491151 h 491464"/>
                <a:gd name="connsiteX2" fmla="*/ 292 w 132984"/>
                <a:gd name="connsiteY2" fmla="*/ 484494 h 491464"/>
                <a:gd name="connsiteX3" fmla="*/ 323 w 132984"/>
                <a:gd name="connsiteY3" fmla="*/ 484435 h 491464"/>
                <a:gd name="connsiteX4" fmla="*/ 87565 w 132984"/>
                <a:gd name="connsiteY4" fmla="*/ 251735 h 491464"/>
                <a:gd name="connsiteX5" fmla="*/ 123530 w 132984"/>
                <a:gd name="connsiteY5" fmla="*/ 2121 h 491464"/>
                <a:gd name="connsiteX6" fmla="*/ 130873 w 132984"/>
                <a:gd name="connsiteY6" fmla="*/ 1032 h 491464"/>
                <a:gd name="connsiteX7" fmla="*/ 132348 w 132984"/>
                <a:gd name="connsiteY7" fmla="*/ 7738 h 491464"/>
                <a:gd name="connsiteX8" fmla="*/ 97984 w 132984"/>
                <a:gd name="connsiteY8" fmla="*/ 249382 h 491464"/>
                <a:gd name="connsiteX9" fmla="*/ 97984 w 132984"/>
                <a:gd name="connsiteY9" fmla="*/ 253399 h 491464"/>
                <a:gd name="connsiteX10" fmla="*/ 10114 w 132984"/>
                <a:gd name="connsiteY10" fmla="*/ 487950 h 491464"/>
                <a:gd name="connsiteX11" fmla="*/ 5218 w 132984"/>
                <a:gd name="connsiteY11" fmla="*/ 491464 h 49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984" h="491464">
                  <a:moveTo>
                    <a:pt x="5218" y="491464"/>
                  </a:moveTo>
                  <a:cubicBezTo>
                    <a:pt x="4622" y="491455"/>
                    <a:pt x="4026" y="491348"/>
                    <a:pt x="3461" y="491151"/>
                  </a:cubicBezTo>
                  <a:cubicBezTo>
                    <a:pt x="762" y="490187"/>
                    <a:pt x="-650" y="487206"/>
                    <a:pt x="292" y="484494"/>
                  </a:cubicBezTo>
                  <a:cubicBezTo>
                    <a:pt x="292" y="484476"/>
                    <a:pt x="323" y="484454"/>
                    <a:pt x="323" y="484435"/>
                  </a:cubicBezTo>
                  <a:cubicBezTo>
                    <a:pt x="35502" y="387338"/>
                    <a:pt x="81070" y="268619"/>
                    <a:pt x="87565" y="251735"/>
                  </a:cubicBezTo>
                  <a:cubicBezTo>
                    <a:pt x="54802" y="176920"/>
                    <a:pt x="67230" y="90682"/>
                    <a:pt x="123530" y="2121"/>
                  </a:cubicBezTo>
                  <a:cubicBezTo>
                    <a:pt x="125255" y="-204"/>
                    <a:pt x="128551" y="-694"/>
                    <a:pt x="130873" y="1032"/>
                  </a:cubicBezTo>
                  <a:cubicBezTo>
                    <a:pt x="132945" y="2585"/>
                    <a:pt x="133603" y="5444"/>
                    <a:pt x="132348" y="7738"/>
                  </a:cubicBezTo>
                  <a:cubicBezTo>
                    <a:pt x="94124" y="67867"/>
                    <a:pt x="57030" y="158624"/>
                    <a:pt x="97984" y="249382"/>
                  </a:cubicBezTo>
                  <a:cubicBezTo>
                    <a:pt x="98518" y="250665"/>
                    <a:pt x="98518" y="252115"/>
                    <a:pt x="97984" y="253399"/>
                  </a:cubicBezTo>
                  <a:cubicBezTo>
                    <a:pt x="97482" y="254685"/>
                    <a:pt x="47773" y="383792"/>
                    <a:pt x="10114" y="487950"/>
                  </a:cubicBezTo>
                  <a:cubicBezTo>
                    <a:pt x="9361" y="490024"/>
                    <a:pt x="7416" y="491424"/>
                    <a:pt x="5218" y="491464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1" name="任意多边形: 形状  251"/>
            <p:cNvSpPr/>
            <p:nvPr>
              <p:custDataLst>
                <p:tags r:id="rId31"/>
              </p:custDataLst>
            </p:nvPr>
          </p:nvSpPr>
          <p:spPr>
            <a:xfrm flipH="1">
              <a:off x="2280545" y="3143644"/>
              <a:ext cx="50735" cy="55910"/>
            </a:xfrm>
            <a:custGeom>
              <a:avLst/>
              <a:gdLst>
                <a:gd name="connsiteX0" fmla="*/ 5086 w 19207"/>
                <a:gd name="connsiteY0" fmla="*/ 21166 h 21166"/>
                <a:gd name="connsiteX1" fmla="*/ 1947 w 19207"/>
                <a:gd name="connsiteY1" fmla="*/ 20005 h 21166"/>
                <a:gd name="connsiteX2" fmla="*/ 1131 w 19207"/>
                <a:gd name="connsiteY2" fmla="*/ 12661 h 21166"/>
                <a:gd name="connsiteX3" fmla="*/ 9981 w 19207"/>
                <a:gd name="connsiteY3" fmla="*/ 1866 h 21166"/>
                <a:gd name="connsiteX4" fmla="*/ 17356 w 19207"/>
                <a:gd name="connsiteY4" fmla="*/ 1222 h 21166"/>
                <a:gd name="connsiteX5" fmla="*/ 17984 w 19207"/>
                <a:gd name="connsiteY5" fmla="*/ 8581 h 21166"/>
                <a:gd name="connsiteX6" fmla="*/ 9323 w 19207"/>
                <a:gd name="connsiteY6" fmla="*/ 19189 h 21166"/>
                <a:gd name="connsiteX7" fmla="*/ 5086 w 19207"/>
                <a:gd name="connsiteY7" fmla="*/ 21166 h 2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7" h="21166">
                  <a:moveTo>
                    <a:pt x="5086" y="21166"/>
                  </a:moveTo>
                  <a:cubicBezTo>
                    <a:pt x="3956" y="21134"/>
                    <a:pt x="2826" y="20726"/>
                    <a:pt x="1947" y="20005"/>
                  </a:cubicBezTo>
                  <a:cubicBezTo>
                    <a:pt x="-281" y="18188"/>
                    <a:pt x="-658" y="14921"/>
                    <a:pt x="1131" y="12661"/>
                  </a:cubicBezTo>
                  <a:cubicBezTo>
                    <a:pt x="4113" y="8936"/>
                    <a:pt x="7062" y="5340"/>
                    <a:pt x="9981" y="1866"/>
                  </a:cubicBezTo>
                  <a:cubicBezTo>
                    <a:pt x="11833" y="-344"/>
                    <a:pt x="15128" y="-632"/>
                    <a:pt x="17356" y="1222"/>
                  </a:cubicBezTo>
                  <a:cubicBezTo>
                    <a:pt x="19553" y="3077"/>
                    <a:pt x="19835" y="6372"/>
                    <a:pt x="17984" y="8581"/>
                  </a:cubicBezTo>
                  <a:cubicBezTo>
                    <a:pt x="15128" y="11971"/>
                    <a:pt x="12241" y="15508"/>
                    <a:pt x="9323" y="19189"/>
                  </a:cubicBezTo>
                  <a:cubicBezTo>
                    <a:pt x="8287" y="20469"/>
                    <a:pt x="6718" y="21197"/>
                    <a:pt x="5086" y="21166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2" name="任意多边形: 形状  252"/>
            <p:cNvSpPr/>
            <p:nvPr>
              <p:custDataLst>
                <p:tags r:id="rId32"/>
              </p:custDataLst>
            </p:nvPr>
          </p:nvSpPr>
          <p:spPr>
            <a:xfrm flipH="1">
              <a:off x="700045" y="4549005"/>
              <a:ext cx="453782" cy="526452"/>
            </a:xfrm>
            <a:custGeom>
              <a:avLst/>
              <a:gdLst>
                <a:gd name="connsiteX0" fmla="*/ 12084 w 171790"/>
                <a:gd name="connsiteY0" fmla="*/ 55802 h 199301"/>
                <a:gd name="connsiteX1" fmla="*/ 7816 w 171790"/>
                <a:gd name="connsiteY1" fmla="*/ 130774 h 199301"/>
                <a:gd name="connsiteX2" fmla="*/ 44596 w 171790"/>
                <a:gd name="connsiteY2" fmla="*/ 125815 h 199301"/>
                <a:gd name="connsiteX3" fmla="*/ 98354 w 171790"/>
                <a:gd name="connsiteY3" fmla="*/ 197995 h 199301"/>
                <a:gd name="connsiteX4" fmla="*/ 168399 w 171790"/>
                <a:gd name="connsiteY4" fmla="*/ 21156 h 199301"/>
                <a:gd name="connsiteX5" fmla="*/ 12084 w 171790"/>
                <a:gd name="connsiteY5" fmla="*/ 55802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790" h="199301">
                  <a:moveTo>
                    <a:pt x="12084" y="55802"/>
                  </a:moveTo>
                  <a:cubicBezTo>
                    <a:pt x="12084" y="55802"/>
                    <a:pt x="-11986" y="110250"/>
                    <a:pt x="7816" y="130774"/>
                  </a:cubicBezTo>
                  <a:cubicBezTo>
                    <a:pt x="27618" y="151298"/>
                    <a:pt x="44596" y="125815"/>
                    <a:pt x="44596" y="125815"/>
                  </a:cubicBezTo>
                  <a:cubicBezTo>
                    <a:pt x="44596" y="125815"/>
                    <a:pt x="53101" y="182303"/>
                    <a:pt x="98354" y="197995"/>
                  </a:cubicBezTo>
                  <a:cubicBezTo>
                    <a:pt x="143607" y="213686"/>
                    <a:pt x="183933" y="84109"/>
                    <a:pt x="168399" y="21156"/>
                  </a:cubicBezTo>
                  <a:cubicBezTo>
                    <a:pt x="152864" y="-41797"/>
                    <a:pt x="12084" y="55802"/>
                    <a:pt x="12084" y="55802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3" name="任意多边形: 形状  253"/>
            <p:cNvSpPr/>
            <p:nvPr>
              <p:custDataLst>
                <p:tags r:id="rId33"/>
              </p:custDataLst>
            </p:nvPr>
          </p:nvSpPr>
          <p:spPr>
            <a:xfrm flipH="1">
              <a:off x="686388" y="4535557"/>
              <a:ext cx="480699" cy="553525"/>
            </a:xfrm>
            <a:custGeom>
              <a:avLst/>
              <a:gdLst>
                <a:gd name="connsiteX0" fmla="*/ 110906 w 181980"/>
                <a:gd name="connsiteY0" fmla="*/ 209551 h 209550"/>
                <a:gd name="connsiteX1" fmla="*/ 101680 w 181980"/>
                <a:gd name="connsiteY1" fmla="*/ 207982 h 209550"/>
                <a:gd name="connsiteX2" fmla="*/ 46698 w 181980"/>
                <a:gd name="connsiteY2" fmla="*/ 141765 h 209550"/>
                <a:gd name="connsiteX3" fmla="*/ 31007 w 181980"/>
                <a:gd name="connsiteY3" fmla="*/ 148983 h 209550"/>
                <a:gd name="connsiteX4" fmla="*/ 9196 w 181980"/>
                <a:gd name="connsiteY4" fmla="*/ 139568 h 209550"/>
                <a:gd name="connsiteX5" fmla="*/ 12334 w 181980"/>
                <a:gd name="connsiteY5" fmla="*/ 58853 h 209550"/>
                <a:gd name="connsiteX6" fmla="*/ 14155 w 181980"/>
                <a:gd name="connsiteY6" fmla="*/ 56688 h 209550"/>
                <a:gd name="connsiteX7" fmla="*/ 159423 w 181980"/>
                <a:gd name="connsiteY7" fmla="*/ 2522 h 209550"/>
                <a:gd name="connsiteX8" fmla="*/ 178503 w 181980"/>
                <a:gd name="connsiteY8" fmla="*/ 25054 h 209550"/>
                <a:gd name="connsiteX9" fmla="*/ 135102 w 181980"/>
                <a:gd name="connsiteY9" fmla="*/ 198881 h 209550"/>
                <a:gd name="connsiteX10" fmla="*/ 110906 w 181980"/>
                <a:gd name="connsiteY10" fmla="*/ 209551 h 209550"/>
                <a:gd name="connsiteX11" fmla="*/ 49616 w 181980"/>
                <a:gd name="connsiteY11" fmla="*/ 125666 h 209550"/>
                <a:gd name="connsiteX12" fmla="*/ 50778 w 181980"/>
                <a:gd name="connsiteY12" fmla="*/ 125666 h 209550"/>
                <a:gd name="connsiteX13" fmla="*/ 54795 w 181980"/>
                <a:gd name="connsiteY13" fmla="*/ 129997 h 209550"/>
                <a:gd name="connsiteX14" fmla="*/ 105006 w 181980"/>
                <a:gd name="connsiteY14" fmla="*/ 197971 h 209550"/>
                <a:gd name="connsiteX15" fmla="*/ 127947 w 181980"/>
                <a:gd name="connsiteY15" fmla="*/ 190941 h 209550"/>
                <a:gd name="connsiteX16" fmla="*/ 168273 w 181980"/>
                <a:gd name="connsiteY16" fmla="*/ 27345 h 209550"/>
                <a:gd name="connsiteX17" fmla="*/ 155720 w 181980"/>
                <a:gd name="connsiteY17" fmla="*/ 12094 h 209550"/>
                <a:gd name="connsiteX18" fmla="*/ 21342 w 181980"/>
                <a:gd name="connsiteY18" fmla="*/ 64188 h 209550"/>
                <a:gd name="connsiteX19" fmla="*/ 16634 w 181980"/>
                <a:gd name="connsiteY19" fmla="*/ 132099 h 209550"/>
                <a:gd name="connsiteX20" fmla="*/ 29972 w 181980"/>
                <a:gd name="connsiteY20" fmla="*/ 138376 h 209550"/>
                <a:gd name="connsiteX21" fmla="*/ 45317 w 181980"/>
                <a:gd name="connsiteY21" fmla="*/ 127800 h 209550"/>
                <a:gd name="connsiteX22" fmla="*/ 49616 w 181980"/>
                <a:gd name="connsiteY22" fmla="*/ 125666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1980" h="209550">
                  <a:moveTo>
                    <a:pt x="110906" y="209551"/>
                  </a:moveTo>
                  <a:cubicBezTo>
                    <a:pt x="107768" y="209548"/>
                    <a:pt x="104661" y="209017"/>
                    <a:pt x="101680" y="207982"/>
                  </a:cubicBezTo>
                  <a:cubicBezTo>
                    <a:pt x="65527" y="195429"/>
                    <a:pt x="51468" y="159527"/>
                    <a:pt x="46698" y="141765"/>
                  </a:cubicBezTo>
                  <a:cubicBezTo>
                    <a:pt x="42305" y="145700"/>
                    <a:pt x="36844" y="148217"/>
                    <a:pt x="31007" y="148983"/>
                  </a:cubicBezTo>
                  <a:cubicBezTo>
                    <a:pt x="23318" y="149673"/>
                    <a:pt x="15975" y="146472"/>
                    <a:pt x="9196" y="139568"/>
                  </a:cubicBezTo>
                  <a:cubicBezTo>
                    <a:pt x="-12771" y="116785"/>
                    <a:pt x="11393" y="61113"/>
                    <a:pt x="12334" y="58853"/>
                  </a:cubicBezTo>
                  <a:cubicBezTo>
                    <a:pt x="12742" y="57981"/>
                    <a:pt x="13370" y="57234"/>
                    <a:pt x="14155" y="56688"/>
                  </a:cubicBezTo>
                  <a:cubicBezTo>
                    <a:pt x="18297" y="53801"/>
                    <a:pt x="116492" y="-13734"/>
                    <a:pt x="159423" y="2522"/>
                  </a:cubicBezTo>
                  <a:cubicBezTo>
                    <a:pt x="169277" y="6203"/>
                    <a:pt x="176495" y="14736"/>
                    <a:pt x="178503" y="25054"/>
                  </a:cubicBezTo>
                  <a:cubicBezTo>
                    <a:pt x="191056" y="76176"/>
                    <a:pt x="168022" y="168754"/>
                    <a:pt x="135102" y="198881"/>
                  </a:cubicBezTo>
                  <a:cubicBezTo>
                    <a:pt x="126095" y="207009"/>
                    <a:pt x="117748" y="209551"/>
                    <a:pt x="110906" y="209551"/>
                  </a:cubicBezTo>
                  <a:close/>
                  <a:moveTo>
                    <a:pt x="49616" y="125666"/>
                  </a:moveTo>
                  <a:cubicBezTo>
                    <a:pt x="49993" y="125638"/>
                    <a:pt x="50401" y="125638"/>
                    <a:pt x="50778" y="125666"/>
                  </a:cubicBezTo>
                  <a:cubicBezTo>
                    <a:pt x="52880" y="126137"/>
                    <a:pt x="54481" y="127859"/>
                    <a:pt x="54795" y="129997"/>
                  </a:cubicBezTo>
                  <a:cubicBezTo>
                    <a:pt x="54795" y="130530"/>
                    <a:pt x="63425" y="183660"/>
                    <a:pt x="105006" y="197971"/>
                  </a:cubicBezTo>
                  <a:cubicBezTo>
                    <a:pt x="112381" y="200513"/>
                    <a:pt x="120101" y="198159"/>
                    <a:pt x="127947" y="190941"/>
                  </a:cubicBezTo>
                  <a:cubicBezTo>
                    <a:pt x="158105" y="163356"/>
                    <a:pt x="179978" y="74827"/>
                    <a:pt x="168273" y="27345"/>
                  </a:cubicBezTo>
                  <a:cubicBezTo>
                    <a:pt x="167049" y="20407"/>
                    <a:pt x="162310" y="14617"/>
                    <a:pt x="155720" y="12094"/>
                  </a:cubicBezTo>
                  <a:cubicBezTo>
                    <a:pt x="124683" y="388"/>
                    <a:pt x="49428" y="44951"/>
                    <a:pt x="21342" y="64188"/>
                  </a:cubicBezTo>
                  <a:cubicBezTo>
                    <a:pt x="14877" y="79503"/>
                    <a:pt x="2857" y="117820"/>
                    <a:pt x="16634" y="132099"/>
                  </a:cubicBezTo>
                  <a:cubicBezTo>
                    <a:pt x="19897" y="136097"/>
                    <a:pt x="24793" y="138404"/>
                    <a:pt x="29972" y="138376"/>
                  </a:cubicBezTo>
                  <a:cubicBezTo>
                    <a:pt x="38570" y="137591"/>
                    <a:pt x="45254" y="127925"/>
                    <a:pt x="45317" y="127800"/>
                  </a:cubicBezTo>
                  <a:cubicBezTo>
                    <a:pt x="46322" y="126432"/>
                    <a:pt x="47922" y="125635"/>
                    <a:pt x="49616" y="125666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4" name="任意多边形: 形状  254"/>
            <p:cNvSpPr/>
            <p:nvPr>
              <p:custDataLst>
                <p:tags r:id="rId34"/>
              </p:custDataLst>
            </p:nvPr>
          </p:nvSpPr>
          <p:spPr>
            <a:xfrm flipH="1">
              <a:off x="664405" y="2884783"/>
              <a:ext cx="1453331" cy="1865203"/>
            </a:xfrm>
            <a:custGeom>
              <a:avLst/>
              <a:gdLst>
                <a:gd name="connsiteX0" fmla="*/ 0 w 550193"/>
                <a:gd name="connsiteY0" fmla="*/ 1166 h 706117"/>
                <a:gd name="connsiteX1" fmla="*/ 550162 w 550193"/>
                <a:gd name="connsiteY1" fmla="*/ 634240 h 706117"/>
                <a:gd name="connsiteX2" fmla="*/ 541878 w 550193"/>
                <a:gd name="connsiteY2" fmla="*/ 655329 h 706117"/>
                <a:gd name="connsiteX3" fmla="*/ 366733 w 550193"/>
                <a:gd name="connsiteY3" fmla="*/ 701900 h 706117"/>
                <a:gd name="connsiteX4" fmla="*/ 340811 w 550193"/>
                <a:gd name="connsiteY4" fmla="*/ 677673 h 706117"/>
                <a:gd name="connsiteX5" fmla="*/ 29688 w 550193"/>
                <a:gd name="connsiteY5" fmla="*/ 245163 h 70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0193" h="706117">
                  <a:moveTo>
                    <a:pt x="0" y="1166"/>
                  </a:moveTo>
                  <a:cubicBezTo>
                    <a:pt x="0" y="1166"/>
                    <a:pt x="517807" y="-56232"/>
                    <a:pt x="550162" y="634240"/>
                  </a:cubicBezTo>
                  <a:cubicBezTo>
                    <a:pt x="550539" y="642133"/>
                    <a:pt x="547527" y="649809"/>
                    <a:pt x="541878" y="655329"/>
                  </a:cubicBezTo>
                  <a:cubicBezTo>
                    <a:pt x="521008" y="675634"/>
                    <a:pt x="462919" y="719914"/>
                    <a:pt x="366733" y="701900"/>
                  </a:cubicBezTo>
                  <a:cubicBezTo>
                    <a:pt x="354180" y="699437"/>
                    <a:pt x="344107" y="690035"/>
                    <a:pt x="340811" y="677673"/>
                  </a:cubicBezTo>
                  <a:cubicBezTo>
                    <a:pt x="318844" y="598025"/>
                    <a:pt x="224352" y="298419"/>
                    <a:pt x="29688" y="245163"/>
                  </a:cubicBezTo>
                  <a:close/>
                </a:path>
              </a:pathLst>
            </a:custGeom>
            <a:solidFill>
              <a:schemeClr val="accent2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5" name="任意多边形: 形状  255"/>
            <p:cNvSpPr/>
            <p:nvPr>
              <p:custDataLst>
                <p:tags r:id="rId35"/>
              </p:custDataLst>
            </p:nvPr>
          </p:nvSpPr>
          <p:spPr>
            <a:xfrm flipH="1">
              <a:off x="650868" y="2871256"/>
              <a:ext cx="1480961" cy="1892542"/>
            </a:xfrm>
            <a:custGeom>
              <a:avLst/>
              <a:gdLst>
                <a:gd name="connsiteX0" fmla="*/ 416003 w 560653"/>
                <a:gd name="connsiteY0" fmla="*/ 716468 h 716467"/>
                <a:gd name="connsiteX1" fmla="*/ 371095 w 560653"/>
                <a:gd name="connsiteY1" fmla="*/ 712168 h 716467"/>
                <a:gd name="connsiteX2" fmla="*/ 341063 w 560653"/>
                <a:gd name="connsiteY2" fmla="*/ 684175 h 716467"/>
                <a:gd name="connsiteX3" fmla="*/ 174737 w 560653"/>
                <a:gd name="connsiteY3" fmla="*/ 349766 h 716467"/>
                <a:gd name="connsiteX4" fmla="*/ 175176 w 560653"/>
                <a:gd name="connsiteY4" fmla="*/ 342407 h 716467"/>
                <a:gd name="connsiteX5" fmla="*/ 182520 w 560653"/>
                <a:gd name="connsiteY5" fmla="*/ 342831 h 716467"/>
                <a:gd name="connsiteX6" fmla="*/ 350979 w 560653"/>
                <a:gd name="connsiteY6" fmla="*/ 681414 h 716467"/>
                <a:gd name="connsiteX7" fmla="*/ 372947 w 560653"/>
                <a:gd name="connsiteY7" fmla="*/ 701875 h 716467"/>
                <a:gd name="connsiteX8" fmla="*/ 543478 w 560653"/>
                <a:gd name="connsiteY8" fmla="*/ 656716 h 716467"/>
                <a:gd name="connsiteX9" fmla="*/ 550162 w 560653"/>
                <a:gd name="connsiteY9" fmla="*/ 639613 h 716467"/>
                <a:gd name="connsiteX10" fmla="*/ 345299 w 560653"/>
                <a:gd name="connsiteY10" fmla="*/ 123061 h 716467"/>
                <a:gd name="connsiteX11" fmla="*/ 5806 w 560653"/>
                <a:gd name="connsiteY11" fmla="*/ 11466 h 716467"/>
                <a:gd name="connsiteX12" fmla="*/ 31 w 560653"/>
                <a:gd name="connsiteY12" fmla="*/ 6852 h 716467"/>
                <a:gd name="connsiteX13" fmla="*/ 4644 w 560653"/>
                <a:gd name="connsiteY13" fmla="*/ 1078 h 716467"/>
                <a:gd name="connsiteX14" fmla="*/ 351952 w 560653"/>
                <a:gd name="connsiteY14" fmla="*/ 114996 h 716467"/>
                <a:gd name="connsiteX15" fmla="*/ 560613 w 560653"/>
                <a:gd name="connsiteY15" fmla="*/ 639079 h 716467"/>
                <a:gd name="connsiteX16" fmla="*/ 550758 w 560653"/>
                <a:gd name="connsiteY16" fmla="*/ 664185 h 716467"/>
                <a:gd name="connsiteX17" fmla="*/ 416003 w 560653"/>
                <a:gd name="connsiteY17" fmla="*/ 716468 h 71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653" h="716467">
                  <a:moveTo>
                    <a:pt x="416003" y="716468"/>
                  </a:moveTo>
                  <a:cubicBezTo>
                    <a:pt x="400939" y="716421"/>
                    <a:pt x="385907" y="714983"/>
                    <a:pt x="371095" y="712168"/>
                  </a:cubicBezTo>
                  <a:cubicBezTo>
                    <a:pt x="356597" y="709294"/>
                    <a:pt x="344954" y="698451"/>
                    <a:pt x="341063" y="684175"/>
                  </a:cubicBezTo>
                  <a:cubicBezTo>
                    <a:pt x="327254" y="633964"/>
                    <a:pt x="274469" y="461550"/>
                    <a:pt x="174737" y="349766"/>
                  </a:cubicBezTo>
                  <a:cubicBezTo>
                    <a:pt x="172822" y="347617"/>
                    <a:pt x="173011" y="344321"/>
                    <a:pt x="175176" y="342407"/>
                  </a:cubicBezTo>
                  <a:cubicBezTo>
                    <a:pt x="177310" y="340493"/>
                    <a:pt x="180605" y="340681"/>
                    <a:pt x="182520" y="342831"/>
                  </a:cubicBezTo>
                  <a:cubicBezTo>
                    <a:pt x="280871" y="453202"/>
                    <a:pt x="333154" y="616390"/>
                    <a:pt x="350979" y="681414"/>
                  </a:cubicBezTo>
                  <a:cubicBezTo>
                    <a:pt x="353803" y="691855"/>
                    <a:pt x="362339" y="699785"/>
                    <a:pt x="372947" y="701875"/>
                  </a:cubicBezTo>
                  <a:cubicBezTo>
                    <a:pt x="467093" y="719480"/>
                    <a:pt x="523582" y="676173"/>
                    <a:pt x="543478" y="656716"/>
                  </a:cubicBezTo>
                  <a:cubicBezTo>
                    <a:pt x="548060" y="652238"/>
                    <a:pt x="550476" y="646008"/>
                    <a:pt x="550162" y="639613"/>
                  </a:cubicBezTo>
                  <a:cubicBezTo>
                    <a:pt x="539053" y="403493"/>
                    <a:pt x="470137" y="229698"/>
                    <a:pt x="345299" y="123061"/>
                  </a:cubicBezTo>
                  <a:cubicBezTo>
                    <a:pt x="192625" y="-7395"/>
                    <a:pt x="7657" y="11246"/>
                    <a:pt x="5806" y="11466"/>
                  </a:cubicBezTo>
                  <a:cubicBezTo>
                    <a:pt x="2950" y="11726"/>
                    <a:pt x="408" y="9689"/>
                    <a:pt x="31" y="6852"/>
                  </a:cubicBezTo>
                  <a:cubicBezTo>
                    <a:pt x="-282" y="3987"/>
                    <a:pt x="1789" y="1408"/>
                    <a:pt x="4644" y="1078"/>
                  </a:cubicBezTo>
                  <a:cubicBezTo>
                    <a:pt x="6591" y="858"/>
                    <a:pt x="195763" y="-18347"/>
                    <a:pt x="351952" y="114996"/>
                  </a:cubicBezTo>
                  <a:cubicBezTo>
                    <a:pt x="479145" y="223578"/>
                    <a:pt x="549378" y="399915"/>
                    <a:pt x="560613" y="639079"/>
                  </a:cubicBezTo>
                  <a:cubicBezTo>
                    <a:pt x="561083" y="648472"/>
                    <a:pt x="557475" y="657614"/>
                    <a:pt x="550758" y="664185"/>
                  </a:cubicBezTo>
                  <a:cubicBezTo>
                    <a:pt x="533122" y="681445"/>
                    <a:pt x="488182" y="716468"/>
                    <a:pt x="416003" y="716468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6" name="任意多边形: 形状  256"/>
            <p:cNvSpPr/>
            <p:nvPr>
              <p:custDataLst>
                <p:tags r:id="rId36"/>
              </p:custDataLst>
            </p:nvPr>
          </p:nvSpPr>
          <p:spPr>
            <a:xfrm flipH="1">
              <a:off x="1898392" y="2691650"/>
              <a:ext cx="518929" cy="477614"/>
            </a:xfrm>
            <a:custGeom>
              <a:avLst/>
              <a:gdLst>
                <a:gd name="connsiteX0" fmla="*/ 91354 w 196453"/>
                <a:gd name="connsiteY0" fmla="*/ 175490 h 180812"/>
                <a:gd name="connsiteX1" fmla="*/ 0 w 196453"/>
                <a:gd name="connsiteY1" fmla="*/ 58183 h 180812"/>
                <a:gd name="connsiteX2" fmla="*/ 108583 w 196453"/>
                <a:gd name="connsiteY2" fmla="*/ 0 h 180812"/>
                <a:gd name="connsiteX3" fmla="*/ 196453 w 196453"/>
                <a:gd name="connsiteY3" fmla="*/ 56206 h 180812"/>
                <a:gd name="connsiteX4" fmla="*/ 114859 w 196453"/>
                <a:gd name="connsiteY4" fmla="*/ 174266 h 180812"/>
                <a:gd name="connsiteX5" fmla="*/ 94554 w 196453"/>
                <a:gd name="connsiteY5" fmla="*/ 178361 h 180812"/>
                <a:gd name="connsiteX6" fmla="*/ 91354 w 196453"/>
                <a:gd name="connsiteY6" fmla="*/ 175490 h 18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453" h="180812">
                  <a:moveTo>
                    <a:pt x="91354" y="175490"/>
                  </a:moveTo>
                  <a:cubicBezTo>
                    <a:pt x="53946" y="130927"/>
                    <a:pt x="0" y="58183"/>
                    <a:pt x="0" y="58183"/>
                  </a:cubicBezTo>
                  <a:lnTo>
                    <a:pt x="108583" y="0"/>
                  </a:lnTo>
                  <a:lnTo>
                    <a:pt x="196453" y="56206"/>
                  </a:lnTo>
                  <a:lnTo>
                    <a:pt x="114859" y="174266"/>
                  </a:lnTo>
                  <a:cubicBezTo>
                    <a:pt x="110371" y="181007"/>
                    <a:pt x="101271" y="182842"/>
                    <a:pt x="94554" y="178361"/>
                  </a:cubicBezTo>
                  <a:cubicBezTo>
                    <a:pt x="93331" y="177567"/>
                    <a:pt x="92263" y="176597"/>
                    <a:pt x="91354" y="175490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7" name="任意多边形: 形状  257"/>
            <p:cNvSpPr/>
            <p:nvPr>
              <p:custDataLst>
                <p:tags r:id="rId37"/>
              </p:custDataLst>
            </p:nvPr>
          </p:nvSpPr>
          <p:spPr>
            <a:xfrm flipH="1">
              <a:off x="1884482" y="2678224"/>
              <a:ext cx="546498" cy="504665"/>
            </a:xfrm>
            <a:custGeom>
              <a:avLst/>
              <a:gdLst>
                <a:gd name="connsiteX0" fmla="*/ 107728 w 206890"/>
                <a:gd name="connsiteY0" fmla="*/ 191053 h 191053"/>
                <a:gd name="connsiteX1" fmla="*/ 92508 w 206890"/>
                <a:gd name="connsiteY1" fmla="*/ 183961 h 191053"/>
                <a:gd name="connsiteX2" fmla="*/ 92508 w 206890"/>
                <a:gd name="connsiteY2" fmla="*/ 183961 h 191053"/>
                <a:gd name="connsiteX3" fmla="*/ 1028 w 206890"/>
                <a:gd name="connsiteY3" fmla="*/ 66497 h 191053"/>
                <a:gd name="connsiteX4" fmla="*/ 118 w 206890"/>
                <a:gd name="connsiteY4" fmla="*/ 62261 h 191053"/>
                <a:gd name="connsiteX5" fmla="*/ 2754 w 206890"/>
                <a:gd name="connsiteY5" fmla="*/ 58777 h 191053"/>
                <a:gd name="connsiteX6" fmla="*/ 111337 w 206890"/>
                <a:gd name="connsiteY6" fmla="*/ 626 h 191053"/>
                <a:gd name="connsiteX7" fmla="*/ 116609 w 206890"/>
                <a:gd name="connsiteY7" fmla="*/ 814 h 191053"/>
                <a:gd name="connsiteX8" fmla="*/ 204480 w 206890"/>
                <a:gd name="connsiteY8" fmla="*/ 56988 h 191053"/>
                <a:gd name="connsiteX9" fmla="*/ 206802 w 206890"/>
                <a:gd name="connsiteY9" fmla="*/ 60378 h 191053"/>
                <a:gd name="connsiteX10" fmla="*/ 205954 w 206890"/>
                <a:gd name="connsiteY10" fmla="*/ 64363 h 191053"/>
                <a:gd name="connsiteX11" fmla="*/ 124361 w 206890"/>
                <a:gd name="connsiteY11" fmla="*/ 182455 h 191053"/>
                <a:gd name="connsiteX12" fmla="*/ 108889 w 206890"/>
                <a:gd name="connsiteY12" fmla="*/ 191022 h 191053"/>
                <a:gd name="connsiteX13" fmla="*/ 100510 w 206890"/>
                <a:gd name="connsiteY13" fmla="*/ 177214 h 191053"/>
                <a:gd name="connsiteX14" fmla="*/ 108199 w 206890"/>
                <a:gd name="connsiteY14" fmla="*/ 180603 h 191053"/>
                <a:gd name="connsiteX15" fmla="*/ 115542 w 206890"/>
                <a:gd name="connsiteY15" fmla="*/ 176523 h 191053"/>
                <a:gd name="connsiteX16" fmla="*/ 194186 w 206890"/>
                <a:gd name="connsiteY16" fmla="*/ 62888 h 191053"/>
                <a:gd name="connsiteX17" fmla="*/ 113565 w 206890"/>
                <a:gd name="connsiteY17" fmla="*/ 11264 h 191053"/>
                <a:gd name="connsiteX18" fmla="*/ 13142 w 206890"/>
                <a:gd name="connsiteY18" fmla="*/ 65148 h 191053"/>
                <a:gd name="connsiteX19" fmla="*/ 100604 w 206890"/>
                <a:gd name="connsiteY19" fmla="*/ 177214 h 19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6890" h="191053">
                  <a:moveTo>
                    <a:pt x="107728" y="191053"/>
                  </a:moveTo>
                  <a:cubicBezTo>
                    <a:pt x="101860" y="191060"/>
                    <a:pt x="96274" y="188461"/>
                    <a:pt x="92508" y="183961"/>
                  </a:cubicBezTo>
                  <a:lnTo>
                    <a:pt x="92508" y="183961"/>
                  </a:lnTo>
                  <a:cubicBezTo>
                    <a:pt x="55414" y="139775"/>
                    <a:pt x="1499" y="67250"/>
                    <a:pt x="1028" y="66497"/>
                  </a:cubicBezTo>
                  <a:cubicBezTo>
                    <a:pt x="118" y="65283"/>
                    <a:pt x="-195" y="63739"/>
                    <a:pt x="118" y="62261"/>
                  </a:cubicBezTo>
                  <a:cubicBezTo>
                    <a:pt x="464" y="60776"/>
                    <a:pt x="1405" y="59505"/>
                    <a:pt x="2754" y="58777"/>
                  </a:cubicBezTo>
                  <a:lnTo>
                    <a:pt x="111337" y="626"/>
                  </a:lnTo>
                  <a:cubicBezTo>
                    <a:pt x="113001" y="-272"/>
                    <a:pt x="115009" y="-199"/>
                    <a:pt x="116609" y="814"/>
                  </a:cubicBezTo>
                  <a:lnTo>
                    <a:pt x="204480" y="56988"/>
                  </a:lnTo>
                  <a:cubicBezTo>
                    <a:pt x="205672" y="57776"/>
                    <a:pt x="206488" y="58991"/>
                    <a:pt x="206802" y="60378"/>
                  </a:cubicBezTo>
                  <a:cubicBezTo>
                    <a:pt x="207053" y="61765"/>
                    <a:pt x="206770" y="63202"/>
                    <a:pt x="205954" y="64363"/>
                  </a:cubicBezTo>
                  <a:lnTo>
                    <a:pt x="124361" y="182455"/>
                  </a:lnTo>
                  <a:cubicBezTo>
                    <a:pt x="120846" y="187586"/>
                    <a:pt x="115103" y="190761"/>
                    <a:pt x="108889" y="191022"/>
                  </a:cubicBezTo>
                  <a:close/>
                  <a:moveTo>
                    <a:pt x="100510" y="177214"/>
                  </a:moveTo>
                  <a:cubicBezTo>
                    <a:pt x="102424" y="179467"/>
                    <a:pt x="105248" y="180719"/>
                    <a:pt x="108199" y="180603"/>
                  </a:cubicBezTo>
                  <a:cubicBezTo>
                    <a:pt x="111149" y="180471"/>
                    <a:pt x="113879" y="178962"/>
                    <a:pt x="115542" y="176523"/>
                  </a:cubicBezTo>
                  <a:lnTo>
                    <a:pt x="194186" y="62888"/>
                  </a:lnTo>
                  <a:lnTo>
                    <a:pt x="113565" y="11264"/>
                  </a:lnTo>
                  <a:lnTo>
                    <a:pt x="13142" y="65148"/>
                  </a:lnTo>
                  <a:cubicBezTo>
                    <a:pt x="25695" y="82126"/>
                    <a:pt x="69285" y="139900"/>
                    <a:pt x="100604" y="177214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8" name="任意多边形: 形状  258"/>
            <p:cNvSpPr/>
            <p:nvPr>
              <p:custDataLst>
                <p:tags r:id="rId38"/>
              </p:custDataLst>
            </p:nvPr>
          </p:nvSpPr>
          <p:spPr>
            <a:xfrm flipH="1">
              <a:off x="4412129" y="4797041"/>
              <a:ext cx="1082040" cy="873476"/>
            </a:xfrm>
            <a:custGeom>
              <a:avLst/>
              <a:gdLst>
                <a:gd name="connsiteX0" fmla="*/ 327097 w 409632"/>
                <a:gd name="connsiteY0" fmla="*/ 330675 h 330675"/>
                <a:gd name="connsiteX1" fmla="*/ 79177 w 409632"/>
                <a:gd name="connsiteY1" fmla="*/ 330675 h 330675"/>
                <a:gd name="connsiteX2" fmla="*/ 44029 w 409632"/>
                <a:gd name="connsiteY2" fmla="*/ 298822 h 330675"/>
                <a:gd name="connsiteX3" fmla="*/ 27867 w 409632"/>
                <a:gd name="connsiteY3" fmla="*/ 135101 h 330675"/>
                <a:gd name="connsiteX4" fmla="*/ 5241 w 409632"/>
                <a:gd name="connsiteY4" fmla="*/ 135101 h 330675"/>
                <a:gd name="connsiteX5" fmla="*/ 0 w 409632"/>
                <a:gd name="connsiteY5" fmla="*/ 129923 h 330675"/>
                <a:gd name="connsiteX6" fmla="*/ 0 w 409632"/>
                <a:gd name="connsiteY6" fmla="*/ 129891 h 330675"/>
                <a:gd name="connsiteX7" fmla="*/ 0 w 409632"/>
                <a:gd name="connsiteY7" fmla="*/ 5241 h 330675"/>
                <a:gd name="connsiteX8" fmla="*/ 5241 w 409632"/>
                <a:gd name="connsiteY8" fmla="*/ 0 h 330675"/>
                <a:gd name="connsiteX9" fmla="*/ 404391 w 409632"/>
                <a:gd name="connsiteY9" fmla="*/ 0 h 330675"/>
                <a:gd name="connsiteX10" fmla="*/ 409632 w 409632"/>
                <a:gd name="connsiteY10" fmla="*/ 5241 h 330675"/>
                <a:gd name="connsiteX11" fmla="*/ 409632 w 409632"/>
                <a:gd name="connsiteY11" fmla="*/ 129891 h 330675"/>
                <a:gd name="connsiteX12" fmla="*/ 404423 w 409632"/>
                <a:gd name="connsiteY12" fmla="*/ 135101 h 330675"/>
                <a:gd name="connsiteX13" fmla="*/ 404391 w 409632"/>
                <a:gd name="connsiteY13" fmla="*/ 135101 h 330675"/>
                <a:gd name="connsiteX14" fmla="*/ 378564 w 409632"/>
                <a:gd name="connsiteY14" fmla="*/ 135101 h 330675"/>
                <a:gd name="connsiteX15" fmla="*/ 362371 w 409632"/>
                <a:gd name="connsiteY15" fmla="*/ 298822 h 330675"/>
                <a:gd name="connsiteX16" fmla="*/ 327097 w 409632"/>
                <a:gd name="connsiteY16" fmla="*/ 330675 h 330675"/>
                <a:gd name="connsiteX17" fmla="*/ 10325 w 409632"/>
                <a:gd name="connsiteY17" fmla="*/ 124650 h 330675"/>
                <a:gd name="connsiteX18" fmla="*/ 32480 w 409632"/>
                <a:gd name="connsiteY18" fmla="*/ 124650 h 330675"/>
                <a:gd name="connsiteX19" fmla="*/ 37690 w 409632"/>
                <a:gd name="connsiteY19" fmla="*/ 129358 h 330675"/>
                <a:gd name="connsiteX20" fmla="*/ 54322 w 409632"/>
                <a:gd name="connsiteY20" fmla="*/ 297786 h 330675"/>
                <a:gd name="connsiteX21" fmla="*/ 79052 w 409632"/>
                <a:gd name="connsiteY21" fmla="*/ 320224 h 330675"/>
                <a:gd name="connsiteX22" fmla="*/ 326971 w 409632"/>
                <a:gd name="connsiteY22" fmla="*/ 320224 h 330675"/>
                <a:gd name="connsiteX23" fmla="*/ 351732 w 409632"/>
                <a:gd name="connsiteY23" fmla="*/ 297786 h 330675"/>
                <a:gd name="connsiteX24" fmla="*/ 368364 w 409632"/>
                <a:gd name="connsiteY24" fmla="*/ 129358 h 330675"/>
                <a:gd name="connsiteX25" fmla="*/ 373574 w 409632"/>
                <a:gd name="connsiteY25" fmla="*/ 124650 h 330675"/>
                <a:gd name="connsiteX26" fmla="*/ 399088 w 409632"/>
                <a:gd name="connsiteY26" fmla="*/ 124650 h 330675"/>
                <a:gd name="connsiteX27" fmla="*/ 399088 w 409632"/>
                <a:gd name="connsiteY27" fmla="*/ 10450 h 330675"/>
                <a:gd name="connsiteX28" fmla="*/ 10325 w 409632"/>
                <a:gd name="connsiteY28" fmla="*/ 10450 h 33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9632" h="330675">
                  <a:moveTo>
                    <a:pt x="327097" y="330675"/>
                  </a:moveTo>
                  <a:lnTo>
                    <a:pt x="79177" y="330675"/>
                  </a:lnTo>
                  <a:cubicBezTo>
                    <a:pt x="61007" y="330725"/>
                    <a:pt x="45755" y="316923"/>
                    <a:pt x="44029" y="298822"/>
                  </a:cubicBezTo>
                  <a:lnTo>
                    <a:pt x="27867" y="135101"/>
                  </a:lnTo>
                  <a:lnTo>
                    <a:pt x="5241" y="135101"/>
                  </a:lnTo>
                  <a:cubicBezTo>
                    <a:pt x="2354" y="135116"/>
                    <a:pt x="31" y="132800"/>
                    <a:pt x="0" y="129923"/>
                  </a:cubicBezTo>
                  <a:cubicBezTo>
                    <a:pt x="0" y="129913"/>
                    <a:pt x="0" y="129901"/>
                    <a:pt x="0" y="129891"/>
                  </a:cubicBezTo>
                  <a:lnTo>
                    <a:pt x="0" y="5241"/>
                  </a:lnTo>
                  <a:cubicBezTo>
                    <a:pt x="0" y="2347"/>
                    <a:pt x="2354" y="0"/>
                    <a:pt x="5241" y="0"/>
                  </a:cubicBezTo>
                  <a:lnTo>
                    <a:pt x="404391" y="0"/>
                  </a:lnTo>
                  <a:cubicBezTo>
                    <a:pt x="407279" y="0"/>
                    <a:pt x="409632" y="2347"/>
                    <a:pt x="409632" y="5241"/>
                  </a:cubicBezTo>
                  <a:lnTo>
                    <a:pt x="409632" y="129891"/>
                  </a:lnTo>
                  <a:cubicBezTo>
                    <a:pt x="409632" y="132769"/>
                    <a:pt x="407310" y="135101"/>
                    <a:pt x="404423" y="135101"/>
                  </a:cubicBezTo>
                  <a:cubicBezTo>
                    <a:pt x="404423" y="135101"/>
                    <a:pt x="404391" y="135101"/>
                    <a:pt x="404391" y="135101"/>
                  </a:cubicBezTo>
                  <a:lnTo>
                    <a:pt x="378564" y="135101"/>
                  </a:lnTo>
                  <a:lnTo>
                    <a:pt x="362371" y="298822"/>
                  </a:lnTo>
                  <a:cubicBezTo>
                    <a:pt x="360644" y="316970"/>
                    <a:pt x="345330" y="330791"/>
                    <a:pt x="327097" y="330675"/>
                  </a:cubicBezTo>
                  <a:close/>
                  <a:moveTo>
                    <a:pt x="10325" y="124650"/>
                  </a:moveTo>
                  <a:lnTo>
                    <a:pt x="32480" y="124650"/>
                  </a:lnTo>
                  <a:cubicBezTo>
                    <a:pt x="35179" y="124653"/>
                    <a:pt x="37407" y="126684"/>
                    <a:pt x="37690" y="129358"/>
                  </a:cubicBezTo>
                  <a:lnTo>
                    <a:pt x="54322" y="297786"/>
                  </a:lnTo>
                  <a:cubicBezTo>
                    <a:pt x="55546" y="310527"/>
                    <a:pt x="66247" y="320249"/>
                    <a:pt x="79052" y="320224"/>
                  </a:cubicBezTo>
                  <a:lnTo>
                    <a:pt x="326971" y="320224"/>
                  </a:lnTo>
                  <a:cubicBezTo>
                    <a:pt x="339776" y="320281"/>
                    <a:pt x="350539" y="310546"/>
                    <a:pt x="351732" y="297786"/>
                  </a:cubicBezTo>
                  <a:lnTo>
                    <a:pt x="368364" y="129358"/>
                  </a:lnTo>
                  <a:cubicBezTo>
                    <a:pt x="368616" y="126678"/>
                    <a:pt x="370875" y="124638"/>
                    <a:pt x="373574" y="124650"/>
                  </a:cubicBezTo>
                  <a:lnTo>
                    <a:pt x="399088" y="124650"/>
                  </a:lnTo>
                  <a:lnTo>
                    <a:pt x="399088" y="10450"/>
                  </a:lnTo>
                  <a:lnTo>
                    <a:pt x="10325" y="10450"/>
                  </a:ln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9" name="任意多边形: 形状  259"/>
            <p:cNvSpPr/>
            <p:nvPr>
              <p:custDataLst>
                <p:tags r:id="rId39"/>
              </p:custDataLst>
            </p:nvPr>
          </p:nvSpPr>
          <p:spPr>
            <a:xfrm flipH="1">
              <a:off x="4496218" y="5126261"/>
              <a:ext cx="278537" cy="27688"/>
            </a:xfrm>
            <a:custGeom>
              <a:avLst/>
              <a:gdLst>
                <a:gd name="connsiteX0" fmla="*/ 99810 w 105447"/>
                <a:gd name="connsiteY0" fmla="*/ 10466 h 10482"/>
                <a:gd name="connsiteX1" fmla="*/ 4848 w 105447"/>
                <a:gd name="connsiteY1" fmla="*/ 10466 h 10482"/>
                <a:gd name="connsiteX2" fmla="*/ 15 w 105447"/>
                <a:gd name="connsiteY2" fmla="*/ 4836 h 10482"/>
                <a:gd name="connsiteX3" fmla="*/ 4848 w 105447"/>
                <a:gd name="connsiteY3" fmla="*/ 16 h 10482"/>
                <a:gd name="connsiteX4" fmla="*/ 99810 w 105447"/>
                <a:gd name="connsiteY4" fmla="*/ 16 h 10482"/>
                <a:gd name="connsiteX5" fmla="*/ 105428 w 105447"/>
                <a:gd name="connsiteY5" fmla="*/ 4836 h 10482"/>
                <a:gd name="connsiteX6" fmla="*/ 100626 w 105447"/>
                <a:gd name="connsiteY6" fmla="*/ 10466 h 10482"/>
                <a:gd name="connsiteX7" fmla="*/ 99810 w 105447"/>
                <a:gd name="connsiteY7" fmla="*/ 10466 h 1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447" h="10482">
                  <a:moveTo>
                    <a:pt x="99810" y="10466"/>
                  </a:moveTo>
                  <a:lnTo>
                    <a:pt x="4848" y="10466"/>
                  </a:lnTo>
                  <a:cubicBezTo>
                    <a:pt x="1961" y="10243"/>
                    <a:pt x="-205" y="7720"/>
                    <a:pt x="15" y="4836"/>
                  </a:cubicBezTo>
                  <a:cubicBezTo>
                    <a:pt x="234" y="2260"/>
                    <a:pt x="2275" y="217"/>
                    <a:pt x="4848" y="16"/>
                  </a:cubicBezTo>
                  <a:lnTo>
                    <a:pt x="99810" y="16"/>
                  </a:lnTo>
                  <a:cubicBezTo>
                    <a:pt x="102698" y="-207"/>
                    <a:pt x="105208" y="1949"/>
                    <a:pt x="105428" y="4836"/>
                  </a:cubicBezTo>
                  <a:cubicBezTo>
                    <a:pt x="105679" y="7720"/>
                    <a:pt x="103514" y="10243"/>
                    <a:pt x="100626" y="10466"/>
                  </a:cubicBezTo>
                  <a:cubicBezTo>
                    <a:pt x="100344" y="10488"/>
                    <a:pt x="100093" y="10488"/>
                    <a:pt x="99810" y="10466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0" name="任意多边形: 形状  260"/>
            <p:cNvSpPr/>
            <p:nvPr>
              <p:custDataLst>
                <p:tags r:id="rId40"/>
              </p:custDataLst>
            </p:nvPr>
          </p:nvSpPr>
          <p:spPr>
            <a:xfrm flipH="1">
              <a:off x="4850445" y="5126259"/>
              <a:ext cx="102799" cy="27688"/>
            </a:xfrm>
            <a:custGeom>
              <a:avLst/>
              <a:gdLst>
                <a:gd name="connsiteX0" fmla="*/ 34069 w 38917"/>
                <a:gd name="connsiteY0" fmla="*/ 10467 h 10482"/>
                <a:gd name="connsiteX1" fmla="*/ 5637 w 38917"/>
                <a:gd name="connsiteY1" fmla="*/ 10467 h 10482"/>
                <a:gd name="connsiteX2" fmla="*/ 20 w 38917"/>
                <a:gd name="connsiteY2" fmla="*/ 5646 h 10482"/>
                <a:gd name="connsiteX3" fmla="*/ 4821 w 38917"/>
                <a:gd name="connsiteY3" fmla="*/ 16 h 10482"/>
                <a:gd name="connsiteX4" fmla="*/ 5637 w 38917"/>
                <a:gd name="connsiteY4" fmla="*/ 16 h 10482"/>
                <a:gd name="connsiteX5" fmla="*/ 34069 w 38917"/>
                <a:gd name="connsiteY5" fmla="*/ 16 h 10482"/>
                <a:gd name="connsiteX6" fmla="*/ 38902 w 38917"/>
                <a:gd name="connsiteY6" fmla="*/ 5646 h 10482"/>
                <a:gd name="connsiteX7" fmla="*/ 34069 w 38917"/>
                <a:gd name="connsiteY7" fmla="*/ 10467 h 1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917" h="10482">
                  <a:moveTo>
                    <a:pt x="34069" y="10467"/>
                  </a:moveTo>
                  <a:lnTo>
                    <a:pt x="5637" y="10467"/>
                  </a:lnTo>
                  <a:cubicBezTo>
                    <a:pt x="2750" y="10689"/>
                    <a:pt x="239" y="8534"/>
                    <a:pt x="20" y="5646"/>
                  </a:cubicBezTo>
                  <a:cubicBezTo>
                    <a:pt x="-231" y="2762"/>
                    <a:pt x="1934" y="239"/>
                    <a:pt x="4821" y="16"/>
                  </a:cubicBezTo>
                  <a:cubicBezTo>
                    <a:pt x="5103" y="-5"/>
                    <a:pt x="5355" y="-5"/>
                    <a:pt x="5637" y="16"/>
                  </a:cubicBezTo>
                  <a:lnTo>
                    <a:pt x="34069" y="16"/>
                  </a:lnTo>
                  <a:cubicBezTo>
                    <a:pt x="36957" y="239"/>
                    <a:pt x="39122" y="2762"/>
                    <a:pt x="38902" y="5646"/>
                  </a:cubicBezTo>
                  <a:cubicBezTo>
                    <a:pt x="38682" y="8223"/>
                    <a:pt x="36643" y="10266"/>
                    <a:pt x="34069" y="10467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1" name="任意多边形: 形状  261"/>
            <p:cNvSpPr/>
            <p:nvPr>
              <p:custDataLst>
                <p:tags r:id="rId41"/>
              </p:custDataLst>
            </p:nvPr>
          </p:nvSpPr>
          <p:spPr>
            <a:xfrm flipH="1">
              <a:off x="5021209" y="5126304"/>
              <a:ext cx="404032" cy="27604"/>
            </a:xfrm>
            <a:custGeom>
              <a:avLst/>
              <a:gdLst>
                <a:gd name="connsiteX0" fmla="*/ 148109 w 152956"/>
                <a:gd name="connsiteY0" fmla="*/ 10450 h 10450"/>
                <a:gd name="connsiteX1" fmla="*/ 4848 w 152956"/>
                <a:gd name="connsiteY1" fmla="*/ 10450 h 10450"/>
                <a:gd name="connsiteX2" fmla="*/ 15 w 152956"/>
                <a:gd name="connsiteY2" fmla="*/ 4820 h 10450"/>
                <a:gd name="connsiteX3" fmla="*/ 4848 w 152956"/>
                <a:gd name="connsiteY3" fmla="*/ 0 h 10450"/>
                <a:gd name="connsiteX4" fmla="*/ 148109 w 152956"/>
                <a:gd name="connsiteY4" fmla="*/ 0 h 10450"/>
                <a:gd name="connsiteX5" fmla="*/ 152941 w 152956"/>
                <a:gd name="connsiteY5" fmla="*/ 5630 h 10450"/>
                <a:gd name="connsiteX6" fmla="*/ 148109 w 152956"/>
                <a:gd name="connsiteY6" fmla="*/ 10450 h 1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956" h="10450">
                  <a:moveTo>
                    <a:pt x="148109" y="10450"/>
                  </a:moveTo>
                  <a:lnTo>
                    <a:pt x="4848" y="10450"/>
                  </a:lnTo>
                  <a:cubicBezTo>
                    <a:pt x="1961" y="10228"/>
                    <a:pt x="-204" y="7704"/>
                    <a:pt x="15" y="4820"/>
                  </a:cubicBezTo>
                  <a:cubicBezTo>
                    <a:pt x="235" y="2244"/>
                    <a:pt x="2275" y="201"/>
                    <a:pt x="4848" y="0"/>
                  </a:cubicBezTo>
                  <a:lnTo>
                    <a:pt x="148109" y="0"/>
                  </a:lnTo>
                  <a:cubicBezTo>
                    <a:pt x="150996" y="223"/>
                    <a:pt x="153161" y="2746"/>
                    <a:pt x="152941" y="5630"/>
                  </a:cubicBezTo>
                  <a:cubicBezTo>
                    <a:pt x="152722" y="8207"/>
                    <a:pt x="150681" y="10250"/>
                    <a:pt x="148109" y="10450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2" name="任意多边形: 形状  262"/>
            <p:cNvSpPr/>
            <p:nvPr>
              <p:custDataLst>
                <p:tags r:id="rId42"/>
              </p:custDataLst>
            </p:nvPr>
          </p:nvSpPr>
          <p:spPr>
            <a:xfrm flipH="1">
              <a:off x="4747529" y="2905107"/>
              <a:ext cx="341421" cy="1280493"/>
            </a:xfrm>
            <a:custGeom>
              <a:avLst/>
              <a:gdLst>
                <a:gd name="connsiteX0" fmla="*/ 125802 w 129253"/>
                <a:gd name="connsiteY0" fmla="*/ 249897 h 484761"/>
                <a:gd name="connsiteX1" fmla="*/ 34794 w 129253"/>
                <a:gd name="connsiteY1" fmla="*/ 484761 h 484761"/>
                <a:gd name="connsiteX2" fmla="*/ 3411 w 129253"/>
                <a:gd name="connsiteY2" fmla="*/ 234865 h 484761"/>
                <a:gd name="connsiteX3" fmla="*/ 94420 w 129253"/>
                <a:gd name="connsiteY3" fmla="*/ 0 h 484761"/>
                <a:gd name="connsiteX4" fmla="*/ 125802 w 129253"/>
                <a:gd name="connsiteY4" fmla="*/ 249897 h 48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253" h="484761">
                  <a:moveTo>
                    <a:pt x="125802" y="249897"/>
                  </a:moveTo>
                  <a:cubicBezTo>
                    <a:pt x="109326" y="383742"/>
                    <a:pt x="34794" y="484761"/>
                    <a:pt x="34794" y="484761"/>
                  </a:cubicBezTo>
                  <a:cubicBezTo>
                    <a:pt x="34794" y="484761"/>
                    <a:pt x="-12939" y="368647"/>
                    <a:pt x="3411" y="234865"/>
                  </a:cubicBezTo>
                  <a:cubicBezTo>
                    <a:pt x="19761" y="101082"/>
                    <a:pt x="94420" y="0"/>
                    <a:pt x="94420" y="0"/>
                  </a:cubicBezTo>
                  <a:cubicBezTo>
                    <a:pt x="94420" y="0"/>
                    <a:pt x="142278" y="116052"/>
                    <a:pt x="125802" y="249897"/>
                  </a:cubicBezTo>
                  <a:close/>
                </a:path>
              </a:pathLst>
            </a:custGeom>
            <a:solidFill>
              <a:schemeClr val="accent2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3" name="任意多边形: 形状  263"/>
            <p:cNvSpPr/>
            <p:nvPr>
              <p:custDataLst>
                <p:tags r:id="rId43"/>
              </p:custDataLst>
            </p:nvPr>
          </p:nvSpPr>
          <p:spPr>
            <a:xfrm flipH="1">
              <a:off x="4911054" y="3053242"/>
              <a:ext cx="645568" cy="1703760"/>
            </a:xfrm>
            <a:custGeom>
              <a:avLst/>
              <a:gdLst>
                <a:gd name="connsiteX0" fmla="*/ 211842 w 244395"/>
                <a:gd name="connsiteY0" fmla="*/ 292357 h 644999"/>
                <a:gd name="connsiteX1" fmla="*/ 230671 w 244395"/>
                <a:gd name="connsiteY1" fmla="*/ 644999 h 644999"/>
                <a:gd name="connsiteX2" fmla="*/ 32554 w 244395"/>
                <a:gd name="connsiteY2" fmla="*/ 352642 h 644999"/>
                <a:gd name="connsiteX3" fmla="*/ 13725 w 244395"/>
                <a:gd name="connsiteY3" fmla="*/ 0 h 644999"/>
                <a:gd name="connsiteX4" fmla="*/ 211842 w 244395"/>
                <a:gd name="connsiteY4" fmla="*/ 292357 h 64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395" h="644999">
                  <a:moveTo>
                    <a:pt x="211842" y="292357"/>
                  </a:moveTo>
                  <a:cubicBezTo>
                    <a:pt x="271718" y="470451"/>
                    <a:pt x="230671" y="644999"/>
                    <a:pt x="230671" y="644999"/>
                  </a:cubicBezTo>
                  <a:cubicBezTo>
                    <a:pt x="230671" y="644999"/>
                    <a:pt x="92432" y="530768"/>
                    <a:pt x="32554" y="352642"/>
                  </a:cubicBezTo>
                  <a:cubicBezTo>
                    <a:pt x="-27322" y="174517"/>
                    <a:pt x="13725" y="0"/>
                    <a:pt x="13725" y="0"/>
                  </a:cubicBezTo>
                  <a:cubicBezTo>
                    <a:pt x="13725" y="0"/>
                    <a:pt x="151995" y="114231"/>
                    <a:pt x="211842" y="292357"/>
                  </a:cubicBezTo>
                  <a:close/>
                </a:path>
              </a:pathLst>
            </a:custGeom>
            <a:solidFill>
              <a:schemeClr val="accent2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4" name="任意多边形: 形状  264"/>
            <p:cNvSpPr/>
            <p:nvPr>
              <p:custDataLst>
                <p:tags r:id="rId44"/>
              </p:custDataLst>
            </p:nvPr>
          </p:nvSpPr>
          <p:spPr>
            <a:xfrm flipH="1">
              <a:off x="4897902" y="3519489"/>
              <a:ext cx="245854" cy="1251447"/>
            </a:xfrm>
            <a:custGeom>
              <a:avLst/>
              <a:gdLst>
                <a:gd name="connsiteX0" fmla="*/ 74246 w 93074"/>
                <a:gd name="connsiteY0" fmla="*/ 473731 h 473765"/>
                <a:gd name="connsiteX1" fmla="*/ 73022 w 93074"/>
                <a:gd name="connsiteY1" fmla="*/ 473731 h 473765"/>
                <a:gd name="connsiteX2" fmla="*/ 69130 w 93074"/>
                <a:gd name="connsiteY2" fmla="*/ 467454 h 473765"/>
                <a:gd name="connsiteX3" fmla="*/ 50615 w 93074"/>
                <a:gd name="connsiteY3" fmla="*/ 117668 h 473765"/>
                <a:gd name="connsiteX4" fmla="*/ 873 w 93074"/>
                <a:gd name="connsiteY4" fmla="*/ 8144 h 473765"/>
                <a:gd name="connsiteX5" fmla="*/ 2349 w 93074"/>
                <a:gd name="connsiteY5" fmla="*/ 879 h 473765"/>
                <a:gd name="connsiteX6" fmla="*/ 9598 w 93074"/>
                <a:gd name="connsiteY6" fmla="*/ 2338 h 473765"/>
                <a:gd name="connsiteX7" fmla="*/ 9943 w 93074"/>
                <a:gd name="connsiteY7" fmla="*/ 2934 h 473765"/>
                <a:gd name="connsiteX8" fmla="*/ 60500 w 93074"/>
                <a:gd name="connsiteY8" fmla="*/ 114341 h 473765"/>
                <a:gd name="connsiteX9" fmla="*/ 79329 w 93074"/>
                <a:gd name="connsiteY9" fmla="*/ 469839 h 473765"/>
                <a:gd name="connsiteX10" fmla="*/ 74246 w 93074"/>
                <a:gd name="connsiteY10" fmla="*/ 473731 h 473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74" h="473765">
                  <a:moveTo>
                    <a:pt x="74246" y="473731"/>
                  </a:moveTo>
                  <a:cubicBezTo>
                    <a:pt x="73837" y="473778"/>
                    <a:pt x="73430" y="473778"/>
                    <a:pt x="73022" y="473731"/>
                  </a:cubicBezTo>
                  <a:cubicBezTo>
                    <a:pt x="70229" y="473062"/>
                    <a:pt x="68471" y="470260"/>
                    <a:pt x="69130" y="467454"/>
                  </a:cubicBezTo>
                  <a:cubicBezTo>
                    <a:pt x="69570" y="465728"/>
                    <a:pt x="109268" y="292216"/>
                    <a:pt x="50615" y="117668"/>
                  </a:cubicBezTo>
                  <a:cubicBezTo>
                    <a:pt x="37654" y="79617"/>
                    <a:pt x="20990" y="42934"/>
                    <a:pt x="873" y="8144"/>
                  </a:cubicBezTo>
                  <a:cubicBezTo>
                    <a:pt x="-726" y="5733"/>
                    <a:pt x="-67" y="2479"/>
                    <a:pt x="2349" y="879"/>
                  </a:cubicBezTo>
                  <a:cubicBezTo>
                    <a:pt x="4734" y="-725"/>
                    <a:pt x="7997" y="-72"/>
                    <a:pt x="9598" y="2338"/>
                  </a:cubicBezTo>
                  <a:cubicBezTo>
                    <a:pt x="9723" y="2529"/>
                    <a:pt x="9849" y="2727"/>
                    <a:pt x="9943" y="2934"/>
                  </a:cubicBezTo>
                  <a:cubicBezTo>
                    <a:pt x="30436" y="38314"/>
                    <a:pt x="47351" y="75631"/>
                    <a:pt x="60500" y="114341"/>
                  </a:cubicBezTo>
                  <a:cubicBezTo>
                    <a:pt x="120126" y="291808"/>
                    <a:pt x="79737" y="468082"/>
                    <a:pt x="79329" y="469839"/>
                  </a:cubicBezTo>
                  <a:cubicBezTo>
                    <a:pt x="78702" y="472139"/>
                    <a:pt x="76631" y="473740"/>
                    <a:pt x="74246" y="473731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5" name="任意多边形: 形状  265"/>
            <p:cNvSpPr/>
            <p:nvPr>
              <p:custDataLst>
                <p:tags r:id="rId45"/>
              </p:custDataLst>
            </p:nvPr>
          </p:nvSpPr>
          <p:spPr>
            <a:xfrm flipH="1">
              <a:off x="4450832" y="3539757"/>
              <a:ext cx="565256" cy="1218404"/>
            </a:xfrm>
            <a:custGeom>
              <a:avLst/>
              <a:gdLst>
                <a:gd name="connsiteX0" fmla="*/ 196414 w 213991"/>
                <a:gd name="connsiteY0" fmla="*/ 261728 h 461256"/>
                <a:gd name="connsiteX1" fmla="*/ 26667 w 213991"/>
                <a:gd name="connsiteY1" fmla="*/ 461256 h 461256"/>
                <a:gd name="connsiteX2" fmla="*/ 17535 w 213991"/>
                <a:gd name="connsiteY2" fmla="*/ 199497 h 461256"/>
                <a:gd name="connsiteX3" fmla="*/ 187219 w 213991"/>
                <a:gd name="connsiteY3" fmla="*/ 0 h 461256"/>
                <a:gd name="connsiteX4" fmla="*/ 196414 w 213991"/>
                <a:gd name="connsiteY4" fmla="*/ 261728 h 461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991" h="461256">
                  <a:moveTo>
                    <a:pt x="196414" y="261728"/>
                  </a:moveTo>
                  <a:cubicBezTo>
                    <a:pt x="152196" y="389108"/>
                    <a:pt x="26667" y="461256"/>
                    <a:pt x="26667" y="461256"/>
                  </a:cubicBezTo>
                  <a:cubicBezTo>
                    <a:pt x="26667" y="461256"/>
                    <a:pt x="-26682" y="326877"/>
                    <a:pt x="17535" y="199497"/>
                  </a:cubicBezTo>
                  <a:cubicBezTo>
                    <a:pt x="61752" y="72116"/>
                    <a:pt x="187219" y="0"/>
                    <a:pt x="187219" y="0"/>
                  </a:cubicBezTo>
                  <a:cubicBezTo>
                    <a:pt x="187219" y="0"/>
                    <a:pt x="240757" y="134347"/>
                    <a:pt x="196414" y="261728"/>
                  </a:cubicBezTo>
                  <a:close/>
                </a:path>
              </a:pathLst>
            </a:custGeom>
            <a:solidFill>
              <a:schemeClr val="accent2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6" name="任意多边形: 形状  266"/>
            <p:cNvSpPr/>
            <p:nvPr>
              <p:custDataLst>
                <p:tags r:id="rId46"/>
              </p:custDataLst>
            </p:nvPr>
          </p:nvSpPr>
          <p:spPr>
            <a:xfrm flipH="1">
              <a:off x="4715528" y="3689889"/>
              <a:ext cx="314089" cy="1082529"/>
            </a:xfrm>
            <a:custGeom>
              <a:avLst/>
              <a:gdLst>
                <a:gd name="connsiteX0" fmla="*/ 31789 w 118906"/>
                <a:gd name="connsiteY0" fmla="*/ 409661 h 409817"/>
                <a:gd name="connsiteX1" fmla="*/ 26925 w 118906"/>
                <a:gd name="connsiteY1" fmla="*/ 406523 h 409817"/>
                <a:gd name="connsiteX2" fmla="*/ 17730 w 118906"/>
                <a:gd name="connsiteY2" fmla="*/ 141123 h 409817"/>
                <a:gd name="connsiteX3" fmla="*/ 110308 w 118906"/>
                <a:gd name="connsiteY3" fmla="*/ 1221 h 409817"/>
                <a:gd name="connsiteX4" fmla="*/ 117683 w 118906"/>
                <a:gd name="connsiteY4" fmla="*/ 1880 h 409817"/>
                <a:gd name="connsiteX5" fmla="*/ 117588 w 118906"/>
                <a:gd name="connsiteY5" fmla="*/ 8722 h 409817"/>
                <a:gd name="connsiteX6" fmla="*/ 27615 w 118906"/>
                <a:gd name="connsiteY6" fmla="*/ 144544 h 409817"/>
                <a:gd name="connsiteX7" fmla="*/ 36622 w 118906"/>
                <a:gd name="connsiteY7" fmla="*/ 402663 h 409817"/>
                <a:gd name="connsiteX8" fmla="*/ 33672 w 118906"/>
                <a:gd name="connsiteY8" fmla="*/ 409457 h 409817"/>
                <a:gd name="connsiteX9" fmla="*/ 31789 w 118906"/>
                <a:gd name="connsiteY9" fmla="*/ 409818 h 40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906" h="409817">
                  <a:moveTo>
                    <a:pt x="31789" y="409661"/>
                  </a:moveTo>
                  <a:cubicBezTo>
                    <a:pt x="29687" y="409696"/>
                    <a:pt x="27772" y="408456"/>
                    <a:pt x="26925" y="406523"/>
                  </a:cubicBezTo>
                  <a:cubicBezTo>
                    <a:pt x="26391" y="405142"/>
                    <a:pt x="-26738" y="268849"/>
                    <a:pt x="17730" y="141123"/>
                  </a:cubicBezTo>
                  <a:cubicBezTo>
                    <a:pt x="35022" y="91445"/>
                    <a:pt x="66153" y="44372"/>
                    <a:pt x="110308" y="1221"/>
                  </a:cubicBezTo>
                  <a:cubicBezTo>
                    <a:pt x="112536" y="-637"/>
                    <a:pt x="115831" y="-342"/>
                    <a:pt x="117683" y="1880"/>
                  </a:cubicBezTo>
                  <a:cubicBezTo>
                    <a:pt x="119345" y="3870"/>
                    <a:pt x="119314" y="6782"/>
                    <a:pt x="117588" y="8722"/>
                  </a:cubicBezTo>
                  <a:cubicBezTo>
                    <a:pt x="74626" y="50711"/>
                    <a:pt x="44342" y="96435"/>
                    <a:pt x="27615" y="144544"/>
                  </a:cubicBezTo>
                  <a:cubicBezTo>
                    <a:pt x="-15567" y="268535"/>
                    <a:pt x="36119" y="401313"/>
                    <a:pt x="36622" y="402663"/>
                  </a:cubicBezTo>
                  <a:cubicBezTo>
                    <a:pt x="37689" y="405359"/>
                    <a:pt x="36339" y="408400"/>
                    <a:pt x="33672" y="409457"/>
                  </a:cubicBezTo>
                  <a:cubicBezTo>
                    <a:pt x="33076" y="409689"/>
                    <a:pt x="32417" y="409812"/>
                    <a:pt x="31789" y="409818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7" name="任意多边形: 形状  267"/>
            <p:cNvSpPr/>
            <p:nvPr>
              <p:custDataLst>
                <p:tags r:id="rId47"/>
              </p:custDataLst>
            </p:nvPr>
          </p:nvSpPr>
          <p:spPr>
            <a:xfrm flipH="1">
              <a:off x="4525781" y="4660508"/>
              <a:ext cx="863443" cy="150375"/>
            </a:xfrm>
            <a:custGeom>
              <a:avLst/>
              <a:gdLst>
                <a:gd name="connsiteX0" fmla="*/ 326877 w 326877"/>
                <a:gd name="connsiteY0" fmla="*/ 56928 h 56928"/>
                <a:gd name="connsiteX1" fmla="*/ 0 w 326877"/>
                <a:gd name="connsiteY1" fmla="*/ 56928 h 56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6877" h="56928">
                  <a:moveTo>
                    <a:pt x="326877" y="56928"/>
                  </a:moveTo>
                  <a:cubicBezTo>
                    <a:pt x="231130" y="-18976"/>
                    <a:pt x="95747" y="-18976"/>
                    <a:pt x="0" y="5692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8" name="任意多边形: 形状  268"/>
            <p:cNvSpPr/>
            <p:nvPr>
              <p:custDataLst>
                <p:tags r:id="rId48"/>
              </p:custDataLst>
            </p:nvPr>
          </p:nvSpPr>
          <p:spPr>
            <a:xfrm flipH="1">
              <a:off x="4580748" y="3782685"/>
              <a:ext cx="315859" cy="857354"/>
            </a:xfrm>
            <a:custGeom>
              <a:avLst/>
              <a:gdLst>
                <a:gd name="connsiteX0" fmla="*/ 5128 w 119576"/>
                <a:gd name="connsiteY0" fmla="*/ 324571 h 324572"/>
                <a:gd name="connsiteX1" fmla="*/ 3434 w 119576"/>
                <a:gd name="connsiteY1" fmla="*/ 324288 h 324572"/>
                <a:gd name="connsiteX2" fmla="*/ 295 w 119576"/>
                <a:gd name="connsiteY2" fmla="*/ 317635 h 324572"/>
                <a:gd name="connsiteX3" fmla="*/ 109506 w 119576"/>
                <a:gd name="connsiteY3" fmla="*/ 3217 h 324572"/>
                <a:gd name="connsiteX4" fmla="*/ 116378 w 119576"/>
                <a:gd name="connsiteY4" fmla="*/ 408 h 324572"/>
                <a:gd name="connsiteX5" fmla="*/ 119391 w 119576"/>
                <a:gd name="connsiteY5" fmla="*/ 6637 h 324572"/>
                <a:gd name="connsiteX6" fmla="*/ 10180 w 119576"/>
                <a:gd name="connsiteY6" fmla="*/ 321088 h 324572"/>
                <a:gd name="connsiteX7" fmla="*/ 5128 w 119576"/>
                <a:gd name="connsiteY7" fmla="*/ 324571 h 32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76" h="324572">
                  <a:moveTo>
                    <a:pt x="5128" y="324571"/>
                  </a:moveTo>
                  <a:cubicBezTo>
                    <a:pt x="4564" y="324584"/>
                    <a:pt x="3967" y="324489"/>
                    <a:pt x="3434" y="324288"/>
                  </a:cubicBezTo>
                  <a:cubicBezTo>
                    <a:pt x="734" y="323300"/>
                    <a:pt x="-646" y="320337"/>
                    <a:pt x="295" y="317635"/>
                  </a:cubicBezTo>
                  <a:lnTo>
                    <a:pt x="109506" y="3217"/>
                  </a:lnTo>
                  <a:cubicBezTo>
                    <a:pt x="110635" y="546"/>
                    <a:pt x="113710" y="-709"/>
                    <a:pt x="116378" y="408"/>
                  </a:cubicBezTo>
                  <a:cubicBezTo>
                    <a:pt x="118795" y="1428"/>
                    <a:pt x="120081" y="4095"/>
                    <a:pt x="119391" y="6637"/>
                  </a:cubicBezTo>
                  <a:lnTo>
                    <a:pt x="10180" y="321088"/>
                  </a:lnTo>
                  <a:cubicBezTo>
                    <a:pt x="9427" y="323209"/>
                    <a:pt x="7388" y="324612"/>
                    <a:pt x="5128" y="324571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9" name="任意多边形: 形状  269"/>
            <p:cNvSpPr/>
            <p:nvPr>
              <p:custDataLst>
                <p:tags r:id="rId49"/>
              </p:custDataLst>
            </p:nvPr>
          </p:nvSpPr>
          <p:spPr>
            <a:xfrm flipH="1">
              <a:off x="5074850" y="3344656"/>
              <a:ext cx="374812" cy="824447"/>
            </a:xfrm>
            <a:custGeom>
              <a:avLst/>
              <a:gdLst>
                <a:gd name="connsiteX0" fmla="*/ 136673 w 141894"/>
                <a:gd name="connsiteY0" fmla="*/ 312114 h 312114"/>
                <a:gd name="connsiteX1" fmla="*/ 131871 w 141894"/>
                <a:gd name="connsiteY1" fmla="*/ 308976 h 312114"/>
                <a:gd name="connsiteX2" fmla="*/ 348 w 141894"/>
                <a:gd name="connsiteY2" fmla="*/ 7110 h 312114"/>
                <a:gd name="connsiteX3" fmla="*/ 3392 w 141894"/>
                <a:gd name="connsiteY3" fmla="*/ 344 h 312114"/>
                <a:gd name="connsiteX4" fmla="*/ 9952 w 141894"/>
                <a:gd name="connsiteY4" fmla="*/ 2936 h 312114"/>
                <a:gd name="connsiteX5" fmla="*/ 141474 w 141894"/>
                <a:gd name="connsiteY5" fmla="*/ 304802 h 312114"/>
                <a:gd name="connsiteX6" fmla="*/ 138744 w 141894"/>
                <a:gd name="connsiteY6" fmla="*/ 311674 h 312114"/>
                <a:gd name="connsiteX7" fmla="*/ 136673 w 141894"/>
                <a:gd name="connsiteY7" fmla="*/ 312114 h 31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894" h="312114">
                  <a:moveTo>
                    <a:pt x="136673" y="312114"/>
                  </a:moveTo>
                  <a:cubicBezTo>
                    <a:pt x="134602" y="312123"/>
                    <a:pt x="132687" y="310887"/>
                    <a:pt x="131871" y="308976"/>
                  </a:cubicBezTo>
                  <a:lnTo>
                    <a:pt x="348" y="7110"/>
                  </a:lnTo>
                  <a:cubicBezTo>
                    <a:pt x="-687" y="4405"/>
                    <a:pt x="662" y="1376"/>
                    <a:pt x="3392" y="344"/>
                  </a:cubicBezTo>
                  <a:cubicBezTo>
                    <a:pt x="5903" y="-620"/>
                    <a:pt x="8759" y="504"/>
                    <a:pt x="9952" y="2936"/>
                  </a:cubicBezTo>
                  <a:lnTo>
                    <a:pt x="141474" y="304802"/>
                  </a:lnTo>
                  <a:cubicBezTo>
                    <a:pt x="142604" y="307454"/>
                    <a:pt x="141380" y="310526"/>
                    <a:pt x="138744" y="311674"/>
                  </a:cubicBezTo>
                  <a:cubicBezTo>
                    <a:pt x="138085" y="311973"/>
                    <a:pt x="137394" y="312123"/>
                    <a:pt x="136673" y="312114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0" name="任意多边形: 形状  270"/>
            <p:cNvSpPr/>
            <p:nvPr>
              <p:custDataLst>
                <p:tags r:id="rId50"/>
              </p:custDataLst>
            </p:nvPr>
          </p:nvSpPr>
          <p:spPr>
            <a:xfrm flipH="1">
              <a:off x="5185547" y="3861013"/>
              <a:ext cx="218177" cy="62099"/>
            </a:xfrm>
            <a:custGeom>
              <a:avLst/>
              <a:gdLst>
                <a:gd name="connsiteX0" fmla="*/ 59749 w 82596"/>
                <a:gd name="connsiteY0" fmla="*/ 23462 h 23509"/>
                <a:gd name="connsiteX1" fmla="*/ 2320 w 82596"/>
                <a:gd name="connsiteY1" fmla="*/ 9591 h 23509"/>
                <a:gd name="connsiteX2" fmla="*/ 908 w 82596"/>
                <a:gd name="connsiteY2" fmla="*/ 2316 h 23509"/>
                <a:gd name="connsiteX3" fmla="*/ 6588 w 82596"/>
                <a:gd name="connsiteY3" fmla="*/ 176 h 23509"/>
                <a:gd name="connsiteX4" fmla="*/ 75848 w 82596"/>
                <a:gd name="connsiteY4" fmla="*/ 11097 h 23509"/>
                <a:gd name="connsiteX5" fmla="*/ 82376 w 82596"/>
                <a:gd name="connsiteY5" fmla="*/ 14618 h 23509"/>
                <a:gd name="connsiteX6" fmla="*/ 79520 w 82596"/>
                <a:gd name="connsiteY6" fmla="*/ 20888 h 23509"/>
                <a:gd name="connsiteX7" fmla="*/ 59749 w 82596"/>
                <a:gd name="connsiteY7" fmla="*/ 23462 h 2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96" h="23509">
                  <a:moveTo>
                    <a:pt x="59749" y="23462"/>
                  </a:moveTo>
                  <a:cubicBezTo>
                    <a:pt x="46632" y="23462"/>
                    <a:pt x="27237" y="20700"/>
                    <a:pt x="2320" y="9591"/>
                  </a:cubicBezTo>
                  <a:cubicBezTo>
                    <a:pt x="-97" y="7975"/>
                    <a:pt x="-724" y="4720"/>
                    <a:pt x="908" y="2316"/>
                  </a:cubicBezTo>
                  <a:cubicBezTo>
                    <a:pt x="2131" y="462"/>
                    <a:pt x="4422" y="-398"/>
                    <a:pt x="6588" y="176"/>
                  </a:cubicBezTo>
                  <a:cubicBezTo>
                    <a:pt x="50805" y="19853"/>
                    <a:pt x="75629" y="11191"/>
                    <a:pt x="75848" y="11097"/>
                  </a:cubicBezTo>
                  <a:cubicBezTo>
                    <a:pt x="78610" y="10269"/>
                    <a:pt x="81528" y="11844"/>
                    <a:pt x="82376" y="14618"/>
                  </a:cubicBezTo>
                  <a:cubicBezTo>
                    <a:pt x="83129" y="17126"/>
                    <a:pt x="81905" y="19803"/>
                    <a:pt x="79520" y="20888"/>
                  </a:cubicBezTo>
                  <a:cubicBezTo>
                    <a:pt x="73118" y="22862"/>
                    <a:pt x="66433" y="23732"/>
                    <a:pt x="59749" y="23462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1" name="任意多边形: 形状  271"/>
            <p:cNvSpPr/>
            <p:nvPr>
              <p:custDataLst>
                <p:tags r:id="rId51"/>
              </p:custDataLst>
            </p:nvPr>
          </p:nvSpPr>
          <p:spPr>
            <a:xfrm flipH="1">
              <a:off x="4856995" y="3187591"/>
              <a:ext cx="88522" cy="494995"/>
            </a:xfrm>
            <a:custGeom>
              <a:avLst/>
              <a:gdLst>
                <a:gd name="connsiteX0" fmla="*/ 5223 w 33512"/>
                <a:gd name="connsiteY0" fmla="*/ 187393 h 187392"/>
                <a:gd name="connsiteX1" fmla="*/ 4564 w 33512"/>
                <a:gd name="connsiteY1" fmla="*/ 187393 h 187392"/>
                <a:gd name="connsiteX2" fmla="*/ 45 w 33512"/>
                <a:gd name="connsiteY2" fmla="*/ 181524 h 187392"/>
                <a:gd name="connsiteX3" fmla="*/ 23110 w 33512"/>
                <a:gd name="connsiteY3" fmla="*/ 4529 h 187392"/>
                <a:gd name="connsiteX4" fmla="*/ 28979 w 33512"/>
                <a:gd name="connsiteY4" fmla="*/ 41 h 187392"/>
                <a:gd name="connsiteX5" fmla="*/ 33467 w 33512"/>
                <a:gd name="connsiteY5" fmla="*/ 5878 h 187392"/>
                <a:gd name="connsiteX6" fmla="*/ 10401 w 33512"/>
                <a:gd name="connsiteY6" fmla="*/ 182874 h 187392"/>
                <a:gd name="connsiteX7" fmla="*/ 5223 w 33512"/>
                <a:gd name="connsiteY7" fmla="*/ 187393 h 187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512" h="187392">
                  <a:moveTo>
                    <a:pt x="5223" y="187393"/>
                  </a:moveTo>
                  <a:lnTo>
                    <a:pt x="4564" y="187393"/>
                  </a:lnTo>
                  <a:cubicBezTo>
                    <a:pt x="1708" y="187019"/>
                    <a:pt x="-332" y="184393"/>
                    <a:pt x="45" y="181524"/>
                  </a:cubicBezTo>
                  <a:lnTo>
                    <a:pt x="23110" y="4529"/>
                  </a:lnTo>
                  <a:cubicBezTo>
                    <a:pt x="23519" y="1682"/>
                    <a:pt x="26124" y="-314"/>
                    <a:pt x="28979" y="41"/>
                  </a:cubicBezTo>
                  <a:cubicBezTo>
                    <a:pt x="31835" y="414"/>
                    <a:pt x="33844" y="3028"/>
                    <a:pt x="33467" y="5878"/>
                  </a:cubicBezTo>
                  <a:lnTo>
                    <a:pt x="10401" y="182874"/>
                  </a:lnTo>
                  <a:cubicBezTo>
                    <a:pt x="10056" y="185466"/>
                    <a:pt x="7828" y="187399"/>
                    <a:pt x="5223" y="187393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2" name="任意多边形: 形状  272"/>
            <p:cNvSpPr/>
            <p:nvPr>
              <p:custDataLst>
                <p:tags r:id="rId52"/>
              </p:custDataLst>
            </p:nvPr>
          </p:nvSpPr>
          <p:spPr>
            <a:xfrm flipH="1">
              <a:off x="451488" y="5642911"/>
              <a:ext cx="3201769" cy="27604"/>
            </a:xfrm>
            <a:custGeom>
              <a:avLst/>
              <a:gdLst>
                <a:gd name="connsiteX0" fmla="*/ 1207259 w 1212106"/>
                <a:gd name="connsiteY0" fmla="*/ 10450 h 10450"/>
                <a:gd name="connsiteX1" fmla="*/ 4848 w 1212106"/>
                <a:gd name="connsiteY1" fmla="*/ 10450 h 10450"/>
                <a:gd name="connsiteX2" fmla="*/ 15 w 1212106"/>
                <a:gd name="connsiteY2" fmla="*/ 4820 h 10450"/>
                <a:gd name="connsiteX3" fmla="*/ 4848 w 1212106"/>
                <a:gd name="connsiteY3" fmla="*/ 0 h 10450"/>
                <a:gd name="connsiteX4" fmla="*/ 1207259 w 1212106"/>
                <a:gd name="connsiteY4" fmla="*/ 0 h 10450"/>
                <a:gd name="connsiteX5" fmla="*/ 1212092 w 1212106"/>
                <a:gd name="connsiteY5" fmla="*/ 5630 h 10450"/>
                <a:gd name="connsiteX6" fmla="*/ 1207259 w 1212106"/>
                <a:gd name="connsiteY6" fmla="*/ 10450 h 1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2106" h="10450">
                  <a:moveTo>
                    <a:pt x="1207259" y="10450"/>
                  </a:moveTo>
                  <a:lnTo>
                    <a:pt x="4848" y="10450"/>
                  </a:lnTo>
                  <a:cubicBezTo>
                    <a:pt x="1961" y="10228"/>
                    <a:pt x="-204" y="7704"/>
                    <a:pt x="15" y="4820"/>
                  </a:cubicBezTo>
                  <a:cubicBezTo>
                    <a:pt x="235" y="2244"/>
                    <a:pt x="2275" y="201"/>
                    <a:pt x="4848" y="0"/>
                  </a:cubicBezTo>
                  <a:lnTo>
                    <a:pt x="1207259" y="0"/>
                  </a:lnTo>
                  <a:cubicBezTo>
                    <a:pt x="1210146" y="223"/>
                    <a:pt x="1212311" y="2746"/>
                    <a:pt x="1212092" y="5630"/>
                  </a:cubicBezTo>
                  <a:cubicBezTo>
                    <a:pt x="1211872" y="8206"/>
                    <a:pt x="1209832" y="10249"/>
                    <a:pt x="1207259" y="10450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3" name="任意多边形: 形状  273"/>
            <p:cNvSpPr/>
            <p:nvPr>
              <p:custDataLst>
                <p:tags r:id="rId53"/>
              </p:custDataLst>
            </p:nvPr>
          </p:nvSpPr>
          <p:spPr>
            <a:xfrm flipH="1">
              <a:off x="3993798" y="5642911"/>
              <a:ext cx="1700109" cy="27604"/>
            </a:xfrm>
            <a:custGeom>
              <a:avLst/>
              <a:gdLst>
                <a:gd name="connsiteX0" fmla="*/ 638770 w 643617"/>
                <a:gd name="connsiteY0" fmla="*/ 10450 h 10450"/>
                <a:gd name="connsiteX1" fmla="*/ 4848 w 643617"/>
                <a:gd name="connsiteY1" fmla="*/ 10450 h 10450"/>
                <a:gd name="connsiteX2" fmla="*/ 15 w 643617"/>
                <a:gd name="connsiteY2" fmla="*/ 4820 h 10450"/>
                <a:gd name="connsiteX3" fmla="*/ 4848 w 643617"/>
                <a:gd name="connsiteY3" fmla="*/ 0 h 10450"/>
                <a:gd name="connsiteX4" fmla="*/ 638770 w 643617"/>
                <a:gd name="connsiteY4" fmla="*/ 0 h 10450"/>
                <a:gd name="connsiteX5" fmla="*/ 643603 w 643617"/>
                <a:gd name="connsiteY5" fmla="*/ 5630 h 10450"/>
                <a:gd name="connsiteX6" fmla="*/ 638770 w 643617"/>
                <a:gd name="connsiteY6" fmla="*/ 10450 h 1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3617" h="10450">
                  <a:moveTo>
                    <a:pt x="638770" y="10450"/>
                  </a:moveTo>
                  <a:lnTo>
                    <a:pt x="4848" y="10450"/>
                  </a:lnTo>
                  <a:cubicBezTo>
                    <a:pt x="1961" y="10228"/>
                    <a:pt x="-205" y="7704"/>
                    <a:pt x="15" y="4820"/>
                  </a:cubicBezTo>
                  <a:cubicBezTo>
                    <a:pt x="235" y="2244"/>
                    <a:pt x="2275" y="201"/>
                    <a:pt x="4848" y="0"/>
                  </a:cubicBezTo>
                  <a:lnTo>
                    <a:pt x="638770" y="0"/>
                  </a:lnTo>
                  <a:cubicBezTo>
                    <a:pt x="641657" y="223"/>
                    <a:pt x="643822" y="2746"/>
                    <a:pt x="643603" y="5630"/>
                  </a:cubicBezTo>
                  <a:cubicBezTo>
                    <a:pt x="643383" y="8206"/>
                    <a:pt x="641343" y="10249"/>
                    <a:pt x="638770" y="10450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4" name="任意多边形: 形状  275"/>
            <p:cNvSpPr/>
            <p:nvPr>
              <p:custDataLst>
                <p:tags r:id="rId54"/>
              </p:custDataLst>
            </p:nvPr>
          </p:nvSpPr>
          <p:spPr>
            <a:xfrm flipH="1">
              <a:off x="3783282" y="1326353"/>
              <a:ext cx="1086266" cy="1086266"/>
            </a:xfrm>
            <a:custGeom>
              <a:avLst/>
              <a:gdLst>
                <a:gd name="connsiteX0" fmla="*/ 205585 w 411232"/>
                <a:gd name="connsiteY0" fmla="*/ 411233 h 411232"/>
                <a:gd name="connsiteX1" fmla="*/ 0 w 411232"/>
                <a:gd name="connsiteY1" fmla="*/ 205576 h 411232"/>
                <a:gd name="connsiteX2" fmla="*/ 205648 w 411232"/>
                <a:gd name="connsiteY2" fmla="*/ 0 h 411232"/>
                <a:gd name="connsiteX3" fmla="*/ 411233 w 411232"/>
                <a:gd name="connsiteY3" fmla="*/ 205657 h 411232"/>
                <a:gd name="connsiteX4" fmla="*/ 237658 w 411232"/>
                <a:gd name="connsiteY4" fmla="*/ 408722 h 411232"/>
                <a:gd name="connsiteX5" fmla="*/ 205585 w 411232"/>
                <a:gd name="connsiteY5" fmla="*/ 411233 h 411232"/>
                <a:gd name="connsiteX6" fmla="*/ 206464 w 411232"/>
                <a:gd name="connsiteY6" fmla="*/ 11831 h 411232"/>
                <a:gd name="connsiteX7" fmla="*/ 176023 w 411232"/>
                <a:gd name="connsiteY7" fmla="*/ 14216 h 411232"/>
                <a:gd name="connsiteX8" fmla="*/ 13495 w 411232"/>
                <a:gd name="connsiteY8" fmla="*/ 236252 h 411232"/>
                <a:gd name="connsiteX9" fmla="*/ 235524 w 411232"/>
                <a:gd name="connsiteY9" fmla="*/ 398780 h 411232"/>
                <a:gd name="connsiteX10" fmla="*/ 398053 w 411232"/>
                <a:gd name="connsiteY10" fmla="*/ 176745 h 411232"/>
                <a:gd name="connsiteX11" fmla="*/ 397990 w 411232"/>
                <a:gd name="connsiteY11" fmla="*/ 176305 h 411232"/>
                <a:gd name="connsiteX12" fmla="*/ 397990 w 411232"/>
                <a:gd name="connsiteY12" fmla="*/ 176305 h 411232"/>
                <a:gd name="connsiteX13" fmla="*/ 206558 w 411232"/>
                <a:gd name="connsiteY13" fmla="*/ 11831 h 41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232" h="411232">
                  <a:moveTo>
                    <a:pt x="205585" y="411233"/>
                  </a:moveTo>
                  <a:cubicBezTo>
                    <a:pt x="92013" y="411211"/>
                    <a:pt x="0" y="319135"/>
                    <a:pt x="0" y="205576"/>
                  </a:cubicBezTo>
                  <a:cubicBezTo>
                    <a:pt x="31" y="92019"/>
                    <a:pt x="92107" y="-22"/>
                    <a:pt x="205648" y="0"/>
                  </a:cubicBezTo>
                  <a:cubicBezTo>
                    <a:pt x="319220" y="22"/>
                    <a:pt x="411264" y="92097"/>
                    <a:pt x="411233" y="205657"/>
                  </a:cubicBezTo>
                  <a:cubicBezTo>
                    <a:pt x="411233" y="306834"/>
                    <a:pt x="337610" y="392959"/>
                    <a:pt x="237658" y="408722"/>
                  </a:cubicBezTo>
                  <a:cubicBezTo>
                    <a:pt x="227051" y="410382"/>
                    <a:pt x="216318" y="411220"/>
                    <a:pt x="205585" y="411233"/>
                  </a:cubicBezTo>
                  <a:close/>
                  <a:moveTo>
                    <a:pt x="206464" y="11831"/>
                  </a:moveTo>
                  <a:cubicBezTo>
                    <a:pt x="196265" y="11831"/>
                    <a:pt x="186097" y="12628"/>
                    <a:pt x="176023" y="14216"/>
                  </a:cubicBezTo>
                  <a:cubicBezTo>
                    <a:pt x="69825" y="30648"/>
                    <a:pt x="-2950" y="130057"/>
                    <a:pt x="13495" y="236252"/>
                  </a:cubicBezTo>
                  <a:cubicBezTo>
                    <a:pt x="29939" y="342446"/>
                    <a:pt x="129326" y="415212"/>
                    <a:pt x="235524" y="398780"/>
                  </a:cubicBezTo>
                  <a:cubicBezTo>
                    <a:pt x="341722" y="382346"/>
                    <a:pt x="414497" y="282939"/>
                    <a:pt x="398053" y="176745"/>
                  </a:cubicBezTo>
                  <a:cubicBezTo>
                    <a:pt x="398021" y="176597"/>
                    <a:pt x="398021" y="176453"/>
                    <a:pt x="397990" y="176305"/>
                  </a:cubicBezTo>
                  <a:lnTo>
                    <a:pt x="397990" y="176305"/>
                  </a:lnTo>
                  <a:cubicBezTo>
                    <a:pt x="383209" y="81917"/>
                    <a:pt x="302085" y="12223"/>
                    <a:pt x="206558" y="11831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5" name="任意多边形: 形状  276"/>
            <p:cNvSpPr/>
            <p:nvPr>
              <p:custDataLst>
                <p:tags r:id="rId55"/>
              </p:custDataLst>
            </p:nvPr>
          </p:nvSpPr>
          <p:spPr>
            <a:xfrm flipH="1">
              <a:off x="4567277" y="1236201"/>
              <a:ext cx="434562" cy="999520"/>
            </a:xfrm>
            <a:custGeom>
              <a:avLst/>
              <a:gdLst>
                <a:gd name="connsiteX0" fmla="*/ 45876 w 164514"/>
                <a:gd name="connsiteY0" fmla="*/ 378392 h 378392"/>
                <a:gd name="connsiteX1" fmla="*/ 41514 w 164514"/>
                <a:gd name="connsiteY1" fmla="*/ 376038 h 378392"/>
                <a:gd name="connsiteX2" fmla="*/ 116078 w 164514"/>
                <a:gd name="connsiteY2" fmla="*/ 22194 h 378392"/>
                <a:gd name="connsiteX3" fmla="*/ 157628 w 164514"/>
                <a:gd name="connsiteY3" fmla="*/ 267 h 378392"/>
                <a:gd name="connsiteX4" fmla="*/ 164250 w 164514"/>
                <a:gd name="connsiteY4" fmla="*/ 3594 h 378392"/>
                <a:gd name="connsiteX5" fmla="*/ 161614 w 164514"/>
                <a:gd name="connsiteY5" fmla="*/ 9933 h 378392"/>
                <a:gd name="connsiteX6" fmla="*/ 29401 w 164514"/>
                <a:gd name="connsiteY6" fmla="*/ 330484 h 378392"/>
                <a:gd name="connsiteX7" fmla="*/ 50427 w 164514"/>
                <a:gd name="connsiteY7" fmla="*/ 370295 h 378392"/>
                <a:gd name="connsiteX8" fmla="*/ 48889 w 164514"/>
                <a:gd name="connsiteY8" fmla="*/ 377545 h 378392"/>
                <a:gd name="connsiteX9" fmla="*/ 46033 w 164514"/>
                <a:gd name="connsiteY9" fmla="*/ 378392 h 37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14" h="378392">
                  <a:moveTo>
                    <a:pt x="45876" y="378392"/>
                  </a:moveTo>
                  <a:cubicBezTo>
                    <a:pt x="44119" y="378383"/>
                    <a:pt x="42487" y="377501"/>
                    <a:pt x="41514" y="376038"/>
                  </a:cubicBezTo>
                  <a:cubicBezTo>
                    <a:pt x="-35593" y="257734"/>
                    <a:pt x="-2201" y="99313"/>
                    <a:pt x="116078" y="22194"/>
                  </a:cubicBezTo>
                  <a:cubicBezTo>
                    <a:pt x="129227" y="13627"/>
                    <a:pt x="143130" y="6287"/>
                    <a:pt x="157628" y="267"/>
                  </a:cubicBezTo>
                  <a:cubicBezTo>
                    <a:pt x="160390" y="-643"/>
                    <a:pt x="163340" y="845"/>
                    <a:pt x="164250" y="3594"/>
                  </a:cubicBezTo>
                  <a:cubicBezTo>
                    <a:pt x="165066" y="6070"/>
                    <a:pt x="163936" y="8769"/>
                    <a:pt x="161614" y="9933"/>
                  </a:cubicBezTo>
                  <a:cubicBezTo>
                    <a:pt x="36587" y="61937"/>
                    <a:pt x="-22600" y="205454"/>
                    <a:pt x="29401" y="330484"/>
                  </a:cubicBezTo>
                  <a:cubicBezTo>
                    <a:pt x="35175" y="344371"/>
                    <a:pt x="42204" y="357699"/>
                    <a:pt x="50427" y="370295"/>
                  </a:cubicBezTo>
                  <a:cubicBezTo>
                    <a:pt x="51996" y="372721"/>
                    <a:pt x="51305" y="375969"/>
                    <a:pt x="48889" y="377545"/>
                  </a:cubicBezTo>
                  <a:cubicBezTo>
                    <a:pt x="48042" y="378097"/>
                    <a:pt x="47037" y="378392"/>
                    <a:pt x="46033" y="378392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6" name="任意多边形: 形状  277"/>
            <p:cNvSpPr/>
            <p:nvPr>
              <p:custDataLst>
                <p:tags r:id="rId56"/>
              </p:custDataLst>
            </p:nvPr>
          </p:nvSpPr>
          <p:spPr>
            <a:xfrm flipH="1">
              <a:off x="4757665" y="2314234"/>
              <a:ext cx="50228" cy="49063"/>
            </a:xfrm>
            <a:custGeom>
              <a:avLst/>
              <a:gdLst>
                <a:gd name="connsiteX0" fmla="*/ 13753 w 19015"/>
                <a:gd name="connsiteY0" fmla="*/ 18574 h 18574"/>
                <a:gd name="connsiteX1" fmla="*/ 10269 w 19015"/>
                <a:gd name="connsiteY1" fmla="*/ 17225 h 18574"/>
                <a:gd name="connsiteX2" fmla="*/ 1828 w 19015"/>
                <a:gd name="connsiteY2" fmla="*/ 9222 h 18574"/>
                <a:gd name="connsiteX3" fmla="*/ 1263 w 19015"/>
                <a:gd name="connsiteY3" fmla="*/ 1832 h 18574"/>
                <a:gd name="connsiteX4" fmla="*/ 8638 w 19015"/>
                <a:gd name="connsiteY4" fmla="*/ 1257 h 18574"/>
                <a:gd name="connsiteX5" fmla="*/ 9203 w 19015"/>
                <a:gd name="connsiteY5" fmla="*/ 1816 h 18574"/>
                <a:gd name="connsiteX6" fmla="*/ 17268 w 19015"/>
                <a:gd name="connsiteY6" fmla="*/ 9473 h 18574"/>
                <a:gd name="connsiteX7" fmla="*/ 17707 w 19015"/>
                <a:gd name="connsiteY7" fmla="*/ 16829 h 18574"/>
                <a:gd name="connsiteX8" fmla="*/ 13753 w 19015"/>
                <a:gd name="connsiteY8" fmla="*/ 18574 h 1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15" h="18574">
                  <a:moveTo>
                    <a:pt x="13753" y="18574"/>
                  </a:moveTo>
                  <a:cubicBezTo>
                    <a:pt x="12467" y="18580"/>
                    <a:pt x="11211" y="18097"/>
                    <a:pt x="10269" y="17225"/>
                  </a:cubicBezTo>
                  <a:cubicBezTo>
                    <a:pt x="7382" y="14620"/>
                    <a:pt x="4590" y="11952"/>
                    <a:pt x="1828" y="9222"/>
                  </a:cubicBezTo>
                  <a:cubicBezTo>
                    <a:pt x="-369" y="7339"/>
                    <a:pt x="-620" y="4032"/>
                    <a:pt x="1263" y="1832"/>
                  </a:cubicBezTo>
                  <a:cubicBezTo>
                    <a:pt x="3146" y="-365"/>
                    <a:pt x="6441" y="-622"/>
                    <a:pt x="8638" y="1257"/>
                  </a:cubicBezTo>
                  <a:cubicBezTo>
                    <a:pt x="8857" y="1430"/>
                    <a:pt x="9046" y="1615"/>
                    <a:pt x="9203" y="1816"/>
                  </a:cubicBezTo>
                  <a:cubicBezTo>
                    <a:pt x="11838" y="4421"/>
                    <a:pt x="14538" y="6994"/>
                    <a:pt x="17268" y="9473"/>
                  </a:cubicBezTo>
                  <a:cubicBezTo>
                    <a:pt x="19402" y="11384"/>
                    <a:pt x="19622" y="14680"/>
                    <a:pt x="17707" y="16829"/>
                  </a:cubicBezTo>
                  <a:cubicBezTo>
                    <a:pt x="16703" y="17953"/>
                    <a:pt x="15259" y="18590"/>
                    <a:pt x="13753" y="18574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7" name="任意多边形: 形状  278"/>
            <p:cNvSpPr/>
            <p:nvPr>
              <p:custDataLst>
                <p:tags r:id="rId57"/>
              </p:custDataLst>
            </p:nvPr>
          </p:nvSpPr>
          <p:spPr>
            <a:xfrm flipH="1">
              <a:off x="3787495" y="2247227"/>
              <a:ext cx="46765" cy="51660"/>
            </a:xfrm>
            <a:custGeom>
              <a:avLst/>
              <a:gdLst>
                <a:gd name="connsiteX0" fmla="*/ 5241 w 17704"/>
                <a:gd name="connsiteY0" fmla="*/ 19557 h 19557"/>
                <a:gd name="connsiteX1" fmla="*/ 0 w 17704"/>
                <a:gd name="connsiteY1" fmla="*/ 14310 h 19557"/>
                <a:gd name="connsiteX2" fmla="*/ 1224 w 17704"/>
                <a:gd name="connsiteY2" fmla="*/ 10959 h 19557"/>
                <a:gd name="connsiteX3" fmla="*/ 7908 w 17704"/>
                <a:gd name="connsiteY3" fmla="*/ 2642 h 19557"/>
                <a:gd name="connsiteX4" fmla="*/ 15064 w 17704"/>
                <a:gd name="connsiteY4" fmla="*/ 690 h 19557"/>
                <a:gd name="connsiteX5" fmla="*/ 17009 w 17704"/>
                <a:gd name="connsiteY5" fmla="*/ 7839 h 19557"/>
                <a:gd name="connsiteX6" fmla="*/ 16193 w 17704"/>
                <a:gd name="connsiteY6" fmla="*/ 8919 h 19557"/>
                <a:gd name="connsiteX7" fmla="*/ 9258 w 17704"/>
                <a:gd name="connsiteY7" fmla="*/ 17580 h 19557"/>
                <a:gd name="connsiteX8" fmla="*/ 5241 w 17704"/>
                <a:gd name="connsiteY8" fmla="*/ 19557 h 1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04" h="19557">
                  <a:moveTo>
                    <a:pt x="5241" y="19557"/>
                  </a:moveTo>
                  <a:cubicBezTo>
                    <a:pt x="2354" y="19554"/>
                    <a:pt x="0" y="17204"/>
                    <a:pt x="0" y="14310"/>
                  </a:cubicBezTo>
                  <a:cubicBezTo>
                    <a:pt x="0" y="13083"/>
                    <a:pt x="439" y="11900"/>
                    <a:pt x="1224" y="10959"/>
                  </a:cubicBezTo>
                  <a:cubicBezTo>
                    <a:pt x="3514" y="8228"/>
                    <a:pt x="5742" y="5467"/>
                    <a:pt x="7908" y="2642"/>
                  </a:cubicBezTo>
                  <a:cubicBezTo>
                    <a:pt x="9352" y="129"/>
                    <a:pt x="12553" y="-744"/>
                    <a:pt x="15064" y="690"/>
                  </a:cubicBezTo>
                  <a:cubicBezTo>
                    <a:pt x="17574" y="2124"/>
                    <a:pt x="18452" y="5325"/>
                    <a:pt x="17009" y="7839"/>
                  </a:cubicBezTo>
                  <a:cubicBezTo>
                    <a:pt x="16789" y="8235"/>
                    <a:pt x="16507" y="8595"/>
                    <a:pt x="16193" y="8919"/>
                  </a:cubicBezTo>
                  <a:cubicBezTo>
                    <a:pt x="13934" y="11837"/>
                    <a:pt x="11611" y="14724"/>
                    <a:pt x="9258" y="17580"/>
                  </a:cubicBezTo>
                  <a:cubicBezTo>
                    <a:pt x="8285" y="18801"/>
                    <a:pt x="6810" y="19523"/>
                    <a:pt x="5241" y="19557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8" name="任意多边形: 形状  279"/>
            <p:cNvSpPr/>
            <p:nvPr>
              <p:custDataLst>
                <p:tags r:id="rId58"/>
              </p:custDataLst>
            </p:nvPr>
          </p:nvSpPr>
          <p:spPr>
            <a:xfrm flipH="1">
              <a:off x="3651878" y="1744657"/>
              <a:ext cx="104054" cy="437510"/>
            </a:xfrm>
            <a:custGeom>
              <a:avLst/>
              <a:gdLst>
                <a:gd name="connsiteX0" fmla="*/ 5212 w 39392"/>
                <a:gd name="connsiteY0" fmla="*/ 165631 h 165630"/>
                <a:gd name="connsiteX1" fmla="*/ 3 w 39392"/>
                <a:gd name="connsiteY1" fmla="*/ 160437 h 165630"/>
                <a:gd name="connsiteX2" fmla="*/ 599 w 39392"/>
                <a:gd name="connsiteY2" fmla="*/ 157974 h 165630"/>
                <a:gd name="connsiteX3" fmla="*/ 25893 w 39392"/>
                <a:gd name="connsiteY3" fmla="*/ 5927 h 165630"/>
                <a:gd name="connsiteX4" fmla="*/ 30412 w 39392"/>
                <a:gd name="connsiteY4" fmla="*/ 46 h 165630"/>
                <a:gd name="connsiteX5" fmla="*/ 36250 w 39392"/>
                <a:gd name="connsiteY5" fmla="*/ 4326 h 165630"/>
                <a:gd name="connsiteX6" fmla="*/ 9857 w 39392"/>
                <a:gd name="connsiteY6" fmla="*/ 162869 h 165630"/>
                <a:gd name="connsiteX7" fmla="*/ 5212 w 39392"/>
                <a:gd name="connsiteY7" fmla="*/ 165631 h 16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92" h="165630">
                  <a:moveTo>
                    <a:pt x="5212" y="165631"/>
                  </a:moveTo>
                  <a:cubicBezTo>
                    <a:pt x="2325" y="165640"/>
                    <a:pt x="3" y="163312"/>
                    <a:pt x="3" y="160437"/>
                  </a:cubicBezTo>
                  <a:cubicBezTo>
                    <a:pt x="-28" y="159577"/>
                    <a:pt x="191" y="158733"/>
                    <a:pt x="599" y="157974"/>
                  </a:cubicBezTo>
                  <a:cubicBezTo>
                    <a:pt x="25297" y="111380"/>
                    <a:pt x="34178" y="58012"/>
                    <a:pt x="25893" y="5927"/>
                  </a:cubicBezTo>
                  <a:cubicBezTo>
                    <a:pt x="25516" y="3058"/>
                    <a:pt x="27525" y="425"/>
                    <a:pt x="30412" y="46"/>
                  </a:cubicBezTo>
                  <a:cubicBezTo>
                    <a:pt x="33174" y="-321"/>
                    <a:pt x="35747" y="1565"/>
                    <a:pt x="36250" y="4326"/>
                  </a:cubicBezTo>
                  <a:cubicBezTo>
                    <a:pt x="44880" y="58636"/>
                    <a:pt x="35622" y="114283"/>
                    <a:pt x="9857" y="162869"/>
                  </a:cubicBezTo>
                  <a:cubicBezTo>
                    <a:pt x="8947" y="164573"/>
                    <a:pt x="7158" y="165634"/>
                    <a:pt x="5212" y="165631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9" name="任意多边形: 形状  280"/>
            <p:cNvSpPr/>
            <p:nvPr>
              <p:custDataLst>
                <p:tags r:id="rId59"/>
              </p:custDataLst>
            </p:nvPr>
          </p:nvSpPr>
          <p:spPr>
            <a:xfrm flipH="1">
              <a:off x="4464137" y="1202874"/>
              <a:ext cx="65211" cy="37517"/>
            </a:xfrm>
            <a:custGeom>
              <a:avLst/>
              <a:gdLst>
                <a:gd name="connsiteX0" fmla="*/ 5337 w 24687"/>
                <a:gd name="connsiteY0" fmla="*/ 14202 h 14203"/>
                <a:gd name="connsiteX1" fmla="*/ 2 w 24687"/>
                <a:gd name="connsiteY1" fmla="*/ 9118 h 14203"/>
                <a:gd name="connsiteX2" fmla="*/ 3830 w 24687"/>
                <a:gd name="connsiteY2" fmla="*/ 3972 h 14203"/>
                <a:gd name="connsiteX3" fmla="*/ 18548 w 24687"/>
                <a:gd name="connsiteY3" fmla="*/ 80 h 14203"/>
                <a:gd name="connsiteX4" fmla="*/ 24606 w 24687"/>
                <a:gd name="connsiteY4" fmla="*/ 4333 h 14203"/>
                <a:gd name="connsiteX5" fmla="*/ 20902 w 24687"/>
                <a:gd name="connsiteY5" fmla="*/ 10280 h 14203"/>
                <a:gd name="connsiteX6" fmla="*/ 6811 w 24687"/>
                <a:gd name="connsiteY6" fmla="*/ 13983 h 14203"/>
                <a:gd name="connsiteX7" fmla="*/ 5337 w 24687"/>
                <a:gd name="connsiteY7" fmla="*/ 14202 h 14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87" h="14203">
                  <a:moveTo>
                    <a:pt x="5337" y="14202"/>
                  </a:moveTo>
                  <a:cubicBezTo>
                    <a:pt x="2450" y="14271"/>
                    <a:pt x="65" y="11993"/>
                    <a:pt x="2" y="9118"/>
                  </a:cubicBezTo>
                  <a:cubicBezTo>
                    <a:pt x="-61" y="6727"/>
                    <a:pt x="1539" y="4606"/>
                    <a:pt x="3830" y="3972"/>
                  </a:cubicBezTo>
                  <a:cubicBezTo>
                    <a:pt x="8663" y="2528"/>
                    <a:pt x="13591" y="1241"/>
                    <a:pt x="18548" y="80"/>
                  </a:cubicBezTo>
                  <a:cubicBezTo>
                    <a:pt x="21405" y="-422"/>
                    <a:pt x="24103" y="1483"/>
                    <a:pt x="24606" y="4333"/>
                  </a:cubicBezTo>
                  <a:cubicBezTo>
                    <a:pt x="25076" y="6975"/>
                    <a:pt x="23476" y="9539"/>
                    <a:pt x="20902" y="10280"/>
                  </a:cubicBezTo>
                  <a:cubicBezTo>
                    <a:pt x="16164" y="11378"/>
                    <a:pt x="11487" y="12602"/>
                    <a:pt x="6811" y="13983"/>
                  </a:cubicBezTo>
                  <a:cubicBezTo>
                    <a:pt x="6341" y="14130"/>
                    <a:pt x="5839" y="14205"/>
                    <a:pt x="5337" y="14202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0" name="任意多边形: 形状  281"/>
            <p:cNvSpPr/>
            <p:nvPr>
              <p:custDataLst>
                <p:tags r:id="rId60"/>
              </p:custDataLst>
            </p:nvPr>
          </p:nvSpPr>
          <p:spPr>
            <a:xfrm flipH="1">
              <a:off x="4561251" y="1509123"/>
              <a:ext cx="47262" cy="42539"/>
            </a:xfrm>
            <a:custGeom>
              <a:avLst/>
              <a:gdLst>
                <a:gd name="connsiteX0" fmla="*/ 5274 w 17892"/>
                <a:gd name="connsiteY0" fmla="*/ 16105 h 16104"/>
                <a:gd name="connsiteX1" fmla="*/ 1 w 17892"/>
                <a:gd name="connsiteY1" fmla="*/ 10961 h 16104"/>
                <a:gd name="connsiteX2" fmla="*/ 2135 w 17892"/>
                <a:gd name="connsiteY2" fmla="*/ 6690 h 16104"/>
                <a:gd name="connsiteX3" fmla="*/ 9887 w 17892"/>
                <a:gd name="connsiteY3" fmla="*/ 790 h 16104"/>
                <a:gd name="connsiteX4" fmla="*/ 17105 w 17892"/>
                <a:gd name="connsiteY4" fmla="*/ 2478 h 16104"/>
                <a:gd name="connsiteX5" fmla="*/ 15975 w 17892"/>
                <a:gd name="connsiteY5" fmla="*/ 9295 h 16104"/>
                <a:gd name="connsiteX6" fmla="*/ 8694 w 17892"/>
                <a:gd name="connsiteY6" fmla="*/ 14818 h 16104"/>
                <a:gd name="connsiteX7" fmla="*/ 5274 w 17892"/>
                <a:gd name="connsiteY7" fmla="*/ 16105 h 1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892" h="16104">
                  <a:moveTo>
                    <a:pt x="5274" y="16105"/>
                  </a:moveTo>
                  <a:cubicBezTo>
                    <a:pt x="2386" y="16139"/>
                    <a:pt x="32" y="13836"/>
                    <a:pt x="1" y="10961"/>
                  </a:cubicBezTo>
                  <a:cubicBezTo>
                    <a:pt x="-31" y="9276"/>
                    <a:pt x="785" y="7685"/>
                    <a:pt x="2135" y="6690"/>
                  </a:cubicBezTo>
                  <a:cubicBezTo>
                    <a:pt x="4645" y="4650"/>
                    <a:pt x="7219" y="2704"/>
                    <a:pt x="9887" y="790"/>
                  </a:cubicBezTo>
                  <a:cubicBezTo>
                    <a:pt x="12335" y="-738"/>
                    <a:pt x="15566" y="18"/>
                    <a:pt x="17105" y="2478"/>
                  </a:cubicBezTo>
                  <a:cubicBezTo>
                    <a:pt x="18485" y="4710"/>
                    <a:pt x="18014" y="7628"/>
                    <a:pt x="15975" y="9295"/>
                  </a:cubicBezTo>
                  <a:cubicBezTo>
                    <a:pt x="13495" y="11083"/>
                    <a:pt x="11079" y="12904"/>
                    <a:pt x="8694" y="14818"/>
                  </a:cubicBezTo>
                  <a:cubicBezTo>
                    <a:pt x="7752" y="15646"/>
                    <a:pt x="6529" y="16101"/>
                    <a:pt x="5274" y="16105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1" name="任意多边形: 形状  282"/>
            <p:cNvSpPr/>
            <p:nvPr>
              <p:custDataLst>
                <p:tags r:id="rId61"/>
              </p:custDataLst>
            </p:nvPr>
          </p:nvSpPr>
          <p:spPr>
            <a:xfrm flipH="1">
              <a:off x="4023253" y="1922601"/>
              <a:ext cx="739393" cy="391123"/>
            </a:xfrm>
            <a:custGeom>
              <a:avLst/>
              <a:gdLst>
                <a:gd name="connsiteX0" fmla="*/ 165209 w 279915"/>
                <a:gd name="connsiteY0" fmla="*/ 148070 h 148069"/>
                <a:gd name="connsiteX1" fmla="*/ 139 w 279915"/>
                <a:gd name="connsiteY1" fmla="*/ 6442 h 148069"/>
                <a:gd name="connsiteX2" fmla="*/ 4030 w 279915"/>
                <a:gd name="connsiteY2" fmla="*/ 140 h 148069"/>
                <a:gd name="connsiteX3" fmla="*/ 10338 w 279915"/>
                <a:gd name="connsiteY3" fmla="*/ 4044 h 148069"/>
                <a:gd name="connsiteX4" fmla="*/ 10463 w 279915"/>
                <a:gd name="connsiteY4" fmla="*/ 4810 h 148069"/>
                <a:gd name="connsiteX5" fmla="*/ 189562 w 279915"/>
                <a:gd name="connsiteY5" fmla="*/ 135809 h 148069"/>
                <a:gd name="connsiteX6" fmla="*/ 270935 w 279915"/>
                <a:gd name="connsiteY6" fmla="*/ 96979 h 148069"/>
                <a:gd name="connsiteX7" fmla="*/ 278342 w 279915"/>
                <a:gd name="connsiteY7" fmla="*/ 96914 h 148069"/>
                <a:gd name="connsiteX8" fmla="*/ 278405 w 279915"/>
                <a:gd name="connsiteY8" fmla="*/ 104326 h 148069"/>
                <a:gd name="connsiteX9" fmla="*/ 277965 w 279915"/>
                <a:gd name="connsiteY9" fmla="*/ 104731 h 148069"/>
                <a:gd name="connsiteX10" fmla="*/ 165240 w 279915"/>
                <a:gd name="connsiteY10" fmla="*/ 148070 h 14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15" h="148069">
                  <a:moveTo>
                    <a:pt x="165209" y="148070"/>
                  </a:moveTo>
                  <a:cubicBezTo>
                    <a:pt x="82862" y="147856"/>
                    <a:pt x="12879" y="87810"/>
                    <a:pt x="139" y="6442"/>
                  </a:cubicBezTo>
                  <a:cubicBezTo>
                    <a:pt x="-521" y="3624"/>
                    <a:pt x="1237" y="802"/>
                    <a:pt x="4030" y="140"/>
                  </a:cubicBezTo>
                  <a:cubicBezTo>
                    <a:pt x="6854" y="-522"/>
                    <a:pt x="9678" y="1226"/>
                    <a:pt x="10338" y="4044"/>
                  </a:cubicBezTo>
                  <a:cubicBezTo>
                    <a:pt x="10400" y="4295"/>
                    <a:pt x="10431" y="4552"/>
                    <a:pt x="10463" y="4810"/>
                  </a:cubicBezTo>
                  <a:cubicBezTo>
                    <a:pt x="23737" y="90446"/>
                    <a:pt x="103951" y="149096"/>
                    <a:pt x="189562" y="135809"/>
                  </a:cubicBezTo>
                  <a:cubicBezTo>
                    <a:pt x="219908" y="131104"/>
                    <a:pt x="248183" y="117604"/>
                    <a:pt x="270935" y="96979"/>
                  </a:cubicBezTo>
                  <a:cubicBezTo>
                    <a:pt x="272976" y="94915"/>
                    <a:pt x="276271" y="94886"/>
                    <a:pt x="278342" y="96914"/>
                  </a:cubicBezTo>
                  <a:cubicBezTo>
                    <a:pt x="280413" y="98941"/>
                    <a:pt x="280444" y="102261"/>
                    <a:pt x="278405" y="104326"/>
                  </a:cubicBezTo>
                  <a:cubicBezTo>
                    <a:pt x="278279" y="104467"/>
                    <a:pt x="278122" y="104605"/>
                    <a:pt x="277965" y="104731"/>
                  </a:cubicBezTo>
                  <a:cubicBezTo>
                    <a:pt x="247023" y="132598"/>
                    <a:pt x="206885" y="148032"/>
                    <a:pt x="165240" y="148070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2" name="任意多边形: 形状  283"/>
            <p:cNvSpPr/>
            <p:nvPr>
              <p:custDataLst>
                <p:tags r:id="rId62"/>
              </p:custDataLst>
            </p:nvPr>
          </p:nvSpPr>
          <p:spPr>
            <a:xfrm flipH="1">
              <a:off x="3953182" y="2092351"/>
              <a:ext cx="42668" cy="49034"/>
            </a:xfrm>
            <a:custGeom>
              <a:avLst/>
              <a:gdLst>
                <a:gd name="connsiteX0" fmla="*/ 5251 w 16153"/>
                <a:gd name="connsiteY0" fmla="*/ 18563 h 18563"/>
                <a:gd name="connsiteX1" fmla="*/ 2113 w 16153"/>
                <a:gd name="connsiteY1" fmla="*/ 17527 h 18563"/>
                <a:gd name="connsiteX2" fmla="*/ 1014 w 16153"/>
                <a:gd name="connsiteY2" fmla="*/ 10240 h 18563"/>
                <a:gd name="connsiteX3" fmla="*/ 1045 w 16153"/>
                <a:gd name="connsiteY3" fmla="*/ 10215 h 18563"/>
                <a:gd name="connsiteX4" fmla="*/ 6381 w 16153"/>
                <a:gd name="connsiteY4" fmla="*/ 2621 h 18563"/>
                <a:gd name="connsiteX5" fmla="*/ 13535 w 16153"/>
                <a:gd name="connsiteY5" fmla="*/ 703 h 18563"/>
                <a:gd name="connsiteX6" fmla="*/ 15450 w 16153"/>
                <a:gd name="connsiteY6" fmla="*/ 7861 h 18563"/>
                <a:gd name="connsiteX7" fmla="*/ 15105 w 16153"/>
                <a:gd name="connsiteY7" fmla="*/ 8395 h 18563"/>
                <a:gd name="connsiteX8" fmla="*/ 9425 w 16153"/>
                <a:gd name="connsiteY8" fmla="*/ 16492 h 18563"/>
                <a:gd name="connsiteX9" fmla="*/ 5251 w 16153"/>
                <a:gd name="connsiteY9" fmla="*/ 18563 h 18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53" h="18563">
                  <a:moveTo>
                    <a:pt x="5251" y="18563"/>
                  </a:moveTo>
                  <a:cubicBezTo>
                    <a:pt x="4121" y="18578"/>
                    <a:pt x="3023" y="18214"/>
                    <a:pt x="2113" y="17527"/>
                  </a:cubicBezTo>
                  <a:cubicBezTo>
                    <a:pt x="-210" y="15814"/>
                    <a:pt x="-680" y="12553"/>
                    <a:pt x="1014" y="10240"/>
                  </a:cubicBezTo>
                  <a:cubicBezTo>
                    <a:pt x="1045" y="10231"/>
                    <a:pt x="1045" y="10225"/>
                    <a:pt x="1045" y="10215"/>
                  </a:cubicBezTo>
                  <a:cubicBezTo>
                    <a:pt x="2897" y="7736"/>
                    <a:pt x="4686" y="5194"/>
                    <a:pt x="6381" y="2621"/>
                  </a:cubicBezTo>
                  <a:cubicBezTo>
                    <a:pt x="7824" y="113"/>
                    <a:pt x="11025" y="-744"/>
                    <a:pt x="13535" y="703"/>
                  </a:cubicBezTo>
                  <a:cubicBezTo>
                    <a:pt x="16046" y="2150"/>
                    <a:pt x="16894" y="5354"/>
                    <a:pt x="15450" y="7861"/>
                  </a:cubicBezTo>
                  <a:cubicBezTo>
                    <a:pt x="15356" y="8047"/>
                    <a:pt x="15230" y="8226"/>
                    <a:pt x="15105" y="8395"/>
                  </a:cubicBezTo>
                  <a:cubicBezTo>
                    <a:pt x="13285" y="11125"/>
                    <a:pt x="11402" y="13824"/>
                    <a:pt x="9425" y="16492"/>
                  </a:cubicBezTo>
                  <a:cubicBezTo>
                    <a:pt x="8420" y="17788"/>
                    <a:pt x="6883" y="18553"/>
                    <a:pt x="5251" y="18563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3" name="任意多边形: 形状  284"/>
            <p:cNvSpPr/>
            <p:nvPr>
              <p:custDataLst>
                <p:tags r:id="rId63"/>
              </p:custDataLst>
            </p:nvPr>
          </p:nvSpPr>
          <p:spPr>
            <a:xfrm flipH="1">
              <a:off x="3883001" y="1429012"/>
              <a:ext cx="638911" cy="623759"/>
            </a:xfrm>
            <a:custGeom>
              <a:avLst/>
              <a:gdLst>
                <a:gd name="connsiteX0" fmla="*/ 223735 w 241875"/>
                <a:gd name="connsiteY0" fmla="*/ 236139 h 236139"/>
                <a:gd name="connsiteX1" fmla="*/ 218525 w 241875"/>
                <a:gd name="connsiteY1" fmla="*/ 230795 h 236139"/>
                <a:gd name="connsiteX2" fmla="*/ 218933 w 241875"/>
                <a:gd name="connsiteY2" fmla="*/ 228858 h 236139"/>
                <a:gd name="connsiteX3" fmla="*/ 136116 w 241875"/>
                <a:gd name="connsiteY3" fmla="*/ 22981 h 236139"/>
                <a:gd name="connsiteX4" fmla="*/ 50191 w 241875"/>
                <a:gd name="connsiteY4" fmla="*/ 12321 h 236139"/>
                <a:gd name="connsiteX5" fmla="*/ 7323 w 241875"/>
                <a:gd name="connsiteY5" fmla="*/ 25470 h 236139"/>
                <a:gd name="connsiteX6" fmla="*/ 450 w 241875"/>
                <a:gd name="connsiteY6" fmla="*/ 22828 h 236139"/>
                <a:gd name="connsiteX7" fmla="*/ 2867 w 241875"/>
                <a:gd name="connsiteY7" fmla="*/ 16055 h 236139"/>
                <a:gd name="connsiteX8" fmla="*/ 48591 w 241875"/>
                <a:gd name="connsiteY8" fmla="*/ 2028 h 236139"/>
                <a:gd name="connsiteX9" fmla="*/ 239866 w 241875"/>
                <a:gd name="connsiteY9" fmla="*/ 141653 h 236139"/>
                <a:gd name="connsiteX10" fmla="*/ 228536 w 241875"/>
                <a:gd name="connsiteY10" fmla="*/ 232970 h 236139"/>
                <a:gd name="connsiteX11" fmla="*/ 223735 w 241875"/>
                <a:gd name="connsiteY11" fmla="*/ 236139 h 2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875" h="236139">
                  <a:moveTo>
                    <a:pt x="223735" y="236139"/>
                  </a:moveTo>
                  <a:cubicBezTo>
                    <a:pt x="220816" y="236098"/>
                    <a:pt x="218494" y="233707"/>
                    <a:pt x="218525" y="230795"/>
                  </a:cubicBezTo>
                  <a:cubicBezTo>
                    <a:pt x="218557" y="230129"/>
                    <a:pt x="218682" y="229473"/>
                    <a:pt x="218933" y="228858"/>
                  </a:cubicBezTo>
                  <a:cubicBezTo>
                    <a:pt x="252920" y="149141"/>
                    <a:pt x="215858" y="56965"/>
                    <a:pt x="136116" y="22981"/>
                  </a:cubicBezTo>
                  <a:cubicBezTo>
                    <a:pt x="109033" y="11439"/>
                    <a:pt x="79282" y="7742"/>
                    <a:pt x="50191" y="12321"/>
                  </a:cubicBezTo>
                  <a:cubicBezTo>
                    <a:pt x="35347" y="14653"/>
                    <a:pt x="20912" y="19081"/>
                    <a:pt x="7323" y="25470"/>
                  </a:cubicBezTo>
                  <a:cubicBezTo>
                    <a:pt x="4687" y="26641"/>
                    <a:pt x="1611" y="25458"/>
                    <a:pt x="450" y="22828"/>
                  </a:cubicBezTo>
                  <a:cubicBezTo>
                    <a:pt x="-680" y="20286"/>
                    <a:pt x="387" y="17304"/>
                    <a:pt x="2867" y="16055"/>
                  </a:cubicBezTo>
                  <a:cubicBezTo>
                    <a:pt x="17365" y="9227"/>
                    <a:pt x="32774" y="4504"/>
                    <a:pt x="48591" y="2028"/>
                  </a:cubicBezTo>
                  <a:cubicBezTo>
                    <a:pt x="139976" y="-12236"/>
                    <a:pt x="225618" y="50275"/>
                    <a:pt x="239866" y="141653"/>
                  </a:cubicBezTo>
                  <a:cubicBezTo>
                    <a:pt x="244698" y="172552"/>
                    <a:pt x="240776" y="204186"/>
                    <a:pt x="228536" y="232970"/>
                  </a:cubicBezTo>
                  <a:cubicBezTo>
                    <a:pt x="227720" y="234893"/>
                    <a:pt x="225838" y="236142"/>
                    <a:pt x="223735" y="236139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4" name="任意多边形: 形状  285"/>
            <p:cNvSpPr/>
            <p:nvPr>
              <p:custDataLst>
                <p:tags r:id="rId64"/>
              </p:custDataLst>
            </p:nvPr>
          </p:nvSpPr>
          <p:spPr>
            <a:xfrm>
              <a:off x="4210789" y="1630243"/>
              <a:ext cx="216999" cy="480958"/>
            </a:xfrm>
            <a:custGeom>
              <a:avLst/>
              <a:gdLst>
                <a:gd name="connsiteX0" fmla="*/ 64927 w 82150"/>
                <a:gd name="connsiteY0" fmla="*/ 122864 h 182078"/>
                <a:gd name="connsiteX1" fmla="*/ 57897 w 82150"/>
                <a:gd name="connsiteY1" fmla="*/ 109024 h 182078"/>
                <a:gd name="connsiteX2" fmla="*/ 39852 w 82150"/>
                <a:gd name="connsiteY2" fmla="*/ 100645 h 182078"/>
                <a:gd name="connsiteX3" fmla="*/ 12550 w 82150"/>
                <a:gd name="connsiteY3" fmla="*/ 88406 h 182078"/>
                <a:gd name="connsiteX4" fmla="*/ 813 w 82150"/>
                <a:gd name="connsiteY4" fmla="*/ 64398 h 182078"/>
                <a:gd name="connsiteX5" fmla="*/ 4391 w 82150"/>
                <a:gd name="connsiteY5" fmla="*/ 37786 h 182078"/>
                <a:gd name="connsiteX6" fmla="*/ 23220 w 82150"/>
                <a:gd name="connsiteY6" fmla="*/ 22660 h 182078"/>
                <a:gd name="connsiteX7" fmla="*/ 20333 w 82150"/>
                <a:gd name="connsiteY7" fmla="*/ 4207 h 182078"/>
                <a:gd name="connsiteX8" fmla="*/ 22436 w 82150"/>
                <a:gd name="connsiteY8" fmla="*/ 1351 h 182078"/>
                <a:gd name="connsiteX9" fmla="*/ 30877 w 82150"/>
                <a:gd name="connsiteY9" fmla="*/ 33 h 182078"/>
                <a:gd name="connsiteX10" fmla="*/ 33733 w 82150"/>
                <a:gd name="connsiteY10" fmla="*/ 2080 h 182078"/>
                <a:gd name="connsiteX11" fmla="*/ 33733 w 82150"/>
                <a:gd name="connsiteY11" fmla="*/ 2136 h 182078"/>
                <a:gd name="connsiteX12" fmla="*/ 36620 w 82150"/>
                <a:gd name="connsiteY12" fmla="*/ 20652 h 182078"/>
                <a:gd name="connsiteX13" fmla="*/ 59310 w 82150"/>
                <a:gd name="connsiteY13" fmla="*/ 30976 h 182078"/>
                <a:gd name="connsiteX14" fmla="*/ 70921 w 82150"/>
                <a:gd name="connsiteY14" fmla="*/ 57714 h 182078"/>
                <a:gd name="connsiteX15" fmla="*/ 68818 w 82150"/>
                <a:gd name="connsiteY15" fmla="*/ 60695 h 182078"/>
                <a:gd name="connsiteX16" fmla="*/ 57112 w 82150"/>
                <a:gd name="connsiteY16" fmla="*/ 62515 h 182078"/>
                <a:gd name="connsiteX17" fmla="*/ 54288 w 82150"/>
                <a:gd name="connsiteY17" fmla="*/ 60476 h 182078"/>
                <a:gd name="connsiteX18" fmla="*/ 46568 w 82150"/>
                <a:gd name="connsiteY18" fmla="*/ 42462 h 182078"/>
                <a:gd name="connsiteX19" fmla="*/ 32007 w 82150"/>
                <a:gd name="connsiteY19" fmla="*/ 36562 h 182078"/>
                <a:gd name="connsiteX20" fmla="*/ 19768 w 82150"/>
                <a:gd name="connsiteY20" fmla="*/ 44408 h 182078"/>
                <a:gd name="connsiteX21" fmla="*/ 17351 w 82150"/>
                <a:gd name="connsiteY21" fmla="*/ 61448 h 182078"/>
                <a:gd name="connsiteX22" fmla="*/ 24851 w 82150"/>
                <a:gd name="connsiteY22" fmla="*/ 76010 h 182078"/>
                <a:gd name="connsiteX23" fmla="*/ 43085 w 82150"/>
                <a:gd name="connsiteY23" fmla="*/ 84012 h 182078"/>
                <a:gd name="connsiteX24" fmla="*/ 70262 w 82150"/>
                <a:gd name="connsiteY24" fmla="*/ 96283 h 182078"/>
                <a:gd name="connsiteX25" fmla="*/ 77605 w 82150"/>
                <a:gd name="connsiteY25" fmla="*/ 146777 h 182078"/>
                <a:gd name="connsiteX26" fmla="*/ 56548 w 82150"/>
                <a:gd name="connsiteY26" fmla="*/ 162217 h 182078"/>
                <a:gd name="connsiteX27" fmla="*/ 59027 w 82150"/>
                <a:gd name="connsiteY27" fmla="*/ 177908 h 182078"/>
                <a:gd name="connsiteX28" fmla="*/ 56925 w 82150"/>
                <a:gd name="connsiteY28" fmla="*/ 180764 h 182078"/>
                <a:gd name="connsiteX29" fmla="*/ 48671 w 82150"/>
                <a:gd name="connsiteY29" fmla="*/ 182050 h 182078"/>
                <a:gd name="connsiteX30" fmla="*/ 45815 w 82150"/>
                <a:gd name="connsiteY30" fmla="*/ 179948 h 182078"/>
                <a:gd name="connsiteX31" fmla="*/ 43336 w 82150"/>
                <a:gd name="connsiteY31" fmla="*/ 164257 h 182078"/>
                <a:gd name="connsiteX32" fmla="*/ 18230 w 82150"/>
                <a:gd name="connsiteY32" fmla="*/ 154842 h 182078"/>
                <a:gd name="connsiteX33" fmla="*/ 6148 w 82150"/>
                <a:gd name="connsiteY33" fmla="*/ 129485 h 182078"/>
                <a:gd name="connsiteX34" fmla="*/ 8251 w 82150"/>
                <a:gd name="connsiteY34" fmla="*/ 126504 h 182078"/>
                <a:gd name="connsiteX35" fmla="*/ 20051 w 82150"/>
                <a:gd name="connsiteY35" fmla="*/ 124652 h 182078"/>
                <a:gd name="connsiteX36" fmla="*/ 22843 w 82150"/>
                <a:gd name="connsiteY36" fmla="*/ 126692 h 182078"/>
                <a:gd name="connsiteX37" fmla="*/ 30909 w 82150"/>
                <a:gd name="connsiteY37" fmla="*/ 143733 h 182078"/>
                <a:gd name="connsiteX38" fmla="*/ 47039 w 82150"/>
                <a:gd name="connsiteY38" fmla="*/ 148471 h 182078"/>
                <a:gd name="connsiteX39" fmla="*/ 61632 w 82150"/>
                <a:gd name="connsiteY39" fmla="*/ 140124 h 182078"/>
                <a:gd name="connsiteX40" fmla="*/ 64927 w 82150"/>
                <a:gd name="connsiteY40" fmla="*/ 122864 h 18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2150" h="182078">
                  <a:moveTo>
                    <a:pt x="64927" y="122864"/>
                  </a:moveTo>
                  <a:cubicBezTo>
                    <a:pt x="64268" y="117569"/>
                    <a:pt x="61788" y="112667"/>
                    <a:pt x="57897" y="109024"/>
                  </a:cubicBezTo>
                  <a:cubicBezTo>
                    <a:pt x="52625" y="104847"/>
                    <a:pt x="46443" y="101975"/>
                    <a:pt x="39852" y="100645"/>
                  </a:cubicBezTo>
                  <a:cubicBezTo>
                    <a:pt x="27865" y="98301"/>
                    <a:pt x="18763" y="94221"/>
                    <a:pt x="12550" y="88406"/>
                  </a:cubicBezTo>
                  <a:cubicBezTo>
                    <a:pt x="5991" y="81982"/>
                    <a:pt x="1849" y="73509"/>
                    <a:pt x="813" y="64398"/>
                  </a:cubicBezTo>
                  <a:cubicBezTo>
                    <a:pt x="-1007" y="55376"/>
                    <a:pt x="248" y="46005"/>
                    <a:pt x="4391" y="37786"/>
                  </a:cubicBezTo>
                  <a:cubicBezTo>
                    <a:pt x="8407" y="30433"/>
                    <a:pt x="15186" y="24989"/>
                    <a:pt x="23220" y="22660"/>
                  </a:cubicBezTo>
                  <a:lnTo>
                    <a:pt x="20333" y="4207"/>
                  </a:lnTo>
                  <a:cubicBezTo>
                    <a:pt x="20113" y="2839"/>
                    <a:pt x="21054" y="1562"/>
                    <a:pt x="22436" y="1351"/>
                  </a:cubicBezTo>
                  <a:lnTo>
                    <a:pt x="30877" y="33"/>
                  </a:lnTo>
                  <a:cubicBezTo>
                    <a:pt x="32227" y="-189"/>
                    <a:pt x="33513" y="727"/>
                    <a:pt x="33733" y="2080"/>
                  </a:cubicBezTo>
                  <a:cubicBezTo>
                    <a:pt x="33733" y="2098"/>
                    <a:pt x="33733" y="2117"/>
                    <a:pt x="33733" y="2136"/>
                  </a:cubicBezTo>
                  <a:lnTo>
                    <a:pt x="36620" y="20652"/>
                  </a:lnTo>
                  <a:cubicBezTo>
                    <a:pt x="45313" y="20648"/>
                    <a:pt x="53598" y="24414"/>
                    <a:pt x="59310" y="30976"/>
                  </a:cubicBezTo>
                  <a:cubicBezTo>
                    <a:pt x="65555" y="38652"/>
                    <a:pt x="69571" y="47904"/>
                    <a:pt x="70921" y="57714"/>
                  </a:cubicBezTo>
                  <a:cubicBezTo>
                    <a:pt x="71140" y="59114"/>
                    <a:pt x="70199" y="60441"/>
                    <a:pt x="68818" y="60695"/>
                  </a:cubicBezTo>
                  <a:lnTo>
                    <a:pt x="57112" y="62515"/>
                  </a:lnTo>
                  <a:cubicBezTo>
                    <a:pt x="55763" y="62707"/>
                    <a:pt x="54540" y="61803"/>
                    <a:pt x="54288" y="60476"/>
                  </a:cubicBezTo>
                  <a:cubicBezTo>
                    <a:pt x="53284" y="53914"/>
                    <a:pt x="50617" y="47712"/>
                    <a:pt x="46568" y="42462"/>
                  </a:cubicBezTo>
                  <a:cubicBezTo>
                    <a:pt x="43210" y="37931"/>
                    <a:pt x="37593" y="35655"/>
                    <a:pt x="32007" y="36562"/>
                  </a:cubicBezTo>
                  <a:cubicBezTo>
                    <a:pt x="26923" y="37093"/>
                    <a:pt x="22373" y="40002"/>
                    <a:pt x="19768" y="44408"/>
                  </a:cubicBezTo>
                  <a:cubicBezTo>
                    <a:pt x="17006" y="49636"/>
                    <a:pt x="16159" y="55658"/>
                    <a:pt x="17351" y="61448"/>
                  </a:cubicBezTo>
                  <a:cubicBezTo>
                    <a:pt x="17948" y="67072"/>
                    <a:pt x="20615" y="72272"/>
                    <a:pt x="24851" y="76010"/>
                  </a:cubicBezTo>
                  <a:cubicBezTo>
                    <a:pt x="30281" y="79967"/>
                    <a:pt x="36495" y="82697"/>
                    <a:pt x="43085" y="84012"/>
                  </a:cubicBezTo>
                  <a:cubicBezTo>
                    <a:pt x="55230" y="86523"/>
                    <a:pt x="64299" y="90612"/>
                    <a:pt x="70262" y="96283"/>
                  </a:cubicBezTo>
                  <a:cubicBezTo>
                    <a:pt x="82815" y="110028"/>
                    <a:pt x="85702" y="130028"/>
                    <a:pt x="77605" y="146777"/>
                  </a:cubicBezTo>
                  <a:cubicBezTo>
                    <a:pt x="72898" y="154500"/>
                    <a:pt x="65335" y="160051"/>
                    <a:pt x="56548" y="162217"/>
                  </a:cubicBezTo>
                  <a:lnTo>
                    <a:pt x="59027" y="177908"/>
                  </a:lnTo>
                  <a:cubicBezTo>
                    <a:pt x="59247" y="179276"/>
                    <a:pt x="58305" y="180553"/>
                    <a:pt x="56925" y="180764"/>
                  </a:cubicBezTo>
                  <a:lnTo>
                    <a:pt x="48671" y="182050"/>
                  </a:lnTo>
                  <a:cubicBezTo>
                    <a:pt x="47290" y="182258"/>
                    <a:pt x="46034" y="181316"/>
                    <a:pt x="45815" y="179948"/>
                  </a:cubicBezTo>
                  <a:lnTo>
                    <a:pt x="43336" y="164257"/>
                  </a:lnTo>
                  <a:cubicBezTo>
                    <a:pt x="34016" y="164749"/>
                    <a:pt x="24914" y="161338"/>
                    <a:pt x="18230" y="154842"/>
                  </a:cubicBezTo>
                  <a:cubicBezTo>
                    <a:pt x="11734" y="147806"/>
                    <a:pt x="7529" y="138966"/>
                    <a:pt x="6148" y="129485"/>
                  </a:cubicBezTo>
                  <a:cubicBezTo>
                    <a:pt x="5929" y="128086"/>
                    <a:pt x="6869" y="126758"/>
                    <a:pt x="8251" y="126504"/>
                  </a:cubicBezTo>
                  <a:lnTo>
                    <a:pt x="20051" y="124652"/>
                  </a:lnTo>
                  <a:cubicBezTo>
                    <a:pt x="21368" y="124480"/>
                    <a:pt x="22592" y="125377"/>
                    <a:pt x="22843" y="126692"/>
                  </a:cubicBezTo>
                  <a:cubicBezTo>
                    <a:pt x="23754" y="133056"/>
                    <a:pt x="26578" y="138994"/>
                    <a:pt x="30909" y="143733"/>
                  </a:cubicBezTo>
                  <a:cubicBezTo>
                    <a:pt x="35176" y="147894"/>
                    <a:pt x="41202" y="149670"/>
                    <a:pt x="47039" y="148471"/>
                  </a:cubicBezTo>
                  <a:cubicBezTo>
                    <a:pt x="52876" y="147888"/>
                    <a:pt x="58180" y="144853"/>
                    <a:pt x="61632" y="140124"/>
                  </a:cubicBezTo>
                  <a:cubicBezTo>
                    <a:pt x="64989" y="135040"/>
                    <a:pt x="66182" y="128826"/>
                    <a:pt x="64927" y="122864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5" name="任意多边形: 形状  286"/>
            <p:cNvSpPr/>
            <p:nvPr>
              <p:custDataLst>
                <p:tags r:id="rId65"/>
              </p:custDataLst>
            </p:nvPr>
          </p:nvSpPr>
          <p:spPr>
            <a:xfrm flipH="1">
              <a:off x="3248107" y="2614709"/>
              <a:ext cx="613431" cy="613468"/>
            </a:xfrm>
            <a:custGeom>
              <a:avLst/>
              <a:gdLst>
                <a:gd name="connsiteX0" fmla="*/ 209886 w 232229"/>
                <a:gd name="connsiteY0" fmla="*/ 184595 h 232243"/>
                <a:gd name="connsiteX1" fmla="*/ 47640 w 232229"/>
                <a:gd name="connsiteY1" fmla="*/ 209899 h 232243"/>
                <a:gd name="connsiteX2" fmla="*/ 22346 w 232229"/>
                <a:gd name="connsiteY2" fmla="*/ 47649 h 232243"/>
                <a:gd name="connsiteX3" fmla="*/ 184372 w 232229"/>
                <a:gd name="connsiteY3" fmla="*/ 22192 h 232243"/>
                <a:gd name="connsiteX4" fmla="*/ 210043 w 232229"/>
                <a:gd name="connsiteY4" fmla="*/ 184385 h 232243"/>
                <a:gd name="connsiteX5" fmla="*/ 209886 w 232229"/>
                <a:gd name="connsiteY5" fmla="*/ 184595 h 23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229" h="232243">
                  <a:moveTo>
                    <a:pt x="209886" y="184595"/>
                  </a:moveTo>
                  <a:cubicBezTo>
                    <a:pt x="172071" y="236385"/>
                    <a:pt x="99420" y="247714"/>
                    <a:pt x="47640" y="209899"/>
                  </a:cubicBezTo>
                  <a:cubicBezTo>
                    <a:pt x="-4141" y="172080"/>
                    <a:pt x="-15469" y="99439"/>
                    <a:pt x="22346" y="47649"/>
                  </a:cubicBezTo>
                  <a:cubicBezTo>
                    <a:pt x="60098" y="-4059"/>
                    <a:pt x="132592" y="-15448"/>
                    <a:pt x="184372" y="22192"/>
                  </a:cubicBezTo>
                  <a:cubicBezTo>
                    <a:pt x="236247" y="59892"/>
                    <a:pt x="247733" y="132507"/>
                    <a:pt x="210043" y="184385"/>
                  </a:cubicBezTo>
                  <a:cubicBezTo>
                    <a:pt x="209980" y="184454"/>
                    <a:pt x="209949" y="184526"/>
                    <a:pt x="209886" y="184595"/>
                  </a:cubicBezTo>
                  <a:close/>
                </a:path>
              </a:pathLst>
            </a:custGeom>
            <a:solidFill>
              <a:schemeClr val="accent3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6" name="任意多边形: 形状  287"/>
            <p:cNvSpPr/>
            <p:nvPr>
              <p:custDataLst>
                <p:tags r:id="rId66"/>
              </p:custDataLst>
            </p:nvPr>
          </p:nvSpPr>
          <p:spPr>
            <a:xfrm flipH="1">
              <a:off x="3234427" y="2600712"/>
              <a:ext cx="641780" cy="641780"/>
            </a:xfrm>
            <a:custGeom>
              <a:avLst/>
              <a:gdLst>
                <a:gd name="connsiteX0" fmla="*/ 121230 w 242961"/>
                <a:gd name="connsiteY0" fmla="*/ 242962 h 242961"/>
                <a:gd name="connsiteX1" fmla="*/ 0 w 242961"/>
                <a:gd name="connsiteY1" fmla="*/ 121239 h 242961"/>
                <a:gd name="connsiteX2" fmla="*/ 121701 w 242961"/>
                <a:gd name="connsiteY2" fmla="*/ 0 h 242961"/>
                <a:gd name="connsiteX3" fmla="*/ 242961 w 242961"/>
                <a:gd name="connsiteY3" fmla="*/ 121723 h 242961"/>
                <a:gd name="connsiteX4" fmla="*/ 219645 w 242961"/>
                <a:gd name="connsiteY4" fmla="*/ 193032 h 242961"/>
                <a:gd name="connsiteX5" fmla="*/ 219645 w 242961"/>
                <a:gd name="connsiteY5" fmla="*/ 193032 h 242961"/>
                <a:gd name="connsiteX6" fmla="*/ 140310 w 242961"/>
                <a:gd name="connsiteY6" fmla="*/ 241487 h 242961"/>
                <a:gd name="connsiteX7" fmla="*/ 121230 w 242961"/>
                <a:gd name="connsiteY7" fmla="*/ 242962 h 242961"/>
                <a:gd name="connsiteX8" fmla="*/ 121638 w 242961"/>
                <a:gd name="connsiteY8" fmla="*/ 10513 h 242961"/>
                <a:gd name="connsiteX9" fmla="*/ 10514 w 242961"/>
                <a:gd name="connsiteY9" fmla="*/ 121340 h 242961"/>
                <a:gd name="connsiteX10" fmla="*/ 121355 w 242961"/>
                <a:gd name="connsiteY10" fmla="*/ 232449 h 242961"/>
                <a:gd name="connsiteX11" fmla="*/ 211234 w 242961"/>
                <a:gd name="connsiteY11" fmla="*/ 186756 h 242961"/>
                <a:gd name="connsiteX12" fmla="*/ 211234 w 242961"/>
                <a:gd name="connsiteY12" fmla="*/ 186756 h 242961"/>
                <a:gd name="connsiteX13" fmla="*/ 186976 w 242961"/>
                <a:gd name="connsiteY13" fmla="*/ 31756 h 242961"/>
                <a:gd name="connsiteX14" fmla="*/ 121638 w 242961"/>
                <a:gd name="connsiteY14" fmla="*/ 10451 h 242961"/>
                <a:gd name="connsiteX15" fmla="*/ 215439 w 242961"/>
                <a:gd name="connsiteY15" fmla="*/ 189894 h 242961"/>
                <a:gd name="connsiteX16" fmla="*/ 215439 w 242961"/>
                <a:gd name="connsiteY16" fmla="*/ 189894 h 24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2961" h="242961">
                  <a:moveTo>
                    <a:pt x="121230" y="242962"/>
                  </a:moveTo>
                  <a:cubicBezTo>
                    <a:pt x="54135" y="242827"/>
                    <a:pt x="-157" y="188331"/>
                    <a:pt x="0" y="121239"/>
                  </a:cubicBezTo>
                  <a:cubicBezTo>
                    <a:pt x="126" y="54147"/>
                    <a:pt x="54605" y="-132"/>
                    <a:pt x="121701" y="0"/>
                  </a:cubicBezTo>
                  <a:cubicBezTo>
                    <a:pt x="188796" y="135"/>
                    <a:pt x="243087" y="54631"/>
                    <a:pt x="242961" y="121723"/>
                  </a:cubicBezTo>
                  <a:cubicBezTo>
                    <a:pt x="242899" y="147356"/>
                    <a:pt x="234740" y="172317"/>
                    <a:pt x="219645" y="193032"/>
                  </a:cubicBezTo>
                  <a:lnTo>
                    <a:pt x="219645" y="193032"/>
                  </a:lnTo>
                  <a:cubicBezTo>
                    <a:pt x="200721" y="219127"/>
                    <a:pt x="172164" y="236572"/>
                    <a:pt x="140310" y="241487"/>
                  </a:cubicBezTo>
                  <a:cubicBezTo>
                    <a:pt x="134002" y="242475"/>
                    <a:pt x="127632" y="242968"/>
                    <a:pt x="121230" y="242962"/>
                  </a:cubicBezTo>
                  <a:close/>
                  <a:moveTo>
                    <a:pt x="121638" y="10513"/>
                  </a:moveTo>
                  <a:cubicBezTo>
                    <a:pt x="60348" y="10435"/>
                    <a:pt x="10607" y="60053"/>
                    <a:pt x="10514" y="121340"/>
                  </a:cubicBezTo>
                  <a:cubicBezTo>
                    <a:pt x="10451" y="182626"/>
                    <a:pt x="60066" y="232370"/>
                    <a:pt x="121355" y="232449"/>
                  </a:cubicBezTo>
                  <a:cubicBezTo>
                    <a:pt x="156912" y="232492"/>
                    <a:pt x="190333" y="215505"/>
                    <a:pt x="211234" y="186756"/>
                  </a:cubicBezTo>
                  <a:lnTo>
                    <a:pt x="211234" y="186756"/>
                  </a:lnTo>
                  <a:cubicBezTo>
                    <a:pt x="247324" y="137254"/>
                    <a:pt x="236466" y="67858"/>
                    <a:pt x="186976" y="31756"/>
                  </a:cubicBezTo>
                  <a:cubicBezTo>
                    <a:pt x="167990" y="17916"/>
                    <a:pt x="145112" y="10457"/>
                    <a:pt x="121638" y="10451"/>
                  </a:cubicBezTo>
                  <a:close/>
                  <a:moveTo>
                    <a:pt x="215439" y="189894"/>
                  </a:moveTo>
                  <a:lnTo>
                    <a:pt x="215439" y="189894"/>
                  </a:ln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7" name="任意多边形: 形状  288"/>
            <p:cNvSpPr/>
            <p:nvPr>
              <p:custDataLst>
                <p:tags r:id="rId67"/>
              </p:custDataLst>
            </p:nvPr>
          </p:nvSpPr>
          <p:spPr>
            <a:xfrm flipH="1">
              <a:off x="3423521" y="2480210"/>
              <a:ext cx="563457" cy="362735"/>
            </a:xfrm>
            <a:custGeom>
              <a:avLst/>
              <a:gdLst>
                <a:gd name="connsiteX0" fmla="*/ 5250 w 213310"/>
                <a:gd name="connsiteY0" fmla="*/ 137287 h 137322"/>
                <a:gd name="connsiteX1" fmla="*/ 4183 w 213310"/>
                <a:gd name="connsiteY1" fmla="*/ 137287 h 137322"/>
                <a:gd name="connsiteX2" fmla="*/ 103 w 213310"/>
                <a:gd name="connsiteY2" fmla="*/ 131152 h 137322"/>
                <a:gd name="connsiteX3" fmla="*/ 134 w 213310"/>
                <a:gd name="connsiteY3" fmla="*/ 131011 h 137322"/>
                <a:gd name="connsiteX4" fmla="*/ 28378 w 213310"/>
                <a:gd name="connsiteY4" fmla="*/ 67775 h 137322"/>
                <a:gd name="connsiteX5" fmla="*/ 209642 w 213310"/>
                <a:gd name="connsiteY5" fmla="*/ 7208 h 137322"/>
                <a:gd name="connsiteX6" fmla="*/ 213063 w 213310"/>
                <a:gd name="connsiteY6" fmla="*/ 13782 h 137322"/>
                <a:gd name="connsiteX7" fmla="*/ 206504 w 213310"/>
                <a:gd name="connsiteY7" fmla="*/ 17219 h 137322"/>
                <a:gd name="connsiteX8" fmla="*/ 13911 w 213310"/>
                <a:gd name="connsiteY8" fmla="*/ 119920 h 137322"/>
                <a:gd name="connsiteX9" fmla="*/ 10522 w 213310"/>
                <a:gd name="connsiteY9" fmla="*/ 133113 h 137322"/>
                <a:gd name="connsiteX10" fmla="*/ 5250 w 213310"/>
                <a:gd name="connsiteY10" fmla="*/ 137287 h 13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3310" h="137322">
                  <a:moveTo>
                    <a:pt x="5250" y="137287"/>
                  </a:moveTo>
                  <a:cubicBezTo>
                    <a:pt x="4904" y="137334"/>
                    <a:pt x="4528" y="137334"/>
                    <a:pt x="4183" y="137287"/>
                  </a:cubicBezTo>
                  <a:cubicBezTo>
                    <a:pt x="1358" y="136719"/>
                    <a:pt x="-462" y="133973"/>
                    <a:pt x="103" y="131152"/>
                  </a:cubicBezTo>
                  <a:cubicBezTo>
                    <a:pt x="103" y="131105"/>
                    <a:pt x="134" y="131058"/>
                    <a:pt x="134" y="131011"/>
                  </a:cubicBezTo>
                  <a:cubicBezTo>
                    <a:pt x="4904" y="108152"/>
                    <a:pt x="14539" y="86586"/>
                    <a:pt x="28378" y="67775"/>
                  </a:cubicBezTo>
                  <a:cubicBezTo>
                    <a:pt x="69709" y="10992"/>
                    <a:pt x="142484" y="-13329"/>
                    <a:pt x="209642" y="7208"/>
                  </a:cubicBezTo>
                  <a:cubicBezTo>
                    <a:pt x="212404" y="8074"/>
                    <a:pt x="213942" y="11017"/>
                    <a:pt x="213063" y="13782"/>
                  </a:cubicBezTo>
                  <a:cubicBezTo>
                    <a:pt x="212216" y="16547"/>
                    <a:pt x="209266" y="18085"/>
                    <a:pt x="206504" y="17219"/>
                  </a:cubicBezTo>
                  <a:cubicBezTo>
                    <a:pt x="124973" y="-7605"/>
                    <a:pt x="38734" y="38377"/>
                    <a:pt x="13911" y="119920"/>
                  </a:cubicBezTo>
                  <a:cubicBezTo>
                    <a:pt x="12593" y="124267"/>
                    <a:pt x="11463" y="128670"/>
                    <a:pt x="10522" y="133113"/>
                  </a:cubicBezTo>
                  <a:cubicBezTo>
                    <a:pt x="10020" y="135599"/>
                    <a:pt x="7791" y="137356"/>
                    <a:pt x="5250" y="137287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8" name="任意多边形: 形状  289"/>
            <p:cNvSpPr/>
            <p:nvPr>
              <p:custDataLst>
                <p:tags r:id="rId68"/>
              </p:custDataLst>
            </p:nvPr>
          </p:nvSpPr>
          <p:spPr>
            <a:xfrm flipH="1">
              <a:off x="3967621" y="2902619"/>
              <a:ext cx="28121" cy="46752"/>
            </a:xfrm>
            <a:custGeom>
              <a:avLst/>
              <a:gdLst>
                <a:gd name="connsiteX0" fmla="*/ 5398 w 10646"/>
                <a:gd name="connsiteY0" fmla="*/ 17700 h 17699"/>
                <a:gd name="connsiteX1" fmla="*/ 188 w 10646"/>
                <a:gd name="connsiteY1" fmla="*/ 12741 h 17699"/>
                <a:gd name="connsiteX2" fmla="*/ 0 w 10646"/>
                <a:gd name="connsiteY2" fmla="*/ 5272 h 17699"/>
                <a:gd name="connsiteX3" fmla="*/ 5147 w 10646"/>
                <a:gd name="connsiteY3" fmla="*/ 0 h 17699"/>
                <a:gd name="connsiteX4" fmla="*/ 5178 w 10646"/>
                <a:gd name="connsiteY4" fmla="*/ 0 h 17699"/>
                <a:gd name="connsiteX5" fmla="*/ 10450 w 10646"/>
                <a:gd name="connsiteY5" fmla="*/ 5209 h 17699"/>
                <a:gd name="connsiteX6" fmla="*/ 10639 w 10646"/>
                <a:gd name="connsiteY6" fmla="*/ 12239 h 17699"/>
                <a:gd name="connsiteX7" fmla="*/ 5743 w 10646"/>
                <a:gd name="connsiteY7" fmla="*/ 17696 h 17699"/>
                <a:gd name="connsiteX8" fmla="*/ 5680 w 10646"/>
                <a:gd name="connsiteY8" fmla="*/ 17700 h 1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46" h="17699">
                  <a:moveTo>
                    <a:pt x="5398" y="17700"/>
                  </a:moveTo>
                  <a:cubicBezTo>
                    <a:pt x="2636" y="17687"/>
                    <a:pt x="345" y="15512"/>
                    <a:pt x="188" y="12741"/>
                  </a:cubicBezTo>
                  <a:cubicBezTo>
                    <a:pt x="188" y="10262"/>
                    <a:pt x="0" y="7751"/>
                    <a:pt x="0" y="5272"/>
                  </a:cubicBezTo>
                  <a:cubicBezTo>
                    <a:pt x="-31" y="2394"/>
                    <a:pt x="2260" y="34"/>
                    <a:pt x="5147" y="0"/>
                  </a:cubicBezTo>
                  <a:cubicBezTo>
                    <a:pt x="5147" y="0"/>
                    <a:pt x="5178" y="0"/>
                    <a:pt x="5178" y="0"/>
                  </a:cubicBezTo>
                  <a:cubicBezTo>
                    <a:pt x="8002" y="138"/>
                    <a:pt x="10294" y="2382"/>
                    <a:pt x="10450" y="5209"/>
                  </a:cubicBezTo>
                  <a:cubicBezTo>
                    <a:pt x="10450" y="7532"/>
                    <a:pt x="10450" y="9885"/>
                    <a:pt x="10639" y="12239"/>
                  </a:cubicBezTo>
                  <a:cubicBezTo>
                    <a:pt x="10796" y="15095"/>
                    <a:pt x="8599" y="17536"/>
                    <a:pt x="5743" y="17696"/>
                  </a:cubicBezTo>
                  <a:cubicBezTo>
                    <a:pt x="5743" y="17696"/>
                    <a:pt x="5711" y="17700"/>
                    <a:pt x="5680" y="17700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9" name="任意多边形: 形状  290"/>
            <p:cNvSpPr/>
            <p:nvPr>
              <p:custDataLst>
                <p:tags r:id="rId69"/>
              </p:custDataLst>
            </p:nvPr>
          </p:nvSpPr>
          <p:spPr>
            <a:xfrm flipH="1">
              <a:off x="3484542" y="3340256"/>
              <a:ext cx="48146" cy="31476"/>
            </a:xfrm>
            <a:custGeom>
              <a:avLst/>
              <a:gdLst>
                <a:gd name="connsiteX0" fmla="*/ 5117 w 18227"/>
                <a:gd name="connsiteY0" fmla="*/ 11914 h 11916"/>
                <a:gd name="connsiteX1" fmla="*/ 1 w 18227"/>
                <a:gd name="connsiteY1" fmla="*/ 6542 h 11916"/>
                <a:gd name="connsiteX2" fmla="*/ 4270 w 18227"/>
                <a:gd name="connsiteY2" fmla="*/ 1527 h 11916"/>
                <a:gd name="connsiteX3" fmla="*/ 11519 w 18227"/>
                <a:gd name="connsiteY3" fmla="*/ 209 h 11916"/>
                <a:gd name="connsiteX4" fmla="*/ 18015 w 18227"/>
                <a:gd name="connsiteY4" fmla="*/ 3780 h 11916"/>
                <a:gd name="connsiteX5" fmla="*/ 14437 w 18227"/>
                <a:gd name="connsiteY5" fmla="*/ 10276 h 11916"/>
                <a:gd name="connsiteX6" fmla="*/ 13653 w 18227"/>
                <a:gd name="connsiteY6" fmla="*/ 10439 h 11916"/>
                <a:gd name="connsiteX7" fmla="*/ 5964 w 18227"/>
                <a:gd name="connsiteY7" fmla="*/ 11852 h 11916"/>
                <a:gd name="connsiteX8" fmla="*/ 5117 w 18227"/>
                <a:gd name="connsiteY8" fmla="*/ 11914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27" h="11916">
                  <a:moveTo>
                    <a:pt x="5117" y="11914"/>
                  </a:moveTo>
                  <a:cubicBezTo>
                    <a:pt x="2229" y="11842"/>
                    <a:pt x="-62" y="9435"/>
                    <a:pt x="1" y="6542"/>
                  </a:cubicBezTo>
                  <a:cubicBezTo>
                    <a:pt x="64" y="4075"/>
                    <a:pt x="1853" y="1988"/>
                    <a:pt x="4270" y="1527"/>
                  </a:cubicBezTo>
                  <a:cubicBezTo>
                    <a:pt x="6686" y="1150"/>
                    <a:pt x="9103" y="711"/>
                    <a:pt x="11519" y="209"/>
                  </a:cubicBezTo>
                  <a:cubicBezTo>
                    <a:pt x="14312" y="-598"/>
                    <a:pt x="17199" y="1003"/>
                    <a:pt x="18015" y="3780"/>
                  </a:cubicBezTo>
                  <a:cubicBezTo>
                    <a:pt x="18831" y="6561"/>
                    <a:pt x="17230" y="9470"/>
                    <a:pt x="14437" y="10276"/>
                  </a:cubicBezTo>
                  <a:cubicBezTo>
                    <a:pt x="14186" y="10352"/>
                    <a:pt x="13935" y="10405"/>
                    <a:pt x="13653" y="10439"/>
                  </a:cubicBezTo>
                  <a:cubicBezTo>
                    <a:pt x="11111" y="10973"/>
                    <a:pt x="8537" y="11444"/>
                    <a:pt x="5964" y="11852"/>
                  </a:cubicBezTo>
                  <a:cubicBezTo>
                    <a:pt x="5682" y="11905"/>
                    <a:pt x="5399" y="11924"/>
                    <a:pt x="5117" y="11914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0" name="任意多边形: 形状  291"/>
            <p:cNvSpPr/>
            <p:nvPr>
              <p:custDataLst>
                <p:tags r:id="rId70"/>
              </p:custDataLst>
            </p:nvPr>
          </p:nvSpPr>
          <p:spPr>
            <a:xfrm flipH="1">
              <a:off x="3187062" y="3131953"/>
              <a:ext cx="251536" cy="213911"/>
            </a:xfrm>
            <a:custGeom>
              <a:avLst/>
              <a:gdLst>
                <a:gd name="connsiteX0" fmla="*/ 5272 w 95225"/>
                <a:gd name="connsiteY0" fmla="*/ 80981 h 80981"/>
                <a:gd name="connsiteX1" fmla="*/ 0 w 95225"/>
                <a:gd name="connsiteY1" fmla="*/ 75822 h 80981"/>
                <a:gd name="connsiteX2" fmla="*/ 3358 w 95225"/>
                <a:gd name="connsiteY2" fmla="*/ 70907 h 80981"/>
                <a:gd name="connsiteX3" fmla="*/ 85360 w 95225"/>
                <a:gd name="connsiteY3" fmla="*/ 2776 h 80981"/>
                <a:gd name="connsiteX4" fmla="*/ 92452 w 95225"/>
                <a:gd name="connsiteY4" fmla="*/ 617 h 80981"/>
                <a:gd name="connsiteX5" fmla="*/ 94617 w 95225"/>
                <a:gd name="connsiteY5" fmla="*/ 7710 h 80981"/>
                <a:gd name="connsiteX6" fmla="*/ 94241 w 95225"/>
                <a:gd name="connsiteY6" fmla="*/ 8300 h 80981"/>
                <a:gd name="connsiteX7" fmla="*/ 7312 w 95225"/>
                <a:gd name="connsiteY7" fmla="*/ 80479 h 80981"/>
                <a:gd name="connsiteX8" fmla="*/ 5272 w 95225"/>
                <a:gd name="connsiteY8" fmla="*/ 80981 h 8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25" h="80981">
                  <a:moveTo>
                    <a:pt x="5272" y="80981"/>
                  </a:moveTo>
                  <a:cubicBezTo>
                    <a:pt x="2385" y="81009"/>
                    <a:pt x="31" y="78700"/>
                    <a:pt x="0" y="75822"/>
                  </a:cubicBezTo>
                  <a:cubicBezTo>
                    <a:pt x="0" y="73647"/>
                    <a:pt x="1318" y="71686"/>
                    <a:pt x="3358" y="70907"/>
                  </a:cubicBezTo>
                  <a:cubicBezTo>
                    <a:pt x="37376" y="57708"/>
                    <a:pt x="66153" y="33792"/>
                    <a:pt x="85360" y="2776"/>
                  </a:cubicBezTo>
                  <a:cubicBezTo>
                    <a:pt x="86709" y="222"/>
                    <a:pt x="89910" y="-745"/>
                    <a:pt x="92452" y="617"/>
                  </a:cubicBezTo>
                  <a:cubicBezTo>
                    <a:pt x="94994" y="1979"/>
                    <a:pt x="95966" y="5155"/>
                    <a:pt x="94617" y="7710"/>
                  </a:cubicBezTo>
                  <a:cubicBezTo>
                    <a:pt x="94491" y="7914"/>
                    <a:pt x="94367" y="8112"/>
                    <a:pt x="94241" y="8300"/>
                  </a:cubicBezTo>
                  <a:cubicBezTo>
                    <a:pt x="73843" y="41141"/>
                    <a:pt x="43339" y="66473"/>
                    <a:pt x="7312" y="80479"/>
                  </a:cubicBezTo>
                  <a:cubicBezTo>
                    <a:pt x="6653" y="80768"/>
                    <a:pt x="5962" y="80937"/>
                    <a:pt x="5272" y="80981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1" name="任意多边形: 形状  292"/>
            <p:cNvSpPr/>
            <p:nvPr>
              <p:custDataLst>
                <p:tags r:id="rId71"/>
              </p:custDataLst>
            </p:nvPr>
          </p:nvSpPr>
          <p:spPr>
            <a:xfrm flipH="1">
              <a:off x="3325054" y="2536119"/>
              <a:ext cx="39884" cy="35000"/>
            </a:xfrm>
            <a:custGeom>
              <a:avLst/>
              <a:gdLst>
                <a:gd name="connsiteX0" fmla="*/ 9899 w 15099"/>
                <a:gd name="connsiteY0" fmla="*/ 13250 h 13250"/>
                <a:gd name="connsiteX1" fmla="*/ 7137 w 15099"/>
                <a:gd name="connsiteY1" fmla="*/ 12465 h 13250"/>
                <a:gd name="connsiteX2" fmla="*/ 2618 w 15099"/>
                <a:gd name="connsiteY2" fmla="*/ 9735 h 13250"/>
                <a:gd name="connsiteX3" fmla="*/ 703 w 15099"/>
                <a:gd name="connsiteY3" fmla="*/ 2611 h 13250"/>
                <a:gd name="connsiteX4" fmla="*/ 7827 w 15099"/>
                <a:gd name="connsiteY4" fmla="*/ 697 h 13250"/>
                <a:gd name="connsiteX5" fmla="*/ 12660 w 15099"/>
                <a:gd name="connsiteY5" fmla="*/ 3584 h 13250"/>
                <a:gd name="connsiteX6" fmla="*/ 14292 w 15099"/>
                <a:gd name="connsiteY6" fmla="*/ 10818 h 13250"/>
                <a:gd name="connsiteX7" fmla="*/ 9899 w 15099"/>
                <a:gd name="connsiteY7" fmla="*/ 13250 h 1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99" h="13250">
                  <a:moveTo>
                    <a:pt x="9899" y="13250"/>
                  </a:moveTo>
                  <a:cubicBezTo>
                    <a:pt x="8926" y="13253"/>
                    <a:pt x="7953" y="12980"/>
                    <a:pt x="7137" y="12465"/>
                  </a:cubicBezTo>
                  <a:cubicBezTo>
                    <a:pt x="5630" y="11524"/>
                    <a:pt x="4124" y="10614"/>
                    <a:pt x="2618" y="9735"/>
                  </a:cubicBezTo>
                  <a:cubicBezTo>
                    <a:pt x="107" y="8298"/>
                    <a:pt x="-740" y="5106"/>
                    <a:pt x="703" y="2611"/>
                  </a:cubicBezTo>
                  <a:cubicBezTo>
                    <a:pt x="2147" y="116"/>
                    <a:pt x="5316" y="-740"/>
                    <a:pt x="7827" y="697"/>
                  </a:cubicBezTo>
                  <a:cubicBezTo>
                    <a:pt x="9459" y="1639"/>
                    <a:pt x="10965" y="2580"/>
                    <a:pt x="12660" y="3584"/>
                  </a:cubicBezTo>
                  <a:cubicBezTo>
                    <a:pt x="15108" y="5135"/>
                    <a:pt x="15830" y="8373"/>
                    <a:pt x="14292" y="10818"/>
                  </a:cubicBezTo>
                  <a:cubicBezTo>
                    <a:pt x="13319" y="12318"/>
                    <a:pt x="11687" y="13234"/>
                    <a:pt x="9899" y="13250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2" name="任意多边形: 形状  293"/>
            <p:cNvSpPr/>
            <p:nvPr>
              <p:custDataLst>
                <p:tags r:id="rId72"/>
              </p:custDataLst>
            </p:nvPr>
          </p:nvSpPr>
          <p:spPr>
            <a:xfrm flipH="1">
              <a:off x="3506828" y="2694308"/>
              <a:ext cx="39699" cy="29257"/>
            </a:xfrm>
            <a:custGeom>
              <a:avLst/>
              <a:gdLst>
                <a:gd name="connsiteX0" fmla="*/ 9916 w 15029"/>
                <a:gd name="connsiteY0" fmla="*/ 11013 h 11076"/>
                <a:gd name="connsiteX1" fmla="*/ 9037 w 15029"/>
                <a:gd name="connsiteY1" fmla="*/ 11013 h 11076"/>
                <a:gd name="connsiteX2" fmla="*/ 4676 w 15029"/>
                <a:gd name="connsiteY2" fmla="*/ 10417 h 11076"/>
                <a:gd name="connsiteX3" fmla="*/ 31 w 15029"/>
                <a:gd name="connsiteY3" fmla="*/ 4674 h 11076"/>
                <a:gd name="connsiteX4" fmla="*/ 5774 w 15029"/>
                <a:gd name="connsiteY4" fmla="*/ 30 h 11076"/>
                <a:gd name="connsiteX5" fmla="*/ 10764 w 15029"/>
                <a:gd name="connsiteY5" fmla="*/ 689 h 11076"/>
                <a:gd name="connsiteX6" fmla="*/ 14938 w 15029"/>
                <a:gd name="connsiteY6" fmla="*/ 6818 h 11076"/>
                <a:gd name="connsiteX7" fmla="*/ 9916 w 15029"/>
                <a:gd name="connsiteY7" fmla="*/ 11076 h 1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29" h="11076">
                  <a:moveTo>
                    <a:pt x="9916" y="11013"/>
                  </a:moveTo>
                  <a:lnTo>
                    <a:pt x="9037" y="11013"/>
                  </a:lnTo>
                  <a:cubicBezTo>
                    <a:pt x="7594" y="10762"/>
                    <a:pt x="6150" y="10574"/>
                    <a:pt x="4676" y="10417"/>
                  </a:cubicBezTo>
                  <a:cubicBezTo>
                    <a:pt x="1820" y="10113"/>
                    <a:pt x="-283" y="7542"/>
                    <a:pt x="31" y="4674"/>
                  </a:cubicBezTo>
                  <a:cubicBezTo>
                    <a:pt x="344" y="1806"/>
                    <a:pt x="2918" y="-275"/>
                    <a:pt x="5774" y="30"/>
                  </a:cubicBezTo>
                  <a:cubicBezTo>
                    <a:pt x="7437" y="196"/>
                    <a:pt x="9100" y="416"/>
                    <a:pt x="10764" y="689"/>
                  </a:cubicBezTo>
                  <a:cubicBezTo>
                    <a:pt x="13620" y="1228"/>
                    <a:pt x="15471" y="3974"/>
                    <a:pt x="14938" y="6818"/>
                  </a:cubicBezTo>
                  <a:cubicBezTo>
                    <a:pt x="14466" y="9240"/>
                    <a:pt x="12396" y="11013"/>
                    <a:pt x="9916" y="11076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3" name="任意多边形: 形状  294"/>
            <p:cNvSpPr/>
            <p:nvPr>
              <p:custDataLst>
                <p:tags r:id="rId73"/>
              </p:custDataLst>
            </p:nvPr>
          </p:nvSpPr>
          <p:spPr>
            <a:xfrm flipH="1">
              <a:off x="3585407" y="2781707"/>
              <a:ext cx="198561" cy="364542"/>
            </a:xfrm>
            <a:custGeom>
              <a:avLst/>
              <a:gdLst>
                <a:gd name="connsiteX0" fmla="*/ 70023 w 75170"/>
                <a:gd name="connsiteY0" fmla="*/ 137818 h 138006"/>
                <a:gd name="connsiteX1" fmla="*/ 68925 w 75170"/>
                <a:gd name="connsiteY1" fmla="*/ 137818 h 138006"/>
                <a:gd name="connsiteX2" fmla="*/ 1830 w 75170"/>
                <a:gd name="connsiteY2" fmla="*/ 35440 h 138006"/>
                <a:gd name="connsiteX3" fmla="*/ 16611 w 75170"/>
                <a:gd name="connsiteY3" fmla="*/ 2122 h 138006"/>
                <a:gd name="connsiteX4" fmla="*/ 23954 w 75170"/>
                <a:gd name="connsiteY4" fmla="*/ 1039 h 138006"/>
                <a:gd name="connsiteX5" fmla="*/ 25053 w 75170"/>
                <a:gd name="connsiteY5" fmla="*/ 8398 h 138006"/>
                <a:gd name="connsiteX6" fmla="*/ 41936 w 75170"/>
                <a:gd name="connsiteY6" fmla="*/ 114737 h 138006"/>
                <a:gd name="connsiteX7" fmla="*/ 71059 w 75170"/>
                <a:gd name="connsiteY7" fmla="*/ 127651 h 138006"/>
                <a:gd name="connsiteX8" fmla="*/ 75045 w 75170"/>
                <a:gd name="connsiteY8" fmla="*/ 133902 h 138006"/>
                <a:gd name="connsiteX9" fmla="*/ 70023 w 75170"/>
                <a:gd name="connsiteY9" fmla="*/ 138007 h 13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170" h="138006">
                  <a:moveTo>
                    <a:pt x="70023" y="137818"/>
                  </a:moveTo>
                  <a:cubicBezTo>
                    <a:pt x="69647" y="137866"/>
                    <a:pt x="69301" y="137866"/>
                    <a:pt x="68925" y="137818"/>
                  </a:cubicBezTo>
                  <a:cubicBezTo>
                    <a:pt x="22134" y="128074"/>
                    <a:pt x="-7898" y="82237"/>
                    <a:pt x="1830" y="35440"/>
                  </a:cubicBezTo>
                  <a:cubicBezTo>
                    <a:pt x="4340" y="23411"/>
                    <a:pt x="9362" y="12054"/>
                    <a:pt x="16611" y="2122"/>
                  </a:cubicBezTo>
                  <a:cubicBezTo>
                    <a:pt x="18337" y="-210"/>
                    <a:pt x="21632" y="-693"/>
                    <a:pt x="23954" y="1039"/>
                  </a:cubicBezTo>
                  <a:cubicBezTo>
                    <a:pt x="26308" y="2771"/>
                    <a:pt x="26778" y="6066"/>
                    <a:pt x="25053" y="8398"/>
                  </a:cubicBezTo>
                  <a:cubicBezTo>
                    <a:pt x="355" y="42423"/>
                    <a:pt x="7886" y="90030"/>
                    <a:pt x="41936" y="114737"/>
                  </a:cubicBezTo>
                  <a:cubicBezTo>
                    <a:pt x="50629" y="121048"/>
                    <a:pt x="60546" y="125451"/>
                    <a:pt x="71059" y="127651"/>
                  </a:cubicBezTo>
                  <a:cubicBezTo>
                    <a:pt x="73883" y="128278"/>
                    <a:pt x="75672" y="131078"/>
                    <a:pt x="75045" y="133902"/>
                  </a:cubicBezTo>
                  <a:cubicBezTo>
                    <a:pt x="74511" y="136265"/>
                    <a:pt x="72440" y="137960"/>
                    <a:pt x="70023" y="138007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4" name="任意多边形: 形状  295"/>
            <p:cNvSpPr/>
            <p:nvPr>
              <p:custDataLst>
                <p:tags r:id="rId74"/>
              </p:custDataLst>
            </p:nvPr>
          </p:nvSpPr>
          <p:spPr>
            <a:xfrm flipH="1">
              <a:off x="3497417" y="3118006"/>
              <a:ext cx="41342" cy="29923"/>
            </a:xfrm>
            <a:custGeom>
              <a:avLst/>
              <a:gdLst>
                <a:gd name="connsiteX0" fmla="*/ 5500 w 15651"/>
                <a:gd name="connsiteY0" fmla="*/ 11320 h 11328"/>
                <a:gd name="connsiteX1" fmla="*/ 8 w 15651"/>
                <a:gd name="connsiteY1" fmla="*/ 6415 h 11328"/>
                <a:gd name="connsiteX2" fmla="*/ 4716 w 15651"/>
                <a:gd name="connsiteY2" fmla="*/ 933 h 11328"/>
                <a:gd name="connsiteX3" fmla="*/ 9172 w 15651"/>
                <a:gd name="connsiteY3" fmla="*/ 148 h 11328"/>
                <a:gd name="connsiteX4" fmla="*/ 15511 w 15651"/>
                <a:gd name="connsiteY4" fmla="*/ 4011 h 11328"/>
                <a:gd name="connsiteX5" fmla="*/ 11651 w 15651"/>
                <a:gd name="connsiteY5" fmla="*/ 10335 h 11328"/>
                <a:gd name="connsiteX6" fmla="*/ 11275 w 15651"/>
                <a:gd name="connsiteY6" fmla="*/ 10410 h 11328"/>
                <a:gd name="connsiteX7" fmla="*/ 6285 w 15651"/>
                <a:gd name="connsiteY7" fmla="*/ 11289 h 1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51" h="11328">
                  <a:moveTo>
                    <a:pt x="5500" y="11320"/>
                  </a:moveTo>
                  <a:cubicBezTo>
                    <a:pt x="2613" y="11484"/>
                    <a:pt x="165" y="9287"/>
                    <a:pt x="8" y="6415"/>
                  </a:cubicBezTo>
                  <a:cubicBezTo>
                    <a:pt x="-149" y="3619"/>
                    <a:pt x="1923" y="1196"/>
                    <a:pt x="4716" y="933"/>
                  </a:cubicBezTo>
                  <a:cubicBezTo>
                    <a:pt x="6222" y="713"/>
                    <a:pt x="7854" y="462"/>
                    <a:pt x="9172" y="148"/>
                  </a:cubicBezTo>
                  <a:cubicBezTo>
                    <a:pt x="11997" y="-533"/>
                    <a:pt x="14821" y="1196"/>
                    <a:pt x="15511" y="4011"/>
                  </a:cubicBezTo>
                  <a:cubicBezTo>
                    <a:pt x="16171" y="6823"/>
                    <a:pt x="14445" y="9657"/>
                    <a:pt x="11651" y="10335"/>
                  </a:cubicBezTo>
                  <a:cubicBezTo>
                    <a:pt x="11525" y="10366"/>
                    <a:pt x="11401" y="10388"/>
                    <a:pt x="11275" y="10410"/>
                  </a:cubicBezTo>
                  <a:cubicBezTo>
                    <a:pt x="9612" y="10724"/>
                    <a:pt x="7948" y="11038"/>
                    <a:pt x="6285" y="11289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5" name="任意多边形: 形状  296"/>
            <p:cNvSpPr/>
            <p:nvPr>
              <p:custDataLst>
                <p:tags r:id="rId75"/>
              </p:custDataLst>
            </p:nvPr>
          </p:nvSpPr>
          <p:spPr>
            <a:xfrm flipH="1">
              <a:off x="3326745" y="2719851"/>
              <a:ext cx="138248" cy="396057"/>
            </a:xfrm>
            <a:custGeom>
              <a:avLst/>
              <a:gdLst>
                <a:gd name="connsiteX0" fmla="*/ 9960 w 52337"/>
                <a:gd name="connsiteY0" fmla="*/ 149937 h 149937"/>
                <a:gd name="connsiteX1" fmla="*/ 4750 w 52337"/>
                <a:gd name="connsiteY1" fmla="*/ 144665 h 149937"/>
                <a:gd name="connsiteX2" fmla="*/ 7136 w 52337"/>
                <a:gd name="connsiteY2" fmla="*/ 140303 h 149937"/>
                <a:gd name="connsiteX3" fmla="*/ 29669 w 52337"/>
                <a:gd name="connsiteY3" fmla="*/ 35022 h 149937"/>
                <a:gd name="connsiteX4" fmla="*/ 2931 w 52337"/>
                <a:gd name="connsiteY4" fmla="*/ 9941 h 149937"/>
                <a:gd name="connsiteX5" fmla="*/ 546 w 52337"/>
                <a:gd name="connsiteY5" fmla="*/ 2924 h 149937"/>
                <a:gd name="connsiteX6" fmla="*/ 7575 w 52337"/>
                <a:gd name="connsiteY6" fmla="*/ 542 h 149937"/>
                <a:gd name="connsiteX7" fmla="*/ 8046 w 52337"/>
                <a:gd name="connsiteY7" fmla="*/ 809 h 149937"/>
                <a:gd name="connsiteX8" fmla="*/ 16770 w 52337"/>
                <a:gd name="connsiteY8" fmla="*/ 6426 h 149937"/>
                <a:gd name="connsiteX9" fmla="*/ 35757 w 52337"/>
                <a:gd name="connsiteY9" fmla="*/ 127311 h 149937"/>
                <a:gd name="connsiteX10" fmla="*/ 12785 w 52337"/>
                <a:gd name="connsiteY10" fmla="*/ 149090 h 149937"/>
                <a:gd name="connsiteX11" fmla="*/ 9960 w 52337"/>
                <a:gd name="connsiteY11" fmla="*/ 149937 h 149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337" h="149937">
                  <a:moveTo>
                    <a:pt x="9960" y="149937"/>
                  </a:moveTo>
                  <a:cubicBezTo>
                    <a:pt x="7074" y="149919"/>
                    <a:pt x="4720" y="147559"/>
                    <a:pt x="4750" y="144665"/>
                  </a:cubicBezTo>
                  <a:cubicBezTo>
                    <a:pt x="4750" y="142902"/>
                    <a:pt x="5661" y="141263"/>
                    <a:pt x="7136" y="140303"/>
                  </a:cubicBezTo>
                  <a:cubicBezTo>
                    <a:pt x="42441" y="117457"/>
                    <a:pt x="52515" y="70321"/>
                    <a:pt x="29669" y="35022"/>
                  </a:cubicBezTo>
                  <a:cubicBezTo>
                    <a:pt x="22952" y="24606"/>
                    <a:pt x="13758" y="15998"/>
                    <a:pt x="2931" y="9941"/>
                  </a:cubicBezTo>
                  <a:cubicBezTo>
                    <a:pt x="326" y="8661"/>
                    <a:pt x="-741" y="5519"/>
                    <a:pt x="546" y="2924"/>
                  </a:cubicBezTo>
                  <a:cubicBezTo>
                    <a:pt x="1832" y="326"/>
                    <a:pt x="4970" y="-738"/>
                    <a:pt x="7575" y="542"/>
                  </a:cubicBezTo>
                  <a:cubicBezTo>
                    <a:pt x="7732" y="621"/>
                    <a:pt x="7889" y="712"/>
                    <a:pt x="8046" y="809"/>
                  </a:cubicBezTo>
                  <a:cubicBezTo>
                    <a:pt x="11058" y="2507"/>
                    <a:pt x="13977" y="4383"/>
                    <a:pt x="16770" y="6426"/>
                  </a:cubicBezTo>
                  <a:cubicBezTo>
                    <a:pt x="55370" y="34583"/>
                    <a:pt x="63875" y="88679"/>
                    <a:pt x="35757" y="127311"/>
                  </a:cubicBezTo>
                  <a:cubicBezTo>
                    <a:pt x="29512" y="135935"/>
                    <a:pt x="21729" y="143319"/>
                    <a:pt x="12785" y="149090"/>
                  </a:cubicBezTo>
                  <a:cubicBezTo>
                    <a:pt x="11937" y="149639"/>
                    <a:pt x="10965" y="149934"/>
                    <a:pt x="9960" y="149937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6" name="任意多边形: 形状  297"/>
            <p:cNvSpPr/>
            <p:nvPr>
              <p:custDataLst>
                <p:tags r:id="rId76"/>
              </p:custDataLst>
            </p:nvPr>
          </p:nvSpPr>
          <p:spPr>
            <a:xfrm>
              <a:off x="3477587" y="2823104"/>
              <a:ext cx="154657" cy="198019"/>
            </a:xfrm>
            <a:custGeom>
              <a:avLst/>
              <a:gdLst>
                <a:gd name="connsiteX0" fmla="*/ 27240 w 58549"/>
                <a:gd name="connsiteY0" fmla="*/ 57373 h 74965"/>
                <a:gd name="connsiteX1" fmla="*/ 29594 w 58549"/>
                <a:gd name="connsiteY1" fmla="*/ 50124 h 74965"/>
                <a:gd name="connsiteX2" fmla="*/ 26236 w 58549"/>
                <a:gd name="connsiteY2" fmla="*/ 40929 h 74965"/>
                <a:gd name="connsiteX3" fmla="*/ 20964 w 58549"/>
                <a:gd name="connsiteY3" fmla="*/ 27152 h 74965"/>
                <a:gd name="connsiteX4" fmla="*/ 35745 w 58549"/>
                <a:gd name="connsiteY4" fmla="*/ 6691 h 74965"/>
                <a:gd name="connsiteX5" fmla="*/ 47513 w 58549"/>
                <a:gd name="connsiteY5" fmla="*/ 7915 h 74965"/>
                <a:gd name="connsiteX6" fmla="*/ 52911 w 58549"/>
                <a:gd name="connsiteY6" fmla="*/ 509 h 74965"/>
                <a:gd name="connsiteX7" fmla="*/ 54637 w 58549"/>
                <a:gd name="connsiteY7" fmla="*/ 226 h 74965"/>
                <a:gd name="connsiteX8" fmla="*/ 58057 w 58549"/>
                <a:gd name="connsiteY8" fmla="*/ 2705 h 74965"/>
                <a:gd name="connsiteX9" fmla="*/ 58308 w 58549"/>
                <a:gd name="connsiteY9" fmla="*/ 4431 h 74965"/>
                <a:gd name="connsiteX10" fmla="*/ 52879 w 58549"/>
                <a:gd name="connsiteY10" fmla="*/ 11900 h 74965"/>
                <a:gd name="connsiteX11" fmla="*/ 57210 w 58549"/>
                <a:gd name="connsiteY11" fmla="*/ 23386 h 74965"/>
                <a:gd name="connsiteX12" fmla="*/ 51969 w 58549"/>
                <a:gd name="connsiteY12" fmla="*/ 36661 h 74965"/>
                <a:gd name="connsiteX13" fmla="*/ 50212 w 58549"/>
                <a:gd name="connsiteY13" fmla="*/ 36984 h 74965"/>
                <a:gd name="connsiteX14" fmla="*/ 50212 w 58549"/>
                <a:gd name="connsiteY14" fmla="*/ 36975 h 74965"/>
                <a:gd name="connsiteX15" fmla="*/ 45504 w 58549"/>
                <a:gd name="connsiteY15" fmla="*/ 33523 h 74965"/>
                <a:gd name="connsiteX16" fmla="*/ 45191 w 58549"/>
                <a:gd name="connsiteY16" fmla="*/ 31866 h 74965"/>
                <a:gd name="connsiteX17" fmla="*/ 45222 w 58549"/>
                <a:gd name="connsiteY17" fmla="*/ 31828 h 74965"/>
                <a:gd name="connsiteX18" fmla="*/ 48800 w 58549"/>
                <a:gd name="connsiteY18" fmla="*/ 22884 h 74965"/>
                <a:gd name="connsiteX19" fmla="*/ 45661 w 58549"/>
                <a:gd name="connsiteY19" fmla="*/ 15760 h 74965"/>
                <a:gd name="connsiteX20" fmla="*/ 38663 w 58549"/>
                <a:gd name="connsiteY20" fmla="*/ 14254 h 74965"/>
                <a:gd name="connsiteX21" fmla="*/ 31978 w 58549"/>
                <a:gd name="connsiteY21" fmla="*/ 19432 h 74965"/>
                <a:gd name="connsiteX22" fmla="*/ 29500 w 58549"/>
                <a:gd name="connsiteY22" fmla="*/ 27121 h 74965"/>
                <a:gd name="connsiteX23" fmla="*/ 33077 w 58549"/>
                <a:gd name="connsiteY23" fmla="*/ 36253 h 74965"/>
                <a:gd name="connsiteX24" fmla="*/ 38286 w 58549"/>
                <a:gd name="connsiteY24" fmla="*/ 49967 h 74965"/>
                <a:gd name="connsiteX25" fmla="*/ 23286 w 58549"/>
                <a:gd name="connsiteY25" fmla="*/ 70114 h 74965"/>
                <a:gd name="connsiteX26" fmla="*/ 10733 w 58549"/>
                <a:gd name="connsiteY26" fmla="*/ 68169 h 74965"/>
                <a:gd name="connsiteX27" fmla="*/ 6119 w 58549"/>
                <a:gd name="connsiteY27" fmla="*/ 74445 h 74965"/>
                <a:gd name="connsiteX28" fmla="*/ 4425 w 58549"/>
                <a:gd name="connsiteY28" fmla="*/ 74743 h 74965"/>
                <a:gd name="connsiteX29" fmla="*/ 4394 w 58549"/>
                <a:gd name="connsiteY29" fmla="*/ 74727 h 74965"/>
                <a:gd name="connsiteX30" fmla="*/ 1067 w 58549"/>
                <a:gd name="connsiteY30" fmla="*/ 72311 h 74965"/>
                <a:gd name="connsiteX31" fmla="*/ 785 w 58549"/>
                <a:gd name="connsiteY31" fmla="*/ 70585 h 74965"/>
                <a:gd name="connsiteX32" fmla="*/ 5429 w 58549"/>
                <a:gd name="connsiteY32" fmla="*/ 64309 h 74965"/>
                <a:gd name="connsiteX33" fmla="*/ 0 w 58549"/>
                <a:gd name="connsiteY33" fmla="*/ 52289 h 74965"/>
                <a:gd name="connsiteX34" fmla="*/ 4613 w 58549"/>
                <a:gd name="connsiteY34" fmla="*/ 39266 h 74965"/>
                <a:gd name="connsiteX35" fmla="*/ 6371 w 58549"/>
                <a:gd name="connsiteY35" fmla="*/ 38942 h 74965"/>
                <a:gd name="connsiteX36" fmla="*/ 6371 w 58549"/>
                <a:gd name="connsiteY36" fmla="*/ 38952 h 74965"/>
                <a:gd name="connsiteX37" fmla="*/ 11141 w 58549"/>
                <a:gd name="connsiteY37" fmla="*/ 42404 h 74965"/>
                <a:gd name="connsiteX38" fmla="*/ 11392 w 58549"/>
                <a:gd name="connsiteY38" fmla="*/ 44098 h 74965"/>
                <a:gd name="connsiteX39" fmla="*/ 8254 w 58549"/>
                <a:gd name="connsiteY39" fmla="*/ 52854 h 74965"/>
                <a:gd name="connsiteX40" fmla="*/ 12208 w 58549"/>
                <a:gd name="connsiteY40" fmla="*/ 60103 h 74965"/>
                <a:gd name="connsiteX41" fmla="*/ 20210 w 58549"/>
                <a:gd name="connsiteY41" fmla="*/ 62269 h 74965"/>
                <a:gd name="connsiteX42" fmla="*/ 27240 w 58549"/>
                <a:gd name="connsiteY42" fmla="*/ 57373 h 7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8549" h="74965">
                  <a:moveTo>
                    <a:pt x="27240" y="57373"/>
                  </a:moveTo>
                  <a:cubicBezTo>
                    <a:pt x="28840" y="55308"/>
                    <a:pt x="29687" y="52741"/>
                    <a:pt x="29594" y="50124"/>
                  </a:cubicBezTo>
                  <a:cubicBezTo>
                    <a:pt x="29217" y="46832"/>
                    <a:pt x="28087" y="43678"/>
                    <a:pt x="26236" y="40929"/>
                  </a:cubicBezTo>
                  <a:cubicBezTo>
                    <a:pt x="23223" y="36915"/>
                    <a:pt x="21403" y="32145"/>
                    <a:pt x="20964" y="27152"/>
                  </a:cubicBezTo>
                  <a:cubicBezTo>
                    <a:pt x="21309" y="17976"/>
                    <a:pt x="27146" y="9911"/>
                    <a:pt x="35745" y="6691"/>
                  </a:cubicBezTo>
                  <a:cubicBezTo>
                    <a:pt x="39668" y="5527"/>
                    <a:pt x="43904" y="5966"/>
                    <a:pt x="47513" y="7915"/>
                  </a:cubicBezTo>
                  <a:lnTo>
                    <a:pt x="52911" y="509"/>
                  </a:lnTo>
                  <a:cubicBezTo>
                    <a:pt x="53318" y="-38"/>
                    <a:pt x="54072" y="-163"/>
                    <a:pt x="54637" y="226"/>
                  </a:cubicBezTo>
                  <a:lnTo>
                    <a:pt x="58057" y="2705"/>
                  </a:lnTo>
                  <a:cubicBezTo>
                    <a:pt x="58591" y="3120"/>
                    <a:pt x="58716" y="3882"/>
                    <a:pt x="58308" y="4431"/>
                  </a:cubicBezTo>
                  <a:lnTo>
                    <a:pt x="52879" y="11900"/>
                  </a:lnTo>
                  <a:cubicBezTo>
                    <a:pt x="55923" y="14925"/>
                    <a:pt x="57492" y="19112"/>
                    <a:pt x="57210" y="23386"/>
                  </a:cubicBezTo>
                  <a:cubicBezTo>
                    <a:pt x="56708" y="28206"/>
                    <a:pt x="54888" y="32798"/>
                    <a:pt x="51969" y="36661"/>
                  </a:cubicBezTo>
                  <a:cubicBezTo>
                    <a:pt x="51562" y="37232"/>
                    <a:pt x="50808" y="37376"/>
                    <a:pt x="50212" y="36984"/>
                  </a:cubicBezTo>
                  <a:cubicBezTo>
                    <a:pt x="50212" y="36981"/>
                    <a:pt x="50212" y="36978"/>
                    <a:pt x="50212" y="36975"/>
                  </a:cubicBezTo>
                  <a:lnTo>
                    <a:pt x="45504" y="33523"/>
                  </a:lnTo>
                  <a:cubicBezTo>
                    <a:pt x="44971" y="33149"/>
                    <a:pt x="44814" y="32408"/>
                    <a:pt x="45191" y="31866"/>
                  </a:cubicBezTo>
                  <a:cubicBezTo>
                    <a:pt x="45191" y="31853"/>
                    <a:pt x="45222" y="31840"/>
                    <a:pt x="45222" y="31828"/>
                  </a:cubicBezTo>
                  <a:cubicBezTo>
                    <a:pt x="47136" y="29195"/>
                    <a:pt x="48392" y="26120"/>
                    <a:pt x="48800" y="22884"/>
                  </a:cubicBezTo>
                  <a:cubicBezTo>
                    <a:pt x="49176" y="20110"/>
                    <a:pt x="47952" y="17358"/>
                    <a:pt x="45661" y="15760"/>
                  </a:cubicBezTo>
                  <a:cubicBezTo>
                    <a:pt x="43716" y="14166"/>
                    <a:pt x="41111" y="13607"/>
                    <a:pt x="38663" y="14254"/>
                  </a:cubicBezTo>
                  <a:cubicBezTo>
                    <a:pt x="35901" y="15155"/>
                    <a:pt x="33547" y="16984"/>
                    <a:pt x="31978" y="19432"/>
                  </a:cubicBezTo>
                  <a:cubicBezTo>
                    <a:pt x="30221" y="21600"/>
                    <a:pt x="29343" y="24340"/>
                    <a:pt x="29500" y="27121"/>
                  </a:cubicBezTo>
                  <a:cubicBezTo>
                    <a:pt x="30033" y="30384"/>
                    <a:pt x="31257" y="33498"/>
                    <a:pt x="33077" y="36253"/>
                  </a:cubicBezTo>
                  <a:cubicBezTo>
                    <a:pt x="36027" y="40260"/>
                    <a:pt x="37847" y="45005"/>
                    <a:pt x="38286" y="49967"/>
                  </a:cubicBezTo>
                  <a:cubicBezTo>
                    <a:pt x="37879" y="59115"/>
                    <a:pt x="31916" y="67089"/>
                    <a:pt x="23286" y="70114"/>
                  </a:cubicBezTo>
                  <a:cubicBezTo>
                    <a:pt x="19018" y="71115"/>
                    <a:pt x="14499" y="70419"/>
                    <a:pt x="10733" y="68169"/>
                  </a:cubicBezTo>
                  <a:lnTo>
                    <a:pt x="6119" y="74445"/>
                  </a:lnTo>
                  <a:cubicBezTo>
                    <a:pt x="5743" y="74997"/>
                    <a:pt x="4959" y="75132"/>
                    <a:pt x="4425" y="74743"/>
                  </a:cubicBezTo>
                  <a:cubicBezTo>
                    <a:pt x="4394" y="74737"/>
                    <a:pt x="4394" y="74734"/>
                    <a:pt x="4394" y="74727"/>
                  </a:cubicBezTo>
                  <a:lnTo>
                    <a:pt x="1067" y="72311"/>
                  </a:lnTo>
                  <a:cubicBezTo>
                    <a:pt x="534" y="71897"/>
                    <a:pt x="408" y="71147"/>
                    <a:pt x="785" y="70585"/>
                  </a:cubicBezTo>
                  <a:lnTo>
                    <a:pt x="5429" y="64309"/>
                  </a:lnTo>
                  <a:cubicBezTo>
                    <a:pt x="2009" y="61236"/>
                    <a:pt x="63" y="56877"/>
                    <a:pt x="0" y="52289"/>
                  </a:cubicBezTo>
                  <a:cubicBezTo>
                    <a:pt x="188" y="47582"/>
                    <a:pt x="1789" y="43038"/>
                    <a:pt x="4613" y="39266"/>
                  </a:cubicBezTo>
                  <a:cubicBezTo>
                    <a:pt x="5021" y="38694"/>
                    <a:pt x="5775" y="38550"/>
                    <a:pt x="6371" y="38942"/>
                  </a:cubicBezTo>
                  <a:cubicBezTo>
                    <a:pt x="6371" y="38945"/>
                    <a:pt x="6371" y="38949"/>
                    <a:pt x="6371" y="38952"/>
                  </a:cubicBezTo>
                  <a:lnTo>
                    <a:pt x="11141" y="42404"/>
                  </a:lnTo>
                  <a:cubicBezTo>
                    <a:pt x="11674" y="42805"/>
                    <a:pt x="11768" y="43559"/>
                    <a:pt x="11392" y="44098"/>
                  </a:cubicBezTo>
                  <a:cubicBezTo>
                    <a:pt x="9477" y="46634"/>
                    <a:pt x="8380" y="49684"/>
                    <a:pt x="8254" y="52854"/>
                  </a:cubicBezTo>
                  <a:cubicBezTo>
                    <a:pt x="8285" y="55779"/>
                    <a:pt x="9760" y="58500"/>
                    <a:pt x="12208" y="60103"/>
                  </a:cubicBezTo>
                  <a:cubicBezTo>
                    <a:pt x="14436" y="61923"/>
                    <a:pt x="17354" y="62708"/>
                    <a:pt x="20210" y="62269"/>
                  </a:cubicBezTo>
                  <a:cubicBezTo>
                    <a:pt x="23098" y="61622"/>
                    <a:pt x="25640" y="59865"/>
                    <a:pt x="27240" y="57373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7" name="任意多边形: 形状  298"/>
            <p:cNvSpPr/>
            <p:nvPr>
              <p:custDataLst>
                <p:tags r:id="rId77"/>
              </p:custDataLst>
            </p:nvPr>
          </p:nvSpPr>
          <p:spPr>
            <a:xfrm flipH="1">
              <a:off x="3031000" y="1140170"/>
              <a:ext cx="341447" cy="341529"/>
            </a:xfrm>
            <a:custGeom>
              <a:avLst/>
              <a:gdLst>
                <a:gd name="connsiteX0" fmla="*/ 64616 w 129263"/>
                <a:gd name="connsiteY0" fmla="*/ 129295 h 129294"/>
                <a:gd name="connsiteX1" fmla="*/ 129263 w 129263"/>
                <a:gd name="connsiteY1" fmla="*/ 64647 h 129294"/>
                <a:gd name="connsiteX2" fmla="*/ 64616 w 129263"/>
                <a:gd name="connsiteY2" fmla="*/ 0 h 129294"/>
                <a:gd name="connsiteX3" fmla="*/ 0 w 129263"/>
                <a:gd name="connsiteY3" fmla="*/ 64647 h 129294"/>
                <a:gd name="connsiteX4" fmla="*/ 64616 w 129263"/>
                <a:gd name="connsiteY4" fmla="*/ 129295 h 12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263" h="129294">
                  <a:moveTo>
                    <a:pt x="64616" y="129295"/>
                  </a:moveTo>
                  <a:cubicBezTo>
                    <a:pt x="85799" y="72148"/>
                    <a:pt x="72116" y="85799"/>
                    <a:pt x="129263" y="64647"/>
                  </a:cubicBezTo>
                  <a:cubicBezTo>
                    <a:pt x="72116" y="43464"/>
                    <a:pt x="85799" y="57147"/>
                    <a:pt x="64616" y="0"/>
                  </a:cubicBezTo>
                  <a:cubicBezTo>
                    <a:pt x="43464" y="57147"/>
                    <a:pt x="57147" y="43464"/>
                    <a:pt x="0" y="64647"/>
                  </a:cubicBezTo>
                  <a:cubicBezTo>
                    <a:pt x="57178" y="85799"/>
                    <a:pt x="43464" y="72148"/>
                    <a:pt x="64616" y="129295"/>
                  </a:cubicBezTo>
                  <a:close/>
                </a:path>
              </a:pathLst>
            </a:custGeom>
            <a:solidFill>
              <a:schemeClr val="bg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8" name="任意多边形: 形状  299"/>
            <p:cNvSpPr/>
            <p:nvPr>
              <p:custDataLst>
                <p:tags r:id="rId78"/>
              </p:custDataLst>
            </p:nvPr>
          </p:nvSpPr>
          <p:spPr>
            <a:xfrm flipH="1">
              <a:off x="3017130" y="1127216"/>
              <a:ext cx="369188" cy="368243"/>
            </a:xfrm>
            <a:custGeom>
              <a:avLst/>
              <a:gdLst>
                <a:gd name="connsiteX0" fmla="*/ 69898 w 139765"/>
                <a:gd name="connsiteY0" fmla="*/ 139408 h 139407"/>
                <a:gd name="connsiteX1" fmla="*/ 69898 w 139765"/>
                <a:gd name="connsiteY1" fmla="*/ 139408 h 139407"/>
                <a:gd name="connsiteX2" fmla="*/ 65003 w 139765"/>
                <a:gd name="connsiteY2" fmla="*/ 136018 h 139407"/>
                <a:gd name="connsiteX3" fmla="*/ 57315 w 139765"/>
                <a:gd name="connsiteY3" fmla="*/ 114271 h 139407"/>
                <a:gd name="connsiteX4" fmla="*/ 25148 w 139765"/>
                <a:gd name="connsiteY4" fmla="*/ 82135 h 139407"/>
                <a:gd name="connsiteX5" fmla="*/ 3431 w 139765"/>
                <a:gd name="connsiteY5" fmla="*/ 74446 h 139407"/>
                <a:gd name="connsiteX6" fmla="*/ 324 w 139765"/>
                <a:gd name="connsiteY6" fmla="*/ 67771 h 139407"/>
                <a:gd name="connsiteX7" fmla="*/ 3431 w 139765"/>
                <a:gd name="connsiteY7" fmla="*/ 64655 h 139407"/>
                <a:gd name="connsiteX8" fmla="*/ 25148 w 139765"/>
                <a:gd name="connsiteY8" fmla="*/ 56967 h 139407"/>
                <a:gd name="connsiteX9" fmla="*/ 57315 w 139765"/>
                <a:gd name="connsiteY9" fmla="*/ 24831 h 139407"/>
                <a:gd name="connsiteX10" fmla="*/ 65003 w 139765"/>
                <a:gd name="connsiteY10" fmla="*/ 3083 h 139407"/>
                <a:gd name="connsiteX11" fmla="*/ 72252 w 139765"/>
                <a:gd name="connsiteY11" fmla="*/ 535 h 139407"/>
                <a:gd name="connsiteX12" fmla="*/ 74794 w 139765"/>
                <a:gd name="connsiteY12" fmla="*/ 3083 h 139407"/>
                <a:gd name="connsiteX13" fmla="*/ 82482 w 139765"/>
                <a:gd name="connsiteY13" fmla="*/ 24831 h 139407"/>
                <a:gd name="connsiteX14" fmla="*/ 114618 w 139765"/>
                <a:gd name="connsiteY14" fmla="*/ 56967 h 139407"/>
                <a:gd name="connsiteX15" fmla="*/ 136335 w 139765"/>
                <a:gd name="connsiteY15" fmla="*/ 64655 h 139407"/>
                <a:gd name="connsiteX16" fmla="*/ 139442 w 139765"/>
                <a:gd name="connsiteY16" fmla="*/ 71330 h 139407"/>
                <a:gd name="connsiteX17" fmla="*/ 136335 w 139765"/>
                <a:gd name="connsiteY17" fmla="*/ 74446 h 139407"/>
                <a:gd name="connsiteX18" fmla="*/ 114618 w 139765"/>
                <a:gd name="connsiteY18" fmla="*/ 82135 h 139407"/>
                <a:gd name="connsiteX19" fmla="*/ 82482 w 139765"/>
                <a:gd name="connsiteY19" fmla="*/ 114271 h 139407"/>
                <a:gd name="connsiteX20" fmla="*/ 74794 w 139765"/>
                <a:gd name="connsiteY20" fmla="*/ 136018 h 139407"/>
                <a:gd name="connsiteX21" fmla="*/ 69898 w 139765"/>
                <a:gd name="connsiteY21" fmla="*/ 139408 h 139407"/>
                <a:gd name="connsiteX22" fmla="*/ 20722 w 139765"/>
                <a:gd name="connsiteY22" fmla="*/ 69551 h 139407"/>
                <a:gd name="connsiteX23" fmla="*/ 28537 w 139765"/>
                <a:gd name="connsiteY23" fmla="*/ 72250 h 139407"/>
                <a:gd name="connsiteX24" fmla="*/ 67200 w 139765"/>
                <a:gd name="connsiteY24" fmla="*/ 110881 h 139407"/>
                <a:gd name="connsiteX25" fmla="*/ 69898 w 139765"/>
                <a:gd name="connsiteY25" fmla="*/ 118727 h 139407"/>
                <a:gd name="connsiteX26" fmla="*/ 72597 w 139765"/>
                <a:gd name="connsiteY26" fmla="*/ 110881 h 139407"/>
                <a:gd name="connsiteX27" fmla="*/ 111229 w 139765"/>
                <a:gd name="connsiteY27" fmla="*/ 72250 h 139407"/>
                <a:gd name="connsiteX28" fmla="*/ 119043 w 139765"/>
                <a:gd name="connsiteY28" fmla="*/ 69551 h 139407"/>
                <a:gd name="connsiteX29" fmla="*/ 111229 w 139765"/>
                <a:gd name="connsiteY29" fmla="*/ 66852 h 139407"/>
                <a:gd name="connsiteX30" fmla="*/ 72597 w 139765"/>
                <a:gd name="connsiteY30" fmla="*/ 28220 h 139407"/>
                <a:gd name="connsiteX31" fmla="*/ 69898 w 139765"/>
                <a:gd name="connsiteY31" fmla="*/ 20375 h 139407"/>
                <a:gd name="connsiteX32" fmla="*/ 67200 w 139765"/>
                <a:gd name="connsiteY32" fmla="*/ 28189 h 139407"/>
                <a:gd name="connsiteX33" fmla="*/ 28537 w 139765"/>
                <a:gd name="connsiteY33" fmla="*/ 66852 h 139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9765" h="139407">
                  <a:moveTo>
                    <a:pt x="69898" y="139408"/>
                  </a:moveTo>
                  <a:lnTo>
                    <a:pt x="69898" y="139408"/>
                  </a:lnTo>
                  <a:cubicBezTo>
                    <a:pt x="67733" y="139414"/>
                    <a:pt x="65756" y="138061"/>
                    <a:pt x="65003" y="136018"/>
                  </a:cubicBezTo>
                  <a:cubicBezTo>
                    <a:pt x="61865" y="127231"/>
                    <a:pt x="59291" y="120108"/>
                    <a:pt x="57315" y="114271"/>
                  </a:cubicBezTo>
                  <a:cubicBezTo>
                    <a:pt x="49124" y="90326"/>
                    <a:pt x="49124" y="90326"/>
                    <a:pt x="25148" y="82135"/>
                  </a:cubicBezTo>
                  <a:cubicBezTo>
                    <a:pt x="19310" y="80127"/>
                    <a:pt x="12218" y="77710"/>
                    <a:pt x="3431" y="74446"/>
                  </a:cubicBezTo>
                  <a:cubicBezTo>
                    <a:pt x="732" y="73464"/>
                    <a:pt x="-680" y="70473"/>
                    <a:pt x="324" y="67771"/>
                  </a:cubicBezTo>
                  <a:cubicBezTo>
                    <a:pt x="857" y="66322"/>
                    <a:pt x="1987" y="65182"/>
                    <a:pt x="3431" y="64655"/>
                  </a:cubicBezTo>
                  <a:cubicBezTo>
                    <a:pt x="12218" y="61517"/>
                    <a:pt x="19310" y="58975"/>
                    <a:pt x="25148" y="56967"/>
                  </a:cubicBezTo>
                  <a:cubicBezTo>
                    <a:pt x="49124" y="48776"/>
                    <a:pt x="49124" y="48776"/>
                    <a:pt x="57315" y="24831"/>
                  </a:cubicBezTo>
                  <a:cubicBezTo>
                    <a:pt x="59291" y="18994"/>
                    <a:pt x="61739" y="11870"/>
                    <a:pt x="65003" y="3083"/>
                  </a:cubicBezTo>
                  <a:cubicBezTo>
                    <a:pt x="66290" y="378"/>
                    <a:pt x="69553" y="-761"/>
                    <a:pt x="72252" y="535"/>
                  </a:cubicBezTo>
                  <a:cubicBezTo>
                    <a:pt x="73351" y="1069"/>
                    <a:pt x="74261" y="1969"/>
                    <a:pt x="74794" y="3083"/>
                  </a:cubicBezTo>
                  <a:cubicBezTo>
                    <a:pt x="77932" y="11870"/>
                    <a:pt x="80474" y="18994"/>
                    <a:pt x="82482" y="24831"/>
                  </a:cubicBezTo>
                  <a:cubicBezTo>
                    <a:pt x="90642" y="48776"/>
                    <a:pt x="90642" y="48776"/>
                    <a:pt x="114618" y="56967"/>
                  </a:cubicBezTo>
                  <a:cubicBezTo>
                    <a:pt x="120455" y="58975"/>
                    <a:pt x="127579" y="61391"/>
                    <a:pt x="136335" y="64655"/>
                  </a:cubicBezTo>
                  <a:cubicBezTo>
                    <a:pt x="139033" y="65637"/>
                    <a:pt x="140446" y="68628"/>
                    <a:pt x="139442" y="71330"/>
                  </a:cubicBezTo>
                  <a:cubicBezTo>
                    <a:pt x="138908" y="72780"/>
                    <a:pt x="137778" y="73919"/>
                    <a:pt x="136335" y="74446"/>
                  </a:cubicBezTo>
                  <a:cubicBezTo>
                    <a:pt x="127579" y="77585"/>
                    <a:pt x="120455" y="80127"/>
                    <a:pt x="114618" y="82135"/>
                  </a:cubicBezTo>
                  <a:cubicBezTo>
                    <a:pt x="90642" y="90326"/>
                    <a:pt x="90642" y="90326"/>
                    <a:pt x="82482" y="114271"/>
                  </a:cubicBezTo>
                  <a:cubicBezTo>
                    <a:pt x="80474" y="120108"/>
                    <a:pt x="78026" y="127231"/>
                    <a:pt x="74794" y="136018"/>
                  </a:cubicBezTo>
                  <a:cubicBezTo>
                    <a:pt x="74009" y="138055"/>
                    <a:pt x="72064" y="139405"/>
                    <a:pt x="69898" y="139408"/>
                  </a:cubicBezTo>
                  <a:close/>
                  <a:moveTo>
                    <a:pt x="20722" y="69551"/>
                  </a:moveTo>
                  <a:lnTo>
                    <a:pt x="28537" y="72250"/>
                  </a:lnTo>
                  <a:cubicBezTo>
                    <a:pt x="56530" y="81821"/>
                    <a:pt x="57628" y="82888"/>
                    <a:pt x="67200" y="110881"/>
                  </a:cubicBezTo>
                  <a:cubicBezTo>
                    <a:pt x="68016" y="113266"/>
                    <a:pt x="68895" y="115871"/>
                    <a:pt x="69898" y="118727"/>
                  </a:cubicBezTo>
                  <a:lnTo>
                    <a:pt x="72597" y="110881"/>
                  </a:lnTo>
                  <a:cubicBezTo>
                    <a:pt x="82012" y="82888"/>
                    <a:pt x="83236" y="81821"/>
                    <a:pt x="111229" y="72250"/>
                  </a:cubicBezTo>
                  <a:lnTo>
                    <a:pt x="119043" y="69551"/>
                  </a:lnTo>
                  <a:lnTo>
                    <a:pt x="111229" y="66852"/>
                  </a:lnTo>
                  <a:cubicBezTo>
                    <a:pt x="83236" y="57437"/>
                    <a:pt x="82138" y="56213"/>
                    <a:pt x="72597" y="28220"/>
                  </a:cubicBezTo>
                  <a:lnTo>
                    <a:pt x="69898" y="20375"/>
                  </a:lnTo>
                  <a:cubicBezTo>
                    <a:pt x="68895" y="23231"/>
                    <a:pt x="68016" y="25804"/>
                    <a:pt x="67200" y="28189"/>
                  </a:cubicBezTo>
                  <a:cubicBezTo>
                    <a:pt x="57628" y="56213"/>
                    <a:pt x="56530" y="57280"/>
                    <a:pt x="28537" y="66852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9" name="任意多边形: 形状  300"/>
            <p:cNvSpPr/>
            <p:nvPr>
              <p:custDataLst>
                <p:tags r:id="rId79"/>
              </p:custDataLst>
            </p:nvPr>
          </p:nvSpPr>
          <p:spPr>
            <a:xfrm flipH="1">
              <a:off x="4269631" y="2829008"/>
              <a:ext cx="262533" cy="262530"/>
            </a:xfrm>
            <a:custGeom>
              <a:avLst/>
              <a:gdLst>
                <a:gd name="connsiteX0" fmla="*/ 49710 w 99388"/>
                <a:gd name="connsiteY0" fmla="*/ 99388 h 99387"/>
                <a:gd name="connsiteX1" fmla="*/ 99388 w 99388"/>
                <a:gd name="connsiteY1" fmla="*/ 49709 h 99387"/>
                <a:gd name="connsiteX2" fmla="*/ 49710 w 99388"/>
                <a:gd name="connsiteY2" fmla="*/ 0 h 99387"/>
                <a:gd name="connsiteX3" fmla="*/ 0 w 99388"/>
                <a:gd name="connsiteY3" fmla="*/ 49709 h 99387"/>
                <a:gd name="connsiteX4" fmla="*/ 49710 w 99388"/>
                <a:gd name="connsiteY4" fmla="*/ 99388 h 99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88" h="99387">
                  <a:moveTo>
                    <a:pt x="49710" y="99388"/>
                  </a:moveTo>
                  <a:cubicBezTo>
                    <a:pt x="65966" y="55452"/>
                    <a:pt x="55453" y="65965"/>
                    <a:pt x="99388" y="49709"/>
                  </a:cubicBezTo>
                  <a:cubicBezTo>
                    <a:pt x="55453" y="33422"/>
                    <a:pt x="65966" y="43935"/>
                    <a:pt x="49710" y="0"/>
                  </a:cubicBezTo>
                  <a:cubicBezTo>
                    <a:pt x="33423" y="43935"/>
                    <a:pt x="43935" y="33422"/>
                    <a:pt x="0" y="49709"/>
                  </a:cubicBezTo>
                  <a:cubicBezTo>
                    <a:pt x="43935" y="65965"/>
                    <a:pt x="33423" y="55452"/>
                    <a:pt x="49710" y="99388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0" name="任意多边形: 形状  301"/>
            <p:cNvSpPr/>
            <p:nvPr>
              <p:custDataLst>
                <p:tags r:id="rId80"/>
              </p:custDataLst>
            </p:nvPr>
          </p:nvSpPr>
          <p:spPr>
            <a:xfrm flipH="1">
              <a:off x="4255760" y="2816078"/>
              <a:ext cx="290089" cy="289304"/>
            </a:xfrm>
            <a:custGeom>
              <a:avLst/>
              <a:gdLst>
                <a:gd name="connsiteX0" fmla="*/ 54891 w 109820"/>
                <a:gd name="connsiteY0" fmla="*/ 109524 h 109523"/>
                <a:gd name="connsiteX1" fmla="*/ 49964 w 109820"/>
                <a:gd name="connsiteY1" fmla="*/ 106103 h 109523"/>
                <a:gd name="connsiteX2" fmla="*/ 44064 w 109820"/>
                <a:gd name="connsiteY2" fmla="*/ 89376 h 109523"/>
                <a:gd name="connsiteX3" fmla="*/ 20088 w 109820"/>
                <a:gd name="connsiteY3" fmla="*/ 65432 h 109523"/>
                <a:gd name="connsiteX4" fmla="*/ 3361 w 109820"/>
                <a:gd name="connsiteY4" fmla="*/ 59500 h 109523"/>
                <a:gd name="connsiteX5" fmla="*/ 349 w 109820"/>
                <a:gd name="connsiteY5" fmla="*/ 52734 h 109523"/>
                <a:gd name="connsiteX6" fmla="*/ 3361 w 109820"/>
                <a:gd name="connsiteY6" fmla="*/ 49709 h 109523"/>
                <a:gd name="connsiteX7" fmla="*/ 20119 w 109820"/>
                <a:gd name="connsiteY7" fmla="*/ 43778 h 109523"/>
                <a:gd name="connsiteX8" fmla="*/ 44064 w 109820"/>
                <a:gd name="connsiteY8" fmla="*/ 19833 h 109523"/>
                <a:gd name="connsiteX9" fmla="*/ 49964 w 109820"/>
                <a:gd name="connsiteY9" fmla="*/ 3075 h 109523"/>
                <a:gd name="connsiteX10" fmla="*/ 57276 w 109820"/>
                <a:gd name="connsiteY10" fmla="*/ 552 h 109523"/>
                <a:gd name="connsiteX11" fmla="*/ 59787 w 109820"/>
                <a:gd name="connsiteY11" fmla="*/ 3075 h 109523"/>
                <a:gd name="connsiteX12" fmla="*/ 65686 w 109820"/>
                <a:gd name="connsiteY12" fmla="*/ 19833 h 109523"/>
                <a:gd name="connsiteX13" fmla="*/ 89631 w 109820"/>
                <a:gd name="connsiteY13" fmla="*/ 43778 h 109523"/>
                <a:gd name="connsiteX14" fmla="*/ 106389 w 109820"/>
                <a:gd name="connsiteY14" fmla="*/ 49709 h 109523"/>
                <a:gd name="connsiteX15" fmla="*/ 109496 w 109820"/>
                <a:gd name="connsiteY15" fmla="*/ 56384 h 109523"/>
                <a:gd name="connsiteX16" fmla="*/ 106389 w 109820"/>
                <a:gd name="connsiteY16" fmla="*/ 59500 h 109523"/>
                <a:gd name="connsiteX17" fmla="*/ 89663 w 109820"/>
                <a:gd name="connsiteY17" fmla="*/ 65432 h 109523"/>
                <a:gd name="connsiteX18" fmla="*/ 65686 w 109820"/>
                <a:gd name="connsiteY18" fmla="*/ 89376 h 109523"/>
                <a:gd name="connsiteX19" fmla="*/ 59787 w 109820"/>
                <a:gd name="connsiteY19" fmla="*/ 106103 h 109523"/>
                <a:gd name="connsiteX20" fmla="*/ 54891 w 109820"/>
                <a:gd name="connsiteY20" fmla="*/ 109524 h 109523"/>
                <a:gd name="connsiteX21" fmla="*/ 20779 w 109820"/>
                <a:gd name="connsiteY21" fmla="*/ 54605 h 109523"/>
                <a:gd name="connsiteX22" fmla="*/ 23477 w 109820"/>
                <a:gd name="connsiteY22" fmla="*/ 55515 h 109523"/>
                <a:gd name="connsiteX23" fmla="*/ 53949 w 109820"/>
                <a:gd name="connsiteY23" fmla="*/ 85987 h 109523"/>
                <a:gd name="connsiteX24" fmla="*/ 54891 w 109820"/>
                <a:gd name="connsiteY24" fmla="*/ 88686 h 109523"/>
                <a:gd name="connsiteX25" fmla="*/ 55801 w 109820"/>
                <a:gd name="connsiteY25" fmla="*/ 85987 h 109523"/>
                <a:gd name="connsiteX26" fmla="*/ 86273 w 109820"/>
                <a:gd name="connsiteY26" fmla="*/ 55515 h 109523"/>
                <a:gd name="connsiteX27" fmla="*/ 88972 w 109820"/>
                <a:gd name="connsiteY27" fmla="*/ 54605 h 109523"/>
                <a:gd name="connsiteX28" fmla="*/ 86273 w 109820"/>
                <a:gd name="connsiteY28" fmla="*/ 53663 h 109523"/>
                <a:gd name="connsiteX29" fmla="*/ 55801 w 109820"/>
                <a:gd name="connsiteY29" fmla="*/ 23191 h 109523"/>
                <a:gd name="connsiteX30" fmla="*/ 54891 w 109820"/>
                <a:gd name="connsiteY30" fmla="*/ 20492 h 109523"/>
                <a:gd name="connsiteX31" fmla="*/ 53949 w 109820"/>
                <a:gd name="connsiteY31" fmla="*/ 23222 h 109523"/>
                <a:gd name="connsiteX32" fmla="*/ 23477 w 109820"/>
                <a:gd name="connsiteY32" fmla="*/ 53663 h 109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9820" h="109523">
                  <a:moveTo>
                    <a:pt x="54891" y="109524"/>
                  </a:moveTo>
                  <a:cubicBezTo>
                    <a:pt x="52694" y="109539"/>
                    <a:pt x="50717" y="108168"/>
                    <a:pt x="49964" y="106103"/>
                  </a:cubicBezTo>
                  <a:cubicBezTo>
                    <a:pt x="47485" y="99356"/>
                    <a:pt x="45602" y="93864"/>
                    <a:pt x="44064" y="89376"/>
                  </a:cubicBezTo>
                  <a:cubicBezTo>
                    <a:pt x="37945" y="71520"/>
                    <a:pt x="37945" y="71520"/>
                    <a:pt x="20088" y="65432"/>
                  </a:cubicBezTo>
                  <a:cubicBezTo>
                    <a:pt x="15600" y="63894"/>
                    <a:pt x="10140" y="62011"/>
                    <a:pt x="3361" y="59500"/>
                  </a:cubicBezTo>
                  <a:cubicBezTo>
                    <a:pt x="662" y="58468"/>
                    <a:pt x="-687" y="55436"/>
                    <a:pt x="349" y="52734"/>
                  </a:cubicBezTo>
                  <a:cubicBezTo>
                    <a:pt x="882" y="51341"/>
                    <a:pt x="1981" y="50243"/>
                    <a:pt x="3361" y="49709"/>
                  </a:cubicBezTo>
                  <a:cubicBezTo>
                    <a:pt x="10140" y="47198"/>
                    <a:pt x="15600" y="45316"/>
                    <a:pt x="20119" y="43778"/>
                  </a:cubicBezTo>
                  <a:cubicBezTo>
                    <a:pt x="37945" y="37690"/>
                    <a:pt x="37945" y="37690"/>
                    <a:pt x="44064" y="19833"/>
                  </a:cubicBezTo>
                  <a:cubicBezTo>
                    <a:pt x="45602" y="15345"/>
                    <a:pt x="47485" y="9854"/>
                    <a:pt x="49964" y="3075"/>
                  </a:cubicBezTo>
                  <a:cubicBezTo>
                    <a:pt x="51282" y="364"/>
                    <a:pt x="54546" y="-769"/>
                    <a:pt x="57276" y="552"/>
                  </a:cubicBezTo>
                  <a:cubicBezTo>
                    <a:pt x="58375" y="1085"/>
                    <a:pt x="59253" y="1974"/>
                    <a:pt x="59787" y="3075"/>
                  </a:cubicBezTo>
                  <a:cubicBezTo>
                    <a:pt x="62266" y="9854"/>
                    <a:pt x="64148" y="15314"/>
                    <a:pt x="65686" y="19833"/>
                  </a:cubicBezTo>
                  <a:cubicBezTo>
                    <a:pt x="71963" y="37690"/>
                    <a:pt x="71963" y="37690"/>
                    <a:pt x="89631" y="43778"/>
                  </a:cubicBezTo>
                  <a:cubicBezTo>
                    <a:pt x="94150" y="45316"/>
                    <a:pt x="99610" y="47198"/>
                    <a:pt x="106389" y="49709"/>
                  </a:cubicBezTo>
                  <a:cubicBezTo>
                    <a:pt x="109088" y="50691"/>
                    <a:pt x="110500" y="53682"/>
                    <a:pt x="109496" y="56384"/>
                  </a:cubicBezTo>
                  <a:cubicBezTo>
                    <a:pt x="108962" y="57834"/>
                    <a:pt x="107833" y="58973"/>
                    <a:pt x="106389" y="59500"/>
                  </a:cubicBezTo>
                  <a:cubicBezTo>
                    <a:pt x="99642" y="62011"/>
                    <a:pt x="94150" y="63894"/>
                    <a:pt x="89663" y="65432"/>
                  </a:cubicBezTo>
                  <a:cubicBezTo>
                    <a:pt x="71806" y="71520"/>
                    <a:pt x="71806" y="71520"/>
                    <a:pt x="65686" y="89376"/>
                  </a:cubicBezTo>
                  <a:cubicBezTo>
                    <a:pt x="64148" y="93864"/>
                    <a:pt x="62266" y="99356"/>
                    <a:pt x="59787" y="106103"/>
                  </a:cubicBezTo>
                  <a:cubicBezTo>
                    <a:pt x="59033" y="108158"/>
                    <a:pt x="57087" y="109524"/>
                    <a:pt x="54891" y="109524"/>
                  </a:cubicBezTo>
                  <a:close/>
                  <a:moveTo>
                    <a:pt x="20779" y="54605"/>
                  </a:moveTo>
                  <a:lnTo>
                    <a:pt x="23477" y="55515"/>
                  </a:lnTo>
                  <a:cubicBezTo>
                    <a:pt x="45445" y="63015"/>
                    <a:pt x="46481" y="64145"/>
                    <a:pt x="53949" y="85987"/>
                  </a:cubicBezTo>
                  <a:cubicBezTo>
                    <a:pt x="54232" y="86866"/>
                    <a:pt x="54546" y="87744"/>
                    <a:pt x="54891" y="88686"/>
                  </a:cubicBezTo>
                  <a:cubicBezTo>
                    <a:pt x="55205" y="87776"/>
                    <a:pt x="55487" y="86866"/>
                    <a:pt x="55801" y="85987"/>
                  </a:cubicBezTo>
                  <a:cubicBezTo>
                    <a:pt x="63270" y="64019"/>
                    <a:pt x="64431" y="63015"/>
                    <a:pt x="86273" y="55515"/>
                  </a:cubicBezTo>
                  <a:lnTo>
                    <a:pt x="88972" y="54605"/>
                  </a:lnTo>
                  <a:lnTo>
                    <a:pt x="86273" y="53663"/>
                  </a:lnTo>
                  <a:cubicBezTo>
                    <a:pt x="64305" y="46194"/>
                    <a:pt x="63270" y="45064"/>
                    <a:pt x="55801" y="23191"/>
                  </a:cubicBezTo>
                  <a:cubicBezTo>
                    <a:pt x="55487" y="22344"/>
                    <a:pt x="55205" y="21434"/>
                    <a:pt x="54891" y="20492"/>
                  </a:cubicBezTo>
                  <a:cubicBezTo>
                    <a:pt x="54546" y="21434"/>
                    <a:pt x="54232" y="22344"/>
                    <a:pt x="53949" y="23222"/>
                  </a:cubicBezTo>
                  <a:cubicBezTo>
                    <a:pt x="46481" y="45190"/>
                    <a:pt x="45350" y="46194"/>
                    <a:pt x="23477" y="53663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1" name="任意多边形: 形状  302"/>
            <p:cNvSpPr/>
            <p:nvPr>
              <p:custDataLst>
                <p:tags r:id="rId81"/>
              </p:custDataLst>
            </p:nvPr>
          </p:nvSpPr>
          <p:spPr>
            <a:xfrm flipH="1">
              <a:off x="1392065" y="1649067"/>
              <a:ext cx="267834" cy="267837"/>
            </a:xfrm>
            <a:custGeom>
              <a:avLst/>
              <a:gdLst>
                <a:gd name="connsiteX0" fmla="*/ 50682 w 101395"/>
                <a:gd name="connsiteY0" fmla="*/ 101396 h 101396"/>
                <a:gd name="connsiteX1" fmla="*/ 101395 w 101395"/>
                <a:gd name="connsiteY1" fmla="*/ 50714 h 101396"/>
                <a:gd name="connsiteX2" fmla="*/ 50682 w 101395"/>
                <a:gd name="connsiteY2" fmla="*/ 0 h 101396"/>
                <a:gd name="connsiteX3" fmla="*/ 0 w 101395"/>
                <a:gd name="connsiteY3" fmla="*/ 50714 h 101396"/>
                <a:gd name="connsiteX4" fmla="*/ 50682 w 101395"/>
                <a:gd name="connsiteY4" fmla="*/ 101396 h 10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95" h="101396">
                  <a:moveTo>
                    <a:pt x="50682" y="101396"/>
                  </a:moveTo>
                  <a:cubicBezTo>
                    <a:pt x="67283" y="56582"/>
                    <a:pt x="56550" y="67315"/>
                    <a:pt x="101395" y="50714"/>
                  </a:cubicBezTo>
                  <a:cubicBezTo>
                    <a:pt x="56550" y="34112"/>
                    <a:pt x="67283" y="44845"/>
                    <a:pt x="50682" y="0"/>
                  </a:cubicBezTo>
                  <a:cubicBezTo>
                    <a:pt x="34081" y="44845"/>
                    <a:pt x="44813" y="34112"/>
                    <a:pt x="0" y="50714"/>
                  </a:cubicBezTo>
                  <a:cubicBezTo>
                    <a:pt x="44813" y="67221"/>
                    <a:pt x="34081" y="56488"/>
                    <a:pt x="50682" y="101396"/>
                  </a:cubicBezTo>
                  <a:close/>
                </a:path>
              </a:pathLst>
            </a:custGeom>
            <a:solidFill>
              <a:schemeClr val="bg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2" name="任意多边形: 形状  303"/>
            <p:cNvSpPr/>
            <p:nvPr>
              <p:custDataLst>
                <p:tags r:id="rId82"/>
              </p:custDataLst>
            </p:nvPr>
          </p:nvSpPr>
          <p:spPr>
            <a:xfrm flipH="1">
              <a:off x="1378277" y="1635949"/>
              <a:ext cx="295311" cy="294548"/>
            </a:xfrm>
            <a:custGeom>
              <a:avLst/>
              <a:gdLst>
                <a:gd name="connsiteX0" fmla="*/ 55864 w 111797"/>
                <a:gd name="connsiteY0" fmla="*/ 111509 h 111508"/>
                <a:gd name="connsiteX1" fmla="*/ 50968 w 111797"/>
                <a:gd name="connsiteY1" fmla="*/ 108088 h 111508"/>
                <a:gd name="connsiteX2" fmla="*/ 44943 w 111797"/>
                <a:gd name="connsiteY2" fmla="*/ 91016 h 111508"/>
                <a:gd name="connsiteX3" fmla="*/ 20433 w 111797"/>
                <a:gd name="connsiteY3" fmla="*/ 66507 h 111508"/>
                <a:gd name="connsiteX4" fmla="*/ 3361 w 111797"/>
                <a:gd name="connsiteY4" fmla="*/ 60481 h 111508"/>
                <a:gd name="connsiteX5" fmla="*/ 349 w 111797"/>
                <a:gd name="connsiteY5" fmla="*/ 53715 h 111508"/>
                <a:gd name="connsiteX6" fmla="*/ 3361 w 111797"/>
                <a:gd name="connsiteY6" fmla="*/ 50690 h 111508"/>
                <a:gd name="connsiteX7" fmla="*/ 20433 w 111797"/>
                <a:gd name="connsiteY7" fmla="*/ 44633 h 111508"/>
                <a:gd name="connsiteX8" fmla="*/ 44943 w 111797"/>
                <a:gd name="connsiteY8" fmla="*/ 20155 h 111508"/>
                <a:gd name="connsiteX9" fmla="*/ 50968 w 111797"/>
                <a:gd name="connsiteY9" fmla="*/ 3083 h 111508"/>
                <a:gd name="connsiteX10" fmla="*/ 58218 w 111797"/>
                <a:gd name="connsiteY10" fmla="*/ 535 h 111508"/>
                <a:gd name="connsiteX11" fmla="*/ 60760 w 111797"/>
                <a:gd name="connsiteY11" fmla="*/ 3083 h 111508"/>
                <a:gd name="connsiteX12" fmla="*/ 66816 w 111797"/>
                <a:gd name="connsiteY12" fmla="*/ 20155 h 111508"/>
                <a:gd name="connsiteX13" fmla="*/ 91295 w 111797"/>
                <a:gd name="connsiteY13" fmla="*/ 44633 h 111508"/>
                <a:gd name="connsiteX14" fmla="*/ 108366 w 111797"/>
                <a:gd name="connsiteY14" fmla="*/ 50690 h 111508"/>
                <a:gd name="connsiteX15" fmla="*/ 111473 w 111797"/>
                <a:gd name="connsiteY15" fmla="*/ 57365 h 111508"/>
                <a:gd name="connsiteX16" fmla="*/ 108366 w 111797"/>
                <a:gd name="connsiteY16" fmla="*/ 60481 h 111508"/>
                <a:gd name="connsiteX17" fmla="*/ 91295 w 111797"/>
                <a:gd name="connsiteY17" fmla="*/ 66507 h 111508"/>
                <a:gd name="connsiteX18" fmla="*/ 66816 w 111797"/>
                <a:gd name="connsiteY18" fmla="*/ 91016 h 111508"/>
                <a:gd name="connsiteX19" fmla="*/ 60760 w 111797"/>
                <a:gd name="connsiteY19" fmla="*/ 108088 h 111508"/>
                <a:gd name="connsiteX20" fmla="*/ 55864 w 111797"/>
                <a:gd name="connsiteY20" fmla="*/ 111509 h 111508"/>
                <a:gd name="connsiteX21" fmla="*/ 20779 w 111797"/>
                <a:gd name="connsiteY21" fmla="*/ 55586 h 111508"/>
                <a:gd name="connsiteX22" fmla="*/ 23917 w 111797"/>
                <a:gd name="connsiteY22" fmla="*/ 56621 h 111508"/>
                <a:gd name="connsiteX23" fmla="*/ 54922 w 111797"/>
                <a:gd name="connsiteY23" fmla="*/ 87627 h 111508"/>
                <a:gd name="connsiteX24" fmla="*/ 55958 w 111797"/>
                <a:gd name="connsiteY24" fmla="*/ 90765 h 111508"/>
                <a:gd name="connsiteX25" fmla="*/ 56993 w 111797"/>
                <a:gd name="connsiteY25" fmla="*/ 87627 h 111508"/>
                <a:gd name="connsiteX26" fmla="*/ 87999 w 111797"/>
                <a:gd name="connsiteY26" fmla="*/ 56621 h 111508"/>
                <a:gd name="connsiteX27" fmla="*/ 91137 w 111797"/>
                <a:gd name="connsiteY27" fmla="*/ 55586 h 111508"/>
                <a:gd name="connsiteX28" fmla="*/ 87999 w 111797"/>
                <a:gd name="connsiteY28" fmla="*/ 54519 h 111508"/>
                <a:gd name="connsiteX29" fmla="*/ 56993 w 111797"/>
                <a:gd name="connsiteY29" fmla="*/ 23513 h 111508"/>
                <a:gd name="connsiteX30" fmla="*/ 55958 w 111797"/>
                <a:gd name="connsiteY30" fmla="*/ 20375 h 111508"/>
                <a:gd name="connsiteX31" fmla="*/ 54922 w 111797"/>
                <a:gd name="connsiteY31" fmla="*/ 23513 h 111508"/>
                <a:gd name="connsiteX32" fmla="*/ 23917 w 111797"/>
                <a:gd name="connsiteY32" fmla="*/ 54519 h 11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1797" h="111508">
                  <a:moveTo>
                    <a:pt x="55864" y="111509"/>
                  </a:moveTo>
                  <a:cubicBezTo>
                    <a:pt x="53667" y="111493"/>
                    <a:pt x="51721" y="110131"/>
                    <a:pt x="50968" y="108088"/>
                  </a:cubicBezTo>
                  <a:cubicBezTo>
                    <a:pt x="48426" y="101184"/>
                    <a:pt x="46512" y="95535"/>
                    <a:pt x="44943" y="91016"/>
                  </a:cubicBezTo>
                  <a:cubicBezTo>
                    <a:pt x="38666" y="72752"/>
                    <a:pt x="38666" y="72752"/>
                    <a:pt x="20433" y="66507"/>
                  </a:cubicBezTo>
                  <a:cubicBezTo>
                    <a:pt x="15851" y="64938"/>
                    <a:pt x="10265" y="63023"/>
                    <a:pt x="3361" y="60481"/>
                  </a:cubicBezTo>
                  <a:cubicBezTo>
                    <a:pt x="662" y="59449"/>
                    <a:pt x="-687" y="56417"/>
                    <a:pt x="349" y="53715"/>
                  </a:cubicBezTo>
                  <a:cubicBezTo>
                    <a:pt x="882" y="52322"/>
                    <a:pt x="1981" y="51224"/>
                    <a:pt x="3361" y="50690"/>
                  </a:cubicBezTo>
                  <a:cubicBezTo>
                    <a:pt x="10265" y="48117"/>
                    <a:pt x="15914" y="46202"/>
                    <a:pt x="20433" y="44633"/>
                  </a:cubicBezTo>
                  <a:cubicBezTo>
                    <a:pt x="38698" y="38357"/>
                    <a:pt x="38698" y="38357"/>
                    <a:pt x="44943" y="20155"/>
                  </a:cubicBezTo>
                  <a:cubicBezTo>
                    <a:pt x="46512" y="15542"/>
                    <a:pt x="48426" y="9956"/>
                    <a:pt x="50968" y="3083"/>
                  </a:cubicBezTo>
                  <a:cubicBezTo>
                    <a:pt x="52255" y="378"/>
                    <a:pt x="55518" y="-761"/>
                    <a:pt x="58218" y="535"/>
                  </a:cubicBezTo>
                  <a:cubicBezTo>
                    <a:pt x="59316" y="1069"/>
                    <a:pt x="60226" y="1969"/>
                    <a:pt x="60760" y="3083"/>
                  </a:cubicBezTo>
                  <a:cubicBezTo>
                    <a:pt x="63332" y="9956"/>
                    <a:pt x="65247" y="15636"/>
                    <a:pt x="66816" y="20155"/>
                  </a:cubicBezTo>
                  <a:cubicBezTo>
                    <a:pt x="73093" y="38388"/>
                    <a:pt x="73093" y="38388"/>
                    <a:pt x="91295" y="44633"/>
                  </a:cubicBezTo>
                  <a:cubicBezTo>
                    <a:pt x="95876" y="46202"/>
                    <a:pt x="101494" y="48117"/>
                    <a:pt x="108366" y="50690"/>
                  </a:cubicBezTo>
                  <a:cubicBezTo>
                    <a:pt x="111065" y="51672"/>
                    <a:pt x="112478" y="54663"/>
                    <a:pt x="111473" y="57365"/>
                  </a:cubicBezTo>
                  <a:cubicBezTo>
                    <a:pt x="110940" y="58815"/>
                    <a:pt x="109810" y="59954"/>
                    <a:pt x="108366" y="60481"/>
                  </a:cubicBezTo>
                  <a:cubicBezTo>
                    <a:pt x="101494" y="63023"/>
                    <a:pt x="95813" y="64938"/>
                    <a:pt x="91295" y="66507"/>
                  </a:cubicBezTo>
                  <a:cubicBezTo>
                    <a:pt x="73061" y="72783"/>
                    <a:pt x="73061" y="72783"/>
                    <a:pt x="66816" y="91016"/>
                  </a:cubicBezTo>
                  <a:cubicBezTo>
                    <a:pt x="65247" y="95598"/>
                    <a:pt x="63332" y="101184"/>
                    <a:pt x="60760" y="108088"/>
                  </a:cubicBezTo>
                  <a:cubicBezTo>
                    <a:pt x="60007" y="110138"/>
                    <a:pt x="58060" y="111499"/>
                    <a:pt x="55864" y="111509"/>
                  </a:cubicBezTo>
                  <a:close/>
                  <a:moveTo>
                    <a:pt x="20779" y="55586"/>
                  </a:moveTo>
                  <a:lnTo>
                    <a:pt x="23917" y="56621"/>
                  </a:lnTo>
                  <a:cubicBezTo>
                    <a:pt x="46166" y="64216"/>
                    <a:pt x="47328" y="65377"/>
                    <a:pt x="54922" y="87627"/>
                  </a:cubicBezTo>
                  <a:cubicBezTo>
                    <a:pt x="55236" y="88600"/>
                    <a:pt x="55613" y="89604"/>
                    <a:pt x="55958" y="90765"/>
                  </a:cubicBezTo>
                  <a:cubicBezTo>
                    <a:pt x="56334" y="89698"/>
                    <a:pt x="56680" y="88694"/>
                    <a:pt x="56993" y="87627"/>
                  </a:cubicBezTo>
                  <a:cubicBezTo>
                    <a:pt x="64620" y="65377"/>
                    <a:pt x="65780" y="64216"/>
                    <a:pt x="87999" y="56621"/>
                  </a:cubicBezTo>
                  <a:lnTo>
                    <a:pt x="91137" y="55586"/>
                  </a:lnTo>
                  <a:lnTo>
                    <a:pt x="87999" y="54519"/>
                  </a:lnTo>
                  <a:cubicBezTo>
                    <a:pt x="65780" y="46924"/>
                    <a:pt x="64620" y="45763"/>
                    <a:pt x="56993" y="23513"/>
                  </a:cubicBezTo>
                  <a:cubicBezTo>
                    <a:pt x="56680" y="22540"/>
                    <a:pt x="56334" y="21536"/>
                    <a:pt x="55958" y="20375"/>
                  </a:cubicBezTo>
                  <a:cubicBezTo>
                    <a:pt x="55613" y="21442"/>
                    <a:pt x="55236" y="22446"/>
                    <a:pt x="54922" y="23513"/>
                  </a:cubicBezTo>
                  <a:cubicBezTo>
                    <a:pt x="47328" y="45763"/>
                    <a:pt x="46166" y="46924"/>
                    <a:pt x="23917" y="54519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3" name="任意多边形: 形状  305"/>
            <p:cNvSpPr/>
            <p:nvPr>
              <p:custDataLst>
                <p:tags r:id="rId83"/>
              </p:custDataLst>
            </p:nvPr>
          </p:nvSpPr>
          <p:spPr>
            <a:xfrm flipH="1">
              <a:off x="5376445" y="1313726"/>
              <a:ext cx="317462" cy="316517"/>
            </a:xfrm>
            <a:custGeom>
              <a:avLst/>
              <a:gdLst>
                <a:gd name="connsiteX0" fmla="*/ 60076 w 120183"/>
                <a:gd name="connsiteY0" fmla="*/ 119825 h 119825"/>
                <a:gd name="connsiteX1" fmla="*/ 55180 w 120183"/>
                <a:gd name="connsiteY1" fmla="*/ 116404 h 119825"/>
                <a:gd name="connsiteX2" fmla="*/ 48652 w 120183"/>
                <a:gd name="connsiteY2" fmla="*/ 97952 h 119825"/>
                <a:gd name="connsiteX3" fmla="*/ 21883 w 120183"/>
                <a:gd name="connsiteY3" fmla="*/ 71151 h 119825"/>
                <a:gd name="connsiteX4" fmla="*/ 3431 w 120183"/>
                <a:gd name="connsiteY4" fmla="*/ 64624 h 119825"/>
                <a:gd name="connsiteX5" fmla="*/ 324 w 120183"/>
                <a:gd name="connsiteY5" fmla="*/ 57949 h 119825"/>
                <a:gd name="connsiteX6" fmla="*/ 3431 w 120183"/>
                <a:gd name="connsiteY6" fmla="*/ 54833 h 119825"/>
                <a:gd name="connsiteX7" fmla="*/ 21883 w 120183"/>
                <a:gd name="connsiteY7" fmla="*/ 48305 h 119825"/>
                <a:gd name="connsiteX8" fmla="*/ 48652 w 120183"/>
                <a:gd name="connsiteY8" fmla="*/ 21536 h 119825"/>
                <a:gd name="connsiteX9" fmla="*/ 55180 w 120183"/>
                <a:gd name="connsiteY9" fmla="*/ 3083 h 119825"/>
                <a:gd name="connsiteX10" fmla="*/ 62430 w 120183"/>
                <a:gd name="connsiteY10" fmla="*/ 535 h 119825"/>
                <a:gd name="connsiteX11" fmla="*/ 64971 w 120183"/>
                <a:gd name="connsiteY11" fmla="*/ 3083 h 119825"/>
                <a:gd name="connsiteX12" fmla="*/ 71499 w 120183"/>
                <a:gd name="connsiteY12" fmla="*/ 21536 h 119825"/>
                <a:gd name="connsiteX13" fmla="*/ 98299 w 120183"/>
                <a:gd name="connsiteY13" fmla="*/ 48305 h 119825"/>
                <a:gd name="connsiteX14" fmla="*/ 116752 w 120183"/>
                <a:gd name="connsiteY14" fmla="*/ 54833 h 119825"/>
                <a:gd name="connsiteX15" fmla="*/ 119859 w 120183"/>
                <a:gd name="connsiteY15" fmla="*/ 61508 h 119825"/>
                <a:gd name="connsiteX16" fmla="*/ 116752 w 120183"/>
                <a:gd name="connsiteY16" fmla="*/ 64624 h 119825"/>
                <a:gd name="connsiteX17" fmla="*/ 98299 w 120183"/>
                <a:gd name="connsiteY17" fmla="*/ 71151 h 119825"/>
                <a:gd name="connsiteX18" fmla="*/ 71530 w 120183"/>
                <a:gd name="connsiteY18" fmla="*/ 97952 h 119825"/>
                <a:gd name="connsiteX19" fmla="*/ 64971 w 120183"/>
                <a:gd name="connsiteY19" fmla="*/ 116404 h 119825"/>
                <a:gd name="connsiteX20" fmla="*/ 60076 w 120183"/>
                <a:gd name="connsiteY20" fmla="*/ 119825 h 119825"/>
                <a:gd name="connsiteX21" fmla="*/ 20785 w 120183"/>
                <a:gd name="connsiteY21" fmla="*/ 59728 h 119825"/>
                <a:gd name="connsiteX22" fmla="*/ 25273 w 120183"/>
                <a:gd name="connsiteY22" fmla="*/ 61266 h 119825"/>
                <a:gd name="connsiteX23" fmla="*/ 58538 w 120183"/>
                <a:gd name="connsiteY23" fmla="*/ 94562 h 119825"/>
                <a:gd name="connsiteX24" fmla="*/ 60076 w 120183"/>
                <a:gd name="connsiteY24" fmla="*/ 99050 h 119825"/>
                <a:gd name="connsiteX25" fmla="*/ 61645 w 120183"/>
                <a:gd name="connsiteY25" fmla="*/ 94562 h 119825"/>
                <a:gd name="connsiteX26" fmla="*/ 94910 w 120183"/>
                <a:gd name="connsiteY26" fmla="*/ 61266 h 119825"/>
                <a:gd name="connsiteX27" fmla="*/ 99398 w 120183"/>
                <a:gd name="connsiteY27" fmla="*/ 59728 h 119825"/>
                <a:gd name="connsiteX28" fmla="*/ 94910 w 120183"/>
                <a:gd name="connsiteY28" fmla="*/ 58190 h 119825"/>
                <a:gd name="connsiteX29" fmla="*/ 61614 w 120183"/>
                <a:gd name="connsiteY29" fmla="*/ 24925 h 119825"/>
                <a:gd name="connsiteX30" fmla="*/ 60076 w 120183"/>
                <a:gd name="connsiteY30" fmla="*/ 20438 h 119825"/>
                <a:gd name="connsiteX31" fmla="*/ 58538 w 120183"/>
                <a:gd name="connsiteY31" fmla="*/ 24925 h 119825"/>
                <a:gd name="connsiteX32" fmla="*/ 25273 w 120183"/>
                <a:gd name="connsiteY32" fmla="*/ 58190 h 11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0183" h="119825">
                  <a:moveTo>
                    <a:pt x="60076" y="119825"/>
                  </a:moveTo>
                  <a:cubicBezTo>
                    <a:pt x="57879" y="119810"/>
                    <a:pt x="55933" y="118447"/>
                    <a:pt x="55180" y="116404"/>
                  </a:cubicBezTo>
                  <a:cubicBezTo>
                    <a:pt x="52418" y="108936"/>
                    <a:pt x="50347" y="102910"/>
                    <a:pt x="48652" y="97952"/>
                  </a:cubicBezTo>
                  <a:cubicBezTo>
                    <a:pt x="41843" y="77993"/>
                    <a:pt x="41843" y="77993"/>
                    <a:pt x="21883" y="71151"/>
                  </a:cubicBezTo>
                  <a:cubicBezTo>
                    <a:pt x="16925" y="69457"/>
                    <a:pt x="10900" y="67385"/>
                    <a:pt x="3431" y="64624"/>
                  </a:cubicBezTo>
                  <a:cubicBezTo>
                    <a:pt x="732" y="63642"/>
                    <a:pt x="-680" y="60651"/>
                    <a:pt x="324" y="57949"/>
                  </a:cubicBezTo>
                  <a:cubicBezTo>
                    <a:pt x="857" y="56499"/>
                    <a:pt x="1987" y="55360"/>
                    <a:pt x="3431" y="54833"/>
                  </a:cubicBezTo>
                  <a:cubicBezTo>
                    <a:pt x="10900" y="52071"/>
                    <a:pt x="16925" y="50000"/>
                    <a:pt x="21883" y="48305"/>
                  </a:cubicBezTo>
                  <a:cubicBezTo>
                    <a:pt x="41843" y="41495"/>
                    <a:pt x="41843" y="41495"/>
                    <a:pt x="48652" y="21536"/>
                  </a:cubicBezTo>
                  <a:cubicBezTo>
                    <a:pt x="50347" y="16578"/>
                    <a:pt x="52418" y="10521"/>
                    <a:pt x="55180" y="3083"/>
                  </a:cubicBezTo>
                  <a:cubicBezTo>
                    <a:pt x="56467" y="378"/>
                    <a:pt x="59730" y="-761"/>
                    <a:pt x="62430" y="535"/>
                  </a:cubicBezTo>
                  <a:cubicBezTo>
                    <a:pt x="63528" y="1069"/>
                    <a:pt x="64438" y="1969"/>
                    <a:pt x="64971" y="3083"/>
                  </a:cubicBezTo>
                  <a:cubicBezTo>
                    <a:pt x="67764" y="10521"/>
                    <a:pt x="69835" y="16578"/>
                    <a:pt x="71499" y="21536"/>
                  </a:cubicBezTo>
                  <a:cubicBezTo>
                    <a:pt x="78340" y="41495"/>
                    <a:pt x="78340" y="41495"/>
                    <a:pt x="98299" y="48305"/>
                  </a:cubicBezTo>
                  <a:cubicBezTo>
                    <a:pt x="103258" y="50000"/>
                    <a:pt x="109315" y="52071"/>
                    <a:pt x="116752" y="54833"/>
                  </a:cubicBezTo>
                  <a:cubicBezTo>
                    <a:pt x="119451" y="55815"/>
                    <a:pt x="120863" y="58806"/>
                    <a:pt x="119859" y="61508"/>
                  </a:cubicBezTo>
                  <a:cubicBezTo>
                    <a:pt x="119325" y="62957"/>
                    <a:pt x="118196" y="64097"/>
                    <a:pt x="116752" y="64624"/>
                  </a:cubicBezTo>
                  <a:cubicBezTo>
                    <a:pt x="109315" y="67385"/>
                    <a:pt x="103258" y="69457"/>
                    <a:pt x="98299" y="71151"/>
                  </a:cubicBezTo>
                  <a:cubicBezTo>
                    <a:pt x="78340" y="77993"/>
                    <a:pt x="78340" y="77993"/>
                    <a:pt x="71530" y="97952"/>
                  </a:cubicBezTo>
                  <a:cubicBezTo>
                    <a:pt x="69835" y="102910"/>
                    <a:pt x="67764" y="108936"/>
                    <a:pt x="64971" y="116404"/>
                  </a:cubicBezTo>
                  <a:cubicBezTo>
                    <a:pt x="64218" y="118454"/>
                    <a:pt x="62273" y="119816"/>
                    <a:pt x="60076" y="119825"/>
                  </a:cubicBezTo>
                  <a:close/>
                  <a:moveTo>
                    <a:pt x="20785" y="59728"/>
                  </a:moveTo>
                  <a:lnTo>
                    <a:pt x="25273" y="61266"/>
                  </a:lnTo>
                  <a:cubicBezTo>
                    <a:pt x="49155" y="69425"/>
                    <a:pt x="50379" y="70681"/>
                    <a:pt x="58538" y="94562"/>
                  </a:cubicBezTo>
                  <a:cubicBezTo>
                    <a:pt x="59040" y="95975"/>
                    <a:pt x="59542" y="97450"/>
                    <a:pt x="60076" y="99050"/>
                  </a:cubicBezTo>
                  <a:lnTo>
                    <a:pt x="61645" y="94562"/>
                  </a:lnTo>
                  <a:cubicBezTo>
                    <a:pt x="69804" y="70681"/>
                    <a:pt x="71060" y="69457"/>
                    <a:pt x="94910" y="61266"/>
                  </a:cubicBezTo>
                  <a:lnTo>
                    <a:pt x="99398" y="59728"/>
                  </a:lnTo>
                  <a:lnTo>
                    <a:pt x="94910" y="58190"/>
                  </a:lnTo>
                  <a:cubicBezTo>
                    <a:pt x="71028" y="50031"/>
                    <a:pt x="69804" y="48776"/>
                    <a:pt x="61614" y="24925"/>
                  </a:cubicBezTo>
                  <a:cubicBezTo>
                    <a:pt x="61143" y="23513"/>
                    <a:pt x="60641" y="22007"/>
                    <a:pt x="60076" y="20438"/>
                  </a:cubicBezTo>
                  <a:cubicBezTo>
                    <a:pt x="59542" y="22007"/>
                    <a:pt x="59040" y="23576"/>
                    <a:pt x="58538" y="24925"/>
                  </a:cubicBezTo>
                  <a:cubicBezTo>
                    <a:pt x="50379" y="48776"/>
                    <a:pt x="49124" y="50031"/>
                    <a:pt x="25273" y="58190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4" name="任意多边形: 形状  306"/>
            <p:cNvSpPr/>
            <p:nvPr>
              <p:custDataLst>
                <p:tags r:id="rId84"/>
              </p:custDataLst>
            </p:nvPr>
          </p:nvSpPr>
          <p:spPr>
            <a:xfrm flipH="1">
              <a:off x="2016591" y="2116582"/>
              <a:ext cx="851747" cy="851749"/>
            </a:xfrm>
            <a:custGeom>
              <a:avLst/>
              <a:gdLst>
                <a:gd name="connsiteX0" fmla="*/ 115228 w 322449"/>
                <a:gd name="connsiteY0" fmla="*/ 6754 h 322450"/>
                <a:gd name="connsiteX1" fmla="*/ 6740 w 322449"/>
                <a:gd name="connsiteY1" fmla="*/ 207230 h 322450"/>
                <a:gd name="connsiteX2" fmla="*/ 207241 w 322449"/>
                <a:gd name="connsiteY2" fmla="*/ 315706 h 322450"/>
                <a:gd name="connsiteX3" fmla="*/ 315698 w 322449"/>
                <a:gd name="connsiteY3" fmla="*/ 115230 h 322450"/>
                <a:gd name="connsiteX4" fmla="*/ 315698 w 322449"/>
                <a:gd name="connsiteY4" fmla="*/ 115211 h 322450"/>
                <a:gd name="connsiteX5" fmla="*/ 115260 w 322449"/>
                <a:gd name="connsiteY5" fmla="*/ 6741 h 322450"/>
                <a:gd name="connsiteX6" fmla="*/ 115228 w 322449"/>
                <a:gd name="connsiteY6" fmla="*/ 6754 h 32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449" h="322450">
                  <a:moveTo>
                    <a:pt x="115228" y="6754"/>
                  </a:moveTo>
                  <a:cubicBezTo>
                    <a:pt x="29900" y="32158"/>
                    <a:pt x="-18649" y="121914"/>
                    <a:pt x="6740" y="207230"/>
                  </a:cubicBezTo>
                  <a:cubicBezTo>
                    <a:pt x="32160" y="292543"/>
                    <a:pt x="121912" y="341110"/>
                    <a:pt x="207241" y="315706"/>
                  </a:cubicBezTo>
                  <a:cubicBezTo>
                    <a:pt x="292538" y="290302"/>
                    <a:pt x="341118" y="200546"/>
                    <a:pt x="315698" y="115230"/>
                  </a:cubicBezTo>
                  <a:cubicBezTo>
                    <a:pt x="315698" y="115223"/>
                    <a:pt x="315698" y="115217"/>
                    <a:pt x="315698" y="115211"/>
                  </a:cubicBezTo>
                  <a:cubicBezTo>
                    <a:pt x="290310" y="29911"/>
                    <a:pt x="200557" y="-18653"/>
                    <a:pt x="115260" y="6741"/>
                  </a:cubicBezTo>
                  <a:cubicBezTo>
                    <a:pt x="115260" y="6744"/>
                    <a:pt x="115228" y="6751"/>
                    <a:pt x="115228" y="6754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5" name="任意多边形: 形状  308"/>
            <p:cNvSpPr/>
            <p:nvPr userDrawn="1">
              <p:custDataLst>
                <p:tags r:id="rId85"/>
              </p:custDataLst>
            </p:nvPr>
          </p:nvSpPr>
          <p:spPr>
            <a:xfrm flipH="1">
              <a:off x="2002427" y="2100434"/>
              <a:ext cx="881680" cy="881680"/>
            </a:xfrm>
            <a:custGeom>
              <a:avLst/>
              <a:gdLst>
                <a:gd name="connsiteX0" fmla="*/ 167016 w 333781"/>
                <a:gd name="connsiteY0" fmla="*/ 333782 h 333781"/>
                <a:gd name="connsiteX1" fmla="*/ 0 w 333781"/>
                <a:gd name="connsiteY1" fmla="*/ 167010 h 333781"/>
                <a:gd name="connsiteX2" fmla="*/ 166766 w 333781"/>
                <a:gd name="connsiteY2" fmla="*/ 0 h 333781"/>
                <a:gd name="connsiteX3" fmla="*/ 333782 w 333781"/>
                <a:gd name="connsiteY3" fmla="*/ 166772 h 333781"/>
                <a:gd name="connsiteX4" fmla="*/ 214718 w 333781"/>
                <a:gd name="connsiteY4" fmla="*/ 326783 h 333781"/>
                <a:gd name="connsiteX5" fmla="*/ 167016 w 333781"/>
                <a:gd name="connsiteY5" fmla="*/ 333782 h 333781"/>
                <a:gd name="connsiteX6" fmla="*/ 167456 w 333781"/>
                <a:gd name="connsiteY6" fmla="*/ 11329 h 333781"/>
                <a:gd name="connsiteX7" fmla="*/ 122705 w 333781"/>
                <a:gd name="connsiteY7" fmla="*/ 17888 h 333781"/>
                <a:gd name="connsiteX8" fmla="*/ 122705 w 333781"/>
                <a:gd name="connsiteY8" fmla="*/ 17888 h 333781"/>
                <a:gd name="connsiteX9" fmla="*/ 18735 w 333781"/>
                <a:gd name="connsiteY9" fmla="*/ 211118 h 333781"/>
                <a:gd name="connsiteX10" fmla="*/ 211987 w 333781"/>
                <a:gd name="connsiteY10" fmla="*/ 315078 h 333781"/>
                <a:gd name="connsiteX11" fmla="*/ 315926 w 333781"/>
                <a:gd name="connsiteY11" fmla="*/ 121848 h 333781"/>
                <a:gd name="connsiteX12" fmla="*/ 167456 w 333781"/>
                <a:gd name="connsiteY12" fmla="*/ 11329 h 333781"/>
                <a:gd name="connsiteX13" fmla="*/ 121199 w 333781"/>
                <a:gd name="connsiteY13" fmla="*/ 12867 h 333781"/>
                <a:gd name="connsiteX14" fmla="*/ 121199 w 333781"/>
                <a:gd name="connsiteY14" fmla="*/ 12867 h 33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3781" h="333781">
                  <a:moveTo>
                    <a:pt x="167016" y="333782"/>
                  </a:moveTo>
                  <a:cubicBezTo>
                    <a:pt x="74847" y="333847"/>
                    <a:pt x="63" y="259183"/>
                    <a:pt x="0" y="167010"/>
                  </a:cubicBezTo>
                  <a:cubicBezTo>
                    <a:pt x="-63" y="74840"/>
                    <a:pt x="74596" y="66"/>
                    <a:pt x="166766" y="0"/>
                  </a:cubicBezTo>
                  <a:cubicBezTo>
                    <a:pt x="258935" y="-66"/>
                    <a:pt x="333719" y="74599"/>
                    <a:pt x="333782" y="166772"/>
                  </a:cubicBezTo>
                  <a:cubicBezTo>
                    <a:pt x="333845" y="240567"/>
                    <a:pt x="285421" y="305638"/>
                    <a:pt x="214718" y="326783"/>
                  </a:cubicBezTo>
                  <a:cubicBezTo>
                    <a:pt x="199246" y="331431"/>
                    <a:pt x="183179" y="333788"/>
                    <a:pt x="167016" y="333782"/>
                  </a:cubicBezTo>
                  <a:close/>
                  <a:moveTo>
                    <a:pt x="167456" y="11329"/>
                  </a:moveTo>
                  <a:cubicBezTo>
                    <a:pt x="152298" y="11338"/>
                    <a:pt x="137235" y="13548"/>
                    <a:pt x="122705" y="17888"/>
                  </a:cubicBezTo>
                  <a:lnTo>
                    <a:pt x="122705" y="17888"/>
                  </a:lnTo>
                  <a:cubicBezTo>
                    <a:pt x="40640" y="42539"/>
                    <a:pt x="-5899" y="129050"/>
                    <a:pt x="18735" y="211118"/>
                  </a:cubicBezTo>
                  <a:cubicBezTo>
                    <a:pt x="43402" y="293185"/>
                    <a:pt x="129923" y="339728"/>
                    <a:pt x="211987" y="315078"/>
                  </a:cubicBezTo>
                  <a:cubicBezTo>
                    <a:pt x="294051" y="290427"/>
                    <a:pt x="340592" y="203916"/>
                    <a:pt x="315926" y="121848"/>
                  </a:cubicBezTo>
                  <a:cubicBezTo>
                    <a:pt x="296249" y="56287"/>
                    <a:pt x="235901" y="11379"/>
                    <a:pt x="167456" y="11329"/>
                  </a:cubicBezTo>
                  <a:close/>
                  <a:moveTo>
                    <a:pt x="121199" y="12867"/>
                  </a:moveTo>
                  <a:lnTo>
                    <a:pt x="121199" y="12867"/>
                  </a:ln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6" name="任意多边形: 形状  310"/>
            <p:cNvSpPr/>
            <p:nvPr>
              <p:custDataLst>
                <p:tags r:id="rId86"/>
              </p:custDataLst>
            </p:nvPr>
          </p:nvSpPr>
          <p:spPr>
            <a:xfrm flipH="1">
              <a:off x="2262939" y="2650971"/>
              <a:ext cx="280067" cy="165104"/>
            </a:xfrm>
            <a:custGeom>
              <a:avLst/>
              <a:gdLst>
                <a:gd name="connsiteX0" fmla="*/ 14442 w 106026"/>
                <a:gd name="connsiteY0" fmla="*/ 62505 h 62504"/>
                <a:gd name="connsiteX1" fmla="*/ 4619 w 106026"/>
                <a:gd name="connsiteY1" fmla="*/ 61909 h 62504"/>
                <a:gd name="connsiteX2" fmla="*/ 38 w 106026"/>
                <a:gd name="connsiteY2" fmla="*/ 56144 h 62504"/>
                <a:gd name="connsiteX3" fmla="*/ 38 w 106026"/>
                <a:gd name="connsiteY3" fmla="*/ 56103 h 62504"/>
                <a:gd name="connsiteX4" fmla="*/ 5843 w 106026"/>
                <a:gd name="connsiteY4" fmla="*/ 51521 h 62504"/>
                <a:gd name="connsiteX5" fmla="*/ 96569 w 106026"/>
                <a:gd name="connsiteY5" fmla="*/ 2125 h 62504"/>
                <a:gd name="connsiteX6" fmla="*/ 103912 w 106026"/>
                <a:gd name="connsiteY6" fmla="*/ 1027 h 62504"/>
                <a:gd name="connsiteX7" fmla="*/ 105262 w 106026"/>
                <a:gd name="connsiteY7" fmla="*/ 7962 h 62504"/>
                <a:gd name="connsiteX8" fmla="*/ 14442 w 106026"/>
                <a:gd name="connsiteY8" fmla="*/ 62505 h 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026" h="62504">
                  <a:moveTo>
                    <a:pt x="14442" y="62505"/>
                  </a:moveTo>
                  <a:cubicBezTo>
                    <a:pt x="11146" y="62505"/>
                    <a:pt x="7883" y="62307"/>
                    <a:pt x="4619" y="61909"/>
                  </a:cubicBezTo>
                  <a:cubicBezTo>
                    <a:pt x="1763" y="61582"/>
                    <a:pt x="-308" y="59003"/>
                    <a:pt x="38" y="56144"/>
                  </a:cubicBezTo>
                  <a:cubicBezTo>
                    <a:pt x="38" y="56131"/>
                    <a:pt x="38" y="56115"/>
                    <a:pt x="38" y="56103"/>
                  </a:cubicBezTo>
                  <a:cubicBezTo>
                    <a:pt x="414" y="53256"/>
                    <a:pt x="2987" y="51223"/>
                    <a:pt x="5843" y="51521"/>
                  </a:cubicBezTo>
                  <a:cubicBezTo>
                    <a:pt x="58314" y="57797"/>
                    <a:pt x="96224" y="2690"/>
                    <a:pt x="96569" y="2125"/>
                  </a:cubicBezTo>
                  <a:cubicBezTo>
                    <a:pt x="98295" y="-203"/>
                    <a:pt x="101559" y="-693"/>
                    <a:pt x="103912" y="1027"/>
                  </a:cubicBezTo>
                  <a:cubicBezTo>
                    <a:pt x="106078" y="2640"/>
                    <a:pt x="106674" y="5646"/>
                    <a:pt x="105262" y="7962"/>
                  </a:cubicBezTo>
                  <a:cubicBezTo>
                    <a:pt x="103662" y="10316"/>
                    <a:pt x="67980" y="62505"/>
                    <a:pt x="14442" y="62505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7" name="任意多边形: 形状  311"/>
            <p:cNvSpPr/>
            <p:nvPr>
              <p:custDataLst>
                <p:tags r:id="rId87"/>
              </p:custDataLst>
            </p:nvPr>
          </p:nvSpPr>
          <p:spPr>
            <a:xfrm flipH="1">
              <a:off x="2407822" y="2372421"/>
              <a:ext cx="168982" cy="69630"/>
            </a:xfrm>
            <a:custGeom>
              <a:avLst/>
              <a:gdLst>
                <a:gd name="connsiteX0" fmla="*/ 58775 w 63972"/>
                <a:gd name="connsiteY0" fmla="*/ 26360 h 26360"/>
                <a:gd name="connsiteX1" fmla="*/ 54538 w 63972"/>
                <a:gd name="connsiteY1" fmla="*/ 24226 h 26360"/>
                <a:gd name="connsiteX2" fmla="*/ 7685 w 63972"/>
                <a:gd name="connsiteY2" fmla="*/ 15659 h 26360"/>
                <a:gd name="connsiteX3" fmla="*/ 592 w 63972"/>
                <a:gd name="connsiteY3" fmla="*/ 13352 h 26360"/>
                <a:gd name="connsiteX4" fmla="*/ 2883 w 63972"/>
                <a:gd name="connsiteY4" fmla="*/ 6244 h 26360"/>
                <a:gd name="connsiteX5" fmla="*/ 62981 w 63972"/>
                <a:gd name="connsiteY5" fmla="*/ 17950 h 26360"/>
                <a:gd name="connsiteX6" fmla="*/ 61819 w 63972"/>
                <a:gd name="connsiteY6" fmla="*/ 25262 h 26360"/>
                <a:gd name="connsiteX7" fmla="*/ 58775 w 63972"/>
                <a:gd name="connsiteY7" fmla="*/ 26360 h 26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72" h="26360">
                  <a:moveTo>
                    <a:pt x="58775" y="26360"/>
                  </a:moveTo>
                  <a:cubicBezTo>
                    <a:pt x="57112" y="26376"/>
                    <a:pt x="55511" y="25582"/>
                    <a:pt x="54538" y="24226"/>
                  </a:cubicBezTo>
                  <a:cubicBezTo>
                    <a:pt x="53754" y="23159"/>
                    <a:pt x="36588" y="658"/>
                    <a:pt x="7685" y="15659"/>
                  </a:cubicBezTo>
                  <a:cubicBezTo>
                    <a:pt x="5080" y="16983"/>
                    <a:pt x="1911" y="15951"/>
                    <a:pt x="592" y="13352"/>
                  </a:cubicBezTo>
                  <a:cubicBezTo>
                    <a:pt x="-757" y="10754"/>
                    <a:pt x="279" y="7572"/>
                    <a:pt x="2883" y="6244"/>
                  </a:cubicBezTo>
                  <a:cubicBezTo>
                    <a:pt x="23031" y="-5377"/>
                    <a:pt x="48670" y="-384"/>
                    <a:pt x="62981" y="17950"/>
                  </a:cubicBezTo>
                  <a:cubicBezTo>
                    <a:pt x="64675" y="20291"/>
                    <a:pt x="64141" y="23561"/>
                    <a:pt x="61819" y="25262"/>
                  </a:cubicBezTo>
                  <a:cubicBezTo>
                    <a:pt x="60940" y="25943"/>
                    <a:pt x="59874" y="26329"/>
                    <a:pt x="58775" y="26360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8" name="任意多边形: 形状  312"/>
            <p:cNvSpPr/>
            <p:nvPr>
              <p:custDataLst>
                <p:tags r:id="rId88"/>
              </p:custDataLst>
            </p:nvPr>
          </p:nvSpPr>
          <p:spPr>
            <a:xfrm flipH="1">
              <a:off x="2755226" y="2397515"/>
              <a:ext cx="110562" cy="44781"/>
            </a:xfrm>
            <a:custGeom>
              <a:avLst/>
              <a:gdLst>
                <a:gd name="connsiteX0" fmla="*/ 5210 w 41856"/>
                <a:gd name="connsiteY0" fmla="*/ 16954 h 16953"/>
                <a:gd name="connsiteX1" fmla="*/ 0 w 41856"/>
                <a:gd name="connsiteY1" fmla="*/ 11682 h 16953"/>
                <a:gd name="connsiteX2" fmla="*/ 2072 w 41856"/>
                <a:gd name="connsiteY2" fmla="*/ 7539 h 16953"/>
                <a:gd name="connsiteX3" fmla="*/ 39731 w 41856"/>
                <a:gd name="connsiteY3" fmla="*/ 5060 h 16953"/>
                <a:gd name="connsiteX4" fmla="*/ 40829 w 41856"/>
                <a:gd name="connsiteY4" fmla="*/ 12419 h 16953"/>
                <a:gd name="connsiteX5" fmla="*/ 33454 w 41856"/>
                <a:gd name="connsiteY5" fmla="*/ 13502 h 16953"/>
                <a:gd name="connsiteX6" fmla="*/ 8034 w 41856"/>
                <a:gd name="connsiteY6" fmla="*/ 15981 h 16953"/>
                <a:gd name="connsiteX7" fmla="*/ 5210 w 41856"/>
                <a:gd name="connsiteY7" fmla="*/ 16954 h 1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56" h="16953">
                  <a:moveTo>
                    <a:pt x="5210" y="16954"/>
                  </a:moveTo>
                  <a:cubicBezTo>
                    <a:pt x="2323" y="16938"/>
                    <a:pt x="-31" y="14575"/>
                    <a:pt x="0" y="11682"/>
                  </a:cubicBezTo>
                  <a:cubicBezTo>
                    <a:pt x="0" y="10053"/>
                    <a:pt x="785" y="8525"/>
                    <a:pt x="2072" y="7539"/>
                  </a:cubicBezTo>
                  <a:cubicBezTo>
                    <a:pt x="22502" y="-7430"/>
                    <a:pt x="39135" y="4401"/>
                    <a:pt x="39731" y="5060"/>
                  </a:cubicBezTo>
                  <a:cubicBezTo>
                    <a:pt x="42053" y="6792"/>
                    <a:pt x="42555" y="10087"/>
                    <a:pt x="40829" y="12419"/>
                  </a:cubicBezTo>
                  <a:cubicBezTo>
                    <a:pt x="39072" y="14751"/>
                    <a:pt x="35777" y="15234"/>
                    <a:pt x="33454" y="13502"/>
                  </a:cubicBezTo>
                  <a:cubicBezTo>
                    <a:pt x="32920" y="13094"/>
                    <a:pt x="22031" y="5719"/>
                    <a:pt x="8034" y="15981"/>
                  </a:cubicBezTo>
                  <a:cubicBezTo>
                    <a:pt x="7218" y="16565"/>
                    <a:pt x="6214" y="16904"/>
                    <a:pt x="5210" y="16954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9" name="任意多边形: 形状  313"/>
            <p:cNvSpPr/>
            <p:nvPr>
              <p:custDataLst>
                <p:tags r:id="rId89"/>
              </p:custDataLst>
            </p:nvPr>
          </p:nvSpPr>
          <p:spPr>
            <a:xfrm flipH="1">
              <a:off x="2434916" y="2255559"/>
              <a:ext cx="141101" cy="42002"/>
            </a:xfrm>
            <a:custGeom>
              <a:avLst/>
              <a:gdLst>
                <a:gd name="connsiteX0" fmla="*/ 48184 w 53417"/>
                <a:gd name="connsiteY0" fmla="*/ 15901 h 15901"/>
                <a:gd name="connsiteX1" fmla="*/ 46019 w 53417"/>
                <a:gd name="connsiteY1" fmla="*/ 15431 h 15901"/>
                <a:gd name="connsiteX2" fmla="*/ 7293 w 53417"/>
                <a:gd name="connsiteY2" fmla="*/ 12606 h 15901"/>
                <a:gd name="connsiteX3" fmla="*/ 420 w 53417"/>
                <a:gd name="connsiteY3" fmla="*/ 9845 h 15901"/>
                <a:gd name="connsiteX4" fmla="*/ 3182 w 53417"/>
                <a:gd name="connsiteY4" fmla="*/ 2966 h 15901"/>
                <a:gd name="connsiteX5" fmla="*/ 4155 w 53417"/>
                <a:gd name="connsiteY5" fmla="*/ 2658 h 15901"/>
                <a:gd name="connsiteX6" fmla="*/ 50412 w 53417"/>
                <a:gd name="connsiteY6" fmla="*/ 5796 h 15901"/>
                <a:gd name="connsiteX7" fmla="*/ 52923 w 53417"/>
                <a:gd name="connsiteY7" fmla="*/ 12773 h 15901"/>
                <a:gd name="connsiteX8" fmla="*/ 48247 w 53417"/>
                <a:gd name="connsiteY8" fmla="*/ 15776 h 15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17" h="15901">
                  <a:moveTo>
                    <a:pt x="48184" y="15901"/>
                  </a:moveTo>
                  <a:cubicBezTo>
                    <a:pt x="47431" y="15898"/>
                    <a:pt x="46709" y="15738"/>
                    <a:pt x="46019" y="15431"/>
                  </a:cubicBezTo>
                  <a:cubicBezTo>
                    <a:pt x="45799" y="15431"/>
                    <a:pt x="25997" y="6550"/>
                    <a:pt x="7293" y="12606"/>
                  </a:cubicBezTo>
                  <a:cubicBezTo>
                    <a:pt x="4626" y="13742"/>
                    <a:pt x="1550" y="12506"/>
                    <a:pt x="420" y="9845"/>
                  </a:cubicBezTo>
                  <a:cubicBezTo>
                    <a:pt x="-710" y="7183"/>
                    <a:pt x="515" y="4102"/>
                    <a:pt x="3182" y="2966"/>
                  </a:cubicBezTo>
                  <a:cubicBezTo>
                    <a:pt x="3496" y="2831"/>
                    <a:pt x="3810" y="2730"/>
                    <a:pt x="4155" y="2658"/>
                  </a:cubicBezTo>
                  <a:cubicBezTo>
                    <a:pt x="26844" y="-4685"/>
                    <a:pt x="49471" y="5483"/>
                    <a:pt x="50412" y="5796"/>
                  </a:cubicBezTo>
                  <a:cubicBezTo>
                    <a:pt x="53017" y="7033"/>
                    <a:pt x="54147" y="10155"/>
                    <a:pt x="52923" y="12773"/>
                  </a:cubicBezTo>
                  <a:cubicBezTo>
                    <a:pt x="52044" y="14583"/>
                    <a:pt x="50256" y="15748"/>
                    <a:pt x="48247" y="15776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0" name="任意多边形: 形状  315"/>
            <p:cNvSpPr/>
            <p:nvPr>
              <p:custDataLst>
                <p:tags r:id="rId90"/>
              </p:custDataLst>
            </p:nvPr>
          </p:nvSpPr>
          <p:spPr>
            <a:xfrm flipH="1">
              <a:off x="664804" y="4362503"/>
              <a:ext cx="482521" cy="193392"/>
            </a:xfrm>
            <a:custGeom>
              <a:avLst/>
              <a:gdLst>
                <a:gd name="connsiteX0" fmla="*/ 31905 w 182670"/>
                <a:gd name="connsiteY0" fmla="*/ 73214 h 73213"/>
                <a:gd name="connsiteX1" fmla="*/ 4790 w 182670"/>
                <a:gd name="connsiteY1" fmla="*/ 71268 h 73213"/>
                <a:gd name="connsiteX2" fmla="*/ 20 w 182670"/>
                <a:gd name="connsiteY2" fmla="*/ 65585 h 73213"/>
                <a:gd name="connsiteX3" fmla="*/ 5700 w 182670"/>
                <a:gd name="connsiteY3" fmla="*/ 60827 h 73213"/>
                <a:gd name="connsiteX4" fmla="*/ 6297 w 182670"/>
                <a:gd name="connsiteY4" fmla="*/ 60912 h 73213"/>
                <a:gd name="connsiteX5" fmla="*/ 173784 w 182670"/>
                <a:gd name="connsiteY5" fmla="*/ 1474 h 73213"/>
                <a:gd name="connsiteX6" fmla="*/ 181190 w 182670"/>
                <a:gd name="connsiteY6" fmla="*/ 1596 h 73213"/>
                <a:gd name="connsiteX7" fmla="*/ 181504 w 182670"/>
                <a:gd name="connsiteY7" fmla="*/ 8535 h 73213"/>
                <a:gd name="connsiteX8" fmla="*/ 31905 w 182670"/>
                <a:gd name="connsiteY8" fmla="*/ 73214 h 7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670" h="73213">
                  <a:moveTo>
                    <a:pt x="31905" y="73214"/>
                  </a:moveTo>
                  <a:cubicBezTo>
                    <a:pt x="22835" y="73217"/>
                    <a:pt x="13766" y="72567"/>
                    <a:pt x="4790" y="71268"/>
                  </a:cubicBezTo>
                  <a:cubicBezTo>
                    <a:pt x="1903" y="71014"/>
                    <a:pt x="-231" y="68469"/>
                    <a:pt x="20" y="65585"/>
                  </a:cubicBezTo>
                  <a:cubicBezTo>
                    <a:pt x="303" y="62704"/>
                    <a:pt x="2845" y="60573"/>
                    <a:pt x="5700" y="60827"/>
                  </a:cubicBezTo>
                  <a:cubicBezTo>
                    <a:pt x="5920" y="60843"/>
                    <a:pt x="6108" y="60871"/>
                    <a:pt x="6297" y="60912"/>
                  </a:cubicBezTo>
                  <a:cubicBezTo>
                    <a:pt x="105151" y="75191"/>
                    <a:pt x="173094" y="2227"/>
                    <a:pt x="173784" y="1474"/>
                  </a:cubicBezTo>
                  <a:cubicBezTo>
                    <a:pt x="175855" y="-538"/>
                    <a:pt x="179182" y="-484"/>
                    <a:pt x="181190" y="1596"/>
                  </a:cubicBezTo>
                  <a:cubicBezTo>
                    <a:pt x="183042" y="3498"/>
                    <a:pt x="183167" y="6476"/>
                    <a:pt x="181504" y="8535"/>
                  </a:cubicBezTo>
                  <a:cubicBezTo>
                    <a:pt x="180845" y="9351"/>
                    <a:pt x="121438" y="73214"/>
                    <a:pt x="31905" y="73214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1" name="任意多边形: 形状  316"/>
            <p:cNvSpPr/>
            <p:nvPr>
              <p:custDataLst>
                <p:tags r:id="rId91"/>
              </p:custDataLst>
            </p:nvPr>
          </p:nvSpPr>
          <p:spPr>
            <a:xfrm flipH="1">
              <a:off x="2987440" y="3727065"/>
              <a:ext cx="42898" cy="48614"/>
            </a:xfrm>
            <a:custGeom>
              <a:avLst/>
              <a:gdLst>
                <a:gd name="connsiteX0" fmla="*/ 5178 w 16240"/>
                <a:gd name="connsiteY0" fmla="*/ 18404 h 18404"/>
                <a:gd name="connsiteX1" fmla="*/ 0 w 16240"/>
                <a:gd name="connsiteY1" fmla="*/ 13100 h 18404"/>
                <a:gd name="connsiteX2" fmla="*/ 911 w 16240"/>
                <a:gd name="connsiteY2" fmla="*/ 10213 h 18404"/>
                <a:gd name="connsiteX3" fmla="*/ 7187 w 16240"/>
                <a:gd name="connsiteY3" fmla="*/ 1646 h 18404"/>
                <a:gd name="connsiteX4" fmla="*/ 14593 w 16240"/>
                <a:gd name="connsiteY4" fmla="*/ 1426 h 18404"/>
                <a:gd name="connsiteX5" fmla="*/ 15503 w 16240"/>
                <a:gd name="connsiteY5" fmla="*/ 7922 h 18404"/>
                <a:gd name="connsiteX6" fmla="*/ 9603 w 16240"/>
                <a:gd name="connsiteY6" fmla="*/ 16081 h 18404"/>
                <a:gd name="connsiteX7" fmla="*/ 5178 w 16240"/>
                <a:gd name="connsiteY7" fmla="*/ 18404 h 1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40" h="18404">
                  <a:moveTo>
                    <a:pt x="5178" y="18404"/>
                  </a:moveTo>
                  <a:cubicBezTo>
                    <a:pt x="2291" y="18369"/>
                    <a:pt x="-31" y="15994"/>
                    <a:pt x="0" y="13100"/>
                  </a:cubicBezTo>
                  <a:cubicBezTo>
                    <a:pt x="0" y="12068"/>
                    <a:pt x="345" y="11063"/>
                    <a:pt x="911" y="10213"/>
                  </a:cubicBezTo>
                  <a:cubicBezTo>
                    <a:pt x="2887" y="7326"/>
                    <a:pt x="4958" y="4470"/>
                    <a:pt x="7187" y="1646"/>
                  </a:cubicBezTo>
                  <a:cubicBezTo>
                    <a:pt x="9164" y="-460"/>
                    <a:pt x="12490" y="-558"/>
                    <a:pt x="14593" y="1426"/>
                  </a:cubicBezTo>
                  <a:cubicBezTo>
                    <a:pt x="16382" y="3111"/>
                    <a:pt x="16758" y="5813"/>
                    <a:pt x="15503" y="7922"/>
                  </a:cubicBezTo>
                  <a:cubicBezTo>
                    <a:pt x="13463" y="10589"/>
                    <a:pt x="11486" y="13320"/>
                    <a:pt x="9603" y="16081"/>
                  </a:cubicBezTo>
                  <a:cubicBezTo>
                    <a:pt x="8599" y="17550"/>
                    <a:pt x="6936" y="18422"/>
                    <a:pt x="5178" y="18404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2" name="任意多边形: 形状  317"/>
            <p:cNvSpPr/>
            <p:nvPr>
              <p:custDataLst>
                <p:tags r:id="rId92"/>
              </p:custDataLst>
            </p:nvPr>
          </p:nvSpPr>
          <p:spPr>
            <a:xfrm flipH="1">
              <a:off x="3064534" y="3856335"/>
              <a:ext cx="108753" cy="292543"/>
            </a:xfrm>
            <a:custGeom>
              <a:avLst/>
              <a:gdLst>
                <a:gd name="connsiteX0" fmla="*/ 5224 w 41171"/>
                <a:gd name="connsiteY0" fmla="*/ 110749 h 110749"/>
                <a:gd name="connsiteX1" fmla="*/ 4502 w 41171"/>
                <a:gd name="connsiteY1" fmla="*/ 110749 h 110749"/>
                <a:gd name="connsiteX2" fmla="*/ 46 w 41171"/>
                <a:gd name="connsiteY2" fmla="*/ 104849 h 110749"/>
                <a:gd name="connsiteX3" fmla="*/ 30957 w 41171"/>
                <a:gd name="connsiteY3" fmla="*/ 3610 h 110749"/>
                <a:gd name="connsiteX4" fmla="*/ 37579 w 41171"/>
                <a:gd name="connsiteY4" fmla="*/ 262 h 110749"/>
                <a:gd name="connsiteX5" fmla="*/ 40906 w 41171"/>
                <a:gd name="connsiteY5" fmla="*/ 6874 h 110749"/>
                <a:gd name="connsiteX6" fmla="*/ 40372 w 41171"/>
                <a:gd name="connsiteY6" fmla="*/ 8035 h 110749"/>
                <a:gd name="connsiteX7" fmla="*/ 10340 w 41171"/>
                <a:gd name="connsiteY7" fmla="*/ 106262 h 110749"/>
                <a:gd name="connsiteX8" fmla="*/ 5224 w 41171"/>
                <a:gd name="connsiteY8" fmla="*/ 110749 h 11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71" h="110749">
                  <a:moveTo>
                    <a:pt x="5224" y="110749"/>
                  </a:moveTo>
                  <a:lnTo>
                    <a:pt x="4502" y="110749"/>
                  </a:lnTo>
                  <a:cubicBezTo>
                    <a:pt x="1647" y="110344"/>
                    <a:pt x="-331" y="107708"/>
                    <a:pt x="46" y="104849"/>
                  </a:cubicBezTo>
                  <a:cubicBezTo>
                    <a:pt x="5695" y="69852"/>
                    <a:pt x="16082" y="35790"/>
                    <a:pt x="30957" y="3610"/>
                  </a:cubicBezTo>
                  <a:cubicBezTo>
                    <a:pt x="31867" y="858"/>
                    <a:pt x="34817" y="-639"/>
                    <a:pt x="37579" y="262"/>
                  </a:cubicBezTo>
                  <a:cubicBezTo>
                    <a:pt x="40309" y="1162"/>
                    <a:pt x="41815" y="4122"/>
                    <a:pt x="40906" y="6874"/>
                  </a:cubicBezTo>
                  <a:cubicBezTo>
                    <a:pt x="40780" y="7282"/>
                    <a:pt x="40592" y="7671"/>
                    <a:pt x="40372" y="8035"/>
                  </a:cubicBezTo>
                  <a:cubicBezTo>
                    <a:pt x="26031" y="39295"/>
                    <a:pt x="15925" y="72328"/>
                    <a:pt x="10340" y="106262"/>
                  </a:cubicBezTo>
                  <a:cubicBezTo>
                    <a:pt x="9963" y="108813"/>
                    <a:pt x="7797" y="110715"/>
                    <a:pt x="5224" y="110749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3" name="任意多边形: 形状  318"/>
            <p:cNvSpPr/>
            <p:nvPr>
              <p:custDataLst>
                <p:tags r:id="rId93"/>
              </p:custDataLst>
            </p:nvPr>
          </p:nvSpPr>
          <p:spPr>
            <a:xfrm flipH="1">
              <a:off x="1195969" y="3770845"/>
              <a:ext cx="156469" cy="228486"/>
            </a:xfrm>
            <a:custGeom>
              <a:avLst/>
              <a:gdLst>
                <a:gd name="connsiteX0" fmla="*/ 22186 w 59235"/>
                <a:gd name="connsiteY0" fmla="*/ 86499 h 86499"/>
                <a:gd name="connsiteX1" fmla="*/ 16977 w 59235"/>
                <a:gd name="connsiteY1" fmla="*/ 81236 h 86499"/>
                <a:gd name="connsiteX2" fmla="*/ 18107 w 59235"/>
                <a:gd name="connsiteY2" fmla="*/ 77995 h 86499"/>
                <a:gd name="connsiteX3" fmla="*/ 40482 w 59235"/>
                <a:gd name="connsiteY3" fmla="*/ 49908 h 86499"/>
                <a:gd name="connsiteX4" fmla="*/ 6432 w 59235"/>
                <a:gd name="connsiteY4" fmla="*/ 58036 h 86499"/>
                <a:gd name="connsiteX5" fmla="*/ 125 w 59235"/>
                <a:gd name="connsiteY5" fmla="*/ 54122 h 86499"/>
                <a:gd name="connsiteX6" fmla="*/ 941 w 59235"/>
                <a:gd name="connsiteY6" fmla="*/ 49939 h 86499"/>
                <a:gd name="connsiteX7" fmla="*/ 34896 w 59235"/>
                <a:gd name="connsiteY7" fmla="*/ 2175 h 86499"/>
                <a:gd name="connsiteX8" fmla="*/ 42208 w 59235"/>
                <a:gd name="connsiteY8" fmla="*/ 951 h 86499"/>
                <a:gd name="connsiteX9" fmla="*/ 43432 w 59235"/>
                <a:gd name="connsiteY9" fmla="*/ 8232 h 86499"/>
                <a:gd name="connsiteX10" fmla="*/ 17542 w 59235"/>
                <a:gd name="connsiteY10" fmla="*/ 44635 h 86499"/>
                <a:gd name="connsiteX11" fmla="*/ 52815 w 59235"/>
                <a:gd name="connsiteY11" fmla="*/ 36194 h 86499"/>
                <a:gd name="connsiteX12" fmla="*/ 59092 w 59235"/>
                <a:gd name="connsiteY12" fmla="*/ 40113 h 86499"/>
                <a:gd name="connsiteX13" fmla="*/ 58119 w 59235"/>
                <a:gd name="connsiteY13" fmla="*/ 44541 h 86499"/>
                <a:gd name="connsiteX14" fmla="*/ 26266 w 59235"/>
                <a:gd name="connsiteY14" fmla="*/ 84522 h 86499"/>
                <a:gd name="connsiteX15" fmla="*/ 22186 w 59235"/>
                <a:gd name="connsiteY15" fmla="*/ 86499 h 8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235" h="86499">
                  <a:moveTo>
                    <a:pt x="22186" y="86499"/>
                  </a:moveTo>
                  <a:cubicBezTo>
                    <a:pt x="19299" y="86487"/>
                    <a:pt x="16946" y="84133"/>
                    <a:pt x="16977" y="81236"/>
                  </a:cubicBezTo>
                  <a:cubicBezTo>
                    <a:pt x="16977" y="80060"/>
                    <a:pt x="17385" y="78917"/>
                    <a:pt x="18107" y="77995"/>
                  </a:cubicBezTo>
                  <a:lnTo>
                    <a:pt x="40482" y="49908"/>
                  </a:lnTo>
                  <a:lnTo>
                    <a:pt x="6432" y="58036"/>
                  </a:lnTo>
                  <a:cubicBezTo>
                    <a:pt x="3608" y="58691"/>
                    <a:pt x="783" y="56940"/>
                    <a:pt x="125" y="54122"/>
                  </a:cubicBezTo>
                  <a:cubicBezTo>
                    <a:pt x="-190" y="52676"/>
                    <a:pt x="93" y="51157"/>
                    <a:pt x="941" y="49939"/>
                  </a:cubicBezTo>
                  <a:lnTo>
                    <a:pt x="34896" y="2175"/>
                  </a:lnTo>
                  <a:cubicBezTo>
                    <a:pt x="36591" y="-150"/>
                    <a:pt x="39854" y="-696"/>
                    <a:pt x="42208" y="951"/>
                  </a:cubicBezTo>
                  <a:cubicBezTo>
                    <a:pt x="44562" y="2630"/>
                    <a:pt x="45096" y="5881"/>
                    <a:pt x="43432" y="8232"/>
                  </a:cubicBezTo>
                  <a:lnTo>
                    <a:pt x="17542" y="44635"/>
                  </a:lnTo>
                  <a:lnTo>
                    <a:pt x="52815" y="36194"/>
                  </a:lnTo>
                  <a:cubicBezTo>
                    <a:pt x="55640" y="35538"/>
                    <a:pt x="58464" y="37292"/>
                    <a:pt x="59092" y="40113"/>
                  </a:cubicBezTo>
                  <a:cubicBezTo>
                    <a:pt x="59468" y="41660"/>
                    <a:pt x="59092" y="43292"/>
                    <a:pt x="58119" y="44541"/>
                  </a:cubicBezTo>
                  <a:lnTo>
                    <a:pt x="26266" y="84522"/>
                  </a:lnTo>
                  <a:cubicBezTo>
                    <a:pt x="25293" y="85774"/>
                    <a:pt x="23787" y="86502"/>
                    <a:pt x="22186" y="86499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4" name="任意多边形: 形状  319"/>
            <p:cNvSpPr/>
            <p:nvPr>
              <p:custDataLst>
                <p:tags r:id="rId94"/>
              </p:custDataLst>
            </p:nvPr>
          </p:nvSpPr>
          <p:spPr>
            <a:xfrm flipH="1">
              <a:off x="1812332" y="4494046"/>
              <a:ext cx="791584" cy="207415"/>
            </a:xfrm>
            <a:custGeom>
              <a:avLst/>
              <a:gdLst>
                <a:gd name="connsiteX0" fmla="*/ 294302 w 299673"/>
                <a:gd name="connsiteY0" fmla="*/ 78397 h 78522"/>
                <a:gd name="connsiteX1" fmla="*/ 292168 w 299673"/>
                <a:gd name="connsiteY1" fmla="*/ 77926 h 78522"/>
                <a:gd name="connsiteX2" fmla="*/ 244153 w 299673"/>
                <a:gd name="connsiteY2" fmla="*/ 50529 h 78522"/>
                <a:gd name="connsiteX3" fmla="*/ 217541 w 299673"/>
                <a:gd name="connsiteY3" fmla="*/ 34179 h 78522"/>
                <a:gd name="connsiteX4" fmla="*/ 6433 w 299673"/>
                <a:gd name="connsiteY4" fmla="*/ 27212 h 78522"/>
                <a:gd name="connsiteX5" fmla="*/ 156 w 299673"/>
                <a:gd name="connsiteY5" fmla="*/ 23522 h 78522"/>
                <a:gd name="connsiteX6" fmla="*/ 156 w 299673"/>
                <a:gd name="connsiteY6" fmla="*/ 23509 h 78522"/>
                <a:gd name="connsiteX7" fmla="*/ 3859 w 299673"/>
                <a:gd name="connsiteY7" fmla="*/ 17233 h 78522"/>
                <a:gd name="connsiteX8" fmla="*/ 222813 w 299673"/>
                <a:gd name="connsiteY8" fmla="*/ 25204 h 78522"/>
                <a:gd name="connsiteX9" fmla="*/ 249896 w 299673"/>
                <a:gd name="connsiteY9" fmla="*/ 41836 h 78522"/>
                <a:gd name="connsiteX10" fmla="*/ 296561 w 299673"/>
                <a:gd name="connsiteY10" fmla="*/ 68543 h 78522"/>
                <a:gd name="connsiteX11" fmla="*/ 299229 w 299673"/>
                <a:gd name="connsiteY11" fmla="*/ 75406 h 78522"/>
                <a:gd name="connsiteX12" fmla="*/ 294396 w 299673"/>
                <a:gd name="connsiteY12" fmla="*/ 78522 h 78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9673" h="78522">
                  <a:moveTo>
                    <a:pt x="294302" y="78397"/>
                  </a:moveTo>
                  <a:cubicBezTo>
                    <a:pt x="293580" y="78394"/>
                    <a:pt x="292827" y="78233"/>
                    <a:pt x="292168" y="77926"/>
                  </a:cubicBezTo>
                  <a:cubicBezTo>
                    <a:pt x="275535" y="69967"/>
                    <a:pt x="259467" y="60813"/>
                    <a:pt x="244153" y="50529"/>
                  </a:cubicBezTo>
                  <a:cubicBezTo>
                    <a:pt x="235492" y="45006"/>
                    <a:pt x="226547" y="39326"/>
                    <a:pt x="217541" y="34179"/>
                  </a:cubicBezTo>
                  <a:cubicBezTo>
                    <a:pt x="150195" y="-4295"/>
                    <a:pt x="64835" y="11772"/>
                    <a:pt x="6433" y="27212"/>
                  </a:cubicBezTo>
                  <a:cubicBezTo>
                    <a:pt x="3671" y="27925"/>
                    <a:pt x="878" y="26274"/>
                    <a:pt x="156" y="23522"/>
                  </a:cubicBezTo>
                  <a:cubicBezTo>
                    <a:pt x="156" y="23519"/>
                    <a:pt x="156" y="23512"/>
                    <a:pt x="156" y="23509"/>
                  </a:cubicBezTo>
                  <a:cubicBezTo>
                    <a:pt x="-534" y="20757"/>
                    <a:pt x="1129" y="17970"/>
                    <a:pt x="3859" y="17233"/>
                  </a:cubicBezTo>
                  <a:cubicBezTo>
                    <a:pt x="64019" y="1322"/>
                    <a:pt x="152140" y="-15154"/>
                    <a:pt x="222813" y="25204"/>
                  </a:cubicBezTo>
                  <a:cubicBezTo>
                    <a:pt x="232039" y="30476"/>
                    <a:pt x="241109" y="36250"/>
                    <a:pt x="249896" y="41836"/>
                  </a:cubicBezTo>
                  <a:cubicBezTo>
                    <a:pt x="264803" y="51850"/>
                    <a:pt x="280368" y="60776"/>
                    <a:pt x="296561" y="68543"/>
                  </a:cubicBezTo>
                  <a:cubicBezTo>
                    <a:pt x="299198" y="69698"/>
                    <a:pt x="300390" y="72770"/>
                    <a:pt x="299229" y="75406"/>
                  </a:cubicBezTo>
                  <a:cubicBezTo>
                    <a:pt x="298413" y="77323"/>
                    <a:pt x="296498" y="78550"/>
                    <a:pt x="294396" y="78522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5" name="任意多边形: 形状  320"/>
            <p:cNvSpPr/>
            <p:nvPr>
              <p:custDataLst>
                <p:tags r:id="rId95"/>
              </p:custDataLst>
            </p:nvPr>
          </p:nvSpPr>
          <p:spPr>
            <a:xfrm flipH="1">
              <a:off x="1314289" y="4647316"/>
              <a:ext cx="168300" cy="70142"/>
            </a:xfrm>
            <a:custGeom>
              <a:avLst/>
              <a:gdLst>
                <a:gd name="connsiteX0" fmla="*/ 5148 w 63714"/>
                <a:gd name="connsiteY0" fmla="*/ 26554 h 26554"/>
                <a:gd name="connsiteX1" fmla="*/ 1 w 63714"/>
                <a:gd name="connsiteY1" fmla="*/ 21213 h 26554"/>
                <a:gd name="connsiteX2" fmla="*/ 3861 w 63714"/>
                <a:gd name="connsiteY2" fmla="*/ 16261 h 26554"/>
                <a:gd name="connsiteX3" fmla="*/ 57211 w 63714"/>
                <a:gd name="connsiteY3" fmla="*/ 162 h 26554"/>
                <a:gd name="connsiteX4" fmla="*/ 63550 w 63714"/>
                <a:gd name="connsiteY4" fmla="*/ 3928 h 26554"/>
                <a:gd name="connsiteX5" fmla="*/ 60349 w 63714"/>
                <a:gd name="connsiteY5" fmla="*/ 10079 h 26554"/>
                <a:gd name="connsiteX6" fmla="*/ 6246 w 63714"/>
                <a:gd name="connsiteY6" fmla="*/ 26397 h 26554"/>
                <a:gd name="connsiteX7" fmla="*/ 5148 w 63714"/>
                <a:gd name="connsiteY7" fmla="*/ 26554 h 2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714" h="26554">
                  <a:moveTo>
                    <a:pt x="5148" y="26554"/>
                  </a:moveTo>
                  <a:cubicBezTo>
                    <a:pt x="2261" y="26498"/>
                    <a:pt x="-62" y="24107"/>
                    <a:pt x="1" y="21213"/>
                  </a:cubicBezTo>
                  <a:cubicBezTo>
                    <a:pt x="64" y="18891"/>
                    <a:pt x="1633" y="16876"/>
                    <a:pt x="3861" y="16261"/>
                  </a:cubicBezTo>
                  <a:cubicBezTo>
                    <a:pt x="21969" y="11679"/>
                    <a:pt x="40171" y="5811"/>
                    <a:pt x="57211" y="162"/>
                  </a:cubicBezTo>
                  <a:cubicBezTo>
                    <a:pt x="60004" y="-547"/>
                    <a:pt x="62829" y="1141"/>
                    <a:pt x="63550" y="3928"/>
                  </a:cubicBezTo>
                  <a:cubicBezTo>
                    <a:pt x="64209" y="6492"/>
                    <a:pt x="62829" y="9137"/>
                    <a:pt x="60349" y="10079"/>
                  </a:cubicBezTo>
                  <a:cubicBezTo>
                    <a:pt x="43120" y="15790"/>
                    <a:pt x="24730" y="21721"/>
                    <a:pt x="6246" y="26397"/>
                  </a:cubicBezTo>
                  <a:cubicBezTo>
                    <a:pt x="5901" y="26485"/>
                    <a:pt x="5525" y="26539"/>
                    <a:pt x="5148" y="26554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6" name="任意多边形: 形状  321"/>
            <p:cNvSpPr/>
            <p:nvPr>
              <p:custDataLst>
                <p:tags r:id="rId96"/>
              </p:custDataLst>
            </p:nvPr>
          </p:nvSpPr>
          <p:spPr>
            <a:xfrm flipH="1">
              <a:off x="1553701" y="3888519"/>
              <a:ext cx="286417" cy="110813"/>
            </a:xfrm>
            <a:custGeom>
              <a:avLst/>
              <a:gdLst>
                <a:gd name="connsiteX0" fmla="*/ 5241 w 108430"/>
                <a:gd name="connsiteY0" fmla="*/ 41952 h 41951"/>
                <a:gd name="connsiteX1" fmla="*/ 0 w 108430"/>
                <a:gd name="connsiteY1" fmla="*/ 36711 h 41951"/>
                <a:gd name="connsiteX2" fmla="*/ 5241 w 108430"/>
                <a:gd name="connsiteY2" fmla="*/ 31470 h 41951"/>
                <a:gd name="connsiteX3" fmla="*/ 100110 w 108430"/>
                <a:gd name="connsiteY3" fmla="*/ 998 h 41951"/>
                <a:gd name="connsiteX4" fmla="*/ 107422 w 108430"/>
                <a:gd name="connsiteY4" fmla="*/ 2165 h 41951"/>
                <a:gd name="connsiteX5" fmla="*/ 106669 w 108430"/>
                <a:gd name="connsiteY5" fmla="*/ 9157 h 41951"/>
                <a:gd name="connsiteX6" fmla="*/ 5492 w 108430"/>
                <a:gd name="connsiteY6" fmla="*/ 41952 h 4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30" h="41951">
                  <a:moveTo>
                    <a:pt x="5241" y="41952"/>
                  </a:moveTo>
                  <a:cubicBezTo>
                    <a:pt x="2354" y="41952"/>
                    <a:pt x="0" y="39604"/>
                    <a:pt x="0" y="36711"/>
                  </a:cubicBezTo>
                  <a:cubicBezTo>
                    <a:pt x="0" y="33817"/>
                    <a:pt x="2354" y="31470"/>
                    <a:pt x="5241" y="31470"/>
                  </a:cubicBezTo>
                  <a:cubicBezTo>
                    <a:pt x="63267" y="30152"/>
                    <a:pt x="99764" y="1312"/>
                    <a:pt x="100110" y="998"/>
                  </a:cubicBezTo>
                  <a:cubicBezTo>
                    <a:pt x="102463" y="-700"/>
                    <a:pt x="105727" y="-179"/>
                    <a:pt x="107422" y="2165"/>
                  </a:cubicBezTo>
                  <a:cubicBezTo>
                    <a:pt x="109023" y="4343"/>
                    <a:pt x="108677" y="7368"/>
                    <a:pt x="106669" y="9157"/>
                  </a:cubicBezTo>
                  <a:cubicBezTo>
                    <a:pt x="105068" y="10444"/>
                    <a:pt x="67033" y="40539"/>
                    <a:pt x="5492" y="41952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7" name="任意多边形: 形状  322"/>
            <p:cNvSpPr/>
            <p:nvPr>
              <p:custDataLst>
                <p:tags r:id="rId97"/>
              </p:custDataLst>
            </p:nvPr>
          </p:nvSpPr>
          <p:spPr>
            <a:xfrm flipH="1">
              <a:off x="2209317" y="5160891"/>
              <a:ext cx="422581" cy="433936"/>
            </a:xfrm>
            <a:custGeom>
              <a:avLst/>
              <a:gdLst>
                <a:gd name="connsiteX0" fmla="*/ 154793 w 159978"/>
                <a:gd name="connsiteY0" fmla="*/ 164278 h 164277"/>
                <a:gd name="connsiteX1" fmla="*/ 153381 w 159978"/>
                <a:gd name="connsiteY1" fmla="*/ 164090 h 164277"/>
                <a:gd name="connsiteX2" fmla="*/ 392 w 159978"/>
                <a:gd name="connsiteY2" fmla="*/ 7178 h 164277"/>
                <a:gd name="connsiteX3" fmla="*/ 3279 w 159978"/>
                <a:gd name="connsiteY3" fmla="*/ 384 h 164277"/>
                <a:gd name="connsiteX4" fmla="*/ 10058 w 159978"/>
                <a:gd name="connsiteY4" fmla="*/ 3256 h 164277"/>
                <a:gd name="connsiteX5" fmla="*/ 156236 w 159978"/>
                <a:gd name="connsiteY5" fmla="*/ 153890 h 164277"/>
                <a:gd name="connsiteX6" fmla="*/ 159751 w 159978"/>
                <a:gd name="connsiteY6" fmla="*/ 160412 h 164277"/>
                <a:gd name="connsiteX7" fmla="*/ 154793 w 159978"/>
                <a:gd name="connsiteY7" fmla="*/ 164152 h 16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978" h="164277">
                  <a:moveTo>
                    <a:pt x="154793" y="164278"/>
                  </a:moveTo>
                  <a:cubicBezTo>
                    <a:pt x="154322" y="164278"/>
                    <a:pt x="153851" y="164215"/>
                    <a:pt x="153381" y="164090"/>
                  </a:cubicBezTo>
                  <a:cubicBezTo>
                    <a:pt x="69842" y="140302"/>
                    <a:pt x="24055" y="65738"/>
                    <a:pt x="392" y="7178"/>
                  </a:cubicBezTo>
                  <a:cubicBezTo>
                    <a:pt x="-706" y="4508"/>
                    <a:pt x="581" y="1467"/>
                    <a:pt x="3279" y="384"/>
                  </a:cubicBezTo>
                  <a:cubicBezTo>
                    <a:pt x="5947" y="-699"/>
                    <a:pt x="8960" y="585"/>
                    <a:pt x="10058" y="3256"/>
                  </a:cubicBezTo>
                  <a:cubicBezTo>
                    <a:pt x="32873" y="59493"/>
                    <a:pt x="76746" y="131233"/>
                    <a:pt x="156236" y="153890"/>
                  </a:cubicBezTo>
                  <a:cubicBezTo>
                    <a:pt x="158998" y="154719"/>
                    <a:pt x="160599" y="157641"/>
                    <a:pt x="159751" y="160412"/>
                  </a:cubicBezTo>
                  <a:cubicBezTo>
                    <a:pt x="159092" y="162612"/>
                    <a:pt x="157084" y="164127"/>
                    <a:pt x="154793" y="164152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8" name="任意多边形: 形状  323"/>
            <p:cNvSpPr/>
            <p:nvPr>
              <p:custDataLst>
                <p:tags r:id="rId98"/>
              </p:custDataLst>
            </p:nvPr>
          </p:nvSpPr>
          <p:spPr>
            <a:xfrm flipH="1">
              <a:off x="542749" y="4956363"/>
              <a:ext cx="41817" cy="68391"/>
            </a:xfrm>
            <a:custGeom>
              <a:avLst/>
              <a:gdLst>
                <a:gd name="connsiteX0" fmla="*/ 5207 w 15831"/>
                <a:gd name="connsiteY0" fmla="*/ 25892 h 25891"/>
                <a:gd name="connsiteX1" fmla="*/ 3449 w 15831"/>
                <a:gd name="connsiteY1" fmla="*/ 25578 h 25891"/>
                <a:gd name="connsiteX2" fmla="*/ 311 w 15831"/>
                <a:gd name="connsiteY2" fmla="*/ 18865 h 25891"/>
                <a:gd name="connsiteX3" fmla="*/ 311 w 15831"/>
                <a:gd name="connsiteY3" fmla="*/ 18862 h 25891"/>
                <a:gd name="connsiteX4" fmla="*/ 5646 w 15831"/>
                <a:gd name="connsiteY4" fmla="*/ 3579 h 25891"/>
                <a:gd name="connsiteX5" fmla="*/ 12237 w 15831"/>
                <a:gd name="connsiteY5" fmla="*/ 268 h 25891"/>
                <a:gd name="connsiteX6" fmla="*/ 15563 w 15831"/>
                <a:gd name="connsiteY6" fmla="*/ 6874 h 25891"/>
                <a:gd name="connsiteX7" fmla="*/ 10134 w 15831"/>
                <a:gd name="connsiteY7" fmla="*/ 22565 h 25891"/>
                <a:gd name="connsiteX8" fmla="*/ 5207 w 15831"/>
                <a:gd name="connsiteY8" fmla="*/ 25892 h 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31" h="25891">
                  <a:moveTo>
                    <a:pt x="5207" y="25892"/>
                  </a:moveTo>
                  <a:cubicBezTo>
                    <a:pt x="4611" y="25898"/>
                    <a:pt x="4015" y="25791"/>
                    <a:pt x="3449" y="25578"/>
                  </a:cubicBezTo>
                  <a:cubicBezTo>
                    <a:pt x="719" y="24589"/>
                    <a:pt x="-662" y="21583"/>
                    <a:pt x="311" y="18865"/>
                  </a:cubicBezTo>
                  <a:cubicBezTo>
                    <a:pt x="311" y="18862"/>
                    <a:pt x="311" y="18862"/>
                    <a:pt x="311" y="18862"/>
                  </a:cubicBezTo>
                  <a:cubicBezTo>
                    <a:pt x="2163" y="13778"/>
                    <a:pt x="3952" y="8663"/>
                    <a:pt x="5646" y="3579"/>
                  </a:cubicBezTo>
                  <a:cubicBezTo>
                    <a:pt x="6556" y="839"/>
                    <a:pt x="9507" y="-642"/>
                    <a:pt x="12237" y="268"/>
                  </a:cubicBezTo>
                  <a:cubicBezTo>
                    <a:pt x="14999" y="1178"/>
                    <a:pt x="16473" y="4134"/>
                    <a:pt x="15563" y="6874"/>
                  </a:cubicBezTo>
                  <a:cubicBezTo>
                    <a:pt x="13837" y="12062"/>
                    <a:pt x="12017" y="17293"/>
                    <a:pt x="10134" y="22565"/>
                  </a:cubicBezTo>
                  <a:cubicBezTo>
                    <a:pt x="9350" y="24589"/>
                    <a:pt x="7372" y="25911"/>
                    <a:pt x="5207" y="25892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9" name="任意多边形: 形状  324"/>
            <p:cNvSpPr/>
            <p:nvPr>
              <p:custDataLst>
                <p:tags r:id="rId99"/>
              </p:custDataLst>
            </p:nvPr>
          </p:nvSpPr>
          <p:spPr>
            <a:xfrm flipH="1">
              <a:off x="462894" y="3586057"/>
              <a:ext cx="229033" cy="1239975"/>
            </a:xfrm>
            <a:custGeom>
              <a:avLst/>
              <a:gdLst>
                <a:gd name="connsiteX0" fmla="*/ 67630 w 86706"/>
                <a:gd name="connsiteY0" fmla="*/ 469399 h 469422"/>
                <a:gd name="connsiteX1" fmla="*/ 66501 w 86706"/>
                <a:gd name="connsiteY1" fmla="*/ 469399 h 469422"/>
                <a:gd name="connsiteX2" fmla="*/ 62484 w 86706"/>
                <a:gd name="connsiteY2" fmla="*/ 463216 h 469422"/>
                <a:gd name="connsiteX3" fmla="*/ 62515 w 86706"/>
                <a:gd name="connsiteY3" fmla="*/ 463122 h 469422"/>
                <a:gd name="connsiteX4" fmla="*/ 629 w 86706"/>
                <a:gd name="connsiteY4" fmla="*/ 7703 h 469422"/>
                <a:gd name="connsiteX5" fmla="*/ 2763 w 86706"/>
                <a:gd name="connsiteY5" fmla="*/ 626 h 469422"/>
                <a:gd name="connsiteX6" fmla="*/ 9824 w 86706"/>
                <a:gd name="connsiteY6" fmla="*/ 2745 h 469422"/>
                <a:gd name="connsiteX7" fmla="*/ 72589 w 86706"/>
                <a:gd name="connsiteY7" fmla="*/ 465319 h 469422"/>
                <a:gd name="connsiteX8" fmla="*/ 67630 w 86706"/>
                <a:gd name="connsiteY8" fmla="*/ 469399 h 46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706" h="469422">
                  <a:moveTo>
                    <a:pt x="67630" y="469399"/>
                  </a:moveTo>
                  <a:cubicBezTo>
                    <a:pt x="67254" y="469430"/>
                    <a:pt x="66877" y="469430"/>
                    <a:pt x="66501" y="469399"/>
                  </a:cubicBezTo>
                  <a:cubicBezTo>
                    <a:pt x="63676" y="468799"/>
                    <a:pt x="61888" y="466028"/>
                    <a:pt x="62484" y="463216"/>
                  </a:cubicBezTo>
                  <a:cubicBezTo>
                    <a:pt x="62515" y="463185"/>
                    <a:pt x="62515" y="463154"/>
                    <a:pt x="62515" y="463122"/>
                  </a:cubicBezTo>
                  <a:cubicBezTo>
                    <a:pt x="114766" y="223268"/>
                    <a:pt x="1759" y="9806"/>
                    <a:pt x="629" y="7703"/>
                  </a:cubicBezTo>
                  <a:cubicBezTo>
                    <a:pt x="-752" y="5164"/>
                    <a:pt x="221" y="1995"/>
                    <a:pt x="2763" y="626"/>
                  </a:cubicBezTo>
                  <a:cubicBezTo>
                    <a:pt x="5274" y="-742"/>
                    <a:pt x="8443" y="206"/>
                    <a:pt x="9824" y="2745"/>
                  </a:cubicBezTo>
                  <a:cubicBezTo>
                    <a:pt x="10985" y="4879"/>
                    <a:pt x="125938" y="221604"/>
                    <a:pt x="72589" y="465319"/>
                  </a:cubicBezTo>
                  <a:cubicBezTo>
                    <a:pt x="72055" y="467657"/>
                    <a:pt x="70015" y="469339"/>
                    <a:pt x="67630" y="469399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0" name="任意多边形: 形状  325"/>
            <p:cNvSpPr/>
            <p:nvPr>
              <p:custDataLst>
                <p:tags r:id="rId100"/>
              </p:custDataLst>
            </p:nvPr>
          </p:nvSpPr>
          <p:spPr>
            <a:xfrm flipH="1">
              <a:off x="2991634" y="4917969"/>
              <a:ext cx="181714" cy="632096"/>
            </a:xfrm>
            <a:custGeom>
              <a:avLst/>
              <a:gdLst>
                <a:gd name="connsiteX0" fmla="*/ 5247 w 68792"/>
                <a:gd name="connsiteY0" fmla="*/ 239296 h 239295"/>
                <a:gd name="connsiteX1" fmla="*/ 4620 w 68792"/>
                <a:gd name="connsiteY1" fmla="*/ 239296 h 239295"/>
                <a:gd name="connsiteX2" fmla="*/ 38 w 68792"/>
                <a:gd name="connsiteY2" fmla="*/ 233471 h 239295"/>
                <a:gd name="connsiteX3" fmla="*/ 38 w 68792"/>
                <a:gd name="connsiteY3" fmla="*/ 233459 h 239295"/>
                <a:gd name="connsiteX4" fmla="*/ 58534 w 68792"/>
                <a:gd name="connsiteY4" fmla="*/ 3678 h 239295"/>
                <a:gd name="connsiteX5" fmla="*/ 65093 w 68792"/>
                <a:gd name="connsiteY5" fmla="*/ 241 h 239295"/>
                <a:gd name="connsiteX6" fmla="*/ 68545 w 68792"/>
                <a:gd name="connsiteY6" fmla="*/ 6816 h 239295"/>
                <a:gd name="connsiteX7" fmla="*/ 10426 w 68792"/>
                <a:gd name="connsiteY7" fmla="*/ 234745 h 239295"/>
                <a:gd name="connsiteX8" fmla="*/ 5247 w 68792"/>
                <a:gd name="connsiteY8" fmla="*/ 239296 h 239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92" h="239295">
                  <a:moveTo>
                    <a:pt x="5247" y="239296"/>
                  </a:moveTo>
                  <a:lnTo>
                    <a:pt x="4620" y="239296"/>
                  </a:lnTo>
                  <a:cubicBezTo>
                    <a:pt x="1733" y="238954"/>
                    <a:pt x="-307" y="236346"/>
                    <a:pt x="38" y="233471"/>
                  </a:cubicBezTo>
                  <a:cubicBezTo>
                    <a:pt x="38" y="233468"/>
                    <a:pt x="38" y="233462"/>
                    <a:pt x="38" y="233459"/>
                  </a:cubicBezTo>
                  <a:cubicBezTo>
                    <a:pt x="6816" y="177473"/>
                    <a:pt x="35594" y="77583"/>
                    <a:pt x="58534" y="3678"/>
                  </a:cubicBezTo>
                  <a:cubicBezTo>
                    <a:pt x="59413" y="913"/>
                    <a:pt x="62331" y="-625"/>
                    <a:pt x="65093" y="241"/>
                  </a:cubicBezTo>
                  <a:cubicBezTo>
                    <a:pt x="67886" y="1108"/>
                    <a:pt x="69424" y="4051"/>
                    <a:pt x="68545" y="6816"/>
                  </a:cubicBezTo>
                  <a:cubicBezTo>
                    <a:pt x="45699" y="80313"/>
                    <a:pt x="17110" y="179418"/>
                    <a:pt x="10426" y="234745"/>
                  </a:cubicBezTo>
                  <a:cubicBezTo>
                    <a:pt x="10080" y="237350"/>
                    <a:pt x="7884" y="239302"/>
                    <a:pt x="5247" y="239296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1" name="任意多边形: 形状  326"/>
            <p:cNvSpPr/>
            <p:nvPr>
              <p:custDataLst>
                <p:tags r:id="rId101"/>
              </p:custDataLst>
            </p:nvPr>
          </p:nvSpPr>
          <p:spPr>
            <a:xfrm flipH="1">
              <a:off x="2933783" y="4736953"/>
              <a:ext cx="44454" cy="78822"/>
            </a:xfrm>
            <a:custGeom>
              <a:avLst/>
              <a:gdLst>
                <a:gd name="connsiteX0" fmla="*/ 5226 w 16829"/>
                <a:gd name="connsiteY0" fmla="*/ 29840 h 29840"/>
                <a:gd name="connsiteX1" fmla="*/ 3625 w 16829"/>
                <a:gd name="connsiteY1" fmla="*/ 29558 h 29840"/>
                <a:gd name="connsiteX2" fmla="*/ 236 w 16829"/>
                <a:gd name="connsiteY2" fmla="*/ 23062 h 29840"/>
                <a:gd name="connsiteX3" fmla="*/ 267 w 16829"/>
                <a:gd name="connsiteY3" fmla="*/ 22999 h 29840"/>
                <a:gd name="connsiteX4" fmla="*/ 6732 w 16829"/>
                <a:gd name="connsiteY4" fmla="*/ 3259 h 29840"/>
                <a:gd name="connsiteX5" fmla="*/ 13573 w 16829"/>
                <a:gd name="connsiteY5" fmla="*/ 391 h 29840"/>
                <a:gd name="connsiteX6" fmla="*/ 16649 w 16829"/>
                <a:gd name="connsiteY6" fmla="*/ 6586 h 29840"/>
                <a:gd name="connsiteX7" fmla="*/ 10216 w 16829"/>
                <a:gd name="connsiteY7" fmla="*/ 26200 h 29840"/>
                <a:gd name="connsiteX8" fmla="*/ 5226 w 16829"/>
                <a:gd name="connsiteY8" fmla="*/ 29840 h 2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29" h="29840">
                  <a:moveTo>
                    <a:pt x="5226" y="29840"/>
                  </a:moveTo>
                  <a:cubicBezTo>
                    <a:pt x="4693" y="29837"/>
                    <a:pt x="4127" y="29743"/>
                    <a:pt x="3625" y="29558"/>
                  </a:cubicBezTo>
                  <a:cubicBezTo>
                    <a:pt x="895" y="28698"/>
                    <a:pt x="-612" y="25789"/>
                    <a:pt x="236" y="23062"/>
                  </a:cubicBezTo>
                  <a:cubicBezTo>
                    <a:pt x="267" y="23040"/>
                    <a:pt x="267" y="23021"/>
                    <a:pt x="267" y="22999"/>
                  </a:cubicBezTo>
                  <a:cubicBezTo>
                    <a:pt x="4284" y="10446"/>
                    <a:pt x="6732" y="3259"/>
                    <a:pt x="6732" y="3259"/>
                  </a:cubicBezTo>
                  <a:cubicBezTo>
                    <a:pt x="7831" y="579"/>
                    <a:pt x="10875" y="-704"/>
                    <a:pt x="13573" y="391"/>
                  </a:cubicBezTo>
                  <a:cubicBezTo>
                    <a:pt x="15990" y="1389"/>
                    <a:pt x="17340" y="4041"/>
                    <a:pt x="16649" y="6586"/>
                  </a:cubicBezTo>
                  <a:cubicBezTo>
                    <a:pt x="16649" y="6586"/>
                    <a:pt x="14233" y="13835"/>
                    <a:pt x="10216" y="26200"/>
                  </a:cubicBezTo>
                  <a:cubicBezTo>
                    <a:pt x="9526" y="28369"/>
                    <a:pt x="7517" y="29840"/>
                    <a:pt x="5226" y="29840"/>
                  </a:cubicBezTo>
                  <a:close/>
                </a:path>
              </a:pathLst>
            </a:custGeom>
            <a:solidFill>
              <a:schemeClr val="accent3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2" name="任意多边形: 形状  327"/>
            <p:cNvSpPr/>
            <p:nvPr>
              <p:custDataLst>
                <p:tags r:id="rId102"/>
              </p:custDataLst>
            </p:nvPr>
          </p:nvSpPr>
          <p:spPr>
            <a:xfrm flipH="1">
              <a:off x="5342803" y="3562524"/>
              <a:ext cx="406135" cy="1023629"/>
            </a:xfrm>
            <a:custGeom>
              <a:avLst/>
              <a:gdLst>
                <a:gd name="connsiteX0" fmla="*/ 148386 w 153752"/>
                <a:gd name="connsiteY0" fmla="*/ 387520 h 387519"/>
                <a:gd name="connsiteX1" fmla="*/ 144370 w 153752"/>
                <a:gd name="connsiteY1" fmla="*/ 385637 h 387519"/>
                <a:gd name="connsiteX2" fmla="*/ 11 w 153752"/>
                <a:gd name="connsiteY2" fmla="*/ 5566 h 387519"/>
                <a:gd name="connsiteX3" fmla="*/ 4875 w 153752"/>
                <a:gd name="connsiteY3" fmla="*/ 12 h 387519"/>
                <a:gd name="connsiteX4" fmla="*/ 10430 w 153752"/>
                <a:gd name="connsiteY4" fmla="*/ 4876 h 387519"/>
                <a:gd name="connsiteX5" fmla="*/ 152560 w 153752"/>
                <a:gd name="connsiteY5" fmla="*/ 378921 h 387519"/>
                <a:gd name="connsiteX6" fmla="*/ 151807 w 153752"/>
                <a:gd name="connsiteY6" fmla="*/ 386336 h 387519"/>
                <a:gd name="connsiteX7" fmla="*/ 148543 w 153752"/>
                <a:gd name="connsiteY7" fmla="*/ 387520 h 38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752" h="387519">
                  <a:moveTo>
                    <a:pt x="148386" y="387520"/>
                  </a:moveTo>
                  <a:cubicBezTo>
                    <a:pt x="146848" y="387513"/>
                    <a:pt x="145373" y="386826"/>
                    <a:pt x="144370" y="385637"/>
                  </a:cubicBezTo>
                  <a:cubicBezTo>
                    <a:pt x="36917" y="256970"/>
                    <a:pt x="6476" y="107841"/>
                    <a:pt x="11" y="5566"/>
                  </a:cubicBezTo>
                  <a:cubicBezTo>
                    <a:pt x="-177" y="2689"/>
                    <a:pt x="1988" y="203"/>
                    <a:pt x="4875" y="12"/>
                  </a:cubicBezTo>
                  <a:cubicBezTo>
                    <a:pt x="7763" y="-180"/>
                    <a:pt x="10242" y="1998"/>
                    <a:pt x="10430" y="4876"/>
                  </a:cubicBezTo>
                  <a:cubicBezTo>
                    <a:pt x="16958" y="105613"/>
                    <a:pt x="46928" y="252262"/>
                    <a:pt x="152560" y="378921"/>
                  </a:cubicBezTo>
                  <a:cubicBezTo>
                    <a:pt x="154412" y="381180"/>
                    <a:pt x="154066" y="384501"/>
                    <a:pt x="151807" y="386336"/>
                  </a:cubicBezTo>
                  <a:cubicBezTo>
                    <a:pt x="150865" y="387087"/>
                    <a:pt x="149736" y="387504"/>
                    <a:pt x="148543" y="387520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3" name="任意多边形: 形状  328"/>
            <p:cNvSpPr/>
            <p:nvPr>
              <p:custDataLst>
                <p:tags r:id="rId103"/>
              </p:custDataLst>
            </p:nvPr>
          </p:nvSpPr>
          <p:spPr>
            <a:xfrm flipH="1">
              <a:off x="5712025" y="3216449"/>
              <a:ext cx="35681" cy="98575"/>
            </a:xfrm>
            <a:custGeom>
              <a:avLst/>
              <a:gdLst>
                <a:gd name="connsiteX0" fmla="*/ 5225 w 13508"/>
                <a:gd name="connsiteY0" fmla="*/ 37319 h 37318"/>
                <a:gd name="connsiteX1" fmla="*/ 4786 w 13508"/>
                <a:gd name="connsiteY1" fmla="*/ 37319 h 37318"/>
                <a:gd name="connsiteX2" fmla="*/ 16 w 13508"/>
                <a:gd name="connsiteY2" fmla="*/ 31670 h 37318"/>
                <a:gd name="connsiteX3" fmla="*/ 3154 w 13508"/>
                <a:gd name="connsiteY3" fmla="*/ 4085 h 37318"/>
                <a:gd name="connsiteX4" fmla="*/ 9430 w 13508"/>
                <a:gd name="connsiteY4" fmla="*/ 131 h 37318"/>
                <a:gd name="connsiteX5" fmla="*/ 13479 w 13508"/>
                <a:gd name="connsiteY5" fmla="*/ 5780 h 37318"/>
                <a:gd name="connsiteX6" fmla="*/ 10340 w 13508"/>
                <a:gd name="connsiteY6" fmla="*/ 32517 h 37318"/>
                <a:gd name="connsiteX7" fmla="*/ 5225 w 13508"/>
                <a:gd name="connsiteY7" fmla="*/ 37319 h 3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08" h="37318">
                  <a:moveTo>
                    <a:pt x="5225" y="37319"/>
                  </a:moveTo>
                  <a:lnTo>
                    <a:pt x="4786" y="37319"/>
                  </a:lnTo>
                  <a:cubicBezTo>
                    <a:pt x="1930" y="37052"/>
                    <a:pt x="-204" y="34538"/>
                    <a:pt x="16" y="31670"/>
                  </a:cubicBezTo>
                  <a:cubicBezTo>
                    <a:pt x="1459" y="14284"/>
                    <a:pt x="3154" y="4493"/>
                    <a:pt x="3154" y="4085"/>
                  </a:cubicBezTo>
                  <a:cubicBezTo>
                    <a:pt x="3781" y="1261"/>
                    <a:pt x="6606" y="-509"/>
                    <a:pt x="9430" y="131"/>
                  </a:cubicBezTo>
                  <a:cubicBezTo>
                    <a:pt x="12004" y="715"/>
                    <a:pt x="13761" y="3141"/>
                    <a:pt x="13479" y="5780"/>
                  </a:cubicBezTo>
                  <a:cubicBezTo>
                    <a:pt x="13479" y="5780"/>
                    <a:pt x="11878" y="15602"/>
                    <a:pt x="10340" y="32517"/>
                  </a:cubicBezTo>
                  <a:cubicBezTo>
                    <a:pt x="10121" y="35191"/>
                    <a:pt x="7893" y="37266"/>
                    <a:pt x="5225" y="37319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4" name="任意多边形: 形状  329"/>
            <p:cNvSpPr/>
            <p:nvPr>
              <p:custDataLst>
                <p:tags r:id="rId104"/>
              </p:custDataLst>
            </p:nvPr>
          </p:nvSpPr>
          <p:spPr>
            <a:xfrm rot="3103201" flipH="1">
              <a:off x="3432502" y="4871088"/>
              <a:ext cx="453771" cy="453771"/>
            </a:xfrm>
            <a:custGeom>
              <a:avLst/>
              <a:gdLst>
                <a:gd name="connsiteX0" fmla="*/ 171786 w 171786"/>
                <a:gd name="connsiteY0" fmla="*/ 85893 h 171786"/>
                <a:gd name="connsiteX1" fmla="*/ 85893 w 171786"/>
                <a:gd name="connsiteY1" fmla="*/ 171787 h 171786"/>
                <a:gd name="connsiteX2" fmla="*/ -1 w 171786"/>
                <a:gd name="connsiteY2" fmla="*/ 85893 h 171786"/>
                <a:gd name="connsiteX3" fmla="*/ 85893 w 171786"/>
                <a:gd name="connsiteY3" fmla="*/ 0 h 171786"/>
                <a:gd name="connsiteX4" fmla="*/ 171786 w 171786"/>
                <a:gd name="connsiteY4" fmla="*/ 85893 h 17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786" h="171786">
                  <a:moveTo>
                    <a:pt x="171786" y="85893"/>
                  </a:moveTo>
                  <a:cubicBezTo>
                    <a:pt x="171786" y="133331"/>
                    <a:pt x="133331" y="171787"/>
                    <a:pt x="85893" y="171787"/>
                  </a:cubicBezTo>
                  <a:cubicBezTo>
                    <a:pt x="38455" y="171787"/>
                    <a:pt x="-1" y="133331"/>
                    <a:pt x="-1" y="85893"/>
                  </a:cubicBezTo>
                  <a:cubicBezTo>
                    <a:pt x="-1" y="38456"/>
                    <a:pt x="38455" y="0"/>
                    <a:pt x="85893" y="0"/>
                  </a:cubicBezTo>
                  <a:cubicBezTo>
                    <a:pt x="133330" y="0"/>
                    <a:pt x="171786" y="38456"/>
                    <a:pt x="171786" y="85893"/>
                  </a:cubicBezTo>
                  <a:close/>
                </a:path>
              </a:pathLst>
            </a:custGeom>
            <a:solidFill>
              <a:schemeClr val="accent3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5" name="任意多边形: 形状  330"/>
            <p:cNvSpPr/>
            <p:nvPr>
              <p:custDataLst>
                <p:tags r:id="rId105"/>
              </p:custDataLst>
            </p:nvPr>
          </p:nvSpPr>
          <p:spPr>
            <a:xfrm flipH="1">
              <a:off x="3419614" y="4857056"/>
              <a:ext cx="480797" cy="480797"/>
            </a:xfrm>
            <a:custGeom>
              <a:avLst/>
              <a:gdLst>
                <a:gd name="connsiteX0" fmla="*/ 91165 w 182017"/>
                <a:gd name="connsiteY0" fmla="*/ 182017 h 182017"/>
                <a:gd name="connsiteX1" fmla="*/ 0 w 182017"/>
                <a:gd name="connsiteY1" fmla="*/ 91169 h 182017"/>
                <a:gd name="connsiteX2" fmla="*/ 90852 w 182017"/>
                <a:gd name="connsiteY2" fmla="*/ 0 h 182017"/>
                <a:gd name="connsiteX3" fmla="*/ 182017 w 182017"/>
                <a:gd name="connsiteY3" fmla="*/ 90849 h 182017"/>
                <a:gd name="connsiteX4" fmla="*/ 139400 w 182017"/>
                <a:gd name="connsiteY4" fmla="*/ 168083 h 182017"/>
                <a:gd name="connsiteX5" fmla="*/ 91165 w 182017"/>
                <a:gd name="connsiteY5" fmla="*/ 182017 h 182017"/>
                <a:gd name="connsiteX6" fmla="*/ 90820 w 182017"/>
                <a:gd name="connsiteY6" fmla="*/ 10199 h 182017"/>
                <a:gd name="connsiteX7" fmla="*/ 10231 w 182017"/>
                <a:gd name="connsiteY7" fmla="*/ 91053 h 182017"/>
                <a:gd name="connsiteX8" fmla="*/ 91103 w 182017"/>
                <a:gd name="connsiteY8" fmla="*/ 171630 h 182017"/>
                <a:gd name="connsiteX9" fmla="*/ 171661 w 182017"/>
                <a:gd name="connsiteY9" fmla="*/ 90776 h 182017"/>
                <a:gd name="connsiteX10" fmla="*/ 108991 w 182017"/>
                <a:gd name="connsiteY10" fmla="*/ 12239 h 182017"/>
                <a:gd name="connsiteX11" fmla="*/ 90726 w 182017"/>
                <a:gd name="connsiteY11" fmla="*/ 10199 h 182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017" h="182017">
                  <a:moveTo>
                    <a:pt x="91165" y="182017"/>
                  </a:moveTo>
                  <a:cubicBezTo>
                    <a:pt x="40891" y="182105"/>
                    <a:pt x="94" y="141431"/>
                    <a:pt x="0" y="91169"/>
                  </a:cubicBezTo>
                  <a:cubicBezTo>
                    <a:pt x="-94" y="40907"/>
                    <a:pt x="40577" y="88"/>
                    <a:pt x="90852" y="0"/>
                  </a:cubicBezTo>
                  <a:cubicBezTo>
                    <a:pt x="141095" y="-88"/>
                    <a:pt x="181923" y="40587"/>
                    <a:pt x="182017" y="90849"/>
                  </a:cubicBezTo>
                  <a:cubicBezTo>
                    <a:pt x="182080" y="122218"/>
                    <a:pt x="165980" y="151404"/>
                    <a:pt x="139400" y="168083"/>
                  </a:cubicBezTo>
                  <a:cubicBezTo>
                    <a:pt x="124932" y="177144"/>
                    <a:pt x="108237" y="181973"/>
                    <a:pt x="91165" y="182017"/>
                  </a:cubicBezTo>
                  <a:close/>
                  <a:moveTo>
                    <a:pt x="90820" y="10199"/>
                  </a:moveTo>
                  <a:cubicBezTo>
                    <a:pt x="46258" y="10275"/>
                    <a:pt x="10168" y="46474"/>
                    <a:pt x="10231" y="91053"/>
                  </a:cubicBezTo>
                  <a:cubicBezTo>
                    <a:pt x="10324" y="135631"/>
                    <a:pt x="46508" y="171705"/>
                    <a:pt x="91103" y="171630"/>
                  </a:cubicBezTo>
                  <a:cubicBezTo>
                    <a:pt x="135666" y="171554"/>
                    <a:pt x="171755" y="135355"/>
                    <a:pt x="171661" y="90776"/>
                  </a:cubicBezTo>
                  <a:cubicBezTo>
                    <a:pt x="171598" y="53196"/>
                    <a:pt x="145613" y="20634"/>
                    <a:pt x="108991" y="12239"/>
                  </a:cubicBezTo>
                  <a:cubicBezTo>
                    <a:pt x="102996" y="10871"/>
                    <a:pt x="96877" y="10187"/>
                    <a:pt x="90726" y="10199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6" name="任意多边形: 形状  331"/>
            <p:cNvSpPr/>
            <p:nvPr>
              <p:custDataLst>
                <p:tags r:id="rId106"/>
              </p:custDataLst>
            </p:nvPr>
          </p:nvSpPr>
          <p:spPr>
            <a:xfrm>
              <a:off x="3575887" y="4979096"/>
              <a:ext cx="161065" cy="234644"/>
            </a:xfrm>
            <a:custGeom>
              <a:avLst/>
              <a:gdLst>
                <a:gd name="connsiteX0" fmla="*/ 49212 w 60975"/>
                <a:gd name="connsiteY0" fmla="*/ 55007 h 88830"/>
                <a:gd name="connsiteX1" fmla="*/ 42653 w 60975"/>
                <a:gd name="connsiteY1" fmla="*/ 49515 h 88830"/>
                <a:gd name="connsiteX2" fmla="*/ 31669 w 60975"/>
                <a:gd name="connsiteY2" fmla="*/ 49201 h 88830"/>
                <a:gd name="connsiteX3" fmla="*/ 15162 w 60975"/>
                <a:gd name="connsiteY3" fmla="*/ 48950 h 88830"/>
                <a:gd name="connsiteX4" fmla="*/ 4022 w 60975"/>
                <a:gd name="connsiteY4" fmla="*/ 39316 h 88830"/>
                <a:gd name="connsiteX5" fmla="*/ 36 w 60975"/>
                <a:gd name="connsiteY5" fmla="*/ 25068 h 88830"/>
                <a:gd name="connsiteX6" fmla="*/ 6313 w 60975"/>
                <a:gd name="connsiteY6" fmla="*/ 13331 h 88830"/>
                <a:gd name="connsiteX7" fmla="*/ 821 w 60975"/>
                <a:gd name="connsiteY7" fmla="*/ 4607 h 88830"/>
                <a:gd name="connsiteX8" fmla="*/ 1260 w 60975"/>
                <a:gd name="connsiteY8" fmla="*/ 2724 h 88830"/>
                <a:gd name="connsiteX9" fmla="*/ 5277 w 60975"/>
                <a:gd name="connsiteY9" fmla="*/ 213 h 88830"/>
                <a:gd name="connsiteX10" fmla="*/ 7129 w 60975"/>
                <a:gd name="connsiteY10" fmla="*/ 621 h 88830"/>
                <a:gd name="connsiteX11" fmla="*/ 7160 w 60975"/>
                <a:gd name="connsiteY11" fmla="*/ 653 h 88830"/>
                <a:gd name="connsiteX12" fmla="*/ 12652 w 60975"/>
                <a:gd name="connsiteY12" fmla="*/ 9408 h 88830"/>
                <a:gd name="connsiteX13" fmla="*/ 26397 w 60975"/>
                <a:gd name="connsiteY13" fmla="*/ 9691 h 88830"/>
                <a:gd name="connsiteX14" fmla="*/ 38071 w 60975"/>
                <a:gd name="connsiteY14" fmla="*/ 20737 h 88830"/>
                <a:gd name="connsiteX15" fmla="*/ 37695 w 60975"/>
                <a:gd name="connsiteY15" fmla="*/ 22655 h 88830"/>
                <a:gd name="connsiteX16" fmla="*/ 37663 w 60975"/>
                <a:gd name="connsiteY16" fmla="*/ 22683 h 88830"/>
                <a:gd name="connsiteX17" fmla="*/ 32140 w 60975"/>
                <a:gd name="connsiteY17" fmla="*/ 26166 h 88830"/>
                <a:gd name="connsiteX18" fmla="*/ 30257 w 60975"/>
                <a:gd name="connsiteY18" fmla="*/ 25727 h 88830"/>
                <a:gd name="connsiteX19" fmla="*/ 22443 w 60975"/>
                <a:gd name="connsiteY19" fmla="*/ 18289 h 88830"/>
                <a:gd name="connsiteX20" fmla="*/ 13781 w 60975"/>
                <a:gd name="connsiteY20" fmla="*/ 18478 h 88830"/>
                <a:gd name="connsiteX21" fmla="*/ 9262 w 60975"/>
                <a:gd name="connsiteY21" fmla="*/ 25100 h 88830"/>
                <a:gd name="connsiteX22" fmla="*/ 11899 w 60975"/>
                <a:gd name="connsiteY22" fmla="*/ 34232 h 88830"/>
                <a:gd name="connsiteX23" fmla="*/ 18865 w 60975"/>
                <a:gd name="connsiteY23" fmla="*/ 39975 h 88830"/>
                <a:gd name="connsiteX24" fmla="*/ 29818 w 60975"/>
                <a:gd name="connsiteY24" fmla="*/ 39975 h 88830"/>
                <a:gd name="connsiteX25" fmla="*/ 46262 w 60975"/>
                <a:gd name="connsiteY25" fmla="*/ 40288 h 88830"/>
                <a:gd name="connsiteX26" fmla="*/ 60949 w 60975"/>
                <a:gd name="connsiteY26" fmla="*/ 64265 h 88830"/>
                <a:gd name="connsiteX27" fmla="*/ 53636 w 60975"/>
                <a:gd name="connsiteY27" fmla="*/ 76817 h 88830"/>
                <a:gd name="connsiteX28" fmla="*/ 58312 w 60975"/>
                <a:gd name="connsiteY28" fmla="*/ 84286 h 88830"/>
                <a:gd name="connsiteX29" fmla="*/ 57905 w 60975"/>
                <a:gd name="connsiteY29" fmla="*/ 86169 h 88830"/>
                <a:gd name="connsiteX30" fmla="*/ 53982 w 60975"/>
                <a:gd name="connsiteY30" fmla="*/ 88617 h 88830"/>
                <a:gd name="connsiteX31" fmla="*/ 52130 w 60975"/>
                <a:gd name="connsiteY31" fmla="*/ 88209 h 88830"/>
                <a:gd name="connsiteX32" fmla="*/ 52099 w 60975"/>
                <a:gd name="connsiteY32" fmla="*/ 88178 h 88830"/>
                <a:gd name="connsiteX33" fmla="*/ 47423 w 60975"/>
                <a:gd name="connsiteY33" fmla="*/ 80740 h 88830"/>
                <a:gd name="connsiteX34" fmla="*/ 32642 w 60975"/>
                <a:gd name="connsiteY34" fmla="*/ 81368 h 88830"/>
                <a:gd name="connsiteX35" fmla="*/ 21031 w 60975"/>
                <a:gd name="connsiteY35" fmla="*/ 71137 h 88830"/>
                <a:gd name="connsiteX36" fmla="*/ 21438 w 60975"/>
                <a:gd name="connsiteY36" fmla="*/ 69160 h 88830"/>
                <a:gd name="connsiteX37" fmla="*/ 27024 w 60975"/>
                <a:gd name="connsiteY37" fmla="*/ 65677 h 88830"/>
                <a:gd name="connsiteX38" fmla="*/ 28876 w 60975"/>
                <a:gd name="connsiteY38" fmla="*/ 66116 h 88830"/>
                <a:gd name="connsiteX39" fmla="*/ 36659 w 60975"/>
                <a:gd name="connsiteY39" fmla="*/ 72989 h 88830"/>
                <a:gd name="connsiteX40" fmla="*/ 45854 w 60975"/>
                <a:gd name="connsiteY40" fmla="*/ 71890 h 88830"/>
                <a:gd name="connsiteX41" fmla="*/ 51440 w 60975"/>
                <a:gd name="connsiteY41" fmla="*/ 64484 h 88830"/>
                <a:gd name="connsiteX42" fmla="*/ 49212 w 60975"/>
                <a:gd name="connsiteY42" fmla="*/ 55007 h 8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0975" h="88830">
                  <a:moveTo>
                    <a:pt x="49212" y="55007"/>
                  </a:moveTo>
                  <a:cubicBezTo>
                    <a:pt x="47737" y="52465"/>
                    <a:pt x="45415" y="50522"/>
                    <a:pt x="42653" y="49515"/>
                  </a:cubicBezTo>
                  <a:cubicBezTo>
                    <a:pt x="39075" y="48555"/>
                    <a:pt x="35310" y="48445"/>
                    <a:pt x="31669" y="49201"/>
                  </a:cubicBezTo>
                  <a:cubicBezTo>
                    <a:pt x="26240" y="50638"/>
                    <a:pt x="20529" y="50554"/>
                    <a:pt x="15162" y="48950"/>
                  </a:cubicBezTo>
                  <a:cubicBezTo>
                    <a:pt x="10454" y="47102"/>
                    <a:pt x="6532" y="43703"/>
                    <a:pt x="4022" y="39316"/>
                  </a:cubicBezTo>
                  <a:cubicBezTo>
                    <a:pt x="1134" y="35139"/>
                    <a:pt x="-247" y="30127"/>
                    <a:pt x="36" y="25068"/>
                  </a:cubicBezTo>
                  <a:cubicBezTo>
                    <a:pt x="475" y="20477"/>
                    <a:pt x="2735" y="16256"/>
                    <a:pt x="6313" y="13331"/>
                  </a:cubicBezTo>
                  <a:lnTo>
                    <a:pt x="821" y="4607"/>
                  </a:lnTo>
                  <a:cubicBezTo>
                    <a:pt x="444" y="3960"/>
                    <a:pt x="632" y="3138"/>
                    <a:pt x="1260" y="2724"/>
                  </a:cubicBezTo>
                  <a:lnTo>
                    <a:pt x="5277" y="213"/>
                  </a:lnTo>
                  <a:cubicBezTo>
                    <a:pt x="5904" y="-188"/>
                    <a:pt x="6752" y="-6"/>
                    <a:pt x="7129" y="621"/>
                  </a:cubicBezTo>
                  <a:cubicBezTo>
                    <a:pt x="7160" y="631"/>
                    <a:pt x="7160" y="643"/>
                    <a:pt x="7160" y="653"/>
                  </a:cubicBezTo>
                  <a:lnTo>
                    <a:pt x="12652" y="9408"/>
                  </a:lnTo>
                  <a:cubicBezTo>
                    <a:pt x="17076" y="7519"/>
                    <a:pt x="22067" y="7623"/>
                    <a:pt x="26397" y="9691"/>
                  </a:cubicBezTo>
                  <a:cubicBezTo>
                    <a:pt x="31230" y="12217"/>
                    <a:pt x="35278" y="16042"/>
                    <a:pt x="38071" y="20737"/>
                  </a:cubicBezTo>
                  <a:cubicBezTo>
                    <a:pt x="38511" y="21368"/>
                    <a:pt x="38322" y="22228"/>
                    <a:pt x="37695" y="22655"/>
                  </a:cubicBezTo>
                  <a:cubicBezTo>
                    <a:pt x="37695" y="22664"/>
                    <a:pt x="37663" y="22674"/>
                    <a:pt x="37663" y="22683"/>
                  </a:cubicBezTo>
                  <a:lnTo>
                    <a:pt x="32140" y="26166"/>
                  </a:lnTo>
                  <a:cubicBezTo>
                    <a:pt x="31513" y="26559"/>
                    <a:pt x="30665" y="26361"/>
                    <a:pt x="30257" y="25727"/>
                  </a:cubicBezTo>
                  <a:cubicBezTo>
                    <a:pt x="28343" y="22623"/>
                    <a:pt x="25644" y="20063"/>
                    <a:pt x="22443" y="18289"/>
                  </a:cubicBezTo>
                  <a:cubicBezTo>
                    <a:pt x="19744" y="16724"/>
                    <a:pt x="16418" y="16799"/>
                    <a:pt x="13781" y="18478"/>
                  </a:cubicBezTo>
                  <a:cubicBezTo>
                    <a:pt x="11333" y="19852"/>
                    <a:pt x="9639" y="22303"/>
                    <a:pt x="9262" y="25100"/>
                  </a:cubicBezTo>
                  <a:cubicBezTo>
                    <a:pt x="9074" y="28354"/>
                    <a:pt x="10015" y="31574"/>
                    <a:pt x="11899" y="34232"/>
                  </a:cubicBezTo>
                  <a:cubicBezTo>
                    <a:pt x="13436" y="36943"/>
                    <a:pt x="15915" y="38989"/>
                    <a:pt x="18865" y="39975"/>
                  </a:cubicBezTo>
                  <a:cubicBezTo>
                    <a:pt x="22474" y="40781"/>
                    <a:pt x="26208" y="40781"/>
                    <a:pt x="29818" y="39975"/>
                  </a:cubicBezTo>
                  <a:cubicBezTo>
                    <a:pt x="35216" y="38578"/>
                    <a:pt x="40927" y="38685"/>
                    <a:pt x="46262" y="40288"/>
                  </a:cubicBezTo>
                  <a:cubicBezTo>
                    <a:pt x="55583" y="44531"/>
                    <a:pt x="61419" y="54025"/>
                    <a:pt x="60949" y="64265"/>
                  </a:cubicBezTo>
                  <a:cubicBezTo>
                    <a:pt x="60290" y="69257"/>
                    <a:pt x="57654" y="73780"/>
                    <a:pt x="53636" y="76817"/>
                  </a:cubicBezTo>
                  <a:lnTo>
                    <a:pt x="58312" y="84286"/>
                  </a:lnTo>
                  <a:cubicBezTo>
                    <a:pt x="58721" y="84920"/>
                    <a:pt x="58532" y="85755"/>
                    <a:pt x="57905" y="86169"/>
                  </a:cubicBezTo>
                  <a:lnTo>
                    <a:pt x="53982" y="88617"/>
                  </a:lnTo>
                  <a:cubicBezTo>
                    <a:pt x="53355" y="89019"/>
                    <a:pt x="52507" y="88837"/>
                    <a:pt x="52130" y="88209"/>
                  </a:cubicBezTo>
                  <a:cubicBezTo>
                    <a:pt x="52099" y="88200"/>
                    <a:pt x="52099" y="88187"/>
                    <a:pt x="52099" y="88178"/>
                  </a:cubicBezTo>
                  <a:lnTo>
                    <a:pt x="47423" y="80740"/>
                  </a:lnTo>
                  <a:cubicBezTo>
                    <a:pt x="42810" y="82984"/>
                    <a:pt x="37444" y="83210"/>
                    <a:pt x="32642" y="81368"/>
                  </a:cubicBezTo>
                  <a:cubicBezTo>
                    <a:pt x="27840" y="79206"/>
                    <a:pt x="23792" y="75638"/>
                    <a:pt x="21031" y="71137"/>
                  </a:cubicBezTo>
                  <a:cubicBezTo>
                    <a:pt x="20622" y="70478"/>
                    <a:pt x="20779" y="69600"/>
                    <a:pt x="21438" y="69160"/>
                  </a:cubicBezTo>
                  <a:lnTo>
                    <a:pt x="27024" y="65677"/>
                  </a:lnTo>
                  <a:cubicBezTo>
                    <a:pt x="27653" y="65306"/>
                    <a:pt x="28468" y="65501"/>
                    <a:pt x="28876" y="66116"/>
                  </a:cubicBezTo>
                  <a:cubicBezTo>
                    <a:pt x="30728" y="69135"/>
                    <a:pt x="33427" y="71526"/>
                    <a:pt x="36659" y="72989"/>
                  </a:cubicBezTo>
                  <a:cubicBezTo>
                    <a:pt x="39703" y="74166"/>
                    <a:pt x="43155" y="73754"/>
                    <a:pt x="45854" y="71890"/>
                  </a:cubicBezTo>
                  <a:cubicBezTo>
                    <a:pt x="48679" y="70321"/>
                    <a:pt x="50718" y="67632"/>
                    <a:pt x="51440" y="64484"/>
                  </a:cubicBezTo>
                  <a:cubicBezTo>
                    <a:pt x="52005" y="61154"/>
                    <a:pt x="51189" y="57737"/>
                    <a:pt x="49212" y="55007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7" name="任意多边形: 形状  332"/>
            <p:cNvSpPr/>
            <p:nvPr>
              <p:custDataLst>
                <p:tags r:id="rId107"/>
              </p:custDataLst>
            </p:nvPr>
          </p:nvSpPr>
          <p:spPr>
            <a:xfrm flipH="1">
              <a:off x="3859465" y="4900622"/>
              <a:ext cx="173026" cy="525263"/>
            </a:xfrm>
            <a:custGeom>
              <a:avLst/>
              <a:gdLst>
                <a:gd name="connsiteX0" fmla="*/ 60138 w 65503"/>
                <a:gd name="connsiteY0" fmla="*/ 198789 h 198851"/>
                <a:gd name="connsiteX1" fmla="*/ 57000 w 65503"/>
                <a:gd name="connsiteY1" fmla="*/ 197659 h 198851"/>
                <a:gd name="connsiteX2" fmla="*/ 22323 w 65503"/>
                <a:gd name="connsiteY2" fmla="*/ 2273 h 198851"/>
                <a:gd name="connsiteX3" fmla="*/ 29604 w 65503"/>
                <a:gd name="connsiteY3" fmla="*/ 921 h 198851"/>
                <a:gd name="connsiteX4" fmla="*/ 31236 w 65503"/>
                <a:gd name="connsiteY4" fmla="*/ 7765 h 198851"/>
                <a:gd name="connsiteX5" fmla="*/ 63434 w 65503"/>
                <a:gd name="connsiteY5" fmla="*/ 189437 h 198851"/>
                <a:gd name="connsiteX6" fmla="*/ 64437 w 65503"/>
                <a:gd name="connsiteY6" fmla="*/ 196781 h 198851"/>
                <a:gd name="connsiteX7" fmla="*/ 60296 w 65503"/>
                <a:gd name="connsiteY7" fmla="*/ 198852 h 198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503" h="198851">
                  <a:moveTo>
                    <a:pt x="60138" y="198789"/>
                  </a:moveTo>
                  <a:cubicBezTo>
                    <a:pt x="59008" y="198761"/>
                    <a:pt x="57910" y="198366"/>
                    <a:pt x="57000" y="197659"/>
                  </a:cubicBezTo>
                  <a:cubicBezTo>
                    <a:pt x="-2689" y="150900"/>
                    <a:pt x="-17627" y="66717"/>
                    <a:pt x="22323" y="2273"/>
                  </a:cubicBezTo>
                  <a:cubicBezTo>
                    <a:pt x="23955" y="-111"/>
                    <a:pt x="27219" y="-717"/>
                    <a:pt x="29604" y="921"/>
                  </a:cubicBezTo>
                  <a:cubicBezTo>
                    <a:pt x="31832" y="2446"/>
                    <a:pt x="32522" y="5406"/>
                    <a:pt x="31236" y="7765"/>
                  </a:cubicBezTo>
                  <a:cubicBezTo>
                    <a:pt x="-5921" y="67674"/>
                    <a:pt x="7949" y="145948"/>
                    <a:pt x="63434" y="189437"/>
                  </a:cubicBezTo>
                  <a:cubicBezTo>
                    <a:pt x="65725" y="191188"/>
                    <a:pt x="66195" y="194474"/>
                    <a:pt x="64437" y="196781"/>
                  </a:cubicBezTo>
                  <a:cubicBezTo>
                    <a:pt x="63464" y="198077"/>
                    <a:pt x="61927" y="198842"/>
                    <a:pt x="60296" y="198852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8" name="任意多边形: 形状  333"/>
            <p:cNvSpPr/>
            <p:nvPr>
              <p:custDataLst>
                <p:tags r:id="rId108"/>
              </p:custDataLst>
            </p:nvPr>
          </p:nvSpPr>
          <p:spPr>
            <a:xfrm flipH="1">
              <a:off x="3750178" y="5451862"/>
              <a:ext cx="42974" cy="33381"/>
            </a:xfrm>
            <a:custGeom>
              <a:avLst/>
              <a:gdLst>
                <a:gd name="connsiteX0" fmla="*/ 11050 w 16269"/>
                <a:gd name="connsiteY0" fmla="*/ 12638 h 12637"/>
                <a:gd name="connsiteX1" fmla="*/ 9324 w 16269"/>
                <a:gd name="connsiteY1" fmla="*/ 12355 h 12637"/>
                <a:gd name="connsiteX2" fmla="*/ 3048 w 16269"/>
                <a:gd name="connsiteY2" fmla="*/ 10001 h 12637"/>
                <a:gd name="connsiteX3" fmla="*/ 474 w 16269"/>
                <a:gd name="connsiteY3" fmla="*/ 3047 h 12637"/>
                <a:gd name="connsiteX4" fmla="*/ 6907 w 16269"/>
                <a:gd name="connsiteY4" fmla="*/ 273 h 12637"/>
                <a:gd name="connsiteX5" fmla="*/ 12808 w 16269"/>
                <a:gd name="connsiteY5" fmla="*/ 2470 h 12637"/>
                <a:gd name="connsiteX6" fmla="*/ 15946 w 16269"/>
                <a:gd name="connsiteY6" fmla="*/ 9182 h 12637"/>
                <a:gd name="connsiteX7" fmla="*/ 11113 w 16269"/>
                <a:gd name="connsiteY7" fmla="*/ 12638 h 1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69" h="12637">
                  <a:moveTo>
                    <a:pt x="11050" y="12638"/>
                  </a:moveTo>
                  <a:cubicBezTo>
                    <a:pt x="10454" y="12634"/>
                    <a:pt x="9889" y="12540"/>
                    <a:pt x="9324" y="12355"/>
                  </a:cubicBezTo>
                  <a:cubicBezTo>
                    <a:pt x="7190" y="11602"/>
                    <a:pt x="5087" y="10849"/>
                    <a:pt x="3048" y="10001"/>
                  </a:cubicBezTo>
                  <a:cubicBezTo>
                    <a:pt x="411" y="8790"/>
                    <a:pt x="-718" y="5677"/>
                    <a:pt x="474" y="3047"/>
                  </a:cubicBezTo>
                  <a:cubicBezTo>
                    <a:pt x="1604" y="618"/>
                    <a:pt x="4365" y="-578"/>
                    <a:pt x="6907" y="273"/>
                  </a:cubicBezTo>
                  <a:cubicBezTo>
                    <a:pt x="8854" y="1057"/>
                    <a:pt x="10830" y="1779"/>
                    <a:pt x="12808" y="2470"/>
                  </a:cubicBezTo>
                  <a:cubicBezTo>
                    <a:pt x="15538" y="3455"/>
                    <a:pt x="16950" y="6461"/>
                    <a:pt x="15946" y="9182"/>
                  </a:cubicBezTo>
                  <a:cubicBezTo>
                    <a:pt x="15223" y="11225"/>
                    <a:pt x="13278" y="12600"/>
                    <a:pt x="11113" y="12638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9" name="任意多边形: 形状  334"/>
            <p:cNvSpPr/>
            <p:nvPr>
              <p:custDataLst>
                <p:tags r:id="rId109"/>
              </p:custDataLst>
            </p:nvPr>
          </p:nvSpPr>
          <p:spPr>
            <a:xfrm flipH="1">
              <a:off x="3314866" y="5216386"/>
              <a:ext cx="33589" cy="42134"/>
            </a:xfrm>
            <a:custGeom>
              <a:avLst/>
              <a:gdLst>
                <a:gd name="connsiteX0" fmla="*/ 5228 w 12716"/>
                <a:gd name="connsiteY0" fmla="*/ 15951 h 15951"/>
                <a:gd name="connsiteX1" fmla="*/ 3124 w 12716"/>
                <a:gd name="connsiteY1" fmla="*/ 15512 h 15951"/>
                <a:gd name="connsiteX2" fmla="*/ 426 w 12716"/>
                <a:gd name="connsiteY2" fmla="*/ 8608 h 15951"/>
                <a:gd name="connsiteX3" fmla="*/ 2717 w 12716"/>
                <a:gd name="connsiteY3" fmla="*/ 3053 h 15951"/>
                <a:gd name="connsiteX4" fmla="*/ 9652 w 12716"/>
                <a:gd name="connsiteY4" fmla="*/ 480 h 15951"/>
                <a:gd name="connsiteX5" fmla="*/ 12476 w 12716"/>
                <a:gd name="connsiteY5" fmla="*/ 6819 h 15951"/>
                <a:gd name="connsiteX6" fmla="*/ 10029 w 12716"/>
                <a:gd name="connsiteY6" fmla="*/ 12813 h 15951"/>
                <a:gd name="connsiteX7" fmla="*/ 5228 w 12716"/>
                <a:gd name="connsiteY7" fmla="*/ 15951 h 1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16" h="15951">
                  <a:moveTo>
                    <a:pt x="5228" y="15951"/>
                  </a:moveTo>
                  <a:cubicBezTo>
                    <a:pt x="4506" y="15942"/>
                    <a:pt x="3783" y="15791"/>
                    <a:pt x="3124" y="15512"/>
                  </a:cubicBezTo>
                  <a:cubicBezTo>
                    <a:pt x="489" y="14338"/>
                    <a:pt x="-704" y="11260"/>
                    <a:pt x="426" y="8608"/>
                  </a:cubicBezTo>
                  <a:cubicBezTo>
                    <a:pt x="1242" y="6788"/>
                    <a:pt x="1995" y="4936"/>
                    <a:pt x="2717" y="3053"/>
                  </a:cubicBezTo>
                  <a:cubicBezTo>
                    <a:pt x="3940" y="423"/>
                    <a:pt x="7047" y="-728"/>
                    <a:pt x="9652" y="480"/>
                  </a:cubicBezTo>
                  <a:cubicBezTo>
                    <a:pt x="12069" y="1581"/>
                    <a:pt x="13261" y="4299"/>
                    <a:pt x="12476" y="6819"/>
                  </a:cubicBezTo>
                  <a:cubicBezTo>
                    <a:pt x="11692" y="8828"/>
                    <a:pt x="10876" y="10836"/>
                    <a:pt x="10029" y="12813"/>
                  </a:cubicBezTo>
                  <a:cubicBezTo>
                    <a:pt x="9182" y="14709"/>
                    <a:pt x="7298" y="15936"/>
                    <a:pt x="5228" y="15951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20" name="任意多边形: 形状  335"/>
            <p:cNvSpPr/>
            <p:nvPr>
              <p:custDataLst>
                <p:tags r:id="rId110"/>
              </p:custDataLst>
            </p:nvPr>
          </p:nvSpPr>
          <p:spPr>
            <a:xfrm flipH="1">
              <a:off x="3289515" y="4916698"/>
              <a:ext cx="64812" cy="235883"/>
            </a:xfrm>
            <a:custGeom>
              <a:avLst/>
              <a:gdLst>
                <a:gd name="connsiteX0" fmla="*/ 18340 w 24536"/>
                <a:gd name="connsiteY0" fmla="*/ 89299 h 89299"/>
                <a:gd name="connsiteX1" fmla="*/ 17712 w 24536"/>
                <a:gd name="connsiteY1" fmla="*/ 89299 h 89299"/>
                <a:gd name="connsiteX2" fmla="*/ 13130 w 24536"/>
                <a:gd name="connsiteY2" fmla="*/ 83534 h 89299"/>
                <a:gd name="connsiteX3" fmla="*/ 13130 w 24536"/>
                <a:gd name="connsiteY3" fmla="*/ 83493 h 89299"/>
                <a:gd name="connsiteX4" fmla="*/ 765 w 24536"/>
                <a:gd name="connsiteY4" fmla="*/ 7956 h 89299"/>
                <a:gd name="connsiteX5" fmla="*/ 2523 w 24536"/>
                <a:gd name="connsiteY5" fmla="*/ 757 h 89299"/>
                <a:gd name="connsiteX6" fmla="*/ 9741 w 24536"/>
                <a:gd name="connsiteY6" fmla="*/ 2527 h 89299"/>
                <a:gd name="connsiteX7" fmla="*/ 10180 w 24536"/>
                <a:gd name="connsiteY7" fmla="*/ 3469 h 89299"/>
                <a:gd name="connsiteX8" fmla="*/ 23486 w 24536"/>
                <a:gd name="connsiteY8" fmla="*/ 84749 h 89299"/>
                <a:gd name="connsiteX9" fmla="*/ 18340 w 24536"/>
                <a:gd name="connsiteY9" fmla="*/ 89299 h 8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36" h="89299">
                  <a:moveTo>
                    <a:pt x="18340" y="89299"/>
                  </a:moveTo>
                  <a:lnTo>
                    <a:pt x="17712" y="89299"/>
                  </a:lnTo>
                  <a:cubicBezTo>
                    <a:pt x="14856" y="88973"/>
                    <a:pt x="12785" y="86393"/>
                    <a:pt x="13130" y="83534"/>
                  </a:cubicBezTo>
                  <a:cubicBezTo>
                    <a:pt x="13130" y="83522"/>
                    <a:pt x="13130" y="83506"/>
                    <a:pt x="13130" y="83493"/>
                  </a:cubicBezTo>
                  <a:cubicBezTo>
                    <a:pt x="16237" y="57653"/>
                    <a:pt x="11938" y="31458"/>
                    <a:pt x="765" y="7956"/>
                  </a:cubicBezTo>
                  <a:cubicBezTo>
                    <a:pt x="-741" y="5480"/>
                    <a:pt x="44" y="2257"/>
                    <a:pt x="2523" y="757"/>
                  </a:cubicBezTo>
                  <a:cubicBezTo>
                    <a:pt x="5002" y="-740"/>
                    <a:pt x="8235" y="51"/>
                    <a:pt x="9741" y="2527"/>
                  </a:cubicBezTo>
                  <a:cubicBezTo>
                    <a:pt x="9898" y="2825"/>
                    <a:pt x="10055" y="3139"/>
                    <a:pt x="10180" y="3469"/>
                  </a:cubicBezTo>
                  <a:cubicBezTo>
                    <a:pt x="22200" y="28760"/>
                    <a:pt x="26813" y="56944"/>
                    <a:pt x="23486" y="84749"/>
                  </a:cubicBezTo>
                  <a:cubicBezTo>
                    <a:pt x="23141" y="87341"/>
                    <a:pt x="20944" y="89290"/>
                    <a:pt x="18340" y="89299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21" name="任意多边形: 形状  336"/>
            <p:cNvSpPr/>
            <p:nvPr>
              <p:custDataLst>
                <p:tags r:id="rId111"/>
              </p:custDataLst>
            </p:nvPr>
          </p:nvSpPr>
          <p:spPr>
            <a:xfrm flipH="1">
              <a:off x="3850833" y="4794952"/>
              <a:ext cx="45497" cy="41548"/>
            </a:xfrm>
            <a:custGeom>
              <a:avLst/>
              <a:gdLst>
                <a:gd name="connsiteX0" fmla="*/ 5233 w 17224"/>
                <a:gd name="connsiteY0" fmla="*/ 15729 h 15729"/>
                <a:gd name="connsiteX1" fmla="*/ 1185 w 17224"/>
                <a:gd name="connsiteY1" fmla="*/ 13846 h 15729"/>
                <a:gd name="connsiteX2" fmla="*/ 1875 w 17224"/>
                <a:gd name="connsiteY2" fmla="*/ 6471 h 15729"/>
                <a:gd name="connsiteX3" fmla="*/ 8842 w 17224"/>
                <a:gd name="connsiteY3" fmla="*/ 1042 h 15729"/>
                <a:gd name="connsiteX4" fmla="*/ 16186 w 17224"/>
                <a:gd name="connsiteY4" fmla="*/ 2109 h 15729"/>
                <a:gd name="connsiteX5" fmla="*/ 15118 w 17224"/>
                <a:gd name="connsiteY5" fmla="*/ 9452 h 15729"/>
                <a:gd name="connsiteX6" fmla="*/ 8654 w 17224"/>
                <a:gd name="connsiteY6" fmla="*/ 14505 h 15729"/>
                <a:gd name="connsiteX7" fmla="*/ 5233 w 17224"/>
                <a:gd name="connsiteY7" fmla="*/ 15729 h 1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24" h="15729">
                  <a:moveTo>
                    <a:pt x="5233" y="15729"/>
                  </a:moveTo>
                  <a:cubicBezTo>
                    <a:pt x="3664" y="15719"/>
                    <a:pt x="2189" y="15032"/>
                    <a:pt x="1185" y="13846"/>
                  </a:cubicBezTo>
                  <a:cubicBezTo>
                    <a:pt x="-636" y="11608"/>
                    <a:pt x="-322" y="8335"/>
                    <a:pt x="1875" y="6471"/>
                  </a:cubicBezTo>
                  <a:cubicBezTo>
                    <a:pt x="4134" y="4588"/>
                    <a:pt x="6457" y="2799"/>
                    <a:pt x="8842" y="1042"/>
                  </a:cubicBezTo>
                  <a:cubicBezTo>
                    <a:pt x="11164" y="-690"/>
                    <a:pt x="14459" y="-214"/>
                    <a:pt x="16186" y="2109"/>
                  </a:cubicBezTo>
                  <a:cubicBezTo>
                    <a:pt x="17912" y="4431"/>
                    <a:pt x="17440" y="7720"/>
                    <a:pt x="15118" y="9452"/>
                  </a:cubicBezTo>
                  <a:cubicBezTo>
                    <a:pt x="12890" y="11084"/>
                    <a:pt x="10756" y="12779"/>
                    <a:pt x="8654" y="14505"/>
                  </a:cubicBezTo>
                  <a:cubicBezTo>
                    <a:pt x="7712" y="15311"/>
                    <a:pt x="6488" y="15744"/>
                    <a:pt x="5233" y="15729"/>
                  </a:cubicBezTo>
                  <a:close/>
                </a:path>
              </a:pathLst>
            </a:custGeom>
            <a:solidFill>
              <a:schemeClr val="tx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22" name="矩形 121"/>
            <p:cNvSpPr/>
            <p:nvPr>
              <p:custDataLst>
                <p:tags r:id="rId112"/>
              </p:custDataLst>
            </p:nvPr>
          </p:nvSpPr>
          <p:spPr>
            <a:xfrm>
              <a:off x="4439604" y="4827769"/>
              <a:ext cx="1026343" cy="301898"/>
            </a:xfrm>
            <a:prstGeom prst="rect">
              <a:avLst/>
            </a:prstGeom>
            <a:solidFill>
              <a:schemeClr val="bg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23" name="任意多边形: 形状  307"/>
            <p:cNvSpPr/>
            <p:nvPr>
              <p:custDataLst>
                <p:tags r:id="rId113"/>
              </p:custDataLst>
            </p:nvPr>
          </p:nvSpPr>
          <p:spPr>
            <a:xfrm flipH="1">
              <a:off x="820073" y="2100978"/>
              <a:ext cx="1552970" cy="1095691"/>
            </a:xfrm>
            <a:custGeom>
              <a:avLst/>
              <a:gdLst>
                <a:gd name="connsiteX0" fmla="*/ 0 w 587914"/>
                <a:gd name="connsiteY0" fmla="*/ 0 h 414800"/>
                <a:gd name="connsiteX1" fmla="*/ 156911 w 587914"/>
                <a:gd name="connsiteY1" fmla="*/ 166514 h 414800"/>
                <a:gd name="connsiteX2" fmla="*/ 162215 w 587914"/>
                <a:gd name="connsiteY2" fmla="*/ 223002 h 414800"/>
                <a:gd name="connsiteX3" fmla="*/ 148437 w 587914"/>
                <a:gd name="connsiteY3" fmla="*/ 271645 h 414800"/>
                <a:gd name="connsiteX4" fmla="*/ 189925 w 587914"/>
                <a:gd name="connsiteY4" fmla="*/ 376587 h 414800"/>
                <a:gd name="connsiteX5" fmla="*/ 275348 w 587914"/>
                <a:gd name="connsiteY5" fmla="*/ 414622 h 414800"/>
                <a:gd name="connsiteX6" fmla="*/ 370655 w 587914"/>
                <a:gd name="connsiteY6" fmla="*/ 384652 h 414800"/>
                <a:gd name="connsiteX7" fmla="*/ 505599 w 587914"/>
                <a:gd name="connsiteY7" fmla="*/ 387571 h 414800"/>
                <a:gd name="connsiteX8" fmla="*/ 587914 w 587914"/>
                <a:gd name="connsiteY8" fmla="*/ 402885 h 414800"/>
                <a:gd name="connsiteX9" fmla="*/ 214027 w 587914"/>
                <a:gd name="connsiteY9" fmla="*/ 118342 h 414800"/>
                <a:gd name="connsiteX10" fmla="*/ 77733 w 587914"/>
                <a:gd name="connsiteY10" fmla="*/ 11047 h 41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914" h="414800">
                  <a:moveTo>
                    <a:pt x="0" y="0"/>
                  </a:moveTo>
                  <a:cubicBezTo>
                    <a:pt x="94147" y="53664"/>
                    <a:pt x="49427" y="172602"/>
                    <a:pt x="156911" y="166514"/>
                  </a:cubicBezTo>
                  <a:cubicBezTo>
                    <a:pt x="166326" y="166012"/>
                    <a:pt x="163532" y="216726"/>
                    <a:pt x="162215" y="223002"/>
                  </a:cubicBezTo>
                  <a:cubicBezTo>
                    <a:pt x="158731" y="239509"/>
                    <a:pt x="151011" y="254855"/>
                    <a:pt x="148437" y="271645"/>
                  </a:cubicBezTo>
                  <a:cubicBezTo>
                    <a:pt x="142601" y="309837"/>
                    <a:pt x="164537" y="349724"/>
                    <a:pt x="189925" y="376587"/>
                  </a:cubicBezTo>
                  <a:cubicBezTo>
                    <a:pt x="211892" y="399998"/>
                    <a:pt x="242365" y="416725"/>
                    <a:pt x="275348" y="414622"/>
                  </a:cubicBezTo>
                  <a:cubicBezTo>
                    <a:pt x="309209" y="412425"/>
                    <a:pt x="338331" y="392812"/>
                    <a:pt x="370655" y="384652"/>
                  </a:cubicBezTo>
                  <a:cubicBezTo>
                    <a:pt x="416034" y="373198"/>
                    <a:pt x="460628" y="378062"/>
                    <a:pt x="505599" y="387571"/>
                  </a:cubicBezTo>
                  <a:cubicBezTo>
                    <a:pt x="513193" y="389140"/>
                    <a:pt x="587475" y="400500"/>
                    <a:pt x="587914" y="402885"/>
                  </a:cubicBezTo>
                  <a:cubicBezTo>
                    <a:pt x="583458" y="379317"/>
                    <a:pt x="233075" y="141440"/>
                    <a:pt x="214027" y="118342"/>
                  </a:cubicBezTo>
                  <a:cubicBezTo>
                    <a:pt x="209790" y="113196"/>
                    <a:pt x="77733" y="11047"/>
                    <a:pt x="77733" y="11047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24" name="任意多边形: 形状  314"/>
            <p:cNvSpPr/>
            <p:nvPr>
              <p:custDataLst>
                <p:tags r:id="rId114"/>
              </p:custDataLst>
            </p:nvPr>
          </p:nvSpPr>
          <p:spPr>
            <a:xfrm flipH="1">
              <a:off x="842064" y="2391799"/>
              <a:ext cx="970218" cy="478409"/>
            </a:xfrm>
            <a:custGeom>
              <a:avLst/>
              <a:gdLst>
                <a:gd name="connsiteX0" fmla="*/ 362033 w 367299"/>
                <a:gd name="connsiteY0" fmla="*/ 181113 h 181113"/>
                <a:gd name="connsiteX1" fmla="*/ 356823 w 367299"/>
                <a:gd name="connsiteY1" fmla="*/ 176374 h 181113"/>
                <a:gd name="connsiteX2" fmla="*/ 330839 w 367299"/>
                <a:gd name="connsiteY2" fmla="*/ 104823 h 181113"/>
                <a:gd name="connsiteX3" fmla="*/ 198280 w 367299"/>
                <a:gd name="connsiteY3" fmla="*/ 78838 h 181113"/>
                <a:gd name="connsiteX4" fmla="*/ 572 w 367299"/>
                <a:gd name="connsiteY4" fmla="*/ 7663 h 181113"/>
                <a:gd name="connsiteX5" fmla="*/ 2894 w 367299"/>
                <a:gd name="connsiteY5" fmla="*/ 571 h 181113"/>
                <a:gd name="connsiteX6" fmla="*/ 9987 w 367299"/>
                <a:gd name="connsiteY6" fmla="*/ 2893 h 181113"/>
                <a:gd name="connsiteX7" fmla="*/ 196429 w 367299"/>
                <a:gd name="connsiteY7" fmla="*/ 68576 h 181113"/>
                <a:gd name="connsiteX8" fmla="*/ 339594 w 367299"/>
                <a:gd name="connsiteY8" fmla="*/ 99111 h 181113"/>
                <a:gd name="connsiteX9" fmla="*/ 367274 w 367299"/>
                <a:gd name="connsiteY9" fmla="*/ 175401 h 181113"/>
                <a:gd name="connsiteX10" fmla="*/ 362566 w 367299"/>
                <a:gd name="connsiteY10" fmla="*/ 181082 h 181113"/>
                <a:gd name="connsiteX11" fmla="*/ 362566 w 367299"/>
                <a:gd name="connsiteY11" fmla="*/ 181082 h 18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7299" h="181113">
                  <a:moveTo>
                    <a:pt x="362033" y="181113"/>
                  </a:moveTo>
                  <a:cubicBezTo>
                    <a:pt x="359334" y="181094"/>
                    <a:pt x="357106" y="179051"/>
                    <a:pt x="356823" y="176374"/>
                  </a:cubicBezTo>
                  <a:cubicBezTo>
                    <a:pt x="354156" y="150754"/>
                    <a:pt x="345243" y="126178"/>
                    <a:pt x="330839" y="104823"/>
                  </a:cubicBezTo>
                  <a:cubicBezTo>
                    <a:pt x="301434" y="60072"/>
                    <a:pt x="253639" y="68796"/>
                    <a:pt x="198280" y="78838"/>
                  </a:cubicBezTo>
                  <a:cubicBezTo>
                    <a:pt x="129239" y="91391"/>
                    <a:pt x="51129" y="105639"/>
                    <a:pt x="572" y="7663"/>
                  </a:cubicBezTo>
                  <a:cubicBezTo>
                    <a:pt x="-746" y="5065"/>
                    <a:pt x="290" y="1889"/>
                    <a:pt x="2894" y="571"/>
                  </a:cubicBezTo>
                  <a:cubicBezTo>
                    <a:pt x="5499" y="-747"/>
                    <a:pt x="8669" y="295"/>
                    <a:pt x="9987" y="2893"/>
                  </a:cubicBezTo>
                  <a:cubicBezTo>
                    <a:pt x="57060" y="93902"/>
                    <a:pt x="127827" y="81035"/>
                    <a:pt x="196429" y="68576"/>
                  </a:cubicBezTo>
                  <a:cubicBezTo>
                    <a:pt x="252917" y="58283"/>
                    <a:pt x="306267" y="48554"/>
                    <a:pt x="339594" y="99111"/>
                  </a:cubicBezTo>
                  <a:cubicBezTo>
                    <a:pt x="354941" y="121888"/>
                    <a:pt x="364450" y="148086"/>
                    <a:pt x="367274" y="175401"/>
                  </a:cubicBezTo>
                  <a:cubicBezTo>
                    <a:pt x="367556" y="178267"/>
                    <a:pt x="365453" y="180809"/>
                    <a:pt x="362566" y="181082"/>
                  </a:cubicBezTo>
                  <a:cubicBezTo>
                    <a:pt x="362566" y="181082"/>
                    <a:pt x="362566" y="181082"/>
                    <a:pt x="362566" y="181082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25" name="任意多边形: 形状  309"/>
            <p:cNvSpPr/>
            <p:nvPr>
              <p:custDataLst>
                <p:tags r:id="rId115"/>
              </p:custDataLst>
            </p:nvPr>
          </p:nvSpPr>
          <p:spPr>
            <a:xfrm flipH="1">
              <a:off x="1950371" y="2315151"/>
              <a:ext cx="253406" cy="253393"/>
            </a:xfrm>
            <a:custGeom>
              <a:avLst/>
              <a:gdLst>
                <a:gd name="connsiteX0" fmla="*/ 34300 w 95933"/>
                <a:gd name="connsiteY0" fmla="*/ 2003 h 95928"/>
                <a:gd name="connsiteX1" fmla="*/ 2007 w 95933"/>
                <a:gd name="connsiteY1" fmla="*/ 61639 h 95928"/>
                <a:gd name="connsiteX2" fmla="*/ 61634 w 95933"/>
                <a:gd name="connsiteY2" fmla="*/ 93925 h 95928"/>
                <a:gd name="connsiteX3" fmla="*/ 93926 w 95933"/>
                <a:gd name="connsiteY3" fmla="*/ 34292 h 95928"/>
                <a:gd name="connsiteX4" fmla="*/ 93926 w 95933"/>
                <a:gd name="connsiteY4" fmla="*/ 34264 h 95928"/>
                <a:gd name="connsiteX5" fmla="*/ 34300 w 95933"/>
                <a:gd name="connsiteY5" fmla="*/ 2003 h 9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933" h="95928">
                  <a:moveTo>
                    <a:pt x="34300" y="2003"/>
                  </a:moveTo>
                  <a:cubicBezTo>
                    <a:pt x="8912" y="9554"/>
                    <a:pt x="-5555" y="36254"/>
                    <a:pt x="2007" y="61639"/>
                  </a:cubicBezTo>
                  <a:cubicBezTo>
                    <a:pt x="9571" y="87021"/>
                    <a:pt x="36277" y="101478"/>
                    <a:pt x="61634" y="93925"/>
                  </a:cubicBezTo>
                  <a:cubicBezTo>
                    <a:pt x="87022" y="86374"/>
                    <a:pt x="101490" y="59674"/>
                    <a:pt x="93926" y="34292"/>
                  </a:cubicBezTo>
                  <a:cubicBezTo>
                    <a:pt x="93926" y="34283"/>
                    <a:pt x="93926" y="34273"/>
                    <a:pt x="93926" y="34264"/>
                  </a:cubicBezTo>
                  <a:cubicBezTo>
                    <a:pt x="86363" y="8895"/>
                    <a:pt x="59688" y="-5544"/>
                    <a:pt x="34300" y="2003"/>
                  </a:cubicBezTo>
                  <a:close/>
                </a:path>
              </a:pathLst>
            </a:custGeom>
            <a:solidFill>
              <a:schemeClr val="l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6"/>
            </p:custDataLst>
          </p:nvPr>
        </p:nvSpPr>
        <p:spPr>
          <a:xfrm>
            <a:off x="5824060" y="2275280"/>
            <a:ext cx="5439182" cy="250457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8000"/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7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780415" y="693420"/>
            <a:ext cx="11242675" cy="5829935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622935" y="521970"/>
            <a:ext cx="11242675" cy="58299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4"/>
            </p:custDataLst>
          </p:nvPr>
        </p:nvSpPr>
        <p:spPr>
          <a:xfrm>
            <a:off x="469900" y="366395"/>
            <a:ext cx="11242675" cy="582993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464820" y="358521"/>
            <a:ext cx="11242675" cy="6610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6"/>
            </p:custDataLst>
          </p:nvPr>
        </p:nvSpPr>
        <p:spPr>
          <a:xfrm>
            <a:off x="455930" y="351155"/>
            <a:ext cx="11242675" cy="582993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978535" y="2009775"/>
            <a:ext cx="5123180" cy="180022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60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CN" altLang="en-US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D706"/>
                </a:solidFill>
                <a:sym typeface="+mn-ea"/>
              </a:rPr>
              <a:t>单击此处</a:t>
            </a:r>
            <a:br>
              <a:rPr lang="en-US" altLang="zh-CN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AD706"/>
                </a:solidFill>
              </a:rPr>
            </a:br>
            <a:r>
              <a:rPr lang="zh-CN" altLang="en-US" dirty="0">
                <a:sym typeface="+mn-ea"/>
              </a:rPr>
              <a:t>添加文档标题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978535" y="3953510"/>
            <a:ext cx="5123180" cy="6927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单击此处添加副标题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991235" y="440690"/>
            <a:ext cx="1371600" cy="504190"/>
          </a:xfrm>
        </p:spPr>
        <p:txBody>
          <a:bodyPr anchor="ctr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kumimoji="0" lang="zh-CN" altLang="en-US" sz="1600" b="1" i="0" u="none" strike="noStrike" kern="1200" cap="none" spc="0" normalizeH="0" baseline="0" noProof="1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公司名占位符</a:t>
            </a:r>
            <a:endParaRPr lang="zh-CN" altLang="en-US" dirty="0"/>
          </a:p>
        </p:txBody>
      </p:sp>
      <p:sp>
        <p:nvSpPr>
          <p:cNvPr id="24" name="文本占位符 23"/>
          <p:cNvSpPr txBox="1"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1001395" y="4813750"/>
            <a:ext cx="2743200" cy="504000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tx2"/>
            </a:solidFill>
          </a:ln>
        </p:spPr>
        <p:txBody>
          <a:bodyPr wrap="square" tIns="0" bIns="720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 kumimoji="0" lang="zh-CN" altLang="en-US" sz="1600" b="1" i="0" u="none" strike="noStrike" kern="1200" cap="none" spc="0" normalizeH="0" baseline="0" noProof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署名占位符</a:t>
            </a:r>
            <a:endParaRPr>
              <a:sym typeface="+mn-ea"/>
            </a:endParaRPr>
          </a:p>
        </p:txBody>
      </p:sp>
      <p:sp>
        <p:nvSpPr>
          <p:cNvPr id="216" name="圆角矩形 215"/>
          <p:cNvSpPr/>
          <p:nvPr userDrawn="1">
            <p:custDataLst>
              <p:tags r:id="rId14"/>
            </p:custDataLst>
          </p:nvPr>
        </p:nvSpPr>
        <p:spPr>
          <a:xfrm>
            <a:off x="2755900" y="641985"/>
            <a:ext cx="7200265" cy="1104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/>
          <p:cNvSpPr/>
          <p:nvPr userDrawn="1">
            <p:custDataLst>
              <p:tags r:id="rId15"/>
            </p:custDataLst>
          </p:nvPr>
        </p:nvSpPr>
        <p:spPr>
          <a:xfrm rot="5400000">
            <a:off x="10916920" y="649605"/>
            <a:ext cx="110490" cy="11049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0" name="椭圆 219"/>
          <p:cNvSpPr/>
          <p:nvPr userDrawn="1">
            <p:custDataLst>
              <p:tags r:id="rId16"/>
            </p:custDataLst>
          </p:nvPr>
        </p:nvSpPr>
        <p:spPr>
          <a:xfrm rot="5400000">
            <a:off x="10739755" y="649605"/>
            <a:ext cx="110490" cy="11049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/>
          <p:cNvSpPr/>
          <p:nvPr userDrawn="1">
            <p:custDataLst>
              <p:tags r:id="rId17"/>
            </p:custDataLst>
          </p:nvPr>
        </p:nvSpPr>
        <p:spPr>
          <a:xfrm rot="5400000">
            <a:off x="10561955" y="649605"/>
            <a:ext cx="110490" cy="11049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3" name="椭圆 222"/>
          <p:cNvSpPr/>
          <p:nvPr userDrawn="1">
            <p:custDataLst>
              <p:tags r:id="rId18"/>
            </p:custDataLst>
          </p:nvPr>
        </p:nvSpPr>
        <p:spPr>
          <a:xfrm rot="5400000">
            <a:off x="11094720" y="649605"/>
            <a:ext cx="110490" cy="11049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: 形状 4"/>
          <p:cNvSpPr/>
          <p:nvPr userDrawn="1">
            <p:custDataLst>
              <p:tags r:id="rId19"/>
            </p:custDataLst>
          </p:nvPr>
        </p:nvSpPr>
        <p:spPr>
          <a:xfrm rot="17432444" flipH="1">
            <a:off x="6987540" y="1927860"/>
            <a:ext cx="4347210" cy="3275965"/>
          </a:xfrm>
          <a:custGeom>
            <a:avLst/>
            <a:gdLst>
              <a:gd name="connsiteX0" fmla="*/ 668657 w 4523309"/>
              <a:gd name="connsiteY0" fmla="*/ 3200343 h 3409540"/>
              <a:gd name="connsiteX1" fmla="*/ 2114266 w 4523309"/>
              <a:gd name="connsiteY1" fmla="*/ 284740 h 3409540"/>
              <a:gd name="connsiteX2" fmla="*/ 4463132 w 4523309"/>
              <a:gd name="connsiteY2" fmla="*/ 797185 h 3409540"/>
              <a:gd name="connsiteX3" fmla="*/ 2114266 w 4523309"/>
              <a:gd name="connsiteY3" fmla="*/ 3297688 h 3409540"/>
              <a:gd name="connsiteX4" fmla="*/ 668752 w 4523309"/>
              <a:gd name="connsiteY4" fmla="*/ 3200343 h 340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3309" h="3409540">
                <a:moveTo>
                  <a:pt x="668657" y="3200343"/>
                </a:moveTo>
                <a:cubicBezTo>
                  <a:pt x="-471676" y="2470918"/>
                  <a:pt x="-255649" y="862907"/>
                  <a:pt x="2114266" y="284740"/>
                </a:cubicBezTo>
                <a:cubicBezTo>
                  <a:pt x="4484182" y="-293428"/>
                  <a:pt x="4661918" y="75095"/>
                  <a:pt x="4463132" y="797185"/>
                </a:cubicBezTo>
                <a:cubicBezTo>
                  <a:pt x="4309874" y="1353826"/>
                  <a:pt x="3228882" y="2965742"/>
                  <a:pt x="2114266" y="3297688"/>
                </a:cubicBezTo>
                <a:cubicBezTo>
                  <a:pt x="1499237" y="3480854"/>
                  <a:pt x="1031845" y="3432562"/>
                  <a:pt x="668752" y="320034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7" name="任意多边形: 形状 7"/>
          <p:cNvSpPr/>
          <p:nvPr userDrawn="1">
            <p:custDataLst>
              <p:tags r:id="rId20"/>
            </p:custDataLst>
          </p:nvPr>
        </p:nvSpPr>
        <p:spPr>
          <a:xfrm>
            <a:off x="7380605" y="3255645"/>
            <a:ext cx="129540" cy="2769235"/>
          </a:xfrm>
          <a:custGeom>
            <a:avLst/>
            <a:gdLst>
              <a:gd name="connsiteX0" fmla="*/ 0 w 119062"/>
              <a:gd name="connsiteY0" fmla="*/ 0 h 2547842"/>
              <a:gd name="connsiteX1" fmla="*/ 119063 w 119062"/>
              <a:gd name="connsiteY1" fmla="*/ 0 h 2547842"/>
              <a:gd name="connsiteX2" fmla="*/ 119063 w 119062"/>
              <a:gd name="connsiteY2" fmla="*/ 2547842 h 2547842"/>
              <a:gd name="connsiteX3" fmla="*/ 0 w 119062"/>
              <a:gd name="connsiteY3" fmla="*/ 2547842 h 254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" h="2547842">
                <a:moveTo>
                  <a:pt x="0" y="0"/>
                </a:moveTo>
                <a:lnTo>
                  <a:pt x="119063" y="0"/>
                </a:lnTo>
                <a:lnTo>
                  <a:pt x="119063" y="2547842"/>
                </a:lnTo>
                <a:lnTo>
                  <a:pt x="0" y="254784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任意多边形: 形状 8"/>
          <p:cNvSpPr/>
          <p:nvPr userDrawn="1">
            <p:custDataLst>
              <p:tags r:id="rId21"/>
            </p:custDataLst>
          </p:nvPr>
        </p:nvSpPr>
        <p:spPr>
          <a:xfrm>
            <a:off x="8510270" y="3255645"/>
            <a:ext cx="129540" cy="2769235"/>
          </a:xfrm>
          <a:custGeom>
            <a:avLst/>
            <a:gdLst>
              <a:gd name="connsiteX0" fmla="*/ 0 w 119062"/>
              <a:gd name="connsiteY0" fmla="*/ 0 h 2547842"/>
              <a:gd name="connsiteX1" fmla="*/ 119063 w 119062"/>
              <a:gd name="connsiteY1" fmla="*/ 0 h 2547842"/>
              <a:gd name="connsiteX2" fmla="*/ 119063 w 119062"/>
              <a:gd name="connsiteY2" fmla="*/ 2547842 h 2547842"/>
              <a:gd name="connsiteX3" fmla="*/ 0 w 119062"/>
              <a:gd name="connsiteY3" fmla="*/ 2547842 h 254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062" h="2547842">
                <a:moveTo>
                  <a:pt x="0" y="0"/>
                </a:moveTo>
                <a:lnTo>
                  <a:pt x="119063" y="0"/>
                </a:lnTo>
                <a:lnTo>
                  <a:pt x="119063" y="2547842"/>
                </a:lnTo>
                <a:lnTo>
                  <a:pt x="0" y="254784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1" name="任意多边形: 形状 9"/>
          <p:cNvSpPr/>
          <p:nvPr userDrawn="1">
            <p:custDataLst>
              <p:tags r:id="rId22"/>
            </p:custDataLst>
          </p:nvPr>
        </p:nvSpPr>
        <p:spPr>
          <a:xfrm>
            <a:off x="7339330" y="2860040"/>
            <a:ext cx="1388110" cy="530860"/>
          </a:xfrm>
          <a:custGeom>
            <a:avLst/>
            <a:gdLst>
              <a:gd name="connsiteX0" fmla="*/ 1173766 w 1278159"/>
              <a:gd name="connsiteY0" fmla="*/ 0 h 488251"/>
              <a:gd name="connsiteX1" fmla="*/ 1278160 w 1278159"/>
              <a:gd name="connsiteY1" fmla="*/ 104394 h 488251"/>
              <a:gd name="connsiteX2" fmla="*/ 1278160 w 1278159"/>
              <a:gd name="connsiteY2" fmla="*/ 383857 h 488251"/>
              <a:gd name="connsiteX3" fmla="*/ 1173766 w 1278159"/>
              <a:gd name="connsiteY3" fmla="*/ 488251 h 488251"/>
              <a:gd name="connsiteX4" fmla="*/ 104394 w 1278159"/>
              <a:gd name="connsiteY4" fmla="*/ 488251 h 488251"/>
              <a:gd name="connsiteX5" fmla="*/ 0 w 1278159"/>
              <a:gd name="connsiteY5" fmla="*/ 383857 h 488251"/>
              <a:gd name="connsiteX6" fmla="*/ 0 w 1278159"/>
              <a:gd name="connsiteY6" fmla="*/ 104394 h 488251"/>
              <a:gd name="connsiteX7" fmla="*/ 104394 w 1278159"/>
              <a:gd name="connsiteY7" fmla="*/ 0 h 48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8159" h="488251">
                <a:moveTo>
                  <a:pt x="1173766" y="0"/>
                </a:moveTo>
                <a:cubicBezTo>
                  <a:pt x="1231421" y="0"/>
                  <a:pt x="1278160" y="46739"/>
                  <a:pt x="1278160" y="104394"/>
                </a:cubicBezTo>
                <a:lnTo>
                  <a:pt x="1278160" y="383857"/>
                </a:lnTo>
                <a:cubicBezTo>
                  <a:pt x="1278160" y="441513"/>
                  <a:pt x="1231421" y="488251"/>
                  <a:pt x="1173766" y="488251"/>
                </a:cubicBezTo>
                <a:lnTo>
                  <a:pt x="104394" y="488251"/>
                </a:lnTo>
                <a:cubicBezTo>
                  <a:pt x="46739" y="488251"/>
                  <a:pt x="0" y="441513"/>
                  <a:pt x="0" y="383857"/>
                </a:cubicBezTo>
                <a:lnTo>
                  <a:pt x="0" y="104394"/>
                </a:lnTo>
                <a:cubicBezTo>
                  <a:pt x="0" y="46739"/>
                  <a:pt x="46739" y="0"/>
                  <a:pt x="104394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3" name="任意多边形: 形状 11"/>
          <p:cNvSpPr/>
          <p:nvPr userDrawn="1">
            <p:custDataLst>
              <p:tags r:id="rId23"/>
            </p:custDataLst>
          </p:nvPr>
        </p:nvSpPr>
        <p:spPr>
          <a:xfrm>
            <a:off x="7312025" y="2120265"/>
            <a:ext cx="1968500" cy="2778760"/>
          </a:xfrm>
          <a:custGeom>
            <a:avLst/>
            <a:gdLst>
              <a:gd name="connsiteX0" fmla="*/ 1812417 w 1812417"/>
              <a:gd name="connsiteY0" fmla="*/ 2556320 h 2556319"/>
              <a:gd name="connsiteX1" fmla="*/ 415195 w 1812417"/>
              <a:gd name="connsiteY1" fmla="*/ 2556320 h 2556319"/>
              <a:gd name="connsiteX2" fmla="*/ 0 w 1812417"/>
              <a:gd name="connsiteY2" fmla="*/ 0 h 2556319"/>
              <a:gd name="connsiteX3" fmla="*/ 1397222 w 1812417"/>
              <a:gd name="connsiteY3" fmla="*/ 0 h 2556319"/>
              <a:gd name="connsiteX4" fmla="*/ 1812417 w 1812417"/>
              <a:gd name="connsiteY4" fmla="*/ 2556320 h 255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2417" h="2556319">
                <a:moveTo>
                  <a:pt x="1812417" y="2556320"/>
                </a:moveTo>
                <a:lnTo>
                  <a:pt x="415195" y="2556320"/>
                </a:lnTo>
                <a:lnTo>
                  <a:pt x="0" y="0"/>
                </a:lnTo>
                <a:lnTo>
                  <a:pt x="1397222" y="0"/>
                </a:lnTo>
                <a:lnTo>
                  <a:pt x="1812417" y="255632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任意多边形: 形状 12"/>
          <p:cNvSpPr/>
          <p:nvPr userDrawn="1">
            <p:custDataLst>
              <p:tags r:id="rId24"/>
            </p:custDataLst>
          </p:nvPr>
        </p:nvSpPr>
        <p:spPr>
          <a:xfrm>
            <a:off x="7305675" y="2115185"/>
            <a:ext cx="1981200" cy="2789555"/>
          </a:xfrm>
          <a:custGeom>
            <a:avLst/>
            <a:gdLst>
              <a:gd name="connsiteX0" fmla="*/ 1824038 w 1824037"/>
              <a:gd name="connsiteY0" fmla="*/ 2566226 h 2566225"/>
              <a:gd name="connsiteX1" fmla="*/ 416814 w 1824037"/>
              <a:gd name="connsiteY1" fmla="*/ 2566226 h 2566225"/>
              <a:gd name="connsiteX2" fmla="*/ 416147 w 1824037"/>
              <a:gd name="connsiteY2" fmla="*/ 2562035 h 2566225"/>
              <a:gd name="connsiteX3" fmla="*/ 0 w 1824037"/>
              <a:gd name="connsiteY3" fmla="*/ 0 h 2566225"/>
              <a:gd name="connsiteX4" fmla="*/ 1407224 w 1824037"/>
              <a:gd name="connsiteY4" fmla="*/ 0 h 2566225"/>
              <a:gd name="connsiteX5" fmla="*/ 1407890 w 1824037"/>
              <a:gd name="connsiteY5" fmla="*/ 4191 h 2566225"/>
              <a:gd name="connsiteX6" fmla="*/ 1824038 w 1824037"/>
              <a:gd name="connsiteY6" fmla="*/ 2566226 h 2566225"/>
              <a:gd name="connsiteX7" fmla="*/ 425291 w 1824037"/>
              <a:gd name="connsiteY7" fmla="*/ 2556224 h 2566225"/>
              <a:gd name="connsiteX8" fmla="*/ 1812322 w 1824037"/>
              <a:gd name="connsiteY8" fmla="*/ 2556224 h 2566225"/>
              <a:gd name="connsiteX9" fmla="*/ 1398746 w 1824037"/>
              <a:gd name="connsiteY9" fmla="*/ 10001 h 2566225"/>
              <a:gd name="connsiteX10" fmla="*/ 11716 w 1824037"/>
              <a:gd name="connsiteY10" fmla="*/ 10001 h 2566225"/>
              <a:gd name="connsiteX11" fmla="*/ 425291 w 1824037"/>
              <a:gd name="connsiteY11" fmla="*/ 2556320 h 256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24037" h="2566225">
                <a:moveTo>
                  <a:pt x="1824038" y="2566226"/>
                </a:moveTo>
                <a:lnTo>
                  <a:pt x="416814" y="2566226"/>
                </a:lnTo>
                <a:lnTo>
                  <a:pt x="416147" y="2562035"/>
                </a:lnTo>
                <a:lnTo>
                  <a:pt x="0" y="0"/>
                </a:lnTo>
                <a:lnTo>
                  <a:pt x="1407224" y="0"/>
                </a:lnTo>
                <a:lnTo>
                  <a:pt x="1407890" y="4191"/>
                </a:lnTo>
                <a:lnTo>
                  <a:pt x="1824038" y="2566226"/>
                </a:lnTo>
                <a:close/>
                <a:moveTo>
                  <a:pt x="425291" y="2556224"/>
                </a:moveTo>
                <a:lnTo>
                  <a:pt x="1812322" y="2556224"/>
                </a:lnTo>
                <a:lnTo>
                  <a:pt x="1398746" y="10001"/>
                </a:lnTo>
                <a:lnTo>
                  <a:pt x="11716" y="10001"/>
                </a:lnTo>
                <a:lnTo>
                  <a:pt x="425291" y="255632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13"/>
          <p:cNvSpPr/>
          <p:nvPr userDrawn="1">
            <p:custDataLst>
              <p:tags r:id="rId25"/>
            </p:custDataLst>
          </p:nvPr>
        </p:nvSpPr>
        <p:spPr>
          <a:xfrm>
            <a:off x="7136765" y="5949315"/>
            <a:ext cx="1833245" cy="76200"/>
          </a:xfrm>
          <a:custGeom>
            <a:avLst/>
            <a:gdLst>
              <a:gd name="connsiteX0" fmla="*/ 1687830 w 1687829"/>
              <a:gd name="connsiteY0" fmla="*/ 70295 h 70294"/>
              <a:gd name="connsiteX1" fmla="*/ 0 w 1687829"/>
              <a:gd name="connsiteY1" fmla="*/ 70295 h 70294"/>
              <a:gd name="connsiteX2" fmla="*/ 70294 w 1687829"/>
              <a:gd name="connsiteY2" fmla="*/ 0 h 70294"/>
              <a:gd name="connsiteX3" fmla="*/ 1617535 w 1687829"/>
              <a:gd name="connsiteY3" fmla="*/ 0 h 70294"/>
              <a:gd name="connsiteX4" fmla="*/ 1687830 w 1687829"/>
              <a:gd name="connsiteY4" fmla="*/ 70295 h 70294"/>
              <a:gd name="connsiteX5" fmla="*/ 1687830 w 1687829"/>
              <a:gd name="connsiteY5" fmla="*/ 70295 h 7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7829" h="70294">
                <a:moveTo>
                  <a:pt x="1687830" y="70295"/>
                </a:moveTo>
                <a:lnTo>
                  <a:pt x="0" y="70295"/>
                </a:lnTo>
                <a:cubicBezTo>
                  <a:pt x="0" y="31432"/>
                  <a:pt x="31528" y="0"/>
                  <a:pt x="70294" y="0"/>
                </a:cubicBezTo>
                <a:lnTo>
                  <a:pt x="1617535" y="0"/>
                </a:lnTo>
                <a:cubicBezTo>
                  <a:pt x="1656398" y="0"/>
                  <a:pt x="1687830" y="31528"/>
                  <a:pt x="1687830" y="70295"/>
                </a:cubicBezTo>
                <a:lnTo>
                  <a:pt x="1687830" y="7029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任意多边形: 形状 14"/>
          <p:cNvSpPr/>
          <p:nvPr userDrawn="1">
            <p:custDataLst>
              <p:tags r:id="rId26"/>
            </p:custDataLst>
          </p:nvPr>
        </p:nvSpPr>
        <p:spPr>
          <a:xfrm>
            <a:off x="7795260" y="4752975"/>
            <a:ext cx="1544955" cy="113030"/>
          </a:xfrm>
          <a:custGeom>
            <a:avLst/>
            <a:gdLst>
              <a:gd name="connsiteX0" fmla="*/ 0 w 1422558"/>
              <a:gd name="connsiteY0" fmla="*/ 0 h 103822"/>
              <a:gd name="connsiteX1" fmla="*/ 1422559 w 1422558"/>
              <a:gd name="connsiteY1" fmla="*/ 0 h 103822"/>
              <a:gd name="connsiteX2" fmla="*/ 1422559 w 1422558"/>
              <a:gd name="connsiteY2" fmla="*/ 103823 h 103822"/>
              <a:gd name="connsiteX3" fmla="*/ 0 w 1422558"/>
              <a:gd name="connsiteY3" fmla="*/ 103823 h 10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558" h="103822">
                <a:moveTo>
                  <a:pt x="0" y="0"/>
                </a:moveTo>
                <a:lnTo>
                  <a:pt x="1422559" y="0"/>
                </a:lnTo>
                <a:lnTo>
                  <a:pt x="1422559" y="103823"/>
                </a:lnTo>
                <a:lnTo>
                  <a:pt x="0" y="103823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16"/>
          <p:cNvSpPr/>
          <p:nvPr userDrawn="1">
            <p:custDataLst>
              <p:tags r:id="rId27"/>
            </p:custDataLst>
          </p:nvPr>
        </p:nvSpPr>
        <p:spPr>
          <a:xfrm>
            <a:off x="7601585" y="2273300"/>
            <a:ext cx="787400" cy="776605"/>
          </a:xfrm>
          <a:custGeom>
            <a:avLst/>
            <a:gdLst>
              <a:gd name="connsiteX0" fmla="*/ 362571 w 725141"/>
              <a:gd name="connsiteY0" fmla="*/ 357092 h 714184"/>
              <a:gd name="connsiteX1" fmla="*/ 719663 w 725141"/>
              <a:gd name="connsiteY1" fmla="*/ 357092 h 714184"/>
              <a:gd name="connsiteX2" fmla="*/ 425531 w 725141"/>
              <a:gd name="connsiteY2" fmla="*/ 714185 h 714184"/>
              <a:gd name="connsiteX3" fmla="*/ 5478 w 725141"/>
              <a:gd name="connsiteY3" fmla="*/ 357092 h 714184"/>
              <a:gd name="connsiteX4" fmla="*/ 299610 w 725141"/>
              <a:gd name="connsiteY4" fmla="*/ 0 h 714184"/>
              <a:gd name="connsiteX5" fmla="*/ 433341 w 725141"/>
              <a:gd name="connsiteY5" fmla="*/ 24289 h 714184"/>
              <a:gd name="connsiteX6" fmla="*/ 362571 w 725141"/>
              <a:gd name="connsiteY6" fmla="*/ 357092 h 714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141" h="714184">
                <a:moveTo>
                  <a:pt x="362571" y="357092"/>
                </a:moveTo>
                <a:lnTo>
                  <a:pt x="719663" y="357092"/>
                </a:lnTo>
                <a:cubicBezTo>
                  <a:pt x="754239" y="552926"/>
                  <a:pt x="621460" y="714185"/>
                  <a:pt x="425531" y="714185"/>
                </a:cubicBezTo>
                <a:cubicBezTo>
                  <a:pt x="229602" y="714185"/>
                  <a:pt x="40054" y="553022"/>
                  <a:pt x="5478" y="357092"/>
                </a:cubicBezTo>
                <a:cubicBezTo>
                  <a:pt x="-29097" y="161258"/>
                  <a:pt x="103681" y="0"/>
                  <a:pt x="299610" y="0"/>
                </a:cubicBezTo>
                <a:cubicBezTo>
                  <a:pt x="343902" y="0"/>
                  <a:pt x="389241" y="8191"/>
                  <a:pt x="433341" y="24289"/>
                </a:cubicBezTo>
                <a:lnTo>
                  <a:pt x="362571" y="357092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任意多边形: 形状 17"/>
          <p:cNvSpPr/>
          <p:nvPr userDrawn="1">
            <p:custDataLst>
              <p:tags r:id="rId28"/>
            </p:custDataLst>
          </p:nvPr>
        </p:nvSpPr>
        <p:spPr>
          <a:xfrm>
            <a:off x="7595870" y="2268220"/>
            <a:ext cx="798195" cy="787400"/>
          </a:xfrm>
          <a:custGeom>
            <a:avLst/>
            <a:gdLst>
              <a:gd name="connsiteX0" fmla="*/ 430516 w 735112"/>
              <a:gd name="connsiteY0" fmla="*/ 724091 h 724090"/>
              <a:gd name="connsiteX1" fmla="*/ 5606 w 735112"/>
              <a:gd name="connsiteY1" fmla="*/ 362903 h 724090"/>
              <a:gd name="connsiteX2" fmla="*/ 68947 w 735112"/>
              <a:gd name="connsiteY2" fmla="*/ 104870 h 724090"/>
              <a:gd name="connsiteX3" fmla="*/ 304596 w 735112"/>
              <a:gd name="connsiteY3" fmla="*/ 0 h 724090"/>
              <a:gd name="connsiteX4" fmla="*/ 439946 w 735112"/>
              <a:gd name="connsiteY4" fmla="*/ 24575 h 724090"/>
              <a:gd name="connsiteX5" fmla="*/ 444042 w 735112"/>
              <a:gd name="connsiteY5" fmla="*/ 26099 h 724090"/>
              <a:gd name="connsiteX6" fmla="*/ 373652 w 735112"/>
              <a:gd name="connsiteY6" fmla="*/ 357092 h 724090"/>
              <a:gd name="connsiteX7" fmla="*/ 728744 w 735112"/>
              <a:gd name="connsiteY7" fmla="*/ 357092 h 724090"/>
              <a:gd name="connsiteX8" fmla="*/ 729506 w 735112"/>
              <a:gd name="connsiteY8" fmla="*/ 361188 h 724090"/>
              <a:gd name="connsiteX9" fmla="*/ 666165 w 735112"/>
              <a:gd name="connsiteY9" fmla="*/ 619220 h 724090"/>
              <a:gd name="connsiteX10" fmla="*/ 430516 w 735112"/>
              <a:gd name="connsiteY10" fmla="*/ 724091 h 724090"/>
              <a:gd name="connsiteX11" fmla="*/ 304596 w 735112"/>
              <a:gd name="connsiteY11" fmla="*/ 10001 h 724090"/>
              <a:gd name="connsiteX12" fmla="*/ 76567 w 735112"/>
              <a:gd name="connsiteY12" fmla="*/ 111347 h 724090"/>
              <a:gd name="connsiteX13" fmla="*/ 15417 w 735112"/>
              <a:gd name="connsiteY13" fmla="*/ 361188 h 724090"/>
              <a:gd name="connsiteX14" fmla="*/ 430516 w 735112"/>
              <a:gd name="connsiteY14" fmla="*/ 714089 h 724090"/>
              <a:gd name="connsiteX15" fmla="*/ 658545 w 735112"/>
              <a:gd name="connsiteY15" fmla="*/ 612743 h 724090"/>
              <a:gd name="connsiteX16" fmla="*/ 720457 w 735112"/>
              <a:gd name="connsiteY16" fmla="*/ 366998 h 724090"/>
              <a:gd name="connsiteX17" fmla="*/ 361460 w 735112"/>
              <a:gd name="connsiteY17" fmla="*/ 366998 h 724090"/>
              <a:gd name="connsiteX18" fmla="*/ 432612 w 735112"/>
              <a:gd name="connsiteY18" fmla="*/ 32480 h 724090"/>
              <a:gd name="connsiteX19" fmla="*/ 304691 w 735112"/>
              <a:gd name="connsiteY19" fmla="*/ 10001 h 72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5112" h="724090">
                <a:moveTo>
                  <a:pt x="430516" y="724091"/>
                </a:moveTo>
                <a:cubicBezTo>
                  <a:pt x="231349" y="724091"/>
                  <a:pt x="40753" y="562070"/>
                  <a:pt x="5606" y="362903"/>
                </a:cubicBezTo>
                <a:cubicBezTo>
                  <a:pt x="-11539" y="265652"/>
                  <a:pt x="10940" y="174022"/>
                  <a:pt x="68947" y="104870"/>
                </a:cubicBezTo>
                <a:cubicBezTo>
                  <a:pt x="125716" y="37243"/>
                  <a:pt x="209346" y="0"/>
                  <a:pt x="304596" y="0"/>
                </a:cubicBezTo>
                <a:cubicBezTo>
                  <a:pt x="349649" y="0"/>
                  <a:pt x="395179" y="8287"/>
                  <a:pt x="439946" y="24575"/>
                </a:cubicBezTo>
                <a:lnTo>
                  <a:pt x="444042" y="26099"/>
                </a:lnTo>
                <a:lnTo>
                  <a:pt x="373652" y="357092"/>
                </a:lnTo>
                <a:lnTo>
                  <a:pt x="728744" y="357092"/>
                </a:lnTo>
                <a:lnTo>
                  <a:pt x="729506" y="361188"/>
                </a:lnTo>
                <a:cubicBezTo>
                  <a:pt x="746651" y="458438"/>
                  <a:pt x="724172" y="550069"/>
                  <a:pt x="666165" y="619220"/>
                </a:cubicBezTo>
                <a:cubicBezTo>
                  <a:pt x="609396" y="686848"/>
                  <a:pt x="525766" y="724091"/>
                  <a:pt x="430516" y="724091"/>
                </a:cubicBezTo>
                <a:close/>
                <a:moveTo>
                  <a:pt x="304596" y="10001"/>
                </a:moveTo>
                <a:cubicBezTo>
                  <a:pt x="212394" y="10001"/>
                  <a:pt x="131431" y="46006"/>
                  <a:pt x="76567" y="111347"/>
                </a:cubicBezTo>
                <a:cubicBezTo>
                  <a:pt x="20465" y="178213"/>
                  <a:pt x="-1252" y="266891"/>
                  <a:pt x="15417" y="361188"/>
                </a:cubicBezTo>
                <a:cubicBezTo>
                  <a:pt x="49707" y="555784"/>
                  <a:pt x="235921" y="714089"/>
                  <a:pt x="430516" y="714089"/>
                </a:cubicBezTo>
                <a:cubicBezTo>
                  <a:pt x="522718" y="714089"/>
                  <a:pt x="603681" y="678085"/>
                  <a:pt x="658545" y="612743"/>
                </a:cubicBezTo>
                <a:cubicBezTo>
                  <a:pt x="713790" y="546926"/>
                  <a:pt x="735697" y="459772"/>
                  <a:pt x="720457" y="366998"/>
                </a:cubicBezTo>
                <a:lnTo>
                  <a:pt x="361460" y="366998"/>
                </a:lnTo>
                <a:lnTo>
                  <a:pt x="432612" y="32480"/>
                </a:lnTo>
                <a:cubicBezTo>
                  <a:pt x="390226" y="17526"/>
                  <a:pt x="347173" y="10001"/>
                  <a:pt x="304691" y="10001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2" name="任意多边形: 形状 19"/>
          <p:cNvSpPr/>
          <p:nvPr userDrawn="1">
            <p:custDataLst>
              <p:tags r:id="rId29"/>
            </p:custDataLst>
          </p:nvPr>
        </p:nvSpPr>
        <p:spPr>
          <a:xfrm>
            <a:off x="8248015" y="3869690"/>
            <a:ext cx="373380" cy="367665"/>
          </a:xfrm>
          <a:custGeom>
            <a:avLst/>
            <a:gdLst>
              <a:gd name="connsiteX0" fmla="*/ 0 w 343615"/>
              <a:gd name="connsiteY0" fmla="*/ 0 h 338423"/>
              <a:gd name="connsiteX1" fmla="*/ 338423 w 343615"/>
              <a:gd name="connsiteY1" fmla="*/ 0 h 338423"/>
              <a:gd name="connsiteX2" fmla="*/ 59722 w 343615"/>
              <a:gd name="connsiteY2" fmla="*/ 338423 h 338423"/>
              <a:gd name="connsiteX3" fmla="*/ 4191 w 343615"/>
              <a:gd name="connsiteY3" fmla="*/ 333947 h 338423"/>
              <a:gd name="connsiteX4" fmla="*/ 95 w 343615"/>
              <a:gd name="connsiteY4" fmla="*/ 0 h 33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615" h="338423">
                <a:moveTo>
                  <a:pt x="0" y="0"/>
                </a:moveTo>
                <a:lnTo>
                  <a:pt x="338423" y="0"/>
                </a:lnTo>
                <a:cubicBezTo>
                  <a:pt x="371189" y="185642"/>
                  <a:pt x="245364" y="338423"/>
                  <a:pt x="59722" y="338423"/>
                </a:cubicBezTo>
                <a:cubicBezTo>
                  <a:pt x="41338" y="338423"/>
                  <a:pt x="22765" y="336899"/>
                  <a:pt x="4191" y="333947"/>
                </a:cubicBezTo>
                <a:lnTo>
                  <a:pt x="95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3" name="任意多边形: 形状 20"/>
          <p:cNvSpPr/>
          <p:nvPr userDrawn="1">
            <p:custDataLst>
              <p:tags r:id="rId30"/>
            </p:custDataLst>
          </p:nvPr>
        </p:nvSpPr>
        <p:spPr>
          <a:xfrm>
            <a:off x="8242300" y="3864610"/>
            <a:ext cx="384175" cy="378460"/>
          </a:xfrm>
          <a:custGeom>
            <a:avLst/>
            <a:gdLst>
              <a:gd name="connsiteX0" fmla="*/ 64770 w 353753"/>
              <a:gd name="connsiteY0" fmla="*/ 348329 h 348329"/>
              <a:gd name="connsiteX1" fmla="*/ 8477 w 353753"/>
              <a:gd name="connsiteY1" fmla="*/ 343852 h 348329"/>
              <a:gd name="connsiteX2" fmla="*/ 4286 w 353753"/>
              <a:gd name="connsiteY2" fmla="*/ 343186 h 348329"/>
              <a:gd name="connsiteX3" fmla="*/ 0 w 353753"/>
              <a:gd name="connsiteY3" fmla="*/ 0 h 348329"/>
              <a:gd name="connsiteX4" fmla="*/ 347663 w 353753"/>
              <a:gd name="connsiteY4" fmla="*/ 0 h 348329"/>
              <a:gd name="connsiteX5" fmla="*/ 348424 w 353753"/>
              <a:gd name="connsiteY5" fmla="*/ 4096 h 348329"/>
              <a:gd name="connsiteX6" fmla="*/ 288322 w 353753"/>
              <a:gd name="connsiteY6" fmla="*/ 248793 h 348329"/>
              <a:gd name="connsiteX7" fmla="*/ 64770 w 353753"/>
              <a:gd name="connsiteY7" fmla="*/ 348329 h 348329"/>
              <a:gd name="connsiteX8" fmla="*/ 14192 w 353753"/>
              <a:gd name="connsiteY8" fmla="*/ 334613 h 348329"/>
              <a:gd name="connsiteX9" fmla="*/ 64770 w 353753"/>
              <a:gd name="connsiteY9" fmla="*/ 338328 h 348329"/>
              <a:gd name="connsiteX10" fmla="*/ 280702 w 353753"/>
              <a:gd name="connsiteY10" fmla="*/ 242411 h 348329"/>
              <a:gd name="connsiteX11" fmla="*/ 339376 w 353753"/>
              <a:gd name="connsiteY11" fmla="*/ 9906 h 348329"/>
              <a:gd name="connsiteX12" fmla="*/ 10192 w 353753"/>
              <a:gd name="connsiteY12" fmla="*/ 9906 h 348329"/>
              <a:gd name="connsiteX13" fmla="*/ 14192 w 353753"/>
              <a:gd name="connsiteY13" fmla="*/ 334613 h 34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3753" h="348329">
                <a:moveTo>
                  <a:pt x="64770" y="348329"/>
                </a:moveTo>
                <a:cubicBezTo>
                  <a:pt x="46196" y="348329"/>
                  <a:pt x="27242" y="346805"/>
                  <a:pt x="8477" y="343852"/>
                </a:cubicBezTo>
                <a:lnTo>
                  <a:pt x="4286" y="343186"/>
                </a:lnTo>
                <a:lnTo>
                  <a:pt x="0" y="0"/>
                </a:lnTo>
                <a:lnTo>
                  <a:pt x="347663" y="0"/>
                </a:lnTo>
                <a:lnTo>
                  <a:pt x="348424" y="4096"/>
                </a:lnTo>
                <a:cubicBezTo>
                  <a:pt x="364712" y="96298"/>
                  <a:pt x="343376" y="183261"/>
                  <a:pt x="288322" y="248793"/>
                </a:cubicBezTo>
                <a:cubicBezTo>
                  <a:pt x="234505" y="312992"/>
                  <a:pt x="155067" y="348329"/>
                  <a:pt x="64770" y="348329"/>
                </a:cubicBezTo>
                <a:close/>
                <a:moveTo>
                  <a:pt x="14192" y="334613"/>
                </a:moveTo>
                <a:cubicBezTo>
                  <a:pt x="31147" y="337090"/>
                  <a:pt x="48101" y="338328"/>
                  <a:pt x="64770" y="338328"/>
                </a:cubicBezTo>
                <a:cubicBezTo>
                  <a:pt x="152114" y="338328"/>
                  <a:pt x="228790" y="304228"/>
                  <a:pt x="280702" y="242411"/>
                </a:cubicBezTo>
                <a:cubicBezTo>
                  <a:pt x="332994" y="180118"/>
                  <a:pt x="353759" y="97631"/>
                  <a:pt x="339376" y="9906"/>
                </a:cubicBezTo>
                <a:lnTo>
                  <a:pt x="10192" y="9906"/>
                </a:lnTo>
                <a:lnTo>
                  <a:pt x="14192" y="334613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21"/>
          <p:cNvSpPr/>
          <p:nvPr userDrawn="1">
            <p:custDataLst>
              <p:tags r:id="rId31"/>
            </p:custDataLst>
          </p:nvPr>
        </p:nvSpPr>
        <p:spPr>
          <a:xfrm>
            <a:off x="8055610" y="2284095"/>
            <a:ext cx="361315" cy="337185"/>
          </a:xfrm>
          <a:custGeom>
            <a:avLst/>
            <a:gdLst>
              <a:gd name="connsiteX0" fmla="*/ 0 w 332803"/>
              <a:gd name="connsiteY0" fmla="*/ 310134 h 310229"/>
              <a:gd name="connsiteX1" fmla="*/ 65913 w 332803"/>
              <a:gd name="connsiteY1" fmla="*/ 0 h 310229"/>
              <a:gd name="connsiteX2" fmla="*/ 241554 w 332803"/>
              <a:gd name="connsiteY2" fmla="*/ 122301 h 310229"/>
              <a:gd name="connsiteX3" fmla="*/ 332804 w 332803"/>
              <a:gd name="connsiteY3" fmla="*/ 310229 h 310229"/>
              <a:gd name="connsiteX4" fmla="*/ 0 w 332803"/>
              <a:gd name="connsiteY4" fmla="*/ 310229 h 31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803" h="310229">
                <a:moveTo>
                  <a:pt x="0" y="310134"/>
                </a:moveTo>
                <a:lnTo>
                  <a:pt x="65913" y="0"/>
                </a:lnTo>
                <a:cubicBezTo>
                  <a:pt x="132683" y="24289"/>
                  <a:pt x="193929" y="66961"/>
                  <a:pt x="241554" y="122301"/>
                </a:cubicBezTo>
                <a:cubicBezTo>
                  <a:pt x="289179" y="177641"/>
                  <a:pt x="320993" y="243173"/>
                  <a:pt x="332804" y="310229"/>
                </a:cubicBezTo>
                <a:lnTo>
                  <a:pt x="0" y="310229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22"/>
          <p:cNvSpPr/>
          <p:nvPr userDrawn="1">
            <p:custDataLst>
              <p:tags r:id="rId32"/>
            </p:custDataLst>
          </p:nvPr>
        </p:nvSpPr>
        <p:spPr>
          <a:xfrm>
            <a:off x="7807325" y="3439795"/>
            <a:ext cx="781685" cy="770890"/>
          </a:xfrm>
          <a:custGeom>
            <a:avLst/>
            <a:gdLst>
              <a:gd name="connsiteX0" fmla="*/ 362475 w 719662"/>
              <a:gd name="connsiteY0" fmla="*/ 357092 h 709421"/>
              <a:gd name="connsiteX1" fmla="*/ 366857 w 719662"/>
              <a:gd name="connsiteY1" fmla="*/ 709422 h 709421"/>
              <a:gd name="connsiteX2" fmla="*/ 5478 w 719662"/>
              <a:gd name="connsiteY2" fmla="*/ 357092 h 709421"/>
              <a:gd name="connsiteX3" fmla="*/ 299610 w 719662"/>
              <a:gd name="connsiteY3" fmla="*/ 0 h 709421"/>
              <a:gd name="connsiteX4" fmla="*/ 719663 w 719662"/>
              <a:gd name="connsiteY4" fmla="*/ 357092 h 709421"/>
              <a:gd name="connsiteX5" fmla="*/ 362571 w 719662"/>
              <a:gd name="connsiteY5" fmla="*/ 357092 h 70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662" h="709421">
                <a:moveTo>
                  <a:pt x="362475" y="357092"/>
                </a:moveTo>
                <a:lnTo>
                  <a:pt x="366857" y="709422"/>
                </a:lnTo>
                <a:cubicBezTo>
                  <a:pt x="189978" y="681228"/>
                  <a:pt x="36149" y="531209"/>
                  <a:pt x="5478" y="357092"/>
                </a:cubicBezTo>
                <a:cubicBezTo>
                  <a:pt x="-29097" y="161258"/>
                  <a:pt x="103681" y="0"/>
                  <a:pt x="299610" y="0"/>
                </a:cubicBezTo>
                <a:cubicBezTo>
                  <a:pt x="495540" y="0"/>
                  <a:pt x="685087" y="161163"/>
                  <a:pt x="719663" y="357092"/>
                </a:cubicBezTo>
                <a:lnTo>
                  <a:pt x="362571" y="357092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任意多边形: 形状 23"/>
          <p:cNvSpPr/>
          <p:nvPr userDrawn="1">
            <p:custDataLst>
              <p:tags r:id="rId33"/>
            </p:custDataLst>
          </p:nvPr>
        </p:nvSpPr>
        <p:spPr>
          <a:xfrm>
            <a:off x="8431530" y="3009265"/>
            <a:ext cx="405130" cy="30480"/>
          </a:xfrm>
          <a:custGeom>
            <a:avLst/>
            <a:gdLst>
              <a:gd name="connsiteX0" fmla="*/ 361208 w 372943"/>
              <a:gd name="connsiteY0" fmla="*/ 28004 h 28003"/>
              <a:gd name="connsiteX1" fmla="*/ 16689 w 372943"/>
              <a:gd name="connsiteY1" fmla="*/ 28004 h 28003"/>
              <a:gd name="connsiteX2" fmla="*/ 210 w 372943"/>
              <a:gd name="connsiteY2" fmla="*/ 14002 h 28003"/>
              <a:gd name="connsiteX3" fmla="*/ 11736 w 372943"/>
              <a:gd name="connsiteY3" fmla="*/ 0 h 28003"/>
              <a:gd name="connsiteX4" fmla="*/ 356255 w 372943"/>
              <a:gd name="connsiteY4" fmla="*/ 0 h 28003"/>
              <a:gd name="connsiteX5" fmla="*/ 372733 w 372943"/>
              <a:gd name="connsiteY5" fmla="*/ 14002 h 28003"/>
              <a:gd name="connsiteX6" fmla="*/ 361208 w 372943"/>
              <a:gd name="connsiteY6" fmla="*/ 28004 h 2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2943" h="28003">
                <a:moveTo>
                  <a:pt x="361208" y="28004"/>
                </a:moveTo>
                <a:lnTo>
                  <a:pt x="16689" y="28004"/>
                </a:lnTo>
                <a:cubicBezTo>
                  <a:pt x="8973" y="28004"/>
                  <a:pt x="1544" y="21717"/>
                  <a:pt x="210" y="14002"/>
                </a:cubicBezTo>
                <a:cubicBezTo>
                  <a:pt x="-1123" y="6287"/>
                  <a:pt x="4020" y="0"/>
                  <a:pt x="11736" y="0"/>
                </a:cubicBezTo>
                <a:lnTo>
                  <a:pt x="356255" y="0"/>
                </a:lnTo>
                <a:cubicBezTo>
                  <a:pt x="363970" y="0"/>
                  <a:pt x="371400" y="6287"/>
                  <a:pt x="372733" y="14002"/>
                </a:cubicBezTo>
                <a:cubicBezTo>
                  <a:pt x="374067" y="21717"/>
                  <a:pt x="368923" y="28004"/>
                  <a:pt x="361208" y="28004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7" name="任意多边形: 形状 24"/>
          <p:cNvSpPr/>
          <p:nvPr userDrawn="1">
            <p:custDataLst>
              <p:tags r:id="rId34"/>
            </p:custDataLst>
          </p:nvPr>
        </p:nvSpPr>
        <p:spPr>
          <a:xfrm>
            <a:off x="8444230" y="3079750"/>
            <a:ext cx="461645" cy="30480"/>
          </a:xfrm>
          <a:custGeom>
            <a:avLst/>
            <a:gdLst>
              <a:gd name="connsiteX0" fmla="*/ 413024 w 424759"/>
              <a:gd name="connsiteY0" fmla="*/ 28004 h 28003"/>
              <a:gd name="connsiteX1" fmla="*/ 16689 w 424759"/>
              <a:gd name="connsiteY1" fmla="*/ 28004 h 28003"/>
              <a:gd name="connsiteX2" fmla="*/ 210 w 424759"/>
              <a:gd name="connsiteY2" fmla="*/ 14002 h 28003"/>
              <a:gd name="connsiteX3" fmla="*/ 11736 w 424759"/>
              <a:gd name="connsiteY3" fmla="*/ 0 h 28003"/>
              <a:gd name="connsiteX4" fmla="*/ 408071 w 424759"/>
              <a:gd name="connsiteY4" fmla="*/ 0 h 28003"/>
              <a:gd name="connsiteX5" fmla="*/ 424549 w 424759"/>
              <a:gd name="connsiteY5" fmla="*/ 14002 h 28003"/>
              <a:gd name="connsiteX6" fmla="*/ 413024 w 424759"/>
              <a:gd name="connsiteY6" fmla="*/ 28004 h 2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759" h="28003">
                <a:moveTo>
                  <a:pt x="413024" y="28004"/>
                </a:moveTo>
                <a:lnTo>
                  <a:pt x="16689" y="28004"/>
                </a:lnTo>
                <a:cubicBezTo>
                  <a:pt x="8973" y="28004"/>
                  <a:pt x="1544" y="21717"/>
                  <a:pt x="210" y="14002"/>
                </a:cubicBezTo>
                <a:cubicBezTo>
                  <a:pt x="-1123" y="6287"/>
                  <a:pt x="4020" y="0"/>
                  <a:pt x="11736" y="0"/>
                </a:cubicBezTo>
                <a:lnTo>
                  <a:pt x="408071" y="0"/>
                </a:lnTo>
                <a:cubicBezTo>
                  <a:pt x="415786" y="0"/>
                  <a:pt x="423216" y="6287"/>
                  <a:pt x="424549" y="14002"/>
                </a:cubicBezTo>
                <a:cubicBezTo>
                  <a:pt x="425883" y="21717"/>
                  <a:pt x="420739" y="28004"/>
                  <a:pt x="413024" y="28004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25"/>
          <p:cNvSpPr/>
          <p:nvPr userDrawn="1">
            <p:custDataLst>
              <p:tags r:id="rId35"/>
            </p:custDataLst>
          </p:nvPr>
        </p:nvSpPr>
        <p:spPr>
          <a:xfrm>
            <a:off x="8586470" y="4260850"/>
            <a:ext cx="405130" cy="30480"/>
          </a:xfrm>
          <a:custGeom>
            <a:avLst/>
            <a:gdLst>
              <a:gd name="connsiteX0" fmla="*/ 361208 w 372943"/>
              <a:gd name="connsiteY0" fmla="*/ 28003 h 28003"/>
              <a:gd name="connsiteX1" fmla="*/ 16689 w 372943"/>
              <a:gd name="connsiteY1" fmla="*/ 28003 h 28003"/>
              <a:gd name="connsiteX2" fmla="*/ 210 w 372943"/>
              <a:gd name="connsiteY2" fmla="*/ 14002 h 28003"/>
              <a:gd name="connsiteX3" fmla="*/ 11736 w 372943"/>
              <a:gd name="connsiteY3" fmla="*/ 0 h 28003"/>
              <a:gd name="connsiteX4" fmla="*/ 356255 w 372943"/>
              <a:gd name="connsiteY4" fmla="*/ 0 h 28003"/>
              <a:gd name="connsiteX5" fmla="*/ 372733 w 372943"/>
              <a:gd name="connsiteY5" fmla="*/ 14002 h 28003"/>
              <a:gd name="connsiteX6" fmla="*/ 361208 w 372943"/>
              <a:gd name="connsiteY6" fmla="*/ 28003 h 2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2943" h="28003">
                <a:moveTo>
                  <a:pt x="361208" y="28003"/>
                </a:moveTo>
                <a:lnTo>
                  <a:pt x="16689" y="28003"/>
                </a:lnTo>
                <a:cubicBezTo>
                  <a:pt x="8973" y="28003"/>
                  <a:pt x="1544" y="21717"/>
                  <a:pt x="210" y="14002"/>
                </a:cubicBezTo>
                <a:cubicBezTo>
                  <a:pt x="-1123" y="6286"/>
                  <a:pt x="4020" y="0"/>
                  <a:pt x="11736" y="0"/>
                </a:cubicBezTo>
                <a:lnTo>
                  <a:pt x="356255" y="0"/>
                </a:lnTo>
                <a:cubicBezTo>
                  <a:pt x="363970" y="0"/>
                  <a:pt x="371400" y="6286"/>
                  <a:pt x="372733" y="14002"/>
                </a:cubicBezTo>
                <a:cubicBezTo>
                  <a:pt x="374067" y="21717"/>
                  <a:pt x="368923" y="28003"/>
                  <a:pt x="361208" y="2800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26"/>
          <p:cNvSpPr/>
          <p:nvPr userDrawn="1">
            <p:custDataLst>
              <p:tags r:id="rId36"/>
            </p:custDataLst>
          </p:nvPr>
        </p:nvSpPr>
        <p:spPr>
          <a:xfrm>
            <a:off x="8599170" y="4330700"/>
            <a:ext cx="461645" cy="30480"/>
          </a:xfrm>
          <a:custGeom>
            <a:avLst/>
            <a:gdLst>
              <a:gd name="connsiteX0" fmla="*/ 413024 w 424759"/>
              <a:gd name="connsiteY0" fmla="*/ 28004 h 28003"/>
              <a:gd name="connsiteX1" fmla="*/ 16689 w 424759"/>
              <a:gd name="connsiteY1" fmla="*/ 28004 h 28003"/>
              <a:gd name="connsiteX2" fmla="*/ 210 w 424759"/>
              <a:gd name="connsiteY2" fmla="*/ 14002 h 28003"/>
              <a:gd name="connsiteX3" fmla="*/ 11736 w 424759"/>
              <a:gd name="connsiteY3" fmla="*/ 0 h 28003"/>
              <a:gd name="connsiteX4" fmla="*/ 408071 w 424759"/>
              <a:gd name="connsiteY4" fmla="*/ 0 h 28003"/>
              <a:gd name="connsiteX5" fmla="*/ 424549 w 424759"/>
              <a:gd name="connsiteY5" fmla="*/ 14002 h 28003"/>
              <a:gd name="connsiteX6" fmla="*/ 413024 w 424759"/>
              <a:gd name="connsiteY6" fmla="*/ 28004 h 2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759" h="28003">
                <a:moveTo>
                  <a:pt x="413024" y="28004"/>
                </a:moveTo>
                <a:lnTo>
                  <a:pt x="16689" y="28004"/>
                </a:lnTo>
                <a:cubicBezTo>
                  <a:pt x="8973" y="28004"/>
                  <a:pt x="1544" y="21717"/>
                  <a:pt x="210" y="14002"/>
                </a:cubicBezTo>
                <a:cubicBezTo>
                  <a:pt x="-1123" y="6287"/>
                  <a:pt x="4020" y="0"/>
                  <a:pt x="11736" y="0"/>
                </a:cubicBezTo>
                <a:lnTo>
                  <a:pt x="408071" y="0"/>
                </a:lnTo>
                <a:cubicBezTo>
                  <a:pt x="415786" y="0"/>
                  <a:pt x="423216" y="6287"/>
                  <a:pt x="424549" y="14002"/>
                </a:cubicBezTo>
                <a:cubicBezTo>
                  <a:pt x="425883" y="21717"/>
                  <a:pt x="420739" y="28004"/>
                  <a:pt x="413024" y="28004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27"/>
          <p:cNvSpPr/>
          <p:nvPr userDrawn="1">
            <p:custDataLst>
              <p:tags r:id="rId37"/>
            </p:custDataLst>
          </p:nvPr>
        </p:nvSpPr>
        <p:spPr>
          <a:xfrm>
            <a:off x="8611235" y="4401185"/>
            <a:ext cx="461645" cy="30480"/>
          </a:xfrm>
          <a:custGeom>
            <a:avLst/>
            <a:gdLst>
              <a:gd name="connsiteX0" fmla="*/ 413024 w 424759"/>
              <a:gd name="connsiteY0" fmla="*/ 28004 h 28003"/>
              <a:gd name="connsiteX1" fmla="*/ 16689 w 424759"/>
              <a:gd name="connsiteY1" fmla="*/ 28004 h 28003"/>
              <a:gd name="connsiteX2" fmla="*/ 210 w 424759"/>
              <a:gd name="connsiteY2" fmla="*/ 14002 h 28003"/>
              <a:gd name="connsiteX3" fmla="*/ 11736 w 424759"/>
              <a:gd name="connsiteY3" fmla="*/ 0 h 28003"/>
              <a:gd name="connsiteX4" fmla="*/ 408071 w 424759"/>
              <a:gd name="connsiteY4" fmla="*/ 0 h 28003"/>
              <a:gd name="connsiteX5" fmla="*/ 424549 w 424759"/>
              <a:gd name="connsiteY5" fmla="*/ 14002 h 28003"/>
              <a:gd name="connsiteX6" fmla="*/ 413024 w 424759"/>
              <a:gd name="connsiteY6" fmla="*/ 28004 h 2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759" h="28003">
                <a:moveTo>
                  <a:pt x="413024" y="28004"/>
                </a:moveTo>
                <a:lnTo>
                  <a:pt x="16689" y="28004"/>
                </a:lnTo>
                <a:cubicBezTo>
                  <a:pt x="8973" y="28004"/>
                  <a:pt x="1544" y="21717"/>
                  <a:pt x="210" y="14002"/>
                </a:cubicBezTo>
                <a:cubicBezTo>
                  <a:pt x="-1123" y="6287"/>
                  <a:pt x="4020" y="0"/>
                  <a:pt x="11736" y="0"/>
                </a:cubicBezTo>
                <a:lnTo>
                  <a:pt x="408071" y="0"/>
                </a:lnTo>
                <a:cubicBezTo>
                  <a:pt x="415786" y="0"/>
                  <a:pt x="423216" y="6287"/>
                  <a:pt x="424549" y="14002"/>
                </a:cubicBezTo>
                <a:cubicBezTo>
                  <a:pt x="425883" y="21717"/>
                  <a:pt x="420739" y="28004"/>
                  <a:pt x="413024" y="28004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任意多边形: 形状 285"/>
          <p:cNvSpPr/>
          <p:nvPr userDrawn="1">
            <p:custDataLst>
              <p:tags r:id="rId38"/>
            </p:custDataLst>
          </p:nvPr>
        </p:nvSpPr>
        <p:spPr>
          <a:xfrm>
            <a:off x="9869170" y="5828030"/>
            <a:ext cx="503555" cy="187960"/>
          </a:xfrm>
          <a:custGeom>
            <a:avLst/>
            <a:gdLst>
              <a:gd name="connsiteX0" fmla="*/ 249079 w 463295"/>
              <a:gd name="connsiteY0" fmla="*/ 32195 h 172783"/>
              <a:gd name="connsiteX1" fmla="*/ 30194 w 463295"/>
              <a:gd name="connsiteY1" fmla="*/ 123349 h 172783"/>
              <a:gd name="connsiteX2" fmla="*/ 0 w 463295"/>
              <a:gd name="connsiteY2" fmla="*/ 168688 h 172783"/>
              <a:gd name="connsiteX3" fmla="*/ 0 w 463295"/>
              <a:gd name="connsiteY3" fmla="*/ 171164 h 172783"/>
              <a:gd name="connsiteX4" fmla="*/ 263080 w 463295"/>
              <a:gd name="connsiteY4" fmla="*/ 171164 h 172783"/>
              <a:gd name="connsiteX5" fmla="*/ 338709 w 463295"/>
              <a:gd name="connsiteY5" fmla="*/ 160306 h 172783"/>
              <a:gd name="connsiteX6" fmla="*/ 351187 w 463295"/>
              <a:gd name="connsiteY6" fmla="*/ 172784 h 172783"/>
              <a:gd name="connsiteX7" fmla="*/ 463296 w 463295"/>
              <a:gd name="connsiteY7" fmla="*/ 172784 h 172783"/>
              <a:gd name="connsiteX8" fmla="*/ 440912 w 463295"/>
              <a:gd name="connsiteY8" fmla="*/ 83153 h 172783"/>
              <a:gd name="connsiteX9" fmla="*/ 411099 w 463295"/>
              <a:gd name="connsiteY9" fmla="*/ 0 h 172783"/>
              <a:gd name="connsiteX10" fmla="*/ 249174 w 463295"/>
              <a:gd name="connsiteY10" fmla="*/ 32290 h 17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3295" h="172783">
                <a:moveTo>
                  <a:pt x="249079" y="32195"/>
                </a:moveTo>
                <a:lnTo>
                  <a:pt x="30194" y="123349"/>
                </a:lnTo>
                <a:cubicBezTo>
                  <a:pt x="11906" y="130969"/>
                  <a:pt x="0" y="148876"/>
                  <a:pt x="0" y="168688"/>
                </a:cubicBezTo>
                <a:lnTo>
                  <a:pt x="0" y="171164"/>
                </a:lnTo>
                <a:lnTo>
                  <a:pt x="263080" y="171164"/>
                </a:lnTo>
                <a:cubicBezTo>
                  <a:pt x="263080" y="171164"/>
                  <a:pt x="326231" y="147828"/>
                  <a:pt x="338709" y="160306"/>
                </a:cubicBezTo>
                <a:lnTo>
                  <a:pt x="351187" y="172784"/>
                </a:lnTo>
                <a:lnTo>
                  <a:pt x="463296" y="172784"/>
                </a:lnTo>
                <a:cubicBezTo>
                  <a:pt x="463296" y="172784"/>
                  <a:pt x="460820" y="122587"/>
                  <a:pt x="440912" y="83153"/>
                </a:cubicBezTo>
                <a:cubicBezTo>
                  <a:pt x="421005" y="43720"/>
                  <a:pt x="411099" y="0"/>
                  <a:pt x="411099" y="0"/>
                </a:cubicBezTo>
                <a:lnTo>
                  <a:pt x="249174" y="3229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0" name="任意多边形: 形状 286"/>
          <p:cNvSpPr/>
          <p:nvPr userDrawn="1">
            <p:custDataLst>
              <p:tags r:id="rId39"/>
            </p:custDataLst>
          </p:nvPr>
        </p:nvSpPr>
        <p:spPr>
          <a:xfrm>
            <a:off x="10547985" y="5780405"/>
            <a:ext cx="436245" cy="299085"/>
          </a:xfrm>
          <a:custGeom>
            <a:avLst/>
            <a:gdLst>
              <a:gd name="connsiteX0" fmla="*/ 157925 w 401288"/>
              <a:gd name="connsiteY0" fmla="*/ 74486 h 275177"/>
              <a:gd name="connsiteX1" fmla="*/ 115062 w 401288"/>
              <a:gd name="connsiteY1" fmla="*/ 182309 h 275177"/>
              <a:gd name="connsiteX2" fmla="*/ 31623 w 401288"/>
              <a:gd name="connsiteY2" fmla="*/ 224219 h 275177"/>
              <a:gd name="connsiteX3" fmla="*/ 0 w 401288"/>
              <a:gd name="connsiteY3" fmla="*/ 275177 h 275177"/>
              <a:gd name="connsiteX4" fmla="*/ 252222 w 401288"/>
              <a:gd name="connsiteY4" fmla="*/ 266224 h 275177"/>
              <a:gd name="connsiteX5" fmla="*/ 295561 w 401288"/>
              <a:gd name="connsiteY5" fmla="*/ 247269 h 275177"/>
              <a:gd name="connsiteX6" fmla="*/ 333946 w 401288"/>
              <a:gd name="connsiteY6" fmla="*/ 220694 h 275177"/>
              <a:gd name="connsiteX7" fmla="*/ 401288 w 401288"/>
              <a:gd name="connsiteY7" fmla="*/ 206788 h 275177"/>
              <a:gd name="connsiteX8" fmla="*/ 348805 w 401288"/>
              <a:gd name="connsiteY8" fmla="*/ 102679 h 275177"/>
              <a:gd name="connsiteX9" fmla="*/ 303657 w 401288"/>
              <a:gd name="connsiteY9" fmla="*/ 0 h 275177"/>
              <a:gd name="connsiteX10" fmla="*/ 157925 w 401288"/>
              <a:gd name="connsiteY10" fmla="*/ 74390 h 27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288" h="275177">
                <a:moveTo>
                  <a:pt x="157925" y="74486"/>
                </a:moveTo>
                <a:lnTo>
                  <a:pt x="115062" y="182309"/>
                </a:lnTo>
                <a:lnTo>
                  <a:pt x="31623" y="224219"/>
                </a:lnTo>
                <a:cubicBezTo>
                  <a:pt x="12383" y="233934"/>
                  <a:pt x="191" y="253555"/>
                  <a:pt x="0" y="275177"/>
                </a:cubicBezTo>
                <a:lnTo>
                  <a:pt x="252222" y="266224"/>
                </a:lnTo>
                <a:cubicBezTo>
                  <a:pt x="268605" y="265652"/>
                  <a:pt x="284131" y="258889"/>
                  <a:pt x="295561" y="247269"/>
                </a:cubicBezTo>
                <a:cubicBezTo>
                  <a:pt x="308420" y="234220"/>
                  <a:pt x="325374" y="219265"/>
                  <a:pt x="333946" y="220694"/>
                </a:cubicBezTo>
                <a:cubicBezTo>
                  <a:pt x="348901" y="223266"/>
                  <a:pt x="401288" y="206788"/>
                  <a:pt x="401288" y="206788"/>
                </a:cubicBezTo>
                <a:cubicBezTo>
                  <a:pt x="401288" y="206788"/>
                  <a:pt x="375285" y="126778"/>
                  <a:pt x="348805" y="102679"/>
                </a:cubicBezTo>
                <a:cubicBezTo>
                  <a:pt x="322231" y="78581"/>
                  <a:pt x="303657" y="0"/>
                  <a:pt x="303657" y="0"/>
                </a:cubicBezTo>
                <a:lnTo>
                  <a:pt x="157925" y="7439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任意多边形: 形状 63"/>
          <p:cNvSpPr/>
          <p:nvPr userDrawn="1">
            <p:custDataLst>
              <p:tags r:id="rId40"/>
            </p:custDataLst>
          </p:nvPr>
        </p:nvSpPr>
        <p:spPr>
          <a:xfrm>
            <a:off x="10690225" y="5906135"/>
            <a:ext cx="83185" cy="20955"/>
          </a:xfrm>
          <a:custGeom>
            <a:avLst/>
            <a:gdLst>
              <a:gd name="connsiteX0" fmla="*/ 5002 w 76392"/>
              <a:gd name="connsiteY0" fmla="*/ 19194 h 19193"/>
              <a:gd name="connsiteX1" fmla="*/ 48 w 76392"/>
              <a:gd name="connsiteY1" fmla="*/ 14907 h 19193"/>
              <a:gd name="connsiteX2" fmla="*/ 4335 w 76392"/>
              <a:gd name="connsiteY2" fmla="*/ 9288 h 19193"/>
              <a:gd name="connsiteX3" fmla="*/ 70724 w 76392"/>
              <a:gd name="connsiteY3" fmla="*/ 48 h 19193"/>
              <a:gd name="connsiteX4" fmla="*/ 76344 w 76392"/>
              <a:gd name="connsiteY4" fmla="*/ 4335 h 19193"/>
              <a:gd name="connsiteX5" fmla="*/ 72058 w 76392"/>
              <a:gd name="connsiteY5" fmla="*/ 9955 h 19193"/>
              <a:gd name="connsiteX6" fmla="*/ 5668 w 76392"/>
              <a:gd name="connsiteY6" fmla="*/ 19194 h 19193"/>
              <a:gd name="connsiteX7" fmla="*/ 5002 w 76392"/>
              <a:gd name="connsiteY7" fmla="*/ 19194 h 1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392" h="19193">
                <a:moveTo>
                  <a:pt x="5002" y="19194"/>
                </a:moveTo>
                <a:cubicBezTo>
                  <a:pt x="2525" y="19194"/>
                  <a:pt x="430" y="17384"/>
                  <a:pt x="48" y="14907"/>
                </a:cubicBezTo>
                <a:cubicBezTo>
                  <a:pt x="-332" y="12145"/>
                  <a:pt x="1572" y="9669"/>
                  <a:pt x="4335" y="9288"/>
                </a:cubicBezTo>
                <a:lnTo>
                  <a:pt x="70724" y="48"/>
                </a:lnTo>
                <a:cubicBezTo>
                  <a:pt x="73486" y="-332"/>
                  <a:pt x="75963" y="1572"/>
                  <a:pt x="76344" y="4335"/>
                </a:cubicBezTo>
                <a:cubicBezTo>
                  <a:pt x="76725" y="7097"/>
                  <a:pt x="74820" y="9573"/>
                  <a:pt x="72058" y="9955"/>
                </a:cubicBezTo>
                <a:lnTo>
                  <a:pt x="5668" y="19194"/>
                </a:lnTo>
                <a:cubicBezTo>
                  <a:pt x="5668" y="19194"/>
                  <a:pt x="5192" y="19194"/>
                  <a:pt x="5002" y="1919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任意多边形: 形状 64"/>
          <p:cNvSpPr/>
          <p:nvPr userDrawn="1">
            <p:custDataLst>
              <p:tags r:id="rId41"/>
            </p:custDataLst>
          </p:nvPr>
        </p:nvSpPr>
        <p:spPr>
          <a:xfrm>
            <a:off x="10680065" y="5932805"/>
            <a:ext cx="83185" cy="20320"/>
          </a:xfrm>
          <a:custGeom>
            <a:avLst/>
            <a:gdLst>
              <a:gd name="connsiteX0" fmla="*/ 5000 w 76674"/>
              <a:gd name="connsiteY0" fmla="*/ 18412 h 18411"/>
              <a:gd name="connsiteX1" fmla="*/ 47 w 76674"/>
              <a:gd name="connsiteY1" fmla="*/ 14030 h 18411"/>
              <a:gd name="connsiteX2" fmla="*/ 4333 w 76674"/>
              <a:gd name="connsiteY2" fmla="*/ 8505 h 18411"/>
              <a:gd name="connsiteX3" fmla="*/ 71103 w 76674"/>
              <a:gd name="connsiteY3" fmla="*/ 28 h 18411"/>
              <a:gd name="connsiteX4" fmla="*/ 76627 w 76674"/>
              <a:gd name="connsiteY4" fmla="*/ 4314 h 18411"/>
              <a:gd name="connsiteX5" fmla="*/ 72341 w 76674"/>
              <a:gd name="connsiteY5" fmla="*/ 9839 h 18411"/>
              <a:gd name="connsiteX6" fmla="*/ 5571 w 76674"/>
              <a:gd name="connsiteY6" fmla="*/ 18316 h 18411"/>
              <a:gd name="connsiteX7" fmla="*/ 4904 w 76674"/>
              <a:gd name="connsiteY7" fmla="*/ 18316 h 1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674" h="18411">
                <a:moveTo>
                  <a:pt x="5000" y="18412"/>
                </a:moveTo>
                <a:cubicBezTo>
                  <a:pt x="2523" y="18412"/>
                  <a:pt x="427" y="16602"/>
                  <a:pt x="47" y="14030"/>
                </a:cubicBezTo>
                <a:cubicBezTo>
                  <a:pt x="-334" y="11268"/>
                  <a:pt x="1666" y="8791"/>
                  <a:pt x="4333" y="8505"/>
                </a:cubicBezTo>
                <a:lnTo>
                  <a:pt x="71103" y="28"/>
                </a:lnTo>
                <a:cubicBezTo>
                  <a:pt x="73770" y="-257"/>
                  <a:pt x="76342" y="1647"/>
                  <a:pt x="76627" y="4314"/>
                </a:cubicBezTo>
                <a:cubicBezTo>
                  <a:pt x="77009" y="7077"/>
                  <a:pt x="75008" y="9553"/>
                  <a:pt x="72341" y="9839"/>
                </a:cubicBezTo>
                <a:lnTo>
                  <a:pt x="5571" y="18316"/>
                </a:lnTo>
                <a:cubicBezTo>
                  <a:pt x="5571" y="18316"/>
                  <a:pt x="5190" y="18316"/>
                  <a:pt x="4904" y="1831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任意多边形: 形状 65"/>
          <p:cNvSpPr/>
          <p:nvPr userDrawn="1">
            <p:custDataLst>
              <p:tags r:id="rId42"/>
            </p:custDataLst>
          </p:nvPr>
        </p:nvSpPr>
        <p:spPr>
          <a:xfrm>
            <a:off x="10069195" y="5880100"/>
            <a:ext cx="66040" cy="13970"/>
          </a:xfrm>
          <a:custGeom>
            <a:avLst/>
            <a:gdLst>
              <a:gd name="connsiteX0" fmla="*/ 55924 w 60888"/>
              <a:gd name="connsiteY0" fmla="*/ 12862 h 12862"/>
              <a:gd name="connsiteX1" fmla="*/ 55638 w 60888"/>
              <a:gd name="connsiteY1" fmla="*/ 12862 h 12862"/>
              <a:gd name="connsiteX2" fmla="*/ 4679 w 60888"/>
              <a:gd name="connsiteY2" fmla="*/ 9909 h 12862"/>
              <a:gd name="connsiteX3" fmla="*/ 12 w 60888"/>
              <a:gd name="connsiteY3" fmla="*/ 4671 h 12862"/>
              <a:gd name="connsiteX4" fmla="*/ 5251 w 60888"/>
              <a:gd name="connsiteY4" fmla="*/ 3 h 12862"/>
              <a:gd name="connsiteX5" fmla="*/ 56209 w 60888"/>
              <a:gd name="connsiteY5" fmla="*/ 2956 h 12862"/>
              <a:gd name="connsiteX6" fmla="*/ 60877 w 60888"/>
              <a:gd name="connsiteY6" fmla="*/ 8195 h 12862"/>
              <a:gd name="connsiteX7" fmla="*/ 55924 w 60888"/>
              <a:gd name="connsiteY7" fmla="*/ 12862 h 1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88" h="12862">
                <a:moveTo>
                  <a:pt x="55924" y="12862"/>
                </a:moveTo>
                <a:cubicBezTo>
                  <a:pt x="55924" y="12862"/>
                  <a:pt x="55733" y="12862"/>
                  <a:pt x="55638" y="12862"/>
                </a:cubicBezTo>
                <a:lnTo>
                  <a:pt x="4679" y="9909"/>
                </a:lnTo>
                <a:cubicBezTo>
                  <a:pt x="1917" y="9719"/>
                  <a:pt x="-179" y="7433"/>
                  <a:pt x="12" y="4671"/>
                </a:cubicBezTo>
                <a:cubicBezTo>
                  <a:pt x="202" y="1908"/>
                  <a:pt x="2584" y="-92"/>
                  <a:pt x="5251" y="3"/>
                </a:cubicBezTo>
                <a:lnTo>
                  <a:pt x="56209" y="2956"/>
                </a:lnTo>
                <a:cubicBezTo>
                  <a:pt x="58972" y="3147"/>
                  <a:pt x="61067" y="5433"/>
                  <a:pt x="60877" y="8195"/>
                </a:cubicBezTo>
                <a:cubicBezTo>
                  <a:pt x="60686" y="10862"/>
                  <a:pt x="58495" y="12862"/>
                  <a:pt x="55924" y="12862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4" name="任意多边形: 形状 66"/>
          <p:cNvSpPr/>
          <p:nvPr userDrawn="1">
            <p:custDataLst>
              <p:tags r:id="rId43"/>
            </p:custDataLst>
          </p:nvPr>
        </p:nvSpPr>
        <p:spPr>
          <a:xfrm>
            <a:off x="10010140" y="5902960"/>
            <a:ext cx="125095" cy="17780"/>
          </a:xfrm>
          <a:custGeom>
            <a:avLst/>
            <a:gdLst>
              <a:gd name="connsiteX0" fmla="*/ 110026 w 114990"/>
              <a:gd name="connsiteY0" fmla="*/ 16109 h 16109"/>
              <a:gd name="connsiteX1" fmla="*/ 109740 w 114990"/>
              <a:gd name="connsiteY1" fmla="*/ 16109 h 16109"/>
              <a:gd name="connsiteX2" fmla="*/ 4679 w 114990"/>
              <a:gd name="connsiteY2" fmla="*/ 9918 h 16109"/>
              <a:gd name="connsiteX3" fmla="*/ 12 w 114990"/>
              <a:gd name="connsiteY3" fmla="*/ 4679 h 16109"/>
              <a:gd name="connsiteX4" fmla="*/ 5251 w 114990"/>
              <a:gd name="connsiteY4" fmla="*/ 12 h 16109"/>
              <a:gd name="connsiteX5" fmla="*/ 110311 w 114990"/>
              <a:gd name="connsiteY5" fmla="*/ 6203 h 16109"/>
              <a:gd name="connsiteX6" fmla="*/ 114979 w 114990"/>
              <a:gd name="connsiteY6" fmla="*/ 11442 h 16109"/>
              <a:gd name="connsiteX7" fmla="*/ 110026 w 114990"/>
              <a:gd name="connsiteY7" fmla="*/ 16109 h 16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90" h="16109">
                <a:moveTo>
                  <a:pt x="110026" y="16109"/>
                </a:moveTo>
                <a:cubicBezTo>
                  <a:pt x="110026" y="16109"/>
                  <a:pt x="109835" y="16109"/>
                  <a:pt x="109740" y="16109"/>
                </a:cubicBezTo>
                <a:lnTo>
                  <a:pt x="4679" y="9918"/>
                </a:lnTo>
                <a:cubicBezTo>
                  <a:pt x="1917" y="9728"/>
                  <a:pt x="-179" y="7442"/>
                  <a:pt x="12" y="4679"/>
                </a:cubicBezTo>
                <a:cubicBezTo>
                  <a:pt x="202" y="1917"/>
                  <a:pt x="2488" y="-178"/>
                  <a:pt x="5251" y="12"/>
                </a:cubicBezTo>
                <a:lnTo>
                  <a:pt x="110311" y="6203"/>
                </a:lnTo>
                <a:cubicBezTo>
                  <a:pt x="113074" y="6394"/>
                  <a:pt x="115169" y="8680"/>
                  <a:pt x="114979" y="11442"/>
                </a:cubicBezTo>
                <a:cubicBezTo>
                  <a:pt x="114788" y="14109"/>
                  <a:pt x="112597" y="16109"/>
                  <a:pt x="110026" y="16109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5" name="任意多边形: 形状 68"/>
          <p:cNvSpPr/>
          <p:nvPr userDrawn="1">
            <p:custDataLst>
              <p:tags r:id="rId44"/>
            </p:custDataLst>
          </p:nvPr>
        </p:nvSpPr>
        <p:spPr>
          <a:xfrm>
            <a:off x="9996805" y="3865880"/>
            <a:ext cx="467995" cy="2019300"/>
          </a:xfrm>
          <a:custGeom>
            <a:avLst/>
            <a:gdLst>
              <a:gd name="connsiteX0" fmla="*/ 4302 w 430450"/>
              <a:gd name="connsiteY0" fmla="*/ 0 h 1858106"/>
              <a:gd name="connsiteX1" fmla="*/ 82884 w 430450"/>
              <a:gd name="connsiteY1" fmla="*/ 1154335 h 1858106"/>
              <a:gd name="connsiteX2" fmla="*/ 101648 w 430450"/>
              <a:gd name="connsiteY2" fmla="*/ 1835182 h 1858106"/>
              <a:gd name="connsiteX3" fmla="*/ 329962 w 430450"/>
              <a:gd name="connsiteY3" fmla="*/ 1855565 h 1858106"/>
              <a:gd name="connsiteX4" fmla="*/ 378349 w 430450"/>
              <a:gd name="connsiteY4" fmla="*/ 1032034 h 1858106"/>
              <a:gd name="connsiteX5" fmla="*/ 430451 w 430450"/>
              <a:gd name="connsiteY5" fmla="*/ 145542 h 1858106"/>
              <a:gd name="connsiteX6" fmla="*/ 4302 w 430450"/>
              <a:gd name="connsiteY6" fmla="*/ 0 h 18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450" h="1858106">
                <a:moveTo>
                  <a:pt x="4302" y="0"/>
                </a:moveTo>
                <a:cubicBezTo>
                  <a:pt x="-17891" y="562451"/>
                  <a:pt x="51451" y="858107"/>
                  <a:pt x="82884" y="1154335"/>
                </a:cubicBezTo>
                <a:cubicBezTo>
                  <a:pt x="114221" y="1450562"/>
                  <a:pt x="101648" y="1835182"/>
                  <a:pt x="101648" y="1835182"/>
                </a:cubicBezTo>
                <a:cubicBezTo>
                  <a:pt x="101648" y="1835182"/>
                  <a:pt x="304340" y="1867186"/>
                  <a:pt x="329962" y="1855565"/>
                </a:cubicBezTo>
                <a:cubicBezTo>
                  <a:pt x="355584" y="1843945"/>
                  <a:pt x="427498" y="1299305"/>
                  <a:pt x="378349" y="1032034"/>
                </a:cubicBezTo>
                <a:cubicBezTo>
                  <a:pt x="329200" y="764762"/>
                  <a:pt x="430451" y="145542"/>
                  <a:pt x="430451" y="145542"/>
                </a:cubicBezTo>
                <a:lnTo>
                  <a:pt x="4302" y="0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6" name="任意多边形: 形状 69"/>
          <p:cNvSpPr/>
          <p:nvPr userDrawn="1">
            <p:custDataLst>
              <p:tags r:id="rId45"/>
            </p:custDataLst>
          </p:nvPr>
        </p:nvSpPr>
        <p:spPr>
          <a:xfrm>
            <a:off x="9991725" y="3860800"/>
            <a:ext cx="478790" cy="2030095"/>
          </a:xfrm>
          <a:custGeom>
            <a:avLst/>
            <a:gdLst>
              <a:gd name="connsiteX0" fmla="*/ 311334 w 440459"/>
              <a:gd name="connsiteY0" fmla="*/ 1867960 h 1867959"/>
              <a:gd name="connsiteX1" fmla="*/ 105690 w 440459"/>
              <a:gd name="connsiteY1" fmla="*/ 1845099 h 1867959"/>
              <a:gd name="connsiteX2" fmla="*/ 101498 w 440459"/>
              <a:gd name="connsiteY2" fmla="*/ 1840051 h 1867959"/>
              <a:gd name="connsiteX3" fmla="*/ 82830 w 440459"/>
              <a:gd name="connsiteY3" fmla="*/ 1159871 h 1867959"/>
              <a:gd name="connsiteX4" fmla="*/ 56826 w 440459"/>
              <a:gd name="connsiteY4" fmla="*/ 952607 h 1867959"/>
              <a:gd name="connsiteX5" fmla="*/ 4343 w 440459"/>
              <a:gd name="connsiteY5" fmla="*/ 4774 h 1867959"/>
              <a:gd name="connsiteX6" fmla="*/ 6534 w 440459"/>
              <a:gd name="connsiteY6" fmla="*/ 869 h 1867959"/>
              <a:gd name="connsiteX7" fmla="*/ 10916 w 440459"/>
              <a:gd name="connsiteY7" fmla="*/ 297 h 1867959"/>
              <a:gd name="connsiteX8" fmla="*/ 437064 w 440459"/>
              <a:gd name="connsiteY8" fmla="*/ 145839 h 1867959"/>
              <a:gd name="connsiteX9" fmla="*/ 440398 w 440459"/>
              <a:gd name="connsiteY9" fmla="*/ 151364 h 1867959"/>
              <a:gd name="connsiteX10" fmla="*/ 388296 w 440459"/>
              <a:gd name="connsiteY10" fmla="*/ 1036141 h 1867959"/>
              <a:gd name="connsiteX11" fmla="*/ 392201 w 440459"/>
              <a:gd name="connsiteY11" fmla="*/ 1545157 h 1867959"/>
              <a:gd name="connsiteX12" fmla="*/ 337052 w 440459"/>
              <a:gd name="connsiteY12" fmla="*/ 1865102 h 1867959"/>
              <a:gd name="connsiteX13" fmla="*/ 311525 w 440459"/>
              <a:gd name="connsiteY13" fmla="*/ 1867960 h 1867959"/>
              <a:gd name="connsiteX14" fmla="*/ 111595 w 440459"/>
              <a:gd name="connsiteY14" fmla="*/ 1835955 h 1867959"/>
              <a:gd name="connsiteX15" fmla="*/ 332765 w 440459"/>
              <a:gd name="connsiteY15" fmla="*/ 1856053 h 1867959"/>
              <a:gd name="connsiteX16" fmla="*/ 382581 w 440459"/>
              <a:gd name="connsiteY16" fmla="*/ 1538871 h 1867959"/>
              <a:gd name="connsiteX17" fmla="*/ 378295 w 440459"/>
              <a:gd name="connsiteY17" fmla="*/ 1037951 h 1867959"/>
              <a:gd name="connsiteX18" fmla="*/ 429730 w 440459"/>
              <a:gd name="connsiteY18" fmla="*/ 153936 h 1867959"/>
              <a:gd name="connsiteX19" fmla="*/ 13964 w 440459"/>
              <a:gd name="connsiteY19" fmla="*/ 11918 h 1867959"/>
              <a:gd name="connsiteX20" fmla="*/ 66637 w 440459"/>
              <a:gd name="connsiteY20" fmla="*/ 951369 h 1867959"/>
              <a:gd name="connsiteX21" fmla="*/ 92735 w 440459"/>
              <a:gd name="connsiteY21" fmla="*/ 1158919 h 1867959"/>
              <a:gd name="connsiteX22" fmla="*/ 111595 w 440459"/>
              <a:gd name="connsiteY22" fmla="*/ 1836051 h 1867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0459" h="1867959">
                <a:moveTo>
                  <a:pt x="311334" y="1867960"/>
                </a:moveTo>
                <a:cubicBezTo>
                  <a:pt x="252660" y="1867960"/>
                  <a:pt x="123025" y="1847862"/>
                  <a:pt x="105690" y="1845099"/>
                </a:cubicBezTo>
                <a:cubicBezTo>
                  <a:pt x="103213" y="1844719"/>
                  <a:pt x="101403" y="1842528"/>
                  <a:pt x="101498" y="1840051"/>
                </a:cubicBezTo>
                <a:cubicBezTo>
                  <a:pt x="101594" y="1836241"/>
                  <a:pt x="113786" y="1452384"/>
                  <a:pt x="82830" y="1159871"/>
                </a:cubicBezTo>
                <a:cubicBezTo>
                  <a:pt x="75590" y="1091862"/>
                  <a:pt x="66447" y="1024235"/>
                  <a:pt x="56826" y="952607"/>
                </a:cubicBezTo>
                <a:cubicBezTo>
                  <a:pt x="24156" y="711624"/>
                  <a:pt x="-12802" y="438352"/>
                  <a:pt x="4343" y="4774"/>
                </a:cubicBezTo>
                <a:cubicBezTo>
                  <a:pt x="4343" y="3155"/>
                  <a:pt x="5201" y="1726"/>
                  <a:pt x="6534" y="869"/>
                </a:cubicBezTo>
                <a:cubicBezTo>
                  <a:pt x="7868" y="12"/>
                  <a:pt x="9487" y="-274"/>
                  <a:pt x="10916" y="297"/>
                </a:cubicBezTo>
                <a:lnTo>
                  <a:pt x="437064" y="145839"/>
                </a:lnTo>
                <a:cubicBezTo>
                  <a:pt x="439350" y="146601"/>
                  <a:pt x="440779" y="148983"/>
                  <a:pt x="440398" y="151364"/>
                </a:cubicBezTo>
                <a:cubicBezTo>
                  <a:pt x="439350" y="157555"/>
                  <a:pt x="339814" y="772680"/>
                  <a:pt x="388296" y="1036141"/>
                </a:cubicBezTo>
                <a:cubicBezTo>
                  <a:pt x="409251" y="1149965"/>
                  <a:pt x="410680" y="1335512"/>
                  <a:pt x="392201" y="1545157"/>
                </a:cubicBezTo>
                <a:cubicBezTo>
                  <a:pt x="380962" y="1672697"/>
                  <a:pt x="356483" y="1856339"/>
                  <a:pt x="337052" y="1865102"/>
                </a:cubicBezTo>
                <a:cubicBezTo>
                  <a:pt x="332575" y="1867102"/>
                  <a:pt x="323526" y="1867960"/>
                  <a:pt x="311525" y="1867960"/>
                </a:cubicBezTo>
                <a:close/>
                <a:moveTo>
                  <a:pt x="111595" y="1835955"/>
                </a:moveTo>
                <a:cubicBezTo>
                  <a:pt x="192557" y="1848624"/>
                  <a:pt x="315240" y="1863959"/>
                  <a:pt x="332765" y="1856053"/>
                </a:cubicBezTo>
                <a:cubicBezTo>
                  <a:pt x="342672" y="1847481"/>
                  <a:pt x="366674" y="1722513"/>
                  <a:pt x="382581" y="1538871"/>
                </a:cubicBezTo>
                <a:cubicBezTo>
                  <a:pt x="400393" y="1332369"/>
                  <a:pt x="398869" y="1149774"/>
                  <a:pt x="378295" y="1037951"/>
                </a:cubicBezTo>
                <a:cubicBezTo>
                  <a:pt x="331623" y="784300"/>
                  <a:pt x="421062" y="208704"/>
                  <a:pt x="429730" y="153936"/>
                </a:cubicBezTo>
                <a:lnTo>
                  <a:pt x="13964" y="11918"/>
                </a:lnTo>
                <a:cubicBezTo>
                  <a:pt x="-2515" y="440829"/>
                  <a:pt x="34252" y="712005"/>
                  <a:pt x="66637" y="951369"/>
                </a:cubicBezTo>
                <a:cubicBezTo>
                  <a:pt x="76352" y="1022997"/>
                  <a:pt x="85497" y="1090719"/>
                  <a:pt x="92735" y="1158919"/>
                </a:cubicBezTo>
                <a:cubicBezTo>
                  <a:pt x="121977" y="1435144"/>
                  <a:pt x="112833" y="1792426"/>
                  <a:pt x="111595" y="183605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7" name="任意多边形: 形状 70"/>
          <p:cNvSpPr/>
          <p:nvPr userDrawn="1">
            <p:custDataLst>
              <p:tags r:id="rId46"/>
            </p:custDataLst>
          </p:nvPr>
        </p:nvSpPr>
        <p:spPr>
          <a:xfrm>
            <a:off x="10093960" y="3732530"/>
            <a:ext cx="837565" cy="2162810"/>
          </a:xfrm>
          <a:custGeom>
            <a:avLst/>
            <a:gdLst>
              <a:gd name="connsiteX0" fmla="*/ 95 w 770572"/>
              <a:gd name="connsiteY0" fmla="*/ 456533 h 1989867"/>
              <a:gd name="connsiteX1" fmla="*/ 94297 w 770572"/>
              <a:gd name="connsiteY1" fmla="*/ 479774 h 1989867"/>
              <a:gd name="connsiteX2" fmla="*/ 302419 w 770572"/>
              <a:gd name="connsiteY2" fmla="*/ 1269778 h 1989867"/>
              <a:gd name="connsiteX3" fmla="*/ 554355 w 770572"/>
              <a:gd name="connsiteY3" fmla="*/ 1989868 h 1989867"/>
              <a:gd name="connsiteX4" fmla="*/ 770572 w 770572"/>
              <a:gd name="connsiteY4" fmla="*/ 1961388 h 1989867"/>
              <a:gd name="connsiteX5" fmla="*/ 648938 w 770572"/>
              <a:gd name="connsiteY5" fmla="*/ 1203579 h 1989867"/>
              <a:gd name="connsiteX6" fmla="*/ 532447 w 770572"/>
              <a:gd name="connsiteY6" fmla="*/ 410623 h 1989867"/>
              <a:gd name="connsiteX7" fmla="*/ 426815 w 770572"/>
              <a:gd name="connsiteY7" fmla="*/ 0 h 1989867"/>
              <a:gd name="connsiteX8" fmla="*/ 23622 w 770572"/>
              <a:gd name="connsiteY8" fmla="*/ 55055 h 1989867"/>
              <a:gd name="connsiteX9" fmla="*/ 0 w 770572"/>
              <a:gd name="connsiteY9" fmla="*/ 456343 h 198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0572" h="1989867">
                <a:moveTo>
                  <a:pt x="95" y="456533"/>
                </a:moveTo>
                <a:lnTo>
                  <a:pt x="94297" y="479774"/>
                </a:lnTo>
                <a:cubicBezTo>
                  <a:pt x="94297" y="479774"/>
                  <a:pt x="133921" y="990410"/>
                  <a:pt x="302419" y="1269778"/>
                </a:cubicBezTo>
                <a:cubicBezTo>
                  <a:pt x="473964" y="1554194"/>
                  <a:pt x="554355" y="1989868"/>
                  <a:pt x="554355" y="1989868"/>
                </a:cubicBezTo>
                <a:lnTo>
                  <a:pt x="770572" y="1961388"/>
                </a:lnTo>
                <a:cubicBezTo>
                  <a:pt x="770572" y="1961388"/>
                  <a:pt x="750761" y="1509332"/>
                  <a:pt x="648938" y="1203579"/>
                </a:cubicBezTo>
                <a:cubicBezTo>
                  <a:pt x="560261" y="937546"/>
                  <a:pt x="530257" y="650081"/>
                  <a:pt x="532447" y="410623"/>
                </a:cubicBezTo>
                <a:cubicBezTo>
                  <a:pt x="535210" y="109728"/>
                  <a:pt x="426815" y="0"/>
                  <a:pt x="426815" y="0"/>
                </a:cubicBezTo>
                <a:lnTo>
                  <a:pt x="23622" y="55055"/>
                </a:lnTo>
                <a:lnTo>
                  <a:pt x="0" y="456343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8" name="任意多边形: 形状 71"/>
          <p:cNvSpPr/>
          <p:nvPr userDrawn="1">
            <p:custDataLst>
              <p:tags r:id="rId47"/>
            </p:custDataLst>
          </p:nvPr>
        </p:nvSpPr>
        <p:spPr>
          <a:xfrm>
            <a:off x="10088880" y="3924300"/>
            <a:ext cx="847725" cy="1976120"/>
          </a:xfrm>
          <a:custGeom>
            <a:avLst/>
            <a:gdLst>
              <a:gd name="connsiteX0" fmla="*/ 658518 w 780450"/>
              <a:gd name="connsiteY0" fmla="*/ 1025652 h 1818322"/>
              <a:gd name="connsiteX1" fmla="*/ 542218 w 780450"/>
              <a:gd name="connsiteY1" fmla="*/ 234315 h 1818322"/>
              <a:gd name="connsiteX2" fmla="*/ 517929 w 780450"/>
              <a:gd name="connsiteY2" fmla="*/ 0 h 1818322"/>
              <a:gd name="connsiteX3" fmla="*/ 508213 w 780450"/>
              <a:gd name="connsiteY3" fmla="*/ 4000 h 1818322"/>
              <a:gd name="connsiteX4" fmla="*/ 532312 w 780450"/>
              <a:gd name="connsiteY4" fmla="*/ 234220 h 1818322"/>
              <a:gd name="connsiteX5" fmla="*/ 649088 w 780450"/>
              <a:gd name="connsiteY5" fmla="*/ 1028795 h 1818322"/>
              <a:gd name="connsiteX6" fmla="*/ 770246 w 780450"/>
              <a:gd name="connsiteY6" fmla="*/ 1780603 h 1818322"/>
              <a:gd name="connsiteX7" fmla="*/ 563268 w 780450"/>
              <a:gd name="connsiteY7" fmla="*/ 1807845 h 1818322"/>
              <a:gd name="connsiteX8" fmla="*/ 311522 w 780450"/>
              <a:gd name="connsiteY8" fmla="*/ 1090708 h 1818322"/>
              <a:gd name="connsiteX9" fmla="*/ 104163 w 780450"/>
              <a:gd name="connsiteY9" fmla="*/ 302895 h 1818322"/>
              <a:gd name="connsiteX10" fmla="*/ 100353 w 780450"/>
              <a:gd name="connsiteY10" fmla="*/ 298418 h 1818322"/>
              <a:gd name="connsiteX11" fmla="*/ 6150 w 780450"/>
              <a:gd name="connsiteY11" fmla="*/ 275177 h 1818322"/>
              <a:gd name="connsiteX12" fmla="*/ 150 w 780450"/>
              <a:gd name="connsiteY12" fmla="*/ 278797 h 1818322"/>
              <a:gd name="connsiteX13" fmla="*/ 3769 w 780450"/>
              <a:gd name="connsiteY13" fmla="*/ 284797 h 1818322"/>
              <a:gd name="connsiteX14" fmla="*/ 94543 w 780450"/>
              <a:gd name="connsiteY14" fmla="*/ 307181 h 1818322"/>
              <a:gd name="connsiteX15" fmla="*/ 303045 w 780450"/>
              <a:gd name="connsiteY15" fmla="*/ 1095756 h 1818322"/>
              <a:gd name="connsiteX16" fmla="*/ 554410 w 780450"/>
              <a:gd name="connsiteY16" fmla="*/ 1814227 h 1818322"/>
              <a:gd name="connsiteX17" fmla="*/ 559267 w 780450"/>
              <a:gd name="connsiteY17" fmla="*/ 1818322 h 1818322"/>
              <a:gd name="connsiteX18" fmla="*/ 559934 w 780450"/>
              <a:gd name="connsiteY18" fmla="*/ 1818322 h 1818322"/>
              <a:gd name="connsiteX19" fmla="*/ 776152 w 780450"/>
              <a:gd name="connsiteY19" fmla="*/ 1789843 h 1818322"/>
              <a:gd name="connsiteX20" fmla="*/ 780438 w 780450"/>
              <a:gd name="connsiteY20" fmla="*/ 1784699 h 1818322"/>
              <a:gd name="connsiteX21" fmla="*/ 658518 w 780450"/>
              <a:gd name="connsiteY21" fmla="*/ 1025557 h 181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0450" h="1818322">
                <a:moveTo>
                  <a:pt x="658518" y="1025652"/>
                </a:moveTo>
                <a:cubicBezTo>
                  <a:pt x="581080" y="793147"/>
                  <a:pt x="539741" y="512159"/>
                  <a:pt x="542218" y="234315"/>
                </a:cubicBezTo>
                <a:cubicBezTo>
                  <a:pt x="543075" y="137255"/>
                  <a:pt x="532597" y="60103"/>
                  <a:pt x="517929" y="0"/>
                </a:cubicBezTo>
                <a:cubicBezTo>
                  <a:pt x="514786" y="1524"/>
                  <a:pt x="511547" y="2953"/>
                  <a:pt x="508213" y="4000"/>
                </a:cubicBezTo>
                <a:cubicBezTo>
                  <a:pt x="522691" y="63341"/>
                  <a:pt x="533169" y="139255"/>
                  <a:pt x="532312" y="234220"/>
                </a:cubicBezTo>
                <a:cubicBezTo>
                  <a:pt x="529835" y="513112"/>
                  <a:pt x="571269" y="795242"/>
                  <a:pt x="649088" y="1028795"/>
                </a:cubicBezTo>
                <a:cubicBezTo>
                  <a:pt x="744148" y="1313974"/>
                  <a:pt x="767770" y="1732407"/>
                  <a:pt x="770246" y="1780603"/>
                </a:cubicBezTo>
                <a:lnTo>
                  <a:pt x="563268" y="1807845"/>
                </a:lnTo>
                <a:cubicBezTo>
                  <a:pt x="553933" y="1760029"/>
                  <a:pt x="472114" y="1356932"/>
                  <a:pt x="311522" y="1090708"/>
                </a:cubicBezTo>
                <a:cubicBezTo>
                  <a:pt x="145597" y="815626"/>
                  <a:pt x="104544" y="308038"/>
                  <a:pt x="104163" y="302895"/>
                </a:cubicBezTo>
                <a:cubicBezTo>
                  <a:pt x="103972" y="300704"/>
                  <a:pt x="102448" y="298990"/>
                  <a:pt x="100353" y="298418"/>
                </a:cubicBezTo>
                <a:lnTo>
                  <a:pt x="6150" y="275177"/>
                </a:lnTo>
                <a:cubicBezTo>
                  <a:pt x="3483" y="274510"/>
                  <a:pt x="817" y="276130"/>
                  <a:pt x="150" y="278797"/>
                </a:cubicBezTo>
                <a:cubicBezTo>
                  <a:pt x="-517" y="281464"/>
                  <a:pt x="1102" y="284131"/>
                  <a:pt x="3769" y="284797"/>
                </a:cubicBezTo>
                <a:lnTo>
                  <a:pt x="94543" y="307181"/>
                </a:lnTo>
                <a:cubicBezTo>
                  <a:pt x="98543" y="353473"/>
                  <a:pt x="143311" y="830961"/>
                  <a:pt x="303045" y="1095756"/>
                </a:cubicBezTo>
                <a:cubicBezTo>
                  <a:pt x="472114" y="1376172"/>
                  <a:pt x="553552" y="1809845"/>
                  <a:pt x="554410" y="1814227"/>
                </a:cubicBezTo>
                <a:cubicBezTo>
                  <a:pt x="554886" y="1816608"/>
                  <a:pt x="556981" y="1818322"/>
                  <a:pt x="559267" y="1818322"/>
                </a:cubicBezTo>
                <a:cubicBezTo>
                  <a:pt x="559458" y="1818322"/>
                  <a:pt x="559744" y="1818322"/>
                  <a:pt x="559934" y="1818322"/>
                </a:cubicBezTo>
                <a:lnTo>
                  <a:pt x="776152" y="1789843"/>
                </a:lnTo>
                <a:cubicBezTo>
                  <a:pt x="778723" y="1789462"/>
                  <a:pt x="780629" y="1787271"/>
                  <a:pt x="780438" y="1784699"/>
                </a:cubicBezTo>
                <a:cubicBezTo>
                  <a:pt x="780247" y="1780127"/>
                  <a:pt x="759483" y="1328452"/>
                  <a:pt x="658518" y="102555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9" name="任意多边形: 形状 72"/>
          <p:cNvSpPr/>
          <p:nvPr userDrawn="1">
            <p:custDataLst>
              <p:tags r:id="rId48"/>
            </p:custDataLst>
          </p:nvPr>
        </p:nvSpPr>
        <p:spPr>
          <a:xfrm>
            <a:off x="9999345" y="3797935"/>
            <a:ext cx="633095" cy="240030"/>
          </a:xfrm>
          <a:custGeom>
            <a:avLst/>
            <a:gdLst>
              <a:gd name="connsiteX0" fmla="*/ 5810 w 582930"/>
              <a:gd name="connsiteY0" fmla="*/ 188214 h 220988"/>
              <a:gd name="connsiteX1" fmla="*/ 302800 w 582930"/>
              <a:gd name="connsiteY1" fmla="*/ 188976 h 220988"/>
              <a:gd name="connsiteX2" fmla="*/ 520541 w 582930"/>
              <a:gd name="connsiteY2" fmla="*/ 106966 h 220988"/>
              <a:gd name="connsiteX3" fmla="*/ 582930 w 582930"/>
              <a:gd name="connsiteY3" fmla="*/ 93154 h 220988"/>
              <a:gd name="connsiteX4" fmla="*/ 554927 w 582930"/>
              <a:gd name="connsiteY4" fmla="*/ 0 h 220988"/>
              <a:gd name="connsiteX5" fmla="*/ 0 w 582930"/>
              <a:gd name="connsiteY5" fmla="*/ 96964 h 220988"/>
              <a:gd name="connsiteX6" fmla="*/ 5906 w 582930"/>
              <a:gd name="connsiteY6" fmla="*/ 188309 h 22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2930" h="220988">
                <a:moveTo>
                  <a:pt x="5810" y="188214"/>
                </a:moveTo>
                <a:cubicBezTo>
                  <a:pt x="87154" y="236029"/>
                  <a:pt x="192405" y="227362"/>
                  <a:pt x="302800" y="188976"/>
                </a:cubicBezTo>
                <a:cubicBezTo>
                  <a:pt x="413195" y="150590"/>
                  <a:pt x="498539" y="115538"/>
                  <a:pt x="520541" y="106966"/>
                </a:cubicBezTo>
                <a:cubicBezTo>
                  <a:pt x="551212" y="94964"/>
                  <a:pt x="582930" y="93154"/>
                  <a:pt x="582930" y="93154"/>
                </a:cubicBezTo>
                <a:lnTo>
                  <a:pt x="554927" y="0"/>
                </a:lnTo>
                <a:lnTo>
                  <a:pt x="0" y="96964"/>
                </a:lnTo>
                <a:lnTo>
                  <a:pt x="5906" y="188309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0" name="任意多边形: 形状 73"/>
          <p:cNvSpPr/>
          <p:nvPr userDrawn="1">
            <p:custDataLst>
              <p:tags r:id="rId49"/>
            </p:custDataLst>
          </p:nvPr>
        </p:nvSpPr>
        <p:spPr>
          <a:xfrm>
            <a:off x="9991090" y="3792220"/>
            <a:ext cx="647700" cy="250825"/>
          </a:xfrm>
          <a:custGeom>
            <a:avLst/>
            <a:gdLst>
              <a:gd name="connsiteX0" fmla="*/ 144685 w 595922"/>
              <a:gd name="connsiteY0" fmla="*/ 230973 h 230973"/>
              <a:gd name="connsiteX1" fmla="*/ 11335 w 595922"/>
              <a:gd name="connsiteY1" fmla="*/ 197540 h 230973"/>
              <a:gd name="connsiteX2" fmla="*/ 1429 w 595922"/>
              <a:gd name="connsiteY2" fmla="*/ 189825 h 230973"/>
              <a:gd name="connsiteX3" fmla="*/ 0 w 595922"/>
              <a:gd name="connsiteY3" fmla="*/ 99814 h 230973"/>
              <a:gd name="connsiteX4" fmla="*/ 11621 w 595922"/>
              <a:gd name="connsiteY4" fmla="*/ 98385 h 230973"/>
              <a:gd name="connsiteX5" fmla="*/ 562070 w 595922"/>
              <a:gd name="connsiteY5" fmla="*/ 87 h 230973"/>
              <a:gd name="connsiteX6" fmla="*/ 567690 w 595922"/>
              <a:gd name="connsiteY6" fmla="*/ 3516 h 230973"/>
              <a:gd name="connsiteX7" fmla="*/ 595694 w 595922"/>
              <a:gd name="connsiteY7" fmla="*/ 96671 h 230973"/>
              <a:gd name="connsiteX8" fmla="*/ 595027 w 595922"/>
              <a:gd name="connsiteY8" fmla="*/ 100957 h 230973"/>
              <a:gd name="connsiteX9" fmla="*/ 591217 w 595922"/>
              <a:gd name="connsiteY9" fmla="*/ 103052 h 230973"/>
              <a:gd name="connsiteX10" fmla="*/ 530352 w 595922"/>
              <a:gd name="connsiteY10" fmla="*/ 116483 h 230973"/>
              <a:gd name="connsiteX11" fmla="*/ 516350 w 595922"/>
              <a:gd name="connsiteY11" fmla="*/ 122007 h 230973"/>
              <a:gd name="connsiteX12" fmla="*/ 312515 w 595922"/>
              <a:gd name="connsiteY12" fmla="*/ 198493 h 230973"/>
              <a:gd name="connsiteX13" fmla="*/ 144780 w 595922"/>
              <a:gd name="connsiteY13" fmla="*/ 230783 h 230973"/>
              <a:gd name="connsiteX14" fmla="*/ 13049 w 595922"/>
              <a:gd name="connsiteY14" fmla="*/ 189063 h 230973"/>
              <a:gd name="connsiteX15" fmla="*/ 309182 w 595922"/>
              <a:gd name="connsiteY15" fmla="*/ 189254 h 230973"/>
              <a:gd name="connsiteX16" fmla="*/ 512636 w 595922"/>
              <a:gd name="connsiteY16" fmla="*/ 112863 h 230973"/>
              <a:gd name="connsiteX17" fmla="*/ 526733 w 595922"/>
              <a:gd name="connsiteY17" fmla="*/ 107243 h 230973"/>
              <a:gd name="connsiteX18" fmla="*/ 584359 w 595922"/>
              <a:gd name="connsiteY18" fmla="*/ 93623 h 230973"/>
              <a:gd name="connsiteX19" fmla="*/ 559403 w 595922"/>
              <a:gd name="connsiteY19" fmla="*/ 10565 h 230973"/>
              <a:gd name="connsiteX20" fmla="*/ 11716 w 595922"/>
              <a:gd name="connsiteY20" fmla="*/ 106100 h 230973"/>
              <a:gd name="connsiteX21" fmla="*/ 13049 w 595922"/>
              <a:gd name="connsiteY21" fmla="*/ 188968 h 230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5922" h="230973">
                <a:moveTo>
                  <a:pt x="144685" y="230973"/>
                </a:moveTo>
                <a:cubicBezTo>
                  <a:pt x="93821" y="230973"/>
                  <a:pt x="49244" y="219829"/>
                  <a:pt x="11335" y="197540"/>
                </a:cubicBezTo>
                <a:cubicBezTo>
                  <a:pt x="9811" y="196683"/>
                  <a:pt x="1429" y="191540"/>
                  <a:pt x="1429" y="189825"/>
                </a:cubicBezTo>
                <a:lnTo>
                  <a:pt x="0" y="99814"/>
                </a:lnTo>
                <a:cubicBezTo>
                  <a:pt x="0" y="97337"/>
                  <a:pt x="9144" y="98766"/>
                  <a:pt x="11621" y="98385"/>
                </a:cubicBezTo>
                <a:lnTo>
                  <a:pt x="562070" y="87"/>
                </a:lnTo>
                <a:cubicBezTo>
                  <a:pt x="564547" y="-389"/>
                  <a:pt x="567023" y="1135"/>
                  <a:pt x="567690" y="3516"/>
                </a:cubicBezTo>
                <a:lnTo>
                  <a:pt x="595694" y="96671"/>
                </a:lnTo>
                <a:cubicBezTo>
                  <a:pt x="596170" y="98099"/>
                  <a:pt x="595884" y="99719"/>
                  <a:pt x="595027" y="100957"/>
                </a:cubicBezTo>
                <a:cubicBezTo>
                  <a:pt x="594170" y="102195"/>
                  <a:pt x="592741" y="102957"/>
                  <a:pt x="591217" y="103052"/>
                </a:cubicBezTo>
                <a:cubicBezTo>
                  <a:pt x="590931" y="103052"/>
                  <a:pt x="559880" y="104957"/>
                  <a:pt x="530352" y="116483"/>
                </a:cubicBezTo>
                <a:cubicBezTo>
                  <a:pt x="527018" y="117721"/>
                  <a:pt x="522351" y="119626"/>
                  <a:pt x="516350" y="122007"/>
                </a:cubicBezTo>
                <a:cubicBezTo>
                  <a:pt x="483489" y="135152"/>
                  <a:pt x="406432" y="165822"/>
                  <a:pt x="312515" y="198493"/>
                </a:cubicBezTo>
                <a:cubicBezTo>
                  <a:pt x="250698" y="220019"/>
                  <a:pt x="194691" y="230783"/>
                  <a:pt x="144780" y="230783"/>
                </a:cubicBezTo>
                <a:close/>
                <a:moveTo>
                  <a:pt x="13049" y="189063"/>
                </a:moveTo>
                <a:cubicBezTo>
                  <a:pt x="85344" y="230306"/>
                  <a:pt x="188690" y="231164"/>
                  <a:pt x="309182" y="189254"/>
                </a:cubicBezTo>
                <a:cubicBezTo>
                  <a:pt x="402908" y="156678"/>
                  <a:pt x="479775" y="126008"/>
                  <a:pt x="512636" y="112863"/>
                </a:cubicBezTo>
                <a:cubicBezTo>
                  <a:pt x="518636" y="110482"/>
                  <a:pt x="523399" y="108577"/>
                  <a:pt x="526733" y="107243"/>
                </a:cubicBezTo>
                <a:cubicBezTo>
                  <a:pt x="549974" y="98195"/>
                  <a:pt x="573500" y="94766"/>
                  <a:pt x="584359" y="93623"/>
                </a:cubicBezTo>
                <a:lnTo>
                  <a:pt x="559403" y="10565"/>
                </a:lnTo>
                <a:lnTo>
                  <a:pt x="11716" y="106100"/>
                </a:lnTo>
                <a:lnTo>
                  <a:pt x="13049" y="188968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1" name="任意多边形: 形状 74"/>
          <p:cNvSpPr/>
          <p:nvPr userDrawn="1">
            <p:custDataLst>
              <p:tags r:id="rId50"/>
            </p:custDataLst>
          </p:nvPr>
        </p:nvSpPr>
        <p:spPr>
          <a:xfrm>
            <a:off x="10015855" y="3916045"/>
            <a:ext cx="35560" cy="124460"/>
          </a:xfrm>
          <a:custGeom>
            <a:avLst/>
            <a:gdLst>
              <a:gd name="connsiteX0" fmla="*/ 7910 w 32677"/>
              <a:gd name="connsiteY0" fmla="*/ 0 h 114560"/>
              <a:gd name="connsiteX1" fmla="*/ 1719 w 32677"/>
              <a:gd name="connsiteY1" fmla="*/ 106013 h 114560"/>
              <a:gd name="connsiteX2" fmla="*/ 23150 w 32677"/>
              <a:gd name="connsiteY2" fmla="*/ 112490 h 114560"/>
              <a:gd name="connsiteX3" fmla="*/ 32579 w 32677"/>
              <a:gd name="connsiteY3" fmla="*/ 28480 h 114560"/>
              <a:gd name="connsiteX4" fmla="*/ 7910 w 32677"/>
              <a:gd name="connsiteY4" fmla="*/ 0 h 11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77" h="114560">
                <a:moveTo>
                  <a:pt x="7910" y="0"/>
                </a:moveTo>
                <a:cubicBezTo>
                  <a:pt x="-1901" y="71152"/>
                  <a:pt x="-758" y="105061"/>
                  <a:pt x="1719" y="106013"/>
                </a:cubicBezTo>
                <a:cubicBezTo>
                  <a:pt x="4195" y="107061"/>
                  <a:pt x="22769" y="119348"/>
                  <a:pt x="23150" y="112490"/>
                </a:cubicBezTo>
                <a:cubicBezTo>
                  <a:pt x="23531" y="105632"/>
                  <a:pt x="30675" y="42291"/>
                  <a:pt x="32579" y="28480"/>
                </a:cubicBezTo>
                <a:cubicBezTo>
                  <a:pt x="34485" y="14668"/>
                  <a:pt x="7910" y="0"/>
                  <a:pt x="7910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2" name="任意多边形: 形状 75"/>
          <p:cNvSpPr/>
          <p:nvPr userDrawn="1">
            <p:custDataLst>
              <p:tags r:id="rId51"/>
            </p:custDataLst>
          </p:nvPr>
        </p:nvSpPr>
        <p:spPr>
          <a:xfrm>
            <a:off x="10543540" y="3809365"/>
            <a:ext cx="81280" cy="121285"/>
          </a:xfrm>
          <a:custGeom>
            <a:avLst/>
            <a:gdLst>
              <a:gd name="connsiteX0" fmla="*/ 0 w 74675"/>
              <a:gd name="connsiteY0" fmla="*/ 15341 h 111543"/>
              <a:gd name="connsiteX1" fmla="*/ 39243 w 74675"/>
              <a:gd name="connsiteY1" fmla="*/ 111543 h 111543"/>
              <a:gd name="connsiteX2" fmla="*/ 74676 w 74675"/>
              <a:gd name="connsiteY2" fmla="*/ 103733 h 111543"/>
              <a:gd name="connsiteX3" fmla="*/ 38576 w 74675"/>
              <a:gd name="connsiteY3" fmla="*/ 4292 h 111543"/>
              <a:gd name="connsiteX4" fmla="*/ 95 w 74675"/>
              <a:gd name="connsiteY4" fmla="*/ 15341 h 11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75" h="111543">
                <a:moveTo>
                  <a:pt x="0" y="15341"/>
                </a:moveTo>
                <a:cubicBezTo>
                  <a:pt x="35338" y="58965"/>
                  <a:pt x="39243" y="111543"/>
                  <a:pt x="39243" y="111543"/>
                </a:cubicBezTo>
                <a:lnTo>
                  <a:pt x="74676" y="103733"/>
                </a:lnTo>
                <a:cubicBezTo>
                  <a:pt x="74676" y="103733"/>
                  <a:pt x="51435" y="18389"/>
                  <a:pt x="38576" y="4292"/>
                </a:cubicBezTo>
                <a:cubicBezTo>
                  <a:pt x="25622" y="-9805"/>
                  <a:pt x="95" y="15341"/>
                  <a:pt x="95" y="15341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3" name="任意多边形: 形状 76"/>
          <p:cNvSpPr/>
          <p:nvPr userDrawn="1">
            <p:custDataLst>
              <p:tags r:id="rId52"/>
            </p:custDataLst>
          </p:nvPr>
        </p:nvSpPr>
        <p:spPr>
          <a:xfrm rot="21126599">
            <a:off x="10273665" y="3876675"/>
            <a:ext cx="36830" cy="154940"/>
          </a:xfrm>
          <a:custGeom>
            <a:avLst/>
            <a:gdLst>
              <a:gd name="connsiteX0" fmla="*/ 0 w 34004"/>
              <a:gd name="connsiteY0" fmla="*/ 0 h 142779"/>
              <a:gd name="connsiteX1" fmla="*/ 34004 w 34004"/>
              <a:gd name="connsiteY1" fmla="*/ 0 h 142779"/>
              <a:gd name="connsiteX2" fmla="*/ 34004 w 34004"/>
              <a:gd name="connsiteY2" fmla="*/ 142780 h 142779"/>
              <a:gd name="connsiteX3" fmla="*/ 0 w 34004"/>
              <a:gd name="connsiteY3" fmla="*/ 142780 h 142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04" h="142779">
                <a:moveTo>
                  <a:pt x="0" y="0"/>
                </a:moveTo>
                <a:lnTo>
                  <a:pt x="34004" y="0"/>
                </a:lnTo>
                <a:lnTo>
                  <a:pt x="34004" y="142780"/>
                </a:lnTo>
                <a:lnTo>
                  <a:pt x="0" y="14278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4" name="任意多边形: 形状 77"/>
          <p:cNvSpPr/>
          <p:nvPr userDrawn="1">
            <p:custDataLst>
              <p:tags r:id="rId53"/>
            </p:custDataLst>
          </p:nvPr>
        </p:nvSpPr>
        <p:spPr>
          <a:xfrm>
            <a:off x="10068560" y="3955415"/>
            <a:ext cx="93345" cy="93980"/>
          </a:xfrm>
          <a:custGeom>
            <a:avLst/>
            <a:gdLst>
              <a:gd name="connsiteX0" fmla="*/ 46092 w 86033"/>
              <a:gd name="connsiteY0" fmla="*/ 2866 h 86231"/>
              <a:gd name="connsiteX1" fmla="*/ 1325 w 86033"/>
              <a:gd name="connsiteY1" fmla="*/ 35441 h 86231"/>
              <a:gd name="connsiteX2" fmla="*/ 15993 w 86033"/>
              <a:gd name="connsiteY2" fmla="*/ 82495 h 86231"/>
              <a:gd name="connsiteX3" fmla="*/ 85811 w 86033"/>
              <a:gd name="connsiteY3" fmla="*/ 72874 h 86231"/>
              <a:gd name="connsiteX4" fmla="*/ 34567 w 86033"/>
              <a:gd name="connsiteY4" fmla="*/ 61730 h 86231"/>
              <a:gd name="connsiteX5" fmla="*/ 36948 w 86033"/>
              <a:gd name="connsiteY5" fmla="*/ 21916 h 86231"/>
              <a:gd name="connsiteX6" fmla="*/ 85430 w 86033"/>
              <a:gd name="connsiteY6" fmla="*/ 16201 h 86231"/>
              <a:gd name="connsiteX7" fmla="*/ 46092 w 86033"/>
              <a:gd name="connsiteY7" fmla="*/ 2866 h 8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033" h="86231">
                <a:moveTo>
                  <a:pt x="46092" y="2866"/>
                </a:moveTo>
                <a:cubicBezTo>
                  <a:pt x="3420" y="-6278"/>
                  <a:pt x="4277" y="6961"/>
                  <a:pt x="1325" y="35441"/>
                </a:cubicBezTo>
                <a:cubicBezTo>
                  <a:pt x="-104" y="49157"/>
                  <a:pt x="-4200" y="76208"/>
                  <a:pt x="15993" y="82495"/>
                </a:cubicBezTo>
                <a:cubicBezTo>
                  <a:pt x="36186" y="88781"/>
                  <a:pt x="89907" y="88114"/>
                  <a:pt x="85811" y="72874"/>
                </a:cubicBezTo>
                <a:cubicBezTo>
                  <a:pt x="81715" y="57634"/>
                  <a:pt x="42949" y="74684"/>
                  <a:pt x="34567" y="61730"/>
                </a:cubicBezTo>
                <a:cubicBezTo>
                  <a:pt x="26185" y="48776"/>
                  <a:pt x="29900" y="26297"/>
                  <a:pt x="36948" y="21916"/>
                </a:cubicBezTo>
                <a:cubicBezTo>
                  <a:pt x="42282" y="18582"/>
                  <a:pt x="90955" y="27726"/>
                  <a:pt x="85430" y="16201"/>
                </a:cubicBezTo>
                <a:cubicBezTo>
                  <a:pt x="79906" y="4675"/>
                  <a:pt x="59046" y="5628"/>
                  <a:pt x="46092" y="286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5" name="任意多边形: 形状 78"/>
          <p:cNvSpPr/>
          <p:nvPr userDrawn="1">
            <p:custDataLst>
              <p:tags r:id="rId54"/>
            </p:custDataLst>
          </p:nvPr>
        </p:nvSpPr>
        <p:spPr>
          <a:xfrm>
            <a:off x="10063480" y="3949700"/>
            <a:ext cx="104140" cy="104775"/>
          </a:xfrm>
          <a:custGeom>
            <a:avLst/>
            <a:gdLst>
              <a:gd name="connsiteX0" fmla="*/ 53044 w 95918"/>
              <a:gd name="connsiteY0" fmla="*/ 96118 h 96213"/>
              <a:gd name="connsiteX1" fmla="*/ 19516 w 95918"/>
              <a:gd name="connsiteY1" fmla="*/ 92213 h 96213"/>
              <a:gd name="connsiteX2" fmla="*/ 1038 w 95918"/>
              <a:gd name="connsiteY2" fmla="*/ 42302 h 96213"/>
              <a:gd name="connsiteX3" fmla="*/ 1704 w 95918"/>
              <a:gd name="connsiteY3" fmla="*/ 36016 h 96213"/>
              <a:gd name="connsiteX4" fmla="*/ 12563 w 95918"/>
              <a:gd name="connsiteY4" fmla="*/ 4393 h 96213"/>
              <a:gd name="connsiteX5" fmla="*/ 51996 w 95918"/>
              <a:gd name="connsiteY5" fmla="*/ 2964 h 96213"/>
              <a:gd name="connsiteX6" fmla="*/ 62188 w 95918"/>
              <a:gd name="connsiteY6" fmla="*/ 4488 h 96213"/>
              <a:gd name="connsiteX7" fmla="*/ 94763 w 95918"/>
              <a:gd name="connsiteY7" fmla="*/ 19061 h 96213"/>
              <a:gd name="connsiteX8" fmla="*/ 94478 w 95918"/>
              <a:gd name="connsiteY8" fmla="*/ 27062 h 96213"/>
              <a:gd name="connsiteX9" fmla="*/ 59712 w 95918"/>
              <a:gd name="connsiteY9" fmla="*/ 31634 h 96213"/>
              <a:gd name="connsiteX10" fmla="*/ 44186 w 95918"/>
              <a:gd name="connsiteY10" fmla="*/ 31348 h 96213"/>
              <a:gd name="connsiteX11" fmla="*/ 40471 w 95918"/>
              <a:gd name="connsiteY11" fmla="*/ 39540 h 96213"/>
              <a:gd name="connsiteX12" fmla="*/ 43614 w 95918"/>
              <a:gd name="connsiteY12" fmla="*/ 64019 h 96213"/>
              <a:gd name="connsiteX13" fmla="*/ 65236 w 95918"/>
              <a:gd name="connsiteY13" fmla="*/ 66591 h 96213"/>
              <a:gd name="connsiteX14" fmla="*/ 95526 w 95918"/>
              <a:gd name="connsiteY14" fmla="*/ 76592 h 96213"/>
              <a:gd name="connsiteX15" fmla="*/ 92382 w 95918"/>
              <a:gd name="connsiteY15" fmla="*/ 87451 h 96213"/>
              <a:gd name="connsiteX16" fmla="*/ 53044 w 95918"/>
              <a:gd name="connsiteY16" fmla="*/ 96214 h 96213"/>
              <a:gd name="connsiteX17" fmla="*/ 29327 w 95918"/>
              <a:gd name="connsiteY17" fmla="*/ 9917 h 96213"/>
              <a:gd name="connsiteX18" fmla="*/ 18468 w 95918"/>
              <a:gd name="connsiteY18" fmla="*/ 12394 h 96213"/>
              <a:gd name="connsiteX19" fmla="*/ 11610 w 95918"/>
              <a:gd name="connsiteY19" fmla="*/ 36968 h 96213"/>
              <a:gd name="connsiteX20" fmla="*/ 10944 w 95918"/>
              <a:gd name="connsiteY20" fmla="*/ 43350 h 96213"/>
              <a:gd name="connsiteX21" fmla="*/ 22373 w 95918"/>
              <a:gd name="connsiteY21" fmla="*/ 82688 h 96213"/>
              <a:gd name="connsiteX22" fmla="*/ 85429 w 95918"/>
              <a:gd name="connsiteY22" fmla="*/ 80212 h 96213"/>
              <a:gd name="connsiteX23" fmla="*/ 85905 w 95918"/>
              <a:gd name="connsiteY23" fmla="*/ 79164 h 96213"/>
              <a:gd name="connsiteX24" fmla="*/ 65903 w 95918"/>
              <a:gd name="connsiteY24" fmla="*/ 76497 h 96213"/>
              <a:gd name="connsiteX25" fmla="*/ 35232 w 95918"/>
              <a:gd name="connsiteY25" fmla="*/ 69448 h 96213"/>
              <a:gd name="connsiteX26" fmla="*/ 30755 w 95918"/>
              <a:gd name="connsiteY26" fmla="*/ 37349 h 96213"/>
              <a:gd name="connsiteX27" fmla="*/ 39138 w 95918"/>
              <a:gd name="connsiteY27" fmla="*/ 22776 h 96213"/>
              <a:gd name="connsiteX28" fmla="*/ 60188 w 95918"/>
              <a:gd name="connsiteY28" fmla="*/ 21823 h 96213"/>
              <a:gd name="connsiteX29" fmla="*/ 84667 w 95918"/>
              <a:gd name="connsiteY29" fmla="*/ 21823 h 96213"/>
              <a:gd name="connsiteX30" fmla="*/ 60950 w 95918"/>
              <a:gd name="connsiteY30" fmla="*/ 14489 h 96213"/>
              <a:gd name="connsiteX31" fmla="*/ 49901 w 95918"/>
              <a:gd name="connsiteY31" fmla="*/ 12775 h 96213"/>
              <a:gd name="connsiteX32" fmla="*/ 29231 w 95918"/>
              <a:gd name="connsiteY32" fmla="*/ 10012 h 9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5918" h="96213">
                <a:moveTo>
                  <a:pt x="53044" y="96118"/>
                </a:moveTo>
                <a:cubicBezTo>
                  <a:pt x="40090" y="96118"/>
                  <a:pt x="27231" y="94594"/>
                  <a:pt x="19516" y="92213"/>
                </a:cubicBezTo>
                <a:cubicBezTo>
                  <a:pt x="-3534" y="85069"/>
                  <a:pt x="-487" y="57256"/>
                  <a:pt x="1038" y="42302"/>
                </a:cubicBezTo>
                <a:lnTo>
                  <a:pt x="1704" y="36016"/>
                </a:lnTo>
                <a:cubicBezTo>
                  <a:pt x="3133" y="21823"/>
                  <a:pt x="4181" y="10489"/>
                  <a:pt x="12563" y="4393"/>
                </a:cubicBezTo>
                <a:cubicBezTo>
                  <a:pt x="19897" y="-941"/>
                  <a:pt x="31708" y="-1418"/>
                  <a:pt x="51996" y="2964"/>
                </a:cubicBezTo>
                <a:cubicBezTo>
                  <a:pt x="54949" y="3631"/>
                  <a:pt x="58473" y="4012"/>
                  <a:pt x="62188" y="4488"/>
                </a:cubicBezTo>
                <a:cubicBezTo>
                  <a:pt x="74952" y="6107"/>
                  <a:pt x="89334" y="7822"/>
                  <a:pt x="94763" y="19061"/>
                </a:cubicBezTo>
                <a:cubicBezTo>
                  <a:pt x="96573" y="22871"/>
                  <a:pt x="95335" y="25729"/>
                  <a:pt x="94478" y="27062"/>
                </a:cubicBezTo>
                <a:cubicBezTo>
                  <a:pt x="90477" y="33063"/>
                  <a:pt x="78666" y="32777"/>
                  <a:pt x="59712" y="31634"/>
                </a:cubicBezTo>
                <a:cubicBezTo>
                  <a:pt x="54092" y="31348"/>
                  <a:pt x="46472" y="30872"/>
                  <a:pt x="44186" y="31348"/>
                </a:cubicBezTo>
                <a:cubicBezTo>
                  <a:pt x="43233" y="32206"/>
                  <a:pt x="41519" y="34873"/>
                  <a:pt x="40471" y="39540"/>
                </a:cubicBezTo>
                <a:cubicBezTo>
                  <a:pt x="38852" y="46779"/>
                  <a:pt x="39138" y="57256"/>
                  <a:pt x="43614" y="64019"/>
                </a:cubicBezTo>
                <a:cubicBezTo>
                  <a:pt x="46091" y="67829"/>
                  <a:pt x="56759" y="67162"/>
                  <a:pt x="65236" y="66591"/>
                </a:cubicBezTo>
                <a:cubicBezTo>
                  <a:pt x="77904" y="65734"/>
                  <a:pt x="92382" y="64781"/>
                  <a:pt x="95526" y="76592"/>
                </a:cubicBezTo>
                <a:cubicBezTo>
                  <a:pt x="96573" y="80593"/>
                  <a:pt x="95526" y="84403"/>
                  <a:pt x="92382" y="87451"/>
                </a:cubicBezTo>
                <a:cubicBezTo>
                  <a:pt x="85810" y="93737"/>
                  <a:pt x="69332" y="96214"/>
                  <a:pt x="53044" y="96214"/>
                </a:cubicBezTo>
                <a:close/>
                <a:moveTo>
                  <a:pt x="29327" y="9917"/>
                </a:moveTo>
                <a:cubicBezTo>
                  <a:pt x="24279" y="9917"/>
                  <a:pt x="20754" y="10774"/>
                  <a:pt x="18468" y="12394"/>
                </a:cubicBezTo>
                <a:cubicBezTo>
                  <a:pt x="13706" y="15918"/>
                  <a:pt x="12848" y="24681"/>
                  <a:pt x="11610" y="36968"/>
                </a:cubicBezTo>
                <a:lnTo>
                  <a:pt x="10944" y="43350"/>
                </a:lnTo>
                <a:cubicBezTo>
                  <a:pt x="9038" y="60876"/>
                  <a:pt x="8372" y="78307"/>
                  <a:pt x="22373" y="82688"/>
                </a:cubicBezTo>
                <a:cubicBezTo>
                  <a:pt x="39328" y="87927"/>
                  <a:pt x="78000" y="87355"/>
                  <a:pt x="85429" y="80212"/>
                </a:cubicBezTo>
                <a:cubicBezTo>
                  <a:pt x="86001" y="79640"/>
                  <a:pt x="86001" y="79450"/>
                  <a:pt x="85905" y="79164"/>
                </a:cubicBezTo>
                <a:cubicBezTo>
                  <a:pt x="84858" y="75259"/>
                  <a:pt x="74380" y="75925"/>
                  <a:pt x="65903" y="76497"/>
                </a:cubicBezTo>
                <a:cubicBezTo>
                  <a:pt x="53616" y="77354"/>
                  <a:pt x="40947" y="78211"/>
                  <a:pt x="35232" y="69448"/>
                </a:cubicBezTo>
                <a:cubicBezTo>
                  <a:pt x="28851" y="59542"/>
                  <a:pt x="28660" y="46398"/>
                  <a:pt x="30755" y="37349"/>
                </a:cubicBezTo>
                <a:cubicBezTo>
                  <a:pt x="31708" y="33253"/>
                  <a:pt x="33994" y="25919"/>
                  <a:pt x="39138" y="22776"/>
                </a:cubicBezTo>
                <a:cubicBezTo>
                  <a:pt x="42090" y="20966"/>
                  <a:pt x="47043" y="21061"/>
                  <a:pt x="60188" y="21823"/>
                </a:cubicBezTo>
                <a:cubicBezTo>
                  <a:pt x="67236" y="22204"/>
                  <a:pt x="79523" y="22966"/>
                  <a:pt x="84667" y="21823"/>
                </a:cubicBezTo>
                <a:cubicBezTo>
                  <a:pt x="80571" y="16966"/>
                  <a:pt x="70189" y="15632"/>
                  <a:pt x="60950" y="14489"/>
                </a:cubicBezTo>
                <a:cubicBezTo>
                  <a:pt x="57045" y="14013"/>
                  <a:pt x="53235" y="13537"/>
                  <a:pt x="49901" y="12775"/>
                </a:cubicBezTo>
                <a:cubicBezTo>
                  <a:pt x="41328" y="10965"/>
                  <a:pt x="34470" y="10012"/>
                  <a:pt x="29231" y="10012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6" name="任意多边形: 形状 79"/>
          <p:cNvSpPr/>
          <p:nvPr userDrawn="1">
            <p:custDataLst>
              <p:tags r:id="rId55"/>
            </p:custDataLst>
          </p:nvPr>
        </p:nvSpPr>
        <p:spPr>
          <a:xfrm>
            <a:off x="10082530" y="3990340"/>
            <a:ext cx="61595" cy="18415"/>
          </a:xfrm>
          <a:custGeom>
            <a:avLst/>
            <a:gdLst>
              <a:gd name="connsiteX0" fmla="*/ 49062 w 56595"/>
              <a:gd name="connsiteY0" fmla="*/ 16772 h 16780"/>
              <a:gd name="connsiteX1" fmla="*/ 6771 w 56595"/>
              <a:gd name="connsiteY1" fmla="*/ 14296 h 16780"/>
              <a:gd name="connsiteX2" fmla="*/ 8 w 56595"/>
              <a:gd name="connsiteY2" fmla="*/ 6771 h 16780"/>
              <a:gd name="connsiteX3" fmla="*/ 7533 w 56595"/>
              <a:gd name="connsiteY3" fmla="*/ 8 h 16780"/>
              <a:gd name="connsiteX4" fmla="*/ 49824 w 56595"/>
              <a:gd name="connsiteY4" fmla="*/ 2485 h 16780"/>
              <a:gd name="connsiteX5" fmla="*/ 56587 w 56595"/>
              <a:gd name="connsiteY5" fmla="*/ 10010 h 16780"/>
              <a:gd name="connsiteX6" fmla="*/ 49062 w 56595"/>
              <a:gd name="connsiteY6" fmla="*/ 16772 h 16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95" h="16780">
                <a:moveTo>
                  <a:pt x="49062" y="16772"/>
                </a:moveTo>
                <a:lnTo>
                  <a:pt x="6771" y="14296"/>
                </a:lnTo>
                <a:cubicBezTo>
                  <a:pt x="2866" y="14105"/>
                  <a:pt x="-182" y="10676"/>
                  <a:pt x="8" y="6771"/>
                </a:cubicBezTo>
                <a:cubicBezTo>
                  <a:pt x="199" y="2866"/>
                  <a:pt x="3628" y="-182"/>
                  <a:pt x="7533" y="8"/>
                </a:cubicBezTo>
                <a:lnTo>
                  <a:pt x="49824" y="2485"/>
                </a:lnTo>
                <a:cubicBezTo>
                  <a:pt x="53729" y="2675"/>
                  <a:pt x="56777" y="6104"/>
                  <a:pt x="56587" y="10010"/>
                </a:cubicBezTo>
                <a:cubicBezTo>
                  <a:pt x="56396" y="13915"/>
                  <a:pt x="52967" y="16963"/>
                  <a:pt x="49062" y="16772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8" name="任意多边形: 形状 81"/>
          <p:cNvSpPr/>
          <p:nvPr userDrawn="1">
            <p:custDataLst>
              <p:tags r:id="rId56"/>
            </p:custDataLst>
          </p:nvPr>
        </p:nvSpPr>
        <p:spPr>
          <a:xfrm>
            <a:off x="9622790" y="3535680"/>
            <a:ext cx="101600" cy="256540"/>
          </a:xfrm>
          <a:custGeom>
            <a:avLst/>
            <a:gdLst>
              <a:gd name="connsiteX0" fmla="*/ 54444 w 93423"/>
              <a:gd name="connsiteY0" fmla="*/ 0 h 236040"/>
              <a:gd name="connsiteX1" fmla="*/ 60350 w 93423"/>
              <a:gd name="connsiteY1" fmla="*/ 236029 h 236040"/>
              <a:gd name="connsiteX2" fmla="*/ 342 w 93423"/>
              <a:gd name="connsiteY2" fmla="*/ 115157 h 236040"/>
              <a:gd name="connsiteX3" fmla="*/ 54539 w 93423"/>
              <a:gd name="connsiteY3" fmla="*/ 0 h 23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423" h="236040">
                <a:moveTo>
                  <a:pt x="54444" y="0"/>
                </a:moveTo>
                <a:cubicBezTo>
                  <a:pt x="112166" y="41243"/>
                  <a:pt x="98545" y="237744"/>
                  <a:pt x="60350" y="236029"/>
                </a:cubicBezTo>
                <a:cubicBezTo>
                  <a:pt x="22155" y="234315"/>
                  <a:pt x="-3277" y="152400"/>
                  <a:pt x="342" y="115157"/>
                </a:cubicBezTo>
                <a:cubicBezTo>
                  <a:pt x="3962" y="77915"/>
                  <a:pt x="54539" y="0"/>
                  <a:pt x="54539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9" name="任意多边形: 形状 82"/>
          <p:cNvSpPr/>
          <p:nvPr userDrawn="1">
            <p:custDataLst>
              <p:tags r:id="rId57"/>
            </p:custDataLst>
          </p:nvPr>
        </p:nvSpPr>
        <p:spPr>
          <a:xfrm>
            <a:off x="9321800" y="2929890"/>
            <a:ext cx="787400" cy="848360"/>
          </a:xfrm>
          <a:custGeom>
            <a:avLst/>
            <a:gdLst>
              <a:gd name="connsiteX0" fmla="*/ 724594 w 724593"/>
              <a:gd name="connsiteY0" fmla="*/ 2019 h 781008"/>
              <a:gd name="connsiteX1" fmla="*/ 331783 w 724593"/>
              <a:gd name="connsiteY1" fmla="*/ 557898 h 781008"/>
              <a:gd name="connsiteX2" fmla="*/ 48700 w 724593"/>
              <a:gd name="connsiteY2" fmla="*/ 308629 h 781008"/>
              <a:gd name="connsiteX3" fmla="*/ 86228 w 724593"/>
              <a:gd name="connsiteY3" fmla="*/ 535229 h 781008"/>
              <a:gd name="connsiteX4" fmla="*/ 413983 w 724593"/>
              <a:gd name="connsiteY4" fmla="*/ 779259 h 781008"/>
              <a:gd name="connsiteX5" fmla="*/ 679540 w 724593"/>
              <a:gd name="connsiteY5" fmla="*/ 568281 h 781008"/>
              <a:gd name="connsiteX6" fmla="*/ 724594 w 724593"/>
              <a:gd name="connsiteY6" fmla="*/ 1924 h 78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4593" h="781008">
                <a:moveTo>
                  <a:pt x="724594" y="2019"/>
                </a:moveTo>
                <a:cubicBezTo>
                  <a:pt x="597340" y="-35795"/>
                  <a:pt x="490374" y="468935"/>
                  <a:pt x="331783" y="557898"/>
                </a:cubicBezTo>
                <a:cubicBezTo>
                  <a:pt x="283015" y="490080"/>
                  <a:pt x="169477" y="435407"/>
                  <a:pt x="48700" y="308629"/>
                </a:cubicBezTo>
                <a:cubicBezTo>
                  <a:pt x="-20166" y="236334"/>
                  <a:pt x="-23119" y="399878"/>
                  <a:pt x="86228" y="535229"/>
                </a:cubicBezTo>
                <a:cubicBezTo>
                  <a:pt x="238723" y="724205"/>
                  <a:pt x="317686" y="793261"/>
                  <a:pt x="413983" y="779259"/>
                </a:cubicBezTo>
                <a:cubicBezTo>
                  <a:pt x="476468" y="770211"/>
                  <a:pt x="670968" y="608190"/>
                  <a:pt x="679540" y="568281"/>
                </a:cubicBezTo>
                <a:cubicBezTo>
                  <a:pt x="688113" y="528371"/>
                  <a:pt x="724594" y="1924"/>
                  <a:pt x="724594" y="192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0" name="任意多边形: 形状 83"/>
          <p:cNvSpPr/>
          <p:nvPr userDrawn="1">
            <p:custDataLst>
              <p:tags r:id="rId58"/>
            </p:custDataLst>
          </p:nvPr>
        </p:nvSpPr>
        <p:spPr>
          <a:xfrm>
            <a:off x="9316085" y="2924175"/>
            <a:ext cx="798195" cy="859790"/>
          </a:xfrm>
          <a:custGeom>
            <a:avLst/>
            <a:gdLst>
              <a:gd name="connsiteX0" fmla="*/ 395733 w 734648"/>
              <a:gd name="connsiteY0" fmla="*/ 791065 h 791064"/>
              <a:gd name="connsiteX1" fmla="*/ 87408 w 734648"/>
              <a:gd name="connsiteY1" fmla="*/ 543415 h 791064"/>
              <a:gd name="connsiteX2" fmla="*/ 11970 w 734648"/>
              <a:gd name="connsiteY2" fmla="*/ 295765 h 791064"/>
              <a:gd name="connsiteX3" fmla="*/ 57405 w 734648"/>
              <a:gd name="connsiteY3" fmla="*/ 310243 h 791064"/>
              <a:gd name="connsiteX4" fmla="*/ 229712 w 734648"/>
              <a:gd name="connsiteY4" fmla="*/ 459785 h 791064"/>
              <a:gd name="connsiteX5" fmla="*/ 338202 w 734648"/>
              <a:gd name="connsiteY5" fmla="*/ 556369 h 791064"/>
              <a:gd name="connsiteX6" fmla="*/ 530321 w 734648"/>
              <a:gd name="connsiteY6" fmla="*/ 256998 h 791064"/>
              <a:gd name="connsiteX7" fmla="*/ 731108 w 734648"/>
              <a:gd name="connsiteY7" fmla="*/ 2299 h 791064"/>
              <a:gd name="connsiteX8" fmla="*/ 734632 w 734648"/>
              <a:gd name="connsiteY8" fmla="*/ 7443 h 791064"/>
              <a:gd name="connsiteX9" fmla="*/ 689484 w 734648"/>
              <a:gd name="connsiteY9" fmla="*/ 574466 h 791064"/>
              <a:gd name="connsiteX10" fmla="*/ 419736 w 734648"/>
              <a:gd name="connsiteY10" fmla="*/ 789255 h 791064"/>
              <a:gd name="connsiteX11" fmla="*/ 395637 w 734648"/>
              <a:gd name="connsiteY11" fmla="*/ 791065 h 791064"/>
              <a:gd name="connsiteX12" fmla="*/ 24829 w 734648"/>
              <a:gd name="connsiteY12" fmla="*/ 300908 h 791064"/>
              <a:gd name="connsiteX13" fmla="*/ 18543 w 734648"/>
              <a:gd name="connsiteY13" fmla="*/ 303194 h 791064"/>
              <a:gd name="connsiteX14" fmla="*/ 95219 w 734648"/>
              <a:gd name="connsiteY14" fmla="*/ 537128 h 791064"/>
              <a:gd name="connsiteX15" fmla="*/ 418402 w 734648"/>
              <a:gd name="connsiteY15" fmla="*/ 779349 h 791064"/>
              <a:gd name="connsiteX16" fmla="*/ 679864 w 734648"/>
              <a:gd name="connsiteY16" fmla="*/ 572275 h 791064"/>
              <a:gd name="connsiteX17" fmla="*/ 724536 w 734648"/>
              <a:gd name="connsiteY17" fmla="*/ 10777 h 791064"/>
              <a:gd name="connsiteX18" fmla="*/ 539465 w 734648"/>
              <a:gd name="connsiteY18" fmla="*/ 261094 h 791064"/>
              <a:gd name="connsiteX19" fmla="*/ 339440 w 734648"/>
              <a:gd name="connsiteY19" fmla="*/ 567132 h 791064"/>
              <a:gd name="connsiteX20" fmla="*/ 332963 w 734648"/>
              <a:gd name="connsiteY20" fmla="*/ 565703 h 791064"/>
              <a:gd name="connsiteX21" fmla="*/ 223807 w 734648"/>
              <a:gd name="connsiteY21" fmla="*/ 467596 h 791064"/>
              <a:gd name="connsiteX22" fmla="*/ 50356 w 734648"/>
              <a:gd name="connsiteY22" fmla="*/ 317005 h 791064"/>
              <a:gd name="connsiteX23" fmla="*/ 25020 w 734648"/>
              <a:gd name="connsiteY23" fmla="*/ 300813 h 79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4648" h="791064">
                <a:moveTo>
                  <a:pt x="395733" y="791065"/>
                </a:moveTo>
                <a:cubicBezTo>
                  <a:pt x="303721" y="791065"/>
                  <a:pt x="222759" y="711055"/>
                  <a:pt x="87408" y="543415"/>
                </a:cubicBezTo>
                <a:cubicBezTo>
                  <a:pt x="5493" y="441973"/>
                  <a:pt x="-16795" y="321006"/>
                  <a:pt x="11970" y="295765"/>
                </a:cubicBezTo>
                <a:cubicBezTo>
                  <a:pt x="18448" y="290145"/>
                  <a:pt x="32830" y="284525"/>
                  <a:pt x="57405" y="310243"/>
                </a:cubicBezTo>
                <a:cubicBezTo>
                  <a:pt x="119317" y="375203"/>
                  <a:pt x="180563" y="422161"/>
                  <a:pt x="229712" y="459785"/>
                </a:cubicBezTo>
                <a:cubicBezTo>
                  <a:pt x="276575" y="495694"/>
                  <a:pt x="314008" y="524365"/>
                  <a:pt x="338202" y="556369"/>
                </a:cubicBezTo>
                <a:cubicBezTo>
                  <a:pt x="410116" y="512744"/>
                  <a:pt x="471171" y="382728"/>
                  <a:pt x="530321" y="256998"/>
                </a:cubicBezTo>
                <a:cubicBezTo>
                  <a:pt x="599853" y="108979"/>
                  <a:pt x="659861" y="-18846"/>
                  <a:pt x="731108" y="2299"/>
                </a:cubicBezTo>
                <a:cubicBezTo>
                  <a:pt x="733299" y="2966"/>
                  <a:pt x="734823" y="5062"/>
                  <a:pt x="734632" y="7443"/>
                </a:cubicBezTo>
                <a:cubicBezTo>
                  <a:pt x="733108" y="28969"/>
                  <a:pt x="698056" y="534747"/>
                  <a:pt x="689484" y="574466"/>
                </a:cubicBezTo>
                <a:cubicBezTo>
                  <a:pt x="680721" y="615233"/>
                  <a:pt x="484030" y="779920"/>
                  <a:pt x="419736" y="789255"/>
                </a:cubicBezTo>
                <a:cubicBezTo>
                  <a:pt x="411640" y="790398"/>
                  <a:pt x="403639" y="791065"/>
                  <a:pt x="395637" y="791065"/>
                </a:cubicBezTo>
                <a:close/>
                <a:moveTo>
                  <a:pt x="24829" y="300908"/>
                </a:moveTo>
                <a:cubicBezTo>
                  <a:pt x="22543" y="300908"/>
                  <a:pt x="20448" y="301575"/>
                  <a:pt x="18543" y="303194"/>
                </a:cubicBezTo>
                <a:cubicBezTo>
                  <a:pt x="-3365" y="322435"/>
                  <a:pt x="14352" y="437020"/>
                  <a:pt x="95219" y="537128"/>
                </a:cubicBezTo>
                <a:cubicBezTo>
                  <a:pt x="239713" y="716103"/>
                  <a:pt x="320676" y="793636"/>
                  <a:pt x="418402" y="779349"/>
                </a:cubicBezTo>
                <a:cubicBezTo>
                  <a:pt x="478315" y="770681"/>
                  <a:pt x="671672" y="610185"/>
                  <a:pt x="679864" y="572275"/>
                </a:cubicBezTo>
                <a:cubicBezTo>
                  <a:pt x="687865" y="535033"/>
                  <a:pt x="721011" y="60497"/>
                  <a:pt x="724536" y="10777"/>
                </a:cubicBezTo>
                <a:cubicBezTo>
                  <a:pt x="662909" y="-1701"/>
                  <a:pt x="602901" y="126029"/>
                  <a:pt x="539465" y="261094"/>
                </a:cubicBezTo>
                <a:cubicBezTo>
                  <a:pt x="478695" y="390443"/>
                  <a:pt x="415831" y="524269"/>
                  <a:pt x="339440" y="567132"/>
                </a:cubicBezTo>
                <a:cubicBezTo>
                  <a:pt x="337249" y="568370"/>
                  <a:pt x="334487" y="567799"/>
                  <a:pt x="332963" y="565703"/>
                </a:cubicBezTo>
                <a:cubicBezTo>
                  <a:pt x="309722" y="533413"/>
                  <a:pt x="271812" y="504362"/>
                  <a:pt x="223807" y="467596"/>
                </a:cubicBezTo>
                <a:cubicBezTo>
                  <a:pt x="174372" y="429686"/>
                  <a:pt x="112745" y="382537"/>
                  <a:pt x="50356" y="317005"/>
                </a:cubicBezTo>
                <a:cubicBezTo>
                  <a:pt x="43974" y="310338"/>
                  <a:pt x="33497" y="300813"/>
                  <a:pt x="25020" y="30081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1" name="任意多边形: 形状 84"/>
          <p:cNvSpPr/>
          <p:nvPr userDrawn="1">
            <p:custDataLst>
              <p:tags r:id="rId59"/>
            </p:custDataLst>
          </p:nvPr>
        </p:nvSpPr>
        <p:spPr>
          <a:xfrm>
            <a:off x="9654540" y="3488055"/>
            <a:ext cx="191770" cy="336550"/>
          </a:xfrm>
          <a:custGeom>
            <a:avLst/>
            <a:gdLst>
              <a:gd name="connsiteX0" fmla="*/ 25659 w 176379"/>
              <a:gd name="connsiteY0" fmla="*/ 44026 h 309487"/>
              <a:gd name="connsiteX1" fmla="*/ 44518 w 176379"/>
              <a:gd name="connsiteY1" fmla="*/ 263578 h 309487"/>
              <a:gd name="connsiteX2" fmla="*/ 1084 w 176379"/>
              <a:gd name="connsiteY2" fmla="*/ 246909 h 309487"/>
              <a:gd name="connsiteX3" fmla="*/ 54710 w 176379"/>
              <a:gd name="connsiteY3" fmla="*/ 301868 h 309487"/>
              <a:gd name="connsiteX4" fmla="*/ 175678 w 176379"/>
              <a:gd name="connsiteY4" fmla="*/ 202808 h 309487"/>
              <a:gd name="connsiteX5" fmla="*/ 109098 w 176379"/>
              <a:gd name="connsiteY5" fmla="*/ 56600 h 309487"/>
              <a:gd name="connsiteX6" fmla="*/ 29374 w 176379"/>
              <a:gd name="connsiteY6" fmla="*/ 14880 h 309487"/>
              <a:gd name="connsiteX7" fmla="*/ 25659 w 176379"/>
              <a:gd name="connsiteY7" fmla="*/ 44122 h 309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379" h="309487">
                <a:moveTo>
                  <a:pt x="25659" y="44026"/>
                </a:moveTo>
                <a:cubicBezTo>
                  <a:pt x="80714" y="90223"/>
                  <a:pt x="58711" y="233669"/>
                  <a:pt x="44518" y="263578"/>
                </a:cubicBezTo>
                <a:cubicBezTo>
                  <a:pt x="30326" y="293486"/>
                  <a:pt x="7085" y="269864"/>
                  <a:pt x="1084" y="246909"/>
                </a:cubicBezTo>
                <a:cubicBezTo>
                  <a:pt x="-1392" y="237289"/>
                  <a:pt x="-4726" y="273865"/>
                  <a:pt x="54710" y="301868"/>
                </a:cubicBezTo>
                <a:cubicBezTo>
                  <a:pt x="125005" y="335015"/>
                  <a:pt x="183488" y="252243"/>
                  <a:pt x="175678" y="202808"/>
                </a:cubicBezTo>
                <a:cubicBezTo>
                  <a:pt x="168058" y="154517"/>
                  <a:pt x="155866" y="114988"/>
                  <a:pt x="109098" y="56600"/>
                </a:cubicBezTo>
                <a:cubicBezTo>
                  <a:pt x="57377" y="-7980"/>
                  <a:pt x="47566" y="-10266"/>
                  <a:pt x="29374" y="14880"/>
                </a:cubicBezTo>
                <a:cubicBezTo>
                  <a:pt x="16991" y="32120"/>
                  <a:pt x="25659" y="44122"/>
                  <a:pt x="25659" y="44122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2" name="任意多边形: 形状 85"/>
          <p:cNvSpPr/>
          <p:nvPr userDrawn="1">
            <p:custDataLst>
              <p:tags r:id="rId60"/>
            </p:custDataLst>
          </p:nvPr>
        </p:nvSpPr>
        <p:spPr>
          <a:xfrm>
            <a:off x="9648825" y="3482340"/>
            <a:ext cx="202565" cy="347345"/>
          </a:xfrm>
          <a:custGeom>
            <a:avLst/>
            <a:gdLst>
              <a:gd name="connsiteX0" fmla="*/ 92217 w 186397"/>
              <a:gd name="connsiteY0" fmla="*/ 319473 h 319568"/>
              <a:gd name="connsiteX1" fmla="*/ 57546 w 186397"/>
              <a:gd name="connsiteY1" fmla="*/ 311377 h 319568"/>
              <a:gd name="connsiteX2" fmla="*/ 110 w 186397"/>
              <a:gd name="connsiteY2" fmla="*/ 249750 h 319568"/>
              <a:gd name="connsiteX3" fmla="*/ 5158 w 186397"/>
              <a:gd name="connsiteY3" fmla="*/ 245368 h 319568"/>
              <a:gd name="connsiteX4" fmla="*/ 10873 w 186397"/>
              <a:gd name="connsiteY4" fmla="*/ 250702 h 319568"/>
              <a:gd name="connsiteX5" fmla="*/ 32304 w 186397"/>
              <a:gd name="connsiteY5" fmla="*/ 277658 h 319568"/>
              <a:gd name="connsiteX6" fmla="*/ 44972 w 186397"/>
              <a:gd name="connsiteY6" fmla="*/ 266514 h 319568"/>
              <a:gd name="connsiteX7" fmla="*/ 27351 w 186397"/>
              <a:gd name="connsiteY7" fmla="*/ 52963 h 319568"/>
              <a:gd name="connsiteX8" fmla="*/ 26494 w 186397"/>
              <a:gd name="connsiteY8" fmla="*/ 52011 h 319568"/>
              <a:gd name="connsiteX9" fmla="*/ 30304 w 186397"/>
              <a:gd name="connsiteY9" fmla="*/ 16959 h 319568"/>
              <a:gd name="connsiteX10" fmla="*/ 53259 w 186397"/>
              <a:gd name="connsiteY10" fmla="*/ 4 h 319568"/>
              <a:gd name="connsiteX11" fmla="*/ 118029 w 186397"/>
              <a:gd name="connsiteY11" fmla="*/ 58488 h 319568"/>
              <a:gd name="connsiteX12" fmla="*/ 185657 w 186397"/>
              <a:gd name="connsiteY12" fmla="*/ 207078 h 319568"/>
              <a:gd name="connsiteX13" fmla="*/ 141175 w 186397"/>
              <a:gd name="connsiteY13" fmla="*/ 302328 h 319568"/>
              <a:gd name="connsiteX14" fmla="*/ 92312 w 186397"/>
              <a:gd name="connsiteY14" fmla="*/ 319568 h 319568"/>
              <a:gd name="connsiteX15" fmla="*/ 36400 w 186397"/>
              <a:gd name="connsiteY15" fmla="*/ 287374 h 319568"/>
              <a:gd name="connsiteX16" fmla="*/ 61832 w 186397"/>
              <a:gd name="connsiteY16" fmla="*/ 302423 h 319568"/>
              <a:gd name="connsiteX17" fmla="*/ 135174 w 186397"/>
              <a:gd name="connsiteY17" fmla="*/ 294327 h 319568"/>
              <a:gd name="connsiteX18" fmla="*/ 175846 w 186397"/>
              <a:gd name="connsiteY18" fmla="*/ 208602 h 319568"/>
              <a:gd name="connsiteX19" fmla="*/ 110219 w 186397"/>
              <a:gd name="connsiteY19" fmla="*/ 64679 h 319568"/>
              <a:gd name="connsiteX20" fmla="*/ 53736 w 186397"/>
              <a:gd name="connsiteY20" fmla="*/ 9910 h 319568"/>
              <a:gd name="connsiteX21" fmla="*/ 38400 w 186397"/>
              <a:gd name="connsiteY21" fmla="*/ 22769 h 319568"/>
              <a:gd name="connsiteX22" fmla="*/ 34400 w 186397"/>
              <a:gd name="connsiteY22" fmla="*/ 45820 h 319568"/>
              <a:gd name="connsiteX23" fmla="*/ 53926 w 186397"/>
              <a:gd name="connsiteY23" fmla="*/ 270800 h 319568"/>
              <a:gd name="connsiteX24" fmla="*/ 36400 w 186397"/>
              <a:gd name="connsiteY24" fmla="*/ 287374 h 31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6397" h="319568">
                <a:moveTo>
                  <a:pt x="92217" y="319473"/>
                </a:moveTo>
                <a:cubicBezTo>
                  <a:pt x="80691" y="319473"/>
                  <a:pt x="68976" y="316806"/>
                  <a:pt x="57546" y="311377"/>
                </a:cubicBezTo>
                <a:cubicBezTo>
                  <a:pt x="4587" y="286421"/>
                  <a:pt x="-938" y="254893"/>
                  <a:pt x="110" y="249750"/>
                </a:cubicBezTo>
                <a:cubicBezTo>
                  <a:pt x="586" y="247464"/>
                  <a:pt x="2777" y="245464"/>
                  <a:pt x="5158" y="245368"/>
                </a:cubicBezTo>
                <a:cubicBezTo>
                  <a:pt x="6777" y="245368"/>
                  <a:pt x="9635" y="245940"/>
                  <a:pt x="10873" y="250702"/>
                </a:cubicBezTo>
                <a:cubicBezTo>
                  <a:pt x="14493" y="264609"/>
                  <a:pt x="24303" y="276896"/>
                  <a:pt x="32304" y="277658"/>
                </a:cubicBezTo>
                <a:cubicBezTo>
                  <a:pt x="38114" y="278230"/>
                  <a:pt x="42401" y="271848"/>
                  <a:pt x="44972" y="266514"/>
                </a:cubicBezTo>
                <a:cubicBezTo>
                  <a:pt x="58498" y="238034"/>
                  <a:pt x="79548" y="96683"/>
                  <a:pt x="27351" y="52963"/>
                </a:cubicBezTo>
                <a:cubicBezTo>
                  <a:pt x="27065" y="52678"/>
                  <a:pt x="26780" y="52392"/>
                  <a:pt x="26494" y="52011"/>
                </a:cubicBezTo>
                <a:cubicBezTo>
                  <a:pt x="26018" y="51439"/>
                  <a:pt x="15921" y="36771"/>
                  <a:pt x="30304" y="16959"/>
                </a:cubicBezTo>
                <a:cubicBezTo>
                  <a:pt x="37543" y="6958"/>
                  <a:pt x="44211" y="195"/>
                  <a:pt x="53259" y="4"/>
                </a:cubicBezTo>
                <a:cubicBezTo>
                  <a:pt x="66689" y="-281"/>
                  <a:pt x="81834" y="13339"/>
                  <a:pt x="118029" y="58488"/>
                </a:cubicBezTo>
                <a:cubicBezTo>
                  <a:pt x="164130" y="116019"/>
                  <a:pt x="177751" y="156595"/>
                  <a:pt x="185657" y="207078"/>
                </a:cubicBezTo>
                <a:cubicBezTo>
                  <a:pt x="190514" y="238129"/>
                  <a:pt x="170988" y="279944"/>
                  <a:pt x="141175" y="302328"/>
                </a:cubicBezTo>
                <a:cubicBezTo>
                  <a:pt x="125935" y="313758"/>
                  <a:pt x="109266" y="319568"/>
                  <a:pt x="92312" y="319568"/>
                </a:cubicBezTo>
                <a:close/>
                <a:moveTo>
                  <a:pt x="36400" y="287374"/>
                </a:moveTo>
                <a:cubicBezTo>
                  <a:pt x="43068" y="292327"/>
                  <a:pt x="51354" y="297470"/>
                  <a:pt x="61832" y="302423"/>
                </a:cubicBezTo>
                <a:cubicBezTo>
                  <a:pt x="93550" y="317377"/>
                  <a:pt x="119172" y="306233"/>
                  <a:pt x="135174" y="294327"/>
                </a:cubicBezTo>
                <a:cubicBezTo>
                  <a:pt x="162321" y="274039"/>
                  <a:pt x="180132" y="236320"/>
                  <a:pt x="175846" y="208602"/>
                </a:cubicBezTo>
                <a:cubicBezTo>
                  <a:pt x="167940" y="158500"/>
                  <a:pt x="155177" y="120781"/>
                  <a:pt x="110219" y="64679"/>
                </a:cubicBezTo>
                <a:cubicBezTo>
                  <a:pt x="83168" y="30865"/>
                  <a:pt x="64213" y="9910"/>
                  <a:pt x="53736" y="9910"/>
                </a:cubicBezTo>
                <a:cubicBezTo>
                  <a:pt x="49259" y="10006"/>
                  <a:pt x="45068" y="13625"/>
                  <a:pt x="38400" y="22769"/>
                </a:cubicBezTo>
                <a:cubicBezTo>
                  <a:pt x="29447" y="35247"/>
                  <a:pt x="33352" y="43915"/>
                  <a:pt x="34400" y="45820"/>
                </a:cubicBezTo>
                <a:cubicBezTo>
                  <a:pt x="91455" y="94778"/>
                  <a:pt x="69071" y="238891"/>
                  <a:pt x="53926" y="270800"/>
                </a:cubicBezTo>
                <a:cubicBezTo>
                  <a:pt x="48497" y="282135"/>
                  <a:pt x="42020" y="286326"/>
                  <a:pt x="36400" y="287374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4" name="任意多边形: 形状 87"/>
          <p:cNvSpPr/>
          <p:nvPr userDrawn="1">
            <p:custDataLst>
              <p:tags r:id="rId61"/>
            </p:custDataLst>
          </p:nvPr>
        </p:nvSpPr>
        <p:spPr>
          <a:xfrm>
            <a:off x="9153525" y="3080385"/>
            <a:ext cx="259080" cy="327025"/>
          </a:xfrm>
          <a:custGeom>
            <a:avLst/>
            <a:gdLst>
              <a:gd name="connsiteX0" fmla="*/ 238813 w 238813"/>
              <a:gd name="connsiteY0" fmla="*/ 205493 h 301410"/>
              <a:gd name="connsiteX1" fmla="*/ 220239 w 238813"/>
              <a:gd name="connsiteY1" fmla="*/ 183586 h 301410"/>
              <a:gd name="connsiteX2" fmla="*/ 176805 w 238813"/>
              <a:gd name="connsiteY2" fmla="*/ 52808 h 301410"/>
              <a:gd name="connsiteX3" fmla="*/ 51932 w 238813"/>
              <a:gd name="connsiteY3" fmla="*/ 7564 h 301410"/>
              <a:gd name="connsiteX4" fmla="*/ 13451 w 238813"/>
              <a:gd name="connsiteY4" fmla="*/ 18041 h 301410"/>
              <a:gd name="connsiteX5" fmla="*/ 43551 w 238813"/>
              <a:gd name="connsiteY5" fmla="*/ 231592 h 301410"/>
              <a:gd name="connsiteX6" fmla="*/ 165470 w 238813"/>
              <a:gd name="connsiteY6" fmla="*/ 271978 h 301410"/>
              <a:gd name="connsiteX7" fmla="*/ 182425 w 238813"/>
              <a:gd name="connsiteY7" fmla="*/ 301410 h 301410"/>
              <a:gd name="connsiteX8" fmla="*/ 238813 w 238813"/>
              <a:gd name="connsiteY8" fmla="*/ 205493 h 30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813" h="301410">
                <a:moveTo>
                  <a:pt x="238813" y="205493"/>
                </a:moveTo>
                <a:cubicBezTo>
                  <a:pt x="238813" y="205493"/>
                  <a:pt x="220525" y="184919"/>
                  <a:pt x="220239" y="183586"/>
                </a:cubicBezTo>
                <a:cubicBezTo>
                  <a:pt x="218048" y="171965"/>
                  <a:pt x="197951" y="68429"/>
                  <a:pt x="176805" y="52808"/>
                </a:cubicBezTo>
                <a:cubicBezTo>
                  <a:pt x="155660" y="37187"/>
                  <a:pt x="59457" y="-20440"/>
                  <a:pt x="51932" y="7564"/>
                </a:cubicBezTo>
                <a:cubicBezTo>
                  <a:pt x="44408" y="35567"/>
                  <a:pt x="13451" y="18041"/>
                  <a:pt x="13451" y="18041"/>
                </a:cubicBezTo>
                <a:cubicBezTo>
                  <a:pt x="-2931" y="120530"/>
                  <a:pt x="-14933" y="188253"/>
                  <a:pt x="43551" y="231592"/>
                </a:cubicBezTo>
                <a:cubicBezTo>
                  <a:pt x="91556" y="267120"/>
                  <a:pt x="147182" y="270835"/>
                  <a:pt x="165470" y="271978"/>
                </a:cubicBezTo>
                <a:cubicBezTo>
                  <a:pt x="167756" y="272168"/>
                  <a:pt x="176901" y="290171"/>
                  <a:pt x="182425" y="301410"/>
                </a:cubicBezTo>
                <a:lnTo>
                  <a:pt x="238813" y="205493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5" name="任意多边形: 形状 88"/>
          <p:cNvSpPr/>
          <p:nvPr userDrawn="1">
            <p:custDataLst>
              <p:tags r:id="rId62"/>
            </p:custDataLst>
          </p:nvPr>
        </p:nvSpPr>
        <p:spPr>
          <a:xfrm>
            <a:off x="9147810" y="3075305"/>
            <a:ext cx="270510" cy="337820"/>
          </a:xfrm>
          <a:custGeom>
            <a:avLst/>
            <a:gdLst>
              <a:gd name="connsiteX0" fmla="*/ 187480 w 248828"/>
              <a:gd name="connsiteY0" fmla="*/ 311240 h 311239"/>
              <a:gd name="connsiteX1" fmla="*/ 183003 w 248828"/>
              <a:gd name="connsiteY1" fmla="*/ 308478 h 311239"/>
              <a:gd name="connsiteX2" fmla="*/ 168525 w 248828"/>
              <a:gd name="connsiteY2" fmla="*/ 281712 h 311239"/>
              <a:gd name="connsiteX3" fmla="*/ 45652 w 248828"/>
              <a:gd name="connsiteY3" fmla="*/ 240469 h 311239"/>
              <a:gd name="connsiteX4" fmla="*/ 12696 w 248828"/>
              <a:gd name="connsiteY4" fmla="*/ 27490 h 311239"/>
              <a:gd name="connsiteX5" fmla="*/ 13553 w 248828"/>
              <a:gd name="connsiteY5" fmla="*/ 22156 h 311239"/>
              <a:gd name="connsiteX6" fmla="*/ 16315 w 248828"/>
              <a:gd name="connsiteY6" fmla="*/ 18441 h 311239"/>
              <a:gd name="connsiteX7" fmla="*/ 20887 w 248828"/>
              <a:gd name="connsiteY7" fmla="*/ 18537 h 311239"/>
              <a:gd name="connsiteX8" fmla="*/ 43938 w 248828"/>
              <a:gd name="connsiteY8" fmla="*/ 22251 h 311239"/>
              <a:gd name="connsiteX9" fmla="*/ 52129 w 248828"/>
              <a:gd name="connsiteY9" fmla="*/ 11202 h 311239"/>
              <a:gd name="connsiteX10" fmla="*/ 61559 w 248828"/>
              <a:gd name="connsiteY10" fmla="*/ 1201 h 311239"/>
              <a:gd name="connsiteX11" fmla="*/ 184813 w 248828"/>
              <a:gd name="connsiteY11" fmla="*/ 53779 h 311239"/>
              <a:gd name="connsiteX12" fmla="*/ 230056 w 248828"/>
              <a:gd name="connsiteY12" fmla="*/ 186748 h 311239"/>
              <a:gd name="connsiteX13" fmla="*/ 247582 w 248828"/>
              <a:gd name="connsiteY13" fmla="*/ 207132 h 311239"/>
              <a:gd name="connsiteX14" fmla="*/ 247201 w 248828"/>
              <a:gd name="connsiteY14" fmla="*/ 214180 h 311239"/>
              <a:gd name="connsiteX15" fmla="*/ 240153 w 248828"/>
              <a:gd name="connsiteY15" fmla="*/ 213799 h 311239"/>
              <a:gd name="connsiteX16" fmla="*/ 220436 w 248828"/>
              <a:gd name="connsiteY16" fmla="*/ 189510 h 311239"/>
              <a:gd name="connsiteX17" fmla="*/ 178907 w 248828"/>
              <a:gd name="connsiteY17" fmla="*/ 61875 h 311239"/>
              <a:gd name="connsiteX18" fmla="*/ 73751 w 248828"/>
              <a:gd name="connsiteY18" fmla="*/ 9774 h 311239"/>
              <a:gd name="connsiteX19" fmla="*/ 64321 w 248828"/>
              <a:gd name="connsiteY19" fmla="*/ 8726 h 311239"/>
              <a:gd name="connsiteX20" fmla="*/ 61749 w 248828"/>
              <a:gd name="connsiteY20" fmla="*/ 13774 h 311239"/>
              <a:gd name="connsiteX21" fmla="*/ 47748 w 248828"/>
              <a:gd name="connsiteY21" fmla="*/ 31491 h 311239"/>
              <a:gd name="connsiteX22" fmla="*/ 22221 w 248828"/>
              <a:gd name="connsiteY22" fmla="*/ 30157 h 311239"/>
              <a:gd name="connsiteX23" fmla="*/ 51463 w 248828"/>
              <a:gd name="connsiteY23" fmla="*/ 232468 h 311239"/>
              <a:gd name="connsiteX24" fmla="*/ 170715 w 248828"/>
              <a:gd name="connsiteY24" fmla="*/ 271902 h 311239"/>
              <a:gd name="connsiteX25" fmla="*/ 191861 w 248828"/>
              <a:gd name="connsiteY25" fmla="*/ 304096 h 311239"/>
              <a:gd name="connsiteX26" fmla="*/ 189575 w 248828"/>
              <a:gd name="connsiteY26" fmla="*/ 310764 h 311239"/>
              <a:gd name="connsiteX27" fmla="*/ 187384 w 248828"/>
              <a:gd name="connsiteY27" fmla="*/ 311240 h 31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48828" h="311239">
                <a:moveTo>
                  <a:pt x="187480" y="311240"/>
                </a:moveTo>
                <a:cubicBezTo>
                  <a:pt x="185670" y="311240"/>
                  <a:pt x="183860" y="310192"/>
                  <a:pt x="183003" y="308478"/>
                </a:cubicBezTo>
                <a:cubicBezTo>
                  <a:pt x="173764" y="289523"/>
                  <a:pt x="169954" y="283617"/>
                  <a:pt x="168525" y="281712"/>
                </a:cubicBezTo>
                <a:cubicBezTo>
                  <a:pt x="148427" y="280379"/>
                  <a:pt x="93754" y="276093"/>
                  <a:pt x="45652" y="240469"/>
                </a:cubicBezTo>
                <a:cubicBezTo>
                  <a:pt x="-14260" y="196178"/>
                  <a:pt x="-3497" y="129027"/>
                  <a:pt x="12696" y="27490"/>
                </a:cubicBezTo>
                <a:lnTo>
                  <a:pt x="13553" y="22156"/>
                </a:lnTo>
                <a:cubicBezTo>
                  <a:pt x="13839" y="20537"/>
                  <a:pt x="14887" y="19203"/>
                  <a:pt x="16315" y="18441"/>
                </a:cubicBezTo>
                <a:cubicBezTo>
                  <a:pt x="17744" y="17679"/>
                  <a:pt x="19554" y="17775"/>
                  <a:pt x="20887" y="18537"/>
                </a:cubicBezTo>
                <a:cubicBezTo>
                  <a:pt x="24697" y="20632"/>
                  <a:pt x="36222" y="25490"/>
                  <a:pt x="43938" y="22251"/>
                </a:cubicBezTo>
                <a:cubicBezTo>
                  <a:pt x="47843" y="20537"/>
                  <a:pt x="50605" y="16917"/>
                  <a:pt x="52129" y="11202"/>
                </a:cubicBezTo>
                <a:cubicBezTo>
                  <a:pt x="53463" y="6345"/>
                  <a:pt x="56701" y="2916"/>
                  <a:pt x="61559" y="1201"/>
                </a:cubicBezTo>
                <a:cubicBezTo>
                  <a:pt x="89753" y="-8705"/>
                  <a:pt x="173859" y="45683"/>
                  <a:pt x="184813" y="53779"/>
                </a:cubicBezTo>
                <a:cubicBezTo>
                  <a:pt x="206911" y="70067"/>
                  <a:pt x="225961" y="165317"/>
                  <a:pt x="230056" y="186748"/>
                </a:cubicBezTo>
                <a:cubicBezTo>
                  <a:pt x="232056" y="189415"/>
                  <a:pt x="240248" y="198845"/>
                  <a:pt x="247582" y="207132"/>
                </a:cubicBezTo>
                <a:cubicBezTo>
                  <a:pt x="249392" y="209227"/>
                  <a:pt x="249202" y="212370"/>
                  <a:pt x="247201" y="214180"/>
                </a:cubicBezTo>
                <a:cubicBezTo>
                  <a:pt x="245106" y="215990"/>
                  <a:pt x="241963" y="215799"/>
                  <a:pt x="240153" y="213799"/>
                </a:cubicBezTo>
                <a:cubicBezTo>
                  <a:pt x="220912" y="192177"/>
                  <a:pt x="220722" y="191130"/>
                  <a:pt x="220436" y="189510"/>
                </a:cubicBezTo>
                <a:cubicBezTo>
                  <a:pt x="213102" y="150553"/>
                  <a:pt x="195004" y="73686"/>
                  <a:pt x="178907" y="61875"/>
                </a:cubicBezTo>
                <a:cubicBezTo>
                  <a:pt x="159762" y="47778"/>
                  <a:pt x="100612" y="12441"/>
                  <a:pt x="73751" y="9774"/>
                </a:cubicBezTo>
                <a:cubicBezTo>
                  <a:pt x="69655" y="9107"/>
                  <a:pt x="66512" y="7964"/>
                  <a:pt x="64321" y="8726"/>
                </a:cubicBezTo>
                <a:cubicBezTo>
                  <a:pt x="62607" y="9297"/>
                  <a:pt x="62226" y="12155"/>
                  <a:pt x="61749" y="13774"/>
                </a:cubicBezTo>
                <a:cubicBezTo>
                  <a:pt x="59368" y="22632"/>
                  <a:pt x="54701" y="28538"/>
                  <a:pt x="47748" y="31491"/>
                </a:cubicBezTo>
                <a:cubicBezTo>
                  <a:pt x="38889" y="35205"/>
                  <a:pt x="28698" y="32634"/>
                  <a:pt x="22221" y="30157"/>
                </a:cubicBezTo>
                <a:cubicBezTo>
                  <a:pt x="6695" y="127503"/>
                  <a:pt x="-3401" y="191892"/>
                  <a:pt x="51463" y="232468"/>
                </a:cubicBezTo>
                <a:cubicBezTo>
                  <a:pt x="98611" y="267330"/>
                  <a:pt x="152904" y="270759"/>
                  <a:pt x="170715" y="271902"/>
                </a:cubicBezTo>
                <a:cubicBezTo>
                  <a:pt x="174049" y="272092"/>
                  <a:pt x="176240" y="272283"/>
                  <a:pt x="191861" y="304096"/>
                </a:cubicBezTo>
                <a:cubicBezTo>
                  <a:pt x="193099" y="306573"/>
                  <a:pt x="192052" y="309525"/>
                  <a:pt x="189575" y="310764"/>
                </a:cubicBezTo>
                <a:cubicBezTo>
                  <a:pt x="188908" y="311145"/>
                  <a:pt x="188146" y="311240"/>
                  <a:pt x="187384" y="31124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6" name="任意多边形: 形状 89"/>
          <p:cNvSpPr/>
          <p:nvPr userDrawn="1">
            <p:custDataLst>
              <p:tags r:id="rId63"/>
            </p:custDataLst>
          </p:nvPr>
        </p:nvSpPr>
        <p:spPr>
          <a:xfrm>
            <a:off x="9029065" y="2983865"/>
            <a:ext cx="281305" cy="211455"/>
          </a:xfrm>
          <a:custGeom>
            <a:avLst/>
            <a:gdLst>
              <a:gd name="connsiteX0" fmla="*/ 220959 w 259016"/>
              <a:gd name="connsiteY0" fmla="*/ 185050 h 194591"/>
              <a:gd name="connsiteX1" fmla="*/ 4170 w 259016"/>
              <a:gd name="connsiteY1" fmla="*/ 18458 h 194591"/>
              <a:gd name="connsiteX2" fmla="*/ 1884 w 259016"/>
              <a:gd name="connsiteY2" fmla="*/ 4170 h 194591"/>
              <a:gd name="connsiteX3" fmla="*/ 16172 w 259016"/>
              <a:gd name="connsiteY3" fmla="*/ 1884 h 194591"/>
              <a:gd name="connsiteX4" fmla="*/ 241343 w 259016"/>
              <a:gd name="connsiteY4" fmla="*/ 156856 h 194591"/>
              <a:gd name="connsiteX5" fmla="*/ 256964 w 259016"/>
              <a:gd name="connsiteY5" fmla="*/ 189717 h 194591"/>
              <a:gd name="connsiteX6" fmla="*/ 220864 w 259016"/>
              <a:gd name="connsiteY6" fmla="*/ 185050 h 19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016" h="194591">
                <a:moveTo>
                  <a:pt x="220959" y="185050"/>
                </a:moveTo>
                <a:lnTo>
                  <a:pt x="4170" y="18458"/>
                </a:lnTo>
                <a:cubicBezTo>
                  <a:pt x="-307" y="15029"/>
                  <a:pt x="-1354" y="8552"/>
                  <a:pt x="1884" y="4170"/>
                </a:cubicBezTo>
                <a:cubicBezTo>
                  <a:pt x="5123" y="-307"/>
                  <a:pt x="11505" y="-1354"/>
                  <a:pt x="16172" y="1884"/>
                </a:cubicBezTo>
                <a:lnTo>
                  <a:pt x="241343" y="156856"/>
                </a:lnTo>
                <a:cubicBezTo>
                  <a:pt x="255535" y="166571"/>
                  <a:pt x="262869" y="181621"/>
                  <a:pt x="256964" y="189717"/>
                </a:cubicBezTo>
                <a:cubicBezTo>
                  <a:pt x="251058" y="197813"/>
                  <a:pt x="234485" y="195528"/>
                  <a:pt x="220864" y="18505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8" name="任意多边形: 形状 90"/>
          <p:cNvSpPr/>
          <p:nvPr userDrawn="1">
            <p:custDataLst>
              <p:tags r:id="rId64"/>
            </p:custDataLst>
          </p:nvPr>
        </p:nvSpPr>
        <p:spPr>
          <a:xfrm>
            <a:off x="9183370" y="3078480"/>
            <a:ext cx="113665" cy="66040"/>
          </a:xfrm>
          <a:custGeom>
            <a:avLst/>
            <a:gdLst>
              <a:gd name="connsiteX0" fmla="*/ 35475 w 104721"/>
              <a:gd name="connsiteY0" fmla="*/ 3684 h 60548"/>
              <a:gd name="connsiteX1" fmla="*/ 24140 w 104721"/>
              <a:gd name="connsiteY1" fmla="*/ 34831 h 60548"/>
              <a:gd name="connsiteX2" fmla="*/ 104722 w 104721"/>
              <a:gd name="connsiteY2" fmla="*/ 60548 h 60548"/>
              <a:gd name="connsiteX3" fmla="*/ 35475 w 104721"/>
              <a:gd name="connsiteY3" fmla="*/ 3684 h 6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21" h="60548">
                <a:moveTo>
                  <a:pt x="35475" y="3684"/>
                </a:moveTo>
                <a:cubicBezTo>
                  <a:pt x="-8911" y="-9365"/>
                  <a:pt x="-10435" y="14923"/>
                  <a:pt x="24140" y="34831"/>
                </a:cubicBezTo>
                <a:cubicBezTo>
                  <a:pt x="66622" y="59405"/>
                  <a:pt x="85100" y="51595"/>
                  <a:pt x="104722" y="60548"/>
                </a:cubicBezTo>
                <a:lnTo>
                  <a:pt x="35475" y="3684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5" name="任意多边形: 形状 91"/>
          <p:cNvSpPr/>
          <p:nvPr userDrawn="1">
            <p:custDataLst>
              <p:tags r:id="rId65"/>
            </p:custDataLst>
          </p:nvPr>
        </p:nvSpPr>
        <p:spPr>
          <a:xfrm>
            <a:off x="9173210" y="3072130"/>
            <a:ext cx="128905" cy="78105"/>
          </a:xfrm>
          <a:custGeom>
            <a:avLst/>
            <a:gdLst>
              <a:gd name="connsiteX0" fmla="*/ 114139 w 118965"/>
              <a:gd name="connsiteY0" fmla="*/ 71628 h 71628"/>
              <a:gd name="connsiteX1" fmla="*/ 112044 w 118965"/>
              <a:gd name="connsiteY1" fmla="*/ 71152 h 71628"/>
              <a:gd name="connsiteX2" fmla="*/ 91089 w 118965"/>
              <a:gd name="connsiteY2" fmla="*/ 66104 h 71628"/>
              <a:gd name="connsiteX3" fmla="*/ 30986 w 118965"/>
              <a:gd name="connsiteY3" fmla="*/ 45244 h 71628"/>
              <a:gd name="connsiteX4" fmla="*/ 697 w 118965"/>
              <a:gd name="connsiteY4" fmla="*/ 9144 h 71628"/>
              <a:gd name="connsiteX5" fmla="*/ 46988 w 118965"/>
              <a:gd name="connsiteY5" fmla="*/ 2667 h 71628"/>
              <a:gd name="connsiteX6" fmla="*/ 50989 w 118965"/>
              <a:gd name="connsiteY6" fmla="*/ 8477 h 71628"/>
              <a:gd name="connsiteX7" fmla="*/ 48322 w 118965"/>
              <a:gd name="connsiteY7" fmla="*/ 12002 h 71628"/>
              <a:gd name="connsiteX8" fmla="*/ 10031 w 118965"/>
              <a:gd name="connsiteY8" fmla="*/ 12573 h 71628"/>
              <a:gd name="connsiteX9" fmla="*/ 35939 w 118965"/>
              <a:gd name="connsiteY9" fmla="*/ 36576 h 71628"/>
              <a:gd name="connsiteX10" fmla="*/ 92518 w 118965"/>
              <a:gd name="connsiteY10" fmla="*/ 56198 h 71628"/>
              <a:gd name="connsiteX11" fmla="*/ 116044 w 118965"/>
              <a:gd name="connsiteY11" fmla="*/ 62008 h 71628"/>
              <a:gd name="connsiteX12" fmla="*/ 118521 w 118965"/>
              <a:gd name="connsiteY12" fmla="*/ 68580 h 71628"/>
              <a:gd name="connsiteX13" fmla="*/ 113949 w 118965"/>
              <a:gd name="connsiteY13" fmla="*/ 71533 h 7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965" h="71628">
                <a:moveTo>
                  <a:pt x="114139" y="71628"/>
                </a:moveTo>
                <a:cubicBezTo>
                  <a:pt x="113473" y="71628"/>
                  <a:pt x="112710" y="71438"/>
                  <a:pt x="112044" y="71152"/>
                </a:cubicBezTo>
                <a:cubicBezTo>
                  <a:pt x="105472" y="68199"/>
                  <a:pt x="98804" y="67247"/>
                  <a:pt x="91089" y="66104"/>
                </a:cubicBezTo>
                <a:cubicBezTo>
                  <a:pt x="76706" y="64008"/>
                  <a:pt x="58799" y="61341"/>
                  <a:pt x="30986" y="45244"/>
                </a:cubicBezTo>
                <a:cubicBezTo>
                  <a:pt x="20223" y="38957"/>
                  <a:pt x="-4447" y="22955"/>
                  <a:pt x="697" y="9144"/>
                </a:cubicBezTo>
                <a:cubicBezTo>
                  <a:pt x="4221" y="-286"/>
                  <a:pt x="19366" y="-2381"/>
                  <a:pt x="46988" y="2667"/>
                </a:cubicBezTo>
                <a:cubicBezTo>
                  <a:pt x="49655" y="3143"/>
                  <a:pt x="51465" y="5715"/>
                  <a:pt x="50989" y="8477"/>
                </a:cubicBezTo>
                <a:cubicBezTo>
                  <a:pt x="50512" y="11144"/>
                  <a:pt x="50989" y="12573"/>
                  <a:pt x="48322" y="12002"/>
                </a:cubicBezTo>
                <a:cubicBezTo>
                  <a:pt x="16889" y="6191"/>
                  <a:pt x="10031" y="12478"/>
                  <a:pt x="10031" y="12573"/>
                </a:cubicBezTo>
                <a:cubicBezTo>
                  <a:pt x="9364" y="14478"/>
                  <a:pt x="14317" y="24098"/>
                  <a:pt x="35939" y="36576"/>
                </a:cubicBezTo>
                <a:cubicBezTo>
                  <a:pt x="62133" y="51721"/>
                  <a:pt x="78992" y="54197"/>
                  <a:pt x="92518" y="56198"/>
                </a:cubicBezTo>
                <a:cubicBezTo>
                  <a:pt x="100614" y="57436"/>
                  <a:pt x="108329" y="58484"/>
                  <a:pt x="116044" y="62008"/>
                </a:cubicBezTo>
                <a:cubicBezTo>
                  <a:pt x="118521" y="63151"/>
                  <a:pt x="119664" y="66104"/>
                  <a:pt x="118521" y="68580"/>
                </a:cubicBezTo>
                <a:cubicBezTo>
                  <a:pt x="117664" y="70390"/>
                  <a:pt x="115854" y="71533"/>
                  <a:pt x="113949" y="7153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6" name="任意多边形: 形状 92"/>
          <p:cNvSpPr/>
          <p:nvPr userDrawn="1">
            <p:custDataLst>
              <p:tags r:id="rId66"/>
            </p:custDataLst>
          </p:nvPr>
        </p:nvSpPr>
        <p:spPr>
          <a:xfrm>
            <a:off x="9177020" y="3146425"/>
            <a:ext cx="139700" cy="151130"/>
          </a:xfrm>
          <a:custGeom>
            <a:avLst/>
            <a:gdLst>
              <a:gd name="connsiteX0" fmla="*/ 0 w 128701"/>
              <a:gd name="connsiteY0" fmla="*/ 0 h 139160"/>
              <a:gd name="connsiteX1" fmla="*/ 110109 w 128701"/>
              <a:gd name="connsiteY1" fmla="*/ 19907 h 139160"/>
              <a:gd name="connsiteX2" fmla="*/ 125635 w 128701"/>
              <a:gd name="connsiteY2" fmla="*/ 139160 h 139160"/>
              <a:gd name="connsiteX3" fmla="*/ 0 w 128701"/>
              <a:gd name="connsiteY3" fmla="*/ 0 h 13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01" h="139160">
                <a:moveTo>
                  <a:pt x="0" y="0"/>
                </a:moveTo>
                <a:cubicBezTo>
                  <a:pt x="0" y="0"/>
                  <a:pt x="89059" y="2667"/>
                  <a:pt x="110109" y="19907"/>
                </a:cubicBezTo>
                <a:cubicBezTo>
                  <a:pt x="131159" y="37148"/>
                  <a:pt x="131064" y="122682"/>
                  <a:pt x="125635" y="13916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8" name="任意多边形: 形状 93"/>
          <p:cNvSpPr/>
          <p:nvPr userDrawn="1">
            <p:custDataLst>
              <p:tags r:id="rId67"/>
            </p:custDataLst>
          </p:nvPr>
        </p:nvSpPr>
        <p:spPr>
          <a:xfrm>
            <a:off x="9171305" y="3140710"/>
            <a:ext cx="150495" cy="161925"/>
          </a:xfrm>
          <a:custGeom>
            <a:avLst/>
            <a:gdLst>
              <a:gd name="connsiteX0" fmla="*/ 130686 w 138695"/>
              <a:gd name="connsiteY0" fmla="*/ 149173 h 149172"/>
              <a:gd name="connsiteX1" fmla="*/ 129067 w 138695"/>
              <a:gd name="connsiteY1" fmla="*/ 148887 h 149172"/>
              <a:gd name="connsiteX2" fmla="*/ 125924 w 138695"/>
              <a:gd name="connsiteY2" fmla="*/ 142600 h 149172"/>
              <a:gd name="connsiteX3" fmla="*/ 112017 w 138695"/>
              <a:gd name="connsiteY3" fmla="*/ 28777 h 149172"/>
              <a:gd name="connsiteX4" fmla="*/ 4861 w 138695"/>
              <a:gd name="connsiteY4" fmla="*/ 10012 h 149172"/>
              <a:gd name="connsiteX5" fmla="*/ 3 w 138695"/>
              <a:gd name="connsiteY5" fmla="*/ 4869 h 149172"/>
              <a:gd name="connsiteX6" fmla="*/ 5146 w 138695"/>
              <a:gd name="connsiteY6" fmla="*/ 11 h 149172"/>
              <a:gd name="connsiteX7" fmla="*/ 118303 w 138695"/>
              <a:gd name="connsiteY7" fmla="*/ 21061 h 149172"/>
              <a:gd name="connsiteX8" fmla="*/ 135353 w 138695"/>
              <a:gd name="connsiteY8" fmla="*/ 145744 h 149172"/>
              <a:gd name="connsiteX9" fmla="*/ 130591 w 138695"/>
              <a:gd name="connsiteY9" fmla="*/ 149173 h 14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695" h="149172">
                <a:moveTo>
                  <a:pt x="130686" y="149173"/>
                </a:moveTo>
                <a:cubicBezTo>
                  <a:pt x="130210" y="149173"/>
                  <a:pt x="129638" y="149173"/>
                  <a:pt x="129067" y="148887"/>
                </a:cubicBezTo>
                <a:cubicBezTo>
                  <a:pt x="126495" y="148030"/>
                  <a:pt x="125066" y="145172"/>
                  <a:pt x="125924" y="142600"/>
                </a:cubicBezTo>
                <a:cubicBezTo>
                  <a:pt x="131162" y="126884"/>
                  <a:pt x="130495" y="43921"/>
                  <a:pt x="112017" y="28777"/>
                </a:cubicBezTo>
                <a:cubicBezTo>
                  <a:pt x="95824" y="15537"/>
                  <a:pt x="29245" y="10679"/>
                  <a:pt x="4861" y="10012"/>
                </a:cubicBezTo>
                <a:cubicBezTo>
                  <a:pt x="2099" y="10012"/>
                  <a:pt x="-92" y="7631"/>
                  <a:pt x="3" y="4869"/>
                </a:cubicBezTo>
                <a:cubicBezTo>
                  <a:pt x="3" y="2107"/>
                  <a:pt x="2384" y="-179"/>
                  <a:pt x="5146" y="11"/>
                </a:cubicBezTo>
                <a:cubicBezTo>
                  <a:pt x="14386" y="297"/>
                  <a:pt x="96491" y="3250"/>
                  <a:pt x="118303" y="21061"/>
                </a:cubicBezTo>
                <a:cubicBezTo>
                  <a:pt x="142497" y="40873"/>
                  <a:pt x="140687" y="129742"/>
                  <a:pt x="135353" y="145744"/>
                </a:cubicBezTo>
                <a:cubicBezTo>
                  <a:pt x="134686" y="147839"/>
                  <a:pt x="132686" y="149173"/>
                  <a:pt x="130591" y="14917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0" name="任意多边形: 形状 287"/>
          <p:cNvSpPr/>
          <p:nvPr userDrawn="1">
            <p:custDataLst>
              <p:tags r:id="rId68"/>
            </p:custDataLst>
          </p:nvPr>
        </p:nvSpPr>
        <p:spPr>
          <a:xfrm>
            <a:off x="9947910" y="2832735"/>
            <a:ext cx="790575" cy="1128395"/>
          </a:xfrm>
          <a:custGeom>
            <a:avLst/>
            <a:gdLst>
              <a:gd name="connsiteX0" fmla="*/ 402852 w 727940"/>
              <a:gd name="connsiteY0" fmla="*/ 0 h 1037781"/>
              <a:gd name="connsiteX1" fmla="*/ 727940 w 727940"/>
              <a:gd name="connsiteY1" fmla="*/ 179165 h 1037781"/>
              <a:gd name="connsiteX2" fmla="*/ 594876 w 727940"/>
              <a:gd name="connsiteY2" fmla="*/ 903160 h 1037781"/>
              <a:gd name="connsiteX3" fmla="*/ 47760 w 727940"/>
              <a:gd name="connsiteY3" fmla="*/ 994219 h 1037781"/>
              <a:gd name="connsiteX4" fmla="*/ 8422 w 727940"/>
              <a:gd name="connsiteY4" fmla="*/ 455486 h 1037781"/>
              <a:gd name="connsiteX5" fmla="*/ 87479 w 727940"/>
              <a:gd name="connsiteY5" fmla="*/ 109347 h 1037781"/>
              <a:gd name="connsiteX6" fmla="*/ 281028 w 727940"/>
              <a:gd name="connsiteY6" fmla="*/ 30670 h 1037781"/>
              <a:gd name="connsiteX7" fmla="*/ 402852 w 727940"/>
              <a:gd name="connsiteY7" fmla="*/ 0 h 10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40" h="1037781">
                <a:moveTo>
                  <a:pt x="402852" y="0"/>
                </a:moveTo>
                <a:lnTo>
                  <a:pt x="727940" y="179165"/>
                </a:lnTo>
                <a:cubicBezTo>
                  <a:pt x="727940" y="179165"/>
                  <a:pt x="692698" y="850678"/>
                  <a:pt x="594876" y="903160"/>
                </a:cubicBezTo>
                <a:cubicBezTo>
                  <a:pt x="413520" y="998792"/>
                  <a:pt x="145868" y="1096613"/>
                  <a:pt x="47760" y="994219"/>
                </a:cubicBezTo>
                <a:cubicBezTo>
                  <a:pt x="5279" y="896779"/>
                  <a:pt x="-11676" y="667131"/>
                  <a:pt x="8422" y="455486"/>
                </a:cubicBezTo>
                <a:cubicBezTo>
                  <a:pt x="20042" y="332994"/>
                  <a:pt x="37187" y="148018"/>
                  <a:pt x="87479" y="109347"/>
                </a:cubicBezTo>
                <a:cubicBezTo>
                  <a:pt x="137771" y="70675"/>
                  <a:pt x="281028" y="30670"/>
                  <a:pt x="281028" y="30670"/>
                </a:cubicBezTo>
                <a:lnTo>
                  <a:pt x="402852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1" name="任意多边形: 形状 288"/>
          <p:cNvSpPr/>
          <p:nvPr userDrawn="1">
            <p:custDataLst>
              <p:tags r:id="rId69"/>
            </p:custDataLst>
          </p:nvPr>
        </p:nvSpPr>
        <p:spPr>
          <a:xfrm>
            <a:off x="9942195" y="2827655"/>
            <a:ext cx="801370" cy="1138555"/>
          </a:xfrm>
          <a:custGeom>
            <a:avLst/>
            <a:gdLst>
              <a:gd name="connsiteX0" fmla="*/ 180878 w 737716"/>
              <a:gd name="connsiteY0" fmla="*/ 1047119 h 1047309"/>
              <a:gd name="connsiteX1" fmla="*/ 49052 w 737716"/>
              <a:gd name="connsiteY1" fmla="*/ 1002447 h 1047309"/>
              <a:gd name="connsiteX2" fmla="*/ 48100 w 737716"/>
              <a:gd name="connsiteY2" fmla="*/ 1001018 h 1047309"/>
              <a:gd name="connsiteX3" fmla="*/ 8380 w 737716"/>
              <a:gd name="connsiteY3" fmla="*/ 459903 h 1047309"/>
              <a:gd name="connsiteX4" fmla="*/ 8761 w 737716"/>
              <a:gd name="connsiteY4" fmla="*/ 455522 h 1047309"/>
              <a:gd name="connsiteX5" fmla="*/ 89247 w 737716"/>
              <a:gd name="connsiteY5" fmla="*/ 110336 h 1047309"/>
              <a:gd name="connsiteX6" fmla="*/ 284510 w 737716"/>
              <a:gd name="connsiteY6" fmla="*/ 30802 h 1047309"/>
              <a:gd name="connsiteX7" fmla="*/ 406430 w 737716"/>
              <a:gd name="connsiteY7" fmla="*/ 131 h 1047309"/>
              <a:gd name="connsiteX8" fmla="*/ 410050 w 737716"/>
              <a:gd name="connsiteY8" fmla="*/ 608 h 1047309"/>
              <a:gd name="connsiteX9" fmla="*/ 735138 w 737716"/>
              <a:gd name="connsiteY9" fmla="*/ 179773 h 1047309"/>
              <a:gd name="connsiteX10" fmla="*/ 737710 w 737716"/>
              <a:gd name="connsiteY10" fmla="*/ 184440 h 1047309"/>
              <a:gd name="connsiteX11" fmla="*/ 601978 w 737716"/>
              <a:gd name="connsiteY11" fmla="*/ 912531 h 1047309"/>
              <a:gd name="connsiteX12" fmla="*/ 180688 w 737716"/>
              <a:gd name="connsiteY12" fmla="*/ 1047310 h 1047309"/>
              <a:gd name="connsiteX13" fmla="*/ 56863 w 737716"/>
              <a:gd name="connsiteY13" fmla="*/ 996161 h 1047309"/>
              <a:gd name="connsiteX14" fmla="*/ 597406 w 737716"/>
              <a:gd name="connsiteY14" fmla="*/ 903578 h 1047309"/>
              <a:gd name="connsiteX15" fmla="*/ 727708 w 737716"/>
              <a:gd name="connsiteY15" fmla="*/ 186917 h 1047309"/>
              <a:gd name="connsiteX16" fmla="*/ 407097 w 737716"/>
              <a:gd name="connsiteY16" fmla="*/ 10228 h 1047309"/>
              <a:gd name="connsiteX17" fmla="*/ 287177 w 737716"/>
              <a:gd name="connsiteY17" fmla="*/ 40422 h 1047309"/>
              <a:gd name="connsiteX18" fmla="*/ 95439 w 737716"/>
              <a:gd name="connsiteY18" fmla="*/ 118146 h 1047309"/>
              <a:gd name="connsiteX19" fmla="*/ 18763 w 737716"/>
              <a:gd name="connsiteY19" fmla="*/ 456379 h 1047309"/>
              <a:gd name="connsiteX20" fmla="*/ 18381 w 737716"/>
              <a:gd name="connsiteY20" fmla="*/ 460760 h 1047309"/>
              <a:gd name="connsiteX21" fmla="*/ 56958 w 737716"/>
              <a:gd name="connsiteY21" fmla="*/ 996161 h 104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37716" h="1047309">
                <a:moveTo>
                  <a:pt x="180878" y="1047119"/>
                </a:moveTo>
                <a:cubicBezTo>
                  <a:pt x="125347" y="1047119"/>
                  <a:pt x="79151" y="1033880"/>
                  <a:pt x="49052" y="1002447"/>
                </a:cubicBezTo>
                <a:cubicBezTo>
                  <a:pt x="48671" y="1002066"/>
                  <a:pt x="48290" y="1001495"/>
                  <a:pt x="48100" y="1001018"/>
                </a:cubicBezTo>
                <a:cubicBezTo>
                  <a:pt x="5428" y="903006"/>
                  <a:pt x="-11717" y="670406"/>
                  <a:pt x="8380" y="459903"/>
                </a:cubicBezTo>
                <a:lnTo>
                  <a:pt x="8761" y="455522"/>
                </a:lnTo>
                <a:cubicBezTo>
                  <a:pt x="21048" y="326553"/>
                  <a:pt x="37908" y="149864"/>
                  <a:pt x="89247" y="110336"/>
                </a:cubicBezTo>
                <a:cubicBezTo>
                  <a:pt x="139730" y="71569"/>
                  <a:pt x="278605" y="32516"/>
                  <a:pt x="284510" y="30802"/>
                </a:cubicBezTo>
                <a:lnTo>
                  <a:pt x="406430" y="131"/>
                </a:lnTo>
                <a:cubicBezTo>
                  <a:pt x="407668" y="-154"/>
                  <a:pt x="408906" y="36"/>
                  <a:pt x="410050" y="608"/>
                </a:cubicBezTo>
                <a:lnTo>
                  <a:pt x="735138" y="179773"/>
                </a:lnTo>
                <a:cubicBezTo>
                  <a:pt x="736852" y="180725"/>
                  <a:pt x="737805" y="182535"/>
                  <a:pt x="737710" y="184440"/>
                </a:cubicBezTo>
                <a:cubicBezTo>
                  <a:pt x="736281" y="211967"/>
                  <a:pt x="701134" y="859382"/>
                  <a:pt x="601978" y="912531"/>
                </a:cubicBezTo>
                <a:cubicBezTo>
                  <a:pt x="461961" y="986350"/>
                  <a:pt x="299750" y="1047310"/>
                  <a:pt x="180688" y="1047310"/>
                </a:cubicBezTo>
                <a:close/>
                <a:moveTo>
                  <a:pt x="56863" y="996161"/>
                </a:moveTo>
                <a:cubicBezTo>
                  <a:pt x="148112" y="1089887"/>
                  <a:pt x="395762" y="1009877"/>
                  <a:pt x="597406" y="903578"/>
                </a:cubicBezTo>
                <a:cubicBezTo>
                  <a:pt x="688275" y="854810"/>
                  <a:pt x="724851" y="236542"/>
                  <a:pt x="727708" y="186917"/>
                </a:cubicBezTo>
                <a:lnTo>
                  <a:pt x="407097" y="10228"/>
                </a:lnTo>
                <a:lnTo>
                  <a:pt x="287177" y="40422"/>
                </a:lnTo>
                <a:cubicBezTo>
                  <a:pt x="285844" y="40803"/>
                  <a:pt x="144397" y="80522"/>
                  <a:pt x="95439" y="118146"/>
                </a:cubicBezTo>
                <a:cubicBezTo>
                  <a:pt x="47433" y="155008"/>
                  <a:pt x="30193" y="336364"/>
                  <a:pt x="18763" y="456379"/>
                </a:cubicBezTo>
                <a:lnTo>
                  <a:pt x="18381" y="460760"/>
                </a:lnTo>
                <a:cubicBezTo>
                  <a:pt x="-1526" y="669263"/>
                  <a:pt x="15143" y="899101"/>
                  <a:pt x="56958" y="996161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2" name="任意多边形: 形状 289"/>
          <p:cNvSpPr/>
          <p:nvPr userDrawn="1">
            <p:custDataLst>
              <p:tags r:id="rId70"/>
            </p:custDataLst>
          </p:nvPr>
        </p:nvSpPr>
        <p:spPr>
          <a:xfrm>
            <a:off x="10128885" y="2714625"/>
            <a:ext cx="303530" cy="432435"/>
          </a:xfrm>
          <a:custGeom>
            <a:avLst/>
            <a:gdLst>
              <a:gd name="connsiteX0" fmla="*/ 279273 w 279273"/>
              <a:gd name="connsiteY0" fmla="*/ 10000 h 398048"/>
              <a:gd name="connsiteX1" fmla="*/ 0 w 279273"/>
              <a:gd name="connsiteY1" fmla="*/ 76389 h 398048"/>
              <a:gd name="connsiteX2" fmla="*/ 27241 w 279273"/>
              <a:gd name="connsiteY2" fmla="*/ 164781 h 398048"/>
              <a:gd name="connsiteX3" fmla="*/ 10001 w 279273"/>
              <a:gd name="connsiteY3" fmla="*/ 216978 h 398048"/>
              <a:gd name="connsiteX4" fmla="*/ 40005 w 279273"/>
              <a:gd name="connsiteY4" fmla="*/ 398049 h 398048"/>
              <a:gd name="connsiteX5" fmla="*/ 279273 w 279273"/>
              <a:gd name="connsiteY5" fmla="*/ 10000 h 39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273" h="398048">
                <a:moveTo>
                  <a:pt x="279273" y="10000"/>
                </a:moveTo>
                <a:cubicBezTo>
                  <a:pt x="270891" y="-32958"/>
                  <a:pt x="0" y="76389"/>
                  <a:pt x="0" y="76389"/>
                </a:cubicBezTo>
                <a:cubicBezTo>
                  <a:pt x="0" y="76389"/>
                  <a:pt x="22670" y="104869"/>
                  <a:pt x="27241" y="164781"/>
                </a:cubicBezTo>
                <a:cubicBezTo>
                  <a:pt x="7334" y="175164"/>
                  <a:pt x="6477" y="195452"/>
                  <a:pt x="10001" y="216978"/>
                </a:cubicBezTo>
                <a:cubicBezTo>
                  <a:pt x="23146" y="295941"/>
                  <a:pt x="40005" y="398049"/>
                  <a:pt x="40005" y="398049"/>
                </a:cubicBezTo>
                <a:lnTo>
                  <a:pt x="279273" y="1000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3" name="任意多边形: 形状 290"/>
          <p:cNvSpPr/>
          <p:nvPr userDrawn="1">
            <p:custDataLst>
              <p:tags r:id="rId71"/>
            </p:custDataLst>
          </p:nvPr>
        </p:nvSpPr>
        <p:spPr>
          <a:xfrm>
            <a:off x="10123170" y="2709545"/>
            <a:ext cx="314325" cy="438785"/>
          </a:xfrm>
          <a:custGeom>
            <a:avLst/>
            <a:gdLst>
              <a:gd name="connsiteX0" fmla="*/ 40151 w 289240"/>
              <a:gd name="connsiteY0" fmla="*/ 403613 h 403613"/>
              <a:gd name="connsiteX1" fmla="*/ 10147 w 289240"/>
              <a:gd name="connsiteY1" fmla="*/ 222638 h 403613"/>
              <a:gd name="connsiteX2" fmla="*/ 27007 w 289240"/>
              <a:gd name="connsiteY2" fmla="*/ 166822 h 403613"/>
              <a:gd name="connsiteX3" fmla="*/ 1099 w 289240"/>
              <a:gd name="connsiteY3" fmla="*/ 84335 h 403613"/>
              <a:gd name="connsiteX4" fmla="*/ 146 w 289240"/>
              <a:gd name="connsiteY4" fmla="*/ 79954 h 403613"/>
              <a:gd name="connsiteX5" fmla="*/ 3099 w 289240"/>
              <a:gd name="connsiteY5" fmla="*/ 76620 h 403613"/>
              <a:gd name="connsiteX6" fmla="*/ 281229 w 289240"/>
              <a:gd name="connsiteY6" fmla="*/ 3563 h 403613"/>
              <a:gd name="connsiteX7" fmla="*/ 289135 w 289240"/>
              <a:gd name="connsiteY7" fmla="*/ 13850 h 403613"/>
              <a:gd name="connsiteX8" fmla="*/ 285229 w 289240"/>
              <a:gd name="connsiteY8" fmla="*/ 19660 h 403613"/>
              <a:gd name="connsiteX9" fmla="*/ 279419 w 289240"/>
              <a:gd name="connsiteY9" fmla="*/ 15755 h 403613"/>
              <a:gd name="connsiteX10" fmla="*/ 276562 w 289240"/>
              <a:gd name="connsiteY10" fmla="*/ 12326 h 403613"/>
              <a:gd name="connsiteX11" fmla="*/ 12719 w 289240"/>
              <a:gd name="connsiteY11" fmla="*/ 83478 h 403613"/>
              <a:gd name="connsiteX12" fmla="*/ 37293 w 289240"/>
              <a:gd name="connsiteY12" fmla="*/ 169203 h 403613"/>
              <a:gd name="connsiteX13" fmla="*/ 34626 w 289240"/>
              <a:gd name="connsiteY13" fmla="*/ 173965 h 403613"/>
              <a:gd name="connsiteX14" fmla="*/ 20053 w 289240"/>
              <a:gd name="connsiteY14" fmla="*/ 220924 h 403613"/>
              <a:gd name="connsiteX15" fmla="*/ 50057 w 289240"/>
              <a:gd name="connsiteY15" fmla="*/ 401994 h 403613"/>
              <a:gd name="connsiteX16" fmla="*/ 40246 w 289240"/>
              <a:gd name="connsiteY16" fmla="*/ 403613 h 40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9240" h="403613">
                <a:moveTo>
                  <a:pt x="40151" y="403613"/>
                </a:moveTo>
                <a:cubicBezTo>
                  <a:pt x="40151" y="403613"/>
                  <a:pt x="23292" y="301505"/>
                  <a:pt x="10147" y="222638"/>
                </a:cubicBezTo>
                <a:cubicBezTo>
                  <a:pt x="6909" y="203302"/>
                  <a:pt x="6051" y="179776"/>
                  <a:pt x="27007" y="166822"/>
                </a:cubicBezTo>
                <a:cubicBezTo>
                  <a:pt x="22149" y="111577"/>
                  <a:pt x="1289" y="84526"/>
                  <a:pt x="1099" y="84335"/>
                </a:cubicBezTo>
                <a:cubicBezTo>
                  <a:pt x="146" y="83097"/>
                  <a:pt x="-235" y="81478"/>
                  <a:pt x="146" y="79954"/>
                </a:cubicBezTo>
                <a:cubicBezTo>
                  <a:pt x="527" y="78430"/>
                  <a:pt x="1670" y="77191"/>
                  <a:pt x="3099" y="76620"/>
                </a:cubicBezTo>
                <a:cubicBezTo>
                  <a:pt x="27292" y="66809"/>
                  <a:pt x="240843" y="-18249"/>
                  <a:pt x="281229" y="3563"/>
                </a:cubicBezTo>
                <a:cubicBezTo>
                  <a:pt x="285515" y="5944"/>
                  <a:pt x="288277" y="9469"/>
                  <a:pt x="289135" y="13850"/>
                </a:cubicBezTo>
                <a:cubicBezTo>
                  <a:pt x="289706" y="16517"/>
                  <a:pt x="287896" y="19184"/>
                  <a:pt x="285229" y="19660"/>
                </a:cubicBezTo>
                <a:cubicBezTo>
                  <a:pt x="282562" y="20137"/>
                  <a:pt x="279895" y="18422"/>
                  <a:pt x="279419" y="15755"/>
                </a:cubicBezTo>
                <a:cubicBezTo>
                  <a:pt x="279229" y="14803"/>
                  <a:pt x="278752" y="13564"/>
                  <a:pt x="276562" y="12326"/>
                </a:cubicBezTo>
                <a:cubicBezTo>
                  <a:pt x="246748" y="-3866"/>
                  <a:pt x="81299" y="56141"/>
                  <a:pt x="12719" y="83478"/>
                </a:cubicBezTo>
                <a:cubicBezTo>
                  <a:pt x="19577" y="94527"/>
                  <a:pt x="33769" y="122531"/>
                  <a:pt x="37293" y="169203"/>
                </a:cubicBezTo>
                <a:cubicBezTo>
                  <a:pt x="37484" y="171203"/>
                  <a:pt x="36436" y="173108"/>
                  <a:pt x="34626" y="173965"/>
                </a:cubicBezTo>
                <a:cubicBezTo>
                  <a:pt x="20149" y="181490"/>
                  <a:pt x="15767" y="195492"/>
                  <a:pt x="20053" y="220924"/>
                </a:cubicBezTo>
                <a:cubicBezTo>
                  <a:pt x="33198" y="299886"/>
                  <a:pt x="50057" y="401994"/>
                  <a:pt x="50057" y="401994"/>
                </a:cubicBezTo>
                <a:lnTo>
                  <a:pt x="40246" y="403613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5" name="任意多边形: 形状 292"/>
          <p:cNvSpPr/>
          <p:nvPr userDrawn="1">
            <p:custDataLst>
              <p:tags r:id="rId72"/>
            </p:custDataLst>
          </p:nvPr>
        </p:nvSpPr>
        <p:spPr>
          <a:xfrm>
            <a:off x="10147300" y="2482850"/>
            <a:ext cx="238125" cy="582930"/>
          </a:xfrm>
          <a:custGeom>
            <a:avLst/>
            <a:gdLst>
              <a:gd name="connsiteX0" fmla="*/ 42481 w 219265"/>
              <a:gd name="connsiteY0" fmla="*/ 536639 h 536638"/>
              <a:gd name="connsiteX1" fmla="*/ 54959 w 219265"/>
              <a:gd name="connsiteY1" fmla="*/ 347377 h 536638"/>
              <a:gd name="connsiteX2" fmla="*/ 0 w 219265"/>
              <a:gd name="connsiteY2" fmla="*/ 122872 h 536638"/>
              <a:gd name="connsiteX3" fmla="*/ 160972 w 219265"/>
              <a:gd name="connsiteY3" fmla="*/ 0 h 536638"/>
              <a:gd name="connsiteX4" fmla="*/ 219265 w 219265"/>
              <a:gd name="connsiteY4" fmla="*/ 322040 h 536638"/>
              <a:gd name="connsiteX5" fmla="*/ 133160 w 219265"/>
              <a:gd name="connsiteY5" fmla="*/ 400050 h 536638"/>
              <a:gd name="connsiteX6" fmla="*/ 42481 w 219265"/>
              <a:gd name="connsiteY6" fmla="*/ 536639 h 536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265" h="536638">
                <a:moveTo>
                  <a:pt x="42481" y="536639"/>
                </a:moveTo>
                <a:cubicBezTo>
                  <a:pt x="58769" y="464725"/>
                  <a:pt x="54959" y="347377"/>
                  <a:pt x="54959" y="347377"/>
                </a:cubicBezTo>
                <a:lnTo>
                  <a:pt x="0" y="122872"/>
                </a:lnTo>
                <a:lnTo>
                  <a:pt x="160972" y="0"/>
                </a:lnTo>
                <a:lnTo>
                  <a:pt x="219265" y="322040"/>
                </a:lnTo>
                <a:cubicBezTo>
                  <a:pt x="219265" y="322040"/>
                  <a:pt x="174117" y="368237"/>
                  <a:pt x="133160" y="400050"/>
                </a:cubicBezTo>
                <a:lnTo>
                  <a:pt x="42481" y="536639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6" name="任意多边形: 形状 293"/>
          <p:cNvSpPr/>
          <p:nvPr userDrawn="1">
            <p:custDataLst>
              <p:tags r:id="rId73"/>
            </p:custDataLst>
          </p:nvPr>
        </p:nvSpPr>
        <p:spPr>
          <a:xfrm>
            <a:off x="10141585" y="2477135"/>
            <a:ext cx="248920" cy="594360"/>
          </a:xfrm>
          <a:custGeom>
            <a:avLst/>
            <a:gdLst>
              <a:gd name="connsiteX0" fmla="*/ 47480 w 229298"/>
              <a:gd name="connsiteY0" fmla="*/ 546713 h 546712"/>
              <a:gd name="connsiteX1" fmla="*/ 46337 w 229298"/>
              <a:gd name="connsiteY1" fmla="*/ 546617 h 546712"/>
              <a:gd name="connsiteX2" fmla="*/ 42622 w 229298"/>
              <a:gd name="connsiteY2" fmla="*/ 540617 h 546712"/>
              <a:gd name="connsiteX3" fmla="*/ 55005 w 229298"/>
              <a:gd name="connsiteY3" fmla="*/ 353069 h 546712"/>
              <a:gd name="connsiteX4" fmla="*/ 141 w 229298"/>
              <a:gd name="connsiteY4" fmla="*/ 129041 h 546712"/>
              <a:gd name="connsiteX5" fmla="*/ 1951 w 229298"/>
              <a:gd name="connsiteY5" fmla="*/ 123898 h 546712"/>
              <a:gd name="connsiteX6" fmla="*/ 162923 w 229298"/>
              <a:gd name="connsiteY6" fmla="*/ 1025 h 546712"/>
              <a:gd name="connsiteX7" fmla="*/ 167781 w 229298"/>
              <a:gd name="connsiteY7" fmla="*/ 359 h 546712"/>
              <a:gd name="connsiteX8" fmla="*/ 170924 w 229298"/>
              <a:gd name="connsiteY8" fmla="*/ 4073 h 546712"/>
              <a:gd name="connsiteX9" fmla="*/ 229217 w 229298"/>
              <a:gd name="connsiteY9" fmla="*/ 326114 h 546712"/>
              <a:gd name="connsiteX10" fmla="*/ 227884 w 229298"/>
              <a:gd name="connsiteY10" fmla="*/ 330495 h 546712"/>
              <a:gd name="connsiteX11" fmla="*/ 141302 w 229298"/>
              <a:gd name="connsiteY11" fmla="*/ 408981 h 546712"/>
              <a:gd name="connsiteX12" fmla="*/ 134348 w 229298"/>
              <a:gd name="connsiteY12" fmla="*/ 408124 h 546712"/>
              <a:gd name="connsiteX13" fmla="*/ 135205 w 229298"/>
              <a:gd name="connsiteY13" fmla="*/ 401171 h 546712"/>
              <a:gd name="connsiteX14" fmla="*/ 219026 w 229298"/>
              <a:gd name="connsiteY14" fmla="*/ 325447 h 546712"/>
              <a:gd name="connsiteX15" fmla="*/ 162637 w 229298"/>
              <a:gd name="connsiteY15" fmla="*/ 13884 h 546712"/>
              <a:gd name="connsiteX16" fmla="*/ 10714 w 229298"/>
              <a:gd name="connsiteY16" fmla="*/ 129803 h 546712"/>
              <a:gd name="connsiteX17" fmla="*/ 64911 w 229298"/>
              <a:gd name="connsiteY17" fmla="*/ 351164 h 546712"/>
              <a:gd name="connsiteX18" fmla="*/ 65006 w 229298"/>
              <a:gd name="connsiteY18" fmla="*/ 352212 h 546712"/>
              <a:gd name="connsiteX19" fmla="*/ 52338 w 229298"/>
              <a:gd name="connsiteY19" fmla="*/ 542807 h 546712"/>
              <a:gd name="connsiteX20" fmla="*/ 47480 w 229298"/>
              <a:gd name="connsiteY20" fmla="*/ 546713 h 54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298" h="546712">
                <a:moveTo>
                  <a:pt x="47480" y="546713"/>
                </a:moveTo>
                <a:cubicBezTo>
                  <a:pt x="47480" y="546713"/>
                  <a:pt x="46718" y="546713"/>
                  <a:pt x="46337" y="546617"/>
                </a:cubicBezTo>
                <a:cubicBezTo>
                  <a:pt x="43670" y="546046"/>
                  <a:pt x="41956" y="543379"/>
                  <a:pt x="42622" y="540617"/>
                </a:cubicBezTo>
                <a:cubicBezTo>
                  <a:pt x="58053" y="472608"/>
                  <a:pt x="55291" y="361642"/>
                  <a:pt x="55005" y="353069"/>
                </a:cubicBezTo>
                <a:lnTo>
                  <a:pt x="141" y="129041"/>
                </a:lnTo>
                <a:cubicBezTo>
                  <a:pt x="-335" y="127136"/>
                  <a:pt x="427" y="125136"/>
                  <a:pt x="1951" y="123898"/>
                </a:cubicBezTo>
                <a:lnTo>
                  <a:pt x="162923" y="1025"/>
                </a:lnTo>
                <a:cubicBezTo>
                  <a:pt x="164352" y="-22"/>
                  <a:pt x="166162" y="-308"/>
                  <a:pt x="167781" y="359"/>
                </a:cubicBezTo>
                <a:cubicBezTo>
                  <a:pt x="169400" y="1025"/>
                  <a:pt x="170543" y="2454"/>
                  <a:pt x="170924" y="4073"/>
                </a:cubicBezTo>
                <a:lnTo>
                  <a:pt x="229217" y="326114"/>
                </a:lnTo>
                <a:cubicBezTo>
                  <a:pt x="229503" y="327733"/>
                  <a:pt x="229027" y="329352"/>
                  <a:pt x="227884" y="330495"/>
                </a:cubicBezTo>
                <a:cubicBezTo>
                  <a:pt x="227408" y="330971"/>
                  <a:pt x="182068" y="377358"/>
                  <a:pt x="141302" y="408981"/>
                </a:cubicBezTo>
                <a:cubicBezTo>
                  <a:pt x="139111" y="410696"/>
                  <a:pt x="135968" y="410315"/>
                  <a:pt x="134348" y="408124"/>
                </a:cubicBezTo>
                <a:cubicBezTo>
                  <a:pt x="132634" y="405933"/>
                  <a:pt x="133015" y="402790"/>
                  <a:pt x="135205" y="401171"/>
                </a:cubicBezTo>
                <a:cubicBezTo>
                  <a:pt x="170829" y="373453"/>
                  <a:pt x="210262" y="334305"/>
                  <a:pt x="219026" y="325447"/>
                </a:cubicBezTo>
                <a:lnTo>
                  <a:pt x="162637" y="13884"/>
                </a:lnTo>
                <a:lnTo>
                  <a:pt x="10714" y="129803"/>
                </a:lnTo>
                <a:lnTo>
                  <a:pt x="64911" y="351164"/>
                </a:lnTo>
                <a:cubicBezTo>
                  <a:pt x="64911" y="351164"/>
                  <a:pt x="65006" y="351831"/>
                  <a:pt x="65006" y="352212"/>
                </a:cubicBezTo>
                <a:cubicBezTo>
                  <a:pt x="65006" y="353355"/>
                  <a:pt x="68626" y="471084"/>
                  <a:pt x="52338" y="542807"/>
                </a:cubicBezTo>
                <a:cubicBezTo>
                  <a:pt x="51862" y="545093"/>
                  <a:pt x="49766" y="546713"/>
                  <a:pt x="47480" y="54671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7" name="任意多边形: 形状 294"/>
          <p:cNvSpPr/>
          <p:nvPr userDrawn="1">
            <p:custDataLst>
              <p:tags r:id="rId74"/>
            </p:custDataLst>
          </p:nvPr>
        </p:nvSpPr>
        <p:spPr>
          <a:xfrm rot="17719799">
            <a:off x="9935210" y="2385695"/>
            <a:ext cx="432435" cy="295910"/>
          </a:xfrm>
          <a:custGeom>
            <a:avLst/>
            <a:gdLst>
              <a:gd name="connsiteX0" fmla="*/ 397954 w 397954"/>
              <a:gd name="connsiteY0" fmla="*/ 136208 h 272415"/>
              <a:gd name="connsiteX1" fmla="*/ 198977 w 397954"/>
              <a:gd name="connsiteY1" fmla="*/ 272415 h 272415"/>
              <a:gd name="connsiteX2" fmla="*/ 0 w 397954"/>
              <a:gd name="connsiteY2" fmla="*/ 136208 h 272415"/>
              <a:gd name="connsiteX3" fmla="*/ 198977 w 397954"/>
              <a:gd name="connsiteY3" fmla="*/ 0 h 272415"/>
              <a:gd name="connsiteX4" fmla="*/ 397954 w 397954"/>
              <a:gd name="connsiteY4" fmla="*/ 136208 h 27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954" h="272415">
                <a:moveTo>
                  <a:pt x="397954" y="136208"/>
                </a:moveTo>
                <a:cubicBezTo>
                  <a:pt x="397954" y="211433"/>
                  <a:pt x="308869" y="272415"/>
                  <a:pt x="198977" y="272415"/>
                </a:cubicBezTo>
                <a:cubicBezTo>
                  <a:pt x="89085" y="272415"/>
                  <a:pt x="0" y="211433"/>
                  <a:pt x="0" y="136208"/>
                </a:cubicBezTo>
                <a:cubicBezTo>
                  <a:pt x="0" y="60982"/>
                  <a:pt x="89085" y="0"/>
                  <a:pt x="198977" y="0"/>
                </a:cubicBezTo>
                <a:cubicBezTo>
                  <a:pt x="308869" y="0"/>
                  <a:pt x="397954" y="60982"/>
                  <a:pt x="397954" y="136208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8" name="任意多边形: 形状 295"/>
          <p:cNvSpPr/>
          <p:nvPr userDrawn="1">
            <p:custDataLst>
              <p:tags r:id="rId75"/>
            </p:custDataLst>
          </p:nvPr>
        </p:nvSpPr>
        <p:spPr>
          <a:xfrm>
            <a:off x="9984105" y="2322830"/>
            <a:ext cx="335280" cy="421640"/>
          </a:xfrm>
          <a:custGeom>
            <a:avLst/>
            <a:gdLst>
              <a:gd name="connsiteX0" fmla="*/ 111313 w 309113"/>
              <a:gd name="connsiteY0" fmla="*/ 388006 h 388101"/>
              <a:gd name="connsiteX1" fmla="*/ 67308 w 309113"/>
              <a:gd name="connsiteY1" fmla="*/ 378386 h 388101"/>
              <a:gd name="connsiteX2" fmla="*/ 26922 w 309113"/>
              <a:gd name="connsiteY2" fmla="*/ 133593 h 388101"/>
              <a:gd name="connsiteX3" fmla="*/ 241806 w 309113"/>
              <a:gd name="connsiteY3" fmla="*/ 9673 h 388101"/>
              <a:gd name="connsiteX4" fmla="*/ 282192 w 309113"/>
              <a:gd name="connsiteY4" fmla="*/ 254466 h 388101"/>
              <a:gd name="connsiteX5" fmla="*/ 111313 w 309113"/>
              <a:gd name="connsiteY5" fmla="*/ 388101 h 388101"/>
              <a:gd name="connsiteX6" fmla="*/ 197515 w 309113"/>
              <a:gd name="connsiteY6" fmla="*/ 9864 h 388101"/>
              <a:gd name="connsiteX7" fmla="*/ 35970 w 309113"/>
              <a:gd name="connsiteY7" fmla="*/ 137880 h 388101"/>
              <a:gd name="connsiteX8" fmla="*/ 71594 w 309113"/>
              <a:gd name="connsiteY8" fmla="*/ 369337 h 388101"/>
              <a:gd name="connsiteX9" fmla="*/ 273238 w 309113"/>
              <a:gd name="connsiteY9" fmla="*/ 250179 h 388101"/>
              <a:gd name="connsiteX10" fmla="*/ 237615 w 309113"/>
              <a:gd name="connsiteY10" fmla="*/ 18722 h 388101"/>
              <a:gd name="connsiteX11" fmla="*/ 197610 w 309113"/>
              <a:gd name="connsiteY11" fmla="*/ 9959 h 38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9113" h="388101">
                <a:moveTo>
                  <a:pt x="111313" y="388006"/>
                </a:moveTo>
                <a:cubicBezTo>
                  <a:pt x="95978" y="388006"/>
                  <a:pt x="81214" y="384863"/>
                  <a:pt x="67308" y="378386"/>
                </a:cubicBezTo>
                <a:cubicBezTo>
                  <a:pt x="-3082" y="345048"/>
                  <a:pt x="-21180" y="235320"/>
                  <a:pt x="26922" y="133593"/>
                </a:cubicBezTo>
                <a:cubicBezTo>
                  <a:pt x="75023" y="31962"/>
                  <a:pt x="171416" y="-23664"/>
                  <a:pt x="241806" y="9673"/>
                </a:cubicBezTo>
                <a:cubicBezTo>
                  <a:pt x="312195" y="43011"/>
                  <a:pt x="330293" y="152739"/>
                  <a:pt x="282192" y="254466"/>
                </a:cubicBezTo>
                <a:cubicBezTo>
                  <a:pt x="243520" y="336095"/>
                  <a:pt x="173702" y="388101"/>
                  <a:pt x="111313" y="388101"/>
                </a:cubicBezTo>
                <a:close/>
                <a:moveTo>
                  <a:pt x="197515" y="9864"/>
                </a:moveTo>
                <a:cubicBezTo>
                  <a:pt x="139031" y="9864"/>
                  <a:pt x="72927" y="59775"/>
                  <a:pt x="35970" y="137880"/>
                </a:cubicBezTo>
                <a:cubicBezTo>
                  <a:pt x="-9749" y="234558"/>
                  <a:pt x="6157" y="338381"/>
                  <a:pt x="71594" y="369337"/>
                </a:cubicBezTo>
                <a:cubicBezTo>
                  <a:pt x="137031" y="400293"/>
                  <a:pt x="227423" y="346858"/>
                  <a:pt x="273238" y="250179"/>
                </a:cubicBezTo>
                <a:cubicBezTo>
                  <a:pt x="318958" y="153501"/>
                  <a:pt x="303052" y="49678"/>
                  <a:pt x="237615" y="18722"/>
                </a:cubicBezTo>
                <a:cubicBezTo>
                  <a:pt x="225042" y="12721"/>
                  <a:pt x="211516" y="9959"/>
                  <a:pt x="197610" y="9959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9" name="任意多边形: 形状 297"/>
          <p:cNvSpPr/>
          <p:nvPr userDrawn="1">
            <p:custDataLst>
              <p:tags r:id="rId76"/>
            </p:custDataLst>
          </p:nvPr>
        </p:nvSpPr>
        <p:spPr>
          <a:xfrm>
            <a:off x="9977755" y="2300605"/>
            <a:ext cx="400050" cy="448945"/>
          </a:xfrm>
          <a:custGeom>
            <a:avLst/>
            <a:gdLst>
              <a:gd name="connsiteX0" fmla="*/ 30998 w 368272"/>
              <a:gd name="connsiteY0" fmla="*/ 66230 h 413278"/>
              <a:gd name="connsiteX1" fmla="*/ 231403 w 368272"/>
              <a:gd name="connsiteY1" fmla="*/ 124618 h 413278"/>
              <a:gd name="connsiteX2" fmla="*/ 251311 w 368272"/>
              <a:gd name="connsiteY2" fmla="*/ 210629 h 413278"/>
              <a:gd name="connsiteX3" fmla="*/ 201495 w 368272"/>
              <a:gd name="connsiteY3" fmla="*/ 350742 h 413278"/>
              <a:gd name="connsiteX4" fmla="*/ 123485 w 368272"/>
              <a:gd name="connsiteY4" fmla="*/ 277971 h 413278"/>
              <a:gd name="connsiteX5" fmla="*/ 7375 w 368272"/>
              <a:gd name="connsiteY5" fmla="*/ 244538 h 413278"/>
              <a:gd name="connsiteX6" fmla="*/ 12519 w 368272"/>
              <a:gd name="connsiteY6" fmla="*/ 381222 h 413278"/>
              <a:gd name="connsiteX7" fmla="*/ 218164 w 368272"/>
              <a:gd name="connsiteY7" fmla="*/ 379222 h 413278"/>
              <a:gd name="connsiteX8" fmla="*/ 295316 w 368272"/>
              <a:gd name="connsiteY8" fmla="*/ 283114 h 413278"/>
              <a:gd name="connsiteX9" fmla="*/ 295602 w 368272"/>
              <a:gd name="connsiteY9" fmla="*/ 222345 h 413278"/>
              <a:gd name="connsiteX10" fmla="*/ 324082 w 368272"/>
              <a:gd name="connsiteY10" fmla="*/ 224059 h 413278"/>
              <a:gd name="connsiteX11" fmla="*/ 342084 w 368272"/>
              <a:gd name="connsiteY11" fmla="*/ 307975 h 413278"/>
              <a:gd name="connsiteX12" fmla="*/ 367801 w 368272"/>
              <a:gd name="connsiteY12" fmla="*/ 182626 h 413278"/>
              <a:gd name="connsiteX13" fmla="*/ 215497 w 368272"/>
              <a:gd name="connsiteY13" fmla="*/ 698 h 413278"/>
              <a:gd name="connsiteX14" fmla="*/ 30998 w 368272"/>
              <a:gd name="connsiteY14" fmla="*/ 66325 h 41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8272" h="413278">
                <a:moveTo>
                  <a:pt x="30998" y="66230"/>
                </a:moveTo>
                <a:cubicBezTo>
                  <a:pt x="95196" y="149860"/>
                  <a:pt x="226736" y="119284"/>
                  <a:pt x="231403" y="124618"/>
                </a:cubicBezTo>
                <a:cubicBezTo>
                  <a:pt x="236071" y="129857"/>
                  <a:pt x="227022" y="199199"/>
                  <a:pt x="251311" y="210629"/>
                </a:cubicBezTo>
                <a:cubicBezTo>
                  <a:pt x="275599" y="222059"/>
                  <a:pt x="228451" y="343693"/>
                  <a:pt x="201495" y="350742"/>
                </a:cubicBezTo>
                <a:cubicBezTo>
                  <a:pt x="160061" y="361600"/>
                  <a:pt x="154060" y="304546"/>
                  <a:pt x="123485" y="277971"/>
                </a:cubicBezTo>
                <a:cubicBezTo>
                  <a:pt x="88719" y="247681"/>
                  <a:pt x="7375" y="244538"/>
                  <a:pt x="7375" y="244538"/>
                </a:cubicBezTo>
                <a:cubicBezTo>
                  <a:pt x="7375" y="244538"/>
                  <a:pt x="-12246" y="333216"/>
                  <a:pt x="12519" y="381222"/>
                </a:cubicBezTo>
                <a:cubicBezTo>
                  <a:pt x="37284" y="429228"/>
                  <a:pt x="142631" y="418941"/>
                  <a:pt x="218164" y="379222"/>
                </a:cubicBezTo>
                <a:cubicBezTo>
                  <a:pt x="293697" y="339502"/>
                  <a:pt x="297793" y="316357"/>
                  <a:pt x="295316" y="283114"/>
                </a:cubicBezTo>
                <a:cubicBezTo>
                  <a:pt x="292840" y="249872"/>
                  <a:pt x="294364" y="242347"/>
                  <a:pt x="295602" y="222345"/>
                </a:cubicBezTo>
                <a:cubicBezTo>
                  <a:pt x="297221" y="195008"/>
                  <a:pt x="318367" y="208248"/>
                  <a:pt x="324082" y="224059"/>
                </a:cubicBezTo>
                <a:cubicBezTo>
                  <a:pt x="329701" y="239871"/>
                  <a:pt x="342084" y="307975"/>
                  <a:pt x="342084" y="307975"/>
                </a:cubicBezTo>
                <a:cubicBezTo>
                  <a:pt x="342084" y="307975"/>
                  <a:pt x="363039" y="245681"/>
                  <a:pt x="367801" y="182626"/>
                </a:cubicBezTo>
                <a:cubicBezTo>
                  <a:pt x="374850" y="89947"/>
                  <a:pt x="301889" y="-9303"/>
                  <a:pt x="215497" y="698"/>
                </a:cubicBezTo>
                <a:cubicBezTo>
                  <a:pt x="91576" y="15081"/>
                  <a:pt x="30998" y="66325"/>
                  <a:pt x="30998" y="6632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1" name="任意多边形: 形状 301"/>
          <p:cNvSpPr/>
          <p:nvPr userDrawn="1">
            <p:custDataLst>
              <p:tags r:id="rId77"/>
            </p:custDataLst>
          </p:nvPr>
        </p:nvSpPr>
        <p:spPr>
          <a:xfrm>
            <a:off x="10282555" y="2512695"/>
            <a:ext cx="55245" cy="59690"/>
          </a:xfrm>
          <a:custGeom>
            <a:avLst/>
            <a:gdLst>
              <a:gd name="connsiteX0" fmla="*/ 43661 w 51031"/>
              <a:gd name="connsiteY0" fmla="*/ 41156 h 55164"/>
              <a:gd name="connsiteX1" fmla="*/ 7561 w 51031"/>
              <a:gd name="connsiteY1" fmla="*/ 51633 h 55164"/>
              <a:gd name="connsiteX2" fmla="*/ 7370 w 51031"/>
              <a:gd name="connsiteY2" fmla="*/ 14009 h 55164"/>
              <a:gd name="connsiteX3" fmla="*/ 43470 w 51031"/>
              <a:gd name="connsiteY3" fmla="*/ 3532 h 55164"/>
              <a:gd name="connsiteX4" fmla="*/ 43661 w 51031"/>
              <a:gd name="connsiteY4" fmla="*/ 41156 h 5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31" h="55164">
                <a:moveTo>
                  <a:pt x="43661" y="41156"/>
                </a:moveTo>
                <a:cubicBezTo>
                  <a:pt x="33755" y="54395"/>
                  <a:pt x="17562" y="59063"/>
                  <a:pt x="7561" y="51633"/>
                </a:cubicBezTo>
                <a:cubicBezTo>
                  <a:pt x="-2440" y="44108"/>
                  <a:pt x="-2536" y="27249"/>
                  <a:pt x="7370" y="14009"/>
                </a:cubicBezTo>
                <a:cubicBezTo>
                  <a:pt x="17276" y="770"/>
                  <a:pt x="33469" y="-3898"/>
                  <a:pt x="43470" y="3532"/>
                </a:cubicBezTo>
                <a:cubicBezTo>
                  <a:pt x="53471" y="11057"/>
                  <a:pt x="53567" y="27916"/>
                  <a:pt x="43661" y="4115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2" name="任意多边形: 形状 302"/>
          <p:cNvSpPr/>
          <p:nvPr userDrawn="1">
            <p:custDataLst>
              <p:tags r:id="rId78"/>
            </p:custDataLst>
          </p:nvPr>
        </p:nvSpPr>
        <p:spPr>
          <a:xfrm>
            <a:off x="10277475" y="2506980"/>
            <a:ext cx="66040" cy="70485"/>
          </a:xfrm>
          <a:custGeom>
            <a:avLst/>
            <a:gdLst>
              <a:gd name="connsiteX0" fmla="*/ 23573 w 61006"/>
              <a:gd name="connsiteY0" fmla="*/ 65109 h 65108"/>
              <a:gd name="connsiteX1" fmla="*/ 9476 w 61006"/>
              <a:gd name="connsiteY1" fmla="*/ 60537 h 65108"/>
              <a:gd name="connsiteX2" fmla="*/ 8333 w 61006"/>
              <a:gd name="connsiteY2" fmla="*/ 15960 h 65108"/>
              <a:gd name="connsiteX3" fmla="*/ 51481 w 61006"/>
              <a:gd name="connsiteY3" fmla="*/ 4530 h 65108"/>
              <a:gd name="connsiteX4" fmla="*/ 61006 w 61006"/>
              <a:gd name="connsiteY4" fmla="*/ 25104 h 65108"/>
              <a:gd name="connsiteX5" fmla="*/ 52624 w 61006"/>
              <a:gd name="connsiteY5" fmla="*/ 49107 h 65108"/>
              <a:gd name="connsiteX6" fmla="*/ 23668 w 61006"/>
              <a:gd name="connsiteY6" fmla="*/ 65109 h 65108"/>
              <a:gd name="connsiteX7" fmla="*/ 37099 w 61006"/>
              <a:gd name="connsiteY7" fmla="*/ 9959 h 65108"/>
              <a:gd name="connsiteX8" fmla="*/ 16239 w 61006"/>
              <a:gd name="connsiteY8" fmla="*/ 22056 h 65108"/>
              <a:gd name="connsiteX9" fmla="*/ 15382 w 61006"/>
              <a:gd name="connsiteY9" fmla="*/ 52726 h 65108"/>
              <a:gd name="connsiteX10" fmla="*/ 44528 w 61006"/>
              <a:gd name="connsiteY10" fmla="*/ 43297 h 65108"/>
              <a:gd name="connsiteX11" fmla="*/ 50910 w 61006"/>
              <a:gd name="connsiteY11" fmla="*/ 25294 h 65108"/>
              <a:gd name="connsiteX12" fmla="*/ 45385 w 61006"/>
              <a:gd name="connsiteY12" fmla="*/ 12626 h 65108"/>
              <a:gd name="connsiteX13" fmla="*/ 37099 w 61006"/>
              <a:gd name="connsiteY13" fmla="*/ 9959 h 6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006" h="65108">
                <a:moveTo>
                  <a:pt x="23573" y="65109"/>
                </a:moveTo>
                <a:cubicBezTo>
                  <a:pt x="18429" y="65109"/>
                  <a:pt x="13572" y="63680"/>
                  <a:pt x="9476" y="60537"/>
                </a:cubicBezTo>
                <a:cubicBezTo>
                  <a:pt x="-2716" y="51393"/>
                  <a:pt x="-3192" y="31390"/>
                  <a:pt x="8333" y="15960"/>
                </a:cubicBezTo>
                <a:cubicBezTo>
                  <a:pt x="19858" y="529"/>
                  <a:pt x="39194" y="-4614"/>
                  <a:pt x="51481" y="4530"/>
                </a:cubicBezTo>
                <a:cubicBezTo>
                  <a:pt x="57577" y="9102"/>
                  <a:pt x="61006" y="16436"/>
                  <a:pt x="61006" y="25104"/>
                </a:cubicBezTo>
                <a:cubicBezTo>
                  <a:pt x="61006" y="33295"/>
                  <a:pt x="58053" y="41773"/>
                  <a:pt x="52624" y="49107"/>
                </a:cubicBezTo>
                <a:cubicBezTo>
                  <a:pt x="44909" y="59394"/>
                  <a:pt x="33860" y="65109"/>
                  <a:pt x="23668" y="65109"/>
                </a:cubicBezTo>
                <a:close/>
                <a:moveTo>
                  <a:pt x="37099" y="9959"/>
                </a:moveTo>
                <a:cubicBezTo>
                  <a:pt x="30050" y="9959"/>
                  <a:pt x="22049" y="14341"/>
                  <a:pt x="16239" y="22056"/>
                </a:cubicBezTo>
                <a:cubicBezTo>
                  <a:pt x="7952" y="33105"/>
                  <a:pt x="7571" y="46821"/>
                  <a:pt x="15382" y="52726"/>
                </a:cubicBezTo>
                <a:cubicBezTo>
                  <a:pt x="23192" y="58537"/>
                  <a:pt x="36241" y="54346"/>
                  <a:pt x="44528" y="43297"/>
                </a:cubicBezTo>
                <a:cubicBezTo>
                  <a:pt x="48719" y="37772"/>
                  <a:pt x="51005" y="31390"/>
                  <a:pt x="50910" y="25294"/>
                </a:cubicBezTo>
                <a:cubicBezTo>
                  <a:pt x="50910" y="19770"/>
                  <a:pt x="48909" y="15293"/>
                  <a:pt x="45385" y="12626"/>
                </a:cubicBezTo>
                <a:cubicBezTo>
                  <a:pt x="43004" y="10816"/>
                  <a:pt x="40146" y="9959"/>
                  <a:pt x="37099" y="9959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3" name="任意多边形: 形状 303"/>
          <p:cNvSpPr/>
          <p:nvPr userDrawn="1">
            <p:custDataLst>
              <p:tags r:id="rId79"/>
            </p:custDataLst>
          </p:nvPr>
        </p:nvSpPr>
        <p:spPr>
          <a:xfrm>
            <a:off x="10003790" y="2436495"/>
            <a:ext cx="65405" cy="136525"/>
          </a:xfrm>
          <a:custGeom>
            <a:avLst/>
            <a:gdLst>
              <a:gd name="connsiteX0" fmla="*/ 41148 w 60321"/>
              <a:gd name="connsiteY0" fmla="*/ 125874 h 125874"/>
              <a:gd name="connsiteX1" fmla="*/ 40862 w 60321"/>
              <a:gd name="connsiteY1" fmla="*/ 125874 h 125874"/>
              <a:gd name="connsiteX2" fmla="*/ 952 w 60321"/>
              <a:gd name="connsiteY2" fmla="*/ 102633 h 125874"/>
              <a:gd name="connsiteX3" fmla="*/ 95 w 60321"/>
              <a:gd name="connsiteY3" fmla="*/ 98823 h 125874"/>
              <a:gd name="connsiteX4" fmla="*/ 2190 w 60321"/>
              <a:gd name="connsiteY4" fmla="*/ 95585 h 125874"/>
              <a:gd name="connsiteX5" fmla="*/ 38957 w 60321"/>
              <a:gd name="connsiteY5" fmla="*/ 65200 h 125874"/>
              <a:gd name="connsiteX6" fmla="*/ 49244 w 60321"/>
              <a:gd name="connsiteY6" fmla="*/ 28529 h 125874"/>
              <a:gd name="connsiteX7" fmla="*/ 26098 w 60321"/>
              <a:gd name="connsiteY7" fmla="*/ 9860 h 125874"/>
              <a:gd name="connsiteX8" fmla="*/ 22383 w 60321"/>
              <a:gd name="connsiteY8" fmla="*/ 3859 h 125874"/>
              <a:gd name="connsiteX9" fmla="*/ 28384 w 60321"/>
              <a:gd name="connsiteY9" fmla="*/ 144 h 125874"/>
              <a:gd name="connsiteX10" fmla="*/ 58769 w 60321"/>
              <a:gd name="connsiteY10" fmla="*/ 25671 h 125874"/>
              <a:gd name="connsiteX11" fmla="*/ 46101 w 60321"/>
              <a:gd name="connsiteY11" fmla="*/ 72058 h 125874"/>
              <a:gd name="connsiteX12" fmla="*/ 12287 w 60321"/>
              <a:gd name="connsiteY12" fmla="*/ 100538 h 125874"/>
              <a:gd name="connsiteX13" fmla="*/ 41433 w 60321"/>
              <a:gd name="connsiteY13" fmla="*/ 115873 h 125874"/>
              <a:gd name="connsiteX14" fmla="*/ 46101 w 60321"/>
              <a:gd name="connsiteY14" fmla="*/ 121112 h 125874"/>
              <a:gd name="connsiteX15" fmla="*/ 41148 w 60321"/>
              <a:gd name="connsiteY15" fmla="*/ 125779 h 12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321" h="125874">
                <a:moveTo>
                  <a:pt x="41148" y="125874"/>
                </a:moveTo>
                <a:cubicBezTo>
                  <a:pt x="41148" y="125874"/>
                  <a:pt x="40957" y="125874"/>
                  <a:pt x="40862" y="125874"/>
                </a:cubicBezTo>
                <a:cubicBezTo>
                  <a:pt x="17240" y="124445"/>
                  <a:pt x="1619" y="103490"/>
                  <a:pt x="952" y="102633"/>
                </a:cubicBezTo>
                <a:cubicBezTo>
                  <a:pt x="190" y="101585"/>
                  <a:pt x="-191" y="100157"/>
                  <a:pt x="95" y="98823"/>
                </a:cubicBezTo>
                <a:cubicBezTo>
                  <a:pt x="285" y="97490"/>
                  <a:pt x="1047" y="96347"/>
                  <a:pt x="2190" y="95585"/>
                </a:cubicBezTo>
                <a:cubicBezTo>
                  <a:pt x="2381" y="95394"/>
                  <a:pt x="24479" y="80345"/>
                  <a:pt x="38957" y="65200"/>
                </a:cubicBezTo>
                <a:cubicBezTo>
                  <a:pt x="46767" y="57008"/>
                  <a:pt x="53054" y="41387"/>
                  <a:pt x="49244" y="28529"/>
                </a:cubicBezTo>
                <a:cubicBezTo>
                  <a:pt x="46482" y="19099"/>
                  <a:pt x="38671" y="12812"/>
                  <a:pt x="26098" y="9860"/>
                </a:cubicBezTo>
                <a:cubicBezTo>
                  <a:pt x="23431" y="9193"/>
                  <a:pt x="21717" y="6526"/>
                  <a:pt x="22383" y="3859"/>
                </a:cubicBezTo>
                <a:cubicBezTo>
                  <a:pt x="23050" y="1192"/>
                  <a:pt x="25717" y="-523"/>
                  <a:pt x="28384" y="144"/>
                </a:cubicBezTo>
                <a:cubicBezTo>
                  <a:pt x="48672" y="4907"/>
                  <a:pt x="56102" y="16622"/>
                  <a:pt x="58769" y="25671"/>
                </a:cubicBezTo>
                <a:cubicBezTo>
                  <a:pt x="63722" y="42245"/>
                  <a:pt x="56102" y="61580"/>
                  <a:pt x="46101" y="72058"/>
                </a:cubicBezTo>
                <a:cubicBezTo>
                  <a:pt x="34861" y="83869"/>
                  <a:pt x="19716" y="95204"/>
                  <a:pt x="12287" y="100538"/>
                </a:cubicBezTo>
                <a:cubicBezTo>
                  <a:pt x="17430" y="105967"/>
                  <a:pt x="28003" y="115111"/>
                  <a:pt x="41433" y="115873"/>
                </a:cubicBezTo>
                <a:cubicBezTo>
                  <a:pt x="44196" y="116063"/>
                  <a:pt x="46291" y="118349"/>
                  <a:pt x="46101" y="121112"/>
                </a:cubicBezTo>
                <a:cubicBezTo>
                  <a:pt x="45910" y="123779"/>
                  <a:pt x="43719" y="125779"/>
                  <a:pt x="41148" y="125779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4" name="任意多边形: 形状 304"/>
          <p:cNvSpPr/>
          <p:nvPr userDrawn="1">
            <p:custDataLst>
              <p:tags r:id="rId80"/>
            </p:custDataLst>
          </p:nvPr>
        </p:nvSpPr>
        <p:spPr>
          <a:xfrm>
            <a:off x="10099675" y="2471420"/>
            <a:ext cx="80010" cy="42545"/>
          </a:xfrm>
          <a:custGeom>
            <a:avLst/>
            <a:gdLst>
              <a:gd name="connsiteX0" fmla="*/ 68973 w 73953"/>
              <a:gd name="connsiteY0" fmla="*/ 38927 h 38926"/>
              <a:gd name="connsiteX1" fmla="*/ 64686 w 73953"/>
              <a:gd name="connsiteY1" fmla="*/ 36450 h 38926"/>
              <a:gd name="connsiteX2" fmla="*/ 63829 w 73953"/>
              <a:gd name="connsiteY2" fmla="*/ 35021 h 38926"/>
              <a:gd name="connsiteX3" fmla="*/ 5250 w 73953"/>
              <a:gd name="connsiteY3" fmla="*/ 10161 h 38926"/>
              <a:gd name="connsiteX4" fmla="*/ 12 w 73953"/>
              <a:gd name="connsiteY4" fmla="*/ 5399 h 38926"/>
              <a:gd name="connsiteX5" fmla="*/ 4774 w 73953"/>
              <a:gd name="connsiteY5" fmla="*/ 160 h 38926"/>
              <a:gd name="connsiteX6" fmla="*/ 72497 w 73953"/>
              <a:gd name="connsiteY6" fmla="*/ 29973 h 38926"/>
              <a:gd name="connsiteX7" fmla="*/ 73259 w 73953"/>
              <a:gd name="connsiteY7" fmla="*/ 31307 h 38926"/>
              <a:gd name="connsiteX8" fmla="*/ 71449 w 73953"/>
              <a:gd name="connsiteY8" fmla="*/ 38165 h 38926"/>
              <a:gd name="connsiteX9" fmla="*/ 68973 w 73953"/>
              <a:gd name="connsiteY9" fmla="*/ 38831 h 3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953" h="38926">
                <a:moveTo>
                  <a:pt x="68973" y="38927"/>
                </a:moveTo>
                <a:cubicBezTo>
                  <a:pt x="67258" y="38927"/>
                  <a:pt x="65639" y="38069"/>
                  <a:pt x="64686" y="36450"/>
                </a:cubicBezTo>
                <a:lnTo>
                  <a:pt x="63829" y="35021"/>
                </a:lnTo>
                <a:cubicBezTo>
                  <a:pt x="58114" y="25020"/>
                  <a:pt x="48399" y="8256"/>
                  <a:pt x="5250" y="10161"/>
                </a:cubicBezTo>
                <a:cubicBezTo>
                  <a:pt x="2488" y="10161"/>
                  <a:pt x="202" y="8161"/>
                  <a:pt x="12" y="5399"/>
                </a:cubicBezTo>
                <a:cubicBezTo>
                  <a:pt x="-179" y="2636"/>
                  <a:pt x="2012" y="350"/>
                  <a:pt x="4774" y="160"/>
                </a:cubicBezTo>
                <a:cubicBezTo>
                  <a:pt x="54018" y="-2031"/>
                  <a:pt x="66020" y="18829"/>
                  <a:pt x="72497" y="29973"/>
                </a:cubicBezTo>
                <a:lnTo>
                  <a:pt x="73259" y="31307"/>
                </a:lnTo>
                <a:cubicBezTo>
                  <a:pt x="74688" y="33688"/>
                  <a:pt x="73830" y="36736"/>
                  <a:pt x="71449" y="38165"/>
                </a:cubicBezTo>
                <a:cubicBezTo>
                  <a:pt x="70687" y="38641"/>
                  <a:pt x="69830" y="38831"/>
                  <a:pt x="68973" y="38831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5" name="任意多边形: 形状 305"/>
          <p:cNvSpPr/>
          <p:nvPr userDrawn="1">
            <p:custDataLst>
              <p:tags r:id="rId81"/>
            </p:custDataLst>
          </p:nvPr>
        </p:nvSpPr>
        <p:spPr>
          <a:xfrm>
            <a:off x="9991090" y="2590800"/>
            <a:ext cx="109220" cy="119380"/>
          </a:xfrm>
          <a:custGeom>
            <a:avLst/>
            <a:gdLst>
              <a:gd name="connsiteX0" fmla="*/ 13579 w 100802"/>
              <a:gd name="connsiteY0" fmla="*/ 4124 h 109588"/>
              <a:gd name="connsiteX1" fmla="*/ 87684 w 100802"/>
              <a:gd name="connsiteY1" fmla="*/ 30413 h 109588"/>
              <a:gd name="connsiteX2" fmla="*/ 92446 w 100802"/>
              <a:gd name="connsiteY2" fmla="*/ 105565 h 109588"/>
              <a:gd name="connsiteX3" fmla="*/ 54442 w 100802"/>
              <a:gd name="connsiteY3" fmla="*/ 103375 h 109588"/>
              <a:gd name="connsiteX4" fmla="*/ 24057 w 100802"/>
              <a:gd name="connsiteY4" fmla="*/ 65751 h 109588"/>
              <a:gd name="connsiteX5" fmla="*/ 4245 w 100802"/>
              <a:gd name="connsiteY5" fmla="*/ 79753 h 109588"/>
              <a:gd name="connsiteX6" fmla="*/ 13484 w 100802"/>
              <a:gd name="connsiteY6" fmla="*/ 4029 h 10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02" h="109588">
                <a:moveTo>
                  <a:pt x="13579" y="4124"/>
                </a:moveTo>
                <a:cubicBezTo>
                  <a:pt x="43964" y="-10449"/>
                  <a:pt x="80254" y="17269"/>
                  <a:pt x="87684" y="30413"/>
                </a:cubicBezTo>
                <a:cubicBezTo>
                  <a:pt x="93304" y="40414"/>
                  <a:pt x="111211" y="97945"/>
                  <a:pt x="92446" y="105565"/>
                </a:cubicBezTo>
                <a:cubicBezTo>
                  <a:pt x="82731" y="109566"/>
                  <a:pt x="63205" y="112995"/>
                  <a:pt x="54442" y="103375"/>
                </a:cubicBezTo>
                <a:cubicBezTo>
                  <a:pt x="45679" y="93659"/>
                  <a:pt x="38916" y="66703"/>
                  <a:pt x="24057" y="65751"/>
                </a:cubicBezTo>
                <a:cubicBezTo>
                  <a:pt x="9103" y="64894"/>
                  <a:pt x="10246" y="80324"/>
                  <a:pt x="4245" y="79753"/>
                </a:cubicBezTo>
                <a:cubicBezTo>
                  <a:pt x="-3375" y="78991"/>
                  <a:pt x="-994" y="10982"/>
                  <a:pt x="13484" y="4029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306"/>
          <p:cNvSpPr/>
          <p:nvPr userDrawn="1">
            <p:custDataLst>
              <p:tags r:id="rId82"/>
            </p:custDataLst>
          </p:nvPr>
        </p:nvSpPr>
        <p:spPr>
          <a:xfrm>
            <a:off x="9988550" y="2595880"/>
            <a:ext cx="86995" cy="33655"/>
          </a:xfrm>
          <a:custGeom>
            <a:avLst/>
            <a:gdLst>
              <a:gd name="connsiteX0" fmla="*/ 71475 w 80146"/>
              <a:gd name="connsiteY0" fmla="*/ 30803 h 30803"/>
              <a:gd name="connsiteX1" fmla="*/ 1371 w 80146"/>
              <a:gd name="connsiteY1" fmla="*/ 8420 h 30803"/>
              <a:gd name="connsiteX2" fmla="*/ 1562 w 80146"/>
              <a:gd name="connsiteY2" fmla="*/ 1371 h 30803"/>
              <a:gd name="connsiteX3" fmla="*/ 8610 w 80146"/>
              <a:gd name="connsiteY3" fmla="*/ 1562 h 30803"/>
              <a:gd name="connsiteX4" fmla="*/ 74904 w 80146"/>
              <a:gd name="connsiteY4" fmla="*/ 20802 h 30803"/>
              <a:gd name="connsiteX5" fmla="*/ 80143 w 80146"/>
              <a:gd name="connsiteY5" fmla="*/ 25565 h 30803"/>
              <a:gd name="connsiteX6" fmla="*/ 75381 w 80146"/>
              <a:gd name="connsiteY6" fmla="*/ 30803 h 30803"/>
              <a:gd name="connsiteX7" fmla="*/ 71570 w 80146"/>
              <a:gd name="connsiteY7" fmla="*/ 30803 h 3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146" h="30803">
                <a:moveTo>
                  <a:pt x="71475" y="30803"/>
                </a:moveTo>
                <a:cubicBezTo>
                  <a:pt x="59188" y="30803"/>
                  <a:pt x="20993" y="29089"/>
                  <a:pt x="1371" y="8420"/>
                </a:cubicBezTo>
                <a:cubicBezTo>
                  <a:pt x="-534" y="6419"/>
                  <a:pt x="-439" y="3276"/>
                  <a:pt x="1562" y="1371"/>
                </a:cubicBezTo>
                <a:cubicBezTo>
                  <a:pt x="3562" y="-534"/>
                  <a:pt x="6705" y="-439"/>
                  <a:pt x="8610" y="1562"/>
                </a:cubicBezTo>
                <a:cubicBezTo>
                  <a:pt x="28517" y="22612"/>
                  <a:pt x="74428" y="20802"/>
                  <a:pt x="74904" y="20802"/>
                </a:cubicBezTo>
                <a:cubicBezTo>
                  <a:pt x="77666" y="20707"/>
                  <a:pt x="79952" y="22802"/>
                  <a:pt x="80143" y="25565"/>
                </a:cubicBezTo>
                <a:cubicBezTo>
                  <a:pt x="80238" y="28327"/>
                  <a:pt x="78143" y="30613"/>
                  <a:pt x="75381" y="30803"/>
                </a:cubicBezTo>
                <a:cubicBezTo>
                  <a:pt x="75095" y="30803"/>
                  <a:pt x="73666" y="30803"/>
                  <a:pt x="71570" y="3080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0" name="任意多边形: 形状 307"/>
          <p:cNvSpPr/>
          <p:nvPr userDrawn="1">
            <p:custDataLst>
              <p:tags r:id="rId83"/>
            </p:custDataLst>
          </p:nvPr>
        </p:nvSpPr>
        <p:spPr>
          <a:xfrm>
            <a:off x="10109835" y="2505075"/>
            <a:ext cx="31115" cy="36830"/>
          </a:xfrm>
          <a:custGeom>
            <a:avLst/>
            <a:gdLst>
              <a:gd name="connsiteX0" fmla="*/ 1430 w 28576"/>
              <a:gd name="connsiteY0" fmla="*/ 11814 h 33724"/>
              <a:gd name="connsiteX1" fmla="*/ 8002 w 28576"/>
              <a:gd name="connsiteY1" fmla="*/ 32960 h 33724"/>
              <a:gd name="connsiteX2" fmla="*/ 27147 w 28576"/>
              <a:gd name="connsiteY2" fmla="*/ 21911 h 33724"/>
              <a:gd name="connsiteX3" fmla="*/ 20575 w 28576"/>
              <a:gd name="connsiteY3" fmla="*/ 765 h 33724"/>
              <a:gd name="connsiteX4" fmla="*/ 1430 w 28576"/>
              <a:gd name="connsiteY4" fmla="*/ 11814 h 3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76" h="33724">
                <a:moveTo>
                  <a:pt x="1430" y="11814"/>
                </a:moveTo>
                <a:cubicBezTo>
                  <a:pt x="-1999" y="20672"/>
                  <a:pt x="953" y="30197"/>
                  <a:pt x="8002" y="32960"/>
                </a:cubicBezTo>
                <a:cubicBezTo>
                  <a:pt x="15146" y="35722"/>
                  <a:pt x="23718" y="30769"/>
                  <a:pt x="27147" y="21911"/>
                </a:cubicBezTo>
                <a:cubicBezTo>
                  <a:pt x="30576" y="13052"/>
                  <a:pt x="27623" y="3527"/>
                  <a:pt x="20575" y="765"/>
                </a:cubicBezTo>
                <a:cubicBezTo>
                  <a:pt x="13431" y="-1997"/>
                  <a:pt x="4859" y="2956"/>
                  <a:pt x="1430" y="11814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1" name="任意多边形: 形状 308"/>
          <p:cNvSpPr/>
          <p:nvPr userDrawn="1">
            <p:custDataLst>
              <p:tags r:id="rId84"/>
            </p:custDataLst>
          </p:nvPr>
        </p:nvSpPr>
        <p:spPr>
          <a:xfrm>
            <a:off x="10017760" y="2482215"/>
            <a:ext cx="23495" cy="31750"/>
          </a:xfrm>
          <a:custGeom>
            <a:avLst/>
            <a:gdLst>
              <a:gd name="connsiteX0" fmla="*/ 1513 w 21505"/>
              <a:gd name="connsiteY0" fmla="*/ 11029 h 29202"/>
              <a:gd name="connsiteX1" fmla="*/ 5228 w 21505"/>
              <a:gd name="connsiteY1" fmla="*/ 28746 h 29202"/>
              <a:gd name="connsiteX2" fmla="*/ 19992 w 21505"/>
              <a:gd name="connsiteY2" fmla="*/ 18173 h 29202"/>
              <a:gd name="connsiteX3" fmla="*/ 16277 w 21505"/>
              <a:gd name="connsiteY3" fmla="*/ 457 h 29202"/>
              <a:gd name="connsiteX4" fmla="*/ 1513 w 21505"/>
              <a:gd name="connsiteY4" fmla="*/ 11029 h 2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5" h="29202">
                <a:moveTo>
                  <a:pt x="1513" y="11029"/>
                </a:moveTo>
                <a:cubicBezTo>
                  <a:pt x="-1534" y="18840"/>
                  <a:pt x="180" y="26746"/>
                  <a:pt x="5228" y="28746"/>
                </a:cubicBezTo>
                <a:cubicBezTo>
                  <a:pt x="10372" y="30746"/>
                  <a:pt x="16944" y="25984"/>
                  <a:pt x="19992" y="18173"/>
                </a:cubicBezTo>
                <a:cubicBezTo>
                  <a:pt x="23040" y="10363"/>
                  <a:pt x="21326" y="2457"/>
                  <a:pt x="16277" y="457"/>
                </a:cubicBezTo>
                <a:cubicBezTo>
                  <a:pt x="11134" y="-1544"/>
                  <a:pt x="4562" y="3219"/>
                  <a:pt x="1513" y="11029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2" name="任意多边形: 形状 309"/>
          <p:cNvSpPr/>
          <p:nvPr userDrawn="1">
            <p:custDataLst>
              <p:tags r:id="rId85"/>
            </p:custDataLst>
          </p:nvPr>
        </p:nvSpPr>
        <p:spPr>
          <a:xfrm>
            <a:off x="10086340" y="2725420"/>
            <a:ext cx="400685" cy="1233170"/>
          </a:xfrm>
          <a:custGeom>
            <a:avLst/>
            <a:gdLst>
              <a:gd name="connsiteX0" fmla="*/ 171222 w 368996"/>
              <a:gd name="connsiteY0" fmla="*/ 132683 h 1134237"/>
              <a:gd name="connsiteX1" fmla="*/ 318002 w 368996"/>
              <a:gd name="connsiteY1" fmla="*/ 0 h 1134237"/>
              <a:gd name="connsiteX2" fmla="*/ 368961 w 368996"/>
              <a:gd name="connsiteY2" fmla="*/ 121920 h 1134237"/>
              <a:gd name="connsiteX3" fmla="*/ 239611 w 368996"/>
              <a:gd name="connsiteY3" fmla="*/ 268986 h 1134237"/>
              <a:gd name="connsiteX4" fmla="*/ 206750 w 368996"/>
              <a:gd name="connsiteY4" fmla="*/ 292037 h 1134237"/>
              <a:gd name="connsiteX5" fmla="*/ 171222 w 368996"/>
              <a:gd name="connsiteY5" fmla="*/ 132779 h 1134237"/>
              <a:gd name="connsiteX6" fmla="*/ 85401 w 368996"/>
              <a:gd name="connsiteY6" fmla="*/ 362141 h 1134237"/>
              <a:gd name="connsiteX7" fmla="*/ 1486 w 368996"/>
              <a:gd name="connsiteY7" fmla="*/ 868680 h 1134237"/>
              <a:gd name="connsiteX8" fmla="*/ 29109 w 368996"/>
              <a:gd name="connsiteY8" fmla="*/ 1134237 h 1134237"/>
              <a:gd name="connsiteX9" fmla="*/ 171317 w 368996"/>
              <a:gd name="connsiteY9" fmla="*/ 132683 h 11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996" h="1134237">
                <a:moveTo>
                  <a:pt x="171222" y="132683"/>
                </a:moveTo>
                <a:cubicBezTo>
                  <a:pt x="268091" y="97631"/>
                  <a:pt x="318002" y="0"/>
                  <a:pt x="318002" y="0"/>
                </a:cubicBezTo>
                <a:cubicBezTo>
                  <a:pt x="318002" y="0"/>
                  <a:pt x="366770" y="91821"/>
                  <a:pt x="368961" y="121920"/>
                </a:cubicBezTo>
                <a:cubicBezTo>
                  <a:pt x="371151" y="151924"/>
                  <a:pt x="272473" y="245936"/>
                  <a:pt x="239611" y="268986"/>
                </a:cubicBezTo>
                <a:lnTo>
                  <a:pt x="206750" y="292037"/>
                </a:lnTo>
                <a:cubicBezTo>
                  <a:pt x="206750" y="292037"/>
                  <a:pt x="189319" y="135922"/>
                  <a:pt x="171222" y="132779"/>
                </a:cubicBezTo>
                <a:cubicBezTo>
                  <a:pt x="153124" y="129635"/>
                  <a:pt x="117691" y="234315"/>
                  <a:pt x="85401" y="362141"/>
                </a:cubicBezTo>
                <a:cubicBezTo>
                  <a:pt x="53016" y="489966"/>
                  <a:pt x="11773" y="627317"/>
                  <a:pt x="1486" y="868680"/>
                </a:cubicBezTo>
                <a:cubicBezTo>
                  <a:pt x="-7753" y="1085183"/>
                  <a:pt x="29109" y="1134237"/>
                  <a:pt x="29109" y="1134237"/>
                </a:cubicBezTo>
                <a:lnTo>
                  <a:pt x="171317" y="132683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310"/>
          <p:cNvSpPr/>
          <p:nvPr userDrawn="1">
            <p:custDataLst>
              <p:tags r:id="rId86"/>
            </p:custDataLst>
          </p:nvPr>
        </p:nvSpPr>
        <p:spPr>
          <a:xfrm>
            <a:off x="10081260" y="2719705"/>
            <a:ext cx="411480" cy="1243965"/>
          </a:xfrm>
          <a:custGeom>
            <a:avLst/>
            <a:gdLst>
              <a:gd name="connsiteX0" fmla="*/ 34171 w 379018"/>
              <a:gd name="connsiteY0" fmla="*/ 1144238 h 1144238"/>
              <a:gd name="connsiteX1" fmla="*/ 30171 w 379018"/>
              <a:gd name="connsiteY1" fmla="*/ 1142238 h 1144238"/>
              <a:gd name="connsiteX2" fmla="*/ 1501 w 379018"/>
              <a:gd name="connsiteY2" fmla="*/ 873443 h 1144238"/>
              <a:gd name="connsiteX3" fmla="*/ 75605 w 379018"/>
              <a:gd name="connsiteY3" fmla="*/ 404813 h 1144238"/>
              <a:gd name="connsiteX4" fmla="*/ 85606 w 379018"/>
              <a:gd name="connsiteY4" fmla="*/ 365855 h 1144238"/>
              <a:gd name="connsiteX5" fmla="*/ 133993 w 379018"/>
              <a:gd name="connsiteY5" fmla="*/ 201549 h 1144238"/>
              <a:gd name="connsiteX6" fmla="*/ 175618 w 379018"/>
              <a:gd name="connsiteY6" fmla="*/ 132588 h 1144238"/>
              <a:gd name="connsiteX7" fmla="*/ 318588 w 379018"/>
              <a:gd name="connsiteY7" fmla="*/ 2667 h 1144238"/>
              <a:gd name="connsiteX8" fmla="*/ 322969 w 379018"/>
              <a:gd name="connsiteY8" fmla="*/ 0 h 1144238"/>
              <a:gd name="connsiteX9" fmla="*/ 327446 w 379018"/>
              <a:gd name="connsiteY9" fmla="*/ 2667 h 1144238"/>
              <a:gd name="connsiteX10" fmla="*/ 378976 w 379018"/>
              <a:gd name="connsiteY10" fmla="*/ 126492 h 1144238"/>
              <a:gd name="connsiteX11" fmla="*/ 247531 w 379018"/>
              <a:gd name="connsiteY11" fmla="*/ 278035 h 1144238"/>
              <a:gd name="connsiteX12" fmla="*/ 214670 w 379018"/>
              <a:gd name="connsiteY12" fmla="*/ 301085 h 1144238"/>
              <a:gd name="connsiteX13" fmla="*/ 209717 w 379018"/>
              <a:gd name="connsiteY13" fmla="*/ 301562 h 1144238"/>
              <a:gd name="connsiteX14" fmla="*/ 206860 w 379018"/>
              <a:gd name="connsiteY14" fmla="*/ 297561 h 1144238"/>
              <a:gd name="connsiteX15" fmla="*/ 175237 w 379018"/>
              <a:gd name="connsiteY15" fmla="*/ 142589 h 1144238"/>
              <a:gd name="connsiteX16" fmla="*/ 95322 w 379018"/>
              <a:gd name="connsiteY16" fmla="*/ 368332 h 1144238"/>
              <a:gd name="connsiteX17" fmla="*/ 85321 w 379018"/>
              <a:gd name="connsiteY17" fmla="*/ 407289 h 1144238"/>
              <a:gd name="connsiteX18" fmla="*/ 11502 w 379018"/>
              <a:gd name="connsiteY18" fmla="*/ 873824 h 1144238"/>
              <a:gd name="connsiteX19" fmla="*/ 38172 w 379018"/>
              <a:gd name="connsiteY19" fmla="*/ 1136237 h 1144238"/>
              <a:gd name="connsiteX20" fmla="*/ 37124 w 379018"/>
              <a:gd name="connsiteY20" fmla="*/ 1143191 h 1144238"/>
              <a:gd name="connsiteX21" fmla="*/ 34171 w 379018"/>
              <a:gd name="connsiteY21" fmla="*/ 1144143 h 1144238"/>
              <a:gd name="connsiteX22" fmla="*/ 185619 w 379018"/>
              <a:gd name="connsiteY22" fmla="*/ 139541 h 1144238"/>
              <a:gd name="connsiteX23" fmla="*/ 205812 w 379018"/>
              <a:gd name="connsiteY23" fmla="*/ 217742 h 1144238"/>
              <a:gd name="connsiteX24" fmla="*/ 215813 w 379018"/>
              <a:gd name="connsiteY24" fmla="*/ 288131 h 1144238"/>
              <a:gd name="connsiteX25" fmla="*/ 241816 w 379018"/>
              <a:gd name="connsiteY25" fmla="*/ 269939 h 1144238"/>
              <a:gd name="connsiteX26" fmla="*/ 369070 w 379018"/>
              <a:gd name="connsiteY26" fmla="*/ 127349 h 1144238"/>
              <a:gd name="connsiteX27" fmla="*/ 322969 w 379018"/>
              <a:gd name="connsiteY27" fmla="*/ 15621 h 1144238"/>
              <a:gd name="connsiteX28" fmla="*/ 185619 w 379018"/>
              <a:gd name="connsiteY28" fmla="*/ 139637 h 114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9018" h="1144238">
                <a:moveTo>
                  <a:pt x="34171" y="1144238"/>
                </a:moveTo>
                <a:cubicBezTo>
                  <a:pt x="32647" y="1144238"/>
                  <a:pt x="31218" y="1143572"/>
                  <a:pt x="30171" y="1142238"/>
                </a:cubicBezTo>
                <a:cubicBezTo>
                  <a:pt x="28647" y="1140143"/>
                  <a:pt x="-7739" y="1089279"/>
                  <a:pt x="1501" y="873443"/>
                </a:cubicBezTo>
                <a:cubicBezTo>
                  <a:pt x="10835" y="655796"/>
                  <a:pt x="45220" y="522446"/>
                  <a:pt x="75605" y="404813"/>
                </a:cubicBezTo>
                <a:cubicBezTo>
                  <a:pt x="79034" y="391668"/>
                  <a:pt x="82368" y="378714"/>
                  <a:pt x="85606" y="365855"/>
                </a:cubicBezTo>
                <a:cubicBezTo>
                  <a:pt x="102466" y="299180"/>
                  <a:pt x="119230" y="242316"/>
                  <a:pt x="133993" y="201549"/>
                </a:cubicBezTo>
                <a:cubicBezTo>
                  <a:pt x="155615" y="141923"/>
                  <a:pt x="167331" y="132207"/>
                  <a:pt x="175618" y="132588"/>
                </a:cubicBezTo>
                <a:cubicBezTo>
                  <a:pt x="268867" y="98298"/>
                  <a:pt x="318112" y="3620"/>
                  <a:pt x="318588" y="2667"/>
                </a:cubicBezTo>
                <a:cubicBezTo>
                  <a:pt x="319445" y="1048"/>
                  <a:pt x="321160" y="0"/>
                  <a:pt x="322969" y="0"/>
                </a:cubicBezTo>
                <a:cubicBezTo>
                  <a:pt x="324779" y="191"/>
                  <a:pt x="326494" y="1048"/>
                  <a:pt x="327446" y="2667"/>
                </a:cubicBezTo>
                <a:cubicBezTo>
                  <a:pt x="329446" y="6477"/>
                  <a:pt x="376785" y="95821"/>
                  <a:pt x="378976" y="126492"/>
                </a:cubicBezTo>
                <a:cubicBezTo>
                  <a:pt x="381453" y="161068"/>
                  <a:pt x="274677" y="258985"/>
                  <a:pt x="247531" y="278035"/>
                </a:cubicBezTo>
                <a:lnTo>
                  <a:pt x="214670" y="301085"/>
                </a:lnTo>
                <a:cubicBezTo>
                  <a:pt x="213241" y="302133"/>
                  <a:pt x="211336" y="302228"/>
                  <a:pt x="209717" y="301562"/>
                </a:cubicBezTo>
                <a:cubicBezTo>
                  <a:pt x="208098" y="300800"/>
                  <a:pt x="207050" y="299275"/>
                  <a:pt x="206860" y="297561"/>
                </a:cubicBezTo>
                <a:cubicBezTo>
                  <a:pt x="199049" y="227362"/>
                  <a:pt x="184666" y="148304"/>
                  <a:pt x="175237" y="142589"/>
                </a:cubicBezTo>
                <a:cubicBezTo>
                  <a:pt x="165902" y="143446"/>
                  <a:pt x="136851" y="204025"/>
                  <a:pt x="95322" y="368332"/>
                </a:cubicBezTo>
                <a:cubicBezTo>
                  <a:pt x="92083" y="381191"/>
                  <a:pt x="88750" y="394144"/>
                  <a:pt x="85321" y="407289"/>
                </a:cubicBezTo>
                <a:cubicBezTo>
                  <a:pt x="55031" y="524447"/>
                  <a:pt x="20836" y="657320"/>
                  <a:pt x="11502" y="873824"/>
                </a:cubicBezTo>
                <a:cubicBezTo>
                  <a:pt x="2453" y="1084517"/>
                  <a:pt x="37791" y="1135666"/>
                  <a:pt x="38172" y="1136237"/>
                </a:cubicBezTo>
                <a:cubicBezTo>
                  <a:pt x="39791" y="1138428"/>
                  <a:pt x="39315" y="1141571"/>
                  <a:pt x="37124" y="1143191"/>
                </a:cubicBezTo>
                <a:cubicBezTo>
                  <a:pt x="36267" y="1143857"/>
                  <a:pt x="35219" y="1144143"/>
                  <a:pt x="34171" y="1144143"/>
                </a:cubicBezTo>
                <a:close/>
                <a:moveTo>
                  <a:pt x="185619" y="139541"/>
                </a:moveTo>
                <a:cubicBezTo>
                  <a:pt x="190858" y="148209"/>
                  <a:pt x="197525" y="168592"/>
                  <a:pt x="205812" y="217742"/>
                </a:cubicBezTo>
                <a:cubicBezTo>
                  <a:pt x="210574" y="246126"/>
                  <a:pt x="214194" y="274511"/>
                  <a:pt x="215813" y="288131"/>
                </a:cubicBezTo>
                <a:lnTo>
                  <a:pt x="241816" y="269939"/>
                </a:lnTo>
                <a:cubicBezTo>
                  <a:pt x="277440" y="244983"/>
                  <a:pt x="370975" y="153448"/>
                  <a:pt x="369070" y="127349"/>
                </a:cubicBezTo>
                <a:cubicBezTo>
                  <a:pt x="367356" y="103823"/>
                  <a:pt x="334780" y="38672"/>
                  <a:pt x="322969" y="15621"/>
                </a:cubicBezTo>
                <a:cubicBezTo>
                  <a:pt x="308968" y="39529"/>
                  <a:pt x="263152" y="108299"/>
                  <a:pt x="185619" y="139637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4" name="任意多边形: 形状 311"/>
          <p:cNvSpPr/>
          <p:nvPr userDrawn="1">
            <p:custDataLst>
              <p:tags r:id="rId87"/>
            </p:custDataLst>
          </p:nvPr>
        </p:nvSpPr>
        <p:spPr>
          <a:xfrm>
            <a:off x="10078720" y="2797810"/>
            <a:ext cx="50165" cy="132715"/>
          </a:xfrm>
          <a:custGeom>
            <a:avLst/>
            <a:gdLst>
              <a:gd name="connsiteX0" fmla="*/ 46196 w 46196"/>
              <a:gd name="connsiteY0" fmla="*/ 0 h 122015"/>
              <a:gd name="connsiteX1" fmla="*/ 0 w 46196"/>
              <a:gd name="connsiteY1" fmla="*/ 122015 h 122015"/>
              <a:gd name="connsiteX2" fmla="*/ 46196 w 46196"/>
              <a:gd name="connsiteY2" fmla="*/ 0 h 12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196" h="122015">
                <a:moveTo>
                  <a:pt x="46196" y="0"/>
                </a:moveTo>
                <a:cubicBezTo>
                  <a:pt x="18097" y="26098"/>
                  <a:pt x="0" y="122015"/>
                  <a:pt x="0" y="122015"/>
                </a:cubicBezTo>
                <a:lnTo>
                  <a:pt x="46196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4" name="任意多边形: 形状 312"/>
          <p:cNvSpPr/>
          <p:nvPr userDrawn="1">
            <p:custDataLst>
              <p:tags r:id="rId88"/>
            </p:custDataLst>
          </p:nvPr>
        </p:nvSpPr>
        <p:spPr>
          <a:xfrm>
            <a:off x="10073005" y="2792095"/>
            <a:ext cx="60960" cy="143510"/>
          </a:xfrm>
          <a:custGeom>
            <a:avLst/>
            <a:gdLst>
              <a:gd name="connsiteX0" fmla="*/ 5029 w 56171"/>
              <a:gd name="connsiteY0" fmla="*/ 131915 h 132010"/>
              <a:gd name="connsiteX1" fmla="*/ 4077 w 56171"/>
              <a:gd name="connsiteY1" fmla="*/ 131915 h 132010"/>
              <a:gd name="connsiteX2" fmla="*/ 76 w 56171"/>
              <a:gd name="connsiteY2" fmla="*/ 126105 h 132010"/>
              <a:gd name="connsiteX3" fmla="*/ 47796 w 56171"/>
              <a:gd name="connsiteY3" fmla="*/ 1327 h 132010"/>
              <a:gd name="connsiteX4" fmla="*/ 54845 w 56171"/>
              <a:gd name="connsiteY4" fmla="*/ 1613 h 132010"/>
              <a:gd name="connsiteX5" fmla="*/ 54559 w 56171"/>
              <a:gd name="connsiteY5" fmla="*/ 8661 h 132010"/>
              <a:gd name="connsiteX6" fmla="*/ 9887 w 56171"/>
              <a:gd name="connsiteY6" fmla="*/ 127914 h 132010"/>
              <a:gd name="connsiteX7" fmla="*/ 5029 w 56171"/>
              <a:gd name="connsiteY7" fmla="*/ 132010 h 13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71" h="132010">
                <a:moveTo>
                  <a:pt x="5029" y="131915"/>
                </a:moveTo>
                <a:cubicBezTo>
                  <a:pt x="5029" y="131915"/>
                  <a:pt x="4458" y="131915"/>
                  <a:pt x="4077" y="131915"/>
                </a:cubicBezTo>
                <a:cubicBezTo>
                  <a:pt x="1410" y="131439"/>
                  <a:pt x="-400" y="128772"/>
                  <a:pt x="76" y="126105"/>
                </a:cubicBezTo>
                <a:cubicBezTo>
                  <a:pt x="838" y="122104"/>
                  <a:pt x="18745" y="28283"/>
                  <a:pt x="47796" y="1327"/>
                </a:cubicBezTo>
                <a:cubicBezTo>
                  <a:pt x="49797" y="-578"/>
                  <a:pt x="52940" y="-387"/>
                  <a:pt x="54845" y="1613"/>
                </a:cubicBezTo>
                <a:cubicBezTo>
                  <a:pt x="56750" y="3613"/>
                  <a:pt x="56559" y="6756"/>
                  <a:pt x="54559" y="8661"/>
                </a:cubicBezTo>
                <a:cubicBezTo>
                  <a:pt x="27889" y="33331"/>
                  <a:pt x="10077" y="126962"/>
                  <a:pt x="9887" y="127914"/>
                </a:cubicBezTo>
                <a:cubicBezTo>
                  <a:pt x="9410" y="130296"/>
                  <a:pt x="7315" y="132010"/>
                  <a:pt x="5029" y="13201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6" name="任意多边形: 形状 314"/>
          <p:cNvSpPr/>
          <p:nvPr userDrawn="1">
            <p:custDataLst>
              <p:tags r:id="rId89"/>
            </p:custDataLst>
          </p:nvPr>
        </p:nvSpPr>
        <p:spPr>
          <a:xfrm>
            <a:off x="10549255" y="2978150"/>
            <a:ext cx="557530" cy="796290"/>
          </a:xfrm>
          <a:custGeom>
            <a:avLst/>
            <a:gdLst>
              <a:gd name="connsiteX0" fmla="*/ 91296 w 513226"/>
              <a:gd name="connsiteY0" fmla="*/ 0 h 732831"/>
              <a:gd name="connsiteX1" fmla="*/ 481916 w 513226"/>
              <a:gd name="connsiteY1" fmla="*/ 495300 h 732831"/>
              <a:gd name="connsiteX2" fmla="*/ 464962 w 513226"/>
              <a:gd name="connsiteY2" fmla="*/ 721233 h 732831"/>
              <a:gd name="connsiteX3" fmla="*/ 218264 w 513226"/>
              <a:gd name="connsiteY3" fmla="*/ 644271 h 732831"/>
              <a:gd name="connsiteX4" fmla="*/ 17668 w 513226"/>
              <a:gd name="connsiteY4" fmla="*/ 380524 h 732831"/>
              <a:gd name="connsiteX5" fmla="*/ 60625 w 513226"/>
              <a:gd name="connsiteY5" fmla="*/ 58769 h 732831"/>
              <a:gd name="connsiteX6" fmla="*/ 91391 w 513226"/>
              <a:gd name="connsiteY6" fmla="*/ 95 h 73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226" h="732831">
                <a:moveTo>
                  <a:pt x="91296" y="0"/>
                </a:moveTo>
                <a:cubicBezTo>
                  <a:pt x="253221" y="49149"/>
                  <a:pt x="408669" y="340423"/>
                  <a:pt x="481916" y="495300"/>
                </a:cubicBezTo>
                <a:cubicBezTo>
                  <a:pt x="547924" y="634937"/>
                  <a:pt x="493441" y="710470"/>
                  <a:pt x="464962" y="721233"/>
                </a:cubicBezTo>
                <a:cubicBezTo>
                  <a:pt x="333040" y="771049"/>
                  <a:pt x="218264" y="644271"/>
                  <a:pt x="218264" y="644271"/>
                </a:cubicBezTo>
                <a:cubicBezTo>
                  <a:pt x="218264" y="644271"/>
                  <a:pt x="61578" y="455390"/>
                  <a:pt x="17668" y="380524"/>
                </a:cubicBezTo>
                <a:cubicBezTo>
                  <a:pt x="-26243" y="305562"/>
                  <a:pt x="20716" y="80105"/>
                  <a:pt x="60625" y="58769"/>
                </a:cubicBezTo>
                <a:lnTo>
                  <a:pt x="91391" y="9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87" name="任意多边形: 形状 315"/>
          <p:cNvSpPr/>
          <p:nvPr userDrawn="1">
            <p:custDataLst>
              <p:tags r:id="rId90"/>
            </p:custDataLst>
          </p:nvPr>
        </p:nvSpPr>
        <p:spPr>
          <a:xfrm>
            <a:off x="10543540" y="2972435"/>
            <a:ext cx="568325" cy="807085"/>
          </a:xfrm>
          <a:custGeom>
            <a:avLst/>
            <a:gdLst>
              <a:gd name="connsiteX0" fmla="*/ 407384 w 522860"/>
              <a:gd name="connsiteY0" fmla="*/ 742678 h 742677"/>
              <a:gd name="connsiteX1" fmla="*/ 219551 w 522860"/>
              <a:gd name="connsiteY1" fmla="*/ 652571 h 742677"/>
              <a:gd name="connsiteX2" fmla="*/ 18287 w 522860"/>
              <a:gd name="connsiteY2" fmla="*/ 387967 h 742677"/>
              <a:gd name="connsiteX3" fmla="*/ 21621 w 522860"/>
              <a:gd name="connsiteY3" fmla="*/ 140126 h 742677"/>
              <a:gd name="connsiteX4" fmla="*/ 63150 w 522860"/>
              <a:gd name="connsiteY4" fmla="*/ 59259 h 742677"/>
              <a:gd name="connsiteX5" fmla="*/ 69913 w 522860"/>
              <a:gd name="connsiteY5" fmla="*/ 61259 h 742677"/>
              <a:gd name="connsiteX6" fmla="*/ 67913 w 522860"/>
              <a:gd name="connsiteY6" fmla="*/ 68022 h 742677"/>
              <a:gd name="connsiteX7" fmla="*/ 31242 w 522860"/>
              <a:gd name="connsiteY7" fmla="*/ 142889 h 742677"/>
              <a:gd name="connsiteX8" fmla="*/ 26860 w 522860"/>
              <a:gd name="connsiteY8" fmla="*/ 382919 h 742677"/>
              <a:gd name="connsiteX9" fmla="*/ 226980 w 522860"/>
              <a:gd name="connsiteY9" fmla="*/ 645999 h 742677"/>
              <a:gd name="connsiteX10" fmla="*/ 468058 w 522860"/>
              <a:gd name="connsiteY10" fmla="*/ 721532 h 742677"/>
              <a:gd name="connsiteX11" fmla="*/ 502919 w 522860"/>
              <a:gd name="connsiteY11" fmla="*/ 679337 h 742677"/>
              <a:gd name="connsiteX12" fmla="*/ 482250 w 522860"/>
              <a:gd name="connsiteY12" fmla="*/ 502362 h 742677"/>
              <a:gd name="connsiteX13" fmla="*/ 94678 w 522860"/>
              <a:gd name="connsiteY13" fmla="*/ 9729 h 742677"/>
              <a:gd name="connsiteX14" fmla="*/ 91344 w 522860"/>
              <a:gd name="connsiteY14" fmla="*/ 3538 h 742677"/>
              <a:gd name="connsiteX15" fmla="*/ 97535 w 522860"/>
              <a:gd name="connsiteY15" fmla="*/ 204 h 742677"/>
              <a:gd name="connsiteX16" fmla="*/ 491204 w 522860"/>
              <a:gd name="connsiteY16" fmla="*/ 498076 h 742677"/>
              <a:gd name="connsiteX17" fmla="*/ 512063 w 522860"/>
              <a:gd name="connsiteY17" fmla="*/ 683051 h 742677"/>
              <a:gd name="connsiteX18" fmla="*/ 471487 w 522860"/>
              <a:gd name="connsiteY18" fmla="*/ 730772 h 742677"/>
              <a:gd name="connsiteX19" fmla="*/ 407098 w 522860"/>
              <a:gd name="connsiteY19" fmla="*/ 742583 h 74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2860" h="742677">
                <a:moveTo>
                  <a:pt x="407384" y="742678"/>
                </a:moveTo>
                <a:cubicBezTo>
                  <a:pt x="302609" y="742678"/>
                  <a:pt x="220599" y="653619"/>
                  <a:pt x="219551" y="652571"/>
                </a:cubicBezTo>
                <a:cubicBezTo>
                  <a:pt x="217836" y="650476"/>
                  <a:pt x="61912" y="462357"/>
                  <a:pt x="18287" y="387967"/>
                </a:cubicBezTo>
                <a:cubicBezTo>
                  <a:pt x="-10859" y="338246"/>
                  <a:pt x="-1715" y="223184"/>
                  <a:pt x="21621" y="140126"/>
                </a:cubicBezTo>
                <a:cubicBezTo>
                  <a:pt x="28860" y="114314"/>
                  <a:pt x="44005" y="69451"/>
                  <a:pt x="63150" y="59259"/>
                </a:cubicBezTo>
                <a:cubicBezTo>
                  <a:pt x="65627" y="57926"/>
                  <a:pt x="68579" y="58878"/>
                  <a:pt x="69913" y="61259"/>
                </a:cubicBezTo>
                <a:cubicBezTo>
                  <a:pt x="71246" y="63641"/>
                  <a:pt x="70294" y="66689"/>
                  <a:pt x="67913" y="68022"/>
                </a:cubicBezTo>
                <a:cubicBezTo>
                  <a:pt x="56578" y="74023"/>
                  <a:pt x="42576" y="102693"/>
                  <a:pt x="31242" y="142889"/>
                </a:cubicBezTo>
                <a:cubicBezTo>
                  <a:pt x="8381" y="223851"/>
                  <a:pt x="-858" y="335579"/>
                  <a:pt x="26860" y="382919"/>
                </a:cubicBezTo>
                <a:cubicBezTo>
                  <a:pt x="70103" y="456642"/>
                  <a:pt x="225456" y="644094"/>
                  <a:pt x="226980" y="645999"/>
                </a:cubicBezTo>
                <a:cubicBezTo>
                  <a:pt x="227933" y="647047"/>
                  <a:pt x="340899" y="769538"/>
                  <a:pt x="468058" y="721532"/>
                </a:cubicBezTo>
                <a:cubicBezTo>
                  <a:pt x="478535" y="717532"/>
                  <a:pt x="493394" y="702959"/>
                  <a:pt x="502919" y="679337"/>
                </a:cubicBezTo>
                <a:cubicBezTo>
                  <a:pt x="513778" y="652476"/>
                  <a:pt x="525494" y="593802"/>
                  <a:pt x="482250" y="502362"/>
                </a:cubicBezTo>
                <a:cubicBezTo>
                  <a:pt x="404907" y="338818"/>
                  <a:pt x="251745" y="57449"/>
                  <a:pt x="94678" y="9729"/>
                </a:cubicBezTo>
                <a:cubicBezTo>
                  <a:pt x="92011" y="8967"/>
                  <a:pt x="90582" y="6110"/>
                  <a:pt x="91344" y="3538"/>
                </a:cubicBezTo>
                <a:cubicBezTo>
                  <a:pt x="92106" y="871"/>
                  <a:pt x="94964" y="-558"/>
                  <a:pt x="97535" y="204"/>
                </a:cubicBezTo>
                <a:cubicBezTo>
                  <a:pt x="258222" y="49067"/>
                  <a:pt x="413194" y="333103"/>
                  <a:pt x="491204" y="498076"/>
                </a:cubicBezTo>
                <a:cubicBezTo>
                  <a:pt x="536067" y="592945"/>
                  <a:pt x="523494" y="654667"/>
                  <a:pt x="512063" y="683051"/>
                </a:cubicBezTo>
                <a:cubicBezTo>
                  <a:pt x="500634" y="711245"/>
                  <a:pt x="483108" y="726390"/>
                  <a:pt x="471487" y="730772"/>
                </a:cubicBezTo>
                <a:cubicBezTo>
                  <a:pt x="449484" y="739058"/>
                  <a:pt x="427862" y="742583"/>
                  <a:pt x="407098" y="74258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0" name="任意多边形: 形状 316"/>
          <p:cNvSpPr/>
          <p:nvPr userDrawn="1">
            <p:custDataLst>
              <p:tags r:id="rId91"/>
            </p:custDataLst>
          </p:nvPr>
        </p:nvSpPr>
        <p:spPr>
          <a:xfrm>
            <a:off x="10406380" y="3632200"/>
            <a:ext cx="639445" cy="516255"/>
          </a:xfrm>
          <a:custGeom>
            <a:avLst/>
            <a:gdLst>
              <a:gd name="connsiteX0" fmla="*/ 587883 w 588295"/>
              <a:gd name="connsiteY0" fmla="*/ 50935 h 474804"/>
              <a:gd name="connsiteX1" fmla="*/ 296037 w 588295"/>
              <a:gd name="connsiteY1" fmla="*/ 319540 h 474804"/>
              <a:gd name="connsiteX2" fmla="*/ 180308 w 588295"/>
              <a:gd name="connsiteY2" fmla="*/ 363831 h 474804"/>
              <a:gd name="connsiteX3" fmla="*/ 124777 w 588295"/>
              <a:gd name="connsiteY3" fmla="*/ 471178 h 474804"/>
              <a:gd name="connsiteX4" fmla="*/ 0 w 588295"/>
              <a:gd name="connsiteY4" fmla="*/ 441745 h 474804"/>
              <a:gd name="connsiteX5" fmla="*/ 72580 w 588295"/>
              <a:gd name="connsiteY5" fmla="*/ 294679 h 474804"/>
              <a:gd name="connsiteX6" fmla="*/ 145732 w 588295"/>
              <a:gd name="connsiteY6" fmla="*/ 273058 h 474804"/>
              <a:gd name="connsiteX7" fmla="*/ 333280 w 588295"/>
              <a:gd name="connsiteY7" fmla="*/ 82462 h 474804"/>
              <a:gd name="connsiteX8" fmla="*/ 501110 w 588295"/>
              <a:gd name="connsiteY8" fmla="*/ 833 h 474804"/>
              <a:gd name="connsiteX9" fmla="*/ 587978 w 588295"/>
              <a:gd name="connsiteY9" fmla="*/ 50839 h 47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8295" h="474804">
                <a:moveTo>
                  <a:pt x="587883" y="50935"/>
                </a:moveTo>
                <a:cubicBezTo>
                  <a:pt x="599789" y="131421"/>
                  <a:pt x="350615" y="295918"/>
                  <a:pt x="296037" y="319540"/>
                </a:cubicBezTo>
                <a:cubicBezTo>
                  <a:pt x="241459" y="343257"/>
                  <a:pt x="180308" y="363831"/>
                  <a:pt x="180308" y="363831"/>
                </a:cubicBezTo>
                <a:lnTo>
                  <a:pt x="124777" y="471178"/>
                </a:lnTo>
                <a:cubicBezTo>
                  <a:pt x="124777" y="471178"/>
                  <a:pt x="37338" y="490037"/>
                  <a:pt x="0" y="441745"/>
                </a:cubicBezTo>
                <a:cubicBezTo>
                  <a:pt x="2191" y="395073"/>
                  <a:pt x="59817" y="300109"/>
                  <a:pt x="72580" y="294679"/>
                </a:cubicBezTo>
                <a:cubicBezTo>
                  <a:pt x="91726" y="286488"/>
                  <a:pt x="127540" y="276201"/>
                  <a:pt x="145732" y="273058"/>
                </a:cubicBezTo>
                <a:cubicBezTo>
                  <a:pt x="156019" y="271248"/>
                  <a:pt x="263366" y="139898"/>
                  <a:pt x="333280" y="82462"/>
                </a:cubicBezTo>
                <a:cubicBezTo>
                  <a:pt x="403193" y="25027"/>
                  <a:pt x="434340" y="-5549"/>
                  <a:pt x="501110" y="833"/>
                </a:cubicBezTo>
                <a:cubicBezTo>
                  <a:pt x="545878" y="5119"/>
                  <a:pt x="587978" y="50839"/>
                  <a:pt x="587978" y="50839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1" name="任意多边形: 形状 317"/>
          <p:cNvSpPr/>
          <p:nvPr userDrawn="1">
            <p:custDataLst>
              <p:tags r:id="rId92"/>
            </p:custDataLst>
          </p:nvPr>
        </p:nvSpPr>
        <p:spPr>
          <a:xfrm>
            <a:off x="10400665" y="3627120"/>
            <a:ext cx="650240" cy="527050"/>
          </a:xfrm>
          <a:custGeom>
            <a:avLst/>
            <a:gdLst>
              <a:gd name="connsiteX0" fmla="*/ 90678 w 598236"/>
              <a:gd name="connsiteY0" fmla="*/ 484715 h 484905"/>
              <a:gd name="connsiteX1" fmla="*/ 1048 w 598236"/>
              <a:gd name="connsiteY1" fmla="*/ 449663 h 484905"/>
              <a:gd name="connsiteX2" fmla="*/ 0 w 598236"/>
              <a:gd name="connsiteY2" fmla="*/ 446424 h 484905"/>
              <a:gd name="connsiteX3" fmla="*/ 75628 w 598236"/>
              <a:gd name="connsiteY3" fmla="*/ 294977 h 484905"/>
              <a:gd name="connsiteX4" fmla="*/ 149447 w 598236"/>
              <a:gd name="connsiteY4" fmla="*/ 273069 h 484905"/>
              <a:gd name="connsiteX5" fmla="*/ 199739 w 598236"/>
              <a:gd name="connsiteY5" fmla="*/ 220586 h 484905"/>
              <a:gd name="connsiteX6" fmla="*/ 335089 w 598236"/>
              <a:gd name="connsiteY6" fmla="*/ 83522 h 484905"/>
              <a:gd name="connsiteX7" fmla="*/ 349663 w 598236"/>
              <a:gd name="connsiteY7" fmla="*/ 71520 h 484905"/>
              <a:gd name="connsiteX8" fmla="*/ 506539 w 598236"/>
              <a:gd name="connsiteY8" fmla="*/ 845 h 484905"/>
              <a:gd name="connsiteX9" fmla="*/ 596551 w 598236"/>
              <a:gd name="connsiteY9" fmla="*/ 52470 h 484905"/>
              <a:gd name="connsiteX10" fmla="*/ 597789 w 598236"/>
              <a:gd name="connsiteY10" fmla="*/ 55137 h 484905"/>
              <a:gd name="connsiteX11" fmla="*/ 302990 w 598236"/>
              <a:gd name="connsiteY11" fmla="*/ 329076 h 484905"/>
              <a:gd name="connsiteX12" fmla="*/ 188785 w 598236"/>
              <a:gd name="connsiteY12" fmla="*/ 372891 h 484905"/>
              <a:gd name="connsiteX13" fmla="*/ 134112 w 598236"/>
              <a:gd name="connsiteY13" fmla="*/ 478524 h 484905"/>
              <a:gd name="connsiteX14" fmla="*/ 130778 w 598236"/>
              <a:gd name="connsiteY14" fmla="*/ 481095 h 484905"/>
              <a:gd name="connsiteX15" fmla="*/ 90583 w 598236"/>
              <a:gd name="connsiteY15" fmla="*/ 484905 h 484905"/>
              <a:gd name="connsiteX16" fmla="*/ 10096 w 598236"/>
              <a:gd name="connsiteY16" fmla="*/ 444995 h 484905"/>
              <a:gd name="connsiteX17" fmla="*/ 126492 w 598236"/>
              <a:gd name="connsiteY17" fmla="*/ 471570 h 484905"/>
              <a:gd name="connsiteX18" fmla="*/ 180975 w 598236"/>
              <a:gd name="connsiteY18" fmla="*/ 366319 h 484905"/>
              <a:gd name="connsiteX19" fmla="*/ 183832 w 598236"/>
              <a:gd name="connsiteY19" fmla="*/ 363842 h 484905"/>
              <a:gd name="connsiteX20" fmla="*/ 299180 w 598236"/>
              <a:gd name="connsiteY20" fmla="*/ 319742 h 484905"/>
              <a:gd name="connsiteX21" fmla="*/ 588264 w 598236"/>
              <a:gd name="connsiteY21" fmla="*/ 57899 h 484905"/>
              <a:gd name="connsiteX22" fmla="*/ 505682 w 598236"/>
              <a:gd name="connsiteY22" fmla="*/ 10560 h 484905"/>
              <a:gd name="connsiteX23" fmla="*/ 356140 w 598236"/>
              <a:gd name="connsiteY23" fmla="*/ 79045 h 484905"/>
              <a:gd name="connsiteX24" fmla="*/ 341566 w 598236"/>
              <a:gd name="connsiteY24" fmla="*/ 91142 h 484905"/>
              <a:gd name="connsiteX25" fmla="*/ 207264 w 598236"/>
              <a:gd name="connsiteY25" fmla="*/ 227254 h 484905"/>
              <a:gd name="connsiteX26" fmla="*/ 151733 w 598236"/>
              <a:gd name="connsiteY26" fmla="*/ 282785 h 484905"/>
              <a:gd name="connsiteX27" fmla="*/ 79629 w 598236"/>
              <a:gd name="connsiteY27" fmla="*/ 304121 h 484905"/>
              <a:gd name="connsiteX28" fmla="*/ 10192 w 598236"/>
              <a:gd name="connsiteY28" fmla="*/ 444995 h 48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8236" h="484905">
                <a:moveTo>
                  <a:pt x="90678" y="484715"/>
                </a:moveTo>
                <a:cubicBezTo>
                  <a:pt x="61436" y="484715"/>
                  <a:pt x="23336" y="478428"/>
                  <a:pt x="1048" y="449663"/>
                </a:cubicBezTo>
                <a:cubicBezTo>
                  <a:pt x="286" y="448710"/>
                  <a:pt x="0" y="447567"/>
                  <a:pt x="0" y="446424"/>
                </a:cubicBezTo>
                <a:cubicBezTo>
                  <a:pt x="2191" y="400228"/>
                  <a:pt x="59722" y="301740"/>
                  <a:pt x="75628" y="294977"/>
                </a:cubicBezTo>
                <a:cubicBezTo>
                  <a:pt x="95821" y="286404"/>
                  <a:pt x="131731" y="276212"/>
                  <a:pt x="149447" y="273069"/>
                </a:cubicBezTo>
                <a:cubicBezTo>
                  <a:pt x="154496" y="270307"/>
                  <a:pt x="177451" y="245066"/>
                  <a:pt x="199739" y="220586"/>
                </a:cubicBezTo>
                <a:cubicBezTo>
                  <a:pt x="239363" y="177057"/>
                  <a:pt x="293656" y="117526"/>
                  <a:pt x="335089" y="83522"/>
                </a:cubicBezTo>
                <a:cubicBezTo>
                  <a:pt x="340138" y="79331"/>
                  <a:pt x="344996" y="75330"/>
                  <a:pt x="349663" y="71520"/>
                </a:cubicBezTo>
                <a:cubicBezTo>
                  <a:pt x="409575" y="21990"/>
                  <a:pt x="442531" y="-5251"/>
                  <a:pt x="506539" y="845"/>
                </a:cubicBezTo>
                <a:cubicBezTo>
                  <a:pt x="552640" y="5226"/>
                  <a:pt x="594836" y="50565"/>
                  <a:pt x="596551" y="52470"/>
                </a:cubicBezTo>
                <a:cubicBezTo>
                  <a:pt x="597217" y="53232"/>
                  <a:pt x="597694" y="54090"/>
                  <a:pt x="597789" y="55137"/>
                </a:cubicBezTo>
                <a:cubicBezTo>
                  <a:pt x="610457" y="141243"/>
                  <a:pt x="350615" y="308407"/>
                  <a:pt x="302990" y="329076"/>
                </a:cubicBezTo>
                <a:cubicBezTo>
                  <a:pt x="254222" y="350222"/>
                  <a:pt x="199644" y="369176"/>
                  <a:pt x="188785" y="372891"/>
                </a:cubicBezTo>
                <a:lnTo>
                  <a:pt x="134112" y="478524"/>
                </a:lnTo>
                <a:cubicBezTo>
                  <a:pt x="133445" y="479857"/>
                  <a:pt x="132207" y="480809"/>
                  <a:pt x="130778" y="481095"/>
                </a:cubicBezTo>
                <a:cubicBezTo>
                  <a:pt x="129159" y="481476"/>
                  <a:pt x="112395" y="484905"/>
                  <a:pt x="90583" y="484905"/>
                </a:cubicBezTo>
                <a:close/>
                <a:moveTo>
                  <a:pt x="10096" y="444995"/>
                </a:moveTo>
                <a:cubicBezTo>
                  <a:pt x="42481" y="484334"/>
                  <a:pt x="112966" y="473951"/>
                  <a:pt x="126492" y="471570"/>
                </a:cubicBezTo>
                <a:lnTo>
                  <a:pt x="180975" y="366319"/>
                </a:lnTo>
                <a:cubicBezTo>
                  <a:pt x="181546" y="365176"/>
                  <a:pt x="182594" y="364319"/>
                  <a:pt x="183832" y="363842"/>
                </a:cubicBezTo>
                <a:cubicBezTo>
                  <a:pt x="184404" y="363652"/>
                  <a:pt x="245364" y="343078"/>
                  <a:pt x="299180" y="319742"/>
                </a:cubicBezTo>
                <a:cubicBezTo>
                  <a:pt x="351853" y="296882"/>
                  <a:pt x="596360" y="136100"/>
                  <a:pt x="588264" y="57899"/>
                </a:cubicBezTo>
                <a:cubicBezTo>
                  <a:pt x="581501" y="50946"/>
                  <a:pt x="544163" y="14275"/>
                  <a:pt x="505682" y="10560"/>
                </a:cubicBezTo>
                <a:cubicBezTo>
                  <a:pt x="445865" y="4845"/>
                  <a:pt x="415861" y="29610"/>
                  <a:pt x="356140" y="79045"/>
                </a:cubicBezTo>
                <a:cubicBezTo>
                  <a:pt x="351472" y="82950"/>
                  <a:pt x="346615" y="86951"/>
                  <a:pt x="341566" y="91142"/>
                </a:cubicBezTo>
                <a:cubicBezTo>
                  <a:pt x="300704" y="124670"/>
                  <a:pt x="246697" y="183915"/>
                  <a:pt x="207264" y="227254"/>
                </a:cubicBezTo>
                <a:cubicBezTo>
                  <a:pt x="167068" y="271450"/>
                  <a:pt x="157067" y="281832"/>
                  <a:pt x="151733" y="282785"/>
                </a:cubicBezTo>
                <a:cubicBezTo>
                  <a:pt x="134683" y="285737"/>
                  <a:pt x="99441" y="295739"/>
                  <a:pt x="79629" y="304121"/>
                </a:cubicBezTo>
                <a:cubicBezTo>
                  <a:pt x="70104" y="308502"/>
                  <a:pt x="13811" y="397180"/>
                  <a:pt x="10192" y="44499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2" name="任意多边形: 形状 318"/>
          <p:cNvSpPr/>
          <p:nvPr userDrawn="1">
            <p:custDataLst>
              <p:tags r:id="rId93"/>
            </p:custDataLst>
          </p:nvPr>
        </p:nvSpPr>
        <p:spPr>
          <a:xfrm>
            <a:off x="10781030" y="3552825"/>
            <a:ext cx="297180" cy="130810"/>
          </a:xfrm>
          <a:custGeom>
            <a:avLst/>
            <a:gdLst>
              <a:gd name="connsiteX0" fmla="*/ 4987 w 273280"/>
              <a:gd name="connsiteY0" fmla="*/ 120016 h 120111"/>
              <a:gd name="connsiteX1" fmla="*/ 3178 w 273280"/>
              <a:gd name="connsiteY1" fmla="*/ 119730 h 120111"/>
              <a:gd name="connsiteX2" fmla="*/ 320 w 273280"/>
              <a:gd name="connsiteY2" fmla="*/ 113253 h 120111"/>
              <a:gd name="connsiteX3" fmla="*/ 179295 w 273280"/>
              <a:gd name="connsiteY3" fmla="*/ 1811 h 120111"/>
              <a:gd name="connsiteX4" fmla="*/ 273021 w 273280"/>
              <a:gd name="connsiteY4" fmla="*/ 69248 h 120111"/>
              <a:gd name="connsiteX5" fmla="*/ 269973 w 273280"/>
              <a:gd name="connsiteY5" fmla="*/ 75629 h 120111"/>
              <a:gd name="connsiteX6" fmla="*/ 263591 w 273280"/>
              <a:gd name="connsiteY6" fmla="*/ 72581 h 120111"/>
              <a:gd name="connsiteX7" fmla="*/ 177676 w 273280"/>
              <a:gd name="connsiteY7" fmla="*/ 11717 h 120111"/>
              <a:gd name="connsiteX8" fmla="*/ 9655 w 273280"/>
              <a:gd name="connsiteY8" fmla="*/ 116873 h 120111"/>
              <a:gd name="connsiteX9" fmla="*/ 4987 w 273280"/>
              <a:gd name="connsiteY9" fmla="*/ 120111 h 12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3280" h="120111">
                <a:moveTo>
                  <a:pt x="4987" y="120016"/>
                </a:moveTo>
                <a:cubicBezTo>
                  <a:pt x="4416" y="120016"/>
                  <a:pt x="3749" y="119921"/>
                  <a:pt x="3178" y="119730"/>
                </a:cubicBezTo>
                <a:cubicBezTo>
                  <a:pt x="606" y="118778"/>
                  <a:pt x="-633" y="115825"/>
                  <a:pt x="320" y="113253"/>
                </a:cubicBezTo>
                <a:cubicBezTo>
                  <a:pt x="29181" y="37815"/>
                  <a:pt x="106143" y="-10096"/>
                  <a:pt x="179295" y="1811"/>
                </a:cubicBezTo>
                <a:cubicBezTo>
                  <a:pt x="253018" y="13812"/>
                  <a:pt x="272164" y="66962"/>
                  <a:pt x="273021" y="69248"/>
                </a:cubicBezTo>
                <a:cubicBezTo>
                  <a:pt x="273878" y="71819"/>
                  <a:pt x="272545" y="74677"/>
                  <a:pt x="269973" y="75629"/>
                </a:cubicBezTo>
                <a:cubicBezTo>
                  <a:pt x="267401" y="76487"/>
                  <a:pt x="264544" y="75153"/>
                  <a:pt x="263591" y="72581"/>
                </a:cubicBezTo>
                <a:cubicBezTo>
                  <a:pt x="262924" y="70581"/>
                  <a:pt x="245398" y="22766"/>
                  <a:pt x="177676" y="11717"/>
                </a:cubicBezTo>
                <a:cubicBezTo>
                  <a:pt x="109096" y="572"/>
                  <a:pt x="36801" y="45721"/>
                  <a:pt x="9655" y="116873"/>
                </a:cubicBezTo>
                <a:cubicBezTo>
                  <a:pt x="8892" y="118873"/>
                  <a:pt x="6988" y="120111"/>
                  <a:pt x="4987" y="120111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3" name="任意多边形: 形状 95"/>
          <p:cNvSpPr/>
          <p:nvPr userDrawn="1">
            <p:custDataLst>
              <p:tags r:id="rId94"/>
            </p:custDataLst>
          </p:nvPr>
        </p:nvSpPr>
        <p:spPr>
          <a:xfrm>
            <a:off x="10354310" y="3952875"/>
            <a:ext cx="532130" cy="1923415"/>
          </a:xfrm>
          <a:custGeom>
            <a:avLst/>
            <a:gdLst>
              <a:gd name="connsiteX0" fmla="*/ 484540 w 489591"/>
              <a:gd name="connsiteY0" fmla="*/ 1769748 h 1769748"/>
              <a:gd name="connsiteX1" fmla="*/ 479587 w 489591"/>
              <a:gd name="connsiteY1" fmla="*/ 1764986 h 1769748"/>
              <a:gd name="connsiteX2" fmla="*/ 445868 w 489591"/>
              <a:gd name="connsiteY2" fmla="*/ 1462853 h 1769748"/>
              <a:gd name="connsiteX3" fmla="*/ 280133 w 489591"/>
              <a:gd name="connsiteY3" fmla="*/ 720474 h 1769748"/>
              <a:gd name="connsiteX4" fmla="*/ 231461 w 489591"/>
              <a:gd name="connsiteY4" fmla="*/ 175549 h 1769748"/>
              <a:gd name="connsiteX5" fmla="*/ 114303 w 489591"/>
              <a:gd name="connsiteY5" fmla="*/ 182597 h 1769748"/>
              <a:gd name="connsiteX6" fmla="*/ 3 w 489591"/>
              <a:gd name="connsiteY6" fmla="*/ 5242 h 1769748"/>
              <a:gd name="connsiteX7" fmla="*/ 4766 w 489591"/>
              <a:gd name="connsiteY7" fmla="*/ 3 h 1769748"/>
              <a:gd name="connsiteX8" fmla="*/ 10004 w 489591"/>
              <a:gd name="connsiteY8" fmla="*/ 4766 h 1769748"/>
              <a:gd name="connsiteX9" fmla="*/ 114970 w 489591"/>
              <a:gd name="connsiteY9" fmla="*/ 172596 h 1769748"/>
              <a:gd name="connsiteX10" fmla="*/ 235842 w 489591"/>
              <a:gd name="connsiteY10" fmla="*/ 164881 h 1769748"/>
              <a:gd name="connsiteX11" fmla="*/ 239843 w 489591"/>
              <a:gd name="connsiteY11" fmla="*/ 166024 h 1769748"/>
              <a:gd name="connsiteX12" fmla="*/ 241557 w 489591"/>
              <a:gd name="connsiteY12" fmla="*/ 169834 h 1769748"/>
              <a:gd name="connsiteX13" fmla="*/ 289753 w 489591"/>
              <a:gd name="connsiteY13" fmla="*/ 717521 h 1769748"/>
              <a:gd name="connsiteX14" fmla="*/ 455774 w 489591"/>
              <a:gd name="connsiteY14" fmla="*/ 1461615 h 1769748"/>
              <a:gd name="connsiteX15" fmla="*/ 489588 w 489591"/>
              <a:gd name="connsiteY15" fmla="*/ 1764605 h 1769748"/>
              <a:gd name="connsiteX16" fmla="*/ 484826 w 489591"/>
              <a:gd name="connsiteY16" fmla="*/ 1769748 h 1769748"/>
              <a:gd name="connsiteX17" fmla="*/ 484635 w 489591"/>
              <a:gd name="connsiteY17" fmla="*/ 1769748 h 176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9591" h="1769748">
                <a:moveTo>
                  <a:pt x="484540" y="1769748"/>
                </a:moveTo>
                <a:cubicBezTo>
                  <a:pt x="481873" y="1769748"/>
                  <a:pt x="479682" y="1767653"/>
                  <a:pt x="479587" y="1764986"/>
                </a:cubicBezTo>
                <a:cubicBezTo>
                  <a:pt x="479587" y="1764509"/>
                  <a:pt x="477586" y="1717932"/>
                  <a:pt x="445868" y="1462853"/>
                </a:cubicBezTo>
                <a:cubicBezTo>
                  <a:pt x="414817" y="1213393"/>
                  <a:pt x="339950" y="915832"/>
                  <a:pt x="280133" y="720474"/>
                </a:cubicBezTo>
                <a:cubicBezTo>
                  <a:pt x="229841" y="556073"/>
                  <a:pt x="230984" y="223650"/>
                  <a:pt x="231461" y="175549"/>
                </a:cubicBezTo>
                <a:cubicBezTo>
                  <a:pt x="213268" y="178025"/>
                  <a:pt x="156403" y="185074"/>
                  <a:pt x="114303" y="182597"/>
                </a:cubicBezTo>
                <a:cubicBezTo>
                  <a:pt x="43056" y="178406"/>
                  <a:pt x="5623" y="120399"/>
                  <a:pt x="3" y="5242"/>
                </a:cubicBezTo>
                <a:cubicBezTo>
                  <a:pt x="-92" y="2480"/>
                  <a:pt x="2003" y="194"/>
                  <a:pt x="4766" y="3"/>
                </a:cubicBezTo>
                <a:cubicBezTo>
                  <a:pt x="7433" y="-92"/>
                  <a:pt x="9814" y="2003"/>
                  <a:pt x="10004" y="4766"/>
                </a:cubicBezTo>
                <a:cubicBezTo>
                  <a:pt x="15338" y="113922"/>
                  <a:pt x="49628" y="168786"/>
                  <a:pt x="114970" y="172596"/>
                </a:cubicBezTo>
                <a:cubicBezTo>
                  <a:pt x="163643" y="175454"/>
                  <a:pt x="235080" y="164976"/>
                  <a:pt x="235842" y="164881"/>
                </a:cubicBezTo>
                <a:cubicBezTo>
                  <a:pt x="237271" y="164690"/>
                  <a:pt x="238795" y="165071"/>
                  <a:pt x="239843" y="166024"/>
                </a:cubicBezTo>
                <a:cubicBezTo>
                  <a:pt x="240986" y="166976"/>
                  <a:pt x="241557" y="168405"/>
                  <a:pt x="241557" y="169834"/>
                </a:cubicBezTo>
                <a:cubicBezTo>
                  <a:pt x="241557" y="173549"/>
                  <a:pt x="236128" y="542452"/>
                  <a:pt x="289753" y="717521"/>
                </a:cubicBezTo>
                <a:cubicBezTo>
                  <a:pt x="349666" y="913260"/>
                  <a:pt x="424723" y="1211488"/>
                  <a:pt x="455774" y="1461615"/>
                </a:cubicBezTo>
                <a:cubicBezTo>
                  <a:pt x="487588" y="1717742"/>
                  <a:pt x="489493" y="1762795"/>
                  <a:pt x="489588" y="1764605"/>
                </a:cubicBezTo>
                <a:cubicBezTo>
                  <a:pt x="489683" y="1767367"/>
                  <a:pt x="487588" y="1769653"/>
                  <a:pt x="484826" y="1769748"/>
                </a:cubicBezTo>
                <a:cubicBezTo>
                  <a:pt x="484826" y="1769748"/>
                  <a:pt x="484730" y="1769748"/>
                  <a:pt x="484635" y="1769748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7" name="弧形 196"/>
          <p:cNvSpPr/>
          <p:nvPr userDrawn="1">
            <p:custDataLst>
              <p:tags r:id="rId95"/>
            </p:custDataLst>
          </p:nvPr>
        </p:nvSpPr>
        <p:spPr>
          <a:xfrm>
            <a:off x="6772910" y="1544955"/>
            <a:ext cx="2108200" cy="2108200"/>
          </a:xfrm>
          <a:prstGeom prst="arc">
            <a:avLst>
              <a:gd name="adj1" fmla="val 10209649"/>
              <a:gd name="adj2" fmla="val 15941294"/>
            </a:avLst>
          </a:prstGeom>
          <a:ln w="190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0" name="椭圆 199"/>
          <p:cNvSpPr/>
          <p:nvPr userDrawn="1">
            <p:custDataLst>
              <p:tags r:id="rId96"/>
            </p:custDataLst>
          </p:nvPr>
        </p:nvSpPr>
        <p:spPr>
          <a:xfrm flipH="1">
            <a:off x="11186795" y="147256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1" name="椭圆 200"/>
          <p:cNvSpPr/>
          <p:nvPr userDrawn="1">
            <p:custDataLst>
              <p:tags r:id="rId97"/>
            </p:custDataLst>
          </p:nvPr>
        </p:nvSpPr>
        <p:spPr>
          <a:xfrm flipH="1">
            <a:off x="11186795" y="161163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2" name="椭圆 201"/>
          <p:cNvSpPr/>
          <p:nvPr userDrawn="1">
            <p:custDataLst>
              <p:tags r:id="rId98"/>
            </p:custDataLst>
          </p:nvPr>
        </p:nvSpPr>
        <p:spPr>
          <a:xfrm flipH="1">
            <a:off x="11186795" y="175006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3" name="椭圆 202"/>
          <p:cNvSpPr/>
          <p:nvPr userDrawn="1">
            <p:custDataLst>
              <p:tags r:id="rId99"/>
            </p:custDataLst>
          </p:nvPr>
        </p:nvSpPr>
        <p:spPr>
          <a:xfrm flipH="1">
            <a:off x="11186795" y="188912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4" name="椭圆 203"/>
          <p:cNvSpPr/>
          <p:nvPr userDrawn="1">
            <p:custDataLst>
              <p:tags r:id="rId100"/>
            </p:custDataLst>
          </p:nvPr>
        </p:nvSpPr>
        <p:spPr>
          <a:xfrm flipH="1">
            <a:off x="11186795" y="202819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6" name="椭圆 205"/>
          <p:cNvSpPr/>
          <p:nvPr userDrawn="1">
            <p:custDataLst>
              <p:tags r:id="rId101"/>
            </p:custDataLst>
          </p:nvPr>
        </p:nvSpPr>
        <p:spPr>
          <a:xfrm flipH="1">
            <a:off x="11186795" y="216725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/>
          <p:cNvSpPr/>
          <p:nvPr userDrawn="1">
            <p:custDataLst>
              <p:tags r:id="rId102"/>
            </p:custDataLst>
          </p:nvPr>
        </p:nvSpPr>
        <p:spPr>
          <a:xfrm flipH="1">
            <a:off x="11186795" y="230568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8" name="椭圆 207"/>
          <p:cNvSpPr/>
          <p:nvPr userDrawn="1">
            <p:custDataLst>
              <p:tags r:id="rId103"/>
            </p:custDataLst>
          </p:nvPr>
        </p:nvSpPr>
        <p:spPr>
          <a:xfrm flipH="1">
            <a:off x="11186795" y="244475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9" name="椭圆 208"/>
          <p:cNvSpPr/>
          <p:nvPr userDrawn="1">
            <p:custDataLst>
              <p:tags r:id="rId104"/>
            </p:custDataLst>
          </p:nvPr>
        </p:nvSpPr>
        <p:spPr>
          <a:xfrm flipH="1">
            <a:off x="11056620" y="147256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0" name="椭圆 209"/>
          <p:cNvSpPr/>
          <p:nvPr userDrawn="1">
            <p:custDataLst>
              <p:tags r:id="rId105"/>
            </p:custDataLst>
          </p:nvPr>
        </p:nvSpPr>
        <p:spPr>
          <a:xfrm flipH="1">
            <a:off x="11056620" y="161163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1" name="椭圆 210"/>
          <p:cNvSpPr/>
          <p:nvPr userDrawn="1">
            <p:custDataLst>
              <p:tags r:id="rId106"/>
            </p:custDataLst>
          </p:nvPr>
        </p:nvSpPr>
        <p:spPr>
          <a:xfrm flipH="1">
            <a:off x="11056620" y="175006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2" name="椭圆 211"/>
          <p:cNvSpPr/>
          <p:nvPr userDrawn="1">
            <p:custDataLst>
              <p:tags r:id="rId107"/>
            </p:custDataLst>
          </p:nvPr>
        </p:nvSpPr>
        <p:spPr>
          <a:xfrm flipH="1">
            <a:off x="11056620" y="188912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3" name="椭圆 212"/>
          <p:cNvSpPr/>
          <p:nvPr userDrawn="1">
            <p:custDataLst>
              <p:tags r:id="rId108"/>
            </p:custDataLst>
          </p:nvPr>
        </p:nvSpPr>
        <p:spPr>
          <a:xfrm flipH="1">
            <a:off x="11056620" y="202819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4" name="椭圆 213"/>
          <p:cNvSpPr/>
          <p:nvPr userDrawn="1">
            <p:custDataLst>
              <p:tags r:id="rId109"/>
            </p:custDataLst>
          </p:nvPr>
        </p:nvSpPr>
        <p:spPr>
          <a:xfrm flipH="1">
            <a:off x="11056620" y="216725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5" name="椭圆 214"/>
          <p:cNvSpPr/>
          <p:nvPr userDrawn="1">
            <p:custDataLst>
              <p:tags r:id="rId110"/>
            </p:custDataLst>
          </p:nvPr>
        </p:nvSpPr>
        <p:spPr>
          <a:xfrm flipH="1">
            <a:off x="11056620" y="230568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7" name="椭圆 216"/>
          <p:cNvSpPr/>
          <p:nvPr userDrawn="1">
            <p:custDataLst>
              <p:tags r:id="rId111"/>
            </p:custDataLst>
          </p:nvPr>
        </p:nvSpPr>
        <p:spPr>
          <a:xfrm flipH="1">
            <a:off x="11056620" y="244475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8" name="椭圆 217"/>
          <p:cNvSpPr/>
          <p:nvPr userDrawn="1">
            <p:custDataLst>
              <p:tags r:id="rId112"/>
            </p:custDataLst>
          </p:nvPr>
        </p:nvSpPr>
        <p:spPr>
          <a:xfrm flipH="1">
            <a:off x="10926445" y="147256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1" name="椭圆 220"/>
          <p:cNvSpPr/>
          <p:nvPr userDrawn="1">
            <p:custDataLst>
              <p:tags r:id="rId113"/>
            </p:custDataLst>
          </p:nvPr>
        </p:nvSpPr>
        <p:spPr>
          <a:xfrm flipH="1">
            <a:off x="10926445" y="161163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6" name="椭圆 275"/>
          <p:cNvSpPr/>
          <p:nvPr userDrawn="1">
            <p:custDataLst>
              <p:tags r:id="rId114"/>
            </p:custDataLst>
          </p:nvPr>
        </p:nvSpPr>
        <p:spPr>
          <a:xfrm flipH="1">
            <a:off x="10926445" y="175006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7" name="椭圆 276"/>
          <p:cNvSpPr/>
          <p:nvPr userDrawn="1">
            <p:custDataLst>
              <p:tags r:id="rId115"/>
            </p:custDataLst>
          </p:nvPr>
        </p:nvSpPr>
        <p:spPr>
          <a:xfrm flipH="1">
            <a:off x="10926445" y="188912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8" name="椭圆 277"/>
          <p:cNvSpPr/>
          <p:nvPr userDrawn="1">
            <p:custDataLst>
              <p:tags r:id="rId116"/>
            </p:custDataLst>
          </p:nvPr>
        </p:nvSpPr>
        <p:spPr>
          <a:xfrm flipH="1">
            <a:off x="10926445" y="202819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9" name="椭圆 278"/>
          <p:cNvSpPr/>
          <p:nvPr userDrawn="1">
            <p:custDataLst>
              <p:tags r:id="rId117"/>
            </p:custDataLst>
          </p:nvPr>
        </p:nvSpPr>
        <p:spPr>
          <a:xfrm flipH="1">
            <a:off x="10926445" y="216725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0" name="椭圆 279"/>
          <p:cNvSpPr/>
          <p:nvPr userDrawn="1">
            <p:custDataLst>
              <p:tags r:id="rId118"/>
            </p:custDataLst>
          </p:nvPr>
        </p:nvSpPr>
        <p:spPr>
          <a:xfrm flipH="1">
            <a:off x="10926445" y="230568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1" name="椭圆 280"/>
          <p:cNvSpPr/>
          <p:nvPr userDrawn="1">
            <p:custDataLst>
              <p:tags r:id="rId119"/>
            </p:custDataLst>
          </p:nvPr>
        </p:nvSpPr>
        <p:spPr>
          <a:xfrm flipH="1">
            <a:off x="10926445" y="244475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椭圆 282"/>
          <p:cNvSpPr/>
          <p:nvPr userDrawn="1">
            <p:custDataLst>
              <p:tags r:id="rId120"/>
            </p:custDataLst>
          </p:nvPr>
        </p:nvSpPr>
        <p:spPr>
          <a:xfrm flipH="1">
            <a:off x="10794365" y="147256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4" name="椭圆 283"/>
          <p:cNvSpPr/>
          <p:nvPr userDrawn="1">
            <p:custDataLst>
              <p:tags r:id="rId121"/>
            </p:custDataLst>
          </p:nvPr>
        </p:nvSpPr>
        <p:spPr>
          <a:xfrm flipH="1">
            <a:off x="10794365" y="161163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5" name="椭圆 284"/>
          <p:cNvSpPr/>
          <p:nvPr userDrawn="1">
            <p:custDataLst>
              <p:tags r:id="rId122"/>
            </p:custDataLst>
          </p:nvPr>
        </p:nvSpPr>
        <p:spPr>
          <a:xfrm flipH="1">
            <a:off x="10794365" y="175006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6" name="椭圆 285"/>
          <p:cNvSpPr/>
          <p:nvPr userDrawn="1">
            <p:custDataLst>
              <p:tags r:id="rId123"/>
            </p:custDataLst>
          </p:nvPr>
        </p:nvSpPr>
        <p:spPr>
          <a:xfrm flipH="1">
            <a:off x="10794365" y="188912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7" name="椭圆 286"/>
          <p:cNvSpPr/>
          <p:nvPr userDrawn="1">
            <p:custDataLst>
              <p:tags r:id="rId124"/>
            </p:custDataLst>
          </p:nvPr>
        </p:nvSpPr>
        <p:spPr>
          <a:xfrm flipH="1">
            <a:off x="10794365" y="202819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8" name="椭圆 287"/>
          <p:cNvSpPr/>
          <p:nvPr userDrawn="1">
            <p:custDataLst>
              <p:tags r:id="rId125"/>
            </p:custDataLst>
          </p:nvPr>
        </p:nvSpPr>
        <p:spPr>
          <a:xfrm flipH="1">
            <a:off x="10794365" y="216725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9" name="椭圆 288"/>
          <p:cNvSpPr/>
          <p:nvPr userDrawn="1">
            <p:custDataLst>
              <p:tags r:id="rId126"/>
            </p:custDataLst>
          </p:nvPr>
        </p:nvSpPr>
        <p:spPr>
          <a:xfrm flipH="1">
            <a:off x="10794365" y="230568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0" name="椭圆 289"/>
          <p:cNvSpPr/>
          <p:nvPr userDrawn="1">
            <p:custDataLst>
              <p:tags r:id="rId127"/>
            </p:custDataLst>
          </p:nvPr>
        </p:nvSpPr>
        <p:spPr>
          <a:xfrm flipH="1">
            <a:off x="10794365" y="244475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1" name="椭圆 290"/>
          <p:cNvSpPr/>
          <p:nvPr userDrawn="1">
            <p:custDataLst>
              <p:tags r:id="rId128"/>
            </p:custDataLst>
          </p:nvPr>
        </p:nvSpPr>
        <p:spPr>
          <a:xfrm flipH="1">
            <a:off x="10664190" y="147256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2" name="椭圆 291"/>
          <p:cNvSpPr/>
          <p:nvPr userDrawn="1">
            <p:custDataLst>
              <p:tags r:id="rId129"/>
            </p:custDataLst>
          </p:nvPr>
        </p:nvSpPr>
        <p:spPr>
          <a:xfrm flipH="1">
            <a:off x="10664190" y="161163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3" name="椭圆 292"/>
          <p:cNvSpPr/>
          <p:nvPr userDrawn="1">
            <p:custDataLst>
              <p:tags r:id="rId130"/>
            </p:custDataLst>
          </p:nvPr>
        </p:nvSpPr>
        <p:spPr>
          <a:xfrm flipH="1">
            <a:off x="10664190" y="175006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4" name="椭圆 293"/>
          <p:cNvSpPr/>
          <p:nvPr userDrawn="1">
            <p:custDataLst>
              <p:tags r:id="rId131"/>
            </p:custDataLst>
          </p:nvPr>
        </p:nvSpPr>
        <p:spPr>
          <a:xfrm flipH="1">
            <a:off x="10664190" y="188912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5" name="椭圆 294"/>
          <p:cNvSpPr/>
          <p:nvPr userDrawn="1">
            <p:custDataLst>
              <p:tags r:id="rId132"/>
            </p:custDataLst>
          </p:nvPr>
        </p:nvSpPr>
        <p:spPr>
          <a:xfrm flipH="1">
            <a:off x="10664190" y="202819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6" name="椭圆 295"/>
          <p:cNvSpPr/>
          <p:nvPr userDrawn="1">
            <p:custDataLst>
              <p:tags r:id="rId133"/>
            </p:custDataLst>
          </p:nvPr>
        </p:nvSpPr>
        <p:spPr>
          <a:xfrm flipH="1">
            <a:off x="10664190" y="216725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7" name="椭圆 296"/>
          <p:cNvSpPr/>
          <p:nvPr userDrawn="1">
            <p:custDataLst>
              <p:tags r:id="rId134"/>
            </p:custDataLst>
          </p:nvPr>
        </p:nvSpPr>
        <p:spPr>
          <a:xfrm flipH="1">
            <a:off x="10664190" y="230568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8" name="椭圆 297"/>
          <p:cNvSpPr/>
          <p:nvPr userDrawn="1">
            <p:custDataLst>
              <p:tags r:id="rId135"/>
            </p:custDataLst>
          </p:nvPr>
        </p:nvSpPr>
        <p:spPr>
          <a:xfrm flipH="1">
            <a:off x="10664190" y="244475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9" name="椭圆 298"/>
          <p:cNvSpPr/>
          <p:nvPr userDrawn="1">
            <p:custDataLst>
              <p:tags r:id="rId136"/>
            </p:custDataLst>
          </p:nvPr>
        </p:nvSpPr>
        <p:spPr>
          <a:xfrm flipH="1">
            <a:off x="10534015" y="147256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0" name="椭圆 299"/>
          <p:cNvSpPr/>
          <p:nvPr userDrawn="1">
            <p:custDataLst>
              <p:tags r:id="rId137"/>
            </p:custDataLst>
          </p:nvPr>
        </p:nvSpPr>
        <p:spPr>
          <a:xfrm flipH="1">
            <a:off x="10534015" y="161163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1" name="椭圆 300"/>
          <p:cNvSpPr/>
          <p:nvPr userDrawn="1">
            <p:custDataLst>
              <p:tags r:id="rId138"/>
            </p:custDataLst>
          </p:nvPr>
        </p:nvSpPr>
        <p:spPr>
          <a:xfrm flipH="1">
            <a:off x="10534015" y="175006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2" name="椭圆 301"/>
          <p:cNvSpPr/>
          <p:nvPr userDrawn="1">
            <p:custDataLst>
              <p:tags r:id="rId139"/>
            </p:custDataLst>
          </p:nvPr>
        </p:nvSpPr>
        <p:spPr>
          <a:xfrm flipH="1">
            <a:off x="10534015" y="188912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3" name="椭圆 302"/>
          <p:cNvSpPr/>
          <p:nvPr userDrawn="1">
            <p:custDataLst>
              <p:tags r:id="rId140"/>
            </p:custDataLst>
          </p:nvPr>
        </p:nvSpPr>
        <p:spPr>
          <a:xfrm flipH="1">
            <a:off x="10534015" y="202819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4" name="椭圆 303"/>
          <p:cNvSpPr/>
          <p:nvPr userDrawn="1">
            <p:custDataLst>
              <p:tags r:id="rId141"/>
            </p:custDataLst>
          </p:nvPr>
        </p:nvSpPr>
        <p:spPr>
          <a:xfrm flipH="1">
            <a:off x="10534015" y="216725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椭圆 304"/>
          <p:cNvSpPr/>
          <p:nvPr userDrawn="1">
            <p:custDataLst>
              <p:tags r:id="rId142"/>
            </p:custDataLst>
          </p:nvPr>
        </p:nvSpPr>
        <p:spPr>
          <a:xfrm flipH="1">
            <a:off x="10534015" y="2305685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椭圆 305"/>
          <p:cNvSpPr/>
          <p:nvPr userDrawn="1">
            <p:custDataLst>
              <p:tags r:id="rId143"/>
            </p:custDataLst>
          </p:nvPr>
        </p:nvSpPr>
        <p:spPr>
          <a:xfrm flipH="1">
            <a:off x="10534015" y="2444750"/>
            <a:ext cx="32385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-12700" y="0"/>
            <a:ext cx="122047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7" name="图片 276" descr="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635"/>
            <a:ext cx="12192000" cy="6856730"/>
          </a:xfrm>
          <a:prstGeom prst="rect">
            <a:avLst/>
          </a:prstGeom>
        </p:spPr>
      </p:pic>
      <p:sp>
        <p:nvSpPr>
          <p:cNvPr id="56" name="单圆角矩形 55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3317240" cy="6858000"/>
          </a:xfrm>
          <a:prstGeom prst="round1Rect">
            <a:avLst>
              <a:gd name="adj" fmla="val 2924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2" name="图形 8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8820" y="3846195"/>
            <a:ext cx="1960880" cy="2962910"/>
          </a:xfrm>
          <a:prstGeom prst="rect">
            <a:avLst/>
          </a:prstGeom>
        </p:spPr>
      </p:pic>
      <p:sp>
        <p:nvSpPr>
          <p:cNvPr id="64" name="椭圆 63"/>
          <p:cNvSpPr/>
          <p:nvPr userDrawn="1">
            <p:custDataLst>
              <p:tags r:id="rId8"/>
            </p:custDataLst>
          </p:nvPr>
        </p:nvSpPr>
        <p:spPr>
          <a:xfrm rot="10800000">
            <a:off x="704850" y="6178550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 userDrawn="1">
            <p:custDataLst>
              <p:tags r:id="rId9"/>
            </p:custDataLst>
          </p:nvPr>
        </p:nvSpPr>
        <p:spPr>
          <a:xfrm rot="10800000">
            <a:off x="704850" y="6040755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 userDrawn="1">
            <p:custDataLst>
              <p:tags r:id="rId10"/>
            </p:custDataLst>
          </p:nvPr>
        </p:nvSpPr>
        <p:spPr>
          <a:xfrm rot="10800000">
            <a:off x="704850" y="5902960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 userDrawn="1">
            <p:custDataLst>
              <p:tags r:id="rId11"/>
            </p:custDataLst>
          </p:nvPr>
        </p:nvSpPr>
        <p:spPr>
          <a:xfrm rot="10800000">
            <a:off x="704850" y="5765165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 userDrawn="1">
            <p:custDataLst>
              <p:tags r:id="rId12"/>
            </p:custDataLst>
          </p:nvPr>
        </p:nvSpPr>
        <p:spPr>
          <a:xfrm rot="10800000">
            <a:off x="704850" y="5627370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 userDrawn="1">
            <p:custDataLst>
              <p:tags r:id="rId13"/>
            </p:custDataLst>
          </p:nvPr>
        </p:nvSpPr>
        <p:spPr>
          <a:xfrm rot="10800000">
            <a:off x="704850" y="5489575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 userDrawn="1">
            <p:custDataLst>
              <p:tags r:id="rId14"/>
            </p:custDataLst>
          </p:nvPr>
        </p:nvSpPr>
        <p:spPr>
          <a:xfrm rot="10800000">
            <a:off x="704850" y="5351780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 userDrawn="1">
            <p:custDataLst>
              <p:tags r:id="rId15"/>
            </p:custDataLst>
          </p:nvPr>
        </p:nvSpPr>
        <p:spPr>
          <a:xfrm rot="10800000">
            <a:off x="704850" y="5213985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 userDrawn="1">
            <p:custDataLst>
              <p:tags r:id="rId16"/>
            </p:custDataLst>
          </p:nvPr>
        </p:nvSpPr>
        <p:spPr>
          <a:xfrm rot="10800000">
            <a:off x="575310" y="6178550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 userDrawn="1">
            <p:custDataLst>
              <p:tags r:id="rId17"/>
            </p:custDataLst>
          </p:nvPr>
        </p:nvSpPr>
        <p:spPr>
          <a:xfrm rot="10800000">
            <a:off x="575310" y="6040755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 userDrawn="1">
            <p:custDataLst>
              <p:tags r:id="rId18"/>
            </p:custDataLst>
          </p:nvPr>
        </p:nvSpPr>
        <p:spPr>
          <a:xfrm rot="10800000">
            <a:off x="575310" y="5902960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 userDrawn="1">
            <p:custDataLst>
              <p:tags r:id="rId19"/>
            </p:custDataLst>
          </p:nvPr>
        </p:nvSpPr>
        <p:spPr>
          <a:xfrm rot="10800000">
            <a:off x="575310" y="5765165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>
            <p:custDataLst>
              <p:tags r:id="rId20"/>
            </p:custDataLst>
          </p:nvPr>
        </p:nvSpPr>
        <p:spPr>
          <a:xfrm rot="10800000">
            <a:off x="575310" y="5627370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>
            <p:custDataLst>
              <p:tags r:id="rId21"/>
            </p:custDataLst>
          </p:nvPr>
        </p:nvSpPr>
        <p:spPr>
          <a:xfrm rot="10800000">
            <a:off x="575310" y="5489575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>
            <p:custDataLst>
              <p:tags r:id="rId22"/>
            </p:custDataLst>
          </p:nvPr>
        </p:nvSpPr>
        <p:spPr>
          <a:xfrm rot="10800000">
            <a:off x="575310" y="5351780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>
            <p:custDataLst>
              <p:tags r:id="rId23"/>
            </p:custDataLst>
          </p:nvPr>
        </p:nvSpPr>
        <p:spPr>
          <a:xfrm rot="10800000">
            <a:off x="575310" y="5213985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>
            <p:custDataLst>
              <p:tags r:id="rId24"/>
            </p:custDataLst>
          </p:nvPr>
        </p:nvSpPr>
        <p:spPr>
          <a:xfrm rot="10800000">
            <a:off x="446405" y="6178550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>
            <p:custDataLst>
              <p:tags r:id="rId25"/>
            </p:custDataLst>
          </p:nvPr>
        </p:nvSpPr>
        <p:spPr>
          <a:xfrm rot="10800000">
            <a:off x="446405" y="6040755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 userDrawn="1">
            <p:custDataLst>
              <p:tags r:id="rId26"/>
            </p:custDataLst>
          </p:nvPr>
        </p:nvSpPr>
        <p:spPr>
          <a:xfrm rot="10800000">
            <a:off x="446405" y="5902960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 userDrawn="1">
            <p:custDataLst>
              <p:tags r:id="rId27"/>
            </p:custDataLst>
          </p:nvPr>
        </p:nvSpPr>
        <p:spPr>
          <a:xfrm rot="10800000">
            <a:off x="446405" y="5765165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 userDrawn="1">
            <p:custDataLst>
              <p:tags r:id="rId28"/>
            </p:custDataLst>
          </p:nvPr>
        </p:nvSpPr>
        <p:spPr>
          <a:xfrm rot="10800000">
            <a:off x="446405" y="5627370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 userDrawn="1">
            <p:custDataLst>
              <p:tags r:id="rId29"/>
            </p:custDataLst>
          </p:nvPr>
        </p:nvSpPr>
        <p:spPr>
          <a:xfrm rot="10800000">
            <a:off x="446405" y="5489575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 userDrawn="1">
            <p:custDataLst>
              <p:tags r:id="rId30"/>
            </p:custDataLst>
          </p:nvPr>
        </p:nvSpPr>
        <p:spPr>
          <a:xfrm rot="10800000">
            <a:off x="446405" y="5351780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/>
          <p:cNvSpPr/>
          <p:nvPr userDrawn="1">
            <p:custDataLst>
              <p:tags r:id="rId31"/>
            </p:custDataLst>
          </p:nvPr>
        </p:nvSpPr>
        <p:spPr>
          <a:xfrm rot="10800000">
            <a:off x="446405" y="5213985"/>
            <a:ext cx="31750" cy="3238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2"/>
            </p:custDataLst>
          </p:nvPr>
        </p:nvSpPr>
        <p:spPr>
          <a:xfrm>
            <a:off x="700405" y="1111250"/>
            <a:ext cx="2079625" cy="1081405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3"/>
            </p:custDataLst>
          </p:nvPr>
        </p:nvSpPr>
        <p:spPr>
          <a:xfrm>
            <a:off x="700405" y="2205355"/>
            <a:ext cx="2079625" cy="504190"/>
          </a:xfr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副标题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2"/>
            </p:custDataLst>
          </p:nvPr>
        </p:nvSpPr>
        <p:spPr>
          <a:xfrm>
            <a:off x="-12700" y="0"/>
            <a:ext cx="122047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7" name="图片 276" descr="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635"/>
            <a:ext cx="12192000" cy="685673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470535" y="514350"/>
            <a:ext cx="11242675" cy="582993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>
            <a:off x="479425" y="518160"/>
            <a:ext cx="11242675" cy="6610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3" name="文本框 282"/>
          <p:cNvSpPr txBox="1"/>
          <p:nvPr userDrawn="1">
            <p:custDataLst>
              <p:tags r:id="rId7"/>
            </p:custDataLst>
          </p:nvPr>
        </p:nvSpPr>
        <p:spPr>
          <a:xfrm flipH="1">
            <a:off x="1052830" y="719455"/>
            <a:ext cx="15367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 cap="all" dirty="0">
                <a:solidFill>
                  <a:schemeClr val="bg1"/>
                </a:solidFill>
                <a:uFillTx/>
              </a:rPr>
              <a:t>template</a:t>
            </a:r>
            <a:endParaRPr lang="zh-CN" altLang="en-US" sz="1400" b="1" cap="all" dirty="0">
              <a:solidFill>
                <a:schemeClr val="bg1"/>
              </a:solidFill>
              <a:uFillTx/>
            </a:endParaRPr>
          </a:p>
        </p:txBody>
      </p:sp>
      <p:sp>
        <p:nvSpPr>
          <p:cNvPr id="12" name="矩形 11"/>
          <p:cNvSpPr/>
          <p:nvPr userDrawn="1">
            <p:custDataLst>
              <p:tags r:id="rId8"/>
            </p:custDataLst>
          </p:nvPr>
        </p:nvSpPr>
        <p:spPr>
          <a:xfrm>
            <a:off x="478790" y="514350"/>
            <a:ext cx="11242675" cy="582993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5704205" y="3400425"/>
            <a:ext cx="5309235" cy="1151890"/>
          </a:xfrm>
        </p:spPr>
        <p:txBody>
          <a:bodyPr anchor="t" anchorCtr="0"/>
          <a:lstStyle>
            <a:lvl1pPr algn="r">
              <a:defRPr sz="66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添加章节标题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704205" y="4533265"/>
            <a:ext cx="5309235" cy="93599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添加副标题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5701665" y="2051685"/>
            <a:ext cx="5309235" cy="1224280"/>
          </a:xfrm>
        </p:spPr>
        <p:txBody>
          <a:bodyPr anchor="ctr">
            <a:noAutofit/>
          </a:bodyPr>
          <a:lstStyle>
            <a:lvl1pPr marL="0" indent="0" algn="r">
              <a:buNone/>
              <a:defRPr sz="8000" b="1">
                <a:ln>
                  <a:solidFill>
                    <a:schemeClr val="tx2"/>
                  </a:solidFill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13" name="圆角矩形 12"/>
          <p:cNvSpPr/>
          <p:nvPr userDrawn="1">
            <p:custDataLst>
              <p:tags r:id="rId15"/>
            </p:custDataLst>
          </p:nvPr>
        </p:nvSpPr>
        <p:spPr>
          <a:xfrm>
            <a:off x="2755900" y="781685"/>
            <a:ext cx="7200265" cy="1104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16"/>
            </p:custDataLst>
          </p:nvPr>
        </p:nvSpPr>
        <p:spPr>
          <a:xfrm rot="5400000">
            <a:off x="10916920" y="789305"/>
            <a:ext cx="110490" cy="11049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>
            <p:custDataLst>
              <p:tags r:id="rId17"/>
            </p:custDataLst>
          </p:nvPr>
        </p:nvSpPr>
        <p:spPr>
          <a:xfrm rot="5400000">
            <a:off x="10739755" y="789305"/>
            <a:ext cx="110490" cy="11049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>
            <p:custDataLst>
              <p:tags r:id="rId18"/>
            </p:custDataLst>
          </p:nvPr>
        </p:nvSpPr>
        <p:spPr>
          <a:xfrm rot="5400000">
            <a:off x="10561955" y="789305"/>
            <a:ext cx="110490" cy="11049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7" name="椭圆 16"/>
          <p:cNvSpPr/>
          <p:nvPr userDrawn="1">
            <p:custDataLst>
              <p:tags r:id="rId19"/>
            </p:custDataLst>
          </p:nvPr>
        </p:nvSpPr>
        <p:spPr>
          <a:xfrm rot="5400000">
            <a:off x="11094720" y="789305"/>
            <a:ext cx="110490" cy="11049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: 形状 4"/>
          <p:cNvSpPr/>
          <p:nvPr userDrawn="1">
            <p:custDataLst>
              <p:tags r:id="rId20"/>
            </p:custDataLst>
          </p:nvPr>
        </p:nvSpPr>
        <p:spPr>
          <a:xfrm rot="3032444" flipH="1">
            <a:off x="1141730" y="2177415"/>
            <a:ext cx="3825875" cy="2882900"/>
          </a:xfrm>
          <a:custGeom>
            <a:avLst/>
            <a:gdLst>
              <a:gd name="connsiteX0" fmla="*/ 668657 w 4523309"/>
              <a:gd name="connsiteY0" fmla="*/ 3200343 h 3409540"/>
              <a:gd name="connsiteX1" fmla="*/ 2114266 w 4523309"/>
              <a:gd name="connsiteY1" fmla="*/ 284740 h 3409540"/>
              <a:gd name="connsiteX2" fmla="*/ 4463132 w 4523309"/>
              <a:gd name="connsiteY2" fmla="*/ 797185 h 3409540"/>
              <a:gd name="connsiteX3" fmla="*/ 2114266 w 4523309"/>
              <a:gd name="connsiteY3" fmla="*/ 3297688 h 3409540"/>
              <a:gd name="connsiteX4" fmla="*/ 668752 w 4523309"/>
              <a:gd name="connsiteY4" fmla="*/ 3200343 h 340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3309" h="3409540">
                <a:moveTo>
                  <a:pt x="668657" y="3200343"/>
                </a:moveTo>
                <a:cubicBezTo>
                  <a:pt x="-471676" y="2470918"/>
                  <a:pt x="-255649" y="862907"/>
                  <a:pt x="2114266" y="284740"/>
                </a:cubicBezTo>
                <a:cubicBezTo>
                  <a:pt x="4484182" y="-293428"/>
                  <a:pt x="4661918" y="75095"/>
                  <a:pt x="4463132" y="797185"/>
                </a:cubicBezTo>
                <a:cubicBezTo>
                  <a:pt x="4309874" y="1353826"/>
                  <a:pt x="3228882" y="2965742"/>
                  <a:pt x="2114266" y="3297688"/>
                </a:cubicBezTo>
                <a:cubicBezTo>
                  <a:pt x="1499237" y="3480854"/>
                  <a:pt x="1031845" y="3432562"/>
                  <a:pt x="668752" y="320034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pic>
        <p:nvPicPr>
          <p:cNvPr id="20" name="图形 23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195070" y="2140585"/>
            <a:ext cx="3390900" cy="4182745"/>
          </a:xfrm>
          <a:prstGeom prst="rect">
            <a:avLst/>
          </a:prstGeom>
        </p:spPr>
      </p:pic>
      <p:sp>
        <p:nvSpPr>
          <p:cNvPr id="48" name="任意多边形: 形状 31"/>
          <p:cNvSpPr/>
          <p:nvPr userDrawn="1">
            <p:custDataLst>
              <p:tags r:id="rId23"/>
            </p:custDataLst>
          </p:nvPr>
        </p:nvSpPr>
        <p:spPr>
          <a:xfrm flipH="1">
            <a:off x="1713865" y="1808480"/>
            <a:ext cx="1010920" cy="489585"/>
          </a:xfrm>
          <a:custGeom>
            <a:avLst/>
            <a:gdLst>
              <a:gd name="connsiteX0" fmla="*/ 1029367 w 1086040"/>
              <a:gd name="connsiteY0" fmla="*/ 430530 h 525684"/>
              <a:gd name="connsiteX1" fmla="*/ 949928 w 1086040"/>
              <a:gd name="connsiteY1" fmla="*/ 430530 h 525684"/>
              <a:gd name="connsiteX2" fmla="*/ 874586 w 1086040"/>
              <a:gd name="connsiteY2" fmla="*/ 525685 h 525684"/>
              <a:gd name="connsiteX3" fmla="*/ 817055 w 1086040"/>
              <a:gd name="connsiteY3" fmla="*/ 430530 h 525684"/>
              <a:gd name="connsiteX4" fmla="*/ 56769 w 1086040"/>
              <a:gd name="connsiteY4" fmla="*/ 430530 h 525684"/>
              <a:gd name="connsiteX5" fmla="*/ 0 w 1086040"/>
              <a:gd name="connsiteY5" fmla="*/ 373761 h 525684"/>
              <a:gd name="connsiteX6" fmla="*/ 0 w 1086040"/>
              <a:gd name="connsiteY6" fmla="*/ 56769 h 525684"/>
              <a:gd name="connsiteX7" fmla="*/ 56769 w 1086040"/>
              <a:gd name="connsiteY7" fmla="*/ 0 h 525684"/>
              <a:gd name="connsiteX8" fmla="*/ 1029272 w 1086040"/>
              <a:gd name="connsiteY8" fmla="*/ 0 h 525684"/>
              <a:gd name="connsiteX9" fmla="*/ 1086041 w 1086040"/>
              <a:gd name="connsiteY9" fmla="*/ 56769 h 525684"/>
              <a:gd name="connsiteX10" fmla="*/ 1086041 w 1086040"/>
              <a:gd name="connsiteY10" fmla="*/ 373761 h 525684"/>
              <a:gd name="connsiteX11" fmla="*/ 1029272 w 1086040"/>
              <a:gd name="connsiteY11" fmla="*/ 430530 h 52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6040" h="525684">
                <a:moveTo>
                  <a:pt x="1029367" y="430530"/>
                </a:moveTo>
                <a:lnTo>
                  <a:pt x="949928" y="430530"/>
                </a:lnTo>
                <a:lnTo>
                  <a:pt x="874586" y="525685"/>
                </a:lnTo>
                <a:lnTo>
                  <a:pt x="817055" y="430530"/>
                </a:lnTo>
                <a:lnTo>
                  <a:pt x="56769" y="430530"/>
                </a:lnTo>
                <a:cubicBezTo>
                  <a:pt x="25527" y="430530"/>
                  <a:pt x="0" y="405003"/>
                  <a:pt x="0" y="373761"/>
                </a:cubicBezTo>
                <a:lnTo>
                  <a:pt x="0" y="56769"/>
                </a:lnTo>
                <a:cubicBezTo>
                  <a:pt x="0" y="25527"/>
                  <a:pt x="25527" y="0"/>
                  <a:pt x="56769" y="0"/>
                </a:cubicBezTo>
                <a:lnTo>
                  <a:pt x="1029272" y="0"/>
                </a:lnTo>
                <a:cubicBezTo>
                  <a:pt x="1060514" y="0"/>
                  <a:pt x="1086041" y="25527"/>
                  <a:pt x="1086041" y="56769"/>
                </a:cubicBezTo>
                <a:lnTo>
                  <a:pt x="1086041" y="373761"/>
                </a:lnTo>
                <a:cubicBezTo>
                  <a:pt x="1086041" y="405003"/>
                  <a:pt x="1060514" y="430530"/>
                  <a:pt x="1029272" y="4305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任意多边形: 形状 32"/>
          <p:cNvSpPr/>
          <p:nvPr userDrawn="1">
            <p:custDataLst>
              <p:tags r:id="rId24"/>
            </p:custDataLst>
          </p:nvPr>
        </p:nvSpPr>
        <p:spPr>
          <a:xfrm flipH="1">
            <a:off x="1709420" y="1804035"/>
            <a:ext cx="1019810" cy="498475"/>
          </a:xfrm>
          <a:custGeom>
            <a:avLst/>
            <a:gdLst>
              <a:gd name="connsiteX0" fmla="*/ 879539 w 1095946"/>
              <a:gd name="connsiteY0" fmla="*/ 535591 h 535590"/>
              <a:gd name="connsiteX1" fmla="*/ 879253 w 1095946"/>
              <a:gd name="connsiteY1" fmla="*/ 535591 h 535590"/>
              <a:gd name="connsiteX2" fmla="*/ 875348 w 1095946"/>
              <a:gd name="connsiteY2" fmla="*/ 533210 h 535590"/>
              <a:gd name="connsiteX3" fmla="*/ 819245 w 1095946"/>
              <a:gd name="connsiteY3" fmla="*/ 440531 h 535590"/>
              <a:gd name="connsiteX4" fmla="*/ 61722 w 1095946"/>
              <a:gd name="connsiteY4" fmla="*/ 440531 h 535590"/>
              <a:gd name="connsiteX5" fmla="*/ 0 w 1095946"/>
              <a:gd name="connsiteY5" fmla="*/ 378809 h 535590"/>
              <a:gd name="connsiteX6" fmla="*/ 0 w 1095946"/>
              <a:gd name="connsiteY6" fmla="*/ 61722 h 535590"/>
              <a:gd name="connsiteX7" fmla="*/ 61722 w 1095946"/>
              <a:gd name="connsiteY7" fmla="*/ 0 h 535590"/>
              <a:gd name="connsiteX8" fmla="*/ 1034225 w 1095946"/>
              <a:gd name="connsiteY8" fmla="*/ 0 h 535590"/>
              <a:gd name="connsiteX9" fmla="*/ 1095947 w 1095946"/>
              <a:gd name="connsiteY9" fmla="*/ 61722 h 535590"/>
              <a:gd name="connsiteX10" fmla="*/ 1095947 w 1095946"/>
              <a:gd name="connsiteY10" fmla="*/ 378714 h 535590"/>
              <a:gd name="connsiteX11" fmla="*/ 1034225 w 1095946"/>
              <a:gd name="connsiteY11" fmla="*/ 440436 h 535590"/>
              <a:gd name="connsiteX12" fmla="*/ 957263 w 1095946"/>
              <a:gd name="connsiteY12" fmla="*/ 440436 h 535590"/>
              <a:gd name="connsiteX13" fmla="*/ 883444 w 1095946"/>
              <a:gd name="connsiteY13" fmla="*/ 533686 h 535590"/>
              <a:gd name="connsiteX14" fmla="*/ 879539 w 1095946"/>
              <a:gd name="connsiteY14" fmla="*/ 535591 h 535590"/>
              <a:gd name="connsiteX15" fmla="*/ 61722 w 1095946"/>
              <a:gd name="connsiteY15" fmla="*/ 10001 h 535590"/>
              <a:gd name="connsiteX16" fmla="*/ 9906 w 1095946"/>
              <a:gd name="connsiteY16" fmla="*/ 61817 h 535590"/>
              <a:gd name="connsiteX17" fmla="*/ 9906 w 1095946"/>
              <a:gd name="connsiteY17" fmla="*/ 378714 h 535590"/>
              <a:gd name="connsiteX18" fmla="*/ 61722 w 1095946"/>
              <a:gd name="connsiteY18" fmla="*/ 430530 h 535590"/>
              <a:gd name="connsiteX19" fmla="*/ 822008 w 1095946"/>
              <a:gd name="connsiteY19" fmla="*/ 430530 h 535590"/>
              <a:gd name="connsiteX20" fmla="*/ 826294 w 1095946"/>
              <a:gd name="connsiteY20" fmla="*/ 432911 h 535590"/>
              <a:gd name="connsiteX21" fmla="*/ 880110 w 1095946"/>
              <a:gd name="connsiteY21" fmla="*/ 521875 h 535590"/>
              <a:gd name="connsiteX22" fmla="*/ 950976 w 1095946"/>
              <a:gd name="connsiteY22" fmla="*/ 432340 h 535590"/>
              <a:gd name="connsiteX23" fmla="*/ 954881 w 1095946"/>
              <a:gd name="connsiteY23" fmla="*/ 430435 h 535590"/>
              <a:gd name="connsiteX24" fmla="*/ 1034320 w 1095946"/>
              <a:gd name="connsiteY24" fmla="*/ 430435 h 535590"/>
              <a:gd name="connsiteX25" fmla="*/ 1086136 w 1095946"/>
              <a:gd name="connsiteY25" fmla="*/ 378619 h 535590"/>
              <a:gd name="connsiteX26" fmla="*/ 1086136 w 1095946"/>
              <a:gd name="connsiteY26" fmla="*/ 61722 h 535590"/>
              <a:gd name="connsiteX27" fmla="*/ 1034320 w 1095946"/>
              <a:gd name="connsiteY27" fmla="*/ 9906 h 535590"/>
              <a:gd name="connsiteX28" fmla="*/ 61722 w 1095946"/>
              <a:gd name="connsiteY28" fmla="*/ 9906 h 53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95946" h="535590">
                <a:moveTo>
                  <a:pt x="879539" y="535591"/>
                </a:moveTo>
                <a:cubicBezTo>
                  <a:pt x="879539" y="535591"/>
                  <a:pt x="879348" y="535591"/>
                  <a:pt x="879253" y="535591"/>
                </a:cubicBezTo>
                <a:cubicBezTo>
                  <a:pt x="877634" y="535496"/>
                  <a:pt x="876110" y="534638"/>
                  <a:pt x="875348" y="533210"/>
                </a:cubicBezTo>
                <a:lnTo>
                  <a:pt x="819245" y="440531"/>
                </a:lnTo>
                <a:lnTo>
                  <a:pt x="61722" y="440531"/>
                </a:lnTo>
                <a:cubicBezTo>
                  <a:pt x="27718" y="440531"/>
                  <a:pt x="0" y="412814"/>
                  <a:pt x="0" y="378809"/>
                </a:cubicBezTo>
                <a:lnTo>
                  <a:pt x="0" y="61722"/>
                </a:lnTo>
                <a:cubicBezTo>
                  <a:pt x="0" y="27718"/>
                  <a:pt x="27718" y="0"/>
                  <a:pt x="61722" y="0"/>
                </a:cubicBezTo>
                <a:lnTo>
                  <a:pt x="1034225" y="0"/>
                </a:lnTo>
                <a:cubicBezTo>
                  <a:pt x="1068229" y="0"/>
                  <a:pt x="1095947" y="27718"/>
                  <a:pt x="1095947" y="61722"/>
                </a:cubicBezTo>
                <a:lnTo>
                  <a:pt x="1095947" y="378714"/>
                </a:lnTo>
                <a:cubicBezTo>
                  <a:pt x="1095947" y="412718"/>
                  <a:pt x="1068229" y="440436"/>
                  <a:pt x="1034225" y="440436"/>
                </a:cubicBezTo>
                <a:lnTo>
                  <a:pt x="957263" y="440436"/>
                </a:lnTo>
                <a:lnTo>
                  <a:pt x="883444" y="533686"/>
                </a:lnTo>
                <a:cubicBezTo>
                  <a:pt x="882491" y="534924"/>
                  <a:pt x="881063" y="535591"/>
                  <a:pt x="879539" y="535591"/>
                </a:cubicBezTo>
                <a:close/>
                <a:moveTo>
                  <a:pt x="61722" y="10001"/>
                </a:moveTo>
                <a:cubicBezTo>
                  <a:pt x="33147" y="10001"/>
                  <a:pt x="9906" y="33242"/>
                  <a:pt x="9906" y="61817"/>
                </a:cubicBezTo>
                <a:lnTo>
                  <a:pt x="9906" y="378714"/>
                </a:lnTo>
                <a:cubicBezTo>
                  <a:pt x="9906" y="407289"/>
                  <a:pt x="33147" y="430530"/>
                  <a:pt x="61722" y="430530"/>
                </a:cubicBezTo>
                <a:lnTo>
                  <a:pt x="822008" y="430530"/>
                </a:lnTo>
                <a:cubicBezTo>
                  <a:pt x="823722" y="430530"/>
                  <a:pt x="825341" y="431483"/>
                  <a:pt x="826294" y="432911"/>
                </a:cubicBezTo>
                <a:lnTo>
                  <a:pt x="880110" y="521875"/>
                </a:lnTo>
                <a:lnTo>
                  <a:pt x="950976" y="432340"/>
                </a:lnTo>
                <a:cubicBezTo>
                  <a:pt x="951929" y="431101"/>
                  <a:pt x="953357" y="430435"/>
                  <a:pt x="954881" y="430435"/>
                </a:cubicBezTo>
                <a:lnTo>
                  <a:pt x="1034320" y="430435"/>
                </a:lnTo>
                <a:cubicBezTo>
                  <a:pt x="1062895" y="430435"/>
                  <a:pt x="1086136" y="407194"/>
                  <a:pt x="1086136" y="378619"/>
                </a:cubicBezTo>
                <a:lnTo>
                  <a:pt x="1086136" y="61722"/>
                </a:lnTo>
                <a:cubicBezTo>
                  <a:pt x="1086136" y="33147"/>
                  <a:pt x="1062895" y="9906"/>
                  <a:pt x="1034320" y="9906"/>
                </a:cubicBezTo>
                <a:lnTo>
                  <a:pt x="61722" y="9906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任意多边形: 形状 33"/>
          <p:cNvSpPr/>
          <p:nvPr userDrawn="1">
            <p:custDataLst>
              <p:tags r:id="rId25"/>
            </p:custDataLst>
          </p:nvPr>
        </p:nvSpPr>
        <p:spPr>
          <a:xfrm flipH="1">
            <a:off x="1948815" y="1903730"/>
            <a:ext cx="569595" cy="19685"/>
          </a:xfrm>
          <a:custGeom>
            <a:avLst/>
            <a:gdLst>
              <a:gd name="connsiteX0" fmla="*/ 601409 w 611981"/>
              <a:gd name="connsiteY0" fmla="*/ 21145 h 21145"/>
              <a:gd name="connsiteX1" fmla="*/ 10573 w 611981"/>
              <a:gd name="connsiteY1" fmla="*/ 21145 h 21145"/>
              <a:gd name="connsiteX2" fmla="*/ 0 w 611981"/>
              <a:gd name="connsiteY2" fmla="*/ 10573 h 21145"/>
              <a:gd name="connsiteX3" fmla="*/ 10573 w 611981"/>
              <a:gd name="connsiteY3" fmla="*/ 0 h 21145"/>
              <a:gd name="connsiteX4" fmla="*/ 601409 w 611981"/>
              <a:gd name="connsiteY4" fmla="*/ 0 h 21145"/>
              <a:gd name="connsiteX5" fmla="*/ 611981 w 611981"/>
              <a:gd name="connsiteY5" fmla="*/ 10573 h 21145"/>
              <a:gd name="connsiteX6" fmla="*/ 601409 w 611981"/>
              <a:gd name="connsiteY6" fmla="*/ 21145 h 2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981" h="21145">
                <a:moveTo>
                  <a:pt x="601409" y="21145"/>
                </a:moveTo>
                <a:lnTo>
                  <a:pt x="10573" y="21145"/>
                </a:lnTo>
                <a:cubicBezTo>
                  <a:pt x="4763" y="21145"/>
                  <a:pt x="0" y="16383"/>
                  <a:pt x="0" y="10573"/>
                </a:cubicBezTo>
                <a:cubicBezTo>
                  <a:pt x="0" y="4763"/>
                  <a:pt x="4763" y="0"/>
                  <a:pt x="10573" y="0"/>
                </a:cubicBezTo>
                <a:lnTo>
                  <a:pt x="601409" y="0"/>
                </a:lnTo>
                <a:cubicBezTo>
                  <a:pt x="607219" y="0"/>
                  <a:pt x="611981" y="4763"/>
                  <a:pt x="611981" y="10573"/>
                </a:cubicBezTo>
                <a:cubicBezTo>
                  <a:pt x="611981" y="16383"/>
                  <a:pt x="607219" y="21145"/>
                  <a:pt x="601409" y="2114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任意多边形: 形状 34"/>
          <p:cNvSpPr/>
          <p:nvPr userDrawn="1">
            <p:custDataLst>
              <p:tags r:id="rId26"/>
            </p:custDataLst>
          </p:nvPr>
        </p:nvSpPr>
        <p:spPr>
          <a:xfrm flipH="1">
            <a:off x="2118360" y="1954530"/>
            <a:ext cx="400685" cy="19685"/>
          </a:xfrm>
          <a:custGeom>
            <a:avLst/>
            <a:gdLst>
              <a:gd name="connsiteX0" fmla="*/ 419290 w 429863"/>
              <a:gd name="connsiteY0" fmla="*/ 21145 h 21145"/>
              <a:gd name="connsiteX1" fmla="*/ 10573 w 429863"/>
              <a:gd name="connsiteY1" fmla="*/ 21145 h 21145"/>
              <a:gd name="connsiteX2" fmla="*/ 0 w 429863"/>
              <a:gd name="connsiteY2" fmla="*/ 10573 h 21145"/>
              <a:gd name="connsiteX3" fmla="*/ 10573 w 429863"/>
              <a:gd name="connsiteY3" fmla="*/ 0 h 21145"/>
              <a:gd name="connsiteX4" fmla="*/ 419290 w 429863"/>
              <a:gd name="connsiteY4" fmla="*/ 0 h 21145"/>
              <a:gd name="connsiteX5" fmla="*/ 429863 w 429863"/>
              <a:gd name="connsiteY5" fmla="*/ 10573 h 21145"/>
              <a:gd name="connsiteX6" fmla="*/ 419290 w 429863"/>
              <a:gd name="connsiteY6" fmla="*/ 21145 h 2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863" h="21145">
                <a:moveTo>
                  <a:pt x="419290" y="21145"/>
                </a:moveTo>
                <a:lnTo>
                  <a:pt x="10573" y="21145"/>
                </a:lnTo>
                <a:cubicBezTo>
                  <a:pt x="4763" y="21145"/>
                  <a:pt x="0" y="16383"/>
                  <a:pt x="0" y="10573"/>
                </a:cubicBezTo>
                <a:cubicBezTo>
                  <a:pt x="0" y="4763"/>
                  <a:pt x="4763" y="0"/>
                  <a:pt x="10573" y="0"/>
                </a:cubicBezTo>
                <a:lnTo>
                  <a:pt x="419290" y="0"/>
                </a:lnTo>
                <a:cubicBezTo>
                  <a:pt x="425101" y="0"/>
                  <a:pt x="429863" y="4763"/>
                  <a:pt x="429863" y="10573"/>
                </a:cubicBezTo>
                <a:cubicBezTo>
                  <a:pt x="429863" y="16383"/>
                  <a:pt x="425101" y="21145"/>
                  <a:pt x="419290" y="2114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任意多边形: 形状 37"/>
          <p:cNvSpPr/>
          <p:nvPr userDrawn="1">
            <p:custDataLst>
              <p:tags r:id="rId27"/>
            </p:custDataLst>
          </p:nvPr>
        </p:nvSpPr>
        <p:spPr>
          <a:xfrm flipH="1">
            <a:off x="2453640" y="2087880"/>
            <a:ext cx="778510" cy="501650"/>
          </a:xfrm>
          <a:custGeom>
            <a:avLst/>
            <a:gdLst>
              <a:gd name="connsiteX0" fmla="*/ 760381 w 836580"/>
              <a:gd name="connsiteY0" fmla="*/ 430054 h 539210"/>
              <a:gd name="connsiteX1" fmla="*/ 311087 w 836580"/>
              <a:gd name="connsiteY1" fmla="*/ 430054 h 539210"/>
              <a:gd name="connsiteX2" fmla="*/ 155067 w 836580"/>
              <a:gd name="connsiteY2" fmla="*/ 539210 h 539210"/>
              <a:gd name="connsiteX3" fmla="*/ 155067 w 836580"/>
              <a:gd name="connsiteY3" fmla="*/ 430054 h 539210"/>
              <a:gd name="connsiteX4" fmla="*/ 76200 w 836580"/>
              <a:gd name="connsiteY4" fmla="*/ 430054 h 539210"/>
              <a:gd name="connsiteX5" fmla="*/ 0 w 836580"/>
              <a:gd name="connsiteY5" fmla="*/ 353854 h 539210"/>
              <a:gd name="connsiteX6" fmla="*/ 0 w 836580"/>
              <a:gd name="connsiteY6" fmla="*/ 76200 h 539210"/>
              <a:gd name="connsiteX7" fmla="*/ 76200 w 836580"/>
              <a:gd name="connsiteY7" fmla="*/ 0 h 539210"/>
              <a:gd name="connsiteX8" fmla="*/ 760381 w 836580"/>
              <a:gd name="connsiteY8" fmla="*/ 0 h 539210"/>
              <a:gd name="connsiteX9" fmla="*/ 836581 w 836580"/>
              <a:gd name="connsiteY9" fmla="*/ 76200 h 539210"/>
              <a:gd name="connsiteX10" fmla="*/ 836581 w 836580"/>
              <a:gd name="connsiteY10" fmla="*/ 353854 h 539210"/>
              <a:gd name="connsiteX11" fmla="*/ 760381 w 836580"/>
              <a:gd name="connsiteY11" fmla="*/ 430054 h 539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6580" h="539210">
                <a:moveTo>
                  <a:pt x="760381" y="430054"/>
                </a:moveTo>
                <a:lnTo>
                  <a:pt x="311087" y="430054"/>
                </a:lnTo>
                <a:lnTo>
                  <a:pt x="155067" y="539210"/>
                </a:lnTo>
                <a:lnTo>
                  <a:pt x="155067" y="430054"/>
                </a:lnTo>
                <a:cubicBezTo>
                  <a:pt x="155067" y="430054"/>
                  <a:pt x="76200" y="430054"/>
                  <a:pt x="76200" y="430054"/>
                </a:cubicBezTo>
                <a:cubicBezTo>
                  <a:pt x="34290" y="430054"/>
                  <a:pt x="0" y="395764"/>
                  <a:pt x="0" y="353854"/>
                </a:cubicBezTo>
                <a:lnTo>
                  <a:pt x="0" y="76200"/>
                </a:lnTo>
                <a:cubicBezTo>
                  <a:pt x="0" y="34290"/>
                  <a:pt x="34290" y="0"/>
                  <a:pt x="76200" y="0"/>
                </a:cubicBezTo>
                <a:lnTo>
                  <a:pt x="760381" y="0"/>
                </a:lnTo>
                <a:cubicBezTo>
                  <a:pt x="802291" y="0"/>
                  <a:pt x="836581" y="34290"/>
                  <a:pt x="836581" y="76200"/>
                </a:cubicBezTo>
                <a:lnTo>
                  <a:pt x="836581" y="353854"/>
                </a:lnTo>
                <a:cubicBezTo>
                  <a:pt x="836581" y="395764"/>
                  <a:pt x="802291" y="430054"/>
                  <a:pt x="760381" y="43005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任意多边形: 形状 38"/>
          <p:cNvSpPr/>
          <p:nvPr userDrawn="1">
            <p:custDataLst>
              <p:tags r:id="rId28"/>
            </p:custDataLst>
          </p:nvPr>
        </p:nvSpPr>
        <p:spPr>
          <a:xfrm flipH="1">
            <a:off x="2449195" y="2083435"/>
            <a:ext cx="788035" cy="511175"/>
          </a:xfrm>
          <a:custGeom>
            <a:avLst/>
            <a:gdLst>
              <a:gd name="connsiteX0" fmla="*/ 160020 w 846486"/>
              <a:gd name="connsiteY0" fmla="*/ 549116 h 549116"/>
              <a:gd name="connsiteX1" fmla="*/ 157734 w 846486"/>
              <a:gd name="connsiteY1" fmla="*/ 548545 h 549116"/>
              <a:gd name="connsiteX2" fmla="*/ 155067 w 846486"/>
              <a:gd name="connsiteY2" fmla="*/ 544163 h 549116"/>
              <a:gd name="connsiteX3" fmla="*/ 155067 w 846486"/>
              <a:gd name="connsiteY3" fmla="*/ 439960 h 549116"/>
              <a:gd name="connsiteX4" fmla="*/ 81153 w 846486"/>
              <a:gd name="connsiteY4" fmla="*/ 439960 h 549116"/>
              <a:gd name="connsiteX5" fmla="*/ 0 w 846486"/>
              <a:gd name="connsiteY5" fmla="*/ 358807 h 549116"/>
              <a:gd name="connsiteX6" fmla="*/ 0 w 846486"/>
              <a:gd name="connsiteY6" fmla="*/ 81153 h 549116"/>
              <a:gd name="connsiteX7" fmla="*/ 81153 w 846486"/>
              <a:gd name="connsiteY7" fmla="*/ 0 h 549116"/>
              <a:gd name="connsiteX8" fmla="*/ 765334 w 846486"/>
              <a:gd name="connsiteY8" fmla="*/ 0 h 549116"/>
              <a:gd name="connsiteX9" fmla="*/ 846487 w 846486"/>
              <a:gd name="connsiteY9" fmla="*/ 81153 h 549116"/>
              <a:gd name="connsiteX10" fmla="*/ 846487 w 846486"/>
              <a:gd name="connsiteY10" fmla="*/ 358807 h 549116"/>
              <a:gd name="connsiteX11" fmla="*/ 765334 w 846486"/>
              <a:gd name="connsiteY11" fmla="*/ 439960 h 549116"/>
              <a:gd name="connsiteX12" fmla="*/ 317659 w 846486"/>
              <a:gd name="connsiteY12" fmla="*/ 439960 h 549116"/>
              <a:gd name="connsiteX13" fmla="*/ 162878 w 846486"/>
              <a:gd name="connsiteY13" fmla="*/ 548259 h 549116"/>
              <a:gd name="connsiteX14" fmla="*/ 160020 w 846486"/>
              <a:gd name="connsiteY14" fmla="*/ 549116 h 549116"/>
              <a:gd name="connsiteX15" fmla="*/ 81058 w 846486"/>
              <a:gd name="connsiteY15" fmla="*/ 9906 h 549116"/>
              <a:gd name="connsiteX16" fmla="*/ 9811 w 846486"/>
              <a:gd name="connsiteY16" fmla="*/ 81153 h 549116"/>
              <a:gd name="connsiteX17" fmla="*/ 9811 w 846486"/>
              <a:gd name="connsiteY17" fmla="*/ 358807 h 549116"/>
              <a:gd name="connsiteX18" fmla="*/ 81058 w 846486"/>
              <a:gd name="connsiteY18" fmla="*/ 430054 h 549116"/>
              <a:gd name="connsiteX19" fmla="*/ 159925 w 846486"/>
              <a:gd name="connsiteY19" fmla="*/ 430054 h 549116"/>
              <a:gd name="connsiteX20" fmla="*/ 163449 w 846486"/>
              <a:gd name="connsiteY20" fmla="*/ 431483 h 549116"/>
              <a:gd name="connsiteX21" fmla="*/ 164878 w 846486"/>
              <a:gd name="connsiteY21" fmla="*/ 435007 h 549116"/>
              <a:gd name="connsiteX22" fmla="*/ 164878 w 846486"/>
              <a:gd name="connsiteY22" fmla="*/ 534638 h 549116"/>
              <a:gd name="connsiteX23" fmla="*/ 313087 w 846486"/>
              <a:gd name="connsiteY23" fmla="*/ 430911 h 549116"/>
              <a:gd name="connsiteX24" fmla="*/ 315944 w 846486"/>
              <a:gd name="connsiteY24" fmla="*/ 430054 h 549116"/>
              <a:gd name="connsiteX25" fmla="*/ 765239 w 846486"/>
              <a:gd name="connsiteY25" fmla="*/ 430054 h 549116"/>
              <a:gd name="connsiteX26" fmla="*/ 836486 w 846486"/>
              <a:gd name="connsiteY26" fmla="*/ 358807 h 549116"/>
              <a:gd name="connsiteX27" fmla="*/ 836486 w 846486"/>
              <a:gd name="connsiteY27" fmla="*/ 81153 h 549116"/>
              <a:gd name="connsiteX28" fmla="*/ 765239 w 846486"/>
              <a:gd name="connsiteY28" fmla="*/ 9906 h 549116"/>
              <a:gd name="connsiteX29" fmla="*/ 81058 w 846486"/>
              <a:gd name="connsiteY29" fmla="*/ 9906 h 54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46486" h="549116">
                <a:moveTo>
                  <a:pt x="160020" y="549116"/>
                </a:moveTo>
                <a:cubicBezTo>
                  <a:pt x="159258" y="549116"/>
                  <a:pt x="158401" y="548926"/>
                  <a:pt x="157734" y="548545"/>
                </a:cubicBezTo>
                <a:cubicBezTo>
                  <a:pt x="156115" y="547688"/>
                  <a:pt x="155067" y="545973"/>
                  <a:pt x="155067" y="544163"/>
                </a:cubicBezTo>
                <a:lnTo>
                  <a:pt x="155067" y="439960"/>
                </a:lnTo>
                <a:cubicBezTo>
                  <a:pt x="155067" y="439960"/>
                  <a:pt x="81153" y="439960"/>
                  <a:pt x="81153" y="439960"/>
                </a:cubicBezTo>
                <a:cubicBezTo>
                  <a:pt x="36386" y="439960"/>
                  <a:pt x="0" y="403574"/>
                  <a:pt x="0" y="358807"/>
                </a:cubicBezTo>
                <a:lnTo>
                  <a:pt x="0" y="81153"/>
                </a:lnTo>
                <a:cubicBezTo>
                  <a:pt x="0" y="36385"/>
                  <a:pt x="36386" y="0"/>
                  <a:pt x="81153" y="0"/>
                </a:cubicBezTo>
                <a:lnTo>
                  <a:pt x="765334" y="0"/>
                </a:lnTo>
                <a:cubicBezTo>
                  <a:pt x="810101" y="0"/>
                  <a:pt x="846487" y="36385"/>
                  <a:pt x="846487" y="81153"/>
                </a:cubicBezTo>
                <a:lnTo>
                  <a:pt x="846487" y="358807"/>
                </a:lnTo>
                <a:cubicBezTo>
                  <a:pt x="846487" y="403574"/>
                  <a:pt x="810101" y="439960"/>
                  <a:pt x="765334" y="439960"/>
                </a:cubicBezTo>
                <a:lnTo>
                  <a:pt x="317659" y="439960"/>
                </a:lnTo>
                <a:lnTo>
                  <a:pt x="162878" y="548259"/>
                </a:lnTo>
                <a:cubicBezTo>
                  <a:pt x="162020" y="548831"/>
                  <a:pt x="161068" y="549116"/>
                  <a:pt x="160020" y="549116"/>
                </a:cubicBezTo>
                <a:close/>
                <a:moveTo>
                  <a:pt x="81058" y="9906"/>
                </a:moveTo>
                <a:cubicBezTo>
                  <a:pt x="41815" y="9906"/>
                  <a:pt x="9811" y="41815"/>
                  <a:pt x="9811" y="81153"/>
                </a:cubicBezTo>
                <a:lnTo>
                  <a:pt x="9811" y="358807"/>
                </a:lnTo>
                <a:cubicBezTo>
                  <a:pt x="9811" y="398050"/>
                  <a:pt x="41720" y="430054"/>
                  <a:pt x="81058" y="430054"/>
                </a:cubicBezTo>
                <a:lnTo>
                  <a:pt x="159925" y="430054"/>
                </a:lnTo>
                <a:cubicBezTo>
                  <a:pt x="161258" y="430054"/>
                  <a:pt x="162497" y="430625"/>
                  <a:pt x="163449" y="431483"/>
                </a:cubicBezTo>
                <a:cubicBezTo>
                  <a:pt x="164402" y="432435"/>
                  <a:pt x="164878" y="433673"/>
                  <a:pt x="164878" y="435007"/>
                </a:cubicBezTo>
                <a:lnTo>
                  <a:pt x="164878" y="534638"/>
                </a:lnTo>
                <a:cubicBezTo>
                  <a:pt x="164878" y="534638"/>
                  <a:pt x="313087" y="430911"/>
                  <a:pt x="313087" y="430911"/>
                </a:cubicBezTo>
                <a:cubicBezTo>
                  <a:pt x="313944" y="430340"/>
                  <a:pt x="314897" y="430054"/>
                  <a:pt x="315944" y="430054"/>
                </a:cubicBezTo>
                <a:lnTo>
                  <a:pt x="765239" y="430054"/>
                </a:lnTo>
                <a:cubicBezTo>
                  <a:pt x="804482" y="430054"/>
                  <a:pt x="836486" y="398145"/>
                  <a:pt x="836486" y="358807"/>
                </a:cubicBezTo>
                <a:lnTo>
                  <a:pt x="836486" y="81153"/>
                </a:lnTo>
                <a:cubicBezTo>
                  <a:pt x="836486" y="41910"/>
                  <a:pt x="804577" y="9906"/>
                  <a:pt x="765239" y="9906"/>
                </a:cubicBezTo>
                <a:lnTo>
                  <a:pt x="81058" y="9906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任意多边形: 形状 39"/>
          <p:cNvSpPr/>
          <p:nvPr userDrawn="1">
            <p:custDataLst>
              <p:tags r:id="rId29"/>
            </p:custDataLst>
          </p:nvPr>
        </p:nvSpPr>
        <p:spPr>
          <a:xfrm flipH="1">
            <a:off x="2830195" y="2216150"/>
            <a:ext cx="287020" cy="19685"/>
          </a:xfrm>
          <a:custGeom>
            <a:avLst/>
            <a:gdLst>
              <a:gd name="connsiteX0" fmla="*/ 298990 w 308609"/>
              <a:gd name="connsiteY0" fmla="*/ 0 h 21145"/>
              <a:gd name="connsiteX1" fmla="*/ 308610 w 308609"/>
              <a:gd name="connsiteY1" fmla="*/ 9620 h 21145"/>
              <a:gd name="connsiteX2" fmla="*/ 308610 w 308609"/>
              <a:gd name="connsiteY2" fmla="*/ 11525 h 21145"/>
              <a:gd name="connsiteX3" fmla="*/ 298990 w 308609"/>
              <a:gd name="connsiteY3" fmla="*/ 21145 h 21145"/>
              <a:gd name="connsiteX4" fmla="*/ 9620 w 308609"/>
              <a:gd name="connsiteY4" fmla="*/ 21145 h 21145"/>
              <a:gd name="connsiteX5" fmla="*/ 0 w 308609"/>
              <a:gd name="connsiteY5" fmla="*/ 11525 h 21145"/>
              <a:gd name="connsiteX6" fmla="*/ 0 w 308609"/>
              <a:gd name="connsiteY6" fmla="*/ 9620 h 21145"/>
              <a:gd name="connsiteX7" fmla="*/ 9620 w 308609"/>
              <a:gd name="connsiteY7" fmla="*/ 0 h 2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609" h="21145">
                <a:moveTo>
                  <a:pt x="298990" y="0"/>
                </a:moveTo>
                <a:cubicBezTo>
                  <a:pt x="304303" y="0"/>
                  <a:pt x="308610" y="4307"/>
                  <a:pt x="308610" y="9620"/>
                </a:cubicBezTo>
                <a:lnTo>
                  <a:pt x="308610" y="11525"/>
                </a:lnTo>
                <a:cubicBezTo>
                  <a:pt x="308610" y="16838"/>
                  <a:pt x="304303" y="21145"/>
                  <a:pt x="298990" y="21145"/>
                </a:cubicBezTo>
                <a:lnTo>
                  <a:pt x="9620" y="21145"/>
                </a:lnTo>
                <a:cubicBezTo>
                  <a:pt x="4307" y="21145"/>
                  <a:pt x="0" y="16838"/>
                  <a:pt x="0" y="11525"/>
                </a:cubicBezTo>
                <a:lnTo>
                  <a:pt x="0" y="9620"/>
                </a:lnTo>
                <a:cubicBezTo>
                  <a:pt x="0" y="4307"/>
                  <a:pt x="4307" y="0"/>
                  <a:pt x="9620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任意多边形: 形状 40"/>
          <p:cNvSpPr/>
          <p:nvPr userDrawn="1">
            <p:custDataLst>
              <p:tags r:id="rId30"/>
            </p:custDataLst>
          </p:nvPr>
        </p:nvSpPr>
        <p:spPr>
          <a:xfrm flipH="1">
            <a:off x="2830195" y="2265045"/>
            <a:ext cx="287020" cy="19685"/>
          </a:xfrm>
          <a:custGeom>
            <a:avLst/>
            <a:gdLst>
              <a:gd name="connsiteX0" fmla="*/ 298990 w 308609"/>
              <a:gd name="connsiteY0" fmla="*/ 0 h 21145"/>
              <a:gd name="connsiteX1" fmla="*/ 308610 w 308609"/>
              <a:gd name="connsiteY1" fmla="*/ 9620 h 21145"/>
              <a:gd name="connsiteX2" fmla="*/ 308610 w 308609"/>
              <a:gd name="connsiteY2" fmla="*/ 11525 h 21145"/>
              <a:gd name="connsiteX3" fmla="*/ 298990 w 308609"/>
              <a:gd name="connsiteY3" fmla="*/ 21145 h 21145"/>
              <a:gd name="connsiteX4" fmla="*/ 9620 w 308609"/>
              <a:gd name="connsiteY4" fmla="*/ 21145 h 21145"/>
              <a:gd name="connsiteX5" fmla="*/ 0 w 308609"/>
              <a:gd name="connsiteY5" fmla="*/ 11525 h 21145"/>
              <a:gd name="connsiteX6" fmla="*/ 0 w 308609"/>
              <a:gd name="connsiteY6" fmla="*/ 9620 h 21145"/>
              <a:gd name="connsiteX7" fmla="*/ 9620 w 308609"/>
              <a:gd name="connsiteY7" fmla="*/ 0 h 2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609" h="21145">
                <a:moveTo>
                  <a:pt x="298990" y="0"/>
                </a:moveTo>
                <a:cubicBezTo>
                  <a:pt x="304303" y="0"/>
                  <a:pt x="308610" y="4307"/>
                  <a:pt x="308610" y="9620"/>
                </a:cubicBezTo>
                <a:lnTo>
                  <a:pt x="308610" y="11525"/>
                </a:lnTo>
                <a:cubicBezTo>
                  <a:pt x="308610" y="16838"/>
                  <a:pt x="304303" y="21145"/>
                  <a:pt x="298990" y="21145"/>
                </a:cubicBezTo>
                <a:lnTo>
                  <a:pt x="9620" y="21145"/>
                </a:lnTo>
                <a:cubicBezTo>
                  <a:pt x="4307" y="21145"/>
                  <a:pt x="0" y="16838"/>
                  <a:pt x="0" y="11525"/>
                </a:cubicBezTo>
                <a:lnTo>
                  <a:pt x="0" y="9620"/>
                </a:lnTo>
                <a:cubicBezTo>
                  <a:pt x="0" y="4307"/>
                  <a:pt x="4307" y="0"/>
                  <a:pt x="9620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任意多边形: 形状 41"/>
          <p:cNvSpPr/>
          <p:nvPr userDrawn="1">
            <p:custDataLst>
              <p:tags r:id="rId31"/>
            </p:custDataLst>
          </p:nvPr>
        </p:nvSpPr>
        <p:spPr>
          <a:xfrm flipH="1">
            <a:off x="2613660" y="2205990"/>
            <a:ext cx="96520" cy="161925"/>
          </a:xfrm>
          <a:custGeom>
            <a:avLst/>
            <a:gdLst>
              <a:gd name="connsiteX0" fmla="*/ 92393 w 103441"/>
              <a:gd name="connsiteY0" fmla="*/ 140589 h 174021"/>
              <a:gd name="connsiteX1" fmla="*/ 60484 w 103441"/>
              <a:gd name="connsiteY1" fmla="*/ 153257 h 174021"/>
              <a:gd name="connsiteX2" fmla="*/ 60484 w 103441"/>
              <a:gd name="connsiteY2" fmla="*/ 174022 h 174021"/>
              <a:gd name="connsiteX3" fmla="*/ 45339 w 103441"/>
              <a:gd name="connsiteY3" fmla="*/ 174022 h 174021"/>
              <a:gd name="connsiteX4" fmla="*/ 45339 w 103441"/>
              <a:gd name="connsiteY4" fmla="*/ 153448 h 174021"/>
              <a:gd name="connsiteX5" fmla="*/ 19431 w 103441"/>
              <a:gd name="connsiteY5" fmla="*/ 148495 h 174021"/>
              <a:gd name="connsiteX6" fmla="*/ 0 w 103441"/>
              <a:gd name="connsiteY6" fmla="*/ 138113 h 174021"/>
              <a:gd name="connsiteX7" fmla="*/ 8287 w 103441"/>
              <a:gd name="connsiteY7" fmla="*/ 119444 h 174021"/>
              <a:gd name="connsiteX8" fmla="*/ 24955 w 103441"/>
              <a:gd name="connsiteY8" fmla="*/ 128778 h 174021"/>
              <a:gd name="connsiteX9" fmla="*/ 45339 w 103441"/>
              <a:gd name="connsiteY9" fmla="*/ 133541 h 174021"/>
              <a:gd name="connsiteX10" fmla="*/ 45339 w 103441"/>
              <a:gd name="connsiteY10" fmla="*/ 96488 h 174021"/>
              <a:gd name="connsiteX11" fmla="*/ 23431 w 103441"/>
              <a:gd name="connsiteY11" fmla="*/ 89535 h 174021"/>
              <a:gd name="connsiteX12" fmla="*/ 8668 w 103441"/>
              <a:gd name="connsiteY12" fmla="*/ 78391 h 174021"/>
              <a:gd name="connsiteX13" fmla="*/ 2762 w 103441"/>
              <a:gd name="connsiteY13" fmla="*/ 59055 h 174021"/>
              <a:gd name="connsiteX14" fmla="*/ 13716 w 103441"/>
              <a:gd name="connsiteY14" fmla="*/ 33528 h 174021"/>
              <a:gd name="connsiteX15" fmla="*/ 45339 w 103441"/>
              <a:gd name="connsiteY15" fmla="*/ 20955 h 174021"/>
              <a:gd name="connsiteX16" fmla="*/ 45339 w 103441"/>
              <a:gd name="connsiteY16" fmla="*/ 0 h 174021"/>
              <a:gd name="connsiteX17" fmla="*/ 60484 w 103441"/>
              <a:gd name="connsiteY17" fmla="*/ 0 h 174021"/>
              <a:gd name="connsiteX18" fmla="*/ 60484 w 103441"/>
              <a:gd name="connsiteY18" fmla="*/ 20574 h 174021"/>
              <a:gd name="connsiteX19" fmla="*/ 80772 w 103441"/>
              <a:gd name="connsiteY19" fmla="*/ 24098 h 174021"/>
              <a:gd name="connsiteX20" fmla="*/ 98107 w 103441"/>
              <a:gd name="connsiteY20" fmla="*/ 31909 h 174021"/>
              <a:gd name="connsiteX21" fmla="*/ 90487 w 103441"/>
              <a:gd name="connsiteY21" fmla="*/ 50578 h 174021"/>
              <a:gd name="connsiteX22" fmla="*/ 60484 w 103441"/>
              <a:gd name="connsiteY22" fmla="*/ 40577 h 174021"/>
              <a:gd name="connsiteX23" fmla="*/ 60484 w 103441"/>
              <a:gd name="connsiteY23" fmla="*/ 78010 h 174021"/>
              <a:gd name="connsiteX24" fmla="*/ 82582 w 103441"/>
              <a:gd name="connsiteY24" fmla="*/ 84868 h 174021"/>
              <a:gd name="connsiteX25" fmla="*/ 97441 w 103441"/>
              <a:gd name="connsiteY25" fmla="*/ 95917 h 174021"/>
              <a:gd name="connsiteX26" fmla="*/ 103441 w 103441"/>
              <a:gd name="connsiteY26" fmla="*/ 115253 h 174021"/>
              <a:gd name="connsiteX27" fmla="*/ 92393 w 103441"/>
              <a:gd name="connsiteY27" fmla="*/ 140684 h 174021"/>
              <a:gd name="connsiteX28" fmla="*/ 31337 w 103441"/>
              <a:gd name="connsiteY28" fmla="*/ 67723 h 174021"/>
              <a:gd name="connsiteX29" fmla="*/ 45244 w 103441"/>
              <a:gd name="connsiteY29" fmla="*/ 74009 h 174021"/>
              <a:gd name="connsiteX30" fmla="*/ 45244 w 103441"/>
              <a:gd name="connsiteY30" fmla="*/ 41053 h 174021"/>
              <a:gd name="connsiteX31" fmla="*/ 31147 w 103441"/>
              <a:gd name="connsiteY31" fmla="*/ 46958 h 174021"/>
              <a:gd name="connsiteX32" fmla="*/ 26479 w 103441"/>
              <a:gd name="connsiteY32" fmla="*/ 57912 h 174021"/>
              <a:gd name="connsiteX33" fmla="*/ 31242 w 103441"/>
              <a:gd name="connsiteY33" fmla="*/ 67723 h 174021"/>
              <a:gd name="connsiteX34" fmla="*/ 74962 w 103441"/>
              <a:gd name="connsiteY34" fmla="*/ 127349 h 174021"/>
              <a:gd name="connsiteX35" fmla="*/ 79724 w 103441"/>
              <a:gd name="connsiteY35" fmla="*/ 116777 h 174021"/>
              <a:gd name="connsiteX36" fmla="*/ 74676 w 103441"/>
              <a:gd name="connsiteY36" fmla="*/ 106680 h 174021"/>
              <a:gd name="connsiteX37" fmla="*/ 60389 w 103441"/>
              <a:gd name="connsiteY37" fmla="*/ 100298 h 174021"/>
              <a:gd name="connsiteX38" fmla="*/ 60389 w 103441"/>
              <a:gd name="connsiteY38" fmla="*/ 133064 h 174021"/>
              <a:gd name="connsiteX39" fmla="*/ 74962 w 103441"/>
              <a:gd name="connsiteY39" fmla="*/ 127349 h 17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3441" h="174021">
                <a:moveTo>
                  <a:pt x="92393" y="140589"/>
                </a:moveTo>
                <a:cubicBezTo>
                  <a:pt x="85058" y="147542"/>
                  <a:pt x="74390" y="151829"/>
                  <a:pt x="60484" y="153257"/>
                </a:cubicBezTo>
                <a:lnTo>
                  <a:pt x="60484" y="174022"/>
                </a:lnTo>
                <a:lnTo>
                  <a:pt x="45339" y="174022"/>
                </a:lnTo>
                <a:lnTo>
                  <a:pt x="45339" y="153448"/>
                </a:lnTo>
                <a:cubicBezTo>
                  <a:pt x="36195" y="152876"/>
                  <a:pt x="27527" y="151162"/>
                  <a:pt x="19431" y="148495"/>
                </a:cubicBezTo>
                <a:cubicBezTo>
                  <a:pt x="11239" y="145828"/>
                  <a:pt x="4763" y="142304"/>
                  <a:pt x="0" y="138113"/>
                </a:cubicBezTo>
                <a:lnTo>
                  <a:pt x="8287" y="119444"/>
                </a:lnTo>
                <a:cubicBezTo>
                  <a:pt x="12859" y="123158"/>
                  <a:pt x="18383" y="126302"/>
                  <a:pt x="24955" y="128778"/>
                </a:cubicBezTo>
                <a:cubicBezTo>
                  <a:pt x="31528" y="131350"/>
                  <a:pt x="38290" y="132874"/>
                  <a:pt x="45339" y="133541"/>
                </a:cubicBezTo>
                <a:lnTo>
                  <a:pt x="45339" y="96488"/>
                </a:lnTo>
                <a:cubicBezTo>
                  <a:pt x="36576" y="94393"/>
                  <a:pt x="29242" y="92107"/>
                  <a:pt x="23431" y="89535"/>
                </a:cubicBezTo>
                <a:cubicBezTo>
                  <a:pt x="17526" y="86963"/>
                  <a:pt x="12668" y="83344"/>
                  <a:pt x="8668" y="78391"/>
                </a:cubicBezTo>
                <a:cubicBezTo>
                  <a:pt x="4763" y="73533"/>
                  <a:pt x="2762" y="67056"/>
                  <a:pt x="2762" y="59055"/>
                </a:cubicBezTo>
                <a:cubicBezTo>
                  <a:pt x="2762" y="49054"/>
                  <a:pt x="6382" y="40577"/>
                  <a:pt x="13716" y="33528"/>
                </a:cubicBezTo>
                <a:cubicBezTo>
                  <a:pt x="20955" y="26480"/>
                  <a:pt x="31528" y="22289"/>
                  <a:pt x="45339" y="20955"/>
                </a:cubicBezTo>
                <a:lnTo>
                  <a:pt x="45339" y="0"/>
                </a:lnTo>
                <a:lnTo>
                  <a:pt x="60484" y="0"/>
                </a:lnTo>
                <a:lnTo>
                  <a:pt x="60484" y="20574"/>
                </a:lnTo>
                <a:cubicBezTo>
                  <a:pt x="67437" y="20955"/>
                  <a:pt x="74200" y="22098"/>
                  <a:pt x="80772" y="24098"/>
                </a:cubicBezTo>
                <a:cubicBezTo>
                  <a:pt x="87344" y="26099"/>
                  <a:pt x="93154" y="28670"/>
                  <a:pt x="98107" y="31909"/>
                </a:cubicBezTo>
                <a:lnTo>
                  <a:pt x="90487" y="50578"/>
                </a:lnTo>
                <a:cubicBezTo>
                  <a:pt x="81153" y="45149"/>
                  <a:pt x="71152" y="41815"/>
                  <a:pt x="60484" y="40577"/>
                </a:cubicBezTo>
                <a:lnTo>
                  <a:pt x="60484" y="78010"/>
                </a:lnTo>
                <a:cubicBezTo>
                  <a:pt x="69342" y="80105"/>
                  <a:pt x="76772" y="82391"/>
                  <a:pt x="82582" y="84868"/>
                </a:cubicBezTo>
                <a:cubicBezTo>
                  <a:pt x="88487" y="87344"/>
                  <a:pt x="93345" y="90964"/>
                  <a:pt x="97441" y="95917"/>
                </a:cubicBezTo>
                <a:cubicBezTo>
                  <a:pt x="101441" y="100775"/>
                  <a:pt x="103441" y="107252"/>
                  <a:pt x="103441" y="115253"/>
                </a:cubicBezTo>
                <a:cubicBezTo>
                  <a:pt x="103441" y="125254"/>
                  <a:pt x="99727" y="133731"/>
                  <a:pt x="92393" y="140684"/>
                </a:cubicBezTo>
                <a:close/>
                <a:moveTo>
                  <a:pt x="31337" y="67723"/>
                </a:moveTo>
                <a:cubicBezTo>
                  <a:pt x="34576" y="70199"/>
                  <a:pt x="39148" y="72295"/>
                  <a:pt x="45244" y="74009"/>
                </a:cubicBezTo>
                <a:lnTo>
                  <a:pt x="45244" y="41053"/>
                </a:lnTo>
                <a:cubicBezTo>
                  <a:pt x="38957" y="42005"/>
                  <a:pt x="34290" y="44005"/>
                  <a:pt x="31147" y="46958"/>
                </a:cubicBezTo>
                <a:cubicBezTo>
                  <a:pt x="28099" y="49911"/>
                  <a:pt x="26479" y="53530"/>
                  <a:pt x="26479" y="57912"/>
                </a:cubicBezTo>
                <a:cubicBezTo>
                  <a:pt x="26479" y="62008"/>
                  <a:pt x="28099" y="65246"/>
                  <a:pt x="31242" y="67723"/>
                </a:cubicBezTo>
                <a:close/>
                <a:moveTo>
                  <a:pt x="74962" y="127349"/>
                </a:moveTo>
                <a:cubicBezTo>
                  <a:pt x="78105" y="124492"/>
                  <a:pt x="79724" y="120968"/>
                  <a:pt x="79724" y="116777"/>
                </a:cubicBezTo>
                <a:cubicBezTo>
                  <a:pt x="79724" y="112586"/>
                  <a:pt x="78105" y="109252"/>
                  <a:pt x="74676" y="106680"/>
                </a:cubicBezTo>
                <a:cubicBezTo>
                  <a:pt x="71342" y="104108"/>
                  <a:pt x="66580" y="102013"/>
                  <a:pt x="60389" y="100298"/>
                </a:cubicBezTo>
                <a:lnTo>
                  <a:pt x="60389" y="133064"/>
                </a:lnTo>
                <a:cubicBezTo>
                  <a:pt x="66961" y="132112"/>
                  <a:pt x="71818" y="130207"/>
                  <a:pt x="74962" y="127349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5" name="弧形 204"/>
          <p:cNvSpPr/>
          <p:nvPr userDrawn="1">
            <p:custDataLst>
              <p:tags r:id="rId32"/>
            </p:custDataLst>
          </p:nvPr>
        </p:nvSpPr>
        <p:spPr>
          <a:xfrm flipH="1">
            <a:off x="3229610" y="1811655"/>
            <a:ext cx="2082800" cy="2082800"/>
          </a:xfrm>
          <a:prstGeom prst="arc">
            <a:avLst>
              <a:gd name="adj1" fmla="val 10209649"/>
              <a:gd name="adj2" fmla="val 15941294"/>
            </a:avLst>
          </a:prstGeom>
          <a:ln w="190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706880"/>
            <a:ext cx="5181600" cy="447103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706880"/>
            <a:ext cx="5181600" cy="447103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567600"/>
            <a:ext cx="5157787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40105" y="2264410"/>
            <a:ext cx="5157470" cy="409067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567600"/>
            <a:ext cx="5183188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264410"/>
            <a:ext cx="5183505" cy="409067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360000"/>
            <a:ext cx="10515600" cy="58176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8200" y="1791300"/>
            <a:ext cx="10514012" cy="576000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>
            <p:custDataLst>
              <p:tags r:id="rId2"/>
            </p:custDataLst>
          </p:nvPr>
        </p:nvSpPr>
        <p:spPr>
          <a:xfrm>
            <a:off x="-12700" y="0"/>
            <a:ext cx="122047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图片 49" descr="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0" y="635"/>
            <a:ext cx="12192000" cy="685673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640080" y="693420"/>
            <a:ext cx="11242675" cy="5829935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6"/>
            </p:custDataLst>
          </p:nvPr>
        </p:nvSpPr>
        <p:spPr>
          <a:xfrm>
            <a:off x="482600" y="521970"/>
            <a:ext cx="11242675" cy="58299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7"/>
            </p:custDataLst>
          </p:nvPr>
        </p:nvSpPr>
        <p:spPr>
          <a:xfrm>
            <a:off x="338455" y="363855"/>
            <a:ext cx="11242675" cy="582993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8"/>
            </p:custDataLst>
          </p:nvPr>
        </p:nvSpPr>
        <p:spPr>
          <a:xfrm>
            <a:off x="315595" y="351155"/>
            <a:ext cx="11242675" cy="582993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9"/>
            </p:custDataLst>
          </p:nvPr>
        </p:nvSpPr>
        <p:spPr>
          <a:xfrm>
            <a:off x="324485" y="358612"/>
            <a:ext cx="11242675" cy="6610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6" name="圆角矩形 215"/>
          <p:cNvSpPr/>
          <p:nvPr userDrawn="1">
            <p:custDataLst>
              <p:tags r:id="rId10"/>
            </p:custDataLst>
          </p:nvPr>
        </p:nvSpPr>
        <p:spPr>
          <a:xfrm>
            <a:off x="2374900" y="641985"/>
            <a:ext cx="7752715" cy="1104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9" name="椭圆 218"/>
          <p:cNvSpPr/>
          <p:nvPr userDrawn="1">
            <p:custDataLst>
              <p:tags r:id="rId11"/>
            </p:custDataLst>
          </p:nvPr>
        </p:nvSpPr>
        <p:spPr>
          <a:xfrm rot="5400000">
            <a:off x="10916920" y="649605"/>
            <a:ext cx="110490" cy="11049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0" name="椭圆 219"/>
          <p:cNvSpPr/>
          <p:nvPr userDrawn="1">
            <p:custDataLst>
              <p:tags r:id="rId12"/>
            </p:custDataLst>
          </p:nvPr>
        </p:nvSpPr>
        <p:spPr>
          <a:xfrm rot="5400000">
            <a:off x="10739755" y="649605"/>
            <a:ext cx="110490" cy="110490"/>
          </a:xfrm>
          <a:prstGeom prst="ellipse">
            <a:avLst/>
          </a:prstGeom>
          <a:solidFill>
            <a:srgbClr val="FAD70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2" name="椭圆 221"/>
          <p:cNvSpPr/>
          <p:nvPr userDrawn="1">
            <p:custDataLst>
              <p:tags r:id="rId13"/>
            </p:custDataLst>
          </p:nvPr>
        </p:nvSpPr>
        <p:spPr>
          <a:xfrm rot="5400000">
            <a:off x="10561955" y="649605"/>
            <a:ext cx="110490" cy="11049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3" name="椭圆 222"/>
          <p:cNvSpPr/>
          <p:nvPr userDrawn="1">
            <p:custDataLst>
              <p:tags r:id="rId14"/>
            </p:custDataLst>
          </p:nvPr>
        </p:nvSpPr>
        <p:spPr>
          <a:xfrm rot="5400000">
            <a:off x="11094720" y="649605"/>
            <a:ext cx="110490" cy="110490"/>
          </a:xfrm>
          <a:prstGeom prst="ellipse">
            <a:avLst/>
          </a:prstGeom>
          <a:solidFill>
            <a:srgbClr val="FAD70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32"/>
          <p:cNvSpPr/>
          <p:nvPr userDrawn="1">
            <p:custDataLst>
              <p:tags r:id="rId15"/>
            </p:custDataLst>
          </p:nvPr>
        </p:nvSpPr>
        <p:spPr>
          <a:xfrm>
            <a:off x="6798945" y="2145030"/>
            <a:ext cx="1491615" cy="1146175"/>
          </a:xfrm>
          <a:custGeom>
            <a:avLst/>
            <a:gdLst>
              <a:gd name="connsiteX0" fmla="*/ 1677257 w 1682686"/>
              <a:gd name="connsiteY0" fmla="*/ 1292924 h 1292923"/>
              <a:gd name="connsiteX1" fmla="*/ 5429 w 1682686"/>
              <a:gd name="connsiteY1" fmla="*/ 1292924 h 1292923"/>
              <a:gd name="connsiteX2" fmla="*/ 0 w 1682686"/>
              <a:gd name="connsiteY2" fmla="*/ 1287494 h 1292923"/>
              <a:gd name="connsiteX3" fmla="*/ 0 w 1682686"/>
              <a:gd name="connsiteY3" fmla="*/ 5429 h 1292923"/>
              <a:gd name="connsiteX4" fmla="*/ 5429 w 1682686"/>
              <a:gd name="connsiteY4" fmla="*/ 0 h 1292923"/>
              <a:gd name="connsiteX5" fmla="*/ 1677257 w 1682686"/>
              <a:gd name="connsiteY5" fmla="*/ 0 h 1292923"/>
              <a:gd name="connsiteX6" fmla="*/ 1682687 w 1682686"/>
              <a:gd name="connsiteY6" fmla="*/ 5429 h 1292923"/>
              <a:gd name="connsiteX7" fmla="*/ 1682687 w 1682686"/>
              <a:gd name="connsiteY7" fmla="*/ 1287494 h 1292923"/>
              <a:gd name="connsiteX8" fmla="*/ 1677257 w 1682686"/>
              <a:gd name="connsiteY8" fmla="*/ 1292924 h 1292923"/>
              <a:gd name="connsiteX9" fmla="*/ 10954 w 1682686"/>
              <a:gd name="connsiteY9" fmla="*/ 1282065 h 1292923"/>
              <a:gd name="connsiteX10" fmla="*/ 1671828 w 1682686"/>
              <a:gd name="connsiteY10" fmla="*/ 1282065 h 1292923"/>
              <a:gd name="connsiteX11" fmla="*/ 1671828 w 1682686"/>
              <a:gd name="connsiteY11" fmla="*/ 10858 h 1292923"/>
              <a:gd name="connsiteX12" fmla="*/ 10954 w 1682686"/>
              <a:gd name="connsiteY12" fmla="*/ 10858 h 1292923"/>
              <a:gd name="connsiteX13" fmla="*/ 10954 w 1682686"/>
              <a:gd name="connsiteY13" fmla="*/ 1282065 h 129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2686" h="1292923">
                <a:moveTo>
                  <a:pt x="1677257" y="1292924"/>
                </a:moveTo>
                <a:lnTo>
                  <a:pt x="5429" y="1292924"/>
                </a:lnTo>
                <a:cubicBezTo>
                  <a:pt x="2381" y="1292924"/>
                  <a:pt x="0" y="1290447"/>
                  <a:pt x="0" y="1287494"/>
                </a:cubicBezTo>
                <a:lnTo>
                  <a:pt x="0" y="5429"/>
                </a:lnTo>
                <a:cubicBezTo>
                  <a:pt x="0" y="2381"/>
                  <a:pt x="2477" y="0"/>
                  <a:pt x="5429" y="0"/>
                </a:cubicBezTo>
                <a:lnTo>
                  <a:pt x="1677257" y="0"/>
                </a:lnTo>
                <a:cubicBezTo>
                  <a:pt x="1680305" y="0"/>
                  <a:pt x="1682687" y="2476"/>
                  <a:pt x="1682687" y="5429"/>
                </a:cubicBezTo>
                <a:lnTo>
                  <a:pt x="1682687" y="1287494"/>
                </a:lnTo>
                <a:cubicBezTo>
                  <a:pt x="1682687" y="1290542"/>
                  <a:pt x="1680210" y="1292924"/>
                  <a:pt x="1677257" y="1292924"/>
                </a:cubicBezTo>
                <a:close/>
                <a:moveTo>
                  <a:pt x="10954" y="1282065"/>
                </a:moveTo>
                <a:lnTo>
                  <a:pt x="1671828" y="1282065"/>
                </a:lnTo>
                <a:lnTo>
                  <a:pt x="1671828" y="10858"/>
                </a:lnTo>
                <a:lnTo>
                  <a:pt x="10954" y="10858"/>
                </a:lnTo>
                <a:lnTo>
                  <a:pt x="10954" y="1282065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任意多边形: 形状 134"/>
          <p:cNvSpPr/>
          <p:nvPr userDrawn="1">
            <p:custDataLst>
              <p:tags r:id="rId16"/>
            </p:custDataLst>
          </p:nvPr>
        </p:nvSpPr>
        <p:spPr>
          <a:xfrm>
            <a:off x="7254240" y="2428240"/>
            <a:ext cx="67945" cy="643255"/>
          </a:xfrm>
          <a:custGeom>
            <a:avLst/>
            <a:gdLst>
              <a:gd name="connsiteX0" fmla="*/ 0 w 76485"/>
              <a:gd name="connsiteY0" fmla="*/ 0 h 725424"/>
              <a:gd name="connsiteX1" fmla="*/ 76486 w 76485"/>
              <a:gd name="connsiteY1" fmla="*/ 0 h 725424"/>
              <a:gd name="connsiteX2" fmla="*/ 76486 w 76485"/>
              <a:gd name="connsiteY2" fmla="*/ 725424 h 725424"/>
              <a:gd name="connsiteX3" fmla="*/ 0 w 76485"/>
              <a:gd name="connsiteY3" fmla="*/ 725424 h 72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485" h="725424">
                <a:moveTo>
                  <a:pt x="0" y="0"/>
                </a:moveTo>
                <a:lnTo>
                  <a:pt x="76486" y="0"/>
                </a:lnTo>
                <a:lnTo>
                  <a:pt x="76486" y="725424"/>
                </a:lnTo>
                <a:lnTo>
                  <a:pt x="0" y="725424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任意多边形: 形状 135"/>
          <p:cNvSpPr/>
          <p:nvPr userDrawn="1">
            <p:custDataLst>
              <p:tags r:id="rId17"/>
            </p:custDataLst>
          </p:nvPr>
        </p:nvSpPr>
        <p:spPr>
          <a:xfrm>
            <a:off x="7249160" y="2423160"/>
            <a:ext cx="77470" cy="652780"/>
          </a:xfrm>
          <a:custGeom>
            <a:avLst/>
            <a:gdLst>
              <a:gd name="connsiteX0" fmla="*/ 81915 w 87344"/>
              <a:gd name="connsiteY0" fmla="*/ 736282 h 736282"/>
              <a:gd name="connsiteX1" fmla="*/ 5429 w 87344"/>
              <a:gd name="connsiteY1" fmla="*/ 736282 h 736282"/>
              <a:gd name="connsiteX2" fmla="*/ 0 w 87344"/>
              <a:gd name="connsiteY2" fmla="*/ 730853 h 736282"/>
              <a:gd name="connsiteX3" fmla="*/ 0 w 87344"/>
              <a:gd name="connsiteY3" fmla="*/ 5429 h 736282"/>
              <a:gd name="connsiteX4" fmla="*/ 5429 w 87344"/>
              <a:gd name="connsiteY4" fmla="*/ 0 h 736282"/>
              <a:gd name="connsiteX5" fmla="*/ 81915 w 87344"/>
              <a:gd name="connsiteY5" fmla="*/ 0 h 736282"/>
              <a:gd name="connsiteX6" fmla="*/ 87344 w 87344"/>
              <a:gd name="connsiteY6" fmla="*/ 5429 h 736282"/>
              <a:gd name="connsiteX7" fmla="*/ 87344 w 87344"/>
              <a:gd name="connsiteY7" fmla="*/ 730853 h 736282"/>
              <a:gd name="connsiteX8" fmla="*/ 81915 w 87344"/>
              <a:gd name="connsiteY8" fmla="*/ 736282 h 736282"/>
              <a:gd name="connsiteX9" fmla="*/ 10858 w 87344"/>
              <a:gd name="connsiteY9" fmla="*/ 725329 h 736282"/>
              <a:gd name="connsiteX10" fmla="*/ 76391 w 87344"/>
              <a:gd name="connsiteY10" fmla="*/ 725329 h 736282"/>
              <a:gd name="connsiteX11" fmla="*/ 76391 w 87344"/>
              <a:gd name="connsiteY11" fmla="*/ 10858 h 736282"/>
              <a:gd name="connsiteX12" fmla="*/ 10858 w 87344"/>
              <a:gd name="connsiteY12" fmla="*/ 10858 h 736282"/>
              <a:gd name="connsiteX13" fmla="*/ 10858 w 87344"/>
              <a:gd name="connsiteY13" fmla="*/ 725424 h 73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344" h="736282">
                <a:moveTo>
                  <a:pt x="81915" y="736282"/>
                </a:moveTo>
                <a:lnTo>
                  <a:pt x="5429" y="736282"/>
                </a:lnTo>
                <a:cubicBezTo>
                  <a:pt x="2381" y="736282"/>
                  <a:pt x="0" y="733806"/>
                  <a:pt x="0" y="730853"/>
                </a:cubicBezTo>
                <a:lnTo>
                  <a:pt x="0" y="5429"/>
                </a:lnTo>
                <a:cubicBezTo>
                  <a:pt x="0" y="2381"/>
                  <a:pt x="2476" y="0"/>
                  <a:pt x="5429" y="0"/>
                </a:cubicBezTo>
                <a:lnTo>
                  <a:pt x="81915" y="0"/>
                </a:lnTo>
                <a:cubicBezTo>
                  <a:pt x="84963" y="0"/>
                  <a:pt x="87344" y="2477"/>
                  <a:pt x="87344" y="5429"/>
                </a:cubicBezTo>
                <a:lnTo>
                  <a:pt x="87344" y="730853"/>
                </a:lnTo>
                <a:cubicBezTo>
                  <a:pt x="87344" y="733901"/>
                  <a:pt x="84868" y="736282"/>
                  <a:pt x="81915" y="736282"/>
                </a:cubicBezTo>
                <a:close/>
                <a:moveTo>
                  <a:pt x="10858" y="725329"/>
                </a:moveTo>
                <a:lnTo>
                  <a:pt x="76391" y="725329"/>
                </a:lnTo>
                <a:lnTo>
                  <a:pt x="76391" y="10858"/>
                </a:lnTo>
                <a:lnTo>
                  <a:pt x="10858" y="10858"/>
                </a:lnTo>
                <a:lnTo>
                  <a:pt x="10858" y="725424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任意多边形: 形状 137"/>
          <p:cNvSpPr/>
          <p:nvPr userDrawn="1">
            <p:custDataLst>
              <p:tags r:id="rId18"/>
            </p:custDataLst>
          </p:nvPr>
        </p:nvSpPr>
        <p:spPr>
          <a:xfrm>
            <a:off x="6939280" y="2670810"/>
            <a:ext cx="67945" cy="400685"/>
          </a:xfrm>
          <a:custGeom>
            <a:avLst/>
            <a:gdLst>
              <a:gd name="connsiteX0" fmla="*/ 0 w 76485"/>
              <a:gd name="connsiteY0" fmla="*/ 0 h 451770"/>
              <a:gd name="connsiteX1" fmla="*/ 76486 w 76485"/>
              <a:gd name="connsiteY1" fmla="*/ 0 h 451770"/>
              <a:gd name="connsiteX2" fmla="*/ 76486 w 76485"/>
              <a:gd name="connsiteY2" fmla="*/ 451771 h 451770"/>
              <a:gd name="connsiteX3" fmla="*/ 0 w 76485"/>
              <a:gd name="connsiteY3" fmla="*/ 451771 h 45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485" h="451770">
                <a:moveTo>
                  <a:pt x="0" y="0"/>
                </a:moveTo>
                <a:lnTo>
                  <a:pt x="76486" y="0"/>
                </a:lnTo>
                <a:lnTo>
                  <a:pt x="76486" y="451771"/>
                </a:lnTo>
                <a:lnTo>
                  <a:pt x="0" y="451771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任意多边形: 形状 138"/>
          <p:cNvSpPr/>
          <p:nvPr userDrawn="1">
            <p:custDataLst>
              <p:tags r:id="rId19"/>
            </p:custDataLst>
          </p:nvPr>
        </p:nvSpPr>
        <p:spPr>
          <a:xfrm>
            <a:off x="6934200" y="2665730"/>
            <a:ext cx="77470" cy="410210"/>
          </a:xfrm>
          <a:custGeom>
            <a:avLst/>
            <a:gdLst>
              <a:gd name="connsiteX0" fmla="*/ 81915 w 87344"/>
              <a:gd name="connsiteY0" fmla="*/ 462629 h 462629"/>
              <a:gd name="connsiteX1" fmla="*/ 5429 w 87344"/>
              <a:gd name="connsiteY1" fmla="*/ 462629 h 462629"/>
              <a:gd name="connsiteX2" fmla="*/ 0 w 87344"/>
              <a:gd name="connsiteY2" fmla="*/ 457200 h 462629"/>
              <a:gd name="connsiteX3" fmla="*/ 0 w 87344"/>
              <a:gd name="connsiteY3" fmla="*/ 5429 h 462629"/>
              <a:gd name="connsiteX4" fmla="*/ 5429 w 87344"/>
              <a:gd name="connsiteY4" fmla="*/ 0 h 462629"/>
              <a:gd name="connsiteX5" fmla="*/ 81915 w 87344"/>
              <a:gd name="connsiteY5" fmla="*/ 0 h 462629"/>
              <a:gd name="connsiteX6" fmla="*/ 87344 w 87344"/>
              <a:gd name="connsiteY6" fmla="*/ 5429 h 462629"/>
              <a:gd name="connsiteX7" fmla="*/ 87344 w 87344"/>
              <a:gd name="connsiteY7" fmla="*/ 457200 h 462629"/>
              <a:gd name="connsiteX8" fmla="*/ 81915 w 87344"/>
              <a:gd name="connsiteY8" fmla="*/ 462629 h 462629"/>
              <a:gd name="connsiteX9" fmla="*/ 10858 w 87344"/>
              <a:gd name="connsiteY9" fmla="*/ 451675 h 462629"/>
              <a:gd name="connsiteX10" fmla="*/ 76391 w 87344"/>
              <a:gd name="connsiteY10" fmla="*/ 451675 h 462629"/>
              <a:gd name="connsiteX11" fmla="*/ 76391 w 87344"/>
              <a:gd name="connsiteY11" fmla="*/ 10858 h 462629"/>
              <a:gd name="connsiteX12" fmla="*/ 10858 w 87344"/>
              <a:gd name="connsiteY12" fmla="*/ 10858 h 462629"/>
              <a:gd name="connsiteX13" fmla="*/ 10858 w 87344"/>
              <a:gd name="connsiteY13" fmla="*/ 451675 h 46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344" h="462629">
                <a:moveTo>
                  <a:pt x="81915" y="462629"/>
                </a:moveTo>
                <a:lnTo>
                  <a:pt x="5429" y="462629"/>
                </a:lnTo>
                <a:cubicBezTo>
                  <a:pt x="2381" y="462629"/>
                  <a:pt x="0" y="460153"/>
                  <a:pt x="0" y="457200"/>
                </a:cubicBezTo>
                <a:lnTo>
                  <a:pt x="0" y="5429"/>
                </a:lnTo>
                <a:cubicBezTo>
                  <a:pt x="0" y="2381"/>
                  <a:pt x="2477" y="0"/>
                  <a:pt x="5429" y="0"/>
                </a:cubicBezTo>
                <a:lnTo>
                  <a:pt x="81915" y="0"/>
                </a:lnTo>
                <a:cubicBezTo>
                  <a:pt x="84963" y="0"/>
                  <a:pt x="87344" y="2476"/>
                  <a:pt x="87344" y="5429"/>
                </a:cubicBezTo>
                <a:lnTo>
                  <a:pt x="87344" y="457200"/>
                </a:lnTo>
                <a:cubicBezTo>
                  <a:pt x="87344" y="460248"/>
                  <a:pt x="84868" y="462629"/>
                  <a:pt x="81915" y="462629"/>
                </a:cubicBezTo>
                <a:close/>
                <a:moveTo>
                  <a:pt x="10858" y="451675"/>
                </a:moveTo>
                <a:lnTo>
                  <a:pt x="76391" y="451675"/>
                </a:lnTo>
                <a:lnTo>
                  <a:pt x="76391" y="10858"/>
                </a:lnTo>
                <a:lnTo>
                  <a:pt x="10858" y="10858"/>
                </a:lnTo>
                <a:lnTo>
                  <a:pt x="10858" y="451675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任意多边形: 形状 140"/>
          <p:cNvSpPr/>
          <p:nvPr userDrawn="1">
            <p:custDataLst>
              <p:tags r:id="rId20"/>
            </p:custDataLst>
          </p:nvPr>
        </p:nvSpPr>
        <p:spPr>
          <a:xfrm>
            <a:off x="7094220" y="2530475"/>
            <a:ext cx="67945" cy="541020"/>
          </a:xfrm>
          <a:custGeom>
            <a:avLst/>
            <a:gdLst>
              <a:gd name="connsiteX0" fmla="*/ 0 w 76485"/>
              <a:gd name="connsiteY0" fmla="*/ 0 h 610266"/>
              <a:gd name="connsiteX1" fmla="*/ 76486 w 76485"/>
              <a:gd name="connsiteY1" fmla="*/ 0 h 610266"/>
              <a:gd name="connsiteX2" fmla="*/ 76486 w 76485"/>
              <a:gd name="connsiteY2" fmla="*/ 610267 h 610266"/>
              <a:gd name="connsiteX3" fmla="*/ 0 w 76485"/>
              <a:gd name="connsiteY3" fmla="*/ 610267 h 61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485" h="610266">
                <a:moveTo>
                  <a:pt x="0" y="0"/>
                </a:moveTo>
                <a:lnTo>
                  <a:pt x="76486" y="0"/>
                </a:lnTo>
                <a:lnTo>
                  <a:pt x="76486" y="610267"/>
                </a:lnTo>
                <a:lnTo>
                  <a:pt x="0" y="610267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任意多边形: 形状 141"/>
          <p:cNvSpPr/>
          <p:nvPr userDrawn="1">
            <p:custDataLst>
              <p:tags r:id="rId21"/>
            </p:custDataLst>
          </p:nvPr>
        </p:nvSpPr>
        <p:spPr>
          <a:xfrm>
            <a:off x="7089140" y="2525395"/>
            <a:ext cx="77470" cy="550545"/>
          </a:xfrm>
          <a:custGeom>
            <a:avLst/>
            <a:gdLst>
              <a:gd name="connsiteX0" fmla="*/ 81915 w 87344"/>
              <a:gd name="connsiteY0" fmla="*/ 621030 h 621125"/>
              <a:gd name="connsiteX1" fmla="*/ 5429 w 87344"/>
              <a:gd name="connsiteY1" fmla="*/ 621030 h 621125"/>
              <a:gd name="connsiteX2" fmla="*/ 0 w 87344"/>
              <a:gd name="connsiteY2" fmla="*/ 615601 h 621125"/>
              <a:gd name="connsiteX3" fmla="*/ 0 w 87344"/>
              <a:gd name="connsiteY3" fmla="*/ 5429 h 621125"/>
              <a:gd name="connsiteX4" fmla="*/ 5429 w 87344"/>
              <a:gd name="connsiteY4" fmla="*/ 0 h 621125"/>
              <a:gd name="connsiteX5" fmla="*/ 81915 w 87344"/>
              <a:gd name="connsiteY5" fmla="*/ 0 h 621125"/>
              <a:gd name="connsiteX6" fmla="*/ 87344 w 87344"/>
              <a:gd name="connsiteY6" fmla="*/ 5429 h 621125"/>
              <a:gd name="connsiteX7" fmla="*/ 87344 w 87344"/>
              <a:gd name="connsiteY7" fmla="*/ 615696 h 621125"/>
              <a:gd name="connsiteX8" fmla="*/ 81915 w 87344"/>
              <a:gd name="connsiteY8" fmla="*/ 621125 h 621125"/>
              <a:gd name="connsiteX9" fmla="*/ 10858 w 87344"/>
              <a:gd name="connsiteY9" fmla="*/ 610076 h 621125"/>
              <a:gd name="connsiteX10" fmla="*/ 76391 w 87344"/>
              <a:gd name="connsiteY10" fmla="*/ 610076 h 621125"/>
              <a:gd name="connsiteX11" fmla="*/ 76391 w 87344"/>
              <a:gd name="connsiteY11" fmla="*/ 10763 h 621125"/>
              <a:gd name="connsiteX12" fmla="*/ 10858 w 87344"/>
              <a:gd name="connsiteY12" fmla="*/ 10763 h 621125"/>
              <a:gd name="connsiteX13" fmla="*/ 10858 w 87344"/>
              <a:gd name="connsiteY13" fmla="*/ 610076 h 62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344" h="621125">
                <a:moveTo>
                  <a:pt x="81915" y="621030"/>
                </a:moveTo>
                <a:lnTo>
                  <a:pt x="5429" y="621030"/>
                </a:lnTo>
                <a:cubicBezTo>
                  <a:pt x="2381" y="621030"/>
                  <a:pt x="0" y="618554"/>
                  <a:pt x="0" y="615601"/>
                </a:cubicBezTo>
                <a:lnTo>
                  <a:pt x="0" y="5429"/>
                </a:lnTo>
                <a:cubicBezTo>
                  <a:pt x="0" y="2381"/>
                  <a:pt x="2476" y="0"/>
                  <a:pt x="5429" y="0"/>
                </a:cubicBezTo>
                <a:lnTo>
                  <a:pt x="81915" y="0"/>
                </a:lnTo>
                <a:cubicBezTo>
                  <a:pt x="84963" y="0"/>
                  <a:pt x="87344" y="2477"/>
                  <a:pt x="87344" y="5429"/>
                </a:cubicBezTo>
                <a:lnTo>
                  <a:pt x="87344" y="615696"/>
                </a:lnTo>
                <a:cubicBezTo>
                  <a:pt x="87344" y="618744"/>
                  <a:pt x="84868" y="621125"/>
                  <a:pt x="81915" y="621125"/>
                </a:cubicBezTo>
                <a:close/>
                <a:moveTo>
                  <a:pt x="10858" y="610076"/>
                </a:moveTo>
                <a:lnTo>
                  <a:pt x="76391" y="610076"/>
                </a:lnTo>
                <a:lnTo>
                  <a:pt x="76391" y="10763"/>
                </a:lnTo>
                <a:lnTo>
                  <a:pt x="10858" y="10763"/>
                </a:lnTo>
                <a:lnTo>
                  <a:pt x="10858" y="610076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任意多边形: 形状 143"/>
          <p:cNvSpPr/>
          <p:nvPr userDrawn="1">
            <p:custDataLst>
              <p:tags r:id="rId22"/>
            </p:custDataLst>
          </p:nvPr>
        </p:nvSpPr>
        <p:spPr>
          <a:xfrm>
            <a:off x="6971665" y="2310130"/>
            <a:ext cx="246380" cy="119380"/>
          </a:xfrm>
          <a:custGeom>
            <a:avLst/>
            <a:gdLst>
              <a:gd name="connsiteX0" fmla="*/ 5433 w 277915"/>
              <a:gd name="connsiteY0" fmla="*/ 134846 h 134941"/>
              <a:gd name="connsiteX1" fmla="*/ 1338 w 277915"/>
              <a:gd name="connsiteY1" fmla="*/ 132941 h 134941"/>
              <a:gd name="connsiteX2" fmla="*/ 1909 w 277915"/>
              <a:gd name="connsiteY2" fmla="*/ 125226 h 134941"/>
              <a:gd name="connsiteX3" fmla="*/ 49534 w 277915"/>
              <a:gd name="connsiteY3" fmla="*/ 88269 h 134941"/>
              <a:gd name="connsiteX4" fmla="*/ 57154 w 277915"/>
              <a:gd name="connsiteY4" fmla="*/ 89698 h 134941"/>
              <a:gd name="connsiteX5" fmla="*/ 55725 w 277915"/>
              <a:gd name="connsiteY5" fmla="*/ 97318 h 134941"/>
              <a:gd name="connsiteX6" fmla="*/ 9053 w 277915"/>
              <a:gd name="connsiteY6" fmla="*/ 133608 h 134941"/>
              <a:gd name="connsiteX7" fmla="*/ 5433 w 277915"/>
              <a:gd name="connsiteY7" fmla="*/ 134942 h 134941"/>
              <a:gd name="connsiteX8" fmla="*/ 103446 w 277915"/>
              <a:gd name="connsiteY8" fmla="*/ 67124 h 134941"/>
              <a:gd name="connsiteX9" fmla="*/ 98588 w 277915"/>
              <a:gd name="connsiteY9" fmla="*/ 64266 h 134941"/>
              <a:gd name="connsiteX10" fmla="*/ 100779 w 277915"/>
              <a:gd name="connsiteY10" fmla="*/ 56837 h 134941"/>
              <a:gd name="connsiteX11" fmla="*/ 155452 w 277915"/>
              <a:gd name="connsiteY11" fmla="*/ 31405 h 134941"/>
              <a:gd name="connsiteX12" fmla="*/ 162501 w 277915"/>
              <a:gd name="connsiteY12" fmla="*/ 34453 h 134941"/>
              <a:gd name="connsiteX13" fmla="*/ 159453 w 277915"/>
              <a:gd name="connsiteY13" fmla="*/ 41501 h 134941"/>
              <a:gd name="connsiteX14" fmla="*/ 105922 w 277915"/>
              <a:gd name="connsiteY14" fmla="*/ 66362 h 134941"/>
              <a:gd name="connsiteX15" fmla="*/ 103350 w 277915"/>
              <a:gd name="connsiteY15" fmla="*/ 67028 h 134941"/>
              <a:gd name="connsiteX16" fmla="*/ 214126 w 277915"/>
              <a:gd name="connsiteY16" fmla="*/ 23118 h 134941"/>
              <a:gd name="connsiteX17" fmla="*/ 208887 w 277915"/>
              <a:gd name="connsiteY17" fmla="*/ 19118 h 134941"/>
              <a:gd name="connsiteX18" fmla="*/ 212697 w 277915"/>
              <a:gd name="connsiteY18" fmla="*/ 12450 h 134941"/>
              <a:gd name="connsiteX19" fmla="*/ 271657 w 277915"/>
              <a:gd name="connsiteY19" fmla="*/ 68 h 134941"/>
              <a:gd name="connsiteX20" fmla="*/ 277848 w 277915"/>
              <a:gd name="connsiteY20" fmla="*/ 4640 h 134941"/>
              <a:gd name="connsiteX21" fmla="*/ 273276 w 277915"/>
              <a:gd name="connsiteY21" fmla="*/ 10831 h 134941"/>
              <a:gd name="connsiteX22" fmla="*/ 215460 w 277915"/>
              <a:gd name="connsiteY22" fmla="*/ 23023 h 134941"/>
              <a:gd name="connsiteX23" fmla="*/ 214031 w 277915"/>
              <a:gd name="connsiteY23" fmla="*/ 23213 h 134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7915" h="134941">
                <a:moveTo>
                  <a:pt x="5433" y="134846"/>
                </a:moveTo>
                <a:cubicBezTo>
                  <a:pt x="3909" y="134846"/>
                  <a:pt x="2385" y="134180"/>
                  <a:pt x="1338" y="132941"/>
                </a:cubicBezTo>
                <a:cubicBezTo>
                  <a:pt x="-663" y="130655"/>
                  <a:pt x="-377" y="127226"/>
                  <a:pt x="1909" y="125226"/>
                </a:cubicBezTo>
                <a:cubicBezTo>
                  <a:pt x="17054" y="112082"/>
                  <a:pt x="33056" y="99604"/>
                  <a:pt x="49534" y="88269"/>
                </a:cubicBezTo>
                <a:cubicBezTo>
                  <a:pt x="52011" y="86555"/>
                  <a:pt x="55440" y="87221"/>
                  <a:pt x="57154" y="89698"/>
                </a:cubicBezTo>
                <a:cubicBezTo>
                  <a:pt x="58869" y="92174"/>
                  <a:pt x="58202" y="95603"/>
                  <a:pt x="55725" y="97318"/>
                </a:cubicBezTo>
                <a:cubicBezTo>
                  <a:pt x="39628" y="108462"/>
                  <a:pt x="23912" y="120654"/>
                  <a:pt x="9053" y="133608"/>
                </a:cubicBezTo>
                <a:cubicBezTo>
                  <a:pt x="8005" y="134465"/>
                  <a:pt x="6767" y="134942"/>
                  <a:pt x="5433" y="134942"/>
                </a:cubicBezTo>
                <a:close/>
                <a:moveTo>
                  <a:pt x="103446" y="67124"/>
                </a:moveTo>
                <a:cubicBezTo>
                  <a:pt x="101541" y="67124"/>
                  <a:pt x="99636" y="66076"/>
                  <a:pt x="98588" y="64266"/>
                </a:cubicBezTo>
                <a:cubicBezTo>
                  <a:pt x="97159" y="61599"/>
                  <a:pt x="98207" y="58265"/>
                  <a:pt x="100779" y="56837"/>
                </a:cubicBezTo>
                <a:cubicBezTo>
                  <a:pt x="118495" y="47407"/>
                  <a:pt x="136878" y="38834"/>
                  <a:pt x="155452" y="31405"/>
                </a:cubicBezTo>
                <a:cubicBezTo>
                  <a:pt x="158310" y="30262"/>
                  <a:pt x="161453" y="31691"/>
                  <a:pt x="162501" y="34453"/>
                </a:cubicBezTo>
                <a:cubicBezTo>
                  <a:pt x="163644" y="37215"/>
                  <a:pt x="162215" y="40454"/>
                  <a:pt x="159453" y="41501"/>
                </a:cubicBezTo>
                <a:cubicBezTo>
                  <a:pt x="141260" y="48740"/>
                  <a:pt x="123258" y="57122"/>
                  <a:pt x="105922" y="66362"/>
                </a:cubicBezTo>
                <a:cubicBezTo>
                  <a:pt x="105065" y="66838"/>
                  <a:pt x="104208" y="67028"/>
                  <a:pt x="103350" y="67028"/>
                </a:cubicBezTo>
                <a:close/>
                <a:moveTo>
                  <a:pt x="214126" y="23118"/>
                </a:moveTo>
                <a:cubicBezTo>
                  <a:pt x="211745" y="23118"/>
                  <a:pt x="209554" y="21499"/>
                  <a:pt x="208887" y="19118"/>
                </a:cubicBezTo>
                <a:cubicBezTo>
                  <a:pt x="208125" y="16165"/>
                  <a:pt x="209840" y="13212"/>
                  <a:pt x="212697" y="12450"/>
                </a:cubicBezTo>
                <a:cubicBezTo>
                  <a:pt x="232033" y="7211"/>
                  <a:pt x="251845" y="3020"/>
                  <a:pt x="271657" y="68"/>
                </a:cubicBezTo>
                <a:cubicBezTo>
                  <a:pt x="274610" y="-409"/>
                  <a:pt x="277467" y="1687"/>
                  <a:pt x="277848" y="4640"/>
                </a:cubicBezTo>
                <a:cubicBezTo>
                  <a:pt x="278325" y="7592"/>
                  <a:pt x="276229" y="10450"/>
                  <a:pt x="273276" y="10831"/>
                </a:cubicBezTo>
                <a:cubicBezTo>
                  <a:pt x="253845" y="13784"/>
                  <a:pt x="234414" y="17879"/>
                  <a:pt x="215460" y="23023"/>
                </a:cubicBezTo>
                <a:cubicBezTo>
                  <a:pt x="214983" y="23118"/>
                  <a:pt x="214507" y="23213"/>
                  <a:pt x="214031" y="2321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任意多边形: 形状 144"/>
          <p:cNvSpPr/>
          <p:nvPr userDrawn="1">
            <p:custDataLst>
              <p:tags r:id="rId23"/>
            </p:custDataLst>
          </p:nvPr>
        </p:nvSpPr>
        <p:spPr>
          <a:xfrm>
            <a:off x="7261225" y="2305050"/>
            <a:ext cx="38735" cy="10160"/>
          </a:xfrm>
          <a:custGeom>
            <a:avLst/>
            <a:gdLst>
              <a:gd name="connsiteX0" fmla="*/ 5432 w 43725"/>
              <a:gd name="connsiteY0" fmla="*/ 11335 h 11334"/>
              <a:gd name="connsiteX1" fmla="*/ 3 w 43725"/>
              <a:gd name="connsiteY1" fmla="*/ 6096 h 11334"/>
              <a:gd name="connsiteX2" fmla="*/ 5242 w 43725"/>
              <a:gd name="connsiteY2" fmla="*/ 381 h 11334"/>
              <a:gd name="connsiteX3" fmla="*/ 38389 w 43725"/>
              <a:gd name="connsiteY3" fmla="*/ 95 h 11334"/>
              <a:gd name="connsiteX4" fmla="*/ 43723 w 43725"/>
              <a:gd name="connsiteY4" fmla="*/ 5715 h 11334"/>
              <a:gd name="connsiteX5" fmla="*/ 38103 w 43725"/>
              <a:gd name="connsiteY5" fmla="*/ 11049 h 11334"/>
              <a:gd name="connsiteX6" fmla="*/ 5623 w 43725"/>
              <a:gd name="connsiteY6" fmla="*/ 11335 h 11334"/>
              <a:gd name="connsiteX7" fmla="*/ 5432 w 43725"/>
              <a:gd name="connsiteY7" fmla="*/ 11335 h 1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25" h="11334">
                <a:moveTo>
                  <a:pt x="5432" y="11335"/>
                </a:moveTo>
                <a:cubicBezTo>
                  <a:pt x="2479" y="11335"/>
                  <a:pt x="98" y="9049"/>
                  <a:pt x="3" y="6096"/>
                </a:cubicBezTo>
                <a:cubicBezTo>
                  <a:pt x="-92" y="3048"/>
                  <a:pt x="2194" y="572"/>
                  <a:pt x="5242" y="381"/>
                </a:cubicBezTo>
                <a:cubicBezTo>
                  <a:pt x="16195" y="0"/>
                  <a:pt x="27435" y="-95"/>
                  <a:pt x="38389" y="95"/>
                </a:cubicBezTo>
                <a:cubicBezTo>
                  <a:pt x="41437" y="95"/>
                  <a:pt x="43818" y="2667"/>
                  <a:pt x="43723" y="5715"/>
                </a:cubicBezTo>
                <a:cubicBezTo>
                  <a:pt x="43723" y="8763"/>
                  <a:pt x="40960" y="11144"/>
                  <a:pt x="38103" y="11049"/>
                </a:cubicBezTo>
                <a:cubicBezTo>
                  <a:pt x="27340" y="10858"/>
                  <a:pt x="16481" y="10858"/>
                  <a:pt x="5623" y="11335"/>
                </a:cubicBezTo>
                <a:cubicBezTo>
                  <a:pt x="5623" y="11335"/>
                  <a:pt x="5432" y="11335"/>
                  <a:pt x="5432" y="1133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任意多边形: 形状 145"/>
          <p:cNvSpPr/>
          <p:nvPr userDrawn="1">
            <p:custDataLst>
              <p:tags r:id="rId24"/>
            </p:custDataLst>
          </p:nvPr>
        </p:nvSpPr>
        <p:spPr>
          <a:xfrm>
            <a:off x="6914515" y="2456815"/>
            <a:ext cx="28575" cy="31750"/>
          </a:xfrm>
          <a:custGeom>
            <a:avLst/>
            <a:gdLst>
              <a:gd name="connsiteX0" fmla="*/ 5458 w 32278"/>
              <a:gd name="connsiteY0" fmla="*/ 35774 h 35773"/>
              <a:gd name="connsiteX1" fmla="*/ 2029 w 32278"/>
              <a:gd name="connsiteY1" fmla="*/ 34535 h 35773"/>
              <a:gd name="connsiteX2" fmla="*/ 1172 w 32278"/>
              <a:gd name="connsiteY2" fmla="*/ 26820 h 35773"/>
              <a:gd name="connsiteX3" fmla="*/ 22794 w 32278"/>
              <a:gd name="connsiteY3" fmla="*/ 1769 h 35773"/>
              <a:gd name="connsiteX4" fmla="*/ 30509 w 32278"/>
              <a:gd name="connsiteY4" fmla="*/ 1388 h 35773"/>
              <a:gd name="connsiteX5" fmla="*/ 30890 w 32278"/>
              <a:gd name="connsiteY5" fmla="*/ 9104 h 35773"/>
              <a:gd name="connsiteX6" fmla="*/ 9745 w 32278"/>
              <a:gd name="connsiteY6" fmla="*/ 33678 h 35773"/>
              <a:gd name="connsiteX7" fmla="*/ 5458 w 32278"/>
              <a:gd name="connsiteY7" fmla="*/ 35678 h 3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8" h="35773">
                <a:moveTo>
                  <a:pt x="5458" y="35774"/>
                </a:moveTo>
                <a:cubicBezTo>
                  <a:pt x="4220" y="35774"/>
                  <a:pt x="3077" y="35393"/>
                  <a:pt x="2029" y="34535"/>
                </a:cubicBezTo>
                <a:cubicBezTo>
                  <a:pt x="-352" y="32630"/>
                  <a:pt x="-638" y="29201"/>
                  <a:pt x="1172" y="26820"/>
                </a:cubicBezTo>
                <a:cubicBezTo>
                  <a:pt x="8030" y="18248"/>
                  <a:pt x="15364" y="9866"/>
                  <a:pt x="22794" y="1769"/>
                </a:cubicBezTo>
                <a:cubicBezTo>
                  <a:pt x="24794" y="-421"/>
                  <a:pt x="28318" y="-612"/>
                  <a:pt x="30509" y="1388"/>
                </a:cubicBezTo>
                <a:cubicBezTo>
                  <a:pt x="32700" y="3389"/>
                  <a:pt x="32890" y="6913"/>
                  <a:pt x="30890" y="9104"/>
                </a:cubicBezTo>
                <a:cubicBezTo>
                  <a:pt x="23651" y="17009"/>
                  <a:pt x="16507" y="25296"/>
                  <a:pt x="9745" y="33678"/>
                </a:cubicBezTo>
                <a:cubicBezTo>
                  <a:pt x="8697" y="35012"/>
                  <a:pt x="7078" y="35678"/>
                  <a:pt x="5458" y="35678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任意多边形: 形状 146"/>
          <p:cNvSpPr/>
          <p:nvPr userDrawn="1">
            <p:custDataLst>
              <p:tags r:id="rId25"/>
            </p:custDataLst>
          </p:nvPr>
        </p:nvSpPr>
        <p:spPr>
          <a:xfrm>
            <a:off x="7264400" y="2286000"/>
            <a:ext cx="45720" cy="46990"/>
          </a:xfrm>
          <a:custGeom>
            <a:avLst/>
            <a:gdLst>
              <a:gd name="connsiteX0" fmla="*/ 6769 w 51822"/>
              <a:gd name="connsiteY0" fmla="*/ 53251 h 53251"/>
              <a:gd name="connsiteX1" fmla="*/ 1912 w 51822"/>
              <a:gd name="connsiteY1" fmla="*/ 50394 h 53251"/>
              <a:gd name="connsiteX2" fmla="*/ 4198 w 51822"/>
              <a:gd name="connsiteY2" fmla="*/ 42964 h 53251"/>
              <a:gd name="connsiteX3" fmla="*/ 34678 w 51822"/>
              <a:gd name="connsiteY3" fmla="*/ 26677 h 53251"/>
              <a:gd name="connsiteX4" fmla="*/ 2959 w 51822"/>
              <a:gd name="connsiteY4" fmla="*/ 10293 h 53251"/>
              <a:gd name="connsiteX5" fmla="*/ 578 w 51822"/>
              <a:gd name="connsiteY5" fmla="*/ 2959 h 53251"/>
              <a:gd name="connsiteX6" fmla="*/ 7912 w 51822"/>
              <a:gd name="connsiteY6" fmla="*/ 578 h 53251"/>
              <a:gd name="connsiteX7" fmla="*/ 48870 w 51822"/>
              <a:gd name="connsiteY7" fmla="*/ 21724 h 53251"/>
              <a:gd name="connsiteX8" fmla="*/ 51823 w 51822"/>
              <a:gd name="connsiteY8" fmla="*/ 26581 h 53251"/>
              <a:gd name="connsiteX9" fmla="*/ 48965 w 51822"/>
              <a:gd name="connsiteY9" fmla="*/ 31439 h 53251"/>
              <a:gd name="connsiteX10" fmla="*/ 9341 w 51822"/>
              <a:gd name="connsiteY10" fmla="*/ 52585 h 53251"/>
              <a:gd name="connsiteX11" fmla="*/ 6769 w 51822"/>
              <a:gd name="connsiteY11" fmla="*/ 53251 h 5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22" h="53251">
                <a:moveTo>
                  <a:pt x="6769" y="53251"/>
                </a:moveTo>
                <a:cubicBezTo>
                  <a:pt x="4864" y="53251"/>
                  <a:pt x="2959" y="52204"/>
                  <a:pt x="1912" y="50394"/>
                </a:cubicBezTo>
                <a:cubicBezTo>
                  <a:pt x="483" y="47727"/>
                  <a:pt x="1531" y="44393"/>
                  <a:pt x="4198" y="42964"/>
                </a:cubicBezTo>
                <a:lnTo>
                  <a:pt x="34678" y="26677"/>
                </a:lnTo>
                <a:lnTo>
                  <a:pt x="2959" y="10293"/>
                </a:lnTo>
                <a:cubicBezTo>
                  <a:pt x="292" y="8865"/>
                  <a:pt x="-755" y="5626"/>
                  <a:pt x="578" y="2959"/>
                </a:cubicBezTo>
                <a:cubicBezTo>
                  <a:pt x="1912" y="292"/>
                  <a:pt x="5245" y="-755"/>
                  <a:pt x="7912" y="578"/>
                </a:cubicBezTo>
                <a:lnTo>
                  <a:pt x="48870" y="21724"/>
                </a:lnTo>
                <a:cubicBezTo>
                  <a:pt x="50680" y="22676"/>
                  <a:pt x="51823" y="24486"/>
                  <a:pt x="51823" y="26581"/>
                </a:cubicBezTo>
                <a:cubicBezTo>
                  <a:pt x="51823" y="28582"/>
                  <a:pt x="50680" y="30487"/>
                  <a:pt x="48965" y="31439"/>
                </a:cubicBezTo>
                <a:lnTo>
                  <a:pt x="9341" y="52585"/>
                </a:lnTo>
                <a:cubicBezTo>
                  <a:pt x="8484" y="53061"/>
                  <a:pt x="7627" y="53251"/>
                  <a:pt x="6769" y="53251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任意多边形: 形状 149"/>
          <p:cNvSpPr/>
          <p:nvPr userDrawn="1">
            <p:custDataLst>
              <p:tags r:id="rId26"/>
            </p:custDataLst>
          </p:nvPr>
        </p:nvSpPr>
        <p:spPr>
          <a:xfrm>
            <a:off x="8525510" y="1631950"/>
            <a:ext cx="962660" cy="466090"/>
          </a:xfrm>
          <a:custGeom>
            <a:avLst/>
            <a:gdLst>
              <a:gd name="connsiteX0" fmla="*/ 1029367 w 1086040"/>
              <a:gd name="connsiteY0" fmla="*/ 430530 h 525684"/>
              <a:gd name="connsiteX1" fmla="*/ 949928 w 1086040"/>
              <a:gd name="connsiteY1" fmla="*/ 430530 h 525684"/>
              <a:gd name="connsiteX2" fmla="*/ 874585 w 1086040"/>
              <a:gd name="connsiteY2" fmla="*/ 525685 h 525684"/>
              <a:gd name="connsiteX3" fmla="*/ 817054 w 1086040"/>
              <a:gd name="connsiteY3" fmla="*/ 430530 h 525684"/>
              <a:gd name="connsiteX4" fmla="*/ 56769 w 1086040"/>
              <a:gd name="connsiteY4" fmla="*/ 430530 h 525684"/>
              <a:gd name="connsiteX5" fmla="*/ 0 w 1086040"/>
              <a:gd name="connsiteY5" fmla="*/ 373761 h 525684"/>
              <a:gd name="connsiteX6" fmla="*/ 0 w 1086040"/>
              <a:gd name="connsiteY6" fmla="*/ 56769 h 525684"/>
              <a:gd name="connsiteX7" fmla="*/ 56769 w 1086040"/>
              <a:gd name="connsiteY7" fmla="*/ 0 h 525684"/>
              <a:gd name="connsiteX8" fmla="*/ 1029271 w 1086040"/>
              <a:gd name="connsiteY8" fmla="*/ 0 h 525684"/>
              <a:gd name="connsiteX9" fmla="*/ 1086041 w 1086040"/>
              <a:gd name="connsiteY9" fmla="*/ 56769 h 525684"/>
              <a:gd name="connsiteX10" fmla="*/ 1086041 w 1086040"/>
              <a:gd name="connsiteY10" fmla="*/ 373761 h 525684"/>
              <a:gd name="connsiteX11" fmla="*/ 1029271 w 1086040"/>
              <a:gd name="connsiteY11" fmla="*/ 430530 h 52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6040" h="525684">
                <a:moveTo>
                  <a:pt x="1029367" y="430530"/>
                </a:moveTo>
                <a:lnTo>
                  <a:pt x="949928" y="430530"/>
                </a:lnTo>
                <a:lnTo>
                  <a:pt x="874585" y="525685"/>
                </a:lnTo>
                <a:lnTo>
                  <a:pt x="817054" y="430530"/>
                </a:lnTo>
                <a:lnTo>
                  <a:pt x="56769" y="430530"/>
                </a:lnTo>
                <a:cubicBezTo>
                  <a:pt x="25527" y="430530"/>
                  <a:pt x="0" y="405003"/>
                  <a:pt x="0" y="373761"/>
                </a:cubicBezTo>
                <a:lnTo>
                  <a:pt x="0" y="56769"/>
                </a:lnTo>
                <a:cubicBezTo>
                  <a:pt x="0" y="25527"/>
                  <a:pt x="25527" y="0"/>
                  <a:pt x="56769" y="0"/>
                </a:cubicBezTo>
                <a:lnTo>
                  <a:pt x="1029271" y="0"/>
                </a:lnTo>
                <a:cubicBezTo>
                  <a:pt x="1060513" y="0"/>
                  <a:pt x="1086041" y="25527"/>
                  <a:pt x="1086041" y="56769"/>
                </a:cubicBezTo>
                <a:lnTo>
                  <a:pt x="1086041" y="373761"/>
                </a:lnTo>
                <a:cubicBezTo>
                  <a:pt x="1086041" y="405003"/>
                  <a:pt x="1060513" y="430530"/>
                  <a:pt x="1029271" y="4305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任意多边形: 形状 150"/>
          <p:cNvSpPr/>
          <p:nvPr userDrawn="1">
            <p:custDataLst>
              <p:tags r:id="rId27"/>
            </p:custDataLst>
          </p:nvPr>
        </p:nvSpPr>
        <p:spPr>
          <a:xfrm>
            <a:off x="8521065" y="1627505"/>
            <a:ext cx="971550" cy="474980"/>
          </a:xfrm>
          <a:custGeom>
            <a:avLst/>
            <a:gdLst>
              <a:gd name="connsiteX0" fmla="*/ 879443 w 1095946"/>
              <a:gd name="connsiteY0" fmla="*/ 535591 h 535590"/>
              <a:gd name="connsiteX1" fmla="*/ 879158 w 1095946"/>
              <a:gd name="connsiteY1" fmla="*/ 535591 h 535590"/>
              <a:gd name="connsiteX2" fmla="*/ 875252 w 1095946"/>
              <a:gd name="connsiteY2" fmla="*/ 533210 h 535590"/>
              <a:gd name="connsiteX3" fmla="*/ 819150 w 1095946"/>
              <a:gd name="connsiteY3" fmla="*/ 440531 h 535590"/>
              <a:gd name="connsiteX4" fmla="*/ 61722 w 1095946"/>
              <a:gd name="connsiteY4" fmla="*/ 440531 h 535590"/>
              <a:gd name="connsiteX5" fmla="*/ 0 w 1095946"/>
              <a:gd name="connsiteY5" fmla="*/ 378809 h 535590"/>
              <a:gd name="connsiteX6" fmla="*/ 0 w 1095946"/>
              <a:gd name="connsiteY6" fmla="*/ 61722 h 535590"/>
              <a:gd name="connsiteX7" fmla="*/ 61722 w 1095946"/>
              <a:gd name="connsiteY7" fmla="*/ 0 h 535590"/>
              <a:gd name="connsiteX8" fmla="*/ 1034225 w 1095946"/>
              <a:gd name="connsiteY8" fmla="*/ 0 h 535590"/>
              <a:gd name="connsiteX9" fmla="*/ 1095947 w 1095946"/>
              <a:gd name="connsiteY9" fmla="*/ 61722 h 535590"/>
              <a:gd name="connsiteX10" fmla="*/ 1095947 w 1095946"/>
              <a:gd name="connsiteY10" fmla="*/ 378714 h 535590"/>
              <a:gd name="connsiteX11" fmla="*/ 1034225 w 1095946"/>
              <a:gd name="connsiteY11" fmla="*/ 440436 h 535590"/>
              <a:gd name="connsiteX12" fmla="*/ 957263 w 1095946"/>
              <a:gd name="connsiteY12" fmla="*/ 440436 h 535590"/>
              <a:gd name="connsiteX13" fmla="*/ 883444 w 1095946"/>
              <a:gd name="connsiteY13" fmla="*/ 533686 h 535590"/>
              <a:gd name="connsiteX14" fmla="*/ 879539 w 1095946"/>
              <a:gd name="connsiteY14" fmla="*/ 535591 h 535590"/>
              <a:gd name="connsiteX15" fmla="*/ 61627 w 1095946"/>
              <a:gd name="connsiteY15" fmla="*/ 10001 h 535590"/>
              <a:gd name="connsiteX16" fmla="*/ 9811 w 1095946"/>
              <a:gd name="connsiteY16" fmla="*/ 61817 h 535590"/>
              <a:gd name="connsiteX17" fmla="*/ 9811 w 1095946"/>
              <a:gd name="connsiteY17" fmla="*/ 378714 h 535590"/>
              <a:gd name="connsiteX18" fmla="*/ 61627 w 1095946"/>
              <a:gd name="connsiteY18" fmla="*/ 430530 h 535590"/>
              <a:gd name="connsiteX19" fmla="*/ 821912 w 1095946"/>
              <a:gd name="connsiteY19" fmla="*/ 430530 h 535590"/>
              <a:gd name="connsiteX20" fmla="*/ 826199 w 1095946"/>
              <a:gd name="connsiteY20" fmla="*/ 432911 h 535590"/>
              <a:gd name="connsiteX21" fmla="*/ 880015 w 1095946"/>
              <a:gd name="connsiteY21" fmla="*/ 521875 h 535590"/>
              <a:gd name="connsiteX22" fmla="*/ 950881 w 1095946"/>
              <a:gd name="connsiteY22" fmla="*/ 432340 h 535590"/>
              <a:gd name="connsiteX23" fmla="*/ 954786 w 1095946"/>
              <a:gd name="connsiteY23" fmla="*/ 430435 h 535590"/>
              <a:gd name="connsiteX24" fmla="*/ 1034225 w 1095946"/>
              <a:gd name="connsiteY24" fmla="*/ 430435 h 535590"/>
              <a:gd name="connsiteX25" fmla="*/ 1086041 w 1095946"/>
              <a:gd name="connsiteY25" fmla="*/ 378619 h 535590"/>
              <a:gd name="connsiteX26" fmla="*/ 1086041 w 1095946"/>
              <a:gd name="connsiteY26" fmla="*/ 61722 h 535590"/>
              <a:gd name="connsiteX27" fmla="*/ 1034225 w 1095946"/>
              <a:gd name="connsiteY27" fmla="*/ 9906 h 535590"/>
              <a:gd name="connsiteX28" fmla="*/ 61722 w 1095946"/>
              <a:gd name="connsiteY28" fmla="*/ 9906 h 53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95946" h="535590">
                <a:moveTo>
                  <a:pt x="879443" y="535591"/>
                </a:moveTo>
                <a:cubicBezTo>
                  <a:pt x="879443" y="535591"/>
                  <a:pt x="879253" y="535591"/>
                  <a:pt x="879158" y="535591"/>
                </a:cubicBezTo>
                <a:cubicBezTo>
                  <a:pt x="877538" y="535496"/>
                  <a:pt x="876014" y="534638"/>
                  <a:pt x="875252" y="533210"/>
                </a:cubicBezTo>
                <a:lnTo>
                  <a:pt x="819150" y="440531"/>
                </a:lnTo>
                <a:lnTo>
                  <a:pt x="61722" y="440531"/>
                </a:lnTo>
                <a:cubicBezTo>
                  <a:pt x="27718" y="440531"/>
                  <a:pt x="0" y="412814"/>
                  <a:pt x="0" y="378809"/>
                </a:cubicBezTo>
                <a:lnTo>
                  <a:pt x="0" y="61722"/>
                </a:lnTo>
                <a:cubicBezTo>
                  <a:pt x="0" y="27718"/>
                  <a:pt x="27718" y="0"/>
                  <a:pt x="61722" y="0"/>
                </a:cubicBezTo>
                <a:lnTo>
                  <a:pt x="1034225" y="0"/>
                </a:lnTo>
                <a:cubicBezTo>
                  <a:pt x="1068229" y="0"/>
                  <a:pt x="1095947" y="27718"/>
                  <a:pt x="1095947" y="61722"/>
                </a:cubicBezTo>
                <a:lnTo>
                  <a:pt x="1095947" y="378714"/>
                </a:lnTo>
                <a:cubicBezTo>
                  <a:pt x="1095947" y="412718"/>
                  <a:pt x="1068229" y="440436"/>
                  <a:pt x="1034225" y="440436"/>
                </a:cubicBezTo>
                <a:lnTo>
                  <a:pt x="957263" y="440436"/>
                </a:lnTo>
                <a:lnTo>
                  <a:pt x="883444" y="533686"/>
                </a:lnTo>
                <a:cubicBezTo>
                  <a:pt x="882491" y="534924"/>
                  <a:pt x="881063" y="535591"/>
                  <a:pt x="879539" y="535591"/>
                </a:cubicBezTo>
                <a:close/>
                <a:moveTo>
                  <a:pt x="61627" y="10001"/>
                </a:moveTo>
                <a:cubicBezTo>
                  <a:pt x="33052" y="10001"/>
                  <a:pt x="9811" y="33242"/>
                  <a:pt x="9811" y="61817"/>
                </a:cubicBezTo>
                <a:lnTo>
                  <a:pt x="9811" y="378714"/>
                </a:lnTo>
                <a:cubicBezTo>
                  <a:pt x="9811" y="407289"/>
                  <a:pt x="33052" y="430530"/>
                  <a:pt x="61627" y="430530"/>
                </a:cubicBezTo>
                <a:lnTo>
                  <a:pt x="821912" y="430530"/>
                </a:lnTo>
                <a:cubicBezTo>
                  <a:pt x="823627" y="430530"/>
                  <a:pt x="825246" y="431483"/>
                  <a:pt x="826199" y="432911"/>
                </a:cubicBezTo>
                <a:lnTo>
                  <a:pt x="880015" y="521875"/>
                </a:lnTo>
                <a:lnTo>
                  <a:pt x="950881" y="432340"/>
                </a:lnTo>
                <a:cubicBezTo>
                  <a:pt x="951833" y="431101"/>
                  <a:pt x="953262" y="430435"/>
                  <a:pt x="954786" y="430435"/>
                </a:cubicBezTo>
                <a:lnTo>
                  <a:pt x="1034225" y="430435"/>
                </a:lnTo>
                <a:cubicBezTo>
                  <a:pt x="1062800" y="430435"/>
                  <a:pt x="1086041" y="407194"/>
                  <a:pt x="1086041" y="378619"/>
                </a:cubicBezTo>
                <a:lnTo>
                  <a:pt x="1086041" y="61722"/>
                </a:lnTo>
                <a:cubicBezTo>
                  <a:pt x="1086041" y="33147"/>
                  <a:pt x="1062800" y="9906"/>
                  <a:pt x="1034225" y="9906"/>
                </a:cubicBezTo>
                <a:lnTo>
                  <a:pt x="61722" y="9906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任意多边形: 形状 151"/>
          <p:cNvSpPr/>
          <p:nvPr userDrawn="1">
            <p:custDataLst>
              <p:tags r:id="rId28"/>
            </p:custDataLst>
          </p:nvPr>
        </p:nvSpPr>
        <p:spPr>
          <a:xfrm>
            <a:off x="8721725" y="1722120"/>
            <a:ext cx="542290" cy="19050"/>
          </a:xfrm>
          <a:custGeom>
            <a:avLst/>
            <a:gdLst>
              <a:gd name="connsiteX0" fmla="*/ 601409 w 611981"/>
              <a:gd name="connsiteY0" fmla="*/ 21145 h 21145"/>
              <a:gd name="connsiteX1" fmla="*/ 10573 w 611981"/>
              <a:gd name="connsiteY1" fmla="*/ 21145 h 21145"/>
              <a:gd name="connsiteX2" fmla="*/ 0 w 611981"/>
              <a:gd name="connsiteY2" fmla="*/ 10573 h 21145"/>
              <a:gd name="connsiteX3" fmla="*/ 10573 w 611981"/>
              <a:gd name="connsiteY3" fmla="*/ 0 h 21145"/>
              <a:gd name="connsiteX4" fmla="*/ 601409 w 611981"/>
              <a:gd name="connsiteY4" fmla="*/ 0 h 21145"/>
              <a:gd name="connsiteX5" fmla="*/ 611981 w 611981"/>
              <a:gd name="connsiteY5" fmla="*/ 10573 h 21145"/>
              <a:gd name="connsiteX6" fmla="*/ 601409 w 611981"/>
              <a:gd name="connsiteY6" fmla="*/ 21145 h 2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1981" h="21145">
                <a:moveTo>
                  <a:pt x="601409" y="21145"/>
                </a:moveTo>
                <a:lnTo>
                  <a:pt x="10573" y="21145"/>
                </a:lnTo>
                <a:cubicBezTo>
                  <a:pt x="4763" y="21145"/>
                  <a:pt x="0" y="16383"/>
                  <a:pt x="0" y="10573"/>
                </a:cubicBezTo>
                <a:cubicBezTo>
                  <a:pt x="0" y="4763"/>
                  <a:pt x="4763" y="0"/>
                  <a:pt x="10573" y="0"/>
                </a:cubicBezTo>
                <a:lnTo>
                  <a:pt x="601409" y="0"/>
                </a:lnTo>
                <a:cubicBezTo>
                  <a:pt x="607219" y="0"/>
                  <a:pt x="611981" y="4763"/>
                  <a:pt x="611981" y="10573"/>
                </a:cubicBezTo>
                <a:cubicBezTo>
                  <a:pt x="611981" y="16383"/>
                  <a:pt x="607219" y="21145"/>
                  <a:pt x="601409" y="2114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任意多边形: 形状 152"/>
          <p:cNvSpPr/>
          <p:nvPr userDrawn="1">
            <p:custDataLst>
              <p:tags r:id="rId29"/>
            </p:custDataLst>
          </p:nvPr>
        </p:nvSpPr>
        <p:spPr>
          <a:xfrm>
            <a:off x="8721725" y="1771015"/>
            <a:ext cx="381000" cy="19050"/>
          </a:xfrm>
          <a:custGeom>
            <a:avLst/>
            <a:gdLst>
              <a:gd name="connsiteX0" fmla="*/ 419290 w 429863"/>
              <a:gd name="connsiteY0" fmla="*/ 21145 h 21145"/>
              <a:gd name="connsiteX1" fmla="*/ 10573 w 429863"/>
              <a:gd name="connsiteY1" fmla="*/ 21145 h 21145"/>
              <a:gd name="connsiteX2" fmla="*/ 0 w 429863"/>
              <a:gd name="connsiteY2" fmla="*/ 10573 h 21145"/>
              <a:gd name="connsiteX3" fmla="*/ 10573 w 429863"/>
              <a:gd name="connsiteY3" fmla="*/ 0 h 21145"/>
              <a:gd name="connsiteX4" fmla="*/ 419290 w 429863"/>
              <a:gd name="connsiteY4" fmla="*/ 0 h 21145"/>
              <a:gd name="connsiteX5" fmla="*/ 429863 w 429863"/>
              <a:gd name="connsiteY5" fmla="*/ 10573 h 21145"/>
              <a:gd name="connsiteX6" fmla="*/ 419290 w 429863"/>
              <a:gd name="connsiteY6" fmla="*/ 21145 h 2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863" h="21145">
                <a:moveTo>
                  <a:pt x="419290" y="21145"/>
                </a:moveTo>
                <a:lnTo>
                  <a:pt x="10573" y="21145"/>
                </a:lnTo>
                <a:cubicBezTo>
                  <a:pt x="4763" y="21145"/>
                  <a:pt x="0" y="16383"/>
                  <a:pt x="0" y="10573"/>
                </a:cubicBezTo>
                <a:cubicBezTo>
                  <a:pt x="0" y="4763"/>
                  <a:pt x="4763" y="0"/>
                  <a:pt x="10573" y="0"/>
                </a:cubicBezTo>
                <a:lnTo>
                  <a:pt x="419290" y="0"/>
                </a:lnTo>
                <a:cubicBezTo>
                  <a:pt x="425101" y="0"/>
                  <a:pt x="429863" y="4763"/>
                  <a:pt x="429863" y="10573"/>
                </a:cubicBezTo>
                <a:cubicBezTo>
                  <a:pt x="429863" y="16383"/>
                  <a:pt x="425101" y="21145"/>
                  <a:pt x="419290" y="2114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任意多边形: 形状 155"/>
          <p:cNvSpPr/>
          <p:nvPr userDrawn="1">
            <p:custDataLst>
              <p:tags r:id="rId30"/>
            </p:custDataLst>
          </p:nvPr>
        </p:nvSpPr>
        <p:spPr>
          <a:xfrm>
            <a:off x="8042275" y="1898015"/>
            <a:ext cx="741680" cy="478155"/>
          </a:xfrm>
          <a:custGeom>
            <a:avLst/>
            <a:gdLst>
              <a:gd name="connsiteX0" fmla="*/ 760381 w 836676"/>
              <a:gd name="connsiteY0" fmla="*/ 430054 h 539210"/>
              <a:gd name="connsiteX1" fmla="*/ 311087 w 836676"/>
              <a:gd name="connsiteY1" fmla="*/ 430054 h 539210"/>
              <a:gd name="connsiteX2" fmla="*/ 155067 w 836676"/>
              <a:gd name="connsiteY2" fmla="*/ 539210 h 539210"/>
              <a:gd name="connsiteX3" fmla="*/ 155067 w 836676"/>
              <a:gd name="connsiteY3" fmla="*/ 430054 h 539210"/>
              <a:gd name="connsiteX4" fmla="*/ 76200 w 836676"/>
              <a:gd name="connsiteY4" fmla="*/ 430054 h 539210"/>
              <a:gd name="connsiteX5" fmla="*/ 0 w 836676"/>
              <a:gd name="connsiteY5" fmla="*/ 353854 h 539210"/>
              <a:gd name="connsiteX6" fmla="*/ 0 w 836676"/>
              <a:gd name="connsiteY6" fmla="*/ 76200 h 539210"/>
              <a:gd name="connsiteX7" fmla="*/ 76200 w 836676"/>
              <a:gd name="connsiteY7" fmla="*/ 0 h 539210"/>
              <a:gd name="connsiteX8" fmla="*/ 760476 w 836676"/>
              <a:gd name="connsiteY8" fmla="*/ 0 h 539210"/>
              <a:gd name="connsiteX9" fmla="*/ 836676 w 836676"/>
              <a:gd name="connsiteY9" fmla="*/ 76200 h 539210"/>
              <a:gd name="connsiteX10" fmla="*/ 836676 w 836676"/>
              <a:gd name="connsiteY10" fmla="*/ 353854 h 539210"/>
              <a:gd name="connsiteX11" fmla="*/ 760476 w 836676"/>
              <a:gd name="connsiteY11" fmla="*/ 430054 h 539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6676" h="539210">
                <a:moveTo>
                  <a:pt x="760381" y="430054"/>
                </a:moveTo>
                <a:lnTo>
                  <a:pt x="311087" y="430054"/>
                </a:lnTo>
                <a:lnTo>
                  <a:pt x="155067" y="539210"/>
                </a:lnTo>
                <a:lnTo>
                  <a:pt x="155067" y="430054"/>
                </a:lnTo>
                <a:cubicBezTo>
                  <a:pt x="155067" y="430054"/>
                  <a:pt x="76200" y="430054"/>
                  <a:pt x="76200" y="430054"/>
                </a:cubicBezTo>
                <a:cubicBezTo>
                  <a:pt x="34290" y="430054"/>
                  <a:pt x="0" y="395764"/>
                  <a:pt x="0" y="353854"/>
                </a:cubicBezTo>
                <a:lnTo>
                  <a:pt x="0" y="76200"/>
                </a:lnTo>
                <a:cubicBezTo>
                  <a:pt x="0" y="34290"/>
                  <a:pt x="34290" y="0"/>
                  <a:pt x="76200" y="0"/>
                </a:cubicBezTo>
                <a:lnTo>
                  <a:pt x="760476" y="0"/>
                </a:lnTo>
                <a:cubicBezTo>
                  <a:pt x="802386" y="0"/>
                  <a:pt x="836676" y="34290"/>
                  <a:pt x="836676" y="76200"/>
                </a:cubicBezTo>
                <a:lnTo>
                  <a:pt x="836676" y="353854"/>
                </a:lnTo>
                <a:cubicBezTo>
                  <a:pt x="836676" y="395764"/>
                  <a:pt x="802386" y="430054"/>
                  <a:pt x="760476" y="43005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任意多边形: 形状 156"/>
          <p:cNvSpPr/>
          <p:nvPr userDrawn="1">
            <p:custDataLst>
              <p:tags r:id="rId31"/>
            </p:custDataLst>
          </p:nvPr>
        </p:nvSpPr>
        <p:spPr>
          <a:xfrm>
            <a:off x="8037830" y="1893570"/>
            <a:ext cx="750570" cy="487045"/>
          </a:xfrm>
          <a:custGeom>
            <a:avLst/>
            <a:gdLst>
              <a:gd name="connsiteX0" fmla="*/ 160020 w 846582"/>
              <a:gd name="connsiteY0" fmla="*/ 549116 h 549116"/>
              <a:gd name="connsiteX1" fmla="*/ 157734 w 846582"/>
              <a:gd name="connsiteY1" fmla="*/ 548545 h 549116"/>
              <a:gd name="connsiteX2" fmla="*/ 155067 w 846582"/>
              <a:gd name="connsiteY2" fmla="*/ 544163 h 549116"/>
              <a:gd name="connsiteX3" fmla="*/ 155067 w 846582"/>
              <a:gd name="connsiteY3" fmla="*/ 439960 h 549116"/>
              <a:gd name="connsiteX4" fmla="*/ 81153 w 846582"/>
              <a:gd name="connsiteY4" fmla="*/ 439960 h 549116"/>
              <a:gd name="connsiteX5" fmla="*/ 0 w 846582"/>
              <a:gd name="connsiteY5" fmla="*/ 358807 h 549116"/>
              <a:gd name="connsiteX6" fmla="*/ 0 w 846582"/>
              <a:gd name="connsiteY6" fmla="*/ 81153 h 549116"/>
              <a:gd name="connsiteX7" fmla="*/ 81153 w 846582"/>
              <a:gd name="connsiteY7" fmla="*/ 0 h 549116"/>
              <a:gd name="connsiteX8" fmla="*/ 765429 w 846582"/>
              <a:gd name="connsiteY8" fmla="*/ 0 h 549116"/>
              <a:gd name="connsiteX9" fmla="*/ 846582 w 846582"/>
              <a:gd name="connsiteY9" fmla="*/ 81153 h 549116"/>
              <a:gd name="connsiteX10" fmla="*/ 846582 w 846582"/>
              <a:gd name="connsiteY10" fmla="*/ 358807 h 549116"/>
              <a:gd name="connsiteX11" fmla="*/ 765429 w 846582"/>
              <a:gd name="connsiteY11" fmla="*/ 439960 h 549116"/>
              <a:gd name="connsiteX12" fmla="*/ 317659 w 846582"/>
              <a:gd name="connsiteY12" fmla="*/ 439960 h 549116"/>
              <a:gd name="connsiteX13" fmla="*/ 162878 w 846582"/>
              <a:gd name="connsiteY13" fmla="*/ 548259 h 549116"/>
              <a:gd name="connsiteX14" fmla="*/ 160020 w 846582"/>
              <a:gd name="connsiteY14" fmla="*/ 549116 h 549116"/>
              <a:gd name="connsiteX15" fmla="*/ 81153 w 846582"/>
              <a:gd name="connsiteY15" fmla="*/ 9906 h 549116"/>
              <a:gd name="connsiteX16" fmla="*/ 9906 w 846582"/>
              <a:gd name="connsiteY16" fmla="*/ 81153 h 549116"/>
              <a:gd name="connsiteX17" fmla="*/ 9906 w 846582"/>
              <a:gd name="connsiteY17" fmla="*/ 358807 h 549116"/>
              <a:gd name="connsiteX18" fmla="*/ 81153 w 846582"/>
              <a:gd name="connsiteY18" fmla="*/ 430054 h 549116"/>
              <a:gd name="connsiteX19" fmla="*/ 160020 w 846582"/>
              <a:gd name="connsiteY19" fmla="*/ 430054 h 549116"/>
              <a:gd name="connsiteX20" fmla="*/ 163544 w 846582"/>
              <a:gd name="connsiteY20" fmla="*/ 431483 h 549116"/>
              <a:gd name="connsiteX21" fmla="*/ 164973 w 846582"/>
              <a:gd name="connsiteY21" fmla="*/ 435007 h 549116"/>
              <a:gd name="connsiteX22" fmla="*/ 164973 w 846582"/>
              <a:gd name="connsiteY22" fmla="*/ 534638 h 549116"/>
              <a:gd name="connsiteX23" fmla="*/ 313182 w 846582"/>
              <a:gd name="connsiteY23" fmla="*/ 430911 h 549116"/>
              <a:gd name="connsiteX24" fmla="*/ 316040 w 846582"/>
              <a:gd name="connsiteY24" fmla="*/ 430054 h 549116"/>
              <a:gd name="connsiteX25" fmla="*/ 765334 w 846582"/>
              <a:gd name="connsiteY25" fmla="*/ 430054 h 549116"/>
              <a:gd name="connsiteX26" fmla="*/ 836581 w 846582"/>
              <a:gd name="connsiteY26" fmla="*/ 358807 h 549116"/>
              <a:gd name="connsiteX27" fmla="*/ 836581 w 846582"/>
              <a:gd name="connsiteY27" fmla="*/ 81153 h 549116"/>
              <a:gd name="connsiteX28" fmla="*/ 765334 w 846582"/>
              <a:gd name="connsiteY28" fmla="*/ 9906 h 549116"/>
              <a:gd name="connsiteX29" fmla="*/ 81058 w 846582"/>
              <a:gd name="connsiteY29" fmla="*/ 9906 h 54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46582" h="549116">
                <a:moveTo>
                  <a:pt x="160020" y="549116"/>
                </a:moveTo>
                <a:cubicBezTo>
                  <a:pt x="159258" y="549116"/>
                  <a:pt x="158401" y="548926"/>
                  <a:pt x="157734" y="548545"/>
                </a:cubicBezTo>
                <a:cubicBezTo>
                  <a:pt x="156115" y="547688"/>
                  <a:pt x="155067" y="545973"/>
                  <a:pt x="155067" y="544163"/>
                </a:cubicBezTo>
                <a:lnTo>
                  <a:pt x="155067" y="439960"/>
                </a:lnTo>
                <a:cubicBezTo>
                  <a:pt x="155067" y="439960"/>
                  <a:pt x="81153" y="439960"/>
                  <a:pt x="81153" y="439960"/>
                </a:cubicBezTo>
                <a:cubicBezTo>
                  <a:pt x="36386" y="439960"/>
                  <a:pt x="0" y="403574"/>
                  <a:pt x="0" y="358807"/>
                </a:cubicBezTo>
                <a:lnTo>
                  <a:pt x="0" y="81153"/>
                </a:lnTo>
                <a:cubicBezTo>
                  <a:pt x="0" y="36385"/>
                  <a:pt x="36386" y="0"/>
                  <a:pt x="81153" y="0"/>
                </a:cubicBezTo>
                <a:lnTo>
                  <a:pt x="765429" y="0"/>
                </a:lnTo>
                <a:cubicBezTo>
                  <a:pt x="810197" y="0"/>
                  <a:pt x="846582" y="36385"/>
                  <a:pt x="846582" y="81153"/>
                </a:cubicBezTo>
                <a:lnTo>
                  <a:pt x="846582" y="358807"/>
                </a:lnTo>
                <a:cubicBezTo>
                  <a:pt x="846582" y="403574"/>
                  <a:pt x="810197" y="439960"/>
                  <a:pt x="765429" y="439960"/>
                </a:cubicBezTo>
                <a:lnTo>
                  <a:pt x="317659" y="439960"/>
                </a:lnTo>
                <a:lnTo>
                  <a:pt x="162878" y="548259"/>
                </a:lnTo>
                <a:cubicBezTo>
                  <a:pt x="162020" y="548831"/>
                  <a:pt x="161068" y="549116"/>
                  <a:pt x="160020" y="549116"/>
                </a:cubicBezTo>
                <a:close/>
                <a:moveTo>
                  <a:pt x="81153" y="9906"/>
                </a:moveTo>
                <a:cubicBezTo>
                  <a:pt x="41910" y="9906"/>
                  <a:pt x="9906" y="41815"/>
                  <a:pt x="9906" y="81153"/>
                </a:cubicBezTo>
                <a:lnTo>
                  <a:pt x="9906" y="358807"/>
                </a:lnTo>
                <a:cubicBezTo>
                  <a:pt x="9906" y="398050"/>
                  <a:pt x="41815" y="430054"/>
                  <a:pt x="81153" y="430054"/>
                </a:cubicBezTo>
                <a:lnTo>
                  <a:pt x="160020" y="430054"/>
                </a:lnTo>
                <a:cubicBezTo>
                  <a:pt x="161354" y="430054"/>
                  <a:pt x="162592" y="430625"/>
                  <a:pt x="163544" y="431483"/>
                </a:cubicBezTo>
                <a:cubicBezTo>
                  <a:pt x="164497" y="432435"/>
                  <a:pt x="164973" y="433673"/>
                  <a:pt x="164973" y="435007"/>
                </a:cubicBezTo>
                <a:lnTo>
                  <a:pt x="164973" y="534638"/>
                </a:lnTo>
                <a:cubicBezTo>
                  <a:pt x="164973" y="534638"/>
                  <a:pt x="313182" y="430911"/>
                  <a:pt x="313182" y="430911"/>
                </a:cubicBezTo>
                <a:cubicBezTo>
                  <a:pt x="314039" y="430340"/>
                  <a:pt x="314992" y="430054"/>
                  <a:pt x="316040" y="430054"/>
                </a:cubicBezTo>
                <a:lnTo>
                  <a:pt x="765334" y="430054"/>
                </a:lnTo>
                <a:cubicBezTo>
                  <a:pt x="804577" y="430054"/>
                  <a:pt x="836581" y="398145"/>
                  <a:pt x="836581" y="358807"/>
                </a:cubicBezTo>
                <a:lnTo>
                  <a:pt x="836581" y="81153"/>
                </a:lnTo>
                <a:cubicBezTo>
                  <a:pt x="836581" y="41910"/>
                  <a:pt x="804672" y="9906"/>
                  <a:pt x="765334" y="9906"/>
                </a:cubicBezTo>
                <a:lnTo>
                  <a:pt x="81058" y="9906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任意多边形: 形状 157"/>
          <p:cNvSpPr/>
          <p:nvPr userDrawn="1">
            <p:custDataLst>
              <p:tags r:id="rId32"/>
            </p:custDataLst>
          </p:nvPr>
        </p:nvSpPr>
        <p:spPr>
          <a:xfrm>
            <a:off x="8151495" y="2019935"/>
            <a:ext cx="273685" cy="19050"/>
          </a:xfrm>
          <a:custGeom>
            <a:avLst/>
            <a:gdLst>
              <a:gd name="connsiteX0" fmla="*/ 298990 w 308610"/>
              <a:gd name="connsiteY0" fmla="*/ 0 h 21145"/>
              <a:gd name="connsiteX1" fmla="*/ 308610 w 308610"/>
              <a:gd name="connsiteY1" fmla="*/ 9620 h 21145"/>
              <a:gd name="connsiteX2" fmla="*/ 308610 w 308610"/>
              <a:gd name="connsiteY2" fmla="*/ 11525 h 21145"/>
              <a:gd name="connsiteX3" fmla="*/ 298990 w 308610"/>
              <a:gd name="connsiteY3" fmla="*/ 21145 h 21145"/>
              <a:gd name="connsiteX4" fmla="*/ 9620 w 308610"/>
              <a:gd name="connsiteY4" fmla="*/ 21145 h 21145"/>
              <a:gd name="connsiteX5" fmla="*/ 0 w 308610"/>
              <a:gd name="connsiteY5" fmla="*/ 11525 h 21145"/>
              <a:gd name="connsiteX6" fmla="*/ 0 w 308610"/>
              <a:gd name="connsiteY6" fmla="*/ 9620 h 21145"/>
              <a:gd name="connsiteX7" fmla="*/ 9620 w 308610"/>
              <a:gd name="connsiteY7" fmla="*/ 0 h 2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610" h="21145">
                <a:moveTo>
                  <a:pt x="298990" y="0"/>
                </a:moveTo>
                <a:cubicBezTo>
                  <a:pt x="304303" y="0"/>
                  <a:pt x="308610" y="4307"/>
                  <a:pt x="308610" y="9620"/>
                </a:cubicBezTo>
                <a:lnTo>
                  <a:pt x="308610" y="11525"/>
                </a:lnTo>
                <a:cubicBezTo>
                  <a:pt x="308610" y="16838"/>
                  <a:pt x="304303" y="21145"/>
                  <a:pt x="298990" y="21145"/>
                </a:cubicBezTo>
                <a:lnTo>
                  <a:pt x="9620" y="21145"/>
                </a:lnTo>
                <a:cubicBezTo>
                  <a:pt x="4307" y="21145"/>
                  <a:pt x="0" y="16838"/>
                  <a:pt x="0" y="11525"/>
                </a:cubicBezTo>
                <a:lnTo>
                  <a:pt x="0" y="9620"/>
                </a:lnTo>
                <a:cubicBezTo>
                  <a:pt x="0" y="4307"/>
                  <a:pt x="4307" y="0"/>
                  <a:pt x="9620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任意多边形: 形状 158"/>
          <p:cNvSpPr/>
          <p:nvPr userDrawn="1">
            <p:custDataLst>
              <p:tags r:id="rId33"/>
            </p:custDataLst>
          </p:nvPr>
        </p:nvSpPr>
        <p:spPr>
          <a:xfrm>
            <a:off x="8151495" y="2066925"/>
            <a:ext cx="273685" cy="19050"/>
          </a:xfrm>
          <a:custGeom>
            <a:avLst/>
            <a:gdLst>
              <a:gd name="connsiteX0" fmla="*/ 298990 w 308610"/>
              <a:gd name="connsiteY0" fmla="*/ 0 h 21145"/>
              <a:gd name="connsiteX1" fmla="*/ 308610 w 308610"/>
              <a:gd name="connsiteY1" fmla="*/ 9620 h 21145"/>
              <a:gd name="connsiteX2" fmla="*/ 308610 w 308610"/>
              <a:gd name="connsiteY2" fmla="*/ 11525 h 21145"/>
              <a:gd name="connsiteX3" fmla="*/ 298990 w 308610"/>
              <a:gd name="connsiteY3" fmla="*/ 21145 h 21145"/>
              <a:gd name="connsiteX4" fmla="*/ 9620 w 308610"/>
              <a:gd name="connsiteY4" fmla="*/ 21145 h 21145"/>
              <a:gd name="connsiteX5" fmla="*/ 0 w 308610"/>
              <a:gd name="connsiteY5" fmla="*/ 11525 h 21145"/>
              <a:gd name="connsiteX6" fmla="*/ 0 w 308610"/>
              <a:gd name="connsiteY6" fmla="*/ 9620 h 21145"/>
              <a:gd name="connsiteX7" fmla="*/ 9620 w 308610"/>
              <a:gd name="connsiteY7" fmla="*/ 0 h 2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610" h="21145">
                <a:moveTo>
                  <a:pt x="298990" y="0"/>
                </a:moveTo>
                <a:cubicBezTo>
                  <a:pt x="304303" y="0"/>
                  <a:pt x="308610" y="4307"/>
                  <a:pt x="308610" y="9620"/>
                </a:cubicBezTo>
                <a:lnTo>
                  <a:pt x="308610" y="11525"/>
                </a:lnTo>
                <a:cubicBezTo>
                  <a:pt x="308610" y="16838"/>
                  <a:pt x="304303" y="21145"/>
                  <a:pt x="298990" y="21145"/>
                </a:cubicBezTo>
                <a:lnTo>
                  <a:pt x="9620" y="21145"/>
                </a:lnTo>
                <a:cubicBezTo>
                  <a:pt x="4307" y="21145"/>
                  <a:pt x="0" y="16838"/>
                  <a:pt x="0" y="11525"/>
                </a:cubicBezTo>
                <a:lnTo>
                  <a:pt x="0" y="9620"/>
                </a:lnTo>
                <a:cubicBezTo>
                  <a:pt x="0" y="4307"/>
                  <a:pt x="4307" y="0"/>
                  <a:pt x="9620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0" name="任意多边形: 形状 159"/>
          <p:cNvSpPr/>
          <p:nvPr userDrawn="1">
            <p:custDataLst>
              <p:tags r:id="rId34"/>
            </p:custDataLst>
          </p:nvPr>
        </p:nvSpPr>
        <p:spPr>
          <a:xfrm>
            <a:off x="8540115" y="2010410"/>
            <a:ext cx="91440" cy="154305"/>
          </a:xfrm>
          <a:custGeom>
            <a:avLst/>
            <a:gdLst>
              <a:gd name="connsiteX0" fmla="*/ 92392 w 103441"/>
              <a:gd name="connsiteY0" fmla="*/ 140589 h 174021"/>
              <a:gd name="connsiteX1" fmla="*/ 60484 w 103441"/>
              <a:gd name="connsiteY1" fmla="*/ 153257 h 174021"/>
              <a:gd name="connsiteX2" fmla="*/ 60484 w 103441"/>
              <a:gd name="connsiteY2" fmla="*/ 174022 h 174021"/>
              <a:gd name="connsiteX3" fmla="*/ 45339 w 103441"/>
              <a:gd name="connsiteY3" fmla="*/ 174022 h 174021"/>
              <a:gd name="connsiteX4" fmla="*/ 45339 w 103441"/>
              <a:gd name="connsiteY4" fmla="*/ 153448 h 174021"/>
              <a:gd name="connsiteX5" fmla="*/ 19431 w 103441"/>
              <a:gd name="connsiteY5" fmla="*/ 148495 h 174021"/>
              <a:gd name="connsiteX6" fmla="*/ 0 w 103441"/>
              <a:gd name="connsiteY6" fmla="*/ 138113 h 174021"/>
              <a:gd name="connsiteX7" fmla="*/ 8287 w 103441"/>
              <a:gd name="connsiteY7" fmla="*/ 119444 h 174021"/>
              <a:gd name="connsiteX8" fmla="*/ 24955 w 103441"/>
              <a:gd name="connsiteY8" fmla="*/ 128778 h 174021"/>
              <a:gd name="connsiteX9" fmla="*/ 45339 w 103441"/>
              <a:gd name="connsiteY9" fmla="*/ 133541 h 174021"/>
              <a:gd name="connsiteX10" fmla="*/ 45339 w 103441"/>
              <a:gd name="connsiteY10" fmla="*/ 96488 h 174021"/>
              <a:gd name="connsiteX11" fmla="*/ 23431 w 103441"/>
              <a:gd name="connsiteY11" fmla="*/ 89535 h 174021"/>
              <a:gd name="connsiteX12" fmla="*/ 8668 w 103441"/>
              <a:gd name="connsiteY12" fmla="*/ 78391 h 174021"/>
              <a:gd name="connsiteX13" fmla="*/ 2762 w 103441"/>
              <a:gd name="connsiteY13" fmla="*/ 59055 h 174021"/>
              <a:gd name="connsiteX14" fmla="*/ 13716 w 103441"/>
              <a:gd name="connsiteY14" fmla="*/ 33528 h 174021"/>
              <a:gd name="connsiteX15" fmla="*/ 45339 w 103441"/>
              <a:gd name="connsiteY15" fmla="*/ 20955 h 174021"/>
              <a:gd name="connsiteX16" fmla="*/ 45339 w 103441"/>
              <a:gd name="connsiteY16" fmla="*/ 0 h 174021"/>
              <a:gd name="connsiteX17" fmla="*/ 60484 w 103441"/>
              <a:gd name="connsiteY17" fmla="*/ 0 h 174021"/>
              <a:gd name="connsiteX18" fmla="*/ 60484 w 103441"/>
              <a:gd name="connsiteY18" fmla="*/ 20574 h 174021"/>
              <a:gd name="connsiteX19" fmla="*/ 80772 w 103441"/>
              <a:gd name="connsiteY19" fmla="*/ 24098 h 174021"/>
              <a:gd name="connsiteX20" fmla="*/ 98108 w 103441"/>
              <a:gd name="connsiteY20" fmla="*/ 31909 h 174021"/>
              <a:gd name="connsiteX21" fmla="*/ 90488 w 103441"/>
              <a:gd name="connsiteY21" fmla="*/ 50578 h 174021"/>
              <a:gd name="connsiteX22" fmla="*/ 60484 w 103441"/>
              <a:gd name="connsiteY22" fmla="*/ 40577 h 174021"/>
              <a:gd name="connsiteX23" fmla="*/ 60484 w 103441"/>
              <a:gd name="connsiteY23" fmla="*/ 78010 h 174021"/>
              <a:gd name="connsiteX24" fmla="*/ 82582 w 103441"/>
              <a:gd name="connsiteY24" fmla="*/ 84868 h 174021"/>
              <a:gd name="connsiteX25" fmla="*/ 97441 w 103441"/>
              <a:gd name="connsiteY25" fmla="*/ 95917 h 174021"/>
              <a:gd name="connsiteX26" fmla="*/ 103442 w 103441"/>
              <a:gd name="connsiteY26" fmla="*/ 115253 h 174021"/>
              <a:gd name="connsiteX27" fmla="*/ 92392 w 103441"/>
              <a:gd name="connsiteY27" fmla="*/ 140684 h 174021"/>
              <a:gd name="connsiteX28" fmla="*/ 31337 w 103441"/>
              <a:gd name="connsiteY28" fmla="*/ 67723 h 174021"/>
              <a:gd name="connsiteX29" fmla="*/ 45244 w 103441"/>
              <a:gd name="connsiteY29" fmla="*/ 74009 h 174021"/>
              <a:gd name="connsiteX30" fmla="*/ 45244 w 103441"/>
              <a:gd name="connsiteY30" fmla="*/ 41053 h 174021"/>
              <a:gd name="connsiteX31" fmla="*/ 31147 w 103441"/>
              <a:gd name="connsiteY31" fmla="*/ 46958 h 174021"/>
              <a:gd name="connsiteX32" fmla="*/ 26479 w 103441"/>
              <a:gd name="connsiteY32" fmla="*/ 57912 h 174021"/>
              <a:gd name="connsiteX33" fmla="*/ 31242 w 103441"/>
              <a:gd name="connsiteY33" fmla="*/ 67723 h 174021"/>
              <a:gd name="connsiteX34" fmla="*/ 74962 w 103441"/>
              <a:gd name="connsiteY34" fmla="*/ 127349 h 174021"/>
              <a:gd name="connsiteX35" fmla="*/ 79724 w 103441"/>
              <a:gd name="connsiteY35" fmla="*/ 116777 h 174021"/>
              <a:gd name="connsiteX36" fmla="*/ 74676 w 103441"/>
              <a:gd name="connsiteY36" fmla="*/ 106680 h 174021"/>
              <a:gd name="connsiteX37" fmla="*/ 60388 w 103441"/>
              <a:gd name="connsiteY37" fmla="*/ 100298 h 174021"/>
              <a:gd name="connsiteX38" fmla="*/ 60388 w 103441"/>
              <a:gd name="connsiteY38" fmla="*/ 133064 h 174021"/>
              <a:gd name="connsiteX39" fmla="*/ 74962 w 103441"/>
              <a:gd name="connsiteY39" fmla="*/ 127349 h 17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3441" h="174021">
                <a:moveTo>
                  <a:pt x="92392" y="140589"/>
                </a:moveTo>
                <a:cubicBezTo>
                  <a:pt x="85058" y="147542"/>
                  <a:pt x="74390" y="151829"/>
                  <a:pt x="60484" y="153257"/>
                </a:cubicBezTo>
                <a:lnTo>
                  <a:pt x="60484" y="174022"/>
                </a:lnTo>
                <a:lnTo>
                  <a:pt x="45339" y="174022"/>
                </a:lnTo>
                <a:lnTo>
                  <a:pt x="45339" y="153448"/>
                </a:lnTo>
                <a:cubicBezTo>
                  <a:pt x="36195" y="152876"/>
                  <a:pt x="27527" y="151162"/>
                  <a:pt x="19431" y="148495"/>
                </a:cubicBezTo>
                <a:cubicBezTo>
                  <a:pt x="11239" y="145828"/>
                  <a:pt x="4763" y="142304"/>
                  <a:pt x="0" y="138113"/>
                </a:cubicBezTo>
                <a:lnTo>
                  <a:pt x="8287" y="119444"/>
                </a:lnTo>
                <a:cubicBezTo>
                  <a:pt x="12859" y="123158"/>
                  <a:pt x="18383" y="126302"/>
                  <a:pt x="24955" y="128778"/>
                </a:cubicBezTo>
                <a:cubicBezTo>
                  <a:pt x="31528" y="131350"/>
                  <a:pt x="38291" y="132874"/>
                  <a:pt x="45339" y="133541"/>
                </a:cubicBezTo>
                <a:lnTo>
                  <a:pt x="45339" y="96488"/>
                </a:lnTo>
                <a:cubicBezTo>
                  <a:pt x="36576" y="94393"/>
                  <a:pt x="29242" y="92107"/>
                  <a:pt x="23431" y="89535"/>
                </a:cubicBezTo>
                <a:cubicBezTo>
                  <a:pt x="17526" y="86963"/>
                  <a:pt x="12668" y="83344"/>
                  <a:pt x="8668" y="78391"/>
                </a:cubicBezTo>
                <a:cubicBezTo>
                  <a:pt x="4763" y="73533"/>
                  <a:pt x="2762" y="67056"/>
                  <a:pt x="2762" y="59055"/>
                </a:cubicBezTo>
                <a:cubicBezTo>
                  <a:pt x="2762" y="49054"/>
                  <a:pt x="6382" y="40577"/>
                  <a:pt x="13716" y="33528"/>
                </a:cubicBezTo>
                <a:cubicBezTo>
                  <a:pt x="20955" y="26480"/>
                  <a:pt x="31528" y="22289"/>
                  <a:pt x="45339" y="20955"/>
                </a:cubicBezTo>
                <a:lnTo>
                  <a:pt x="45339" y="0"/>
                </a:lnTo>
                <a:lnTo>
                  <a:pt x="60484" y="0"/>
                </a:lnTo>
                <a:lnTo>
                  <a:pt x="60484" y="20574"/>
                </a:lnTo>
                <a:cubicBezTo>
                  <a:pt x="67437" y="20955"/>
                  <a:pt x="74200" y="22098"/>
                  <a:pt x="80772" y="24098"/>
                </a:cubicBezTo>
                <a:cubicBezTo>
                  <a:pt x="87344" y="26099"/>
                  <a:pt x="93154" y="28670"/>
                  <a:pt x="98108" y="31909"/>
                </a:cubicBezTo>
                <a:lnTo>
                  <a:pt x="90488" y="50578"/>
                </a:lnTo>
                <a:cubicBezTo>
                  <a:pt x="81153" y="45149"/>
                  <a:pt x="71152" y="41815"/>
                  <a:pt x="60484" y="40577"/>
                </a:cubicBezTo>
                <a:lnTo>
                  <a:pt x="60484" y="78010"/>
                </a:lnTo>
                <a:cubicBezTo>
                  <a:pt x="69342" y="80105"/>
                  <a:pt x="76771" y="82391"/>
                  <a:pt x="82582" y="84868"/>
                </a:cubicBezTo>
                <a:cubicBezTo>
                  <a:pt x="88487" y="87344"/>
                  <a:pt x="93345" y="90964"/>
                  <a:pt x="97441" y="95917"/>
                </a:cubicBezTo>
                <a:cubicBezTo>
                  <a:pt x="101441" y="100775"/>
                  <a:pt x="103442" y="107252"/>
                  <a:pt x="103442" y="115253"/>
                </a:cubicBezTo>
                <a:cubicBezTo>
                  <a:pt x="103442" y="125254"/>
                  <a:pt x="99727" y="133731"/>
                  <a:pt x="92392" y="140684"/>
                </a:cubicBezTo>
                <a:close/>
                <a:moveTo>
                  <a:pt x="31337" y="67723"/>
                </a:moveTo>
                <a:cubicBezTo>
                  <a:pt x="34576" y="70199"/>
                  <a:pt x="39148" y="72295"/>
                  <a:pt x="45244" y="74009"/>
                </a:cubicBezTo>
                <a:lnTo>
                  <a:pt x="45244" y="41053"/>
                </a:lnTo>
                <a:cubicBezTo>
                  <a:pt x="38957" y="42005"/>
                  <a:pt x="34290" y="44005"/>
                  <a:pt x="31147" y="46958"/>
                </a:cubicBezTo>
                <a:cubicBezTo>
                  <a:pt x="28099" y="49911"/>
                  <a:pt x="26479" y="53530"/>
                  <a:pt x="26479" y="57912"/>
                </a:cubicBezTo>
                <a:cubicBezTo>
                  <a:pt x="26479" y="62008"/>
                  <a:pt x="28099" y="65246"/>
                  <a:pt x="31242" y="67723"/>
                </a:cubicBezTo>
                <a:close/>
                <a:moveTo>
                  <a:pt x="74962" y="127349"/>
                </a:moveTo>
                <a:cubicBezTo>
                  <a:pt x="78105" y="124492"/>
                  <a:pt x="79724" y="120968"/>
                  <a:pt x="79724" y="116777"/>
                </a:cubicBezTo>
                <a:cubicBezTo>
                  <a:pt x="79724" y="112586"/>
                  <a:pt x="78105" y="109252"/>
                  <a:pt x="74676" y="106680"/>
                </a:cubicBezTo>
                <a:cubicBezTo>
                  <a:pt x="71342" y="104108"/>
                  <a:pt x="66580" y="102013"/>
                  <a:pt x="60388" y="100298"/>
                </a:cubicBezTo>
                <a:lnTo>
                  <a:pt x="60388" y="133064"/>
                </a:lnTo>
                <a:cubicBezTo>
                  <a:pt x="66961" y="132112"/>
                  <a:pt x="71818" y="130207"/>
                  <a:pt x="74962" y="127349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任意多边形: 形状 8"/>
          <p:cNvSpPr/>
          <p:nvPr userDrawn="1">
            <p:custDataLst>
              <p:tags r:id="rId35"/>
            </p:custDataLst>
          </p:nvPr>
        </p:nvSpPr>
        <p:spPr>
          <a:xfrm>
            <a:off x="6852285" y="2696210"/>
            <a:ext cx="3914140" cy="2794000"/>
          </a:xfrm>
          <a:custGeom>
            <a:avLst/>
            <a:gdLst>
              <a:gd name="connsiteX0" fmla="*/ 43138 w 3582231"/>
              <a:gd name="connsiteY0" fmla="*/ 1991757 h 2555983"/>
              <a:gd name="connsiteX1" fmla="*/ 3417750 w 3582231"/>
              <a:gd name="connsiteY1" fmla="*/ 77517 h 2555983"/>
              <a:gd name="connsiteX2" fmla="*/ 2194549 w 3582231"/>
              <a:gd name="connsiteY2" fmla="*/ 2137584 h 2555983"/>
              <a:gd name="connsiteX3" fmla="*/ 43138 w 3582231"/>
              <a:gd name="connsiteY3" fmla="*/ 1991757 h 255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2231" h="2555983">
                <a:moveTo>
                  <a:pt x="43138" y="1991757"/>
                </a:moveTo>
                <a:cubicBezTo>
                  <a:pt x="-411681" y="267255"/>
                  <a:pt x="2867586" y="-208328"/>
                  <a:pt x="3417750" y="77517"/>
                </a:cubicBezTo>
                <a:cubicBezTo>
                  <a:pt x="3968009" y="363458"/>
                  <a:pt x="3029701" y="1626092"/>
                  <a:pt x="2194549" y="2137584"/>
                </a:cubicBezTo>
                <a:cubicBezTo>
                  <a:pt x="1359397" y="2649077"/>
                  <a:pt x="253831" y="2790428"/>
                  <a:pt x="43138" y="1991757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任意多边形: 形状 10"/>
          <p:cNvSpPr/>
          <p:nvPr userDrawn="1">
            <p:custDataLst>
              <p:tags r:id="rId36"/>
            </p:custDataLst>
          </p:nvPr>
        </p:nvSpPr>
        <p:spPr>
          <a:xfrm>
            <a:off x="8640445" y="3909060"/>
            <a:ext cx="255905" cy="248285"/>
          </a:xfrm>
          <a:custGeom>
            <a:avLst/>
            <a:gdLst>
              <a:gd name="connsiteX0" fmla="*/ 0 w 234381"/>
              <a:gd name="connsiteY0" fmla="*/ 31695 h 227402"/>
              <a:gd name="connsiteX1" fmla="*/ 112681 w 234381"/>
              <a:gd name="connsiteY1" fmla="*/ 1025 h 227402"/>
              <a:gd name="connsiteX2" fmla="*/ 192596 w 234381"/>
              <a:gd name="connsiteY2" fmla="*/ 37124 h 227402"/>
              <a:gd name="connsiteX3" fmla="*/ 228600 w 234381"/>
              <a:gd name="connsiteY3" fmla="*/ 150567 h 227402"/>
              <a:gd name="connsiteX4" fmla="*/ 217742 w 234381"/>
              <a:gd name="connsiteY4" fmla="*/ 202193 h 227402"/>
              <a:gd name="connsiteX5" fmla="*/ 142113 w 234381"/>
              <a:gd name="connsiteY5" fmla="*/ 222005 h 227402"/>
              <a:gd name="connsiteX6" fmla="*/ 7525 w 234381"/>
              <a:gd name="connsiteY6" fmla="*/ 127993 h 227402"/>
              <a:gd name="connsiteX7" fmla="*/ 0 w 234381"/>
              <a:gd name="connsiteY7" fmla="*/ 31695 h 22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381" h="227402">
                <a:moveTo>
                  <a:pt x="0" y="31695"/>
                </a:moveTo>
                <a:cubicBezTo>
                  <a:pt x="0" y="31695"/>
                  <a:pt x="82867" y="-6691"/>
                  <a:pt x="112681" y="1025"/>
                </a:cubicBezTo>
                <a:cubicBezTo>
                  <a:pt x="142494" y="8740"/>
                  <a:pt x="192596" y="37124"/>
                  <a:pt x="192596" y="37124"/>
                </a:cubicBezTo>
                <a:cubicBezTo>
                  <a:pt x="192596" y="37124"/>
                  <a:pt x="215360" y="139423"/>
                  <a:pt x="228600" y="150567"/>
                </a:cubicBezTo>
                <a:cubicBezTo>
                  <a:pt x="241078" y="161140"/>
                  <a:pt x="231458" y="188381"/>
                  <a:pt x="217742" y="202193"/>
                </a:cubicBezTo>
                <a:cubicBezTo>
                  <a:pt x="204121" y="216004"/>
                  <a:pt x="176022" y="237530"/>
                  <a:pt x="142113" y="222005"/>
                </a:cubicBezTo>
                <a:cubicBezTo>
                  <a:pt x="108109" y="206479"/>
                  <a:pt x="7525" y="127993"/>
                  <a:pt x="7525" y="127993"/>
                </a:cubicBezTo>
                <a:lnTo>
                  <a:pt x="0" y="31695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任意多边形: 形状 11"/>
          <p:cNvSpPr/>
          <p:nvPr userDrawn="1">
            <p:custDataLst>
              <p:tags r:id="rId37"/>
            </p:custDataLst>
          </p:nvPr>
        </p:nvSpPr>
        <p:spPr>
          <a:xfrm>
            <a:off x="8510905" y="3903980"/>
            <a:ext cx="347980" cy="40005"/>
          </a:xfrm>
          <a:custGeom>
            <a:avLst/>
            <a:gdLst>
              <a:gd name="connsiteX0" fmla="*/ 314611 w 318230"/>
              <a:gd name="connsiteY0" fmla="*/ 36672 h 36767"/>
              <a:gd name="connsiteX1" fmla="*/ 234315 w 318230"/>
              <a:gd name="connsiteY1" fmla="*/ 11145 h 36767"/>
              <a:gd name="connsiteX2" fmla="*/ 133255 w 318230"/>
              <a:gd name="connsiteY2" fmla="*/ 32005 h 36767"/>
              <a:gd name="connsiteX3" fmla="*/ 131731 w 318230"/>
              <a:gd name="connsiteY3" fmla="*/ 32195 h 36767"/>
              <a:gd name="connsiteX4" fmla="*/ 0 w 318230"/>
              <a:gd name="connsiteY4" fmla="*/ 32195 h 36767"/>
              <a:gd name="connsiteX5" fmla="*/ 0 w 318230"/>
              <a:gd name="connsiteY5" fmla="*/ 21242 h 36767"/>
              <a:gd name="connsiteX6" fmla="*/ 130969 w 318230"/>
              <a:gd name="connsiteY6" fmla="*/ 21242 h 36767"/>
              <a:gd name="connsiteX7" fmla="*/ 236696 w 318230"/>
              <a:gd name="connsiteY7" fmla="*/ 477 h 36767"/>
              <a:gd name="connsiteX8" fmla="*/ 318230 w 318230"/>
              <a:gd name="connsiteY8" fmla="*/ 26385 h 36767"/>
              <a:gd name="connsiteX9" fmla="*/ 314706 w 318230"/>
              <a:gd name="connsiteY9" fmla="*/ 36768 h 3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230" h="36767">
                <a:moveTo>
                  <a:pt x="314611" y="36672"/>
                </a:moveTo>
                <a:cubicBezTo>
                  <a:pt x="313944" y="36482"/>
                  <a:pt x="250984" y="14860"/>
                  <a:pt x="234315" y="11145"/>
                </a:cubicBezTo>
                <a:cubicBezTo>
                  <a:pt x="222790" y="8573"/>
                  <a:pt x="166211" y="22575"/>
                  <a:pt x="133255" y="32005"/>
                </a:cubicBezTo>
                <a:lnTo>
                  <a:pt x="131731" y="32195"/>
                </a:lnTo>
                <a:lnTo>
                  <a:pt x="0" y="32195"/>
                </a:lnTo>
                <a:lnTo>
                  <a:pt x="0" y="21242"/>
                </a:lnTo>
                <a:lnTo>
                  <a:pt x="130969" y="21242"/>
                </a:lnTo>
                <a:cubicBezTo>
                  <a:pt x="142875" y="17813"/>
                  <a:pt x="219075" y="-3428"/>
                  <a:pt x="236696" y="477"/>
                </a:cubicBezTo>
                <a:cubicBezTo>
                  <a:pt x="253937" y="4287"/>
                  <a:pt x="315563" y="25433"/>
                  <a:pt x="318230" y="26385"/>
                </a:cubicBezTo>
                <a:lnTo>
                  <a:pt x="314706" y="36768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任意多边形: 形状 13"/>
          <p:cNvSpPr/>
          <p:nvPr userDrawn="1">
            <p:custDataLst>
              <p:tags r:id="rId38"/>
            </p:custDataLst>
          </p:nvPr>
        </p:nvSpPr>
        <p:spPr>
          <a:xfrm>
            <a:off x="8692515" y="3902710"/>
            <a:ext cx="288290" cy="172720"/>
          </a:xfrm>
          <a:custGeom>
            <a:avLst/>
            <a:gdLst>
              <a:gd name="connsiteX0" fmla="*/ 263411 w 263505"/>
              <a:gd name="connsiteY0" fmla="*/ 0 h 157960"/>
              <a:gd name="connsiteX1" fmla="*/ 160350 w 263505"/>
              <a:gd name="connsiteY1" fmla="*/ 20955 h 157960"/>
              <a:gd name="connsiteX2" fmla="*/ 63290 w 263505"/>
              <a:gd name="connsiteY2" fmla="*/ 48101 h 157960"/>
              <a:gd name="connsiteX3" fmla="*/ 235 w 263505"/>
              <a:gd name="connsiteY3" fmla="*/ 114681 h 157960"/>
              <a:gd name="connsiteX4" fmla="*/ 52527 w 263505"/>
              <a:gd name="connsiteY4" fmla="*/ 117538 h 157960"/>
              <a:gd name="connsiteX5" fmla="*/ 104819 w 263505"/>
              <a:gd name="connsiteY5" fmla="*/ 88297 h 157960"/>
              <a:gd name="connsiteX6" fmla="*/ 187115 w 263505"/>
              <a:gd name="connsiteY6" fmla="*/ 157925 h 157960"/>
              <a:gd name="connsiteX7" fmla="*/ 230930 w 263505"/>
              <a:gd name="connsiteY7" fmla="*/ 132779 h 157960"/>
              <a:gd name="connsiteX8" fmla="*/ 263506 w 263505"/>
              <a:gd name="connsiteY8" fmla="*/ 0 h 15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505" h="157960">
                <a:moveTo>
                  <a:pt x="263411" y="0"/>
                </a:moveTo>
                <a:lnTo>
                  <a:pt x="160350" y="20955"/>
                </a:lnTo>
                <a:cubicBezTo>
                  <a:pt x="160350" y="20955"/>
                  <a:pt x="91865" y="10001"/>
                  <a:pt x="63290" y="48101"/>
                </a:cubicBezTo>
                <a:cubicBezTo>
                  <a:pt x="53575" y="61150"/>
                  <a:pt x="235" y="114681"/>
                  <a:pt x="235" y="114681"/>
                </a:cubicBezTo>
                <a:cubicBezTo>
                  <a:pt x="235" y="114681"/>
                  <a:pt x="-6528" y="141351"/>
                  <a:pt x="52527" y="117538"/>
                </a:cubicBezTo>
                <a:cubicBezTo>
                  <a:pt x="80245" y="106394"/>
                  <a:pt x="104819" y="88297"/>
                  <a:pt x="104819" y="88297"/>
                </a:cubicBezTo>
                <a:cubicBezTo>
                  <a:pt x="104819" y="88297"/>
                  <a:pt x="160255" y="155448"/>
                  <a:pt x="187115" y="157925"/>
                </a:cubicBezTo>
                <a:cubicBezTo>
                  <a:pt x="199688" y="159067"/>
                  <a:pt x="230930" y="132779"/>
                  <a:pt x="230930" y="132779"/>
                </a:cubicBezTo>
                <a:lnTo>
                  <a:pt x="263506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任意多边形: 形状 14"/>
          <p:cNvSpPr/>
          <p:nvPr userDrawn="1">
            <p:custDataLst>
              <p:tags r:id="rId39"/>
            </p:custDataLst>
          </p:nvPr>
        </p:nvSpPr>
        <p:spPr>
          <a:xfrm>
            <a:off x="8686800" y="3895090"/>
            <a:ext cx="302260" cy="186055"/>
          </a:xfrm>
          <a:custGeom>
            <a:avLst/>
            <a:gdLst>
              <a:gd name="connsiteX0" fmla="*/ 193109 w 276357"/>
              <a:gd name="connsiteY0" fmla="*/ 170402 h 170402"/>
              <a:gd name="connsiteX1" fmla="*/ 191966 w 276357"/>
              <a:gd name="connsiteY1" fmla="*/ 170402 h 170402"/>
              <a:gd name="connsiteX2" fmla="*/ 109289 w 276357"/>
              <a:gd name="connsiteY2" fmla="*/ 102679 h 170402"/>
              <a:gd name="connsiteX3" fmla="*/ 60045 w 276357"/>
              <a:gd name="connsiteY3" fmla="*/ 129635 h 170402"/>
              <a:gd name="connsiteX4" fmla="*/ 4990 w 276357"/>
              <a:gd name="connsiteY4" fmla="*/ 135350 h 170402"/>
              <a:gd name="connsiteX5" fmla="*/ 418 w 276357"/>
              <a:gd name="connsiteY5" fmla="*/ 120396 h 170402"/>
              <a:gd name="connsiteX6" fmla="*/ 799 w 276357"/>
              <a:gd name="connsiteY6" fmla="*/ 118967 h 170402"/>
              <a:gd name="connsiteX7" fmla="*/ 1847 w 276357"/>
              <a:gd name="connsiteY7" fmla="*/ 117920 h 170402"/>
              <a:gd name="connsiteX8" fmla="*/ 64426 w 276357"/>
              <a:gd name="connsiteY8" fmla="*/ 51911 h 170402"/>
              <a:gd name="connsiteX9" fmla="*/ 165772 w 276357"/>
              <a:gd name="connsiteY9" fmla="*/ 22479 h 170402"/>
              <a:gd name="connsiteX10" fmla="*/ 276357 w 276357"/>
              <a:gd name="connsiteY10" fmla="*/ 0 h 170402"/>
              <a:gd name="connsiteX11" fmla="*/ 241210 w 276357"/>
              <a:gd name="connsiteY11" fmla="*/ 142875 h 170402"/>
              <a:gd name="connsiteX12" fmla="*/ 239877 w 276357"/>
              <a:gd name="connsiteY12" fmla="*/ 144018 h 170402"/>
              <a:gd name="connsiteX13" fmla="*/ 193299 w 276357"/>
              <a:gd name="connsiteY13" fmla="*/ 170402 h 170402"/>
              <a:gd name="connsiteX14" fmla="*/ 111099 w 276357"/>
              <a:gd name="connsiteY14" fmla="*/ 87821 h 170402"/>
              <a:gd name="connsiteX15" fmla="*/ 114432 w 276357"/>
              <a:gd name="connsiteY15" fmla="*/ 91821 h 170402"/>
              <a:gd name="connsiteX16" fmla="*/ 192919 w 276357"/>
              <a:gd name="connsiteY16" fmla="*/ 159449 h 170402"/>
              <a:gd name="connsiteX17" fmla="*/ 231304 w 276357"/>
              <a:gd name="connsiteY17" fmla="*/ 136779 h 170402"/>
              <a:gd name="connsiteX18" fmla="*/ 261403 w 276357"/>
              <a:gd name="connsiteY18" fmla="*/ 14097 h 170402"/>
              <a:gd name="connsiteX19" fmla="*/ 165868 w 276357"/>
              <a:gd name="connsiteY19" fmla="*/ 33528 h 170402"/>
              <a:gd name="connsiteX20" fmla="*/ 164915 w 276357"/>
              <a:gd name="connsiteY20" fmla="*/ 33338 h 170402"/>
              <a:gd name="connsiteX21" fmla="*/ 73094 w 276357"/>
              <a:gd name="connsiteY21" fmla="*/ 58388 h 170402"/>
              <a:gd name="connsiteX22" fmla="*/ 10896 w 276357"/>
              <a:gd name="connsiteY22" fmla="*/ 124206 h 170402"/>
              <a:gd name="connsiteX23" fmla="*/ 12229 w 276357"/>
              <a:gd name="connsiteY23" fmla="*/ 127159 h 170402"/>
              <a:gd name="connsiteX24" fmla="*/ 55949 w 276357"/>
              <a:gd name="connsiteY24" fmla="*/ 119539 h 170402"/>
              <a:gd name="connsiteX25" fmla="*/ 107003 w 276357"/>
              <a:gd name="connsiteY25" fmla="*/ 90964 h 170402"/>
              <a:gd name="connsiteX26" fmla="*/ 111194 w 276357"/>
              <a:gd name="connsiteY26" fmla="*/ 87916 h 17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6357" h="170402">
                <a:moveTo>
                  <a:pt x="193109" y="170402"/>
                </a:moveTo>
                <a:cubicBezTo>
                  <a:pt x="193109" y="170402"/>
                  <a:pt x="192347" y="170402"/>
                  <a:pt x="191966" y="170402"/>
                </a:cubicBezTo>
                <a:cubicBezTo>
                  <a:pt x="166630" y="168116"/>
                  <a:pt x="122434" y="118205"/>
                  <a:pt x="109289" y="102679"/>
                </a:cubicBezTo>
                <a:cubicBezTo>
                  <a:pt x="101002" y="108395"/>
                  <a:pt x="81571" y="120967"/>
                  <a:pt x="60045" y="129635"/>
                </a:cubicBezTo>
                <a:cubicBezTo>
                  <a:pt x="31756" y="141065"/>
                  <a:pt x="13753" y="142875"/>
                  <a:pt x="4990" y="135350"/>
                </a:cubicBezTo>
                <a:cubicBezTo>
                  <a:pt x="-439" y="130588"/>
                  <a:pt x="-439" y="123730"/>
                  <a:pt x="418" y="120396"/>
                </a:cubicBezTo>
                <a:lnTo>
                  <a:pt x="799" y="118967"/>
                </a:lnTo>
                <a:lnTo>
                  <a:pt x="1847" y="117920"/>
                </a:lnTo>
                <a:cubicBezTo>
                  <a:pt x="2419" y="117348"/>
                  <a:pt x="54997" y="64389"/>
                  <a:pt x="64426" y="51911"/>
                </a:cubicBezTo>
                <a:cubicBezTo>
                  <a:pt x="93001" y="13811"/>
                  <a:pt x="156628" y="21241"/>
                  <a:pt x="165772" y="22479"/>
                </a:cubicBezTo>
                <a:lnTo>
                  <a:pt x="276357" y="0"/>
                </a:lnTo>
                <a:lnTo>
                  <a:pt x="241210" y="142875"/>
                </a:lnTo>
                <a:lnTo>
                  <a:pt x="239877" y="144018"/>
                </a:lnTo>
                <a:cubicBezTo>
                  <a:pt x="234543" y="148495"/>
                  <a:pt x="207682" y="170402"/>
                  <a:pt x="193299" y="170402"/>
                </a:cubicBezTo>
                <a:close/>
                <a:moveTo>
                  <a:pt x="111099" y="87821"/>
                </a:moveTo>
                <a:lnTo>
                  <a:pt x="114432" y="91821"/>
                </a:lnTo>
                <a:cubicBezTo>
                  <a:pt x="129482" y="110014"/>
                  <a:pt x="172821" y="157639"/>
                  <a:pt x="192919" y="159449"/>
                </a:cubicBezTo>
                <a:cubicBezTo>
                  <a:pt x="199015" y="160020"/>
                  <a:pt x="217302" y="148304"/>
                  <a:pt x="231304" y="136779"/>
                </a:cubicBezTo>
                <a:lnTo>
                  <a:pt x="261403" y="14097"/>
                </a:lnTo>
                <a:lnTo>
                  <a:pt x="165868" y="33528"/>
                </a:lnTo>
                <a:lnTo>
                  <a:pt x="164915" y="33338"/>
                </a:lnTo>
                <a:cubicBezTo>
                  <a:pt x="164248" y="33242"/>
                  <a:pt x="99288" y="23432"/>
                  <a:pt x="73094" y="58388"/>
                </a:cubicBezTo>
                <a:cubicBezTo>
                  <a:pt x="63950" y="70580"/>
                  <a:pt x="19373" y="115633"/>
                  <a:pt x="10896" y="124206"/>
                </a:cubicBezTo>
                <a:cubicBezTo>
                  <a:pt x="10896" y="125063"/>
                  <a:pt x="11181" y="126301"/>
                  <a:pt x="12229" y="127159"/>
                </a:cubicBezTo>
                <a:cubicBezTo>
                  <a:pt x="14134" y="128778"/>
                  <a:pt x="22802" y="132874"/>
                  <a:pt x="55949" y="119539"/>
                </a:cubicBezTo>
                <a:cubicBezTo>
                  <a:pt x="82619" y="108775"/>
                  <a:pt x="106812" y="91059"/>
                  <a:pt x="107003" y="90964"/>
                </a:cubicBezTo>
                <a:lnTo>
                  <a:pt x="111194" y="87916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任意多边形: 形状 15"/>
          <p:cNvSpPr/>
          <p:nvPr userDrawn="1">
            <p:custDataLst>
              <p:tags r:id="rId40"/>
            </p:custDataLst>
          </p:nvPr>
        </p:nvSpPr>
        <p:spPr>
          <a:xfrm>
            <a:off x="8549640" y="4053205"/>
            <a:ext cx="356235" cy="113665"/>
          </a:xfrm>
          <a:custGeom>
            <a:avLst/>
            <a:gdLst>
              <a:gd name="connsiteX0" fmla="*/ 248317 w 326198"/>
              <a:gd name="connsiteY0" fmla="*/ 104204 h 104203"/>
              <a:gd name="connsiteX1" fmla="*/ 203359 w 326198"/>
              <a:gd name="connsiteY1" fmla="*/ 92297 h 104203"/>
              <a:gd name="connsiteX2" fmla="*/ 97346 w 326198"/>
              <a:gd name="connsiteY2" fmla="*/ 11239 h 104203"/>
              <a:gd name="connsiteX3" fmla="*/ 572 w 326198"/>
              <a:gd name="connsiteY3" fmla="*/ 16288 h 104203"/>
              <a:gd name="connsiteX4" fmla="*/ 0 w 326198"/>
              <a:gd name="connsiteY4" fmla="*/ 5334 h 104203"/>
              <a:gd name="connsiteX5" fmla="*/ 101156 w 326198"/>
              <a:gd name="connsiteY5" fmla="*/ 0 h 104203"/>
              <a:gd name="connsiteX6" fmla="*/ 102870 w 326198"/>
              <a:gd name="connsiteY6" fmla="*/ 1429 h 104203"/>
              <a:gd name="connsiteX7" fmla="*/ 208407 w 326198"/>
              <a:gd name="connsiteY7" fmla="*/ 82487 h 104203"/>
              <a:gd name="connsiteX8" fmla="*/ 287655 w 326198"/>
              <a:gd name="connsiteY8" fmla="*/ 76962 h 104203"/>
              <a:gd name="connsiteX9" fmla="*/ 313944 w 326198"/>
              <a:gd name="connsiteY9" fmla="*/ 23622 h 104203"/>
              <a:gd name="connsiteX10" fmla="*/ 322517 w 326198"/>
              <a:gd name="connsiteY10" fmla="*/ 16859 h 104203"/>
              <a:gd name="connsiteX11" fmla="*/ 295561 w 326198"/>
              <a:gd name="connsiteY11" fmla="*/ 84582 h 104203"/>
              <a:gd name="connsiteX12" fmla="*/ 248412 w 326198"/>
              <a:gd name="connsiteY12" fmla="*/ 104204 h 1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6198" h="104203">
                <a:moveTo>
                  <a:pt x="248317" y="104204"/>
                </a:moveTo>
                <a:cubicBezTo>
                  <a:pt x="234125" y="104204"/>
                  <a:pt x="218885" y="100203"/>
                  <a:pt x="203359" y="92297"/>
                </a:cubicBezTo>
                <a:cubicBezTo>
                  <a:pt x="173927" y="77153"/>
                  <a:pt x="108871" y="21241"/>
                  <a:pt x="97346" y="11239"/>
                </a:cubicBezTo>
                <a:lnTo>
                  <a:pt x="572" y="16288"/>
                </a:lnTo>
                <a:lnTo>
                  <a:pt x="0" y="5334"/>
                </a:lnTo>
                <a:lnTo>
                  <a:pt x="101156" y="0"/>
                </a:lnTo>
                <a:lnTo>
                  <a:pt x="102870" y="1429"/>
                </a:lnTo>
                <a:cubicBezTo>
                  <a:pt x="103632" y="2096"/>
                  <a:pt x="177927" y="66770"/>
                  <a:pt x="208407" y="82487"/>
                </a:cubicBezTo>
                <a:cubicBezTo>
                  <a:pt x="239363" y="98488"/>
                  <a:pt x="268986" y="96393"/>
                  <a:pt x="287655" y="76962"/>
                </a:cubicBezTo>
                <a:cubicBezTo>
                  <a:pt x="323660" y="39529"/>
                  <a:pt x="314039" y="23717"/>
                  <a:pt x="313944" y="23622"/>
                </a:cubicBezTo>
                <a:lnTo>
                  <a:pt x="322517" y="16859"/>
                </a:lnTo>
                <a:cubicBezTo>
                  <a:pt x="324326" y="19050"/>
                  <a:pt x="338519" y="39814"/>
                  <a:pt x="295561" y="84582"/>
                </a:cubicBezTo>
                <a:cubicBezTo>
                  <a:pt x="283083" y="97536"/>
                  <a:pt x="266700" y="104204"/>
                  <a:pt x="248412" y="104204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任意多边形: 形状 17"/>
          <p:cNvSpPr/>
          <p:nvPr userDrawn="1">
            <p:custDataLst>
              <p:tags r:id="rId41"/>
            </p:custDataLst>
          </p:nvPr>
        </p:nvSpPr>
        <p:spPr>
          <a:xfrm>
            <a:off x="8692515" y="4073525"/>
            <a:ext cx="114300" cy="92075"/>
          </a:xfrm>
          <a:custGeom>
            <a:avLst/>
            <a:gdLst>
              <a:gd name="connsiteX0" fmla="*/ 274 w 104558"/>
              <a:gd name="connsiteY0" fmla="*/ 20220 h 84254"/>
              <a:gd name="connsiteX1" fmla="*/ 25992 w 104558"/>
              <a:gd name="connsiteY1" fmla="*/ 61178 h 84254"/>
              <a:gd name="connsiteX2" fmla="*/ 96381 w 104558"/>
              <a:gd name="connsiteY2" fmla="*/ 80228 h 84254"/>
              <a:gd name="connsiteX3" fmla="*/ 102096 w 104558"/>
              <a:gd name="connsiteY3" fmla="*/ 44033 h 84254"/>
              <a:gd name="connsiteX4" fmla="*/ 18372 w 104558"/>
              <a:gd name="connsiteY4" fmla="*/ 1551 h 84254"/>
              <a:gd name="connsiteX5" fmla="*/ 274 w 104558"/>
              <a:gd name="connsiteY5" fmla="*/ 20220 h 8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558" h="84254">
                <a:moveTo>
                  <a:pt x="274" y="20220"/>
                </a:moveTo>
                <a:cubicBezTo>
                  <a:pt x="274" y="20220"/>
                  <a:pt x="-2107" y="42890"/>
                  <a:pt x="25992" y="61178"/>
                </a:cubicBezTo>
                <a:cubicBezTo>
                  <a:pt x="54090" y="79466"/>
                  <a:pt x="92571" y="90705"/>
                  <a:pt x="96381" y="80228"/>
                </a:cubicBezTo>
                <a:cubicBezTo>
                  <a:pt x="100191" y="69750"/>
                  <a:pt x="108764" y="54510"/>
                  <a:pt x="102096" y="44033"/>
                </a:cubicBezTo>
                <a:cubicBezTo>
                  <a:pt x="95429" y="33555"/>
                  <a:pt x="34659" y="-8546"/>
                  <a:pt x="18372" y="1551"/>
                </a:cubicBezTo>
                <a:cubicBezTo>
                  <a:pt x="2084" y="11743"/>
                  <a:pt x="-1059" y="11933"/>
                  <a:pt x="274" y="2022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7" name="任意多边形: 形状 18"/>
          <p:cNvSpPr/>
          <p:nvPr userDrawn="1">
            <p:custDataLst>
              <p:tags r:id="rId42"/>
            </p:custDataLst>
          </p:nvPr>
        </p:nvSpPr>
        <p:spPr>
          <a:xfrm>
            <a:off x="8686800" y="4067810"/>
            <a:ext cx="126365" cy="104140"/>
          </a:xfrm>
          <a:custGeom>
            <a:avLst/>
            <a:gdLst>
              <a:gd name="connsiteX0" fmla="*/ 92344 w 115455"/>
              <a:gd name="connsiteY0" fmla="*/ 94894 h 94989"/>
              <a:gd name="connsiteX1" fmla="*/ 28432 w 115455"/>
              <a:gd name="connsiteY1" fmla="*/ 70986 h 94989"/>
              <a:gd name="connsiteX2" fmla="*/ 238 w 115455"/>
              <a:gd name="connsiteY2" fmla="*/ 25743 h 94989"/>
              <a:gd name="connsiteX3" fmla="*/ 14525 w 115455"/>
              <a:gd name="connsiteY3" fmla="*/ 6121 h 94989"/>
              <a:gd name="connsiteX4" fmla="*/ 20907 w 115455"/>
              <a:gd name="connsiteY4" fmla="*/ 2216 h 94989"/>
              <a:gd name="connsiteX5" fmla="*/ 112156 w 115455"/>
              <a:gd name="connsiteY5" fmla="*/ 46412 h 94989"/>
              <a:gd name="connsiteX6" fmla="*/ 109204 w 115455"/>
              <a:gd name="connsiteY6" fmla="*/ 81750 h 94989"/>
              <a:gd name="connsiteX7" fmla="*/ 107013 w 115455"/>
              <a:gd name="connsiteY7" fmla="*/ 87369 h 94989"/>
              <a:gd name="connsiteX8" fmla="*/ 99774 w 115455"/>
              <a:gd name="connsiteY8" fmla="*/ 93942 h 94989"/>
              <a:gd name="connsiteX9" fmla="*/ 92344 w 115455"/>
              <a:gd name="connsiteY9" fmla="*/ 94989 h 94989"/>
              <a:gd name="connsiteX10" fmla="*/ 11096 w 115455"/>
              <a:gd name="connsiteY10" fmla="*/ 26028 h 94989"/>
              <a:gd name="connsiteX11" fmla="*/ 34337 w 115455"/>
              <a:gd name="connsiteY11" fmla="*/ 61842 h 94989"/>
              <a:gd name="connsiteX12" fmla="*/ 96916 w 115455"/>
              <a:gd name="connsiteY12" fmla="*/ 83274 h 94989"/>
              <a:gd name="connsiteX13" fmla="*/ 99107 w 115455"/>
              <a:gd name="connsiteY13" fmla="*/ 77559 h 94989"/>
              <a:gd name="connsiteX14" fmla="*/ 102917 w 115455"/>
              <a:gd name="connsiteY14" fmla="*/ 52222 h 94989"/>
              <a:gd name="connsiteX15" fmla="*/ 26622 w 115455"/>
              <a:gd name="connsiteY15" fmla="*/ 11455 h 94989"/>
              <a:gd name="connsiteX16" fmla="*/ 20145 w 115455"/>
              <a:gd name="connsiteY16" fmla="*/ 15456 h 94989"/>
              <a:gd name="connsiteX17" fmla="*/ 11096 w 115455"/>
              <a:gd name="connsiteY17" fmla="*/ 24695 h 94989"/>
              <a:gd name="connsiteX18" fmla="*/ 11096 w 115455"/>
              <a:gd name="connsiteY18" fmla="*/ 25362 h 94989"/>
              <a:gd name="connsiteX19" fmla="*/ 11096 w 115455"/>
              <a:gd name="connsiteY19" fmla="*/ 26028 h 9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5455" h="94989">
                <a:moveTo>
                  <a:pt x="92344" y="94894"/>
                </a:moveTo>
                <a:cubicBezTo>
                  <a:pt x="75771" y="94894"/>
                  <a:pt x="47958" y="83750"/>
                  <a:pt x="28432" y="70986"/>
                </a:cubicBezTo>
                <a:cubicBezTo>
                  <a:pt x="523" y="52794"/>
                  <a:pt x="47" y="30315"/>
                  <a:pt x="238" y="25743"/>
                </a:cubicBezTo>
                <a:cubicBezTo>
                  <a:pt x="-1191" y="15551"/>
                  <a:pt x="3857" y="12598"/>
                  <a:pt x="14525" y="6121"/>
                </a:cubicBezTo>
                <a:cubicBezTo>
                  <a:pt x="16335" y="4978"/>
                  <a:pt x="18526" y="3740"/>
                  <a:pt x="20907" y="2216"/>
                </a:cubicBezTo>
                <a:cubicBezTo>
                  <a:pt x="41576" y="-10643"/>
                  <a:pt x="105679" y="36220"/>
                  <a:pt x="112156" y="46412"/>
                </a:cubicBezTo>
                <a:cubicBezTo>
                  <a:pt x="119205" y="57461"/>
                  <a:pt x="113395" y="71463"/>
                  <a:pt x="109204" y="81750"/>
                </a:cubicBezTo>
                <a:cubicBezTo>
                  <a:pt x="108346" y="83750"/>
                  <a:pt x="107584" y="85655"/>
                  <a:pt x="107013" y="87369"/>
                </a:cubicBezTo>
                <a:cubicBezTo>
                  <a:pt x="106251" y="89560"/>
                  <a:pt x="104346" y="92418"/>
                  <a:pt x="99774" y="93942"/>
                </a:cubicBezTo>
                <a:cubicBezTo>
                  <a:pt x="97678" y="94608"/>
                  <a:pt x="95202" y="94989"/>
                  <a:pt x="92344" y="94989"/>
                </a:cubicBezTo>
                <a:close/>
                <a:moveTo>
                  <a:pt x="11096" y="26028"/>
                </a:moveTo>
                <a:cubicBezTo>
                  <a:pt x="11096" y="26981"/>
                  <a:pt x="9858" y="45840"/>
                  <a:pt x="34337" y="61842"/>
                </a:cubicBezTo>
                <a:cubicBezTo>
                  <a:pt x="61388" y="79464"/>
                  <a:pt x="92440" y="86893"/>
                  <a:pt x="96916" y="83274"/>
                </a:cubicBezTo>
                <a:cubicBezTo>
                  <a:pt x="97393" y="81750"/>
                  <a:pt x="98250" y="79654"/>
                  <a:pt x="99107" y="77559"/>
                </a:cubicBezTo>
                <a:cubicBezTo>
                  <a:pt x="102631" y="69081"/>
                  <a:pt x="106918" y="58509"/>
                  <a:pt x="102917" y="52222"/>
                </a:cubicBezTo>
                <a:cubicBezTo>
                  <a:pt x="96250" y="41745"/>
                  <a:pt x="38433" y="4121"/>
                  <a:pt x="26622" y="11455"/>
                </a:cubicBezTo>
                <a:cubicBezTo>
                  <a:pt x="24145" y="12979"/>
                  <a:pt x="22050" y="14313"/>
                  <a:pt x="20145" y="15456"/>
                </a:cubicBezTo>
                <a:cubicBezTo>
                  <a:pt x="13735" y="19332"/>
                  <a:pt x="10715" y="22409"/>
                  <a:pt x="11096" y="24695"/>
                </a:cubicBezTo>
                <a:lnTo>
                  <a:pt x="11096" y="25362"/>
                </a:lnTo>
                <a:cubicBezTo>
                  <a:pt x="11096" y="25362"/>
                  <a:pt x="11096" y="26028"/>
                  <a:pt x="11096" y="26028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1" name="任意多边形: 形状 22"/>
          <p:cNvSpPr/>
          <p:nvPr userDrawn="1">
            <p:custDataLst>
              <p:tags r:id="rId43"/>
            </p:custDataLst>
          </p:nvPr>
        </p:nvSpPr>
        <p:spPr>
          <a:xfrm>
            <a:off x="7584440" y="6040755"/>
            <a:ext cx="488950" cy="143510"/>
          </a:xfrm>
          <a:custGeom>
            <a:avLst/>
            <a:gdLst>
              <a:gd name="connsiteX0" fmla="*/ 188500 w 447389"/>
              <a:gd name="connsiteY0" fmla="*/ 3810 h 131349"/>
              <a:gd name="connsiteX1" fmla="*/ 428244 w 447389"/>
              <a:gd name="connsiteY1" fmla="*/ 100774 h 131349"/>
              <a:gd name="connsiteX2" fmla="*/ 447389 w 447389"/>
              <a:gd name="connsiteY2" fmla="*/ 129159 h 131349"/>
              <a:gd name="connsiteX3" fmla="*/ 447389 w 447389"/>
              <a:gd name="connsiteY3" fmla="*/ 131350 h 131349"/>
              <a:gd name="connsiteX4" fmla="*/ 0 w 447389"/>
              <a:gd name="connsiteY4" fmla="*/ 131350 h 131349"/>
              <a:gd name="connsiteX5" fmla="*/ 0 w 447389"/>
              <a:gd name="connsiteY5" fmla="*/ 0 h 131349"/>
              <a:gd name="connsiteX6" fmla="*/ 188500 w 447389"/>
              <a:gd name="connsiteY6" fmla="*/ 3810 h 13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389" h="131349">
                <a:moveTo>
                  <a:pt x="188500" y="3810"/>
                </a:moveTo>
                <a:lnTo>
                  <a:pt x="428244" y="100774"/>
                </a:lnTo>
                <a:cubicBezTo>
                  <a:pt x="439769" y="105442"/>
                  <a:pt x="447389" y="116681"/>
                  <a:pt x="447389" y="129159"/>
                </a:cubicBezTo>
                <a:lnTo>
                  <a:pt x="447389" y="131350"/>
                </a:lnTo>
                <a:lnTo>
                  <a:pt x="0" y="131350"/>
                </a:lnTo>
                <a:lnTo>
                  <a:pt x="0" y="0"/>
                </a:lnTo>
                <a:lnTo>
                  <a:pt x="188500" y="381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2" name="任意多边形: 形状 23"/>
          <p:cNvSpPr/>
          <p:nvPr userDrawn="1">
            <p:custDataLst>
              <p:tags r:id="rId44"/>
            </p:custDataLst>
          </p:nvPr>
        </p:nvSpPr>
        <p:spPr>
          <a:xfrm>
            <a:off x="7578725" y="6035040"/>
            <a:ext cx="501015" cy="155575"/>
          </a:xfrm>
          <a:custGeom>
            <a:avLst/>
            <a:gdLst>
              <a:gd name="connsiteX0" fmla="*/ 452818 w 458247"/>
              <a:gd name="connsiteY0" fmla="*/ 142208 h 142208"/>
              <a:gd name="connsiteX1" fmla="*/ 5429 w 458247"/>
              <a:gd name="connsiteY1" fmla="*/ 142208 h 142208"/>
              <a:gd name="connsiteX2" fmla="*/ 0 w 458247"/>
              <a:gd name="connsiteY2" fmla="*/ 136779 h 142208"/>
              <a:gd name="connsiteX3" fmla="*/ 0 w 458247"/>
              <a:gd name="connsiteY3" fmla="*/ 5429 h 142208"/>
              <a:gd name="connsiteX4" fmla="*/ 1619 w 458247"/>
              <a:gd name="connsiteY4" fmla="*/ 1524 h 142208"/>
              <a:gd name="connsiteX5" fmla="*/ 5524 w 458247"/>
              <a:gd name="connsiteY5" fmla="*/ 0 h 142208"/>
              <a:gd name="connsiteX6" fmla="*/ 194024 w 458247"/>
              <a:gd name="connsiteY6" fmla="*/ 3810 h 142208"/>
              <a:gd name="connsiteX7" fmla="*/ 195929 w 458247"/>
              <a:gd name="connsiteY7" fmla="*/ 4191 h 142208"/>
              <a:gd name="connsiteX8" fmla="*/ 435673 w 458247"/>
              <a:gd name="connsiteY8" fmla="*/ 101155 h 142208"/>
              <a:gd name="connsiteX9" fmla="*/ 458248 w 458247"/>
              <a:gd name="connsiteY9" fmla="*/ 134588 h 142208"/>
              <a:gd name="connsiteX10" fmla="*/ 458248 w 458247"/>
              <a:gd name="connsiteY10" fmla="*/ 136779 h 142208"/>
              <a:gd name="connsiteX11" fmla="*/ 452818 w 458247"/>
              <a:gd name="connsiteY11" fmla="*/ 142208 h 142208"/>
              <a:gd name="connsiteX12" fmla="*/ 10954 w 458247"/>
              <a:gd name="connsiteY12" fmla="*/ 131254 h 142208"/>
              <a:gd name="connsiteX13" fmla="*/ 447199 w 458247"/>
              <a:gd name="connsiteY13" fmla="*/ 131254 h 142208"/>
              <a:gd name="connsiteX14" fmla="*/ 431673 w 458247"/>
              <a:gd name="connsiteY14" fmla="*/ 111157 h 142208"/>
              <a:gd name="connsiteX15" fmla="*/ 192881 w 458247"/>
              <a:gd name="connsiteY15" fmla="*/ 14573 h 142208"/>
              <a:gd name="connsiteX16" fmla="*/ 11049 w 458247"/>
              <a:gd name="connsiteY16" fmla="*/ 10858 h 142208"/>
              <a:gd name="connsiteX17" fmla="*/ 11049 w 458247"/>
              <a:gd name="connsiteY17" fmla="*/ 131159 h 14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8247" h="142208">
                <a:moveTo>
                  <a:pt x="452818" y="142208"/>
                </a:moveTo>
                <a:lnTo>
                  <a:pt x="5429" y="142208"/>
                </a:lnTo>
                <a:cubicBezTo>
                  <a:pt x="2381" y="142208"/>
                  <a:pt x="0" y="139732"/>
                  <a:pt x="0" y="136779"/>
                </a:cubicBezTo>
                <a:lnTo>
                  <a:pt x="0" y="5429"/>
                </a:lnTo>
                <a:cubicBezTo>
                  <a:pt x="0" y="4001"/>
                  <a:pt x="571" y="2572"/>
                  <a:pt x="1619" y="1524"/>
                </a:cubicBezTo>
                <a:cubicBezTo>
                  <a:pt x="2667" y="476"/>
                  <a:pt x="4191" y="0"/>
                  <a:pt x="5524" y="0"/>
                </a:cubicBezTo>
                <a:lnTo>
                  <a:pt x="194024" y="3810"/>
                </a:lnTo>
                <a:cubicBezTo>
                  <a:pt x="194691" y="3810"/>
                  <a:pt x="195358" y="4001"/>
                  <a:pt x="195929" y="4191"/>
                </a:cubicBezTo>
                <a:lnTo>
                  <a:pt x="435673" y="101155"/>
                </a:lnTo>
                <a:cubicBezTo>
                  <a:pt x="449390" y="106680"/>
                  <a:pt x="458248" y="119824"/>
                  <a:pt x="458248" y="134588"/>
                </a:cubicBezTo>
                <a:lnTo>
                  <a:pt x="458248" y="136779"/>
                </a:lnTo>
                <a:cubicBezTo>
                  <a:pt x="458248" y="139827"/>
                  <a:pt x="455771" y="142208"/>
                  <a:pt x="452818" y="142208"/>
                </a:cubicBezTo>
                <a:close/>
                <a:moveTo>
                  <a:pt x="10954" y="131254"/>
                </a:moveTo>
                <a:lnTo>
                  <a:pt x="447199" y="131254"/>
                </a:lnTo>
                <a:cubicBezTo>
                  <a:pt x="446056" y="122301"/>
                  <a:pt x="440245" y="114681"/>
                  <a:pt x="431673" y="111157"/>
                </a:cubicBezTo>
                <a:lnTo>
                  <a:pt x="192881" y="14573"/>
                </a:lnTo>
                <a:lnTo>
                  <a:pt x="11049" y="10858"/>
                </a:lnTo>
                <a:lnTo>
                  <a:pt x="11049" y="131159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3" name="任意多边形: 形状 24"/>
          <p:cNvSpPr/>
          <p:nvPr userDrawn="1">
            <p:custDataLst>
              <p:tags r:id="rId45"/>
            </p:custDataLst>
          </p:nvPr>
        </p:nvSpPr>
        <p:spPr>
          <a:xfrm>
            <a:off x="7585075" y="6045200"/>
            <a:ext cx="262255" cy="29845"/>
          </a:xfrm>
          <a:custGeom>
            <a:avLst/>
            <a:gdLst>
              <a:gd name="connsiteX0" fmla="*/ 0 w 239744"/>
              <a:gd name="connsiteY0" fmla="*/ 27527 h 27527"/>
              <a:gd name="connsiteX1" fmla="*/ 239744 w 239744"/>
              <a:gd name="connsiteY1" fmla="*/ 27527 h 27527"/>
              <a:gd name="connsiteX2" fmla="*/ 182690 w 239744"/>
              <a:gd name="connsiteY2" fmla="*/ 0 h 27527"/>
              <a:gd name="connsiteX3" fmla="*/ 0 w 239744"/>
              <a:gd name="connsiteY3" fmla="*/ 0 h 27527"/>
              <a:gd name="connsiteX4" fmla="*/ 0 w 239744"/>
              <a:gd name="connsiteY4" fmla="*/ 27527 h 2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744" h="27527">
                <a:moveTo>
                  <a:pt x="0" y="27527"/>
                </a:moveTo>
                <a:lnTo>
                  <a:pt x="239744" y="27527"/>
                </a:lnTo>
                <a:lnTo>
                  <a:pt x="182690" y="0"/>
                </a:lnTo>
                <a:lnTo>
                  <a:pt x="0" y="0"/>
                </a:lnTo>
                <a:lnTo>
                  <a:pt x="0" y="27527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5" name="任意多边形: 形状 26"/>
          <p:cNvSpPr/>
          <p:nvPr userDrawn="1">
            <p:custDataLst>
              <p:tags r:id="rId46"/>
            </p:custDataLst>
          </p:nvPr>
        </p:nvSpPr>
        <p:spPr>
          <a:xfrm>
            <a:off x="8328660" y="6040755"/>
            <a:ext cx="488950" cy="143510"/>
          </a:xfrm>
          <a:custGeom>
            <a:avLst/>
            <a:gdLst>
              <a:gd name="connsiteX0" fmla="*/ 188500 w 447389"/>
              <a:gd name="connsiteY0" fmla="*/ 3810 h 131349"/>
              <a:gd name="connsiteX1" fmla="*/ 428244 w 447389"/>
              <a:gd name="connsiteY1" fmla="*/ 100774 h 131349"/>
              <a:gd name="connsiteX2" fmla="*/ 447389 w 447389"/>
              <a:gd name="connsiteY2" fmla="*/ 129159 h 131349"/>
              <a:gd name="connsiteX3" fmla="*/ 447389 w 447389"/>
              <a:gd name="connsiteY3" fmla="*/ 131350 h 131349"/>
              <a:gd name="connsiteX4" fmla="*/ 0 w 447389"/>
              <a:gd name="connsiteY4" fmla="*/ 131350 h 131349"/>
              <a:gd name="connsiteX5" fmla="*/ 0 w 447389"/>
              <a:gd name="connsiteY5" fmla="*/ 0 h 131349"/>
              <a:gd name="connsiteX6" fmla="*/ 188500 w 447389"/>
              <a:gd name="connsiteY6" fmla="*/ 3810 h 13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389" h="131349">
                <a:moveTo>
                  <a:pt x="188500" y="3810"/>
                </a:moveTo>
                <a:lnTo>
                  <a:pt x="428244" y="100774"/>
                </a:lnTo>
                <a:cubicBezTo>
                  <a:pt x="439769" y="105442"/>
                  <a:pt x="447389" y="116681"/>
                  <a:pt x="447389" y="129159"/>
                </a:cubicBezTo>
                <a:lnTo>
                  <a:pt x="447389" y="131350"/>
                </a:lnTo>
                <a:lnTo>
                  <a:pt x="0" y="131350"/>
                </a:lnTo>
                <a:lnTo>
                  <a:pt x="0" y="0"/>
                </a:lnTo>
                <a:lnTo>
                  <a:pt x="188500" y="381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6" name="任意多边形: 形状 27"/>
          <p:cNvSpPr/>
          <p:nvPr userDrawn="1">
            <p:custDataLst>
              <p:tags r:id="rId47"/>
            </p:custDataLst>
          </p:nvPr>
        </p:nvSpPr>
        <p:spPr>
          <a:xfrm>
            <a:off x="8322945" y="6035040"/>
            <a:ext cx="501015" cy="155575"/>
          </a:xfrm>
          <a:custGeom>
            <a:avLst/>
            <a:gdLst>
              <a:gd name="connsiteX0" fmla="*/ 452819 w 458247"/>
              <a:gd name="connsiteY0" fmla="*/ 142208 h 142208"/>
              <a:gd name="connsiteX1" fmla="*/ 5429 w 458247"/>
              <a:gd name="connsiteY1" fmla="*/ 142208 h 142208"/>
              <a:gd name="connsiteX2" fmla="*/ 0 w 458247"/>
              <a:gd name="connsiteY2" fmla="*/ 136779 h 142208"/>
              <a:gd name="connsiteX3" fmla="*/ 0 w 458247"/>
              <a:gd name="connsiteY3" fmla="*/ 5429 h 142208"/>
              <a:gd name="connsiteX4" fmla="*/ 1619 w 458247"/>
              <a:gd name="connsiteY4" fmla="*/ 1524 h 142208"/>
              <a:gd name="connsiteX5" fmla="*/ 5525 w 458247"/>
              <a:gd name="connsiteY5" fmla="*/ 0 h 142208"/>
              <a:gd name="connsiteX6" fmla="*/ 194024 w 458247"/>
              <a:gd name="connsiteY6" fmla="*/ 3810 h 142208"/>
              <a:gd name="connsiteX7" fmla="*/ 195929 w 458247"/>
              <a:gd name="connsiteY7" fmla="*/ 4191 h 142208"/>
              <a:gd name="connsiteX8" fmla="*/ 435674 w 458247"/>
              <a:gd name="connsiteY8" fmla="*/ 101155 h 142208"/>
              <a:gd name="connsiteX9" fmla="*/ 458248 w 458247"/>
              <a:gd name="connsiteY9" fmla="*/ 134588 h 142208"/>
              <a:gd name="connsiteX10" fmla="*/ 458248 w 458247"/>
              <a:gd name="connsiteY10" fmla="*/ 136779 h 142208"/>
              <a:gd name="connsiteX11" fmla="*/ 452819 w 458247"/>
              <a:gd name="connsiteY11" fmla="*/ 142208 h 142208"/>
              <a:gd name="connsiteX12" fmla="*/ 10954 w 458247"/>
              <a:gd name="connsiteY12" fmla="*/ 131254 h 142208"/>
              <a:gd name="connsiteX13" fmla="*/ 447199 w 458247"/>
              <a:gd name="connsiteY13" fmla="*/ 131254 h 142208"/>
              <a:gd name="connsiteX14" fmla="*/ 431673 w 458247"/>
              <a:gd name="connsiteY14" fmla="*/ 111157 h 142208"/>
              <a:gd name="connsiteX15" fmla="*/ 192881 w 458247"/>
              <a:gd name="connsiteY15" fmla="*/ 14573 h 142208"/>
              <a:gd name="connsiteX16" fmla="*/ 11049 w 458247"/>
              <a:gd name="connsiteY16" fmla="*/ 10858 h 142208"/>
              <a:gd name="connsiteX17" fmla="*/ 11049 w 458247"/>
              <a:gd name="connsiteY17" fmla="*/ 131159 h 14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8247" h="142208">
                <a:moveTo>
                  <a:pt x="452819" y="142208"/>
                </a:moveTo>
                <a:lnTo>
                  <a:pt x="5429" y="142208"/>
                </a:lnTo>
                <a:cubicBezTo>
                  <a:pt x="2381" y="142208"/>
                  <a:pt x="0" y="139732"/>
                  <a:pt x="0" y="136779"/>
                </a:cubicBezTo>
                <a:lnTo>
                  <a:pt x="0" y="5429"/>
                </a:lnTo>
                <a:cubicBezTo>
                  <a:pt x="0" y="4001"/>
                  <a:pt x="571" y="2572"/>
                  <a:pt x="1619" y="1524"/>
                </a:cubicBezTo>
                <a:cubicBezTo>
                  <a:pt x="2667" y="476"/>
                  <a:pt x="4191" y="0"/>
                  <a:pt x="5525" y="0"/>
                </a:cubicBezTo>
                <a:lnTo>
                  <a:pt x="194024" y="3810"/>
                </a:lnTo>
                <a:cubicBezTo>
                  <a:pt x="194691" y="3810"/>
                  <a:pt x="195358" y="4001"/>
                  <a:pt x="195929" y="4191"/>
                </a:cubicBezTo>
                <a:lnTo>
                  <a:pt x="435674" y="101155"/>
                </a:lnTo>
                <a:cubicBezTo>
                  <a:pt x="449390" y="106680"/>
                  <a:pt x="458248" y="119824"/>
                  <a:pt x="458248" y="134588"/>
                </a:cubicBezTo>
                <a:lnTo>
                  <a:pt x="458248" y="136779"/>
                </a:lnTo>
                <a:cubicBezTo>
                  <a:pt x="458248" y="139827"/>
                  <a:pt x="455771" y="142208"/>
                  <a:pt x="452819" y="142208"/>
                </a:cubicBezTo>
                <a:close/>
                <a:moveTo>
                  <a:pt x="10954" y="131254"/>
                </a:moveTo>
                <a:lnTo>
                  <a:pt x="447199" y="131254"/>
                </a:lnTo>
                <a:cubicBezTo>
                  <a:pt x="446056" y="122301"/>
                  <a:pt x="440246" y="114681"/>
                  <a:pt x="431673" y="111157"/>
                </a:cubicBezTo>
                <a:lnTo>
                  <a:pt x="192881" y="14573"/>
                </a:lnTo>
                <a:lnTo>
                  <a:pt x="11049" y="10858"/>
                </a:lnTo>
                <a:lnTo>
                  <a:pt x="11049" y="131159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7" name="任意多边形: 形状 28"/>
          <p:cNvSpPr/>
          <p:nvPr userDrawn="1">
            <p:custDataLst>
              <p:tags r:id="rId48"/>
            </p:custDataLst>
          </p:nvPr>
        </p:nvSpPr>
        <p:spPr>
          <a:xfrm>
            <a:off x="8328660" y="6045200"/>
            <a:ext cx="267335" cy="29845"/>
          </a:xfrm>
          <a:custGeom>
            <a:avLst/>
            <a:gdLst>
              <a:gd name="connsiteX0" fmla="*/ 0 w 244316"/>
              <a:gd name="connsiteY0" fmla="*/ 27432 h 27432"/>
              <a:gd name="connsiteX1" fmla="*/ 244316 w 244316"/>
              <a:gd name="connsiteY1" fmla="*/ 27432 h 27432"/>
              <a:gd name="connsiteX2" fmla="*/ 188500 w 244316"/>
              <a:gd name="connsiteY2" fmla="*/ 0 h 27432"/>
              <a:gd name="connsiteX3" fmla="*/ 0 w 244316"/>
              <a:gd name="connsiteY3" fmla="*/ 0 h 27432"/>
              <a:gd name="connsiteX4" fmla="*/ 0 w 244316"/>
              <a:gd name="connsiteY4" fmla="*/ 27432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316" h="27432">
                <a:moveTo>
                  <a:pt x="0" y="27432"/>
                </a:moveTo>
                <a:lnTo>
                  <a:pt x="244316" y="27432"/>
                </a:lnTo>
                <a:lnTo>
                  <a:pt x="188500" y="0"/>
                </a:lnTo>
                <a:lnTo>
                  <a:pt x="0" y="0"/>
                </a:lnTo>
                <a:lnTo>
                  <a:pt x="0" y="27432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8" name="任意多边形: 形状 29"/>
          <p:cNvSpPr/>
          <p:nvPr userDrawn="1">
            <p:custDataLst>
              <p:tags r:id="rId49"/>
            </p:custDataLst>
          </p:nvPr>
        </p:nvSpPr>
        <p:spPr>
          <a:xfrm>
            <a:off x="7929880" y="4460240"/>
            <a:ext cx="654685" cy="1581150"/>
          </a:xfrm>
          <a:custGeom>
            <a:avLst/>
            <a:gdLst>
              <a:gd name="connsiteX0" fmla="*/ 325982 w 599063"/>
              <a:gd name="connsiteY0" fmla="*/ 0 h 1446752"/>
              <a:gd name="connsiteX1" fmla="*/ 599064 w 599063"/>
              <a:gd name="connsiteY1" fmla="*/ 1446752 h 1446752"/>
              <a:gd name="connsiteX2" fmla="*/ 347889 w 599063"/>
              <a:gd name="connsiteY2" fmla="*/ 1446752 h 1446752"/>
              <a:gd name="connsiteX3" fmla="*/ 227 w 599063"/>
              <a:gd name="connsiteY3" fmla="*/ 544449 h 1446752"/>
              <a:gd name="connsiteX4" fmla="*/ 174915 w 599063"/>
              <a:gd name="connsiteY4" fmla="*/ 0 h 1446752"/>
              <a:gd name="connsiteX5" fmla="*/ 326077 w 599063"/>
              <a:gd name="connsiteY5" fmla="*/ 0 h 144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063" h="1446752">
                <a:moveTo>
                  <a:pt x="325982" y="0"/>
                </a:moveTo>
                <a:cubicBezTo>
                  <a:pt x="371416" y="496824"/>
                  <a:pt x="599064" y="1446752"/>
                  <a:pt x="599064" y="1446752"/>
                </a:cubicBezTo>
                <a:lnTo>
                  <a:pt x="347889" y="1446752"/>
                </a:lnTo>
                <a:cubicBezTo>
                  <a:pt x="347889" y="1446752"/>
                  <a:pt x="10419" y="768382"/>
                  <a:pt x="227" y="544449"/>
                </a:cubicBezTo>
                <a:cubicBezTo>
                  <a:pt x="-7298" y="378619"/>
                  <a:pt x="174915" y="0"/>
                  <a:pt x="174915" y="0"/>
                </a:cubicBezTo>
                <a:lnTo>
                  <a:pt x="326077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9" name="任意多边形: 形状 30"/>
          <p:cNvSpPr/>
          <p:nvPr userDrawn="1">
            <p:custDataLst>
              <p:tags r:id="rId50"/>
            </p:custDataLst>
          </p:nvPr>
        </p:nvSpPr>
        <p:spPr>
          <a:xfrm>
            <a:off x="7923530" y="4453890"/>
            <a:ext cx="666750" cy="1593215"/>
          </a:xfrm>
          <a:custGeom>
            <a:avLst/>
            <a:gdLst>
              <a:gd name="connsiteX0" fmla="*/ 604502 w 609979"/>
              <a:gd name="connsiteY0" fmla="*/ 1457611 h 1457705"/>
              <a:gd name="connsiteX1" fmla="*/ 353327 w 609979"/>
              <a:gd name="connsiteY1" fmla="*/ 1457611 h 1457705"/>
              <a:gd name="connsiteX2" fmla="*/ 348469 w 609979"/>
              <a:gd name="connsiteY2" fmla="*/ 1454563 h 1457705"/>
              <a:gd name="connsiteX3" fmla="*/ 235 w 609979"/>
              <a:gd name="connsiteY3" fmla="*/ 550069 h 1457705"/>
              <a:gd name="connsiteX4" fmla="*/ 175400 w 609979"/>
              <a:gd name="connsiteY4" fmla="*/ 3048 h 1457705"/>
              <a:gd name="connsiteX5" fmla="*/ 180353 w 609979"/>
              <a:gd name="connsiteY5" fmla="*/ 0 h 1457705"/>
              <a:gd name="connsiteX6" fmla="*/ 331515 w 609979"/>
              <a:gd name="connsiteY6" fmla="*/ 0 h 1457705"/>
              <a:gd name="connsiteX7" fmla="*/ 336944 w 609979"/>
              <a:gd name="connsiteY7" fmla="*/ 4953 h 1457705"/>
              <a:gd name="connsiteX8" fmla="*/ 609836 w 609979"/>
              <a:gd name="connsiteY8" fmla="*/ 1450943 h 1457705"/>
              <a:gd name="connsiteX9" fmla="*/ 608788 w 609979"/>
              <a:gd name="connsiteY9" fmla="*/ 1455610 h 1457705"/>
              <a:gd name="connsiteX10" fmla="*/ 604502 w 609979"/>
              <a:gd name="connsiteY10" fmla="*/ 1457706 h 1457705"/>
              <a:gd name="connsiteX11" fmla="*/ 356756 w 609979"/>
              <a:gd name="connsiteY11" fmla="*/ 1446657 h 1457705"/>
              <a:gd name="connsiteX12" fmla="*/ 597548 w 609979"/>
              <a:gd name="connsiteY12" fmla="*/ 1446657 h 1457705"/>
              <a:gd name="connsiteX13" fmla="*/ 326467 w 609979"/>
              <a:gd name="connsiteY13" fmla="*/ 10858 h 1457705"/>
              <a:gd name="connsiteX14" fmla="*/ 183782 w 609979"/>
              <a:gd name="connsiteY14" fmla="*/ 10858 h 1457705"/>
              <a:gd name="connsiteX15" fmla="*/ 11094 w 609979"/>
              <a:gd name="connsiteY15" fmla="*/ 549593 h 1457705"/>
              <a:gd name="connsiteX16" fmla="*/ 356756 w 609979"/>
              <a:gd name="connsiteY16" fmla="*/ 1446657 h 145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979" h="1457705">
                <a:moveTo>
                  <a:pt x="604502" y="1457611"/>
                </a:moveTo>
                <a:lnTo>
                  <a:pt x="353327" y="1457611"/>
                </a:lnTo>
                <a:cubicBezTo>
                  <a:pt x="351232" y="1457611"/>
                  <a:pt x="349327" y="1456468"/>
                  <a:pt x="348469" y="1454563"/>
                </a:cubicBezTo>
                <a:cubicBezTo>
                  <a:pt x="334658" y="1426845"/>
                  <a:pt x="10332" y="772573"/>
                  <a:pt x="235" y="550069"/>
                </a:cubicBezTo>
                <a:cubicBezTo>
                  <a:pt x="-7289" y="384810"/>
                  <a:pt x="167971" y="18574"/>
                  <a:pt x="175400" y="3048"/>
                </a:cubicBezTo>
                <a:cubicBezTo>
                  <a:pt x="176353" y="1143"/>
                  <a:pt x="178258" y="0"/>
                  <a:pt x="180353" y="0"/>
                </a:cubicBezTo>
                <a:lnTo>
                  <a:pt x="331515" y="0"/>
                </a:lnTo>
                <a:cubicBezTo>
                  <a:pt x="334373" y="0"/>
                  <a:pt x="336658" y="2191"/>
                  <a:pt x="336944" y="4953"/>
                </a:cubicBezTo>
                <a:cubicBezTo>
                  <a:pt x="381807" y="495681"/>
                  <a:pt x="607549" y="1441418"/>
                  <a:pt x="609836" y="1450943"/>
                </a:cubicBezTo>
                <a:cubicBezTo>
                  <a:pt x="610216" y="1452562"/>
                  <a:pt x="609836" y="1454277"/>
                  <a:pt x="608788" y="1455610"/>
                </a:cubicBezTo>
                <a:cubicBezTo>
                  <a:pt x="607740" y="1456944"/>
                  <a:pt x="606216" y="1457706"/>
                  <a:pt x="604502" y="1457706"/>
                </a:cubicBezTo>
                <a:close/>
                <a:moveTo>
                  <a:pt x="356756" y="1446657"/>
                </a:moveTo>
                <a:lnTo>
                  <a:pt x="597548" y="1446657"/>
                </a:lnTo>
                <a:cubicBezTo>
                  <a:pt x="577165" y="1360646"/>
                  <a:pt x="370377" y="481679"/>
                  <a:pt x="326467" y="10858"/>
                </a:cubicBezTo>
                <a:lnTo>
                  <a:pt x="183782" y="10858"/>
                </a:lnTo>
                <a:cubicBezTo>
                  <a:pt x="166447" y="47434"/>
                  <a:pt x="4141" y="394906"/>
                  <a:pt x="11094" y="549593"/>
                </a:cubicBezTo>
                <a:cubicBezTo>
                  <a:pt x="20809" y="762191"/>
                  <a:pt x="332182" y="1397032"/>
                  <a:pt x="356756" y="1446657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0" name="任意多边形: 形状 31"/>
          <p:cNvSpPr/>
          <p:nvPr userDrawn="1">
            <p:custDataLst>
              <p:tags r:id="rId51"/>
            </p:custDataLst>
          </p:nvPr>
        </p:nvSpPr>
        <p:spPr>
          <a:xfrm>
            <a:off x="7497445" y="4460240"/>
            <a:ext cx="740410" cy="1581150"/>
          </a:xfrm>
          <a:custGeom>
            <a:avLst/>
            <a:gdLst>
              <a:gd name="connsiteX0" fmla="*/ 677513 w 677513"/>
              <a:gd name="connsiteY0" fmla="*/ 0 h 1446752"/>
              <a:gd name="connsiteX1" fmla="*/ 311277 w 677513"/>
              <a:gd name="connsiteY1" fmla="*/ 1446752 h 1446752"/>
              <a:gd name="connsiteX2" fmla="*/ 60674 w 677513"/>
              <a:gd name="connsiteY2" fmla="*/ 1446752 h 1446752"/>
              <a:gd name="connsiteX3" fmla="*/ 0 w 677513"/>
              <a:gd name="connsiteY3" fmla="*/ 0 h 1446752"/>
              <a:gd name="connsiteX4" fmla="*/ 677513 w 677513"/>
              <a:gd name="connsiteY4" fmla="*/ 0 h 144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513" h="1446752">
                <a:moveTo>
                  <a:pt x="677513" y="0"/>
                </a:moveTo>
                <a:cubicBezTo>
                  <a:pt x="412909" y="515874"/>
                  <a:pt x="311277" y="1446752"/>
                  <a:pt x="311277" y="1446752"/>
                </a:cubicBezTo>
                <a:lnTo>
                  <a:pt x="60674" y="1446752"/>
                </a:lnTo>
                <a:lnTo>
                  <a:pt x="0" y="0"/>
                </a:lnTo>
                <a:lnTo>
                  <a:pt x="677513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1" name="任意多边形: 形状 32"/>
          <p:cNvSpPr/>
          <p:nvPr userDrawn="1">
            <p:custDataLst>
              <p:tags r:id="rId52"/>
            </p:custDataLst>
          </p:nvPr>
        </p:nvSpPr>
        <p:spPr>
          <a:xfrm>
            <a:off x="7491730" y="4453890"/>
            <a:ext cx="752475" cy="1593215"/>
          </a:xfrm>
          <a:custGeom>
            <a:avLst/>
            <a:gdLst>
              <a:gd name="connsiteX0" fmla="*/ 316706 w 688387"/>
              <a:gd name="connsiteY0" fmla="*/ 1457706 h 1457705"/>
              <a:gd name="connsiteX1" fmla="*/ 66104 w 688387"/>
              <a:gd name="connsiteY1" fmla="*/ 1457706 h 1457705"/>
              <a:gd name="connsiteX2" fmla="*/ 60674 w 688387"/>
              <a:gd name="connsiteY2" fmla="*/ 1452467 h 1457705"/>
              <a:gd name="connsiteX3" fmla="*/ 0 w 688387"/>
              <a:gd name="connsiteY3" fmla="*/ 5715 h 1457705"/>
              <a:gd name="connsiteX4" fmla="*/ 1524 w 688387"/>
              <a:gd name="connsiteY4" fmla="*/ 1714 h 1457705"/>
              <a:gd name="connsiteX5" fmla="*/ 5429 w 688387"/>
              <a:gd name="connsiteY5" fmla="*/ 0 h 1457705"/>
              <a:gd name="connsiteX6" fmla="*/ 682943 w 688387"/>
              <a:gd name="connsiteY6" fmla="*/ 0 h 1457705"/>
              <a:gd name="connsiteX7" fmla="*/ 687610 w 688387"/>
              <a:gd name="connsiteY7" fmla="*/ 2572 h 1457705"/>
              <a:gd name="connsiteX8" fmla="*/ 687800 w 688387"/>
              <a:gd name="connsiteY8" fmla="*/ 7906 h 1457705"/>
              <a:gd name="connsiteX9" fmla="*/ 322136 w 688387"/>
              <a:gd name="connsiteY9" fmla="*/ 1452753 h 1457705"/>
              <a:gd name="connsiteX10" fmla="*/ 316706 w 688387"/>
              <a:gd name="connsiteY10" fmla="*/ 1457611 h 1457705"/>
              <a:gd name="connsiteX11" fmla="*/ 71342 w 688387"/>
              <a:gd name="connsiteY11" fmla="*/ 1446752 h 1457705"/>
              <a:gd name="connsiteX12" fmla="*/ 311848 w 688387"/>
              <a:gd name="connsiteY12" fmla="*/ 1446752 h 1457705"/>
              <a:gd name="connsiteX13" fmla="*/ 674084 w 688387"/>
              <a:gd name="connsiteY13" fmla="*/ 10954 h 1457705"/>
              <a:gd name="connsiteX14" fmla="*/ 11049 w 688387"/>
              <a:gd name="connsiteY14" fmla="*/ 10954 h 1457705"/>
              <a:gd name="connsiteX15" fmla="*/ 71247 w 688387"/>
              <a:gd name="connsiteY15" fmla="*/ 1446752 h 1457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8387" h="1457705">
                <a:moveTo>
                  <a:pt x="316706" y="1457706"/>
                </a:moveTo>
                <a:lnTo>
                  <a:pt x="66104" y="1457706"/>
                </a:lnTo>
                <a:cubicBezTo>
                  <a:pt x="63151" y="1457706"/>
                  <a:pt x="60769" y="1455420"/>
                  <a:pt x="60674" y="1452467"/>
                </a:cubicBezTo>
                <a:lnTo>
                  <a:pt x="0" y="5715"/>
                </a:lnTo>
                <a:cubicBezTo>
                  <a:pt x="0" y="4191"/>
                  <a:pt x="476" y="2762"/>
                  <a:pt x="1524" y="1714"/>
                </a:cubicBezTo>
                <a:cubicBezTo>
                  <a:pt x="2572" y="667"/>
                  <a:pt x="4000" y="0"/>
                  <a:pt x="5429" y="0"/>
                </a:cubicBezTo>
                <a:lnTo>
                  <a:pt x="682943" y="0"/>
                </a:lnTo>
                <a:cubicBezTo>
                  <a:pt x="684847" y="0"/>
                  <a:pt x="686657" y="952"/>
                  <a:pt x="687610" y="2572"/>
                </a:cubicBezTo>
                <a:cubicBezTo>
                  <a:pt x="688562" y="4191"/>
                  <a:pt x="688658" y="6191"/>
                  <a:pt x="687800" y="7906"/>
                </a:cubicBezTo>
                <a:cubicBezTo>
                  <a:pt x="426625" y="517017"/>
                  <a:pt x="323183" y="1443418"/>
                  <a:pt x="322136" y="1452753"/>
                </a:cubicBezTo>
                <a:cubicBezTo>
                  <a:pt x="321850" y="1455515"/>
                  <a:pt x="319469" y="1457611"/>
                  <a:pt x="316706" y="1457611"/>
                </a:cubicBezTo>
                <a:close/>
                <a:moveTo>
                  <a:pt x="71342" y="1446752"/>
                </a:moveTo>
                <a:lnTo>
                  <a:pt x="311848" y="1446752"/>
                </a:lnTo>
                <a:cubicBezTo>
                  <a:pt x="320326" y="1373505"/>
                  <a:pt x="424720" y="504063"/>
                  <a:pt x="674084" y="10954"/>
                </a:cubicBezTo>
                <a:lnTo>
                  <a:pt x="11049" y="10954"/>
                </a:lnTo>
                <a:lnTo>
                  <a:pt x="71247" y="1446752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2" name="任意多边形: 形状 33"/>
          <p:cNvSpPr/>
          <p:nvPr userDrawn="1">
            <p:custDataLst>
              <p:tags r:id="rId53"/>
            </p:custDataLst>
          </p:nvPr>
        </p:nvSpPr>
        <p:spPr>
          <a:xfrm>
            <a:off x="7497445" y="4460240"/>
            <a:ext cx="795655" cy="513715"/>
          </a:xfrm>
          <a:custGeom>
            <a:avLst/>
            <a:gdLst>
              <a:gd name="connsiteX0" fmla="*/ 727996 w 727995"/>
              <a:gd name="connsiteY0" fmla="*/ 64579 h 469868"/>
              <a:gd name="connsiteX1" fmla="*/ 501110 w 727995"/>
              <a:gd name="connsiteY1" fmla="*/ 469868 h 469868"/>
              <a:gd name="connsiteX2" fmla="*/ 667512 w 727995"/>
              <a:gd name="connsiteY2" fmla="*/ 19812 h 469868"/>
              <a:gd name="connsiteX3" fmla="*/ 3239 w 727995"/>
              <a:gd name="connsiteY3" fmla="*/ 78200 h 469868"/>
              <a:gd name="connsiteX4" fmla="*/ 0 w 727995"/>
              <a:gd name="connsiteY4" fmla="*/ 0 h 469868"/>
              <a:gd name="connsiteX5" fmla="*/ 721328 w 727995"/>
              <a:gd name="connsiteY5" fmla="*/ 0 h 469868"/>
              <a:gd name="connsiteX6" fmla="*/ 727996 w 727995"/>
              <a:gd name="connsiteY6" fmla="*/ 64579 h 46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7995" h="469868">
                <a:moveTo>
                  <a:pt x="727996" y="64579"/>
                </a:moveTo>
                <a:cubicBezTo>
                  <a:pt x="727996" y="64579"/>
                  <a:pt x="620173" y="171355"/>
                  <a:pt x="501110" y="469868"/>
                </a:cubicBezTo>
                <a:cubicBezTo>
                  <a:pt x="565976" y="220790"/>
                  <a:pt x="667512" y="19812"/>
                  <a:pt x="667512" y="19812"/>
                </a:cubicBezTo>
                <a:lnTo>
                  <a:pt x="3239" y="78200"/>
                </a:lnTo>
                <a:lnTo>
                  <a:pt x="0" y="0"/>
                </a:lnTo>
                <a:lnTo>
                  <a:pt x="721328" y="0"/>
                </a:lnTo>
                <a:lnTo>
                  <a:pt x="727996" y="64579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3" name="任意多边形: 形状 34"/>
          <p:cNvSpPr/>
          <p:nvPr userDrawn="1">
            <p:custDataLst>
              <p:tags r:id="rId54"/>
            </p:custDataLst>
          </p:nvPr>
        </p:nvSpPr>
        <p:spPr>
          <a:xfrm>
            <a:off x="7714615" y="4474845"/>
            <a:ext cx="290830" cy="186690"/>
          </a:xfrm>
          <a:custGeom>
            <a:avLst/>
            <a:gdLst>
              <a:gd name="connsiteX0" fmla="*/ 5517 w 266208"/>
              <a:gd name="connsiteY0" fmla="*/ 170871 h 170870"/>
              <a:gd name="connsiteX1" fmla="*/ 850 w 266208"/>
              <a:gd name="connsiteY1" fmla="*/ 168299 h 170870"/>
              <a:gd name="connsiteX2" fmla="*/ 2564 w 266208"/>
              <a:gd name="connsiteY2" fmla="*/ 160774 h 170870"/>
              <a:gd name="connsiteX3" fmla="*/ 257834 w 266208"/>
              <a:gd name="connsiteY3" fmla="*/ 850 h 170870"/>
              <a:gd name="connsiteX4" fmla="*/ 265359 w 266208"/>
              <a:gd name="connsiteY4" fmla="*/ 2564 h 170870"/>
              <a:gd name="connsiteX5" fmla="*/ 263645 w 266208"/>
              <a:gd name="connsiteY5" fmla="*/ 10089 h 170870"/>
              <a:gd name="connsiteX6" fmla="*/ 8375 w 266208"/>
              <a:gd name="connsiteY6" fmla="*/ 170014 h 170870"/>
              <a:gd name="connsiteX7" fmla="*/ 5517 w 266208"/>
              <a:gd name="connsiteY7" fmla="*/ 170871 h 17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6208" h="170870">
                <a:moveTo>
                  <a:pt x="5517" y="170871"/>
                </a:moveTo>
                <a:cubicBezTo>
                  <a:pt x="3707" y="170871"/>
                  <a:pt x="1898" y="169919"/>
                  <a:pt x="850" y="168299"/>
                </a:cubicBezTo>
                <a:cubicBezTo>
                  <a:pt x="-769" y="165727"/>
                  <a:pt x="-7" y="162394"/>
                  <a:pt x="2564" y="160774"/>
                </a:cubicBezTo>
                <a:lnTo>
                  <a:pt x="257834" y="850"/>
                </a:lnTo>
                <a:cubicBezTo>
                  <a:pt x="260406" y="-769"/>
                  <a:pt x="263740" y="-7"/>
                  <a:pt x="265359" y="2564"/>
                </a:cubicBezTo>
                <a:cubicBezTo>
                  <a:pt x="266978" y="5136"/>
                  <a:pt x="266216" y="8470"/>
                  <a:pt x="263645" y="10089"/>
                </a:cubicBezTo>
                <a:lnTo>
                  <a:pt x="8375" y="170014"/>
                </a:lnTo>
                <a:cubicBezTo>
                  <a:pt x="7517" y="170585"/>
                  <a:pt x="6470" y="170871"/>
                  <a:pt x="5517" y="170871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5" name="任意多边形: 形状 36"/>
          <p:cNvSpPr/>
          <p:nvPr userDrawn="1">
            <p:custDataLst>
              <p:tags r:id="rId55"/>
            </p:custDataLst>
          </p:nvPr>
        </p:nvSpPr>
        <p:spPr>
          <a:xfrm>
            <a:off x="7757160" y="2825750"/>
            <a:ext cx="251460" cy="328295"/>
          </a:xfrm>
          <a:custGeom>
            <a:avLst/>
            <a:gdLst>
              <a:gd name="connsiteX0" fmla="*/ 36862 w 229743"/>
              <a:gd name="connsiteY0" fmla="*/ 0 h 300513"/>
              <a:gd name="connsiteX1" fmla="*/ 0 w 229743"/>
              <a:gd name="connsiteY1" fmla="*/ 247840 h 300513"/>
              <a:gd name="connsiteX2" fmla="*/ 210407 w 229743"/>
              <a:gd name="connsiteY2" fmla="*/ 300514 h 300513"/>
              <a:gd name="connsiteX3" fmla="*/ 229743 w 229743"/>
              <a:gd name="connsiteY3" fmla="*/ 150209 h 300513"/>
              <a:gd name="connsiteX4" fmla="*/ 36862 w 229743"/>
              <a:gd name="connsiteY4" fmla="*/ 0 h 3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743" h="300513">
                <a:moveTo>
                  <a:pt x="36862" y="0"/>
                </a:moveTo>
                <a:lnTo>
                  <a:pt x="0" y="247840"/>
                </a:lnTo>
                <a:lnTo>
                  <a:pt x="210407" y="300514"/>
                </a:lnTo>
                <a:lnTo>
                  <a:pt x="229743" y="150209"/>
                </a:lnTo>
                <a:lnTo>
                  <a:pt x="36862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6" name="任意多边形: 形状 37"/>
          <p:cNvSpPr/>
          <p:nvPr userDrawn="1">
            <p:custDataLst>
              <p:tags r:id="rId56"/>
            </p:custDataLst>
          </p:nvPr>
        </p:nvSpPr>
        <p:spPr>
          <a:xfrm>
            <a:off x="7806690" y="2614930"/>
            <a:ext cx="346710" cy="398780"/>
          </a:xfrm>
          <a:custGeom>
            <a:avLst/>
            <a:gdLst>
              <a:gd name="connsiteX0" fmla="*/ 297551 w 317383"/>
              <a:gd name="connsiteY0" fmla="*/ 232960 h 364906"/>
              <a:gd name="connsiteX1" fmla="*/ 228590 w 317383"/>
              <a:gd name="connsiteY1" fmla="*/ 362977 h 364906"/>
              <a:gd name="connsiteX2" fmla="*/ 12563 w 317383"/>
              <a:gd name="connsiteY2" fmla="*/ 236866 h 364906"/>
              <a:gd name="connsiteX3" fmla="*/ 2848 w 317383"/>
              <a:gd name="connsiteY3" fmla="*/ 176096 h 364906"/>
              <a:gd name="connsiteX4" fmla="*/ 119148 w 317383"/>
              <a:gd name="connsiteY4" fmla="*/ 2170 h 364906"/>
              <a:gd name="connsiteX5" fmla="*/ 288217 w 317383"/>
              <a:gd name="connsiteY5" fmla="*/ 117327 h 364906"/>
              <a:gd name="connsiteX6" fmla="*/ 290313 w 317383"/>
              <a:gd name="connsiteY6" fmla="*/ 127804 h 364906"/>
              <a:gd name="connsiteX7" fmla="*/ 316506 w 317383"/>
              <a:gd name="connsiteY7" fmla="*/ 226388 h 364906"/>
              <a:gd name="connsiteX8" fmla="*/ 297551 w 317383"/>
              <a:gd name="connsiteY8" fmla="*/ 232960 h 364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383" h="364906">
                <a:moveTo>
                  <a:pt x="297551" y="232960"/>
                </a:moveTo>
                <a:cubicBezTo>
                  <a:pt x="298409" y="302588"/>
                  <a:pt x="291075" y="354309"/>
                  <a:pt x="228590" y="362977"/>
                </a:cubicBezTo>
                <a:cubicBezTo>
                  <a:pt x="155915" y="373073"/>
                  <a:pt x="33995" y="345355"/>
                  <a:pt x="12563" y="236866"/>
                </a:cubicBezTo>
                <a:cubicBezTo>
                  <a:pt x="11039" y="229246"/>
                  <a:pt x="3896" y="184002"/>
                  <a:pt x="2848" y="176096"/>
                </a:cubicBezTo>
                <a:cubicBezTo>
                  <a:pt x="-13154" y="58367"/>
                  <a:pt x="39995" y="13123"/>
                  <a:pt x="119148" y="2170"/>
                </a:cubicBezTo>
                <a:cubicBezTo>
                  <a:pt x="198301" y="-8784"/>
                  <a:pt x="274787" y="20553"/>
                  <a:pt x="288217" y="117327"/>
                </a:cubicBezTo>
                <a:cubicBezTo>
                  <a:pt x="288407" y="118470"/>
                  <a:pt x="290313" y="127804"/>
                  <a:pt x="290313" y="127804"/>
                </a:cubicBezTo>
                <a:cubicBezTo>
                  <a:pt x="301552" y="160856"/>
                  <a:pt x="321840" y="223245"/>
                  <a:pt x="316506" y="226388"/>
                </a:cubicBezTo>
                <a:cubicBezTo>
                  <a:pt x="309172" y="230674"/>
                  <a:pt x="297551" y="232960"/>
                  <a:pt x="297551" y="23296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7" name="任意多边形: 形状 38"/>
          <p:cNvSpPr/>
          <p:nvPr userDrawn="1">
            <p:custDataLst>
              <p:tags r:id="rId57"/>
            </p:custDataLst>
          </p:nvPr>
        </p:nvSpPr>
        <p:spPr>
          <a:xfrm>
            <a:off x="7800975" y="2608580"/>
            <a:ext cx="358775" cy="410845"/>
          </a:xfrm>
          <a:custGeom>
            <a:avLst/>
            <a:gdLst>
              <a:gd name="connsiteX0" fmla="*/ 204683 w 328157"/>
              <a:gd name="connsiteY0" fmla="*/ 375903 h 375902"/>
              <a:gd name="connsiteX1" fmla="*/ 12564 w 328157"/>
              <a:gd name="connsiteY1" fmla="*/ 243410 h 375902"/>
              <a:gd name="connsiteX2" fmla="*/ 2849 w 328157"/>
              <a:gd name="connsiteY2" fmla="*/ 182260 h 375902"/>
              <a:gd name="connsiteX3" fmla="*/ 123816 w 328157"/>
              <a:gd name="connsiteY3" fmla="*/ 2142 h 375902"/>
              <a:gd name="connsiteX4" fmla="*/ 298981 w 328157"/>
              <a:gd name="connsiteY4" fmla="*/ 121966 h 375902"/>
              <a:gd name="connsiteX5" fmla="*/ 300981 w 328157"/>
              <a:gd name="connsiteY5" fmla="*/ 131777 h 375902"/>
              <a:gd name="connsiteX6" fmla="*/ 324603 w 328157"/>
              <a:gd name="connsiteY6" fmla="*/ 236552 h 375902"/>
              <a:gd name="connsiteX7" fmla="*/ 308411 w 328157"/>
              <a:gd name="connsiteY7" fmla="*/ 242743 h 375902"/>
              <a:gd name="connsiteX8" fmla="*/ 234687 w 328157"/>
              <a:gd name="connsiteY8" fmla="*/ 373807 h 375902"/>
              <a:gd name="connsiteX9" fmla="*/ 204683 w 328157"/>
              <a:gd name="connsiteY9" fmla="*/ 375808 h 375902"/>
              <a:gd name="connsiteX10" fmla="*/ 156106 w 328157"/>
              <a:gd name="connsiteY10" fmla="*/ 10810 h 375902"/>
              <a:gd name="connsiteX11" fmla="*/ 125245 w 328157"/>
              <a:gd name="connsiteY11" fmla="*/ 13000 h 375902"/>
              <a:gd name="connsiteX12" fmla="*/ 13612 w 328157"/>
              <a:gd name="connsiteY12" fmla="*/ 180736 h 375902"/>
              <a:gd name="connsiteX13" fmla="*/ 23232 w 328157"/>
              <a:gd name="connsiteY13" fmla="*/ 241219 h 375902"/>
              <a:gd name="connsiteX14" fmla="*/ 233163 w 328157"/>
              <a:gd name="connsiteY14" fmla="*/ 363044 h 375902"/>
              <a:gd name="connsiteX15" fmla="*/ 297362 w 328157"/>
              <a:gd name="connsiteY15" fmla="*/ 238552 h 375902"/>
              <a:gd name="connsiteX16" fmla="*/ 297362 w 328157"/>
              <a:gd name="connsiteY16" fmla="*/ 233980 h 375902"/>
              <a:gd name="connsiteX17" fmla="*/ 301743 w 328157"/>
              <a:gd name="connsiteY17" fmla="*/ 233123 h 375902"/>
              <a:gd name="connsiteX18" fmla="*/ 317174 w 328157"/>
              <a:gd name="connsiteY18" fmla="*/ 228170 h 375902"/>
              <a:gd name="connsiteX19" fmla="*/ 290408 w 328157"/>
              <a:gd name="connsiteY19" fmla="*/ 135111 h 375902"/>
              <a:gd name="connsiteX20" fmla="*/ 290218 w 328157"/>
              <a:gd name="connsiteY20" fmla="*/ 134444 h 375902"/>
              <a:gd name="connsiteX21" fmla="*/ 288027 w 328157"/>
              <a:gd name="connsiteY21" fmla="*/ 123586 h 375902"/>
              <a:gd name="connsiteX22" fmla="*/ 156011 w 328157"/>
              <a:gd name="connsiteY22" fmla="*/ 10810 h 37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8157" h="375902">
                <a:moveTo>
                  <a:pt x="204683" y="375903"/>
                </a:moveTo>
                <a:cubicBezTo>
                  <a:pt x="127721" y="375903"/>
                  <a:pt x="31424" y="338755"/>
                  <a:pt x="12564" y="243410"/>
                </a:cubicBezTo>
                <a:cubicBezTo>
                  <a:pt x="11040" y="235885"/>
                  <a:pt x="3896" y="190451"/>
                  <a:pt x="2849" y="182260"/>
                </a:cubicBezTo>
                <a:cubicBezTo>
                  <a:pt x="-11629" y="75865"/>
                  <a:pt x="29138" y="15286"/>
                  <a:pt x="123816" y="2142"/>
                </a:cubicBezTo>
                <a:cubicBezTo>
                  <a:pt x="199064" y="-8336"/>
                  <a:pt x="284598" y="17763"/>
                  <a:pt x="298981" y="121966"/>
                </a:cubicBezTo>
                <a:cubicBezTo>
                  <a:pt x="299171" y="123109"/>
                  <a:pt x="300600" y="130158"/>
                  <a:pt x="300981" y="131777"/>
                </a:cubicBezTo>
                <a:cubicBezTo>
                  <a:pt x="334509" y="230647"/>
                  <a:pt x="329556" y="233695"/>
                  <a:pt x="324603" y="236552"/>
                </a:cubicBezTo>
                <a:cubicBezTo>
                  <a:pt x="319460" y="239600"/>
                  <a:pt x="312792" y="241600"/>
                  <a:pt x="308411" y="242743"/>
                </a:cubicBezTo>
                <a:cubicBezTo>
                  <a:pt x="308887" y="306847"/>
                  <a:pt x="302600" y="364378"/>
                  <a:pt x="234687" y="373807"/>
                </a:cubicBezTo>
                <a:cubicBezTo>
                  <a:pt x="225257" y="375141"/>
                  <a:pt x="215161" y="375808"/>
                  <a:pt x="204683" y="375808"/>
                </a:cubicBezTo>
                <a:close/>
                <a:moveTo>
                  <a:pt x="156106" y="10810"/>
                </a:moveTo>
                <a:cubicBezTo>
                  <a:pt x="146200" y="10810"/>
                  <a:pt x="135913" y="11572"/>
                  <a:pt x="125245" y="13000"/>
                </a:cubicBezTo>
                <a:cubicBezTo>
                  <a:pt x="36472" y="25288"/>
                  <a:pt x="-9" y="80152"/>
                  <a:pt x="13612" y="180736"/>
                </a:cubicBezTo>
                <a:cubicBezTo>
                  <a:pt x="14755" y="188832"/>
                  <a:pt x="21803" y="233790"/>
                  <a:pt x="23232" y="241219"/>
                </a:cubicBezTo>
                <a:cubicBezTo>
                  <a:pt x="43235" y="342565"/>
                  <a:pt x="158011" y="373426"/>
                  <a:pt x="233163" y="363044"/>
                </a:cubicBezTo>
                <a:cubicBezTo>
                  <a:pt x="288313" y="355424"/>
                  <a:pt x="298314" y="313419"/>
                  <a:pt x="297362" y="238552"/>
                </a:cubicBezTo>
                <a:lnTo>
                  <a:pt x="297362" y="233980"/>
                </a:lnTo>
                <a:cubicBezTo>
                  <a:pt x="297362" y="233980"/>
                  <a:pt x="301743" y="233123"/>
                  <a:pt x="301743" y="233123"/>
                </a:cubicBezTo>
                <a:cubicBezTo>
                  <a:pt x="301838" y="233123"/>
                  <a:pt x="310697" y="231313"/>
                  <a:pt x="317174" y="228170"/>
                </a:cubicBezTo>
                <a:cubicBezTo>
                  <a:pt x="316983" y="220836"/>
                  <a:pt x="310030" y="193023"/>
                  <a:pt x="290408" y="135111"/>
                </a:cubicBezTo>
                <a:lnTo>
                  <a:pt x="290218" y="134444"/>
                </a:lnTo>
                <a:cubicBezTo>
                  <a:pt x="289646" y="131587"/>
                  <a:pt x="288218" y="124729"/>
                  <a:pt x="288027" y="123586"/>
                </a:cubicBezTo>
                <a:cubicBezTo>
                  <a:pt x="278026" y="51481"/>
                  <a:pt x="229544" y="10810"/>
                  <a:pt x="156011" y="1081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8" name="任意多边形: 形状 39"/>
          <p:cNvSpPr/>
          <p:nvPr userDrawn="1">
            <p:custDataLst>
              <p:tags r:id="rId58"/>
            </p:custDataLst>
          </p:nvPr>
        </p:nvSpPr>
        <p:spPr>
          <a:xfrm rot="16768199">
            <a:off x="7599045" y="2912110"/>
            <a:ext cx="362585" cy="12065"/>
          </a:xfrm>
          <a:custGeom>
            <a:avLst/>
            <a:gdLst>
              <a:gd name="connsiteX0" fmla="*/ 0 w 331470"/>
              <a:gd name="connsiteY0" fmla="*/ 0 h 10953"/>
              <a:gd name="connsiteX1" fmla="*/ 331470 w 331470"/>
              <a:gd name="connsiteY1" fmla="*/ 0 h 10953"/>
              <a:gd name="connsiteX2" fmla="*/ 331470 w 331470"/>
              <a:gd name="connsiteY2" fmla="*/ 10954 h 10953"/>
              <a:gd name="connsiteX3" fmla="*/ 0 w 331470"/>
              <a:gd name="connsiteY3" fmla="*/ 10954 h 1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470" h="10953">
                <a:moveTo>
                  <a:pt x="0" y="0"/>
                </a:moveTo>
                <a:lnTo>
                  <a:pt x="331470" y="0"/>
                </a:lnTo>
                <a:lnTo>
                  <a:pt x="331470" y="10954"/>
                </a:lnTo>
                <a:lnTo>
                  <a:pt x="0" y="10954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9" name="任意多边形: 形状 40"/>
          <p:cNvSpPr/>
          <p:nvPr userDrawn="1">
            <p:custDataLst>
              <p:tags r:id="rId59"/>
            </p:custDataLst>
          </p:nvPr>
        </p:nvSpPr>
        <p:spPr>
          <a:xfrm>
            <a:off x="7806690" y="3016250"/>
            <a:ext cx="207645" cy="182245"/>
          </a:xfrm>
          <a:custGeom>
            <a:avLst/>
            <a:gdLst>
              <a:gd name="connsiteX0" fmla="*/ 169069 w 190023"/>
              <a:gd name="connsiteY0" fmla="*/ 166497 h 166496"/>
              <a:gd name="connsiteX1" fmla="*/ 0 w 190023"/>
              <a:gd name="connsiteY1" fmla="*/ 142875 h 166496"/>
              <a:gd name="connsiteX2" fmla="*/ 1524 w 190023"/>
              <a:gd name="connsiteY2" fmla="*/ 132112 h 166496"/>
              <a:gd name="connsiteX3" fmla="*/ 159639 w 190023"/>
              <a:gd name="connsiteY3" fmla="*/ 154115 h 166496"/>
              <a:gd name="connsiteX4" fmla="*/ 179165 w 190023"/>
              <a:gd name="connsiteY4" fmla="*/ 0 h 166496"/>
              <a:gd name="connsiteX5" fmla="*/ 190024 w 190023"/>
              <a:gd name="connsiteY5" fmla="*/ 1333 h 166496"/>
              <a:gd name="connsiteX6" fmla="*/ 169069 w 190023"/>
              <a:gd name="connsiteY6" fmla="*/ 166497 h 16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23" h="166496">
                <a:moveTo>
                  <a:pt x="169069" y="166497"/>
                </a:moveTo>
                <a:lnTo>
                  <a:pt x="0" y="142875"/>
                </a:lnTo>
                <a:lnTo>
                  <a:pt x="1524" y="132112"/>
                </a:lnTo>
                <a:lnTo>
                  <a:pt x="159639" y="154115"/>
                </a:lnTo>
                <a:lnTo>
                  <a:pt x="179165" y="0"/>
                </a:lnTo>
                <a:lnTo>
                  <a:pt x="190024" y="1333"/>
                </a:lnTo>
                <a:lnTo>
                  <a:pt x="169069" y="166497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0" name="任意多边形: 形状 41"/>
          <p:cNvSpPr/>
          <p:nvPr userDrawn="1">
            <p:custDataLst>
              <p:tags r:id="rId60"/>
            </p:custDataLst>
          </p:nvPr>
        </p:nvSpPr>
        <p:spPr>
          <a:xfrm>
            <a:off x="7790180" y="2759075"/>
            <a:ext cx="218440" cy="332740"/>
          </a:xfrm>
          <a:custGeom>
            <a:avLst/>
            <a:gdLst>
              <a:gd name="connsiteX0" fmla="*/ 0 w 199574"/>
              <a:gd name="connsiteY0" fmla="*/ 89726 h 304419"/>
              <a:gd name="connsiteX1" fmla="*/ 191167 w 199574"/>
              <a:gd name="connsiteY1" fmla="*/ 304419 h 304419"/>
              <a:gd name="connsiteX2" fmla="*/ 198977 w 199574"/>
              <a:gd name="connsiteY2" fmla="*/ 236411 h 304419"/>
              <a:gd name="connsiteX3" fmla="*/ 99822 w 199574"/>
              <a:gd name="connsiteY3" fmla="*/ 181166 h 304419"/>
              <a:gd name="connsiteX4" fmla="*/ 57817 w 199574"/>
              <a:gd name="connsiteY4" fmla="*/ 99155 h 304419"/>
              <a:gd name="connsiteX5" fmla="*/ 36290 w 199574"/>
              <a:gd name="connsiteY5" fmla="*/ 49340 h 304419"/>
              <a:gd name="connsiteX6" fmla="*/ 14954 w 199574"/>
              <a:gd name="connsiteY6" fmla="*/ 0 h 304419"/>
              <a:gd name="connsiteX7" fmla="*/ 0 w 199574"/>
              <a:gd name="connsiteY7" fmla="*/ 89821 h 30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574" h="304419">
                <a:moveTo>
                  <a:pt x="0" y="89726"/>
                </a:moveTo>
                <a:cubicBezTo>
                  <a:pt x="44482" y="274225"/>
                  <a:pt x="135731" y="294323"/>
                  <a:pt x="191167" y="304419"/>
                </a:cubicBezTo>
                <a:cubicBezTo>
                  <a:pt x="202787" y="223171"/>
                  <a:pt x="198977" y="236411"/>
                  <a:pt x="198977" y="236411"/>
                </a:cubicBezTo>
                <a:cubicBezTo>
                  <a:pt x="198977" y="236411"/>
                  <a:pt x="138113" y="222504"/>
                  <a:pt x="99822" y="181166"/>
                </a:cubicBezTo>
                <a:cubicBezTo>
                  <a:pt x="62675" y="140970"/>
                  <a:pt x="57817" y="99155"/>
                  <a:pt x="57817" y="99155"/>
                </a:cubicBezTo>
                <a:cubicBezTo>
                  <a:pt x="57817" y="99155"/>
                  <a:pt x="22955" y="79153"/>
                  <a:pt x="36290" y="49340"/>
                </a:cubicBezTo>
                <a:cubicBezTo>
                  <a:pt x="30956" y="36957"/>
                  <a:pt x="14954" y="0"/>
                  <a:pt x="14954" y="0"/>
                </a:cubicBezTo>
                <a:lnTo>
                  <a:pt x="0" y="89821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1" name="任意多边形: 形状 42"/>
          <p:cNvSpPr/>
          <p:nvPr userDrawn="1">
            <p:custDataLst>
              <p:tags r:id="rId61"/>
            </p:custDataLst>
          </p:nvPr>
        </p:nvSpPr>
        <p:spPr>
          <a:xfrm>
            <a:off x="7821930" y="2803525"/>
            <a:ext cx="66040" cy="73660"/>
          </a:xfrm>
          <a:custGeom>
            <a:avLst/>
            <a:gdLst>
              <a:gd name="connsiteX0" fmla="*/ 35349 w 60125"/>
              <a:gd name="connsiteY0" fmla="*/ 67097 h 67192"/>
              <a:gd name="connsiteX1" fmla="*/ 5250 w 60125"/>
              <a:gd name="connsiteY1" fmla="*/ 47285 h 67192"/>
              <a:gd name="connsiteX2" fmla="*/ 392 w 60125"/>
              <a:gd name="connsiteY2" fmla="*/ 22330 h 67192"/>
              <a:gd name="connsiteX3" fmla="*/ 13156 w 60125"/>
              <a:gd name="connsiteY3" fmla="*/ 2994 h 67192"/>
              <a:gd name="connsiteX4" fmla="*/ 36301 w 60125"/>
              <a:gd name="connsiteY4" fmla="*/ 2518 h 67192"/>
              <a:gd name="connsiteX5" fmla="*/ 54875 w 60125"/>
              <a:gd name="connsiteY5" fmla="*/ 19949 h 67192"/>
              <a:gd name="connsiteX6" fmla="*/ 59733 w 60125"/>
              <a:gd name="connsiteY6" fmla="*/ 44904 h 67192"/>
              <a:gd name="connsiteX7" fmla="*/ 47065 w 60125"/>
              <a:gd name="connsiteY7" fmla="*/ 64240 h 67192"/>
              <a:gd name="connsiteX8" fmla="*/ 35539 w 60125"/>
              <a:gd name="connsiteY8" fmla="*/ 67193 h 67192"/>
              <a:gd name="connsiteX9" fmla="*/ 24776 w 60125"/>
              <a:gd name="connsiteY9" fmla="*/ 10900 h 67192"/>
              <a:gd name="connsiteX10" fmla="*/ 18394 w 60125"/>
              <a:gd name="connsiteY10" fmla="*/ 12519 h 67192"/>
              <a:gd name="connsiteX11" fmla="*/ 11155 w 60125"/>
              <a:gd name="connsiteY11" fmla="*/ 23949 h 67192"/>
              <a:gd name="connsiteX12" fmla="*/ 14775 w 60125"/>
              <a:gd name="connsiteY12" fmla="*/ 41951 h 67192"/>
              <a:gd name="connsiteX13" fmla="*/ 41635 w 60125"/>
              <a:gd name="connsiteY13" fmla="*/ 54620 h 67192"/>
              <a:gd name="connsiteX14" fmla="*/ 48874 w 60125"/>
              <a:gd name="connsiteY14" fmla="*/ 43190 h 67192"/>
              <a:gd name="connsiteX15" fmla="*/ 45255 w 60125"/>
              <a:gd name="connsiteY15" fmla="*/ 25187 h 67192"/>
              <a:gd name="connsiteX16" fmla="*/ 31920 w 60125"/>
              <a:gd name="connsiteY16" fmla="*/ 12519 h 67192"/>
              <a:gd name="connsiteX17" fmla="*/ 24776 w 60125"/>
              <a:gd name="connsiteY17" fmla="*/ 10900 h 6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125" h="67192">
                <a:moveTo>
                  <a:pt x="35349" y="67097"/>
                </a:moveTo>
                <a:cubicBezTo>
                  <a:pt x="24014" y="67097"/>
                  <a:pt x="12108" y="59668"/>
                  <a:pt x="5250" y="47285"/>
                </a:cubicBezTo>
                <a:cubicBezTo>
                  <a:pt x="868" y="39380"/>
                  <a:pt x="-846" y="30426"/>
                  <a:pt x="392" y="22330"/>
                </a:cubicBezTo>
                <a:cubicBezTo>
                  <a:pt x="1726" y="13662"/>
                  <a:pt x="6298" y="6804"/>
                  <a:pt x="13156" y="2994"/>
                </a:cubicBezTo>
                <a:cubicBezTo>
                  <a:pt x="20014" y="-816"/>
                  <a:pt x="28205" y="-1006"/>
                  <a:pt x="36301" y="2518"/>
                </a:cubicBezTo>
                <a:cubicBezTo>
                  <a:pt x="43921" y="5756"/>
                  <a:pt x="50494" y="11948"/>
                  <a:pt x="54875" y="19949"/>
                </a:cubicBezTo>
                <a:cubicBezTo>
                  <a:pt x="59257" y="27854"/>
                  <a:pt x="60971" y="36808"/>
                  <a:pt x="59733" y="44904"/>
                </a:cubicBezTo>
                <a:cubicBezTo>
                  <a:pt x="58399" y="53572"/>
                  <a:pt x="53827" y="60430"/>
                  <a:pt x="47065" y="64240"/>
                </a:cubicBezTo>
                <a:cubicBezTo>
                  <a:pt x="43445" y="66240"/>
                  <a:pt x="39540" y="67193"/>
                  <a:pt x="35539" y="67193"/>
                </a:cubicBezTo>
                <a:close/>
                <a:moveTo>
                  <a:pt x="24776" y="10900"/>
                </a:moveTo>
                <a:cubicBezTo>
                  <a:pt x="22490" y="10900"/>
                  <a:pt x="20299" y="11471"/>
                  <a:pt x="18394" y="12519"/>
                </a:cubicBezTo>
                <a:cubicBezTo>
                  <a:pt x="14584" y="14615"/>
                  <a:pt x="12013" y="18710"/>
                  <a:pt x="11155" y="23949"/>
                </a:cubicBezTo>
                <a:cubicBezTo>
                  <a:pt x="10298" y="29759"/>
                  <a:pt x="11536" y="36141"/>
                  <a:pt x="14775" y="41951"/>
                </a:cubicBezTo>
                <a:cubicBezTo>
                  <a:pt x="21157" y="53572"/>
                  <a:pt x="33253" y="59192"/>
                  <a:pt x="41635" y="54620"/>
                </a:cubicBezTo>
                <a:cubicBezTo>
                  <a:pt x="45445" y="52524"/>
                  <a:pt x="48017" y="48428"/>
                  <a:pt x="48874" y="43190"/>
                </a:cubicBezTo>
                <a:cubicBezTo>
                  <a:pt x="49732" y="37379"/>
                  <a:pt x="48493" y="30998"/>
                  <a:pt x="45255" y="25187"/>
                </a:cubicBezTo>
                <a:cubicBezTo>
                  <a:pt x="42016" y="19377"/>
                  <a:pt x="37254" y="14805"/>
                  <a:pt x="31920" y="12519"/>
                </a:cubicBezTo>
                <a:cubicBezTo>
                  <a:pt x="29443" y="11471"/>
                  <a:pt x="27062" y="10900"/>
                  <a:pt x="24776" y="1090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2" name="任意多边形: 形状 43"/>
          <p:cNvSpPr/>
          <p:nvPr userDrawn="1">
            <p:custDataLst>
              <p:tags r:id="rId62"/>
            </p:custDataLst>
          </p:nvPr>
        </p:nvSpPr>
        <p:spPr>
          <a:xfrm>
            <a:off x="8024495" y="2708910"/>
            <a:ext cx="59055" cy="41910"/>
          </a:xfrm>
          <a:custGeom>
            <a:avLst/>
            <a:gdLst>
              <a:gd name="connsiteX0" fmla="*/ 5435 w 53946"/>
              <a:gd name="connsiteY0" fmla="*/ 38100 h 38100"/>
              <a:gd name="connsiteX1" fmla="*/ 4388 w 53946"/>
              <a:gd name="connsiteY1" fmla="*/ 38005 h 38100"/>
              <a:gd name="connsiteX2" fmla="*/ 101 w 53946"/>
              <a:gd name="connsiteY2" fmla="*/ 31528 h 38100"/>
              <a:gd name="connsiteX3" fmla="*/ 19627 w 53946"/>
              <a:gd name="connsiteY3" fmla="*/ 4953 h 38100"/>
              <a:gd name="connsiteX4" fmla="*/ 50584 w 53946"/>
              <a:gd name="connsiteY4" fmla="*/ 2096 h 38100"/>
              <a:gd name="connsiteX5" fmla="*/ 53536 w 53946"/>
              <a:gd name="connsiteY5" fmla="*/ 9239 h 38100"/>
              <a:gd name="connsiteX6" fmla="*/ 46393 w 53946"/>
              <a:gd name="connsiteY6" fmla="*/ 12192 h 38100"/>
              <a:gd name="connsiteX7" fmla="*/ 24771 w 53946"/>
              <a:gd name="connsiteY7" fmla="*/ 14669 h 38100"/>
              <a:gd name="connsiteX8" fmla="*/ 10769 w 53946"/>
              <a:gd name="connsiteY8" fmla="*/ 33719 h 38100"/>
              <a:gd name="connsiteX9" fmla="*/ 5435 w 53946"/>
              <a:gd name="connsiteY9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946" h="38100">
                <a:moveTo>
                  <a:pt x="5435" y="38100"/>
                </a:moveTo>
                <a:cubicBezTo>
                  <a:pt x="5435" y="38100"/>
                  <a:pt x="4673" y="38100"/>
                  <a:pt x="4388" y="38005"/>
                </a:cubicBezTo>
                <a:cubicBezTo>
                  <a:pt x="1435" y="37433"/>
                  <a:pt x="-470" y="34576"/>
                  <a:pt x="101" y="31528"/>
                </a:cubicBezTo>
                <a:cubicBezTo>
                  <a:pt x="2482" y="19907"/>
                  <a:pt x="9340" y="10478"/>
                  <a:pt x="19627" y="4953"/>
                </a:cubicBezTo>
                <a:cubicBezTo>
                  <a:pt x="29629" y="-381"/>
                  <a:pt x="42011" y="-1524"/>
                  <a:pt x="50584" y="2096"/>
                </a:cubicBezTo>
                <a:cubicBezTo>
                  <a:pt x="53346" y="3239"/>
                  <a:pt x="54679" y="6477"/>
                  <a:pt x="53536" y="9239"/>
                </a:cubicBezTo>
                <a:cubicBezTo>
                  <a:pt x="52394" y="12002"/>
                  <a:pt x="49155" y="13335"/>
                  <a:pt x="46393" y="12192"/>
                </a:cubicBezTo>
                <a:cubicBezTo>
                  <a:pt x="41630" y="10192"/>
                  <a:pt x="32677" y="10382"/>
                  <a:pt x="24771" y="14669"/>
                </a:cubicBezTo>
                <a:cubicBezTo>
                  <a:pt x="19532" y="17431"/>
                  <a:pt x="12960" y="22955"/>
                  <a:pt x="10769" y="33719"/>
                </a:cubicBezTo>
                <a:cubicBezTo>
                  <a:pt x="10293" y="36290"/>
                  <a:pt x="8007" y="38100"/>
                  <a:pt x="5435" y="3810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3" name="任意多边形: 形状 44"/>
          <p:cNvSpPr/>
          <p:nvPr userDrawn="1">
            <p:custDataLst>
              <p:tags r:id="rId63"/>
            </p:custDataLst>
          </p:nvPr>
        </p:nvSpPr>
        <p:spPr>
          <a:xfrm>
            <a:off x="8072755" y="2758440"/>
            <a:ext cx="16510" cy="27940"/>
          </a:xfrm>
          <a:custGeom>
            <a:avLst/>
            <a:gdLst>
              <a:gd name="connsiteX0" fmla="*/ 15195 w 15245"/>
              <a:gd name="connsiteY0" fmla="*/ 12298 h 25643"/>
              <a:gd name="connsiteX1" fmla="*/ 8528 w 15245"/>
              <a:gd name="connsiteY1" fmla="*/ 25633 h 25643"/>
              <a:gd name="connsiteX2" fmla="*/ 50 w 15245"/>
              <a:gd name="connsiteY2" fmla="*/ 13346 h 25643"/>
              <a:gd name="connsiteX3" fmla="*/ 6718 w 15245"/>
              <a:gd name="connsiteY3" fmla="*/ 11 h 25643"/>
              <a:gd name="connsiteX4" fmla="*/ 15195 w 15245"/>
              <a:gd name="connsiteY4" fmla="*/ 12298 h 2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5" h="25643">
                <a:moveTo>
                  <a:pt x="15195" y="12298"/>
                </a:moveTo>
                <a:cubicBezTo>
                  <a:pt x="15671" y="19346"/>
                  <a:pt x="12719" y="25347"/>
                  <a:pt x="8528" y="25633"/>
                </a:cubicBezTo>
                <a:cubicBezTo>
                  <a:pt x="4337" y="25919"/>
                  <a:pt x="527" y="20394"/>
                  <a:pt x="50" y="13346"/>
                </a:cubicBezTo>
                <a:cubicBezTo>
                  <a:pt x="-426" y="6297"/>
                  <a:pt x="2527" y="296"/>
                  <a:pt x="6718" y="11"/>
                </a:cubicBezTo>
                <a:cubicBezTo>
                  <a:pt x="10909" y="-275"/>
                  <a:pt x="14719" y="5249"/>
                  <a:pt x="15195" y="12298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4" name="任意多边形: 形状 45"/>
          <p:cNvSpPr/>
          <p:nvPr userDrawn="1">
            <p:custDataLst>
              <p:tags r:id="rId64"/>
            </p:custDataLst>
          </p:nvPr>
        </p:nvSpPr>
        <p:spPr>
          <a:xfrm>
            <a:off x="8039100" y="2877820"/>
            <a:ext cx="85090" cy="40640"/>
          </a:xfrm>
          <a:custGeom>
            <a:avLst/>
            <a:gdLst>
              <a:gd name="connsiteX0" fmla="*/ 64244 w 77551"/>
              <a:gd name="connsiteY0" fmla="*/ 36907 h 37002"/>
              <a:gd name="connsiteX1" fmla="*/ 1379 w 77551"/>
              <a:gd name="connsiteY1" fmla="*/ 9094 h 37002"/>
              <a:gd name="connsiteX2" fmla="*/ 1855 w 77551"/>
              <a:gd name="connsiteY2" fmla="*/ 1379 h 37002"/>
              <a:gd name="connsiteX3" fmla="*/ 9570 w 77551"/>
              <a:gd name="connsiteY3" fmla="*/ 1855 h 37002"/>
              <a:gd name="connsiteX4" fmla="*/ 71292 w 77551"/>
              <a:gd name="connsiteY4" fmla="*/ 25668 h 37002"/>
              <a:gd name="connsiteX5" fmla="*/ 77484 w 77551"/>
              <a:gd name="connsiteY5" fmla="*/ 30240 h 37002"/>
              <a:gd name="connsiteX6" fmla="*/ 72912 w 77551"/>
              <a:gd name="connsiteY6" fmla="*/ 36431 h 37002"/>
              <a:gd name="connsiteX7" fmla="*/ 64244 w 77551"/>
              <a:gd name="connsiteY7" fmla="*/ 37002 h 3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51" h="37002">
                <a:moveTo>
                  <a:pt x="64244" y="36907"/>
                </a:moveTo>
                <a:cubicBezTo>
                  <a:pt x="50433" y="36907"/>
                  <a:pt x="23096" y="33478"/>
                  <a:pt x="1379" y="9094"/>
                </a:cubicBezTo>
                <a:cubicBezTo>
                  <a:pt x="-621" y="6808"/>
                  <a:pt x="-431" y="3379"/>
                  <a:pt x="1855" y="1379"/>
                </a:cubicBezTo>
                <a:cubicBezTo>
                  <a:pt x="4141" y="-621"/>
                  <a:pt x="7570" y="-431"/>
                  <a:pt x="9570" y="1855"/>
                </a:cubicBezTo>
                <a:cubicBezTo>
                  <a:pt x="35193" y="30811"/>
                  <a:pt x="70911" y="25668"/>
                  <a:pt x="71292" y="25668"/>
                </a:cubicBezTo>
                <a:cubicBezTo>
                  <a:pt x="74245" y="25191"/>
                  <a:pt x="77103" y="27287"/>
                  <a:pt x="77484" y="30240"/>
                </a:cubicBezTo>
                <a:cubicBezTo>
                  <a:pt x="77960" y="33192"/>
                  <a:pt x="75864" y="36050"/>
                  <a:pt x="72912" y="36431"/>
                </a:cubicBezTo>
                <a:cubicBezTo>
                  <a:pt x="72436" y="36431"/>
                  <a:pt x="69197" y="37002"/>
                  <a:pt x="64244" y="37002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5" name="任意多边形: 形状 46"/>
          <p:cNvSpPr/>
          <p:nvPr userDrawn="1">
            <p:custDataLst>
              <p:tags r:id="rId65"/>
            </p:custDataLst>
          </p:nvPr>
        </p:nvSpPr>
        <p:spPr>
          <a:xfrm>
            <a:off x="7791450" y="2690495"/>
            <a:ext cx="171450" cy="178435"/>
          </a:xfrm>
          <a:custGeom>
            <a:avLst/>
            <a:gdLst>
              <a:gd name="connsiteX0" fmla="*/ 132847 w 156976"/>
              <a:gd name="connsiteY0" fmla="*/ 15335 h 163390"/>
              <a:gd name="connsiteX1" fmla="*/ 66363 w 156976"/>
              <a:gd name="connsiteY1" fmla="*/ 17431 h 163390"/>
              <a:gd name="connsiteX2" fmla="*/ 22072 w 156976"/>
              <a:gd name="connsiteY2" fmla="*/ 0 h 163390"/>
              <a:gd name="connsiteX3" fmla="*/ 1117 w 156976"/>
              <a:gd name="connsiteY3" fmla="*/ 55817 h 163390"/>
              <a:gd name="connsiteX4" fmla="*/ 35216 w 156976"/>
              <a:gd name="connsiteY4" fmla="*/ 120872 h 163390"/>
              <a:gd name="connsiteX5" fmla="*/ 67315 w 156976"/>
              <a:gd name="connsiteY5" fmla="*/ 113919 h 163390"/>
              <a:gd name="connsiteX6" fmla="*/ 102939 w 156976"/>
              <a:gd name="connsiteY6" fmla="*/ 163354 h 163390"/>
              <a:gd name="connsiteX7" fmla="*/ 120465 w 156976"/>
              <a:gd name="connsiteY7" fmla="*/ 85344 h 163390"/>
              <a:gd name="connsiteX8" fmla="*/ 155898 w 156976"/>
              <a:gd name="connsiteY8" fmla="*/ 45244 h 163390"/>
              <a:gd name="connsiteX9" fmla="*/ 132847 w 156976"/>
              <a:gd name="connsiteY9" fmla="*/ 15335 h 16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976" h="163390">
                <a:moveTo>
                  <a:pt x="132847" y="15335"/>
                </a:moveTo>
                <a:cubicBezTo>
                  <a:pt x="132847" y="15335"/>
                  <a:pt x="106463" y="20479"/>
                  <a:pt x="66363" y="17431"/>
                </a:cubicBezTo>
                <a:cubicBezTo>
                  <a:pt x="23977" y="14192"/>
                  <a:pt x="22072" y="0"/>
                  <a:pt x="22072" y="0"/>
                </a:cubicBezTo>
                <a:cubicBezTo>
                  <a:pt x="22072" y="0"/>
                  <a:pt x="5688" y="19907"/>
                  <a:pt x="1117" y="55817"/>
                </a:cubicBezTo>
                <a:cubicBezTo>
                  <a:pt x="-7361" y="122587"/>
                  <a:pt x="35216" y="120872"/>
                  <a:pt x="35216" y="120872"/>
                </a:cubicBezTo>
                <a:cubicBezTo>
                  <a:pt x="35216" y="120872"/>
                  <a:pt x="50456" y="103251"/>
                  <a:pt x="67315" y="113919"/>
                </a:cubicBezTo>
                <a:cubicBezTo>
                  <a:pt x="84079" y="124587"/>
                  <a:pt x="87794" y="164783"/>
                  <a:pt x="102939" y="163354"/>
                </a:cubicBezTo>
                <a:cubicBezTo>
                  <a:pt x="126656" y="161163"/>
                  <a:pt x="120465" y="85344"/>
                  <a:pt x="120465" y="85344"/>
                </a:cubicBezTo>
                <a:cubicBezTo>
                  <a:pt x="120465" y="85344"/>
                  <a:pt x="153802" y="71152"/>
                  <a:pt x="155898" y="45244"/>
                </a:cubicBezTo>
                <a:cubicBezTo>
                  <a:pt x="157898" y="19336"/>
                  <a:pt x="160089" y="8668"/>
                  <a:pt x="132847" y="1533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8" name="任意多边形: 形状 48"/>
          <p:cNvSpPr/>
          <p:nvPr userDrawn="1">
            <p:custDataLst>
              <p:tags r:id="rId66"/>
            </p:custDataLst>
          </p:nvPr>
        </p:nvSpPr>
        <p:spPr>
          <a:xfrm>
            <a:off x="7468870" y="3091180"/>
            <a:ext cx="834390" cy="1368425"/>
          </a:xfrm>
          <a:custGeom>
            <a:avLst/>
            <a:gdLst>
              <a:gd name="connsiteX0" fmla="*/ 239086 w 763688"/>
              <a:gd name="connsiteY0" fmla="*/ 0 h 1251870"/>
              <a:gd name="connsiteX1" fmla="*/ 44395 w 763688"/>
              <a:gd name="connsiteY1" fmla="*/ 268319 h 1251870"/>
              <a:gd name="connsiteX2" fmla="*/ 2866 w 763688"/>
              <a:gd name="connsiteY2" fmla="*/ 1251871 h 1251870"/>
              <a:gd name="connsiteX3" fmla="*/ 762008 w 763688"/>
              <a:gd name="connsiteY3" fmla="*/ 1251871 h 1251870"/>
              <a:gd name="connsiteX4" fmla="*/ 743625 w 763688"/>
              <a:gd name="connsiteY4" fmla="*/ 615220 h 1251870"/>
              <a:gd name="connsiteX5" fmla="*/ 428348 w 763688"/>
              <a:gd name="connsiteY5" fmla="*/ 91630 h 1251870"/>
              <a:gd name="connsiteX6" fmla="*/ 239086 w 763688"/>
              <a:gd name="connsiteY6" fmla="*/ 0 h 125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3688" h="1251870">
                <a:moveTo>
                  <a:pt x="239086" y="0"/>
                </a:moveTo>
                <a:cubicBezTo>
                  <a:pt x="239086" y="0"/>
                  <a:pt x="80114" y="169736"/>
                  <a:pt x="44395" y="268319"/>
                </a:cubicBezTo>
                <a:cubicBezTo>
                  <a:pt x="-16279" y="435864"/>
                  <a:pt x="2866" y="1251871"/>
                  <a:pt x="2866" y="1251871"/>
                </a:cubicBezTo>
                <a:lnTo>
                  <a:pt x="762008" y="1251871"/>
                </a:lnTo>
                <a:cubicBezTo>
                  <a:pt x="762008" y="1251871"/>
                  <a:pt x="771915" y="880491"/>
                  <a:pt x="743625" y="615220"/>
                </a:cubicBezTo>
                <a:cubicBezTo>
                  <a:pt x="711716" y="315659"/>
                  <a:pt x="428348" y="91630"/>
                  <a:pt x="428348" y="91630"/>
                </a:cubicBezTo>
                <a:lnTo>
                  <a:pt x="239086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05" name="任意多边形: 形状 49"/>
          <p:cNvSpPr/>
          <p:nvPr userDrawn="1">
            <p:custDataLst>
              <p:tags r:id="rId67"/>
            </p:custDataLst>
          </p:nvPr>
        </p:nvSpPr>
        <p:spPr>
          <a:xfrm>
            <a:off x="7462520" y="3087370"/>
            <a:ext cx="846455" cy="1378585"/>
          </a:xfrm>
          <a:custGeom>
            <a:avLst/>
            <a:gdLst>
              <a:gd name="connsiteX0" fmla="*/ 772880 w 774679"/>
              <a:gd name="connsiteY0" fmla="*/ 1261110 h 1261110"/>
              <a:gd name="connsiteX1" fmla="*/ 3070 w 774679"/>
              <a:gd name="connsiteY1" fmla="*/ 1261110 h 1261110"/>
              <a:gd name="connsiteX2" fmla="*/ 3070 w 774679"/>
              <a:gd name="connsiteY2" fmla="*/ 1255776 h 1261110"/>
              <a:gd name="connsiteX3" fmla="*/ 44885 w 774679"/>
              <a:gd name="connsiteY3" fmla="*/ 270224 h 1261110"/>
              <a:gd name="connsiteX4" fmla="*/ 240719 w 774679"/>
              <a:gd name="connsiteY4" fmla="*/ 0 h 1261110"/>
              <a:gd name="connsiteX5" fmla="*/ 248720 w 774679"/>
              <a:gd name="connsiteY5" fmla="*/ 7429 h 1261110"/>
              <a:gd name="connsiteX6" fmla="*/ 55172 w 774679"/>
              <a:gd name="connsiteY6" fmla="*/ 273939 h 1261110"/>
              <a:gd name="connsiteX7" fmla="*/ 13833 w 774679"/>
              <a:gd name="connsiteY7" fmla="*/ 1250156 h 1261110"/>
              <a:gd name="connsiteX8" fmla="*/ 762308 w 774679"/>
              <a:gd name="connsiteY8" fmla="*/ 1250156 h 1261110"/>
              <a:gd name="connsiteX9" fmla="*/ 743829 w 774679"/>
              <a:gd name="connsiteY9" fmla="*/ 619506 h 1261110"/>
              <a:gd name="connsiteX10" fmla="*/ 430647 w 774679"/>
              <a:gd name="connsiteY10" fmla="*/ 99631 h 1261110"/>
              <a:gd name="connsiteX11" fmla="*/ 437410 w 774679"/>
              <a:gd name="connsiteY11" fmla="*/ 91059 h 1261110"/>
              <a:gd name="connsiteX12" fmla="*/ 754688 w 774679"/>
              <a:gd name="connsiteY12" fmla="*/ 618363 h 1261110"/>
              <a:gd name="connsiteX13" fmla="*/ 773071 w 774679"/>
              <a:gd name="connsiteY13" fmla="*/ 1255776 h 1261110"/>
              <a:gd name="connsiteX14" fmla="*/ 773071 w 774679"/>
              <a:gd name="connsiteY14" fmla="*/ 1261110 h 126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74679" h="1261110">
                <a:moveTo>
                  <a:pt x="772880" y="1261110"/>
                </a:moveTo>
                <a:lnTo>
                  <a:pt x="3070" y="1261110"/>
                </a:lnTo>
                <a:lnTo>
                  <a:pt x="3070" y="1255776"/>
                </a:lnTo>
                <a:cubicBezTo>
                  <a:pt x="2213" y="1222439"/>
                  <a:pt x="-15504" y="436817"/>
                  <a:pt x="44885" y="270224"/>
                </a:cubicBezTo>
                <a:cubicBezTo>
                  <a:pt x="80603" y="171640"/>
                  <a:pt x="234242" y="6953"/>
                  <a:pt x="240719" y="0"/>
                </a:cubicBezTo>
                <a:lnTo>
                  <a:pt x="248720" y="7429"/>
                </a:lnTo>
                <a:cubicBezTo>
                  <a:pt x="247100" y="9144"/>
                  <a:pt x="90128" y="177451"/>
                  <a:pt x="55172" y="273939"/>
                </a:cubicBezTo>
                <a:cubicBezTo>
                  <a:pt x="-1883" y="431578"/>
                  <a:pt x="12309" y="1179290"/>
                  <a:pt x="13833" y="1250156"/>
                </a:cubicBezTo>
                <a:lnTo>
                  <a:pt x="762308" y="1250156"/>
                </a:lnTo>
                <a:cubicBezTo>
                  <a:pt x="763355" y="1203674"/>
                  <a:pt x="769928" y="864203"/>
                  <a:pt x="743829" y="619506"/>
                </a:cubicBezTo>
                <a:cubicBezTo>
                  <a:pt x="712587" y="325755"/>
                  <a:pt x="433409" y="101822"/>
                  <a:pt x="430647" y="99631"/>
                </a:cubicBezTo>
                <a:lnTo>
                  <a:pt x="437410" y="91059"/>
                </a:lnTo>
                <a:cubicBezTo>
                  <a:pt x="440267" y="93345"/>
                  <a:pt x="722969" y="319945"/>
                  <a:pt x="754688" y="618363"/>
                </a:cubicBezTo>
                <a:cubicBezTo>
                  <a:pt x="782596" y="880967"/>
                  <a:pt x="773166" y="1252061"/>
                  <a:pt x="773071" y="1255776"/>
                </a:cubicBezTo>
                <a:lnTo>
                  <a:pt x="773071" y="126111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06" name="任意多边形: 形状 50"/>
          <p:cNvSpPr/>
          <p:nvPr userDrawn="1">
            <p:custDataLst>
              <p:tags r:id="rId68"/>
            </p:custDataLst>
          </p:nvPr>
        </p:nvSpPr>
        <p:spPr>
          <a:xfrm>
            <a:off x="7727315" y="3053080"/>
            <a:ext cx="281305" cy="264160"/>
          </a:xfrm>
          <a:custGeom>
            <a:avLst/>
            <a:gdLst>
              <a:gd name="connsiteX0" fmla="*/ 7715 w 257460"/>
              <a:gd name="connsiteY0" fmla="*/ 0 h 241649"/>
              <a:gd name="connsiteX1" fmla="*/ 257461 w 257460"/>
              <a:gd name="connsiteY1" fmla="*/ 81820 h 241649"/>
              <a:gd name="connsiteX2" fmla="*/ 242983 w 257460"/>
              <a:gd name="connsiteY2" fmla="*/ 241649 h 241649"/>
              <a:gd name="connsiteX3" fmla="*/ 0 w 257460"/>
              <a:gd name="connsiteY3" fmla="*/ 40576 h 241649"/>
              <a:gd name="connsiteX4" fmla="*/ 7715 w 257460"/>
              <a:gd name="connsiteY4" fmla="*/ 0 h 24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460" h="241649">
                <a:moveTo>
                  <a:pt x="7715" y="0"/>
                </a:moveTo>
                <a:lnTo>
                  <a:pt x="257461" y="81820"/>
                </a:lnTo>
                <a:lnTo>
                  <a:pt x="242983" y="241649"/>
                </a:lnTo>
                <a:lnTo>
                  <a:pt x="0" y="40576"/>
                </a:lnTo>
                <a:lnTo>
                  <a:pt x="7715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08" name="任意多边形: 形状 51"/>
          <p:cNvSpPr/>
          <p:nvPr userDrawn="1">
            <p:custDataLst>
              <p:tags r:id="rId69"/>
            </p:custDataLst>
          </p:nvPr>
        </p:nvSpPr>
        <p:spPr>
          <a:xfrm>
            <a:off x="7720330" y="3045460"/>
            <a:ext cx="294005" cy="283845"/>
          </a:xfrm>
          <a:custGeom>
            <a:avLst/>
            <a:gdLst>
              <a:gd name="connsiteX0" fmla="*/ 253460 w 269271"/>
              <a:gd name="connsiteY0" fmla="*/ 259651 h 259651"/>
              <a:gd name="connsiteX1" fmla="*/ 0 w 269271"/>
              <a:gd name="connsiteY1" fmla="*/ 49911 h 259651"/>
              <a:gd name="connsiteX2" fmla="*/ 9525 w 269271"/>
              <a:gd name="connsiteY2" fmla="*/ 0 h 259651"/>
              <a:gd name="connsiteX3" fmla="*/ 269272 w 269271"/>
              <a:gd name="connsiteY3" fmla="*/ 85153 h 259651"/>
              <a:gd name="connsiteX4" fmla="*/ 253556 w 269271"/>
              <a:gd name="connsiteY4" fmla="*/ 259651 h 259651"/>
              <a:gd name="connsiteX5" fmla="*/ 11906 w 269271"/>
              <a:gd name="connsiteY5" fmla="*/ 45625 h 259651"/>
              <a:gd name="connsiteX6" fmla="*/ 244412 w 269271"/>
              <a:gd name="connsiteY6" fmla="*/ 238030 h 259651"/>
              <a:gd name="connsiteX7" fmla="*/ 257556 w 269271"/>
              <a:gd name="connsiteY7" fmla="*/ 92773 h 259651"/>
              <a:gd name="connsiteX8" fmla="*/ 17907 w 269271"/>
              <a:gd name="connsiteY8" fmla="*/ 14192 h 259651"/>
              <a:gd name="connsiteX9" fmla="*/ 11906 w 269271"/>
              <a:gd name="connsiteY9" fmla="*/ 45529 h 25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71" h="259651">
                <a:moveTo>
                  <a:pt x="253460" y="259651"/>
                </a:moveTo>
                <a:lnTo>
                  <a:pt x="0" y="49911"/>
                </a:lnTo>
                <a:lnTo>
                  <a:pt x="9525" y="0"/>
                </a:lnTo>
                <a:lnTo>
                  <a:pt x="269272" y="85153"/>
                </a:lnTo>
                <a:lnTo>
                  <a:pt x="253556" y="259651"/>
                </a:lnTo>
                <a:close/>
                <a:moveTo>
                  <a:pt x="11906" y="45625"/>
                </a:moveTo>
                <a:lnTo>
                  <a:pt x="244412" y="238030"/>
                </a:lnTo>
                <a:lnTo>
                  <a:pt x="257556" y="92773"/>
                </a:lnTo>
                <a:lnTo>
                  <a:pt x="17907" y="14192"/>
                </a:lnTo>
                <a:lnTo>
                  <a:pt x="11906" y="45529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09" name="任意多边形: 形状 52"/>
          <p:cNvSpPr/>
          <p:nvPr userDrawn="1">
            <p:custDataLst>
              <p:tags r:id="rId70"/>
            </p:custDataLst>
          </p:nvPr>
        </p:nvSpPr>
        <p:spPr>
          <a:xfrm>
            <a:off x="7988935" y="3312795"/>
            <a:ext cx="229870" cy="229235"/>
          </a:xfrm>
          <a:custGeom>
            <a:avLst/>
            <a:gdLst>
              <a:gd name="connsiteX0" fmla="*/ 201073 w 210312"/>
              <a:gd name="connsiteY0" fmla="*/ 209931 h 209931"/>
              <a:gd name="connsiteX1" fmla="*/ 0 w 210312"/>
              <a:gd name="connsiteY1" fmla="*/ 8858 h 209931"/>
              <a:gd name="connsiteX2" fmla="*/ 6382 w 210312"/>
              <a:gd name="connsiteY2" fmla="*/ 0 h 209931"/>
              <a:gd name="connsiteX3" fmla="*/ 210312 w 210312"/>
              <a:gd name="connsiteY3" fmla="*/ 204121 h 209931"/>
              <a:gd name="connsiteX4" fmla="*/ 201073 w 210312"/>
              <a:gd name="connsiteY4" fmla="*/ 209931 h 20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312" h="209931">
                <a:moveTo>
                  <a:pt x="201073" y="209931"/>
                </a:moveTo>
                <a:cubicBezTo>
                  <a:pt x="137255" y="109061"/>
                  <a:pt x="1333" y="9811"/>
                  <a:pt x="0" y="8858"/>
                </a:cubicBezTo>
                <a:lnTo>
                  <a:pt x="6382" y="0"/>
                </a:lnTo>
                <a:cubicBezTo>
                  <a:pt x="7810" y="1048"/>
                  <a:pt x="145447" y="101537"/>
                  <a:pt x="210312" y="204121"/>
                </a:cubicBezTo>
                <a:lnTo>
                  <a:pt x="201073" y="209931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0" name="任意多边形: 形状 53"/>
          <p:cNvSpPr/>
          <p:nvPr userDrawn="1">
            <p:custDataLst>
              <p:tags r:id="rId71"/>
            </p:custDataLst>
          </p:nvPr>
        </p:nvSpPr>
        <p:spPr>
          <a:xfrm>
            <a:off x="7999095" y="3179445"/>
            <a:ext cx="205105" cy="340995"/>
          </a:xfrm>
          <a:custGeom>
            <a:avLst/>
            <a:gdLst>
              <a:gd name="connsiteX0" fmla="*/ 8001 w 187928"/>
              <a:gd name="connsiteY0" fmla="*/ 0 h 312134"/>
              <a:gd name="connsiteX1" fmla="*/ 61341 w 187928"/>
              <a:gd name="connsiteY1" fmla="*/ 64865 h 312134"/>
              <a:gd name="connsiteX2" fmla="*/ 74390 w 187928"/>
              <a:gd name="connsiteY2" fmla="*/ 110014 h 312134"/>
              <a:gd name="connsiteX3" fmla="*/ 131731 w 187928"/>
              <a:gd name="connsiteY3" fmla="*/ 186690 h 312134"/>
              <a:gd name="connsiteX4" fmla="*/ 187928 w 187928"/>
              <a:gd name="connsiteY4" fmla="*/ 312134 h 312134"/>
              <a:gd name="connsiteX5" fmla="*/ 102870 w 187928"/>
              <a:gd name="connsiteY5" fmla="*/ 222409 h 312134"/>
              <a:gd name="connsiteX6" fmla="*/ 32861 w 187928"/>
              <a:gd name="connsiteY6" fmla="*/ 104203 h 312134"/>
              <a:gd name="connsiteX7" fmla="*/ 0 w 187928"/>
              <a:gd name="connsiteY7" fmla="*/ 88487 h 312134"/>
              <a:gd name="connsiteX8" fmla="*/ 8001 w 187928"/>
              <a:gd name="connsiteY8" fmla="*/ 0 h 31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928" h="312134">
                <a:moveTo>
                  <a:pt x="8001" y="0"/>
                </a:moveTo>
                <a:cubicBezTo>
                  <a:pt x="8001" y="0"/>
                  <a:pt x="49054" y="27432"/>
                  <a:pt x="61341" y="64865"/>
                </a:cubicBezTo>
                <a:cubicBezTo>
                  <a:pt x="69913" y="90868"/>
                  <a:pt x="74390" y="110014"/>
                  <a:pt x="74390" y="110014"/>
                </a:cubicBezTo>
                <a:cubicBezTo>
                  <a:pt x="74390" y="110014"/>
                  <a:pt x="109061" y="153924"/>
                  <a:pt x="131731" y="186690"/>
                </a:cubicBezTo>
                <a:cubicBezTo>
                  <a:pt x="166021" y="236220"/>
                  <a:pt x="187928" y="312134"/>
                  <a:pt x="187928" y="312134"/>
                </a:cubicBezTo>
                <a:lnTo>
                  <a:pt x="102870" y="222409"/>
                </a:lnTo>
                <a:cubicBezTo>
                  <a:pt x="102870" y="222409"/>
                  <a:pt x="60960" y="119443"/>
                  <a:pt x="32861" y="104203"/>
                </a:cubicBezTo>
                <a:cubicBezTo>
                  <a:pt x="4763" y="88963"/>
                  <a:pt x="0" y="88487"/>
                  <a:pt x="0" y="88487"/>
                </a:cubicBezTo>
                <a:lnTo>
                  <a:pt x="8001" y="0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1" name="任意多边形: 形状 54"/>
          <p:cNvSpPr/>
          <p:nvPr userDrawn="1">
            <p:custDataLst>
              <p:tags r:id="rId72"/>
            </p:custDataLst>
          </p:nvPr>
        </p:nvSpPr>
        <p:spPr>
          <a:xfrm>
            <a:off x="7593965" y="3846830"/>
            <a:ext cx="708660" cy="436880"/>
          </a:xfrm>
          <a:custGeom>
            <a:avLst/>
            <a:gdLst>
              <a:gd name="connsiteX0" fmla="*/ 648718 w 648718"/>
              <a:gd name="connsiteY0" fmla="*/ 399787 h 399882"/>
              <a:gd name="connsiteX1" fmla="*/ 4162 w 648718"/>
              <a:gd name="connsiteY1" fmla="*/ 7643 h 399882"/>
              <a:gd name="connsiteX2" fmla="*/ 21592 w 648718"/>
              <a:gd name="connsiteY2" fmla="*/ 15263 h 399882"/>
              <a:gd name="connsiteX3" fmla="*/ 438311 w 648718"/>
              <a:gd name="connsiteY3" fmla="*/ 252626 h 399882"/>
              <a:gd name="connsiteX4" fmla="*/ 647671 w 648718"/>
              <a:gd name="connsiteY4" fmla="*/ 279296 h 399882"/>
              <a:gd name="connsiteX5" fmla="*/ 648718 w 648718"/>
              <a:gd name="connsiteY5" fmla="*/ 399882 h 39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718" h="399882">
                <a:moveTo>
                  <a:pt x="648718" y="399787"/>
                </a:moveTo>
                <a:cubicBezTo>
                  <a:pt x="274386" y="337589"/>
                  <a:pt x="15973" y="22883"/>
                  <a:pt x="4162" y="7643"/>
                </a:cubicBezTo>
                <a:cubicBezTo>
                  <a:pt x="-7649" y="-7597"/>
                  <a:pt x="8067" y="2594"/>
                  <a:pt x="21592" y="15263"/>
                </a:cubicBezTo>
                <a:cubicBezTo>
                  <a:pt x="35118" y="27931"/>
                  <a:pt x="295246" y="231576"/>
                  <a:pt x="438311" y="252626"/>
                </a:cubicBezTo>
                <a:cubicBezTo>
                  <a:pt x="581377" y="273676"/>
                  <a:pt x="647671" y="279296"/>
                  <a:pt x="647671" y="279296"/>
                </a:cubicBezTo>
                <a:lnTo>
                  <a:pt x="648718" y="399882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2" name="任意多边形: 形状 55"/>
          <p:cNvSpPr/>
          <p:nvPr userDrawn="1">
            <p:custDataLst>
              <p:tags r:id="rId73"/>
            </p:custDataLst>
          </p:nvPr>
        </p:nvSpPr>
        <p:spPr>
          <a:xfrm>
            <a:off x="7713980" y="3136900"/>
            <a:ext cx="441325" cy="376555"/>
          </a:xfrm>
          <a:custGeom>
            <a:avLst/>
            <a:gdLst>
              <a:gd name="connsiteX0" fmla="*/ 398723 w 404147"/>
              <a:gd name="connsiteY0" fmla="*/ 344335 h 344335"/>
              <a:gd name="connsiteX1" fmla="*/ 396151 w 404147"/>
              <a:gd name="connsiteY1" fmla="*/ 343669 h 344335"/>
              <a:gd name="connsiteX2" fmla="*/ 139929 w 404147"/>
              <a:gd name="connsiteY2" fmla="*/ 204604 h 344335"/>
              <a:gd name="connsiteX3" fmla="*/ 137071 w 404147"/>
              <a:gd name="connsiteY3" fmla="*/ 200413 h 344335"/>
              <a:gd name="connsiteX4" fmla="*/ 129356 w 404147"/>
              <a:gd name="connsiteY4" fmla="*/ 134119 h 344335"/>
              <a:gd name="connsiteX5" fmla="*/ 71825 w 404147"/>
              <a:gd name="connsiteY5" fmla="*/ 140881 h 344335"/>
              <a:gd name="connsiteX6" fmla="*/ 66301 w 404147"/>
              <a:gd name="connsiteY6" fmla="*/ 137929 h 344335"/>
              <a:gd name="connsiteX7" fmla="*/ 578 w 404147"/>
              <a:gd name="connsiteY7" fmla="*/ 7912 h 344335"/>
              <a:gd name="connsiteX8" fmla="*/ 2959 w 404147"/>
              <a:gd name="connsiteY8" fmla="*/ 578 h 344335"/>
              <a:gd name="connsiteX9" fmla="*/ 10294 w 404147"/>
              <a:gd name="connsiteY9" fmla="*/ 2959 h 344335"/>
              <a:gd name="connsiteX10" fmla="*/ 74302 w 404147"/>
              <a:gd name="connsiteY10" fmla="*/ 129547 h 344335"/>
              <a:gd name="connsiteX11" fmla="*/ 133547 w 404147"/>
              <a:gd name="connsiteY11" fmla="*/ 122593 h 344335"/>
              <a:gd name="connsiteX12" fmla="*/ 137548 w 404147"/>
              <a:gd name="connsiteY12" fmla="*/ 123736 h 344335"/>
              <a:gd name="connsiteX13" fmla="*/ 139548 w 404147"/>
              <a:gd name="connsiteY13" fmla="*/ 127356 h 344335"/>
              <a:gd name="connsiteX14" fmla="*/ 147549 w 404147"/>
              <a:gd name="connsiteY14" fmla="*/ 196222 h 344335"/>
              <a:gd name="connsiteX15" fmla="*/ 401295 w 404147"/>
              <a:gd name="connsiteY15" fmla="*/ 333858 h 344335"/>
              <a:gd name="connsiteX16" fmla="*/ 403486 w 404147"/>
              <a:gd name="connsiteY16" fmla="*/ 341287 h 344335"/>
              <a:gd name="connsiteX17" fmla="*/ 398723 w 404147"/>
              <a:gd name="connsiteY17" fmla="*/ 344145 h 34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4147" h="344335">
                <a:moveTo>
                  <a:pt x="398723" y="344335"/>
                </a:moveTo>
                <a:cubicBezTo>
                  <a:pt x="397866" y="344335"/>
                  <a:pt x="396913" y="344145"/>
                  <a:pt x="396151" y="343669"/>
                </a:cubicBezTo>
                <a:lnTo>
                  <a:pt x="139929" y="204604"/>
                </a:lnTo>
                <a:cubicBezTo>
                  <a:pt x="138405" y="203746"/>
                  <a:pt x="137357" y="202222"/>
                  <a:pt x="137071" y="200413"/>
                </a:cubicBezTo>
                <a:lnTo>
                  <a:pt x="129356" y="134119"/>
                </a:lnTo>
                <a:lnTo>
                  <a:pt x="71825" y="140881"/>
                </a:lnTo>
                <a:cubicBezTo>
                  <a:pt x="69539" y="141167"/>
                  <a:pt x="67348" y="139929"/>
                  <a:pt x="66301" y="137929"/>
                </a:cubicBezTo>
                <a:lnTo>
                  <a:pt x="578" y="7912"/>
                </a:lnTo>
                <a:cubicBezTo>
                  <a:pt x="-755" y="5245"/>
                  <a:pt x="292" y="1912"/>
                  <a:pt x="2959" y="578"/>
                </a:cubicBezTo>
                <a:cubicBezTo>
                  <a:pt x="5626" y="-755"/>
                  <a:pt x="8960" y="292"/>
                  <a:pt x="10294" y="2959"/>
                </a:cubicBezTo>
                <a:lnTo>
                  <a:pt x="74302" y="129547"/>
                </a:lnTo>
                <a:lnTo>
                  <a:pt x="133547" y="122593"/>
                </a:lnTo>
                <a:cubicBezTo>
                  <a:pt x="134976" y="122403"/>
                  <a:pt x="136405" y="122879"/>
                  <a:pt x="137548" y="123736"/>
                </a:cubicBezTo>
                <a:cubicBezTo>
                  <a:pt x="138691" y="124594"/>
                  <a:pt x="139453" y="125927"/>
                  <a:pt x="139548" y="127356"/>
                </a:cubicBezTo>
                <a:lnTo>
                  <a:pt x="147549" y="196222"/>
                </a:lnTo>
                <a:lnTo>
                  <a:pt x="401295" y="333858"/>
                </a:lnTo>
                <a:cubicBezTo>
                  <a:pt x="403962" y="335287"/>
                  <a:pt x="404914" y="338620"/>
                  <a:pt x="403486" y="341287"/>
                </a:cubicBezTo>
                <a:cubicBezTo>
                  <a:pt x="402533" y="343097"/>
                  <a:pt x="400628" y="344145"/>
                  <a:pt x="398723" y="34414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4" name="任意多边形: 形状 57"/>
          <p:cNvSpPr/>
          <p:nvPr userDrawn="1">
            <p:custDataLst>
              <p:tags r:id="rId74"/>
            </p:custDataLst>
          </p:nvPr>
        </p:nvSpPr>
        <p:spPr>
          <a:xfrm>
            <a:off x="8615680" y="3925570"/>
            <a:ext cx="48895" cy="179070"/>
          </a:xfrm>
          <a:custGeom>
            <a:avLst/>
            <a:gdLst>
              <a:gd name="connsiteX0" fmla="*/ 0 w 44862"/>
              <a:gd name="connsiteY0" fmla="*/ 0 h 163639"/>
              <a:gd name="connsiteX1" fmla="*/ 33433 w 44862"/>
              <a:gd name="connsiteY1" fmla="*/ 0 h 163639"/>
              <a:gd name="connsiteX2" fmla="*/ 44863 w 44862"/>
              <a:gd name="connsiteY2" fmla="*/ 154876 h 163639"/>
              <a:gd name="connsiteX3" fmla="*/ 8096 w 44862"/>
              <a:gd name="connsiteY3" fmla="*/ 163639 h 163639"/>
              <a:gd name="connsiteX4" fmla="*/ 0 w 44862"/>
              <a:gd name="connsiteY4" fmla="*/ 0 h 163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2" h="163639">
                <a:moveTo>
                  <a:pt x="0" y="0"/>
                </a:moveTo>
                <a:lnTo>
                  <a:pt x="33433" y="0"/>
                </a:lnTo>
                <a:lnTo>
                  <a:pt x="44863" y="154876"/>
                </a:lnTo>
                <a:lnTo>
                  <a:pt x="8096" y="16363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5" name="任意多边形: 形状 58"/>
          <p:cNvSpPr/>
          <p:nvPr userDrawn="1">
            <p:custDataLst>
              <p:tags r:id="rId75"/>
            </p:custDataLst>
          </p:nvPr>
        </p:nvSpPr>
        <p:spPr>
          <a:xfrm>
            <a:off x="8609330" y="3919220"/>
            <a:ext cx="61595" cy="192405"/>
          </a:xfrm>
          <a:custGeom>
            <a:avLst/>
            <a:gdLst>
              <a:gd name="connsiteX0" fmla="*/ 8668 w 56292"/>
              <a:gd name="connsiteY0" fmla="*/ 176022 h 176021"/>
              <a:gd name="connsiteX1" fmla="*/ 0 w 56292"/>
              <a:gd name="connsiteY1" fmla="*/ 0 h 176021"/>
              <a:gd name="connsiteX2" fmla="*/ 44196 w 56292"/>
              <a:gd name="connsiteY2" fmla="*/ 0 h 176021"/>
              <a:gd name="connsiteX3" fmla="*/ 56293 w 56292"/>
              <a:gd name="connsiteY3" fmla="*/ 164592 h 176021"/>
              <a:gd name="connsiteX4" fmla="*/ 8668 w 56292"/>
              <a:gd name="connsiteY4" fmla="*/ 176022 h 176021"/>
              <a:gd name="connsiteX5" fmla="*/ 11430 w 56292"/>
              <a:gd name="connsiteY5" fmla="*/ 10954 h 176021"/>
              <a:gd name="connsiteX6" fmla="*/ 18860 w 56292"/>
              <a:gd name="connsiteY6" fmla="*/ 162306 h 176021"/>
              <a:gd name="connsiteX7" fmla="*/ 44672 w 56292"/>
              <a:gd name="connsiteY7" fmla="*/ 156115 h 176021"/>
              <a:gd name="connsiteX8" fmla="*/ 34004 w 56292"/>
              <a:gd name="connsiteY8" fmla="*/ 10858 h 176021"/>
              <a:gd name="connsiteX9" fmla="*/ 11430 w 56292"/>
              <a:gd name="connsiteY9" fmla="*/ 10858 h 1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292" h="176021">
                <a:moveTo>
                  <a:pt x="8668" y="176022"/>
                </a:moveTo>
                <a:lnTo>
                  <a:pt x="0" y="0"/>
                </a:lnTo>
                <a:lnTo>
                  <a:pt x="44196" y="0"/>
                </a:lnTo>
                <a:lnTo>
                  <a:pt x="56293" y="164592"/>
                </a:lnTo>
                <a:lnTo>
                  <a:pt x="8668" y="176022"/>
                </a:lnTo>
                <a:close/>
                <a:moveTo>
                  <a:pt x="11430" y="10954"/>
                </a:moveTo>
                <a:lnTo>
                  <a:pt x="18860" y="162306"/>
                </a:lnTo>
                <a:lnTo>
                  <a:pt x="44672" y="156115"/>
                </a:lnTo>
                <a:lnTo>
                  <a:pt x="34004" y="10858"/>
                </a:lnTo>
                <a:lnTo>
                  <a:pt x="11430" y="10858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6" name="任意多边形: 形状 59"/>
          <p:cNvSpPr/>
          <p:nvPr userDrawn="1">
            <p:custDataLst>
              <p:tags r:id="rId76"/>
            </p:custDataLst>
          </p:nvPr>
        </p:nvSpPr>
        <p:spPr>
          <a:xfrm>
            <a:off x="7598410" y="3340100"/>
            <a:ext cx="1026160" cy="810895"/>
          </a:xfrm>
          <a:custGeom>
            <a:avLst/>
            <a:gdLst>
              <a:gd name="connsiteX0" fmla="*/ 191167 w 938783"/>
              <a:gd name="connsiteY0" fmla="*/ 0 h 742371"/>
              <a:gd name="connsiteX1" fmla="*/ 621983 w 938783"/>
              <a:gd name="connsiteY1" fmla="*/ 483489 h 742371"/>
              <a:gd name="connsiteX2" fmla="*/ 930402 w 938783"/>
              <a:gd name="connsiteY2" fmla="*/ 527304 h 742371"/>
              <a:gd name="connsiteX3" fmla="*/ 938784 w 938783"/>
              <a:gd name="connsiteY3" fmla="*/ 729044 h 742371"/>
              <a:gd name="connsiteX4" fmla="*/ 478631 w 938783"/>
              <a:gd name="connsiteY4" fmla="*/ 725234 h 742371"/>
              <a:gd name="connsiteX5" fmla="*/ 0 w 938783"/>
              <a:gd name="connsiteY5" fmla="*/ 464439 h 742371"/>
              <a:gd name="connsiteX6" fmla="*/ 191072 w 938783"/>
              <a:gd name="connsiteY6" fmla="*/ 0 h 74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8783" h="742371">
                <a:moveTo>
                  <a:pt x="191167" y="0"/>
                </a:moveTo>
                <a:cubicBezTo>
                  <a:pt x="354044" y="269081"/>
                  <a:pt x="485489" y="434054"/>
                  <a:pt x="621983" y="483489"/>
                </a:cubicBezTo>
                <a:cubicBezTo>
                  <a:pt x="720471" y="519208"/>
                  <a:pt x="930402" y="527304"/>
                  <a:pt x="930402" y="527304"/>
                </a:cubicBezTo>
                <a:lnTo>
                  <a:pt x="938784" y="729044"/>
                </a:lnTo>
                <a:cubicBezTo>
                  <a:pt x="938784" y="729044"/>
                  <a:pt x="714661" y="761429"/>
                  <a:pt x="478631" y="725234"/>
                </a:cubicBezTo>
                <a:cubicBezTo>
                  <a:pt x="272891" y="693706"/>
                  <a:pt x="0" y="464439"/>
                  <a:pt x="0" y="464439"/>
                </a:cubicBezTo>
                <a:lnTo>
                  <a:pt x="191072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7" name="任意多边形: 形状 60"/>
          <p:cNvSpPr/>
          <p:nvPr userDrawn="1">
            <p:custDataLst>
              <p:tags r:id="rId77"/>
            </p:custDataLst>
          </p:nvPr>
        </p:nvSpPr>
        <p:spPr>
          <a:xfrm>
            <a:off x="7592695" y="3334385"/>
            <a:ext cx="1037590" cy="822960"/>
          </a:xfrm>
          <a:custGeom>
            <a:avLst/>
            <a:gdLst>
              <a:gd name="connsiteX0" fmla="*/ 722872 w 949570"/>
              <a:gd name="connsiteY0" fmla="*/ 753160 h 753160"/>
              <a:gd name="connsiteX1" fmla="*/ 483224 w 949570"/>
              <a:gd name="connsiteY1" fmla="*/ 736111 h 753160"/>
              <a:gd name="connsiteX2" fmla="*/ 1925 w 949570"/>
              <a:gd name="connsiteY2" fmla="*/ 474078 h 753160"/>
              <a:gd name="connsiteX3" fmla="*/ 1258 w 949570"/>
              <a:gd name="connsiteY3" fmla="*/ 466363 h 753160"/>
              <a:gd name="connsiteX4" fmla="*/ 8974 w 949570"/>
              <a:gd name="connsiteY4" fmla="*/ 465696 h 753160"/>
              <a:gd name="connsiteX5" fmla="*/ 484938 w 949570"/>
              <a:gd name="connsiteY5" fmla="*/ 725252 h 753160"/>
              <a:gd name="connsiteX6" fmla="*/ 938518 w 949570"/>
              <a:gd name="connsiteY6" fmla="*/ 729729 h 753160"/>
              <a:gd name="connsiteX7" fmla="*/ 930518 w 949570"/>
              <a:gd name="connsiteY7" fmla="*/ 537991 h 753160"/>
              <a:gd name="connsiteX8" fmla="*/ 625432 w 949570"/>
              <a:gd name="connsiteY8" fmla="*/ 494080 h 753160"/>
              <a:gd name="connsiteX9" fmla="*/ 191759 w 949570"/>
              <a:gd name="connsiteY9" fmla="*/ 8305 h 753160"/>
              <a:gd name="connsiteX10" fmla="*/ 193568 w 949570"/>
              <a:gd name="connsiteY10" fmla="*/ 781 h 753160"/>
              <a:gd name="connsiteX11" fmla="*/ 201093 w 949570"/>
              <a:gd name="connsiteY11" fmla="*/ 2590 h 753160"/>
              <a:gd name="connsiteX12" fmla="*/ 629147 w 949570"/>
              <a:gd name="connsiteY12" fmla="*/ 483793 h 753160"/>
              <a:gd name="connsiteX13" fmla="*/ 935947 w 949570"/>
              <a:gd name="connsiteY13" fmla="*/ 527227 h 753160"/>
              <a:gd name="connsiteX14" fmla="*/ 941185 w 949570"/>
              <a:gd name="connsiteY14" fmla="*/ 532466 h 753160"/>
              <a:gd name="connsiteX15" fmla="*/ 949568 w 949570"/>
              <a:gd name="connsiteY15" fmla="*/ 734206 h 753160"/>
              <a:gd name="connsiteX16" fmla="*/ 944900 w 949570"/>
              <a:gd name="connsiteY16" fmla="*/ 739825 h 753160"/>
              <a:gd name="connsiteX17" fmla="*/ 722872 w 949570"/>
              <a:gd name="connsiteY17" fmla="*/ 753065 h 75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49570" h="753160">
                <a:moveTo>
                  <a:pt x="722872" y="753160"/>
                </a:moveTo>
                <a:cubicBezTo>
                  <a:pt x="650768" y="753160"/>
                  <a:pt x="567520" y="748969"/>
                  <a:pt x="483224" y="736111"/>
                </a:cubicBezTo>
                <a:cubicBezTo>
                  <a:pt x="278341" y="704678"/>
                  <a:pt x="4592" y="476364"/>
                  <a:pt x="1925" y="474078"/>
                </a:cubicBezTo>
                <a:cubicBezTo>
                  <a:pt x="-361" y="472173"/>
                  <a:pt x="-646" y="468649"/>
                  <a:pt x="1258" y="466363"/>
                </a:cubicBezTo>
                <a:cubicBezTo>
                  <a:pt x="3163" y="464077"/>
                  <a:pt x="6688" y="463791"/>
                  <a:pt x="8974" y="465696"/>
                </a:cubicBezTo>
                <a:cubicBezTo>
                  <a:pt x="11736" y="467982"/>
                  <a:pt x="283103" y="694296"/>
                  <a:pt x="484938" y="725252"/>
                </a:cubicBezTo>
                <a:cubicBezTo>
                  <a:pt x="698298" y="757923"/>
                  <a:pt x="904514" y="734110"/>
                  <a:pt x="938518" y="729729"/>
                </a:cubicBezTo>
                <a:lnTo>
                  <a:pt x="930518" y="537991"/>
                </a:lnTo>
                <a:cubicBezTo>
                  <a:pt x="897275" y="536467"/>
                  <a:pt x="716396" y="527037"/>
                  <a:pt x="625432" y="494080"/>
                </a:cubicBezTo>
                <a:cubicBezTo>
                  <a:pt x="498463" y="448075"/>
                  <a:pt x="372829" y="307295"/>
                  <a:pt x="191759" y="8305"/>
                </a:cubicBezTo>
                <a:cubicBezTo>
                  <a:pt x="190234" y="5734"/>
                  <a:pt x="190996" y="2400"/>
                  <a:pt x="193568" y="781"/>
                </a:cubicBezTo>
                <a:cubicBezTo>
                  <a:pt x="196140" y="-743"/>
                  <a:pt x="199474" y="19"/>
                  <a:pt x="201093" y="2590"/>
                </a:cubicBezTo>
                <a:cubicBezTo>
                  <a:pt x="380734" y="299294"/>
                  <a:pt x="504750" y="438645"/>
                  <a:pt x="629147" y="483793"/>
                </a:cubicBezTo>
                <a:cubicBezTo>
                  <a:pt x="725730" y="518845"/>
                  <a:pt x="933851" y="527132"/>
                  <a:pt x="935947" y="527227"/>
                </a:cubicBezTo>
                <a:cubicBezTo>
                  <a:pt x="938804" y="527323"/>
                  <a:pt x="941090" y="529609"/>
                  <a:pt x="941185" y="532466"/>
                </a:cubicBezTo>
                <a:lnTo>
                  <a:pt x="949568" y="734206"/>
                </a:lnTo>
                <a:cubicBezTo>
                  <a:pt x="949663" y="736968"/>
                  <a:pt x="947663" y="739444"/>
                  <a:pt x="944900" y="739825"/>
                </a:cubicBezTo>
                <a:cubicBezTo>
                  <a:pt x="943472" y="740016"/>
                  <a:pt x="850698" y="753065"/>
                  <a:pt x="722872" y="75306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8" name="任意多边形: 形状 61"/>
          <p:cNvSpPr/>
          <p:nvPr userDrawn="1">
            <p:custDataLst>
              <p:tags r:id="rId78"/>
            </p:custDataLst>
          </p:nvPr>
        </p:nvSpPr>
        <p:spPr>
          <a:xfrm>
            <a:off x="8532495" y="4075430"/>
            <a:ext cx="19685" cy="19685"/>
          </a:xfrm>
          <a:custGeom>
            <a:avLst/>
            <a:gdLst>
              <a:gd name="connsiteX0" fmla="*/ 17907 w 17907"/>
              <a:gd name="connsiteY0" fmla="*/ 8953 h 17906"/>
              <a:gd name="connsiteX1" fmla="*/ 8954 w 17907"/>
              <a:gd name="connsiteY1" fmla="*/ 17907 h 17906"/>
              <a:gd name="connsiteX2" fmla="*/ 0 w 17907"/>
              <a:gd name="connsiteY2" fmla="*/ 8953 h 17906"/>
              <a:gd name="connsiteX3" fmla="*/ 8954 w 17907"/>
              <a:gd name="connsiteY3" fmla="*/ 0 h 17906"/>
              <a:gd name="connsiteX4" fmla="*/ 17907 w 17907"/>
              <a:gd name="connsiteY4" fmla="*/ 8953 h 1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7" h="17906">
                <a:moveTo>
                  <a:pt x="17907" y="8953"/>
                </a:moveTo>
                <a:cubicBezTo>
                  <a:pt x="17907" y="13906"/>
                  <a:pt x="13907" y="17907"/>
                  <a:pt x="8954" y="17907"/>
                </a:cubicBezTo>
                <a:cubicBezTo>
                  <a:pt x="4000" y="17907"/>
                  <a:pt x="0" y="13906"/>
                  <a:pt x="0" y="8953"/>
                </a:cubicBezTo>
                <a:cubicBezTo>
                  <a:pt x="0" y="4000"/>
                  <a:pt x="4000" y="0"/>
                  <a:pt x="8954" y="0"/>
                </a:cubicBezTo>
                <a:cubicBezTo>
                  <a:pt x="13907" y="0"/>
                  <a:pt x="17907" y="4000"/>
                  <a:pt x="17907" y="895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9" name="任意多边形: 形状 62"/>
          <p:cNvSpPr/>
          <p:nvPr userDrawn="1">
            <p:custDataLst>
              <p:tags r:id="rId79"/>
            </p:custDataLst>
          </p:nvPr>
        </p:nvSpPr>
        <p:spPr>
          <a:xfrm>
            <a:off x="8566150" y="4075430"/>
            <a:ext cx="19685" cy="19685"/>
          </a:xfrm>
          <a:custGeom>
            <a:avLst/>
            <a:gdLst>
              <a:gd name="connsiteX0" fmla="*/ 17907 w 17906"/>
              <a:gd name="connsiteY0" fmla="*/ 8953 h 17906"/>
              <a:gd name="connsiteX1" fmla="*/ 8954 w 17906"/>
              <a:gd name="connsiteY1" fmla="*/ 17907 h 17906"/>
              <a:gd name="connsiteX2" fmla="*/ 0 w 17906"/>
              <a:gd name="connsiteY2" fmla="*/ 8953 h 17906"/>
              <a:gd name="connsiteX3" fmla="*/ 8954 w 17906"/>
              <a:gd name="connsiteY3" fmla="*/ 0 h 17906"/>
              <a:gd name="connsiteX4" fmla="*/ 17907 w 17906"/>
              <a:gd name="connsiteY4" fmla="*/ 8953 h 1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6" h="17906">
                <a:moveTo>
                  <a:pt x="17907" y="8953"/>
                </a:moveTo>
                <a:cubicBezTo>
                  <a:pt x="17907" y="13898"/>
                  <a:pt x="13898" y="17907"/>
                  <a:pt x="8954" y="17907"/>
                </a:cubicBezTo>
                <a:cubicBezTo>
                  <a:pt x="4009" y="17907"/>
                  <a:pt x="0" y="13898"/>
                  <a:pt x="0" y="8953"/>
                </a:cubicBezTo>
                <a:cubicBezTo>
                  <a:pt x="0" y="4009"/>
                  <a:pt x="4009" y="0"/>
                  <a:pt x="8954" y="0"/>
                </a:cubicBezTo>
                <a:cubicBezTo>
                  <a:pt x="13898" y="0"/>
                  <a:pt x="17907" y="4009"/>
                  <a:pt x="17907" y="895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1" name="任意多边形: 形状 66"/>
          <p:cNvSpPr/>
          <p:nvPr userDrawn="1">
            <p:custDataLst>
              <p:tags r:id="rId80"/>
            </p:custDataLst>
          </p:nvPr>
        </p:nvSpPr>
        <p:spPr>
          <a:xfrm>
            <a:off x="9603105" y="6040755"/>
            <a:ext cx="488950" cy="143510"/>
          </a:xfrm>
          <a:custGeom>
            <a:avLst/>
            <a:gdLst>
              <a:gd name="connsiteX0" fmla="*/ 258889 w 447389"/>
              <a:gd name="connsiteY0" fmla="*/ 3810 h 131349"/>
              <a:gd name="connsiteX1" fmla="*/ 19145 w 447389"/>
              <a:gd name="connsiteY1" fmla="*/ 100774 h 131349"/>
              <a:gd name="connsiteX2" fmla="*/ 0 w 447389"/>
              <a:gd name="connsiteY2" fmla="*/ 129159 h 131349"/>
              <a:gd name="connsiteX3" fmla="*/ 0 w 447389"/>
              <a:gd name="connsiteY3" fmla="*/ 131350 h 131349"/>
              <a:gd name="connsiteX4" fmla="*/ 447389 w 447389"/>
              <a:gd name="connsiteY4" fmla="*/ 131350 h 131349"/>
              <a:gd name="connsiteX5" fmla="*/ 447389 w 447389"/>
              <a:gd name="connsiteY5" fmla="*/ 0 h 131349"/>
              <a:gd name="connsiteX6" fmla="*/ 258889 w 447389"/>
              <a:gd name="connsiteY6" fmla="*/ 3810 h 13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389" h="131349">
                <a:moveTo>
                  <a:pt x="258889" y="3810"/>
                </a:moveTo>
                <a:lnTo>
                  <a:pt x="19145" y="100774"/>
                </a:lnTo>
                <a:cubicBezTo>
                  <a:pt x="7620" y="105442"/>
                  <a:pt x="0" y="116681"/>
                  <a:pt x="0" y="129159"/>
                </a:cubicBezTo>
                <a:lnTo>
                  <a:pt x="0" y="131350"/>
                </a:lnTo>
                <a:lnTo>
                  <a:pt x="447389" y="131350"/>
                </a:lnTo>
                <a:lnTo>
                  <a:pt x="447389" y="0"/>
                </a:lnTo>
                <a:lnTo>
                  <a:pt x="258889" y="381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2" name="任意多边形: 形状 67"/>
          <p:cNvSpPr/>
          <p:nvPr userDrawn="1">
            <p:custDataLst>
              <p:tags r:id="rId81"/>
            </p:custDataLst>
          </p:nvPr>
        </p:nvSpPr>
        <p:spPr>
          <a:xfrm>
            <a:off x="9597390" y="6035040"/>
            <a:ext cx="501015" cy="155575"/>
          </a:xfrm>
          <a:custGeom>
            <a:avLst/>
            <a:gdLst>
              <a:gd name="connsiteX0" fmla="*/ 452819 w 458247"/>
              <a:gd name="connsiteY0" fmla="*/ 142208 h 142208"/>
              <a:gd name="connsiteX1" fmla="*/ 5429 w 458247"/>
              <a:gd name="connsiteY1" fmla="*/ 142208 h 142208"/>
              <a:gd name="connsiteX2" fmla="*/ 0 w 458247"/>
              <a:gd name="connsiteY2" fmla="*/ 136779 h 142208"/>
              <a:gd name="connsiteX3" fmla="*/ 0 w 458247"/>
              <a:gd name="connsiteY3" fmla="*/ 134588 h 142208"/>
              <a:gd name="connsiteX4" fmla="*/ 22574 w 458247"/>
              <a:gd name="connsiteY4" fmla="*/ 101155 h 142208"/>
              <a:gd name="connsiteX5" fmla="*/ 262319 w 458247"/>
              <a:gd name="connsiteY5" fmla="*/ 4191 h 142208"/>
              <a:gd name="connsiteX6" fmla="*/ 264224 w 458247"/>
              <a:gd name="connsiteY6" fmla="*/ 3810 h 142208"/>
              <a:gd name="connsiteX7" fmla="*/ 452723 w 458247"/>
              <a:gd name="connsiteY7" fmla="*/ 0 h 142208"/>
              <a:gd name="connsiteX8" fmla="*/ 456629 w 458247"/>
              <a:gd name="connsiteY8" fmla="*/ 1524 h 142208"/>
              <a:gd name="connsiteX9" fmla="*/ 458248 w 458247"/>
              <a:gd name="connsiteY9" fmla="*/ 5429 h 142208"/>
              <a:gd name="connsiteX10" fmla="*/ 458248 w 458247"/>
              <a:gd name="connsiteY10" fmla="*/ 136779 h 142208"/>
              <a:gd name="connsiteX11" fmla="*/ 452819 w 458247"/>
              <a:gd name="connsiteY11" fmla="*/ 142208 h 142208"/>
              <a:gd name="connsiteX12" fmla="*/ 11144 w 458247"/>
              <a:gd name="connsiteY12" fmla="*/ 131254 h 142208"/>
              <a:gd name="connsiteX13" fmla="*/ 447389 w 458247"/>
              <a:gd name="connsiteY13" fmla="*/ 131254 h 142208"/>
              <a:gd name="connsiteX14" fmla="*/ 447389 w 458247"/>
              <a:gd name="connsiteY14" fmla="*/ 10954 h 142208"/>
              <a:gd name="connsiteX15" fmla="*/ 265557 w 458247"/>
              <a:gd name="connsiteY15" fmla="*/ 14669 h 142208"/>
              <a:gd name="connsiteX16" fmla="*/ 26765 w 458247"/>
              <a:gd name="connsiteY16" fmla="*/ 111252 h 142208"/>
              <a:gd name="connsiteX17" fmla="*/ 11240 w 458247"/>
              <a:gd name="connsiteY17" fmla="*/ 131350 h 14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8247" h="142208">
                <a:moveTo>
                  <a:pt x="452819" y="142208"/>
                </a:moveTo>
                <a:lnTo>
                  <a:pt x="5429" y="142208"/>
                </a:lnTo>
                <a:cubicBezTo>
                  <a:pt x="2381" y="142208"/>
                  <a:pt x="0" y="139732"/>
                  <a:pt x="0" y="136779"/>
                </a:cubicBezTo>
                <a:lnTo>
                  <a:pt x="0" y="134588"/>
                </a:lnTo>
                <a:cubicBezTo>
                  <a:pt x="0" y="119824"/>
                  <a:pt x="8858" y="106680"/>
                  <a:pt x="22574" y="101155"/>
                </a:cubicBezTo>
                <a:lnTo>
                  <a:pt x="262319" y="4191"/>
                </a:lnTo>
                <a:cubicBezTo>
                  <a:pt x="262890" y="3905"/>
                  <a:pt x="263557" y="3810"/>
                  <a:pt x="264224" y="3810"/>
                </a:cubicBezTo>
                <a:lnTo>
                  <a:pt x="452723" y="0"/>
                </a:lnTo>
                <a:cubicBezTo>
                  <a:pt x="454057" y="0"/>
                  <a:pt x="455581" y="571"/>
                  <a:pt x="456629" y="1524"/>
                </a:cubicBezTo>
                <a:cubicBezTo>
                  <a:pt x="457676" y="2572"/>
                  <a:pt x="458248" y="4001"/>
                  <a:pt x="458248" y="5429"/>
                </a:cubicBezTo>
                <a:lnTo>
                  <a:pt x="458248" y="136779"/>
                </a:lnTo>
                <a:cubicBezTo>
                  <a:pt x="458248" y="139827"/>
                  <a:pt x="455771" y="142208"/>
                  <a:pt x="452819" y="142208"/>
                </a:cubicBezTo>
                <a:close/>
                <a:moveTo>
                  <a:pt x="11144" y="131254"/>
                </a:moveTo>
                <a:lnTo>
                  <a:pt x="447389" y="131254"/>
                </a:lnTo>
                <a:lnTo>
                  <a:pt x="447389" y="10954"/>
                </a:lnTo>
                <a:lnTo>
                  <a:pt x="265557" y="14669"/>
                </a:lnTo>
                <a:lnTo>
                  <a:pt x="26765" y="111252"/>
                </a:lnTo>
                <a:cubicBezTo>
                  <a:pt x="18193" y="114681"/>
                  <a:pt x="12383" y="122396"/>
                  <a:pt x="11240" y="13135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3" name="任意多边形: 形状 68"/>
          <p:cNvSpPr/>
          <p:nvPr userDrawn="1">
            <p:custDataLst>
              <p:tags r:id="rId82"/>
            </p:custDataLst>
          </p:nvPr>
        </p:nvSpPr>
        <p:spPr>
          <a:xfrm>
            <a:off x="9989820" y="6041390"/>
            <a:ext cx="317500" cy="143510"/>
          </a:xfrm>
          <a:custGeom>
            <a:avLst/>
            <a:gdLst>
              <a:gd name="connsiteX0" fmla="*/ 34039 w 290546"/>
              <a:gd name="connsiteY0" fmla="*/ 3715 h 131254"/>
              <a:gd name="connsiteX1" fmla="*/ 130 w 290546"/>
              <a:gd name="connsiteY1" fmla="*/ 131254 h 131254"/>
              <a:gd name="connsiteX2" fmla="*/ 288738 w 290546"/>
              <a:gd name="connsiteY2" fmla="*/ 131254 h 131254"/>
              <a:gd name="connsiteX3" fmla="*/ 270926 w 290546"/>
              <a:gd name="connsiteY3" fmla="*/ 65627 h 131254"/>
              <a:gd name="connsiteX4" fmla="*/ 187201 w 290546"/>
              <a:gd name="connsiteY4" fmla="*/ 0 h 131254"/>
              <a:gd name="connsiteX5" fmla="*/ 34039 w 290546"/>
              <a:gd name="connsiteY5" fmla="*/ 3810 h 13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0546" h="131254">
                <a:moveTo>
                  <a:pt x="34039" y="3715"/>
                </a:moveTo>
                <a:cubicBezTo>
                  <a:pt x="34039" y="3715"/>
                  <a:pt x="-2442" y="108585"/>
                  <a:pt x="130" y="131254"/>
                </a:cubicBezTo>
                <a:lnTo>
                  <a:pt x="288738" y="131254"/>
                </a:lnTo>
                <a:cubicBezTo>
                  <a:pt x="288738" y="131254"/>
                  <a:pt x="298929" y="86296"/>
                  <a:pt x="270926" y="65627"/>
                </a:cubicBezTo>
                <a:cubicBezTo>
                  <a:pt x="243017" y="44863"/>
                  <a:pt x="187201" y="0"/>
                  <a:pt x="187201" y="0"/>
                </a:cubicBezTo>
                <a:lnTo>
                  <a:pt x="34039" y="381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4" name="任意多边形: 形状 69"/>
          <p:cNvSpPr/>
          <p:nvPr userDrawn="1">
            <p:custDataLst>
              <p:tags r:id="rId83"/>
            </p:custDataLst>
          </p:nvPr>
        </p:nvSpPr>
        <p:spPr>
          <a:xfrm>
            <a:off x="9983470" y="6035040"/>
            <a:ext cx="329565" cy="155575"/>
          </a:xfrm>
          <a:custGeom>
            <a:avLst/>
            <a:gdLst>
              <a:gd name="connsiteX0" fmla="*/ 298561 w 301497"/>
              <a:gd name="connsiteY0" fmla="*/ 142208 h 142303"/>
              <a:gd name="connsiteX1" fmla="*/ 714 w 301497"/>
              <a:gd name="connsiteY1" fmla="*/ 142208 h 142303"/>
              <a:gd name="connsiteX2" fmla="*/ 142 w 301497"/>
              <a:gd name="connsiteY2" fmla="*/ 137351 h 142303"/>
              <a:gd name="connsiteX3" fmla="*/ 34337 w 301497"/>
              <a:gd name="connsiteY3" fmla="*/ 7429 h 142303"/>
              <a:gd name="connsiteX4" fmla="*/ 35575 w 301497"/>
              <a:gd name="connsiteY4" fmla="*/ 3905 h 142303"/>
              <a:gd name="connsiteX5" fmla="*/ 194548 w 301497"/>
              <a:gd name="connsiteY5" fmla="*/ 0 h 142303"/>
              <a:gd name="connsiteX6" fmla="*/ 196072 w 301497"/>
              <a:gd name="connsiteY6" fmla="*/ 1238 h 142303"/>
              <a:gd name="connsiteX7" fmla="*/ 279701 w 301497"/>
              <a:gd name="connsiteY7" fmla="*/ 66770 h 142303"/>
              <a:gd name="connsiteX8" fmla="*/ 299513 w 301497"/>
              <a:gd name="connsiteY8" fmla="*/ 138017 h 142303"/>
              <a:gd name="connsiteX9" fmla="*/ 298561 w 301497"/>
              <a:gd name="connsiteY9" fmla="*/ 142304 h 142303"/>
              <a:gd name="connsiteX10" fmla="*/ 11001 w 301497"/>
              <a:gd name="connsiteY10" fmla="*/ 131254 h 142303"/>
              <a:gd name="connsiteX11" fmla="*/ 289607 w 301497"/>
              <a:gd name="connsiteY11" fmla="*/ 131254 h 142303"/>
              <a:gd name="connsiteX12" fmla="*/ 273224 w 301497"/>
              <a:gd name="connsiteY12" fmla="*/ 75438 h 142303"/>
              <a:gd name="connsiteX13" fmla="*/ 190833 w 301497"/>
              <a:gd name="connsiteY13" fmla="*/ 10858 h 142303"/>
              <a:gd name="connsiteX14" fmla="*/ 43481 w 301497"/>
              <a:gd name="connsiteY14" fmla="*/ 14478 h 142303"/>
              <a:gd name="connsiteX15" fmla="*/ 11001 w 301497"/>
              <a:gd name="connsiteY15" fmla="*/ 131159 h 14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01497" h="142303">
                <a:moveTo>
                  <a:pt x="298561" y="142208"/>
                </a:moveTo>
                <a:lnTo>
                  <a:pt x="714" y="142208"/>
                </a:lnTo>
                <a:lnTo>
                  <a:pt x="142" y="137351"/>
                </a:lnTo>
                <a:cubicBezTo>
                  <a:pt x="-2429" y="114110"/>
                  <a:pt x="30623" y="18288"/>
                  <a:pt x="34337" y="7429"/>
                </a:cubicBezTo>
                <a:lnTo>
                  <a:pt x="35575" y="3905"/>
                </a:lnTo>
                <a:lnTo>
                  <a:pt x="194548" y="0"/>
                </a:lnTo>
                <a:lnTo>
                  <a:pt x="196072" y="1238"/>
                </a:lnTo>
                <a:cubicBezTo>
                  <a:pt x="196643" y="1714"/>
                  <a:pt x="252174" y="46291"/>
                  <a:pt x="279701" y="66770"/>
                </a:cubicBezTo>
                <a:cubicBezTo>
                  <a:pt x="310086" y="89345"/>
                  <a:pt x="299990" y="136017"/>
                  <a:pt x="299513" y="138017"/>
                </a:cubicBezTo>
                <a:lnTo>
                  <a:pt x="298561" y="142304"/>
                </a:lnTo>
                <a:close/>
                <a:moveTo>
                  <a:pt x="11001" y="131254"/>
                </a:moveTo>
                <a:lnTo>
                  <a:pt x="289607" y="131254"/>
                </a:lnTo>
                <a:cubicBezTo>
                  <a:pt x="291131" y="120205"/>
                  <a:pt x="293132" y="90297"/>
                  <a:pt x="273224" y="75438"/>
                </a:cubicBezTo>
                <a:cubicBezTo>
                  <a:pt x="248174" y="56769"/>
                  <a:pt x="200167" y="18288"/>
                  <a:pt x="190833" y="10858"/>
                </a:cubicBezTo>
                <a:lnTo>
                  <a:pt x="43481" y="14478"/>
                </a:lnTo>
                <a:cubicBezTo>
                  <a:pt x="33575" y="43339"/>
                  <a:pt x="12716" y="108109"/>
                  <a:pt x="11001" y="131159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5" name="任意多边形: 形状 70"/>
          <p:cNvSpPr/>
          <p:nvPr userDrawn="1">
            <p:custDataLst>
              <p:tags r:id="rId84"/>
            </p:custDataLst>
          </p:nvPr>
        </p:nvSpPr>
        <p:spPr>
          <a:xfrm>
            <a:off x="10007600" y="6040755"/>
            <a:ext cx="259080" cy="76835"/>
          </a:xfrm>
          <a:custGeom>
            <a:avLst/>
            <a:gdLst>
              <a:gd name="connsiteX0" fmla="*/ 0 w 236886"/>
              <a:gd name="connsiteY0" fmla="*/ 70199 h 70199"/>
              <a:gd name="connsiteX1" fmla="*/ 168116 w 236886"/>
              <a:gd name="connsiteY1" fmla="*/ 25337 h 70199"/>
              <a:gd name="connsiteX2" fmla="*/ 236887 w 236886"/>
              <a:gd name="connsiteY2" fmla="*/ 59626 h 70199"/>
              <a:gd name="connsiteX3" fmla="*/ 170688 w 236886"/>
              <a:gd name="connsiteY3" fmla="*/ 0 h 70199"/>
              <a:gd name="connsiteX4" fmla="*/ 17526 w 236886"/>
              <a:gd name="connsiteY4" fmla="*/ 3810 h 70199"/>
              <a:gd name="connsiteX5" fmla="*/ 95 w 236886"/>
              <a:gd name="connsiteY5" fmla="*/ 70199 h 7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886" h="70199">
                <a:moveTo>
                  <a:pt x="0" y="70199"/>
                </a:moveTo>
                <a:cubicBezTo>
                  <a:pt x="59722" y="49911"/>
                  <a:pt x="134017" y="17431"/>
                  <a:pt x="168116" y="25337"/>
                </a:cubicBezTo>
                <a:cubicBezTo>
                  <a:pt x="193643" y="31242"/>
                  <a:pt x="236887" y="59626"/>
                  <a:pt x="236887" y="59626"/>
                </a:cubicBezTo>
                <a:lnTo>
                  <a:pt x="170688" y="0"/>
                </a:lnTo>
                <a:lnTo>
                  <a:pt x="17526" y="3810"/>
                </a:lnTo>
                <a:lnTo>
                  <a:pt x="95" y="70199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7" name="任意多边形: 形状 71"/>
          <p:cNvSpPr/>
          <p:nvPr userDrawn="1">
            <p:custDataLst>
              <p:tags r:id="rId85"/>
            </p:custDataLst>
          </p:nvPr>
        </p:nvSpPr>
        <p:spPr>
          <a:xfrm>
            <a:off x="9825355" y="6046470"/>
            <a:ext cx="202565" cy="28575"/>
          </a:xfrm>
          <a:custGeom>
            <a:avLst/>
            <a:gdLst>
              <a:gd name="connsiteX0" fmla="*/ 0 w 185546"/>
              <a:gd name="connsiteY0" fmla="*/ 26099 h 26098"/>
              <a:gd name="connsiteX1" fmla="*/ 179641 w 185546"/>
              <a:gd name="connsiteY1" fmla="*/ 26099 h 26098"/>
              <a:gd name="connsiteX2" fmla="*/ 185547 w 185546"/>
              <a:gd name="connsiteY2" fmla="*/ 0 h 26098"/>
              <a:gd name="connsiteX3" fmla="*/ 55531 w 185546"/>
              <a:gd name="connsiteY3" fmla="*/ 0 h 26098"/>
              <a:gd name="connsiteX4" fmla="*/ 0 w 185546"/>
              <a:gd name="connsiteY4" fmla="*/ 26099 h 2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46" h="26098">
                <a:moveTo>
                  <a:pt x="0" y="26099"/>
                </a:moveTo>
                <a:lnTo>
                  <a:pt x="179641" y="26099"/>
                </a:lnTo>
                <a:lnTo>
                  <a:pt x="185547" y="0"/>
                </a:lnTo>
                <a:lnTo>
                  <a:pt x="55531" y="0"/>
                </a:lnTo>
                <a:lnTo>
                  <a:pt x="0" y="26099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2" name="任意多边形: 形状 72"/>
          <p:cNvSpPr/>
          <p:nvPr userDrawn="1">
            <p:custDataLst>
              <p:tags r:id="rId86"/>
            </p:custDataLst>
          </p:nvPr>
        </p:nvSpPr>
        <p:spPr>
          <a:xfrm>
            <a:off x="9692640" y="4338320"/>
            <a:ext cx="364490" cy="1703070"/>
          </a:xfrm>
          <a:custGeom>
            <a:avLst/>
            <a:gdLst>
              <a:gd name="connsiteX0" fmla="*/ 95 w 333565"/>
              <a:gd name="connsiteY0" fmla="*/ 0 h 1557909"/>
              <a:gd name="connsiteX1" fmla="*/ 140684 w 333565"/>
              <a:gd name="connsiteY1" fmla="*/ 1557909 h 1557909"/>
              <a:gd name="connsiteX2" fmla="*/ 333566 w 333565"/>
              <a:gd name="connsiteY2" fmla="*/ 1557909 h 1557909"/>
              <a:gd name="connsiteX3" fmla="*/ 304991 w 333565"/>
              <a:gd name="connsiteY3" fmla="*/ 0 h 1557909"/>
              <a:gd name="connsiteX4" fmla="*/ 0 w 333565"/>
              <a:gd name="connsiteY4" fmla="*/ 0 h 155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565" h="1557909">
                <a:moveTo>
                  <a:pt x="95" y="0"/>
                </a:moveTo>
                <a:cubicBezTo>
                  <a:pt x="52769" y="577120"/>
                  <a:pt x="140684" y="1557909"/>
                  <a:pt x="140684" y="1557909"/>
                </a:cubicBezTo>
                <a:lnTo>
                  <a:pt x="333566" y="1557909"/>
                </a:lnTo>
                <a:lnTo>
                  <a:pt x="30499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3" name="任意多边形: 形状 73"/>
          <p:cNvSpPr/>
          <p:nvPr userDrawn="1">
            <p:custDataLst>
              <p:tags r:id="rId87"/>
            </p:custDataLst>
          </p:nvPr>
        </p:nvSpPr>
        <p:spPr>
          <a:xfrm>
            <a:off x="9686290" y="4331970"/>
            <a:ext cx="377190" cy="1715135"/>
          </a:xfrm>
          <a:custGeom>
            <a:avLst/>
            <a:gdLst>
              <a:gd name="connsiteX0" fmla="*/ 345091 w 345090"/>
              <a:gd name="connsiteY0" fmla="*/ 1568863 h 1568862"/>
              <a:gd name="connsiteX1" fmla="*/ 141637 w 345090"/>
              <a:gd name="connsiteY1" fmla="*/ 1568863 h 1568862"/>
              <a:gd name="connsiteX2" fmla="*/ 141161 w 345090"/>
              <a:gd name="connsiteY2" fmla="*/ 1563910 h 1568862"/>
              <a:gd name="connsiteX3" fmla="*/ 571 w 345090"/>
              <a:gd name="connsiteY3" fmla="*/ 6001 h 1568862"/>
              <a:gd name="connsiteX4" fmla="*/ 0 w 345090"/>
              <a:gd name="connsiteY4" fmla="*/ 0 h 1568862"/>
              <a:gd name="connsiteX5" fmla="*/ 316325 w 345090"/>
              <a:gd name="connsiteY5" fmla="*/ 0 h 1568862"/>
              <a:gd name="connsiteX6" fmla="*/ 345091 w 345090"/>
              <a:gd name="connsiteY6" fmla="*/ 1568863 h 1568862"/>
              <a:gd name="connsiteX7" fmla="*/ 151638 w 345090"/>
              <a:gd name="connsiteY7" fmla="*/ 1557909 h 1568862"/>
              <a:gd name="connsiteX8" fmla="*/ 333946 w 345090"/>
              <a:gd name="connsiteY8" fmla="*/ 1557909 h 1568862"/>
              <a:gd name="connsiteX9" fmla="*/ 305562 w 345090"/>
              <a:gd name="connsiteY9" fmla="*/ 10954 h 1568862"/>
              <a:gd name="connsiteX10" fmla="*/ 11906 w 345090"/>
              <a:gd name="connsiteY10" fmla="*/ 10954 h 1568862"/>
              <a:gd name="connsiteX11" fmla="*/ 151543 w 345090"/>
              <a:gd name="connsiteY11" fmla="*/ 1557909 h 156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5090" h="1568862">
                <a:moveTo>
                  <a:pt x="345091" y="1568863"/>
                </a:moveTo>
                <a:lnTo>
                  <a:pt x="141637" y="1568863"/>
                </a:lnTo>
                <a:lnTo>
                  <a:pt x="141161" y="1563910"/>
                </a:lnTo>
                <a:cubicBezTo>
                  <a:pt x="140303" y="1554099"/>
                  <a:pt x="52578" y="576548"/>
                  <a:pt x="571" y="6001"/>
                </a:cubicBezTo>
                <a:lnTo>
                  <a:pt x="0" y="0"/>
                </a:lnTo>
                <a:lnTo>
                  <a:pt x="316325" y="0"/>
                </a:lnTo>
                <a:lnTo>
                  <a:pt x="345091" y="1568863"/>
                </a:lnTo>
                <a:close/>
                <a:moveTo>
                  <a:pt x="151638" y="1557909"/>
                </a:moveTo>
                <a:lnTo>
                  <a:pt x="333946" y="1557909"/>
                </a:lnTo>
                <a:lnTo>
                  <a:pt x="305562" y="10954"/>
                </a:lnTo>
                <a:lnTo>
                  <a:pt x="11906" y="10954"/>
                </a:lnTo>
                <a:cubicBezTo>
                  <a:pt x="62103" y="561118"/>
                  <a:pt x="144685" y="1481709"/>
                  <a:pt x="151543" y="1557909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4" name="任意多边形: 形状 74"/>
          <p:cNvSpPr/>
          <p:nvPr userDrawn="1">
            <p:custDataLst>
              <p:tags r:id="rId88"/>
            </p:custDataLst>
          </p:nvPr>
        </p:nvSpPr>
        <p:spPr>
          <a:xfrm>
            <a:off x="9883775" y="4338320"/>
            <a:ext cx="514350" cy="1703070"/>
          </a:xfrm>
          <a:custGeom>
            <a:avLst/>
            <a:gdLst>
              <a:gd name="connsiteX0" fmla="*/ 0 w 470630"/>
              <a:gd name="connsiteY0" fmla="*/ 0 h 1557909"/>
              <a:gd name="connsiteX1" fmla="*/ 82677 w 470630"/>
              <a:gd name="connsiteY1" fmla="*/ 1557909 h 1557909"/>
              <a:gd name="connsiteX2" fmla="*/ 389096 w 470630"/>
              <a:gd name="connsiteY2" fmla="*/ 1557909 h 1557909"/>
              <a:gd name="connsiteX3" fmla="*/ 470630 w 470630"/>
              <a:gd name="connsiteY3" fmla="*/ 0 h 1557909"/>
              <a:gd name="connsiteX4" fmla="*/ 0 w 470630"/>
              <a:gd name="connsiteY4" fmla="*/ 0 h 155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630" h="1557909">
                <a:moveTo>
                  <a:pt x="0" y="0"/>
                </a:moveTo>
                <a:lnTo>
                  <a:pt x="82677" y="1557909"/>
                </a:lnTo>
                <a:lnTo>
                  <a:pt x="389096" y="1557909"/>
                </a:lnTo>
                <a:lnTo>
                  <a:pt x="47063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4" name="任意多边形: 形状 75"/>
          <p:cNvSpPr/>
          <p:nvPr userDrawn="1">
            <p:custDataLst>
              <p:tags r:id="rId89"/>
            </p:custDataLst>
          </p:nvPr>
        </p:nvSpPr>
        <p:spPr>
          <a:xfrm>
            <a:off x="9878060" y="4337685"/>
            <a:ext cx="526415" cy="1709420"/>
          </a:xfrm>
          <a:custGeom>
            <a:avLst/>
            <a:gdLst>
              <a:gd name="connsiteX0" fmla="*/ 399764 w 481488"/>
              <a:gd name="connsiteY0" fmla="*/ 1563624 h 1563623"/>
              <a:gd name="connsiteX1" fmla="*/ 82868 w 481488"/>
              <a:gd name="connsiteY1" fmla="*/ 1563624 h 1563623"/>
              <a:gd name="connsiteX2" fmla="*/ 0 w 481488"/>
              <a:gd name="connsiteY2" fmla="*/ 571 h 1563623"/>
              <a:gd name="connsiteX3" fmla="*/ 10859 w 481488"/>
              <a:gd name="connsiteY3" fmla="*/ 0 h 1563623"/>
              <a:gd name="connsiteX4" fmla="*/ 93250 w 481488"/>
              <a:gd name="connsiteY4" fmla="*/ 1552766 h 1563623"/>
              <a:gd name="connsiteX5" fmla="*/ 389382 w 481488"/>
              <a:gd name="connsiteY5" fmla="*/ 1552766 h 1563623"/>
              <a:gd name="connsiteX6" fmla="*/ 470535 w 481488"/>
              <a:gd name="connsiteY6" fmla="*/ 0 h 1563623"/>
              <a:gd name="connsiteX7" fmla="*/ 481489 w 481488"/>
              <a:gd name="connsiteY7" fmla="*/ 571 h 1563623"/>
              <a:gd name="connsiteX8" fmla="*/ 399764 w 481488"/>
              <a:gd name="connsiteY8" fmla="*/ 1563624 h 1563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488" h="1563623">
                <a:moveTo>
                  <a:pt x="399764" y="1563624"/>
                </a:moveTo>
                <a:lnTo>
                  <a:pt x="82868" y="1563624"/>
                </a:lnTo>
                <a:lnTo>
                  <a:pt x="0" y="571"/>
                </a:lnTo>
                <a:lnTo>
                  <a:pt x="10859" y="0"/>
                </a:lnTo>
                <a:lnTo>
                  <a:pt x="93250" y="1552766"/>
                </a:lnTo>
                <a:lnTo>
                  <a:pt x="389382" y="1552766"/>
                </a:lnTo>
                <a:lnTo>
                  <a:pt x="470535" y="0"/>
                </a:lnTo>
                <a:lnTo>
                  <a:pt x="481489" y="571"/>
                </a:lnTo>
                <a:lnTo>
                  <a:pt x="399764" y="1563624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5" name="任意多边形: 形状 76"/>
          <p:cNvSpPr/>
          <p:nvPr userDrawn="1">
            <p:custDataLst>
              <p:tags r:id="rId90"/>
            </p:custDataLst>
          </p:nvPr>
        </p:nvSpPr>
        <p:spPr>
          <a:xfrm>
            <a:off x="9692640" y="4338320"/>
            <a:ext cx="709295" cy="49530"/>
          </a:xfrm>
          <a:custGeom>
            <a:avLst/>
            <a:gdLst>
              <a:gd name="connsiteX0" fmla="*/ 2857 w 648938"/>
              <a:gd name="connsiteY0" fmla="*/ 31718 h 45434"/>
              <a:gd name="connsiteX1" fmla="*/ 174688 w 648938"/>
              <a:gd name="connsiteY1" fmla="*/ 31718 h 45434"/>
              <a:gd name="connsiteX2" fmla="*/ 648938 w 648938"/>
              <a:gd name="connsiteY2" fmla="*/ 45434 h 45434"/>
              <a:gd name="connsiteX3" fmla="*/ 645319 w 648938"/>
              <a:gd name="connsiteY3" fmla="*/ 0 h 45434"/>
              <a:gd name="connsiteX4" fmla="*/ 0 w 648938"/>
              <a:gd name="connsiteY4" fmla="*/ 0 h 45434"/>
              <a:gd name="connsiteX5" fmla="*/ 2857 w 648938"/>
              <a:gd name="connsiteY5" fmla="*/ 31718 h 4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938" h="45434">
                <a:moveTo>
                  <a:pt x="2857" y="31718"/>
                </a:moveTo>
                <a:lnTo>
                  <a:pt x="174688" y="31718"/>
                </a:lnTo>
                <a:lnTo>
                  <a:pt x="648938" y="45434"/>
                </a:lnTo>
                <a:lnTo>
                  <a:pt x="645319" y="0"/>
                </a:lnTo>
                <a:lnTo>
                  <a:pt x="0" y="0"/>
                </a:lnTo>
                <a:lnTo>
                  <a:pt x="2857" y="31718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6" name="任意多边形: 形状 78"/>
          <p:cNvSpPr/>
          <p:nvPr userDrawn="1">
            <p:custDataLst>
              <p:tags r:id="rId91"/>
            </p:custDataLst>
          </p:nvPr>
        </p:nvSpPr>
        <p:spPr>
          <a:xfrm>
            <a:off x="8909685" y="3896995"/>
            <a:ext cx="104140" cy="178435"/>
          </a:xfrm>
          <a:custGeom>
            <a:avLst/>
            <a:gdLst>
              <a:gd name="connsiteX0" fmla="*/ 51435 w 95250"/>
              <a:gd name="connsiteY0" fmla="*/ 0 h 163067"/>
              <a:gd name="connsiteX1" fmla="*/ 0 w 95250"/>
              <a:gd name="connsiteY1" fmla="*/ 16574 h 163067"/>
              <a:gd name="connsiteX2" fmla="*/ 25717 w 95250"/>
              <a:gd name="connsiteY2" fmla="*/ 163068 h 163067"/>
              <a:gd name="connsiteX3" fmla="*/ 95250 w 95250"/>
              <a:gd name="connsiteY3" fmla="*/ 151733 h 163067"/>
              <a:gd name="connsiteX4" fmla="*/ 51435 w 95250"/>
              <a:gd name="connsiteY4" fmla="*/ 0 h 16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163067">
                <a:moveTo>
                  <a:pt x="51435" y="0"/>
                </a:moveTo>
                <a:lnTo>
                  <a:pt x="0" y="16574"/>
                </a:lnTo>
                <a:lnTo>
                  <a:pt x="25717" y="163068"/>
                </a:lnTo>
                <a:lnTo>
                  <a:pt x="95250" y="151733"/>
                </a:lnTo>
                <a:lnTo>
                  <a:pt x="51435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7" name="任意多边形: 形状 79"/>
          <p:cNvSpPr/>
          <p:nvPr userDrawn="1">
            <p:custDataLst>
              <p:tags r:id="rId92"/>
            </p:custDataLst>
          </p:nvPr>
        </p:nvSpPr>
        <p:spPr>
          <a:xfrm>
            <a:off x="8902700" y="3889375"/>
            <a:ext cx="118110" cy="192405"/>
          </a:xfrm>
          <a:custGeom>
            <a:avLst/>
            <a:gdLst>
              <a:gd name="connsiteX0" fmla="*/ 27432 w 108299"/>
              <a:gd name="connsiteY0" fmla="*/ 176308 h 176307"/>
              <a:gd name="connsiteX1" fmla="*/ 0 w 108299"/>
              <a:gd name="connsiteY1" fmla="*/ 19812 h 176307"/>
              <a:gd name="connsiteX2" fmla="*/ 61246 w 108299"/>
              <a:gd name="connsiteY2" fmla="*/ 0 h 176307"/>
              <a:gd name="connsiteX3" fmla="*/ 108299 w 108299"/>
              <a:gd name="connsiteY3" fmla="*/ 163068 h 176307"/>
              <a:gd name="connsiteX4" fmla="*/ 27432 w 108299"/>
              <a:gd name="connsiteY4" fmla="*/ 176308 h 176307"/>
              <a:gd name="connsiteX5" fmla="*/ 12382 w 108299"/>
              <a:gd name="connsiteY5" fmla="*/ 27242 h 176307"/>
              <a:gd name="connsiteX6" fmla="*/ 36290 w 108299"/>
              <a:gd name="connsiteY6" fmla="*/ 163735 h 176307"/>
              <a:gd name="connsiteX7" fmla="*/ 94393 w 108299"/>
              <a:gd name="connsiteY7" fmla="*/ 154210 h 176307"/>
              <a:gd name="connsiteX8" fmla="*/ 53911 w 108299"/>
              <a:gd name="connsiteY8" fmla="*/ 13811 h 176307"/>
              <a:gd name="connsiteX9" fmla="*/ 12382 w 108299"/>
              <a:gd name="connsiteY9" fmla="*/ 27242 h 176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299" h="176307">
                <a:moveTo>
                  <a:pt x="27432" y="176308"/>
                </a:moveTo>
                <a:lnTo>
                  <a:pt x="0" y="19812"/>
                </a:lnTo>
                <a:lnTo>
                  <a:pt x="61246" y="0"/>
                </a:lnTo>
                <a:lnTo>
                  <a:pt x="108299" y="163068"/>
                </a:lnTo>
                <a:lnTo>
                  <a:pt x="27432" y="176308"/>
                </a:lnTo>
                <a:close/>
                <a:moveTo>
                  <a:pt x="12382" y="27242"/>
                </a:moveTo>
                <a:lnTo>
                  <a:pt x="36290" y="163735"/>
                </a:lnTo>
                <a:lnTo>
                  <a:pt x="94393" y="154210"/>
                </a:lnTo>
                <a:lnTo>
                  <a:pt x="53911" y="13811"/>
                </a:lnTo>
                <a:lnTo>
                  <a:pt x="12382" y="27242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0" name="任意多边形: 形状 80"/>
          <p:cNvSpPr/>
          <p:nvPr userDrawn="1">
            <p:custDataLst>
              <p:tags r:id="rId93"/>
            </p:custDataLst>
          </p:nvPr>
        </p:nvSpPr>
        <p:spPr>
          <a:xfrm>
            <a:off x="8944610" y="3053080"/>
            <a:ext cx="644525" cy="1031875"/>
          </a:xfrm>
          <a:custGeom>
            <a:avLst/>
            <a:gdLst>
              <a:gd name="connsiteX0" fmla="*/ 465487 w 590073"/>
              <a:gd name="connsiteY0" fmla="*/ 11872 h 943988"/>
              <a:gd name="connsiteX1" fmla="*/ 456629 w 590073"/>
              <a:gd name="connsiteY1" fmla="*/ 252 h 943988"/>
              <a:gd name="connsiteX2" fmla="*/ 312230 w 590073"/>
              <a:gd name="connsiteY2" fmla="*/ 603089 h 943988"/>
              <a:gd name="connsiteX3" fmla="*/ 0 w 590073"/>
              <a:gd name="connsiteY3" fmla="*/ 761871 h 943988"/>
              <a:gd name="connsiteX4" fmla="*/ 53340 w 590073"/>
              <a:gd name="connsiteY4" fmla="*/ 943989 h 943988"/>
              <a:gd name="connsiteX5" fmla="*/ 518160 w 590073"/>
              <a:gd name="connsiteY5" fmla="*/ 788541 h 943988"/>
              <a:gd name="connsiteX6" fmla="*/ 590074 w 590073"/>
              <a:gd name="connsiteY6" fmla="*/ 670526 h 943988"/>
              <a:gd name="connsiteX7" fmla="*/ 465487 w 590073"/>
              <a:gd name="connsiteY7" fmla="*/ 11967 h 94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073" h="943988">
                <a:moveTo>
                  <a:pt x="465487" y="11872"/>
                </a:moveTo>
                <a:cubicBezTo>
                  <a:pt x="465106" y="9777"/>
                  <a:pt x="456819" y="-1844"/>
                  <a:pt x="456629" y="252"/>
                </a:cubicBezTo>
                <a:cubicBezTo>
                  <a:pt x="424720" y="296289"/>
                  <a:pt x="367379" y="563084"/>
                  <a:pt x="312230" y="603089"/>
                </a:cubicBezTo>
                <a:cubicBezTo>
                  <a:pt x="256413" y="643570"/>
                  <a:pt x="0" y="761871"/>
                  <a:pt x="0" y="761871"/>
                </a:cubicBezTo>
                <a:lnTo>
                  <a:pt x="53340" y="943989"/>
                </a:lnTo>
                <a:cubicBezTo>
                  <a:pt x="53340" y="943989"/>
                  <a:pt x="445008" y="857597"/>
                  <a:pt x="518160" y="788541"/>
                </a:cubicBezTo>
                <a:cubicBezTo>
                  <a:pt x="571405" y="738249"/>
                  <a:pt x="590074" y="670526"/>
                  <a:pt x="590074" y="670526"/>
                </a:cubicBezTo>
                <a:lnTo>
                  <a:pt x="465487" y="11967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1" name="任意多边形: 形状 81"/>
          <p:cNvSpPr/>
          <p:nvPr userDrawn="1">
            <p:custDataLst>
              <p:tags r:id="rId94"/>
            </p:custDataLst>
          </p:nvPr>
        </p:nvSpPr>
        <p:spPr>
          <a:xfrm>
            <a:off x="8937625" y="3047365"/>
            <a:ext cx="657860" cy="1045210"/>
          </a:xfrm>
          <a:custGeom>
            <a:avLst/>
            <a:gdLst>
              <a:gd name="connsiteX0" fmla="*/ 56102 w 602170"/>
              <a:gd name="connsiteY0" fmla="*/ 955838 h 956028"/>
              <a:gd name="connsiteX1" fmla="*/ 0 w 602170"/>
              <a:gd name="connsiteY1" fmla="*/ 764290 h 956028"/>
              <a:gd name="connsiteX2" fmla="*/ 4286 w 602170"/>
              <a:gd name="connsiteY2" fmla="*/ 762290 h 956028"/>
              <a:gd name="connsiteX3" fmla="*/ 315563 w 602170"/>
              <a:gd name="connsiteY3" fmla="*/ 604080 h 956028"/>
              <a:gd name="connsiteX4" fmla="*/ 457676 w 602170"/>
              <a:gd name="connsiteY4" fmla="*/ 5148 h 956028"/>
              <a:gd name="connsiteX5" fmla="*/ 458153 w 602170"/>
              <a:gd name="connsiteY5" fmla="*/ 480 h 956028"/>
              <a:gd name="connsiteX6" fmla="*/ 463010 w 602170"/>
              <a:gd name="connsiteY6" fmla="*/ 4 h 956028"/>
              <a:gd name="connsiteX7" fmla="*/ 477298 w 602170"/>
              <a:gd name="connsiteY7" fmla="*/ 16292 h 956028"/>
              <a:gd name="connsiteX8" fmla="*/ 602171 w 602170"/>
              <a:gd name="connsiteY8" fmla="*/ 676184 h 956028"/>
              <a:gd name="connsiteX9" fmla="*/ 601885 w 602170"/>
              <a:gd name="connsiteY9" fmla="*/ 677422 h 956028"/>
              <a:gd name="connsiteX10" fmla="*/ 528447 w 602170"/>
              <a:gd name="connsiteY10" fmla="*/ 798009 h 956028"/>
              <a:gd name="connsiteX11" fmla="*/ 61055 w 602170"/>
              <a:gd name="connsiteY11" fmla="*/ 954885 h 956028"/>
              <a:gd name="connsiteX12" fmla="*/ 56102 w 602170"/>
              <a:gd name="connsiteY12" fmla="*/ 956028 h 956028"/>
              <a:gd name="connsiteX13" fmla="*/ 13144 w 602170"/>
              <a:gd name="connsiteY13" fmla="*/ 770291 h 956028"/>
              <a:gd name="connsiteX14" fmla="*/ 63722 w 602170"/>
              <a:gd name="connsiteY14" fmla="*/ 942979 h 956028"/>
              <a:gd name="connsiteX15" fmla="*/ 521017 w 602170"/>
              <a:gd name="connsiteY15" fmla="*/ 790008 h 956028"/>
              <a:gd name="connsiteX16" fmla="*/ 591026 w 602170"/>
              <a:gd name="connsiteY16" fmla="*/ 675708 h 956028"/>
              <a:gd name="connsiteX17" fmla="*/ 467011 w 602170"/>
              <a:gd name="connsiteY17" fmla="*/ 20483 h 956028"/>
              <a:gd name="connsiteX18" fmla="*/ 321945 w 602170"/>
              <a:gd name="connsiteY18" fmla="*/ 613128 h 956028"/>
              <a:gd name="connsiteX19" fmla="*/ 13144 w 602170"/>
              <a:gd name="connsiteY19" fmla="*/ 770386 h 95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2170" h="956028">
                <a:moveTo>
                  <a:pt x="56102" y="955838"/>
                </a:moveTo>
                <a:lnTo>
                  <a:pt x="0" y="764290"/>
                </a:lnTo>
                <a:lnTo>
                  <a:pt x="4286" y="762290"/>
                </a:lnTo>
                <a:cubicBezTo>
                  <a:pt x="6858" y="761147"/>
                  <a:pt x="260794" y="643799"/>
                  <a:pt x="315563" y="604080"/>
                </a:cubicBezTo>
                <a:cubicBezTo>
                  <a:pt x="365188" y="568075"/>
                  <a:pt x="423577" y="321758"/>
                  <a:pt x="457676" y="5148"/>
                </a:cubicBezTo>
                <a:lnTo>
                  <a:pt x="458153" y="480"/>
                </a:lnTo>
                <a:lnTo>
                  <a:pt x="463010" y="4"/>
                </a:lnTo>
                <a:cubicBezTo>
                  <a:pt x="469487" y="-282"/>
                  <a:pt x="477012" y="14863"/>
                  <a:pt x="477298" y="16292"/>
                </a:cubicBezTo>
                <a:cubicBezTo>
                  <a:pt x="477298" y="16292"/>
                  <a:pt x="602171" y="676184"/>
                  <a:pt x="602171" y="676184"/>
                </a:cubicBezTo>
                <a:lnTo>
                  <a:pt x="601885" y="677422"/>
                </a:lnTo>
                <a:cubicBezTo>
                  <a:pt x="601123" y="680280"/>
                  <a:pt x="582263" y="747240"/>
                  <a:pt x="528447" y="798009"/>
                </a:cubicBezTo>
                <a:cubicBezTo>
                  <a:pt x="455009" y="867350"/>
                  <a:pt x="77057" y="951361"/>
                  <a:pt x="61055" y="954885"/>
                </a:cubicBezTo>
                <a:lnTo>
                  <a:pt x="56102" y="956028"/>
                </a:lnTo>
                <a:close/>
                <a:moveTo>
                  <a:pt x="13144" y="770291"/>
                </a:moveTo>
                <a:lnTo>
                  <a:pt x="63722" y="942979"/>
                </a:lnTo>
                <a:cubicBezTo>
                  <a:pt x="109442" y="932597"/>
                  <a:pt x="454152" y="853063"/>
                  <a:pt x="521017" y="790008"/>
                </a:cubicBezTo>
                <a:cubicBezTo>
                  <a:pt x="568833" y="744954"/>
                  <a:pt x="588264" y="684756"/>
                  <a:pt x="591026" y="675708"/>
                </a:cubicBezTo>
                <a:lnTo>
                  <a:pt x="467011" y="20483"/>
                </a:lnTo>
                <a:cubicBezTo>
                  <a:pt x="437483" y="286611"/>
                  <a:pt x="381762" y="569694"/>
                  <a:pt x="321945" y="613128"/>
                </a:cubicBezTo>
                <a:cubicBezTo>
                  <a:pt x="269653" y="651133"/>
                  <a:pt x="48006" y="754289"/>
                  <a:pt x="13144" y="770386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2" name="任意多边形: 形状 82"/>
          <p:cNvSpPr/>
          <p:nvPr userDrawn="1">
            <p:custDataLst>
              <p:tags r:id="rId95"/>
            </p:custDataLst>
          </p:nvPr>
        </p:nvSpPr>
        <p:spPr>
          <a:xfrm>
            <a:off x="9003030" y="3060700"/>
            <a:ext cx="586740" cy="1024890"/>
          </a:xfrm>
          <a:custGeom>
            <a:avLst/>
            <a:gdLst>
              <a:gd name="connsiteX0" fmla="*/ 402622 w 536733"/>
              <a:gd name="connsiteY0" fmla="*/ 0 h 937450"/>
              <a:gd name="connsiteX1" fmla="*/ 437864 w 536733"/>
              <a:gd name="connsiteY1" fmla="*/ 544544 h 937450"/>
              <a:gd name="connsiteX2" fmla="*/ 355378 w 536733"/>
              <a:gd name="connsiteY2" fmla="*/ 809815 h 937450"/>
              <a:gd name="connsiteX3" fmla="*/ 0 w 536733"/>
              <a:gd name="connsiteY3" fmla="*/ 937450 h 937450"/>
              <a:gd name="connsiteX4" fmla="*/ 464820 w 536733"/>
              <a:gd name="connsiteY4" fmla="*/ 782003 h 937450"/>
              <a:gd name="connsiteX5" fmla="*/ 536734 w 536733"/>
              <a:gd name="connsiteY5" fmla="*/ 663988 h 937450"/>
              <a:gd name="connsiteX6" fmla="*/ 469392 w 536733"/>
              <a:gd name="connsiteY6" fmla="*/ 301847 h 937450"/>
              <a:gd name="connsiteX7" fmla="*/ 402622 w 536733"/>
              <a:gd name="connsiteY7" fmla="*/ 0 h 93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733" h="937450">
                <a:moveTo>
                  <a:pt x="402622" y="0"/>
                </a:moveTo>
                <a:cubicBezTo>
                  <a:pt x="402622" y="0"/>
                  <a:pt x="434054" y="407480"/>
                  <a:pt x="437864" y="544544"/>
                </a:cubicBezTo>
                <a:cubicBezTo>
                  <a:pt x="441674" y="681609"/>
                  <a:pt x="469582" y="747236"/>
                  <a:pt x="355378" y="809815"/>
                </a:cubicBezTo>
                <a:cubicBezTo>
                  <a:pt x="241173" y="872395"/>
                  <a:pt x="0" y="937450"/>
                  <a:pt x="0" y="937450"/>
                </a:cubicBezTo>
                <a:cubicBezTo>
                  <a:pt x="0" y="937450"/>
                  <a:pt x="404717" y="846582"/>
                  <a:pt x="464820" y="782003"/>
                </a:cubicBezTo>
                <a:cubicBezTo>
                  <a:pt x="516731" y="726281"/>
                  <a:pt x="536734" y="663988"/>
                  <a:pt x="536734" y="663988"/>
                </a:cubicBezTo>
                <a:cubicBezTo>
                  <a:pt x="536734" y="663988"/>
                  <a:pt x="478060" y="340900"/>
                  <a:pt x="469392" y="301847"/>
                </a:cubicBezTo>
                <a:cubicBezTo>
                  <a:pt x="460724" y="262890"/>
                  <a:pt x="402622" y="0"/>
                  <a:pt x="402622" y="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3" name="任意多边形: 形状 84"/>
          <p:cNvSpPr/>
          <p:nvPr userDrawn="1">
            <p:custDataLst>
              <p:tags r:id="rId96"/>
            </p:custDataLst>
          </p:nvPr>
        </p:nvSpPr>
        <p:spPr>
          <a:xfrm>
            <a:off x="9606280" y="2463800"/>
            <a:ext cx="229870" cy="467995"/>
          </a:xfrm>
          <a:custGeom>
            <a:avLst/>
            <a:gdLst>
              <a:gd name="connsiteX0" fmla="*/ 103156 w 210216"/>
              <a:gd name="connsiteY0" fmla="*/ 0 h 427863"/>
              <a:gd name="connsiteX1" fmla="*/ 210217 w 210216"/>
              <a:gd name="connsiteY1" fmla="*/ 325565 h 427863"/>
              <a:gd name="connsiteX2" fmla="*/ 59912 w 210216"/>
              <a:gd name="connsiteY2" fmla="*/ 427863 h 427863"/>
              <a:gd name="connsiteX3" fmla="*/ 0 w 210216"/>
              <a:gd name="connsiteY3" fmla="*/ 261176 h 427863"/>
              <a:gd name="connsiteX4" fmla="*/ 103156 w 210216"/>
              <a:gd name="connsiteY4" fmla="*/ 0 h 42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216" h="427863">
                <a:moveTo>
                  <a:pt x="103156" y="0"/>
                </a:moveTo>
                <a:lnTo>
                  <a:pt x="210217" y="325565"/>
                </a:lnTo>
                <a:lnTo>
                  <a:pt x="59912" y="427863"/>
                </a:lnTo>
                <a:lnTo>
                  <a:pt x="0" y="261176"/>
                </a:lnTo>
                <a:lnTo>
                  <a:pt x="103156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7" name="任意多边形: 形状 85"/>
          <p:cNvSpPr/>
          <p:nvPr userDrawn="1">
            <p:custDataLst>
              <p:tags r:id="rId97"/>
            </p:custDataLst>
          </p:nvPr>
        </p:nvSpPr>
        <p:spPr>
          <a:xfrm>
            <a:off x="9599930" y="2458085"/>
            <a:ext cx="241300" cy="479425"/>
          </a:xfrm>
          <a:custGeom>
            <a:avLst/>
            <a:gdLst>
              <a:gd name="connsiteX0" fmla="*/ 65387 w 221015"/>
              <a:gd name="connsiteY0" fmla="*/ 438718 h 438813"/>
              <a:gd name="connsiteX1" fmla="*/ 63673 w 221015"/>
              <a:gd name="connsiteY1" fmla="*/ 438433 h 438813"/>
              <a:gd name="connsiteX2" fmla="*/ 60244 w 221015"/>
              <a:gd name="connsiteY2" fmla="*/ 435099 h 438813"/>
              <a:gd name="connsiteX3" fmla="*/ 332 w 221015"/>
              <a:gd name="connsiteY3" fmla="*/ 268411 h 438813"/>
              <a:gd name="connsiteX4" fmla="*/ 3665 w 221015"/>
              <a:gd name="connsiteY4" fmla="*/ 261458 h 438813"/>
              <a:gd name="connsiteX5" fmla="*/ 10618 w 221015"/>
              <a:gd name="connsiteY5" fmla="*/ 264792 h 438813"/>
              <a:gd name="connsiteX6" fmla="*/ 68150 w 221015"/>
              <a:gd name="connsiteY6" fmla="*/ 424812 h 438813"/>
              <a:gd name="connsiteX7" fmla="*/ 209119 w 221015"/>
              <a:gd name="connsiteY7" fmla="*/ 328800 h 438813"/>
              <a:gd name="connsiteX8" fmla="*/ 103297 w 221015"/>
              <a:gd name="connsiteY8" fmla="*/ 7141 h 438813"/>
              <a:gd name="connsiteX9" fmla="*/ 106821 w 221015"/>
              <a:gd name="connsiteY9" fmla="*/ 283 h 438813"/>
              <a:gd name="connsiteX10" fmla="*/ 113679 w 221015"/>
              <a:gd name="connsiteY10" fmla="*/ 3807 h 438813"/>
              <a:gd name="connsiteX11" fmla="*/ 220740 w 221015"/>
              <a:gd name="connsiteY11" fmla="*/ 329371 h 438813"/>
              <a:gd name="connsiteX12" fmla="*/ 218644 w 221015"/>
              <a:gd name="connsiteY12" fmla="*/ 335563 h 438813"/>
              <a:gd name="connsiteX13" fmla="*/ 68435 w 221015"/>
              <a:gd name="connsiteY13" fmla="*/ 437861 h 438813"/>
              <a:gd name="connsiteX14" fmla="*/ 65387 w 221015"/>
              <a:gd name="connsiteY14" fmla="*/ 438814 h 43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1015" h="438813">
                <a:moveTo>
                  <a:pt x="65387" y="438718"/>
                </a:moveTo>
                <a:cubicBezTo>
                  <a:pt x="64816" y="438718"/>
                  <a:pt x="64244" y="438718"/>
                  <a:pt x="63673" y="438433"/>
                </a:cubicBezTo>
                <a:cubicBezTo>
                  <a:pt x="62053" y="437956"/>
                  <a:pt x="60815" y="436718"/>
                  <a:pt x="60244" y="435099"/>
                </a:cubicBezTo>
                <a:lnTo>
                  <a:pt x="332" y="268411"/>
                </a:lnTo>
                <a:cubicBezTo>
                  <a:pt x="-716" y="265554"/>
                  <a:pt x="808" y="262411"/>
                  <a:pt x="3665" y="261458"/>
                </a:cubicBezTo>
                <a:cubicBezTo>
                  <a:pt x="6523" y="260410"/>
                  <a:pt x="9666" y="261934"/>
                  <a:pt x="10618" y="264792"/>
                </a:cubicBezTo>
                <a:lnTo>
                  <a:pt x="68150" y="424812"/>
                </a:lnTo>
                <a:lnTo>
                  <a:pt x="209119" y="328800"/>
                </a:lnTo>
                <a:lnTo>
                  <a:pt x="103297" y="7141"/>
                </a:lnTo>
                <a:cubicBezTo>
                  <a:pt x="102344" y="4283"/>
                  <a:pt x="103868" y="1140"/>
                  <a:pt x="106821" y="283"/>
                </a:cubicBezTo>
                <a:cubicBezTo>
                  <a:pt x="109678" y="-670"/>
                  <a:pt x="112822" y="854"/>
                  <a:pt x="113679" y="3807"/>
                </a:cubicBezTo>
                <a:lnTo>
                  <a:pt x="220740" y="329371"/>
                </a:lnTo>
                <a:cubicBezTo>
                  <a:pt x="221502" y="331657"/>
                  <a:pt x="220645" y="334229"/>
                  <a:pt x="218644" y="335563"/>
                </a:cubicBezTo>
                <a:lnTo>
                  <a:pt x="68435" y="437861"/>
                </a:lnTo>
                <a:cubicBezTo>
                  <a:pt x="67483" y="438528"/>
                  <a:pt x="66435" y="438814"/>
                  <a:pt x="65387" y="438814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8" name="任意多边形: 形状 86"/>
          <p:cNvSpPr/>
          <p:nvPr userDrawn="1">
            <p:custDataLst>
              <p:tags r:id="rId98"/>
            </p:custDataLst>
          </p:nvPr>
        </p:nvSpPr>
        <p:spPr>
          <a:xfrm>
            <a:off x="9403080" y="2351405"/>
            <a:ext cx="316230" cy="414020"/>
          </a:xfrm>
          <a:custGeom>
            <a:avLst/>
            <a:gdLst>
              <a:gd name="connsiteX0" fmla="*/ 0 w 289179"/>
              <a:gd name="connsiteY0" fmla="*/ 162748 h 378775"/>
              <a:gd name="connsiteX1" fmla="*/ 101060 w 289179"/>
              <a:gd name="connsiteY1" fmla="*/ 6538 h 378775"/>
              <a:gd name="connsiteX2" fmla="*/ 289179 w 289179"/>
              <a:gd name="connsiteY2" fmla="*/ 169987 h 378775"/>
              <a:gd name="connsiteX3" fmla="*/ 138208 w 289179"/>
              <a:gd name="connsiteY3" fmla="*/ 378775 h 378775"/>
              <a:gd name="connsiteX4" fmla="*/ 15716 w 289179"/>
              <a:gd name="connsiteY4" fmla="*/ 260284 h 378775"/>
              <a:gd name="connsiteX5" fmla="*/ 0 w 289179"/>
              <a:gd name="connsiteY5" fmla="*/ 162748 h 37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79" h="378775">
                <a:moveTo>
                  <a:pt x="0" y="162748"/>
                </a:moveTo>
                <a:cubicBezTo>
                  <a:pt x="1619" y="85120"/>
                  <a:pt x="36385" y="23398"/>
                  <a:pt x="101060" y="6538"/>
                </a:cubicBezTo>
                <a:cubicBezTo>
                  <a:pt x="210407" y="-21941"/>
                  <a:pt x="289084" y="44448"/>
                  <a:pt x="289179" y="169987"/>
                </a:cubicBezTo>
                <a:cubicBezTo>
                  <a:pt x="289179" y="308195"/>
                  <a:pt x="188976" y="378775"/>
                  <a:pt x="138208" y="378775"/>
                </a:cubicBezTo>
                <a:cubicBezTo>
                  <a:pt x="98298" y="378775"/>
                  <a:pt x="42291" y="331436"/>
                  <a:pt x="15716" y="260284"/>
                </a:cubicBezTo>
                <a:lnTo>
                  <a:pt x="0" y="16274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9" name="任意多边形: 形状 87"/>
          <p:cNvSpPr/>
          <p:nvPr userDrawn="1">
            <p:custDataLst>
              <p:tags r:id="rId99"/>
            </p:custDataLst>
          </p:nvPr>
        </p:nvSpPr>
        <p:spPr>
          <a:xfrm>
            <a:off x="9396730" y="2345690"/>
            <a:ext cx="327660" cy="426085"/>
          </a:xfrm>
          <a:custGeom>
            <a:avLst/>
            <a:gdLst>
              <a:gd name="connsiteX0" fmla="*/ 143640 w 300040"/>
              <a:gd name="connsiteY0" fmla="*/ 389788 h 389788"/>
              <a:gd name="connsiteX1" fmla="*/ 16005 w 300040"/>
              <a:gd name="connsiteY1" fmla="*/ 267773 h 389788"/>
              <a:gd name="connsiteX2" fmla="*/ 19243 w 300040"/>
              <a:gd name="connsiteY2" fmla="*/ 260724 h 389788"/>
              <a:gd name="connsiteX3" fmla="*/ 26292 w 300040"/>
              <a:gd name="connsiteY3" fmla="*/ 263963 h 389788"/>
              <a:gd name="connsiteX4" fmla="*/ 143640 w 300040"/>
              <a:gd name="connsiteY4" fmla="*/ 378834 h 389788"/>
              <a:gd name="connsiteX5" fmla="*/ 234127 w 300040"/>
              <a:gd name="connsiteY5" fmla="*/ 328066 h 389788"/>
              <a:gd name="connsiteX6" fmla="*/ 289182 w 300040"/>
              <a:gd name="connsiteY6" fmla="*/ 175476 h 389788"/>
              <a:gd name="connsiteX7" fmla="*/ 233175 w 300040"/>
              <a:gd name="connsiteY7" fmla="*/ 36220 h 389788"/>
              <a:gd name="connsiteX8" fmla="*/ 107921 w 300040"/>
              <a:gd name="connsiteY8" fmla="*/ 17361 h 389788"/>
              <a:gd name="connsiteX9" fmla="*/ 10957 w 300040"/>
              <a:gd name="connsiteY9" fmla="*/ 168427 h 389788"/>
              <a:gd name="connsiteX10" fmla="*/ 5337 w 300040"/>
              <a:gd name="connsiteY10" fmla="*/ 173761 h 389788"/>
              <a:gd name="connsiteX11" fmla="*/ 3 w 300040"/>
              <a:gd name="connsiteY11" fmla="*/ 168141 h 389788"/>
              <a:gd name="connsiteX12" fmla="*/ 105159 w 300040"/>
              <a:gd name="connsiteY12" fmla="*/ 6788 h 389788"/>
              <a:gd name="connsiteX13" fmla="*/ 239842 w 300040"/>
              <a:gd name="connsiteY13" fmla="*/ 27552 h 389788"/>
              <a:gd name="connsiteX14" fmla="*/ 300040 w 300040"/>
              <a:gd name="connsiteY14" fmla="*/ 175476 h 389788"/>
              <a:gd name="connsiteX15" fmla="*/ 242224 w 300040"/>
              <a:gd name="connsiteY15" fmla="*/ 335400 h 389788"/>
              <a:gd name="connsiteX16" fmla="*/ 143640 w 300040"/>
              <a:gd name="connsiteY16" fmla="*/ 389788 h 38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040" h="389788">
                <a:moveTo>
                  <a:pt x="143640" y="389788"/>
                </a:moveTo>
                <a:cubicBezTo>
                  <a:pt x="103254" y="389788"/>
                  <a:pt x="44484" y="344163"/>
                  <a:pt x="16005" y="267773"/>
                </a:cubicBezTo>
                <a:cubicBezTo>
                  <a:pt x="14957" y="264915"/>
                  <a:pt x="16386" y="261772"/>
                  <a:pt x="19243" y="260724"/>
                </a:cubicBezTo>
                <a:cubicBezTo>
                  <a:pt x="22101" y="259677"/>
                  <a:pt x="25244" y="261105"/>
                  <a:pt x="26292" y="263963"/>
                </a:cubicBezTo>
                <a:cubicBezTo>
                  <a:pt x="52771" y="334924"/>
                  <a:pt x="107826" y="378834"/>
                  <a:pt x="143640" y="378834"/>
                </a:cubicBezTo>
                <a:cubicBezTo>
                  <a:pt x="165928" y="378834"/>
                  <a:pt x="202600" y="363118"/>
                  <a:pt x="234127" y="328066"/>
                </a:cubicBezTo>
                <a:cubicBezTo>
                  <a:pt x="259273" y="300158"/>
                  <a:pt x="289182" y="251009"/>
                  <a:pt x="289182" y="175476"/>
                </a:cubicBezTo>
                <a:cubicBezTo>
                  <a:pt x="289182" y="113563"/>
                  <a:pt x="269275" y="64128"/>
                  <a:pt x="233175" y="36220"/>
                </a:cubicBezTo>
                <a:cubicBezTo>
                  <a:pt x="200599" y="10979"/>
                  <a:pt x="157260" y="4502"/>
                  <a:pt x="107921" y="17361"/>
                </a:cubicBezTo>
                <a:cubicBezTo>
                  <a:pt x="48771" y="32791"/>
                  <a:pt x="12576" y="89179"/>
                  <a:pt x="10957" y="168427"/>
                </a:cubicBezTo>
                <a:cubicBezTo>
                  <a:pt x="10957" y="171475"/>
                  <a:pt x="8575" y="173666"/>
                  <a:pt x="5337" y="173761"/>
                </a:cubicBezTo>
                <a:cubicBezTo>
                  <a:pt x="2289" y="173761"/>
                  <a:pt x="-92" y="171189"/>
                  <a:pt x="3" y="168141"/>
                </a:cubicBezTo>
                <a:cubicBezTo>
                  <a:pt x="1717" y="83750"/>
                  <a:pt x="41056" y="23457"/>
                  <a:pt x="105159" y="6788"/>
                </a:cubicBezTo>
                <a:cubicBezTo>
                  <a:pt x="157927" y="-6928"/>
                  <a:pt x="204505" y="216"/>
                  <a:pt x="239842" y="27552"/>
                </a:cubicBezTo>
                <a:cubicBezTo>
                  <a:pt x="278704" y="57556"/>
                  <a:pt x="300040" y="110039"/>
                  <a:pt x="300040" y="175476"/>
                </a:cubicBezTo>
                <a:cubicBezTo>
                  <a:pt x="300040" y="254438"/>
                  <a:pt x="268608" y="305968"/>
                  <a:pt x="242224" y="335400"/>
                </a:cubicBezTo>
                <a:cubicBezTo>
                  <a:pt x="212506" y="368452"/>
                  <a:pt x="173834" y="389788"/>
                  <a:pt x="143640" y="389788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0" name="任意多边形: 形状 88"/>
          <p:cNvSpPr/>
          <p:nvPr userDrawn="1">
            <p:custDataLst>
              <p:tags r:id="rId100"/>
            </p:custDataLst>
          </p:nvPr>
        </p:nvSpPr>
        <p:spPr>
          <a:xfrm>
            <a:off x="9396730" y="2523490"/>
            <a:ext cx="29210" cy="118745"/>
          </a:xfrm>
          <a:custGeom>
            <a:avLst/>
            <a:gdLst>
              <a:gd name="connsiteX0" fmla="*/ 21195 w 26681"/>
              <a:gd name="connsiteY0" fmla="*/ 108490 h 108584"/>
              <a:gd name="connsiteX1" fmla="*/ 16052 w 26681"/>
              <a:gd name="connsiteY1" fmla="*/ 104965 h 108584"/>
              <a:gd name="connsiteX2" fmla="*/ 2907 w 26681"/>
              <a:gd name="connsiteY2" fmla="*/ 52768 h 108584"/>
              <a:gd name="connsiteX3" fmla="*/ 49 w 26681"/>
              <a:gd name="connsiteY3" fmla="*/ 5334 h 108584"/>
              <a:gd name="connsiteX4" fmla="*/ 5669 w 26681"/>
              <a:gd name="connsiteY4" fmla="*/ 0 h 108584"/>
              <a:gd name="connsiteX5" fmla="*/ 11003 w 26681"/>
              <a:gd name="connsiteY5" fmla="*/ 5620 h 108584"/>
              <a:gd name="connsiteX6" fmla="*/ 13766 w 26681"/>
              <a:gd name="connsiteY6" fmla="*/ 51340 h 108584"/>
              <a:gd name="connsiteX7" fmla="*/ 26338 w 26681"/>
              <a:gd name="connsiteY7" fmla="*/ 101155 h 108584"/>
              <a:gd name="connsiteX8" fmla="*/ 23100 w 26681"/>
              <a:gd name="connsiteY8" fmla="*/ 108204 h 108584"/>
              <a:gd name="connsiteX9" fmla="*/ 21195 w 26681"/>
              <a:gd name="connsiteY9" fmla="*/ 108585 h 10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681" h="108584">
                <a:moveTo>
                  <a:pt x="21195" y="108490"/>
                </a:moveTo>
                <a:cubicBezTo>
                  <a:pt x="19004" y="108490"/>
                  <a:pt x="16909" y="107156"/>
                  <a:pt x="16052" y="104965"/>
                </a:cubicBezTo>
                <a:cubicBezTo>
                  <a:pt x="9765" y="88106"/>
                  <a:pt x="5288" y="70580"/>
                  <a:pt x="2907" y="52768"/>
                </a:cubicBezTo>
                <a:cubicBezTo>
                  <a:pt x="716" y="36671"/>
                  <a:pt x="-236" y="20669"/>
                  <a:pt x="49" y="5334"/>
                </a:cubicBezTo>
                <a:cubicBezTo>
                  <a:pt x="49" y="2286"/>
                  <a:pt x="2431" y="95"/>
                  <a:pt x="5669" y="0"/>
                </a:cubicBezTo>
                <a:cubicBezTo>
                  <a:pt x="8717" y="0"/>
                  <a:pt x="11098" y="2572"/>
                  <a:pt x="11003" y="5620"/>
                </a:cubicBezTo>
                <a:cubicBezTo>
                  <a:pt x="10718" y="20383"/>
                  <a:pt x="11670" y="35719"/>
                  <a:pt x="13766" y="51340"/>
                </a:cubicBezTo>
                <a:cubicBezTo>
                  <a:pt x="16052" y="68294"/>
                  <a:pt x="20338" y="85058"/>
                  <a:pt x="26338" y="101155"/>
                </a:cubicBezTo>
                <a:cubicBezTo>
                  <a:pt x="27386" y="104013"/>
                  <a:pt x="25958" y="107156"/>
                  <a:pt x="23100" y="108204"/>
                </a:cubicBezTo>
                <a:cubicBezTo>
                  <a:pt x="22433" y="108394"/>
                  <a:pt x="21862" y="108585"/>
                  <a:pt x="21195" y="108585"/>
                </a:cubicBezTo>
                <a:close/>
              </a:path>
            </a:pathLst>
          </a:custGeom>
          <a:solidFill>
            <a:srgbClr val="231F20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1" name="任意多边形: 形状 89"/>
          <p:cNvSpPr/>
          <p:nvPr userDrawn="1">
            <p:custDataLst>
              <p:tags r:id="rId101"/>
            </p:custDataLst>
          </p:nvPr>
        </p:nvSpPr>
        <p:spPr>
          <a:xfrm>
            <a:off x="9606280" y="2468245"/>
            <a:ext cx="132715" cy="351790"/>
          </a:xfrm>
          <a:custGeom>
            <a:avLst/>
            <a:gdLst>
              <a:gd name="connsiteX0" fmla="*/ 120968 w 121496"/>
              <a:gd name="connsiteY0" fmla="*/ 50102 h 321564"/>
              <a:gd name="connsiteX1" fmla="*/ 24384 w 121496"/>
              <a:gd name="connsiteY1" fmla="*/ 321564 h 321564"/>
              <a:gd name="connsiteX2" fmla="*/ 0 w 121496"/>
              <a:gd name="connsiteY2" fmla="*/ 257175 h 321564"/>
              <a:gd name="connsiteX3" fmla="*/ 82487 w 121496"/>
              <a:gd name="connsiteY3" fmla="*/ 82582 h 321564"/>
              <a:gd name="connsiteX4" fmla="*/ 103061 w 121496"/>
              <a:gd name="connsiteY4" fmla="*/ 0 h 321564"/>
              <a:gd name="connsiteX5" fmla="*/ 120872 w 121496"/>
              <a:gd name="connsiteY5" fmla="*/ 50102 h 32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6" h="321564">
                <a:moveTo>
                  <a:pt x="120968" y="50102"/>
                </a:moveTo>
                <a:cubicBezTo>
                  <a:pt x="129826" y="235934"/>
                  <a:pt x="24384" y="321564"/>
                  <a:pt x="24384" y="321564"/>
                </a:cubicBezTo>
                <a:lnTo>
                  <a:pt x="0" y="257175"/>
                </a:lnTo>
                <a:cubicBezTo>
                  <a:pt x="0" y="257175"/>
                  <a:pt x="95536" y="190976"/>
                  <a:pt x="82487" y="82582"/>
                </a:cubicBezTo>
                <a:cubicBezTo>
                  <a:pt x="72485" y="-667"/>
                  <a:pt x="103061" y="0"/>
                  <a:pt x="103061" y="0"/>
                </a:cubicBezTo>
                <a:lnTo>
                  <a:pt x="120872" y="50102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2" name="任意多边形: 形状 90"/>
          <p:cNvSpPr/>
          <p:nvPr userDrawn="1">
            <p:custDataLst>
              <p:tags r:id="rId102"/>
            </p:custDataLst>
          </p:nvPr>
        </p:nvSpPr>
        <p:spPr>
          <a:xfrm>
            <a:off x="9370060" y="2521585"/>
            <a:ext cx="88900" cy="120650"/>
          </a:xfrm>
          <a:custGeom>
            <a:avLst/>
            <a:gdLst>
              <a:gd name="connsiteX0" fmla="*/ 42334 w 81535"/>
              <a:gd name="connsiteY0" fmla="*/ 110551 h 110551"/>
              <a:gd name="connsiteX1" fmla="*/ 138 w 81535"/>
              <a:gd name="connsiteY1" fmla="*/ 57783 h 110551"/>
              <a:gd name="connsiteX2" fmla="*/ 9092 w 81535"/>
              <a:gd name="connsiteY2" fmla="*/ 18730 h 110551"/>
              <a:gd name="connsiteX3" fmla="*/ 37381 w 81535"/>
              <a:gd name="connsiteY3" fmla="*/ 61 h 110551"/>
              <a:gd name="connsiteX4" fmla="*/ 81387 w 81535"/>
              <a:gd name="connsiteY4" fmla="*/ 52735 h 110551"/>
              <a:gd name="connsiteX5" fmla="*/ 44144 w 81535"/>
              <a:gd name="connsiteY5" fmla="*/ 110456 h 110551"/>
              <a:gd name="connsiteX6" fmla="*/ 42239 w 81535"/>
              <a:gd name="connsiteY6" fmla="*/ 110456 h 110551"/>
              <a:gd name="connsiteX7" fmla="*/ 39286 w 81535"/>
              <a:gd name="connsiteY7" fmla="*/ 10920 h 110551"/>
              <a:gd name="connsiteX8" fmla="*/ 38048 w 81535"/>
              <a:gd name="connsiteY8" fmla="*/ 10920 h 110551"/>
              <a:gd name="connsiteX9" fmla="*/ 18426 w 81535"/>
              <a:gd name="connsiteY9" fmla="*/ 24445 h 110551"/>
              <a:gd name="connsiteX10" fmla="*/ 11092 w 81535"/>
              <a:gd name="connsiteY10" fmla="*/ 57021 h 110551"/>
              <a:gd name="connsiteX11" fmla="*/ 43572 w 81535"/>
              <a:gd name="connsiteY11" fmla="*/ 99502 h 110551"/>
              <a:gd name="connsiteX12" fmla="*/ 70528 w 81535"/>
              <a:gd name="connsiteY12" fmla="*/ 53401 h 110551"/>
              <a:gd name="connsiteX13" fmla="*/ 39286 w 81535"/>
              <a:gd name="connsiteY13" fmla="*/ 10920 h 11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535" h="110551">
                <a:moveTo>
                  <a:pt x="42334" y="110551"/>
                </a:moveTo>
                <a:cubicBezTo>
                  <a:pt x="20712" y="110551"/>
                  <a:pt x="2043" y="87406"/>
                  <a:pt x="138" y="57783"/>
                </a:cubicBezTo>
                <a:cubicBezTo>
                  <a:pt x="-719" y="43400"/>
                  <a:pt x="2424" y="29494"/>
                  <a:pt x="9092" y="18730"/>
                </a:cubicBezTo>
                <a:cubicBezTo>
                  <a:pt x="16140" y="7396"/>
                  <a:pt x="26142" y="728"/>
                  <a:pt x="37381" y="61"/>
                </a:cubicBezTo>
                <a:cubicBezTo>
                  <a:pt x="59670" y="-1367"/>
                  <a:pt x="79482" y="22350"/>
                  <a:pt x="81387" y="52735"/>
                </a:cubicBezTo>
                <a:cubicBezTo>
                  <a:pt x="83292" y="83215"/>
                  <a:pt x="66623" y="109027"/>
                  <a:pt x="44144" y="110456"/>
                </a:cubicBezTo>
                <a:cubicBezTo>
                  <a:pt x="43477" y="110456"/>
                  <a:pt x="42906" y="110456"/>
                  <a:pt x="42239" y="110456"/>
                </a:cubicBezTo>
                <a:close/>
                <a:moveTo>
                  <a:pt x="39286" y="10920"/>
                </a:moveTo>
                <a:cubicBezTo>
                  <a:pt x="39286" y="10920"/>
                  <a:pt x="38429" y="10920"/>
                  <a:pt x="38048" y="10920"/>
                </a:cubicBezTo>
                <a:cubicBezTo>
                  <a:pt x="30523" y="11396"/>
                  <a:pt x="23475" y="16159"/>
                  <a:pt x="18426" y="24445"/>
                </a:cubicBezTo>
                <a:cubicBezTo>
                  <a:pt x="12997" y="33304"/>
                  <a:pt x="10330" y="44924"/>
                  <a:pt x="11092" y="57021"/>
                </a:cubicBezTo>
                <a:cubicBezTo>
                  <a:pt x="12616" y="81405"/>
                  <a:pt x="27094" y="100645"/>
                  <a:pt x="43572" y="99502"/>
                </a:cubicBezTo>
                <a:cubicBezTo>
                  <a:pt x="59955" y="98455"/>
                  <a:pt x="72052" y="77785"/>
                  <a:pt x="70528" y="53401"/>
                </a:cubicBezTo>
                <a:cubicBezTo>
                  <a:pt x="69099" y="29589"/>
                  <a:pt x="55193" y="10920"/>
                  <a:pt x="39286" y="1092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3" name="任意多边形: 形状 91"/>
          <p:cNvSpPr/>
          <p:nvPr userDrawn="1">
            <p:custDataLst>
              <p:tags r:id="rId103"/>
            </p:custDataLst>
          </p:nvPr>
        </p:nvSpPr>
        <p:spPr>
          <a:xfrm>
            <a:off x="9478645" y="2505075"/>
            <a:ext cx="102235" cy="128270"/>
          </a:xfrm>
          <a:custGeom>
            <a:avLst/>
            <a:gdLst>
              <a:gd name="connsiteX0" fmla="*/ 48148 w 93821"/>
              <a:gd name="connsiteY0" fmla="*/ 117243 h 117242"/>
              <a:gd name="connsiteX1" fmla="*/ 142 w 93821"/>
              <a:gd name="connsiteY1" fmla="*/ 61522 h 117242"/>
              <a:gd name="connsiteX2" fmla="*/ 43290 w 93821"/>
              <a:gd name="connsiteY2" fmla="*/ 85 h 117242"/>
              <a:gd name="connsiteX3" fmla="*/ 77866 w 93821"/>
              <a:gd name="connsiteY3" fmla="*/ 15706 h 117242"/>
              <a:gd name="connsiteX4" fmla="*/ 93678 w 93821"/>
              <a:gd name="connsiteY4" fmla="*/ 55807 h 117242"/>
              <a:gd name="connsiteX5" fmla="*/ 83010 w 93821"/>
              <a:gd name="connsiteY5" fmla="*/ 97526 h 117242"/>
              <a:gd name="connsiteX6" fmla="*/ 50625 w 93821"/>
              <a:gd name="connsiteY6" fmla="*/ 117243 h 117242"/>
              <a:gd name="connsiteX7" fmla="*/ 48244 w 93821"/>
              <a:gd name="connsiteY7" fmla="*/ 117243 h 117242"/>
              <a:gd name="connsiteX8" fmla="*/ 45577 w 93821"/>
              <a:gd name="connsiteY8" fmla="*/ 10944 h 117242"/>
              <a:gd name="connsiteX9" fmla="*/ 43862 w 93821"/>
              <a:gd name="connsiteY9" fmla="*/ 10944 h 117242"/>
              <a:gd name="connsiteX10" fmla="*/ 11001 w 93821"/>
              <a:gd name="connsiteY10" fmla="*/ 60760 h 117242"/>
              <a:gd name="connsiteX11" fmla="*/ 49768 w 93821"/>
              <a:gd name="connsiteY11" fmla="*/ 106194 h 117242"/>
              <a:gd name="connsiteX12" fmla="*/ 73866 w 93821"/>
              <a:gd name="connsiteY12" fmla="*/ 91240 h 117242"/>
              <a:gd name="connsiteX13" fmla="*/ 82724 w 93821"/>
              <a:gd name="connsiteY13" fmla="*/ 56378 h 117242"/>
              <a:gd name="connsiteX14" fmla="*/ 69675 w 93821"/>
              <a:gd name="connsiteY14" fmla="*/ 22850 h 117242"/>
              <a:gd name="connsiteX15" fmla="*/ 45672 w 93821"/>
              <a:gd name="connsiteY15" fmla="*/ 10944 h 11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3821" h="117242">
                <a:moveTo>
                  <a:pt x="48148" y="117243"/>
                </a:moveTo>
                <a:cubicBezTo>
                  <a:pt x="23383" y="117243"/>
                  <a:pt x="2047" y="92859"/>
                  <a:pt x="142" y="61522"/>
                </a:cubicBezTo>
                <a:cubicBezTo>
                  <a:pt x="-1858" y="29232"/>
                  <a:pt x="17478" y="1705"/>
                  <a:pt x="43290" y="85"/>
                </a:cubicBezTo>
                <a:cubicBezTo>
                  <a:pt x="55959" y="-772"/>
                  <a:pt x="68341" y="4848"/>
                  <a:pt x="77866" y="15706"/>
                </a:cubicBezTo>
                <a:cubicBezTo>
                  <a:pt x="87106" y="26184"/>
                  <a:pt x="92725" y="40376"/>
                  <a:pt x="93678" y="55807"/>
                </a:cubicBezTo>
                <a:cubicBezTo>
                  <a:pt x="94630" y="71237"/>
                  <a:pt x="90820" y="86001"/>
                  <a:pt x="83010" y="97526"/>
                </a:cubicBezTo>
                <a:cubicBezTo>
                  <a:pt x="74818" y="109432"/>
                  <a:pt x="63388" y="116481"/>
                  <a:pt x="50625" y="117243"/>
                </a:cubicBezTo>
                <a:cubicBezTo>
                  <a:pt x="49863" y="117243"/>
                  <a:pt x="49101" y="117243"/>
                  <a:pt x="48244" y="117243"/>
                </a:cubicBezTo>
                <a:close/>
                <a:moveTo>
                  <a:pt x="45577" y="10944"/>
                </a:moveTo>
                <a:cubicBezTo>
                  <a:pt x="45005" y="10944"/>
                  <a:pt x="44434" y="10944"/>
                  <a:pt x="43862" y="10944"/>
                </a:cubicBezTo>
                <a:cubicBezTo>
                  <a:pt x="24145" y="12182"/>
                  <a:pt x="9381" y="34566"/>
                  <a:pt x="11001" y="60760"/>
                </a:cubicBezTo>
                <a:cubicBezTo>
                  <a:pt x="12620" y="87049"/>
                  <a:pt x="29860" y="107432"/>
                  <a:pt x="49768" y="106194"/>
                </a:cubicBezTo>
                <a:cubicBezTo>
                  <a:pt x="59102" y="105622"/>
                  <a:pt x="67579" y="100288"/>
                  <a:pt x="73866" y="91240"/>
                </a:cubicBezTo>
                <a:cubicBezTo>
                  <a:pt x="80343" y="81715"/>
                  <a:pt x="83486" y="69332"/>
                  <a:pt x="82724" y="56378"/>
                </a:cubicBezTo>
                <a:cubicBezTo>
                  <a:pt x="81962" y="43424"/>
                  <a:pt x="77295" y="31518"/>
                  <a:pt x="69675" y="22850"/>
                </a:cubicBezTo>
                <a:cubicBezTo>
                  <a:pt x="62817" y="15135"/>
                  <a:pt x="54339" y="10944"/>
                  <a:pt x="45672" y="10944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4" name="任意多边形: 形状 92"/>
          <p:cNvSpPr/>
          <p:nvPr userDrawn="1">
            <p:custDataLst>
              <p:tags r:id="rId104"/>
            </p:custDataLst>
          </p:nvPr>
        </p:nvSpPr>
        <p:spPr>
          <a:xfrm>
            <a:off x="9453245" y="2576195"/>
            <a:ext cx="41910" cy="95885"/>
          </a:xfrm>
          <a:custGeom>
            <a:avLst/>
            <a:gdLst>
              <a:gd name="connsiteX0" fmla="*/ 19985 w 38372"/>
              <a:gd name="connsiteY0" fmla="*/ 87423 h 87518"/>
              <a:gd name="connsiteX1" fmla="*/ 6174 w 38372"/>
              <a:gd name="connsiteY1" fmla="*/ 83613 h 87518"/>
              <a:gd name="connsiteX2" fmla="*/ 9032 w 38372"/>
              <a:gd name="connsiteY2" fmla="*/ 4175 h 87518"/>
              <a:gd name="connsiteX3" fmla="*/ 15604 w 38372"/>
              <a:gd name="connsiteY3" fmla="*/ 174 h 87518"/>
              <a:gd name="connsiteX4" fmla="*/ 19605 w 38372"/>
              <a:gd name="connsiteY4" fmla="*/ 6747 h 87518"/>
              <a:gd name="connsiteX5" fmla="*/ 12175 w 38372"/>
              <a:gd name="connsiteY5" fmla="*/ 74660 h 87518"/>
              <a:gd name="connsiteX6" fmla="*/ 30463 w 38372"/>
              <a:gd name="connsiteY6" fmla="*/ 74184 h 87518"/>
              <a:gd name="connsiteX7" fmla="*/ 37797 w 38372"/>
              <a:gd name="connsiteY7" fmla="*/ 76660 h 87518"/>
              <a:gd name="connsiteX8" fmla="*/ 35321 w 38372"/>
              <a:gd name="connsiteY8" fmla="*/ 83994 h 87518"/>
              <a:gd name="connsiteX9" fmla="*/ 19890 w 38372"/>
              <a:gd name="connsiteY9" fmla="*/ 87519 h 8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372" h="87518">
                <a:moveTo>
                  <a:pt x="19985" y="87423"/>
                </a:moveTo>
                <a:cubicBezTo>
                  <a:pt x="15604" y="87423"/>
                  <a:pt x="10746" y="86471"/>
                  <a:pt x="6174" y="83613"/>
                </a:cubicBezTo>
                <a:cubicBezTo>
                  <a:pt x="-5351" y="76374"/>
                  <a:pt x="1412" y="36465"/>
                  <a:pt x="9032" y="4175"/>
                </a:cubicBezTo>
                <a:cubicBezTo>
                  <a:pt x="9699" y="1222"/>
                  <a:pt x="12651" y="-588"/>
                  <a:pt x="15604" y="174"/>
                </a:cubicBezTo>
                <a:cubicBezTo>
                  <a:pt x="18557" y="841"/>
                  <a:pt x="20366" y="3794"/>
                  <a:pt x="19605" y="6747"/>
                </a:cubicBezTo>
                <a:cubicBezTo>
                  <a:pt x="11889" y="38941"/>
                  <a:pt x="8556" y="69993"/>
                  <a:pt x="12175" y="74660"/>
                </a:cubicBezTo>
                <a:cubicBezTo>
                  <a:pt x="19700" y="79327"/>
                  <a:pt x="30368" y="74184"/>
                  <a:pt x="30463" y="74184"/>
                </a:cubicBezTo>
                <a:cubicBezTo>
                  <a:pt x="33130" y="72850"/>
                  <a:pt x="36464" y="73993"/>
                  <a:pt x="37797" y="76660"/>
                </a:cubicBezTo>
                <a:cubicBezTo>
                  <a:pt x="39131" y="79327"/>
                  <a:pt x="38083" y="82661"/>
                  <a:pt x="35321" y="83994"/>
                </a:cubicBezTo>
                <a:cubicBezTo>
                  <a:pt x="34940" y="84185"/>
                  <a:pt x="28082" y="87519"/>
                  <a:pt x="19890" y="87519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6" name="任意多边形: 形状 93"/>
          <p:cNvSpPr/>
          <p:nvPr userDrawn="1">
            <p:custDataLst>
              <p:tags r:id="rId105"/>
            </p:custDataLst>
          </p:nvPr>
        </p:nvSpPr>
        <p:spPr>
          <a:xfrm>
            <a:off x="9554845" y="2478405"/>
            <a:ext cx="128905" cy="52070"/>
          </a:xfrm>
          <a:custGeom>
            <a:avLst/>
            <a:gdLst>
              <a:gd name="connsiteX0" fmla="*/ 5475 w 118153"/>
              <a:gd name="connsiteY0" fmla="*/ 47623 h 47622"/>
              <a:gd name="connsiteX1" fmla="*/ 332 w 118153"/>
              <a:gd name="connsiteY1" fmla="*/ 44003 h 47622"/>
              <a:gd name="connsiteX2" fmla="*/ 3665 w 118153"/>
              <a:gd name="connsiteY2" fmla="*/ 37050 h 47622"/>
              <a:gd name="connsiteX3" fmla="*/ 110917 w 118153"/>
              <a:gd name="connsiteY3" fmla="*/ 283 h 47622"/>
              <a:gd name="connsiteX4" fmla="*/ 117870 w 118153"/>
              <a:gd name="connsiteY4" fmla="*/ 3712 h 47622"/>
              <a:gd name="connsiteX5" fmla="*/ 114441 w 118153"/>
              <a:gd name="connsiteY5" fmla="*/ 10666 h 47622"/>
              <a:gd name="connsiteX6" fmla="*/ 7285 w 118153"/>
              <a:gd name="connsiteY6" fmla="*/ 47337 h 47622"/>
              <a:gd name="connsiteX7" fmla="*/ 5475 w 118153"/>
              <a:gd name="connsiteY7" fmla="*/ 47623 h 47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53" h="47622">
                <a:moveTo>
                  <a:pt x="5475" y="47623"/>
                </a:moveTo>
                <a:cubicBezTo>
                  <a:pt x="3189" y="47623"/>
                  <a:pt x="1093" y="46194"/>
                  <a:pt x="332" y="44003"/>
                </a:cubicBezTo>
                <a:cubicBezTo>
                  <a:pt x="-716" y="41146"/>
                  <a:pt x="808" y="38002"/>
                  <a:pt x="3665" y="37050"/>
                </a:cubicBezTo>
                <a:cubicBezTo>
                  <a:pt x="7380" y="35716"/>
                  <a:pt x="106726" y="1712"/>
                  <a:pt x="110917" y="283"/>
                </a:cubicBezTo>
                <a:cubicBezTo>
                  <a:pt x="113774" y="-669"/>
                  <a:pt x="116917" y="855"/>
                  <a:pt x="117870" y="3712"/>
                </a:cubicBezTo>
                <a:cubicBezTo>
                  <a:pt x="118823" y="6570"/>
                  <a:pt x="117299" y="9713"/>
                  <a:pt x="114441" y="10666"/>
                </a:cubicBezTo>
                <a:cubicBezTo>
                  <a:pt x="113393" y="11047"/>
                  <a:pt x="10999" y="46099"/>
                  <a:pt x="7285" y="47337"/>
                </a:cubicBezTo>
                <a:cubicBezTo>
                  <a:pt x="6713" y="47527"/>
                  <a:pt x="6047" y="47623"/>
                  <a:pt x="5475" y="4762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7" name="任意多边形: 形状 94"/>
          <p:cNvSpPr/>
          <p:nvPr userDrawn="1">
            <p:custDataLst>
              <p:tags r:id="rId106"/>
            </p:custDataLst>
          </p:nvPr>
        </p:nvSpPr>
        <p:spPr>
          <a:xfrm>
            <a:off x="9415145" y="2578735"/>
            <a:ext cx="17780" cy="28575"/>
          </a:xfrm>
          <a:custGeom>
            <a:avLst/>
            <a:gdLst>
              <a:gd name="connsiteX0" fmla="*/ 16035 w 16354"/>
              <a:gd name="connsiteY0" fmla="*/ 11695 h 26152"/>
              <a:gd name="connsiteX1" fmla="*/ 10511 w 16354"/>
              <a:gd name="connsiteY1" fmla="*/ 26078 h 26152"/>
              <a:gd name="connsiteX2" fmla="*/ 319 w 16354"/>
              <a:gd name="connsiteY2" fmla="*/ 14458 h 26152"/>
              <a:gd name="connsiteX3" fmla="*/ 5843 w 16354"/>
              <a:gd name="connsiteY3" fmla="*/ 75 h 26152"/>
              <a:gd name="connsiteX4" fmla="*/ 16035 w 16354"/>
              <a:gd name="connsiteY4" fmla="*/ 11695 h 2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4" h="26152">
                <a:moveTo>
                  <a:pt x="16035" y="11695"/>
                </a:moveTo>
                <a:cubicBezTo>
                  <a:pt x="17274" y="18839"/>
                  <a:pt x="14797" y="25316"/>
                  <a:pt x="10511" y="26078"/>
                </a:cubicBezTo>
                <a:cubicBezTo>
                  <a:pt x="6129" y="26840"/>
                  <a:pt x="1652" y="21697"/>
                  <a:pt x="319" y="14458"/>
                </a:cubicBezTo>
                <a:cubicBezTo>
                  <a:pt x="-919" y="7314"/>
                  <a:pt x="1557" y="837"/>
                  <a:pt x="5843" y="75"/>
                </a:cubicBezTo>
                <a:cubicBezTo>
                  <a:pt x="10130" y="-687"/>
                  <a:pt x="14702" y="4456"/>
                  <a:pt x="16035" y="11695"/>
                </a:cubicBezTo>
                <a:close/>
              </a:path>
            </a:pathLst>
          </a:custGeom>
          <a:solidFill>
            <a:srgbClr val="231F20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8" name="任意多边形: 形状 95"/>
          <p:cNvSpPr/>
          <p:nvPr userDrawn="1">
            <p:custDataLst>
              <p:tags r:id="rId107"/>
            </p:custDataLst>
          </p:nvPr>
        </p:nvSpPr>
        <p:spPr>
          <a:xfrm>
            <a:off x="9511665" y="2563495"/>
            <a:ext cx="21590" cy="30480"/>
          </a:xfrm>
          <a:custGeom>
            <a:avLst/>
            <a:gdLst>
              <a:gd name="connsiteX0" fmla="*/ 19777 w 19931"/>
              <a:gd name="connsiteY0" fmla="*/ 12627 h 27729"/>
              <a:gd name="connsiteX1" fmla="*/ 11776 w 19931"/>
              <a:gd name="connsiteY1" fmla="*/ 27676 h 27729"/>
              <a:gd name="connsiteX2" fmla="*/ 155 w 19931"/>
              <a:gd name="connsiteY2" fmla="*/ 15103 h 27729"/>
              <a:gd name="connsiteX3" fmla="*/ 8156 w 19931"/>
              <a:gd name="connsiteY3" fmla="*/ 54 h 27729"/>
              <a:gd name="connsiteX4" fmla="*/ 19777 w 19931"/>
              <a:gd name="connsiteY4" fmla="*/ 12627 h 2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31" h="27729">
                <a:moveTo>
                  <a:pt x="19777" y="12627"/>
                </a:moveTo>
                <a:cubicBezTo>
                  <a:pt x="20729" y="20247"/>
                  <a:pt x="17205" y="27009"/>
                  <a:pt x="11776" y="27676"/>
                </a:cubicBezTo>
                <a:cubicBezTo>
                  <a:pt x="6347" y="28343"/>
                  <a:pt x="1203" y="22723"/>
                  <a:pt x="155" y="15103"/>
                </a:cubicBezTo>
                <a:cubicBezTo>
                  <a:pt x="-797" y="7483"/>
                  <a:pt x="2727" y="720"/>
                  <a:pt x="8156" y="54"/>
                </a:cubicBezTo>
                <a:cubicBezTo>
                  <a:pt x="13585" y="-613"/>
                  <a:pt x="18729" y="5007"/>
                  <a:pt x="19777" y="12627"/>
                </a:cubicBezTo>
                <a:close/>
              </a:path>
            </a:pathLst>
          </a:custGeom>
          <a:solidFill>
            <a:srgbClr val="231F20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9" name="任意多边形: 形状 96"/>
          <p:cNvSpPr/>
          <p:nvPr userDrawn="1">
            <p:custDataLst>
              <p:tags r:id="rId108"/>
            </p:custDataLst>
          </p:nvPr>
        </p:nvSpPr>
        <p:spPr>
          <a:xfrm>
            <a:off x="9483090" y="2654300"/>
            <a:ext cx="100965" cy="67310"/>
          </a:xfrm>
          <a:custGeom>
            <a:avLst/>
            <a:gdLst>
              <a:gd name="connsiteX0" fmla="*/ 5432 w 92649"/>
              <a:gd name="connsiteY0" fmla="*/ 61500 h 61500"/>
              <a:gd name="connsiteX1" fmla="*/ 98 w 92649"/>
              <a:gd name="connsiteY1" fmla="*/ 57023 h 61500"/>
              <a:gd name="connsiteX2" fmla="*/ 4479 w 92649"/>
              <a:gd name="connsiteY2" fmla="*/ 50642 h 61500"/>
              <a:gd name="connsiteX3" fmla="*/ 82489 w 92649"/>
              <a:gd name="connsiteY3" fmla="*/ 2731 h 61500"/>
              <a:gd name="connsiteX4" fmla="*/ 89919 w 92649"/>
              <a:gd name="connsiteY4" fmla="*/ 731 h 61500"/>
              <a:gd name="connsiteX5" fmla="*/ 91919 w 92649"/>
              <a:gd name="connsiteY5" fmla="*/ 8160 h 61500"/>
              <a:gd name="connsiteX6" fmla="*/ 6384 w 92649"/>
              <a:gd name="connsiteY6" fmla="*/ 61310 h 61500"/>
              <a:gd name="connsiteX7" fmla="*/ 5432 w 92649"/>
              <a:gd name="connsiteY7" fmla="*/ 61310 h 6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649" h="61500">
                <a:moveTo>
                  <a:pt x="5432" y="61500"/>
                </a:moveTo>
                <a:cubicBezTo>
                  <a:pt x="2860" y="61500"/>
                  <a:pt x="574" y="59690"/>
                  <a:pt x="98" y="57023"/>
                </a:cubicBezTo>
                <a:cubicBezTo>
                  <a:pt x="-474" y="54071"/>
                  <a:pt x="1527" y="51213"/>
                  <a:pt x="4479" y="50642"/>
                </a:cubicBezTo>
                <a:cubicBezTo>
                  <a:pt x="59820" y="40545"/>
                  <a:pt x="82298" y="3112"/>
                  <a:pt x="82489" y="2731"/>
                </a:cubicBezTo>
                <a:cubicBezTo>
                  <a:pt x="84013" y="159"/>
                  <a:pt x="87347" y="-793"/>
                  <a:pt x="89919" y="731"/>
                </a:cubicBezTo>
                <a:cubicBezTo>
                  <a:pt x="92490" y="2255"/>
                  <a:pt x="93443" y="5588"/>
                  <a:pt x="91919" y="8160"/>
                </a:cubicBezTo>
                <a:cubicBezTo>
                  <a:pt x="90871" y="9875"/>
                  <a:pt x="66678" y="50356"/>
                  <a:pt x="6384" y="61310"/>
                </a:cubicBezTo>
                <a:cubicBezTo>
                  <a:pt x="6098" y="61310"/>
                  <a:pt x="5717" y="61310"/>
                  <a:pt x="5432" y="61310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0" name="任意多边形: 形状 97"/>
          <p:cNvSpPr/>
          <p:nvPr userDrawn="1">
            <p:custDataLst>
              <p:tags r:id="rId109"/>
            </p:custDataLst>
          </p:nvPr>
        </p:nvSpPr>
        <p:spPr>
          <a:xfrm>
            <a:off x="9505950" y="2467610"/>
            <a:ext cx="54610" cy="21590"/>
          </a:xfrm>
          <a:custGeom>
            <a:avLst/>
            <a:gdLst>
              <a:gd name="connsiteX0" fmla="*/ 44863 w 50229"/>
              <a:gd name="connsiteY0" fmla="*/ 19568 h 19567"/>
              <a:gd name="connsiteX1" fmla="*/ 41720 w 50229"/>
              <a:gd name="connsiteY1" fmla="*/ 18615 h 19567"/>
              <a:gd name="connsiteX2" fmla="*/ 5620 w 50229"/>
              <a:gd name="connsiteY2" fmla="*/ 10995 h 19567"/>
              <a:gd name="connsiteX3" fmla="*/ 0 w 50229"/>
              <a:gd name="connsiteY3" fmla="*/ 5661 h 19567"/>
              <a:gd name="connsiteX4" fmla="*/ 5334 w 50229"/>
              <a:gd name="connsiteY4" fmla="*/ 41 h 19567"/>
              <a:gd name="connsiteX5" fmla="*/ 47911 w 50229"/>
              <a:gd name="connsiteY5" fmla="*/ 9662 h 19567"/>
              <a:gd name="connsiteX6" fmla="*/ 49244 w 50229"/>
              <a:gd name="connsiteY6" fmla="*/ 17282 h 19567"/>
              <a:gd name="connsiteX7" fmla="*/ 44768 w 50229"/>
              <a:gd name="connsiteY7" fmla="*/ 19568 h 19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29" h="19567">
                <a:moveTo>
                  <a:pt x="44863" y="19568"/>
                </a:moveTo>
                <a:cubicBezTo>
                  <a:pt x="43815" y="19568"/>
                  <a:pt x="42672" y="19282"/>
                  <a:pt x="41720" y="18615"/>
                </a:cubicBezTo>
                <a:cubicBezTo>
                  <a:pt x="41720" y="18615"/>
                  <a:pt x="29337" y="10328"/>
                  <a:pt x="5620" y="10995"/>
                </a:cubicBezTo>
                <a:cubicBezTo>
                  <a:pt x="2477" y="11090"/>
                  <a:pt x="95" y="8709"/>
                  <a:pt x="0" y="5661"/>
                </a:cubicBezTo>
                <a:cubicBezTo>
                  <a:pt x="0" y="2613"/>
                  <a:pt x="2286" y="137"/>
                  <a:pt x="5334" y="41"/>
                </a:cubicBezTo>
                <a:cubicBezTo>
                  <a:pt x="32861" y="-721"/>
                  <a:pt x="47339" y="9281"/>
                  <a:pt x="47911" y="9662"/>
                </a:cubicBezTo>
                <a:cubicBezTo>
                  <a:pt x="50387" y="11376"/>
                  <a:pt x="50959" y="14805"/>
                  <a:pt x="49244" y="17282"/>
                </a:cubicBezTo>
                <a:cubicBezTo>
                  <a:pt x="48196" y="18806"/>
                  <a:pt x="46482" y="19568"/>
                  <a:pt x="44768" y="19568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1" name="任意多边形: 形状 98"/>
          <p:cNvSpPr/>
          <p:nvPr userDrawn="1">
            <p:custDataLst>
              <p:tags r:id="rId110"/>
            </p:custDataLst>
          </p:nvPr>
        </p:nvSpPr>
        <p:spPr>
          <a:xfrm>
            <a:off x="9399905" y="2498090"/>
            <a:ext cx="28575" cy="15240"/>
          </a:xfrm>
          <a:custGeom>
            <a:avLst/>
            <a:gdLst>
              <a:gd name="connsiteX0" fmla="*/ 5542 w 26309"/>
              <a:gd name="connsiteY0" fmla="*/ 13758 h 13758"/>
              <a:gd name="connsiteX1" fmla="*/ 1066 w 26309"/>
              <a:gd name="connsiteY1" fmla="*/ 11472 h 13758"/>
              <a:gd name="connsiteX2" fmla="*/ 2018 w 26309"/>
              <a:gd name="connsiteY2" fmla="*/ 4043 h 13758"/>
              <a:gd name="connsiteX3" fmla="*/ 21068 w 26309"/>
              <a:gd name="connsiteY3" fmla="*/ 42 h 13758"/>
              <a:gd name="connsiteX4" fmla="*/ 26307 w 26309"/>
              <a:gd name="connsiteY4" fmla="*/ 5662 h 13758"/>
              <a:gd name="connsiteX5" fmla="*/ 20687 w 26309"/>
              <a:gd name="connsiteY5" fmla="*/ 10901 h 13758"/>
              <a:gd name="connsiteX6" fmla="*/ 8590 w 26309"/>
              <a:gd name="connsiteY6" fmla="*/ 12710 h 13758"/>
              <a:gd name="connsiteX7" fmla="*/ 5542 w 26309"/>
              <a:gd name="connsiteY7" fmla="*/ 13568 h 1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09" h="13758">
                <a:moveTo>
                  <a:pt x="5542" y="13758"/>
                </a:moveTo>
                <a:cubicBezTo>
                  <a:pt x="3828" y="13758"/>
                  <a:pt x="2113" y="12996"/>
                  <a:pt x="1066" y="11472"/>
                </a:cubicBezTo>
                <a:cubicBezTo>
                  <a:pt x="-649" y="9091"/>
                  <a:pt x="-268" y="5852"/>
                  <a:pt x="2018" y="4043"/>
                </a:cubicBezTo>
                <a:cubicBezTo>
                  <a:pt x="2971" y="3281"/>
                  <a:pt x="8400" y="-434"/>
                  <a:pt x="21068" y="42"/>
                </a:cubicBezTo>
                <a:cubicBezTo>
                  <a:pt x="24116" y="137"/>
                  <a:pt x="26402" y="2709"/>
                  <a:pt x="26307" y="5662"/>
                </a:cubicBezTo>
                <a:cubicBezTo>
                  <a:pt x="26212" y="8710"/>
                  <a:pt x="23640" y="11091"/>
                  <a:pt x="20687" y="10901"/>
                </a:cubicBezTo>
                <a:cubicBezTo>
                  <a:pt x="12019" y="10615"/>
                  <a:pt x="8590" y="12710"/>
                  <a:pt x="8590" y="12710"/>
                </a:cubicBezTo>
                <a:cubicBezTo>
                  <a:pt x="7638" y="13282"/>
                  <a:pt x="6590" y="13568"/>
                  <a:pt x="5542" y="13568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2" name="任意多边形: 形状 99"/>
          <p:cNvSpPr/>
          <p:nvPr userDrawn="1">
            <p:custDataLst>
              <p:tags r:id="rId111"/>
            </p:custDataLst>
          </p:nvPr>
        </p:nvSpPr>
        <p:spPr>
          <a:xfrm>
            <a:off x="9377680" y="2344420"/>
            <a:ext cx="345440" cy="195580"/>
          </a:xfrm>
          <a:custGeom>
            <a:avLst/>
            <a:gdLst>
              <a:gd name="connsiteX0" fmla="*/ 0 w 316408"/>
              <a:gd name="connsiteY0" fmla="*/ 90114 h 179172"/>
              <a:gd name="connsiteX1" fmla="*/ 196786 w 316408"/>
              <a:gd name="connsiteY1" fmla="*/ 34298 h 179172"/>
              <a:gd name="connsiteX2" fmla="*/ 242030 w 316408"/>
              <a:gd name="connsiteY2" fmla="*/ 179173 h 179172"/>
              <a:gd name="connsiteX3" fmla="*/ 257270 w 316408"/>
              <a:gd name="connsiteY3" fmla="*/ 179173 h 179172"/>
              <a:gd name="connsiteX4" fmla="*/ 316135 w 316408"/>
              <a:gd name="connsiteY4" fmla="*/ 109355 h 179172"/>
              <a:gd name="connsiteX5" fmla="*/ 207169 w 316408"/>
              <a:gd name="connsiteY5" fmla="*/ 2579 h 179172"/>
              <a:gd name="connsiteX6" fmla="*/ 83534 w 316408"/>
              <a:gd name="connsiteY6" fmla="*/ 24201 h 179172"/>
              <a:gd name="connsiteX7" fmla="*/ 95 w 316408"/>
              <a:gd name="connsiteY7" fmla="*/ 90019 h 17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408" h="179172">
                <a:moveTo>
                  <a:pt x="0" y="90114"/>
                </a:moveTo>
                <a:cubicBezTo>
                  <a:pt x="77057" y="112688"/>
                  <a:pt x="186118" y="27630"/>
                  <a:pt x="196786" y="34298"/>
                </a:cubicBezTo>
                <a:cubicBezTo>
                  <a:pt x="207454" y="40965"/>
                  <a:pt x="232696" y="179173"/>
                  <a:pt x="242030" y="179173"/>
                </a:cubicBezTo>
                <a:lnTo>
                  <a:pt x="257270" y="179173"/>
                </a:lnTo>
                <a:cubicBezTo>
                  <a:pt x="257270" y="179173"/>
                  <a:pt x="321088" y="130024"/>
                  <a:pt x="316135" y="109355"/>
                </a:cubicBezTo>
                <a:cubicBezTo>
                  <a:pt x="311182" y="88781"/>
                  <a:pt x="281940" y="12485"/>
                  <a:pt x="207169" y="2579"/>
                </a:cubicBezTo>
                <a:cubicBezTo>
                  <a:pt x="139446" y="-6374"/>
                  <a:pt x="113348" y="9723"/>
                  <a:pt x="83534" y="24201"/>
                </a:cubicBezTo>
                <a:cubicBezTo>
                  <a:pt x="52768" y="39155"/>
                  <a:pt x="95" y="90019"/>
                  <a:pt x="95" y="90019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4" name="任意多边形: 形状 101"/>
          <p:cNvSpPr/>
          <p:nvPr userDrawn="1">
            <p:custDataLst>
              <p:tags r:id="rId112"/>
            </p:custDataLst>
          </p:nvPr>
        </p:nvSpPr>
        <p:spPr>
          <a:xfrm>
            <a:off x="9658985" y="2482850"/>
            <a:ext cx="53975" cy="71120"/>
          </a:xfrm>
          <a:custGeom>
            <a:avLst/>
            <a:gdLst>
              <a:gd name="connsiteX0" fmla="*/ 49149 w 49149"/>
              <a:gd name="connsiteY0" fmla="*/ 32575 h 65150"/>
              <a:gd name="connsiteX1" fmla="*/ 24575 w 49149"/>
              <a:gd name="connsiteY1" fmla="*/ 65151 h 65150"/>
              <a:gd name="connsiteX2" fmla="*/ 0 w 49149"/>
              <a:gd name="connsiteY2" fmla="*/ 32575 h 65150"/>
              <a:gd name="connsiteX3" fmla="*/ 24575 w 49149"/>
              <a:gd name="connsiteY3" fmla="*/ 0 h 65150"/>
              <a:gd name="connsiteX4" fmla="*/ 49149 w 49149"/>
              <a:gd name="connsiteY4" fmla="*/ 32575 h 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149" h="65150">
                <a:moveTo>
                  <a:pt x="49149" y="32575"/>
                </a:moveTo>
                <a:cubicBezTo>
                  <a:pt x="49149" y="50578"/>
                  <a:pt x="38100" y="65151"/>
                  <a:pt x="24575" y="65151"/>
                </a:cubicBezTo>
                <a:cubicBezTo>
                  <a:pt x="11049" y="65151"/>
                  <a:pt x="0" y="50578"/>
                  <a:pt x="0" y="32575"/>
                </a:cubicBezTo>
                <a:cubicBezTo>
                  <a:pt x="0" y="14573"/>
                  <a:pt x="11049" y="0"/>
                  <a:pt x="24575" y="0"/>
                </a:cubicBezTo>
                <a:cubicBezTo>
                  <a:pt x="38100" y="0"/>
                  <a:pt x="49149" y="14573"/>
                  <a:pt x="49149" y="32575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5" name="任意多边形: 形状 102"/>
          <p:cNvSpPr/>
          <p:nvPr userDrawn="1">
            <p:custDataLst>
              <p:tags r:id="rId113"/>
            </p:custDataLst>
          </p:nvPr>
        </p:nvSpPr>
        <p:spPr>
          <a:xfrm>
            <a:off x="9652635" y="2477135"/>
            <a:ext cx="66040" cy="83185"/>
          </a:xfrm>
          <a:custGeom>
            <a:avLst/>
            <a:gdLst>
              <a:gd name="connsiteX0" fmla="*/ 30099 w 60197"/>
              <a:gd name="connsiteY0" fmla="*/ 76010 h 76009"/>
              <a:gd name="connsiteX1" fmla="*/ 0 w 60197"/>
              <a:gd name="connsiteY1" fmla="*/ 38005 h 76009"/>
              <a:gd name="connsiteX2" fmla="*/ 30099 w 60197"/>
              <a:gd name="connsiteY2" fmla="*/ 0 h 76009"/>
              <a:gd name="connsiteX3" fmla="*/ 60198 w 60197"/>
              <a:gd name="connsiteY3" fmla="*/ 38005 h 76009"/>
              <a:gd name="connsiteX4" fmla="*/ 30099 w 60197"/>
              <a:gd name="connsiteY4" fmla="*/ 76010 h 76009"/>
              <a:gd name="connsiteX5" fmla="*/ 30099 w 60197"/>
              <a:gd name="connsiteY5" fmla="*/ 10858 h 76009"/>
              <a:gd name="connsiteX6" fmla="*/ 10954 w 60197"/>
              <a:gd name="connsiteY6" fmla="*/ 38005 h 76009"/>
              <a:gd name="connsiteX7" fmla="*/ 30099 w 60197"/>
              <a:gd name="connsiteY7" fmla="*/ 65151 h 76009"/>
              <a:gd name="connsiteX8" fmla="*/ 49244 w 60197"/>
              <a:gd name="connsiteY8" fmla="*/ 38005 h 76009"/>
              <a:gd name="connsiteX9" fmla="*/ 30099 w 60197"/>
              <a:gd name="connsiteY9" fmla="*/ 10858 h 7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197" h="76009">
                <a:moveTo>
                  <a:pt x="30099" y="76010"/>
                </a:moveTo>
                <a:cubicBezTo>
                  <a:pt x="13525" y="76010"/>
                  <a:pt x="0" y="58960"/>
                  <a:pt x="0" y="38005"/>
                </a:cubicBezTo>
                <a:cubicBezTo>
                  <a:pt x="0" y="17050"/>
                  <a:pt x="13525" y="0"/>
                  <a:pt x="30099" y="0"/>
                </a:cubicBezTo>
                <a:cubicBezTo>
                  <a:pt x="46672" y="0"/>
                  <a:pt x="60198" y="17050"/>
                  <a:pt x="60198" y="38005"/>
                </a:cubicBezTo>
                <a:cubicBezTo>
                  <a:pt x="60198" y="58960"/>
                  <a:pt x="46672" y="76010"/>
                  <a:pt x="30099" y="76010"/>
                </a:cubicBezTo>
                <a:close/>
                <a:moveTo>
                  <a:pt x="30099" y="10858"/>
                </a:moveTo>
                <a:cubicBezTo>
                  <a:pt x="19526" y="10858"/>
                  <a:pt x="10954" y="23051"/>
                  <a:pt x="10954" y="38005"/>
                </a:cubicBezTo>
                <a:cubicBezTo>
                  <a:pt x="10954" y="52959"/>
                  <a:pt x="19526" y="65151"/>
                  <a:pt x="30099" y="65151"/>
                </a:cubicBezTo>
                <a:cubicBezTo>
                  <a:pt x="40672" y="65151"/>
                  <a:pt x="49244" y="52959"/>
                  <a:pt x="49244" y="38005"/>
                </a:cubicBezTo>
                <a:cubicBezTo>
                  <a:pt x="49244" y="23051"/>
                  <a:pt x="40672" y="10858"/>
                  <a:pt x="30099" y="10858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7" name="任意多边形: 形状 104"/>
          <p:cNvSpPr/>
          <p:nvPr userDrawn="1">
            <p:custDataLst>
              <p:tags r:id="rId114"/>
            </p:custDataLst>
          </p:nvPr>
        </p:nvSpPr>
        <p:spPr>
          <a:xfrm>
            <a:off x="9444990" y="2813685"/>
            <a:ext cx="994410" cy="1524635"/>
          </a:xfrm>
          <a:custGeom>
            <a:avLst/>
            <a:gdLst>
              <a:gd name="connsiteX0" fmla="*/ 172117 w 909923"/>
              <a:gd name="connsiteY0" fmla="*/ 94964 h 1394555"/>
              <a:gd name="connsiteX1" fmla="*/ 0 w 909923"/>
              <a:gd name="connsiteY1" fmla="*/ 218885 h 1394555"/>
              <a:gd name="connsiteX2" fmla="*/ 154210 w 909923"/>
              <a:gd name="connsiteY2" fmla="*/ 1044321 h 1394555"/>
              <a:gd name="connsiteX3" fmla="*/ 188500 w 909923"/>
              <a:gd name="connsiteY3" fmla="*/ 1394555 h 1394555"/>
              <a:gd name="connsiteX4" fmla="*/ 909923 w 909923"/>
              <a:gd name="connsiteY4" fmla="*/ 1394555 h 1394555"/>
              <a:gd name="connsiteX5" fmla="*/ 869728 w 909923"/>
              <a:gd name="connsiteY5" fmla="*/ 490347 h 1394555"/>
              <a:gd name="connsiteX6" fmla="*/ 780479 w 909923"/>
              <a:gd name="connsiteY6" fmla="*/ 50101 h 1394555"/>
              <a:gd name="connsiteX7" fmla="*/ 386429 w 909923"/>
              <a:gd name="connsiteY7" fmla="*/ 0 h 1394555"/>
              <a:gd name="connsiteX8" fmla="*/ 172117 w 909923"/>
              <a:gd name="connsiteY8" fmla="*/ 94964 h 139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923" h="1394555">
                <a:moveTo>
                  <a:pt x="172117" y="94964"/>
                </a:moveTo>
                <a:lnTo>
                  <a:pt x="0" y="218885"/>
                </a:lnTo>
                <a:cubicBezTo>
                  <a:pt x="0" y="218885"/>
                  <a:pt x="125635" y="789242"/>
                  <a:pt x="154210" y="1044321"/>
                </a:cubicBezTo>
                <a:cubicBezTo>
                  <a:pt x="182785" y="1299401"/>
                  <a:pt x="188500" y="1394555"/>
                  <a:pt x="188500" y="1394555"/>
                </a:cubicBezTo>
                <a:lnTo>
                  <a:pt x="909923" y="1394555"/>
                </a:lnTo>
                <a:cubicBezTo>
                  <a:pt x="909923" y="1394555"/>
                  <a:pt x="909923" y="834866"/>
                  <a:pt x="869728" y="490347"/>
                </a:cubicBezTo>
                <a:cubicBezTo>
                  <a:pt x="842105" y="253841"/>
                  <a:pt x="780479" y="50101"/>
                  <a:pt x="780479" y="50101"/>
                </a:cubicBezTo>
                <a:lnTo>
                  <a:pt x="386429" y="0"/>
                </a:lnTo>
                <a:lnTo>
                  <a:pt x="172117" y="94964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6" name="任意多边形: 形状 105"/>
          <p:cNvSpPr/>
          <p:nvPr userDrawn="1">
            <p:custDataLst>
              <p:tags r:id="rId115"/>
            </p:custDataLst>
          </p:nvPr>
        </p:nvSpPr>
        <p:spPr>
          <a:xfrm>
            <a:off x="9438640" y="2807335"/>
            <a:ext cx="1007110" cy="1536700"/>
          </a:xfrm>
          <a:custGeom>
            <a:avLst/>
            <a:gdLst>
              <a:gd name="connsiteX0" fmla="*/ 921449 w 921639"/>
              <a:gd name="connsiteY0" fmla="*/ 1405604 h 1405699"/>
              <a:gd name="connsiteX1" fmla="*/ 189357 w 921639"/>
              <a:gd name="connsiteY1" fmla="*/ 1405604 h 1405699"/>
              <a:gd name="connsiteX2" fmla="*/ 189071 w 921639"/>
              <a:gd name="connsiteY2" fmla="*/ 1400461 h 1405699"/>
              <a:gd name="connsiteX3" fmla="*/ 154877 w 921639"/>
              <a:gd name="connsiteY3" fmla="*/ 1050512 h 1405699"/>
              <a:gd name="connsiteX4" fmla="*/ 762 w 921639"/>
              <a:gd name="connsiteY4" fmla="*/ 225647 h 1405699"/>
              <a:gd name="connsiteX5" fmla="*/ 0 w 921639"/>
              <a:gd name="connsiteY5" fmla="*/ 222123 h 1405699"/>
              <a:gd name="connsiteX6" fmla="*/ 176022 w 921639"/>
              <a:gd name="connsiteY6" fmla="*/ 95536 h 1405699"/>
              <a:gd name="connsiteX7" fmla="*/ 391763 w 921639"/>
              <a:gd name="connsiteY7" fmla="*/ 0 h 1405699"/>
              <a:gd name="connsiteX8" fmla="*/ 790861 w 921639"/>
              <a:gd name="connsiteY8" fmla="*/ 50768 h 1405699"/>
              <a:gd name="connsiteX9" fmla="*/ 791909 w 921639"/>
              <a:gd name="connsiteY9" fmla="*/ 54197 h 1405699"/>
              <a:gd name="connsiteX10" fmla="*/ 881348 w 921639"/>
              <a:gd name="connsiteY10" fmla="*/ 495395 h 1405699"/>
              <a:gd name="connsiteX11" fmla="*/ 921639 w 921639"/>
              <a:gd name="connsiteY11" fmla="*/ 1400270 h 1405699"/>
              <a:gd name="connsiteX12" fmla="*/ 921639 w 921639"/>
              <a:gd name="connsiteY12" fmla="*/ 1405700 h 1405699"/>
              <a:gd name="connsiteX13" fmla="*/ 199644 w 921639"/>
              <a:gd name="connsiteY13" fmla="*/ 1394651 h 1405699"/>
              <a:gd name="connsiteX14" fmla="*/ 910495 w 921639"/>
              <a:gd name="connsiteY14" fmla="*/ 1394651 h 1405699"/>
              <a:gd name="connsiteX15" fmla="*/ 870299 w 921639"/>
              <a:gd name="connsiteY15" fmla="*/ 496538 h 1405699"/>
              <a:gd name="connsiteX16" fmla="*/ 782288 w 921639"/>
              <a:gd name="connsiteY16" fmla="*/ 60674 h 1405699"/>
              <a:gd name="connsiteX17" fmla="*/ 393287 w 921639"/>
              <a:gd name="connsiteY17" fmla="*/ 11144 h 1405699"/>
              <a:gd name="connsiteX18" fmla="*/ 180880 w 921639"/>
              <a:gd name="connsiteY18" fmla="*/ 105251 h 1405699"/>
              <a:gd name="connsiteX19" fmla="*/ 12192 w 921639"/>
              <a:gd name="connsiteY19" fmla="*/ 226790 h 1405699"/>
              <a:gd name="connsiteX20" fmla="*/ 165735 w 921639"/>
              <a:gd name="connsiteY20" fmla="*/ 1049274 h 1405699"/>
              <a:gd name="connsiteX21" fmla="*/ 199644 w 921639"/>
              <a:gd name="connsiteY21" fmla="*/ 1394651 h 140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21639" h="1405699">
                <a:moveTo>
                  <a:pt x="921449" y="1405604"/>
                </a:moveTo>
                <a:lnTo>
                  <a:pt x="189357" y="1405604"/>
                </a:lnTo>
                <a:lnTo>
                  <a:pt x="189071" y="1400461"/>
                </a:lnTo>
                <a:cubicBezTo>
                  <a:pt x="189071" y="1399508"/>
                  <a:pt x="183071" y="1302449"/>
                  <a:pt x="154877" y="1050512"/>
                </a:cubicBezTo>
                <a:cubicBezTo>
                  <a:pt x="126683" y="798671"/>
                  <a:pt x="2000" y="231362"/>
                  <a:pt x="762" y="225647"/>
                </a:cubicBezTo>
                <a:lnTo>
                  <a:pt x="0" y="222123"/>
                </a:lnTo>
                <a:lnTo>
                  <a:pt x="176022" y="95536"/>
                </a:lnTo>
                <a:lnTo>
                  <a:pt x="391763" y="0"/>
                </a:lnTo>
                <a:lnTo>
                  <a:pt x="790861" y="50768"/>
                </a:lnTo>
                <a:lnTo>
                  <a:pt x="791909" y="54197"/>
                </a:lnTo>
                <a:cubicBezTo>
                  <a:pt x="792480" y="56198"/>
                  <a:pt x="854012" y="260985"/>
                  <a:pt x="881348" y="495395"/>
                </a:cubicBezTo>
                <a:cubicBezTo>
                  <a:pt x="921163" y="836390"/>
                  <a:pt x="921639" y="1394651"/>
                  <a:pt x="921639" y="1400270"/>
                </a:cubicBezTo>
                <a:lnTo>
                  <a:pt x="921639" y="1405700"/>
                </a:lnTo>
                <a:close/>
                <a:moveTo>
                  <a:pt x="199644" y="1394651"/>
                </a:moveTo>
                <a:lnTo>
                  <a:pt x="910495" y="1394651"/>
                </a:lnTo>
                <a:cubicBezTo>
                  <a:pt x="910304" y="1335786"/>
                  <a:pt x="907923" y="818674"/>
                  <a:pt x="870299" y="496538"/>
                </a:cubicBezTo>
                <a:cubicBezTo>
                  <a:pt x="844963" y="279654"/>
                  <a:pt x="790385" y="88297"/>
                  <a:pt x="782288" y="60674"/>
                </a:cubicBezTo>
                <a:lnTo>
                  <a:pt x="393287" y="11144"/>
                </a:lnTo>
                <a:lnTo>
                  <a:pt x="180880" y="105251"/>
                </a:lnTo>
                <a:lnTo>
                  <a:pt x="12192" y="226790"/>
                </a:lnTo>
                <a:cubicBezTo>
                  <a:pt x="22765" y="275272"/>
                  <a:pt x="138684" y="807244"/>
                  <a:pt x="165735" y="1049274"/>
                </a:cubicBezTo>
                <a:cubicBezTo>
                  <a:pt x="190405" y="1269587"/>
                  <a:pt x="198120" y="1371695"/>
                  <a:pt x="199644" y="1394651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7" name="任意多边形: 形状 106"/>
          <p:cNvSpPr/>
          <p:nvPr userDrawn="1">
            <p:custDataLst>
              <p:tags r:id="rId116"/>
            </p:custDataLst>
          </p:nvPr>
        </p:nvSpPr>
        <p:spPr>
          <a:xfrm>
            <a:off x="9613900" y="2715260"/>
            <a:ext cx="254000" cy="241300"/>
          </a:xfrm>
          <a:custGeom>
            <a:avLst/>
            <a:gdLst>
              <a:gd name="connsiteX0" fmla="*/ 0 w 232219"/>
              <a:gd name="connsiteY0" fmla="*/ 90392 h 220979"/>
              <a:gd name="connsiteX1" fmla="*/ 184690 w 232219"/>
              <a:gd name="connsiteY1" fmla="*/ 0 h 220979"/>
              <a:gd name="connsiteX2" fmla="*/ 232220 w 232219"/>
              <a:gd name="connsiteY2" fmla="*/ 90392 h 220979"/>
              <a:gd name="connsiteX3" fmla="*/ 116110 w 232219"/>
              <a:gd name="connsiteY3" fmla="*/ 220980 h 220979"/>
              <a:gd name="connsiteX4" fmla="*/ 46482 w 232219"/>
              <a:gd name="connsiteY4" fmla="*/ 114300 h 220979"/>
              <a:gd name="connsiteX5" fmla="*/ 22860 w 232219"/>
              <a:gd name="connsiteY5" fmla="*/ 211455 h 220979"/>
              <a:gd name="connsiteX6" fmla="*/ 0 w 232219"/>
              <a:gd name="connsiteY6" fmla="*/ 90392 h 22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219" h="220979">
                <a:moveTo>
                  <a:pt x="0" y="90392"/>
                </a:moveTo>
                <a:lnTo>
                  <a:pt x="184690" y="0"/>
                </a:lnTo>
                <a:lnTo>
                  <a:pt x="232220" y="90392"/>
                </a:lnTo>
                <a:lnTo>
                  <a:pt x="116110" y="220980"/>
                </a:lnTo>
                <a:lnTo>
                  <a:pt x="46482" y="114300"/>
                </a:lnTo>
                <a:lnTo>
                  <a:pt x="22860" y="211455"/>
                </a:lnTo>
                <a:lnTo>
                  <a:pt x="0" y="90392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8" name="任意多边形: 形状 107"/>
          <p:cNvSpPr/>
          <p:nvPr userDrawn="1">
            <p:custDataLst>
              <p:tags r:id="rId117"/>
            </p:custDataLst>
          </p:nvPr>
        </p:nvSpPr>
        <p:spPr>
          <a:xfrm>
            <a:off x="9606915" y="2707005"/>
            <a:ext cx="267970" cy="267335"/>
          </a:xfrm>
          <a:custGeom>
            <a:avLst/>
            <a:gdLst>
              <a:gd name="connsiteX0" fmla="*/ 28289 w 244982"/>
              <a:gd name="connsiteY0" fmla="*/ 244507 h 244601"/>
              <a:gd name="connsiteX1" fmla="*/ 0 w 244982"/>
              <a:gd name="connsiteY1" fmla="*/ 94488 h 244601"/>
              <a:gd name="connsiteX2" fmla="*/ 193167 w 244982"/>
              <a:gd name="connsiteY2" fmla="*/ 0 h 244601"/>
              <a:gd name="connsiteX3" fmla="*/ 244983 w 244982"/>
              <a:gd name="connsiteY3" fmla="*/ 98393 h 244601"/>
              <a:gd name="connsiteX4" fmla="*/ 121634 w 244982"/>
              <a:gd name="connsiteY4" fmla="*/ 237172 h 244601"/>
              <a:gd name="connsiteX5" fmla="*/ 54959 w 244982"/>
              <a:gd name="connsiteY5" fmla="*/ 135160 h 244601"/>
              <a:gd name="connsiteX6" fmla="*/ 28384 w 244982"/>
              <a:gd name="connsiteY6" fmla="*/ 244602 h 244601"/>
              <a:gd name="connsiteX7" fmla="*/ 50197 w 244982"/>
              <a:gd name="connsiteY7" fmla="*/ 108013 h 244601"/>
              <a:gd name="connsiteX8" fmla="*/ 122872 w 244982"/>
              <a:gd name="connsiteY8" fmla="*/ 219170 h 244601"/>
              <a:gd name="connsiteX9" fmla="*/ 231743 w 244982"/>
              <a:gd name="connsiteY9" fmla="*/ 96774 h 244601"/>
              <a:gd name="connsiteX10" fmla="*/ 188404 w 244982"/>
              <a:gd name="connsiteY10" fmla="*/ 14478 h 244601"/>
              <a:gd name="connsiteX11" fmla="*/ 12287 w 244982"/>
              <a:gd name="connsiteY11" fmla="*/ 100679 h 244601"/>
              <a:gd name="connsiteX12" fmla="*/ 29623 w 244982"/>
              <a:gd name="connsiteY12" fmla="*/ 192786 h 244601"/>
              <a:gd name="connsiteX13" fmla="*/ 50197 w 244982"/>
              <a:gd name="connsiteY13" fmla="*/ 108013 h 244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4982" h="244601">
                <a:moveTo>
                  <a:pt x="28289" y="244507"/>
                </a:moveTo>
                <a:lnTo>
                  <a:pt x="0" y="94488"/>
                </a:lnTo>
                <a:lnTo>
                  <a:pt x="193167" y="0"/>
                </a:lnTo>
                <a:lnTo>
                  <a:pt x="244983" y="98393"/>
                </a:lnTo>
                <a:lnTo>
                  <a:pt x="121634" y="237172"/>
                </a:lnTo>
                <a:lnTo>
                  <a:pt x="54959" y="135160"/>
                </a:lnTo>
                <a:lnTo>
                  <a:pt x="28384" y="244602"/>
                </a:lnTo>
                <a:close/>
                <a:moveTo>
                  <a:pt x="50197" y="108013"/>
                </a:moveTo>
                <a:lnTo>
                  <a:pt x="122872" y="219170"/>
                </a:lnTo>
                <a:lnTo>
                  <a:pt x="231743" y="96774"/>
                </a:lnTo>
                <a:lnTo>
                  <a:pt x="188404" y="14478"/>
                </a:lnTo>
                <a:lnTo>
                  <a:pt x="12287" y="100679"/>
                </a:lnTo>
                <a:lnTo>
                  <a:pt x="29623" y="192786"/>
                </a:lnTo>
                <a:lnTo>
                  <a:pt x="50197" y="108013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9" name="任意多边形: 形状 108"/>
          <p:cNvSpPr/>
          <p:nvPr userDrawn="1">
            <p:custDataLst>
              <p:tags r:id="rId118"/>
            </p:custDataLst>
          </p:nvPr>
        </p:nvSpPr>
        <p:spPr>
          <a:xfrm>
            <a:off x="9638665" y="2839720"/>
            <a:ext cx="190500" cy="898525"/>
          </a:xfrm>
          <a:custGeom>
            <a:avLst/>
            <a:gdLst>
              <a:gd name="connsiteX0" fmla="*/ 0 w 174116"/>
              <a:gd name="connsiteY0" fmla="*/ 97155 h 822197"/>
              <a:gd name="connsiteX1" fmla="*/ 32385 w 174116"/>
              <a:gd name="connsiteY1" fmla="*/ 130778 h 822197"/>
              <a:gd name="connsiteX2" fmla="*/ 83534 w 174116"/>
              <a:gd name="connsiteY2" fmla="*/ 513683 h 822197"/>
              <a:gd name="connsiteX3" fmla="*/ 145256 w 174116"/>
              <a:gd name="connsiteY3" fmla="*/ 822198 h 822197"/>
              <a:gd name="connsiteX4" fmla="*/ 174117 w 174116"/>
              <a:gd name="connsiteY4" fmla="*/ 526637 h 822197"/>
              <a:gd name="connsiteX5" fmla="*/ 64103 w 174116"/>
              <a:gd name="connsiteY5" fmla="*/ 123158 h 822197"/>
              <a:gd name="connsiteX6" fmla="*/ 78296 w 174116"/>
              <a:gd name="connsiteY6" fmla="*/ 90678 h 822197"/>
              <a:gd name="connsiteX7" fmla="*/ 23622 w 174116"/>
              <a:gd name="connsiteY7" fmla="*/ 0 h 822197"/>
              <a:gd name="connsiteX8" fmla="*/ 0 w 174116"/>
              <a:gd name="connsiteY8" fmla="*/ 97155 h 822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116" h="822197">
                <a:moveTo>
                  <a:pt x="0" y="97155"/>
                </a:moveTo>
                <a:lnTo>
                  <a:pt x="32385" y="130778"/>
                </a:lnTo>
                <a:lnTo>
                  <a:pt x="83534" y="513683"/>
                </a:lnTo>
                <a:lnTo>
                  <a:pt x="145256" y="822198"/>
                </a:lnTo>
                <a:lnTo>
                  <a:pt x="174117" y="526637"/>
                </a:lnTo>
                <a:lnTo>
                  <a:pt x="64103" y="123158"/>
                </a:lnTo>
                <a:lnTo>
                  <a:pt x="78296" y="90678"/>
                </a:lnTo>
                <a:lnTo>
                  <a:pt x="23622" y="0"/>
                </a:lnTo>
                <a:lnTo>
                  <a:pt x="0" y="97155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0" name="任意多边形: 形状 109"/>
          <p:cNvSpPr/>
          <p:nvPr userDrawn="1">
            <p:custDataLst>
              <p:tags r:id="rId119"/>
            </p:custDataLst>
          </p:nvPr>
        </p:nvSpPr>
        <p:spPr>
          <a:xfrm>
            <a:off x="9627235" y="2809875"/>
            <a:ext cx="262255" cy="942340"/>
          </a:xfrm>
          <a:custGeom>
            <a:avLst/>
            <a:gdLst>
              <a:gd name="connsiteX0" fmla="*/ 156978 w 239965"/>
              <a:gd name="connsiteY0" fmla="*/ 861834 h 861834"/>
              <a:gd name="connsiteX1" fmla="*/ 151644 w 239965"/>
              <a:gd name="connsiteY1" fmla="*/ 857453 h 861834"/>
              <a:gd name="connsiteX2" fmla="*/ 101 w 239965"/>
              <a:gd name="connsiteY2" fmla="*/ 99548 h 861834"/>
              <a:gd name="connsiteX3" fmla="*/ 4387 w 239965"/>
              <a:gd name="connsiteY3" fmla="*/ 93167 h 861834"/>
              <a:gd name="connsiteX4" fmla="*/ 10769 w 239965"/>
              <a:gd name="connsiteY4" fmla="*/ 97453 h 861834"/>
              <a:gd name="connsiteX5" fmla="*/ 154882 w 239965"/>
              <a:gd name="connsiteY5" fmla="*/ 818400 h 861834"/>
              <a:gd name="connsiteX6" fmla="*/ 229082 w 239965"/>
              <a:gd name="connsiteY6" fmla="*/ 4965 h 861834"/>
              <a:gd name="connsiteX7" fmla="*/ 234988 w 239965"/>
              <a:gd name="connsiteY7" fmla="*/ 12 h 861834"/>
              <a:gd name="connsiteX8" fmla="*/ 239941 w 239965"/>
              <a:gd name="connsiteY8" fmla="*/ 5918 h 861834"/>
              <a:gd name="connsiteX9" fmla="*/ 162312 w 239965"/>
              <a:gd name="connsiteY9" fmla="*/ 856881 h 861834"/>
              <a:gd name="connsiteX10" fmla="*/ 157168 w 239965"/>
              <a:gd name="connsiteY10" fmla="*/ 861834 h 861834"/>
              <a:gd name="connsiteX11" fmla="*/ 156883 w 239965"/>
              <a:gd name="connsiteY11" fmla="*/ 861834 h 86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9965" h="861834">
                <a:moveTo>
                  <a:pt x="156978" y="861834"/>
                </a:moveTo>
                <a:cubicBezTo>
                  <a:pt x="154406" y="861834"/>
                  <a:pt x="152120" y="860024"/>
                  <a:pt x="151644" y="857453"/>
                </a:cubicBezTo>
                <a:lnTo>
                  <a:pt x="101" y="99548"/>
                </a:lnTo>
                <a:cubicBezTo>
                  <a:pt x="-470" y="96596"/>
                  <a:pt x="1435" y="93738"/>
                  <a:pt x="4387" y="93167"/>
                </a:cubicBezTo>
                <a:cubicBezTo>
                  <a:pt x="7340" y="92595"/>
                  <a:pt x="10198" y="94500"/>
                  <a:pt x="10769" y="97453"/>
                </a:cubicBezTo>
                <a:lnTo>
                  <a:pt x="154882" y="818400"/>
                </a:lnTo>
                <a:lnTo>
                  <a:pt x="229082" y="4965"/>
                </a:lnTo>
                <a:cubicBezTo>
                  <a:pt x="229368" y="1917"/>
                  <a:pt x="232035" y="-178"/>
                  <a:pt x="234988" y="12"/>
                </a:cubicBezTo>
                <a:cubicBezTo>
                  <a:pt x="238036" y="298"/>
                  <a:pt x="240226" y="2965"/>
                  <a:pt x="239941" y="5918"/>
                </a:cubicBezTo>
                <a:lnTo>
                  <a:pt x="162312" y="856881"/>
                </a:lnTo>
                <a:cubicBezTo>
                  <a:pt x="162026" y="859548"/>
                  <a:pt x="159835" y="861739"/>
                  <a:pt x="157168" y="861834"/>
                </a:cubicBezTo>
                <a:cubicBezTo>
                  <a:pt x="157073" y="861834"/>
                  <a:pt x="156978" y="861834"/>
                  <a:pt x="156883" y="861834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1" name="任意多边形: 形状 110"/>
          <p:cNvSpPr/>
          <p:nvPr userDrawn="1">
            <p:custDataLst>
              <p:tags r:id="rId120"/>
            </p:custDataLst>
          </p:nvPr>
        </p:nvSpPr>
        <p:spPr>
          <a:xfrm>
            <a:off x="9568815" y="2934970"/>
            <a:ext cx="138430" cy="499110"/>
          </a:xfrm>
          <a:custGeom>
            <a:avLst/>
            <a:gdLst>
              <a:gd name="connsiteX0" fmla="*/ 120922 w 126460"/>
              <a:gd name="connsiteY0" fmla="*/ 456625 h 456720"/>
              <a:gd name="connsiteX1" fmla="*/ 115873 w 126460"/>
              <a:gd name="connsiteY1" fmla="*/ 453196 h 456720"/>
              <a:gd name="connsiteX2" fmla="*/ 18147 w 126460"/>
              <a:gd name="connsiteY2" fmla="*/ 206499 h 456720"/>
              <a:gd name="connsiteX3" fmla="*/ 17956 w 126460"/>
              <a:gd name="connsiteY3" fmla="*/ 203165 h 456720"/>
              <a:gd name="connsiteX4" fmla="*/ 35006 w 126460"/>
              <a:gd name="connsiteY4" fmla="*/ 133633 h 456720"/>
              <a:gd name="connsiteX5" fmla="*/ 1383 w 126460"/>
              <a:gd name="connsiteY5" fmla="*/ 95818 h 456720"/>
              <a:gd name="connsiteX6" fmla="*/ 240 w 126460"/>
              <a:gd name="connsiteY6" fmla="*/ 90770 h 456720"/>
              <a:gd name="connsiteX7" fmla="*/ 24243 w 126460"/>
              <a:gd name="connsiteY7" fmla="*/ 3997 h 456720"/>
              <a:gd name="connsiteX8" fmla="*/ 31006 w 126460"/>
              <a:gd name="connsiteY8" fmla="*/ 187 h 456720"/>
              <a:gd name="connsiteX9" fmla="*/ 34816 w 126460"/>
              <a:gd name="connsiteY9" fmla="*/ 6950 h 456720"/>
              <a:gd name="connsiteX10" fmla="*/ 11575 w 126460"/>
              <a:gd name="connsiteY10" fmla="*/ 90865 h 456720"/>
              <a:gd name="connsiteX11" fmla="*/ 45103 w 126460"/>
              <a:gd name="connsiteY11" fmla="*/ 128584 h 456720"/>
              <a:gd name="connsiteX12" fmla="*/ 46341 w 126460"/>
              <a:gd name="connsiteY12" fmla="*/ 133537 h 456720"/>
              <a:gd name="connsiteX13" fmla="*/ 29005 w 126460"/>
              <a:gd name="connsiteY13" fmla="*/ 204213 h 456720"/>
              <a:gd name="connsiteX14" fmla="*/ 126065 w 126460"/>
              <a:gd name="connsiteY14" fmla="*/ 449291 h 456720"/>
              <a:gd name="connsiteX15" fmla="*/ 123017 w 126460"/>
              <a:gd name="connsiteY15" fmla="*/ 456340 h 456720"/>
              <a:gd name="connsiteX16" fmla="*/ 121017 w 126460"/>
              <a:gd name="connsiteY16" fmla="*/ 456721 h 45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6460" h="456720">
                <a:moveTo>
                  <a:pt x="120922" y="456625"/>
                </a:moveTo>
                <a:cubicBezTo>
                  <a:pt x="118731" y="456625"/>
                  <a:pt x="116731" y="455292"/>
                  <a:pt x="115873" y="453196"/>
                </a:cubicBezTo>
                <a:lnTo>
                  <a:pt x="18147" y="206499"/>
                </a:lnTo>
                <a:cubicBezTo>
                  <a:pt x="17766" y="205451"/>
                  <a:pt x="17671" y="204308"/>
                  <a:pt x="17956" y="203165"/>
                </a:cubicBezTo>
                <a:lnTo>
                  <a:pt x="35006" y="133633"/>
                </a:lnTo>
                <a:lnTo>
                  <a:pt x="1383" y="95818"/>
                </a:lnTo>
                <a:cubicBezTo>
                  <a:pt x="145" y="94390"/>
                  <a:pt x="-332" y="92485"/>
                  <a:pt x="240" y="90770"/>
                </a:cubicBezTo>
                <a:lnTo>
                  <a:pt x="24243" y="3997"/>
                </a:lnTo>
                <a:cubicBezTo>
                  <a:pt x="25005" y="1045"/>
                  <a:pt x="28053" y="-575"/>
                  <a:pt x="31006" y="187"/>
                </a:cubicBezTo>
                <a:cubicBezTo>
                  <a:pt x="33958" y="949"/>
                  <a:pt x="35578" y="3997"/>
                  <a:pt x="34816" y="6950"/>
                </a:cubicBezTo>
                <a:lnTo>
                  <a:pt x="11575" y="90865"/>
                </a:lnTo>
                <a:lnTo>
                  <a:pt x="45103" y="128584"/>
                </a:lnTo>
                <a:cubicBezTo>
                  <a:pt x="46341" y="129918"/>
                  <a:pt x="46722" y="131728"/>
                  <a:pt x="46341" y="133537"/>
                </a:cubicBezTo>
                <a:lnTo>
                  <a:pt x="29005" y="204213"/>
                </a:lnTo>
                <a:lnTo>
                  <a:pt x="126065" y="449291"/>
                </a:lnTo>
                <a:cubicBezTo>
                  <a:pt x="127208" y="452053"/>
                  <a:pt x="125779" y="455292"/>
                  <a:pt x="123017" y="456340"/>
                </a:cubicBezTo>
                <a:cubicBezTo>
                  <a:pt x="122350" y="456625"/>
                  <a:pt x="121684" y="456721"/>
                  <a:pt x="121017" y="456721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2" name="任意多边形: 形状 111"/>
          <p:cNvSpPr/>
          <p:nvPr userDrawn="1">
            <p:custDataLst>
              <p:tags r:id="rId121"/>
            </p:custDataLst>
          </p:nvPr>
        </p:nvSpPr>
        <p:spPr>
          <a:xfrm>
            <a:off x="9792970" y="2818130"/>
            <a:ext cx="186690" cy="1525905"/>
          </a:xfrm>
          <a:custGeom>
            <a:avLst/>
            <a:gdLst>
              <a:gd name="connsiteX0" fmla="*/ 33052 w 170919"/>
              <a:gd name="connsiteY0" fmla="*/ 1395859 h 1395858"/>
              <a:gd name="connsiteX1" fmla="*/ 27623 w 170919"/>
              <a:gd name="connsiteY1" fmla="*/ 1390715 h 1395858"/>
              <a:gd name="connsiteX2" fmla="*/ 0 w 170919"/>
              <a:gd name="connsiteY2" fmla="*/ 848933 h 1395858"/>
              <a:gd name="connsiteX3" fmla="*/ 191 w 170919"/>
              <a:gd name="connsiteY3" fmla="*/ 847314 h 1395858"/>
              <a:gd name="connsiteX4" fmla="*/ 144304 w 170919"/>
              <a:gd name="connsiteY4" fmla="*/ 298007 h 1395858"/>
              <a:gd name="connsiteX5" fmla="*/ 101727 w 170919"/>
              <a:gd name="connsiteY5" fmla="*/ 228284 h 1395858"/>
              <a:gd name="connsiteX6" fmla="*/ 102299 w 170919"/>
              <a:gd name="connsiteY6" fmla="*/ 221807 h 1395858"/>
              <a:gd name="connsiteX7" fmla="*/ 159639 w 170919"/>
              <a:gd name="connsiteY7" fmla="*/ 157037 h 1395858"/>
              <a:gd name="connsiteX8" fmla="*/ 139160 w 170919"/>
              <a:gd name="connsiteY8" fmla="*/ 6256 h 1395858"/>
              <a:gd name="connsiteX9" fmla="*/ 143828 w 170919"/>
              <a:gd name="connsiteY9" fmla="*/ 65 h 1395858"/>
              <a:gd name="connsiteX10" fmla="*/ 150019 w 170919"/>
              <a:gd name="connsiteY10" fmla="*/ 4732 h 1395858"/>
              <a:gd name="connsiteX11" fmla="*/ 170879 w 170919"/>
              <a:gd name="connsiteY11" fmla="*/ 157990 h 1395858"/>
              <a:gd name="connsiteX12" fmla="*/ 169545 w 170919"/>
              <a:gd name="connsiteY12" fmla="*/ 162371 h 1395858"/>
              <a:gd name="connsiteX13" fmla="*/ 113252 w 170919"/>
              <a:gd name="connsiteY13" fmla="*/ 225998 h 1395858"/>
              <a:gd name="connsiteX14" fmla="*/ 154972 w 170919"/>
              <a:gd name="connsiteY14" fmla="*/ 294197 h 1395858"/>
              <a:gd name="connsiteX15" fmla="*/ 155638 w 170919"/>
              <a:gd name="connsiteY15" fmla="*/ 298388 h 1395858"/>
              <a:gd name="connsiteX16" fmla="*/ 11144 w 170919"/>
              <a:gd name="connsiteY16" fmla="*/ 849124 h 1395858"/>
              <a:gd name="connsiteX17" fmla="*/ 38671 w 170919"/>
              <a:gd name="connsiteY17" fmla="*/ 1390049 h 1395858"/>
              <a:gd name="connsiteX18" fmla="*/ 33528 w 170919"/>
              <a:gd name="connsiteY18" fmla="*/ 1395763 h 1395858"/>
              <a:gd name="connsiteX19" fmla="*/ 33242 w 170919"/>
              <a:gd name="connsiteY19" fmla="*/ 1395763 h 1395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0919" h="1395858">
                <a:moveTo>
                  <a:pt x="33052" y="1395859"/>
                </a:moveTo>
                <a:cubicBezTo>
                  <a:pt x="30194" y="1395859"/>
                  <a:pt x="27718" y="1393573"/>
                  <a:pt x="27623" y="1390715"/>
                </a:cubicBezTo>
                <a:lnTo>
                  <a:pt x="0" y="848933"/>
                </a:lnTo>
                <a:cubicBezTo>
                  <a:pt x="0" y="848362"/>
                  <a:pt x="0" y="847790"/>
                  <a:pt x="191" y="847314"/>
                </a:cubicBezTo>
                <a:lnTo>
                  <a:pt x="144304" y="298007"/>
                </a:lnTo>
                <a:lnTo>
                  <a:pt x="101727" y="228284"/>
                </a:lnTo>
                <a:cubicBezTo>
                  <a:pt x="100489" y="226189"/>
                  <a:pt x="100679" y="223617"/>
                  <a:pt x="102299" y="221807"/>
                </a:cubicBezTo>
                <a:lnTo>
                  <a:pt x="159639" y="157037"/>
                </a:lnTo>
                <a:lnTo>
                  <a:pt x="139160" y="6256"/>
                </a:lnTo>
                <a:cubicBezTo>
                  <a:pt x="138779" y="3304"/>
                  <a:pt x="140875" y="541"/>
                  <a:pt x="143828" y="65"/>
                </a:cubicBezTo>
                <a:cubicBezTo>
                  <a:pt x="146780" y="-411"/>
                  <a:pt x="149543" y="1780"/>
                  <a:pt x="150019" y="4732"/>
                </a:cubicBezTo>
                <a:lnTo>
                  <a:pt x="170879" y="157990"/>
                </a:lnTo>
                <a:cubicBezTo>
                  <a:pt x="171069" y="159609"/>
                  <a:pt x="170593" y="161133"/>
                  <a:pt x="169545" y="162371"/>
                </a:cubicBezTo>
                <a:lnTo>
                  <a:pt x="113252" y="225998"/>
                </a:lnTo>
                <a:lnTo>
                  <a:pt x="154972" y="294197"/>
                </a:lnTo>
                <a:cubicBezTo>
                  <a:pt x="155734" y="295435"/>
                  <a:pt x="155924" y="296959"/>
                  <a:pt x="155638" y="298388"/>
                </a:cubicBezTo>
                <a:lnTo>
                  <a:pt x="11144" y="849124"/>
                </a:lnTo>
                <a:lnTo>
                  <a:pt x="38671" y="1390049"/>
                </a:lnTo>
                <a:cubicBezTo>
                  <a:pt x="38862" y="1393096"/>
                  <a:pt x="36481" y="1395668"/>
                  <a:pt x="33528" y="1395763"/>
                </a:cubicBezTo>
                <a:cubicBezTo>
                  <a:pt x="33528" y="1395763"/>
                  <a:pt x="33338" y="1395763"/>
                  <a:pt x="33242" y="1395763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4" name="任意多边形: 形状 112"/>
          <p:cNvSpPr/>
          <p:nvPr userDrawn="1">
            <p:custDataLst>
              <p:tags r:id="rId122"/>
            </p:custDataLst>
          </p:nvPr>
        </p:nvSpPr>
        <p:spPr>
          <a:xfrm>
            <a:off x="9829800" y="3785870"/>
            <a:ext cx="37465" cy="37465"/>
          </a:xfrm>
          <a:custGeom>
            <a:avLst/>
            <a:gdLst>
              <a:gd name="connsiteX0" fmla="*/ 34290 w 34290"/>
              <a:gd name="connsiteY0" fmla="*/ 17145 h 34290"/>
              <a:gd name="connsiteX1" fmla="*/ 17145 w 34290"/>
              <a:gd name="connsiteY1" fmla="*/ 34290 h 34290"/>
              <a:gd name="connsiteX2" fmla="*/ 0 w 34290"/>
              <a:gd name="connsiteY2" fmla="*/ 17145 h 34290"/>
              <a:gd name="connsiteX3" fmla="*/ 17145 w 34290"/>
              <a:gd name="connsiteY3" fmla="*/ 0 h 34290"/>
              <a:gd name="connsiteX4" fmla="*/ 34290 w 34290"/>
              <a:gd name="connsiteY4" fmla="*/ 17145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" h="34290">
                <a:moveTo>
                  <a:pt x="34290" y="17145"/>
                </a:moveTo>
                <a:cubicBezTo>
                  <a:pt x="34290" y="26614"/>
                  <a:pt x="26614" y="34290"/>
                  <a:pt x="17145" y="34290"/>
                </a:cubicBezTo>
                <a:cubicBezTo>
                  <a:pt x="7676" y="34290"/>
                  <a:pt x="0" y="26614"/>
                  <a:pt x="0" y="17145"/>
                </a:cubicBezTo>
                <a:cubicBezTo>
                  <a:pt x="0" y="7676"/>
                  <a:pt x="7676" y="0"/>
                  <a:pt x="17145" y="0"/>
                </a:cubicBezTo>
                <a:cubicBezTo>
                  <a:pt x="26614" y="0"/>
                  <a:pt x="34290" y="7676"/>
                  <a:pt x="34290" y="1714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5" name="任意多边形: 形状 113"/>
          <p:cNvSpPr/>
          <p:nvPr userDrawn="1">
            <p:custDataLst>
              <p:tags r:id="rId123"/>
            </p:custDataLst>
          </p:nvPr>
        </p:nvSpPr>
        <p:spPr>
          <a:xfrm>
            <a:off x="9838690" y="3915410"/>
            <a:ext cx="37465" cy="37465"/>
          </a:xfrm>
          <a:custGeom>
            <a:avLst/>
            <a:gdLst>
              <a:gd name="connsiteX0" fmla="*/ 34290 w 34290"/>
              <a:gd name="connsiteY0" fmla="*/ 17145 h 34290"/>
              <a:gd name="connsiteX1" fmla="*/ 17145 w 34290"/>
              <a:gd name="connsiteY1" fmla="*/ 34290 h 34290"/>
              <a:gd name="connsiteX2" fmla="*/ 0 w 34290"/>
              <a:gd name="connsiteY2" fmla="*/ 17145 h 34290"/>
              <a:gd name="connsiteX3" fmla="*/ 17145 w 34290"/>
              <a:gd name="connsiteY3" fmla="*/ 0 h 34290"/>
              <a:gd name="connsiteX4" fmla="*/ 34290 w 34290"/>
              <a:gd name="connsiteY4" fmla="*/ 17145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" h="34290">
                <a:moveTo>
                  <a:pt x="34290" y="17145"/>
                </a:moveTo>
                <a:cubicBezTo>
                  <a:pt x="34290" y="26614"/>
                  <a:pt x="26614" y="34290"/>
                  <a:pt x="17145" y="34290"/>
                </a:cubicBezTo>
                <a:cubicBezTo>
                  <a:pt x="7676" y="34290"/>
                  <a:pt x="0" y="26614"/>
                  <a:pt x="0" y="17145"/>
                </a:cubicBezTo>
                <a:cubicBezTo>
                  <a:pt x="0" y="7676"/>
                  <a:pt x="7676" y="0"/>
                  <a:pt x="17145" y="0"/>
                </a:cubicBezTo>
                <a:cubicBezTo>
                  <a:pt x="26614" y="0"/>
                  <a:pt x="34290" y="7676"/>
                  <a:pt x="34290" y="1714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6" name="任意多边形: 形状 114"/>
          <p:cNvSpPr/>
          <p:nvPr userDrawn="1">
            <p:custDataLst>
              <p:tags r:id="rId124"/>
            </p:custDataLst>
          </p:nvPr>
        </p:nvSpPr>
        <p:spPr>
          <a:xfrm>
            <a:off x="9846945" y="4044315"/>
            <a:ext cx="37465" cy="37465"/>
          </a:xfrm>
          <a:custGeom>
            <a:avLst/>
            <a:gdLst>
              <a:gd name="connsiteX0" fmla="*/ 34290 w 34290"/>
              <a:gd name="connsiteY0" fmla="*/ 17145 h 34289"/>
              <a:gd name="connsiteX1" fmla="*/ 17145 w 34290"/>
              <a:gd name="connsiteY1" fmla="*/ 34290 h 34289"/>
              <a:gd name="connsiteX2" fmla="*/ 0 w 34290"/>
              <a:gd name="connsiteY2" fmla="*/ 17145 h 34289"/>
              <a:gd name="connsiteX3" fmla="*/ 17145 w 34290"/>
              <a:gd name="connsiteY3" fmla="*/ 0 h 34289"/>
              <a:gd name="connsiteX4" fmla="*/ 34290 w 34290"/>
              <a:gd name="connsiteY4" fmla="*/ 17145 h 34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" h="34289">
                <a:moveTo>
                  <a:pt x="34290" y="17145"/>
                </a:moveTo>
                <a:cubicBezTo>
                  <a:pt x="34290" y="26575"/>
                  <a:pt x="26575" y="34290"/>
                  <a:pt x="17145" y="34290"/>
                </a:cubicBezTo>
                <a:cubicBezTo>
                  <a:pt x="7715" y="34290"/>
                  <a:pt x="0" y="26575"/>
                  <a:pt x="0" y="17145"/>
                </a:cubicBezTo>
                <a:cubicBezTo>
                  <a:pt x="0" y="7715"/>
                  <a:pt x="7715" y="0"/>
                  <a:pt x="17145" y="0"/>
                </a:cubicBezTo>
                <a:cubicBezTo>
                  <a:pt x="26575" y="0"/>
                  <a:pt x="34290" y="7715"/>
                  <a:pt x="34290" y="1714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7" name="任意多边形: 形状 115"/>
          <p:cNvSpPr/>
          <p:nvPr userDrawn="1">
            <p:custDataLst>
              <p:tags r:id="rId125"/>
            </p:custDataLst>
          </p:nvPr>
        </p:nvSpPr>
        <p:spPr>
          <a:xfrm>
            <a:off x="10188575" y="3158490"/>
            <a:ext cx="162560" cy="1184275"/>
          </a:xfrm>
          <a:custGeom>
            <a:avLst/>
            <a:gdLst>
              <a:gd name="connsiteX0" fmla="*/ 15515 w 148865"/>
              <a:gd name="connsiteY0" fmla="*/ 0 h 1083183"/>
              <a:gd name="connsiteX1" fmla="*/ 14848 w 148865"/>
              <a:gd name="connsiteY1" fmla="*/ 888968 h 1083183"/>
              <a:gd name="connsiteX2" fmla="*/ 28850 w 148865"/>
              <a:gd name="connsiteY2" fmla="*/ 1079373 h 1083183"/>
              <a:gd name="connsiteX3" fmla="*/ 93620 w 148865"/>
              <a:gd name="connsiteY3" fmla="*/ 1083183 h 1083183"/>
              <a:gd name="connsiteX4" fmla="*/ 148865 w 148865"/>
              <a:gd name="connsiteY4" fmla="*/ 338900 h 1083183"/>
              <a:gd name="connsiteX5" fmla="*/ 15610 w 148865"/>
              <a:gd name="connsiteY5" fmla="*/ 95 h 108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65" h="1083183">
                <a:moveTo>
                  <a:pt x="15515" y="0"/>
                </a:moveTo>
                <a:cubicBezTo>
                  <a:pt x="-13060" y="224600"/>
                  <a:pt x="4656" y="742379"/>
                  <a:pt x="14848" y="888968"/>
                </a:cubicBezTo>
                <a:cubicBezTo>
                  <a:pt x="25040" y="1035558"/>
                  <a:pt x="28850" y="1079373"/>
                  <a:pt x="28850" y="1079373"/>
                </a:cubicBezTo>
                <a:lnTo>
                  <a:pt x="93620" y="1083183"/>
                </a:lnTo>
                <a:lnTo>
                  <a:pt x="148865" y="338900"/>
                </a:lnTo>
                <a:lnTo>
                  <a:pt x="15610" y="95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9" name="任意多边形: 形状 118"/>
          <p:cNvSpPr/>
          <p:nvPr userDrawn="1">
            <p:custDataLst>
              <p:tags r:id="rId126"/>
            </p:custDataLst>
          </p:nvPr>
        </p:nvSpPr>
        <p:spPr>
          <a:xfrm>
            <a:off x="10304145" y="4203065"/>
            <a:ext cx="176530" cy="447675"/>
          </a:xfrm>
          <a:custGeom>
            <a:avLst/>
            <a:gdLst>
              <a:gd name="connsiteX0" fmla="*/ 19050 w 161639"/>
              <a:gd name="connsiteY0" fmla="*/ 95 h 409455"/>
              <a:gd name="connsiteX1" fmla="*/ 0 w 161639"/>
              <a:gd name="connsiteY1" fmla="*/ 198787 h 409455"/>
              <a:gd name="connsiteX2" fmla="*/ 40005 w 161639"/>
              <a:gd name="connsiteY2" fmla="*/ 338900 h 409455"/>
              <a:gd name="connsiteX3" fmla="*/ 132493 w 161639"/>
              <a:gd name="connsiteY3" fmla="*/ 409289 h 409455"/>
              <a:gd name="connsiteX4" fmla="*/ 161639 w 161639"/>
              <a:gd name="connsiteY4" fmla="*/ 291275 h 409455"/>
              <a:gd name="connsiteX5" fmla="*/ 132493 w 161639"/>
              <a:gd name="connsiteY5" fmla="*/ 204788 h 409455"/>
              <a:gd name="connsiteX6" fmla="*/ 132493 w 161639"/>
              <a:gd name="connsiteY6" fmla="*/ 60960 h 409455"/>
              <a:gd name="connsiteX7" fmla="*/ 19050 w 161639"/>
              <a:gd name="connsiteY7" fmla="*/ 0 h 40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639" h="409455">
                <a:moveTo>
                  <a:pt x="19050" y="95"/>
                </a:moveTo>
                <a:lnTo>
                  <a:pt x="0" y="198787"/>
                </a:lnTo>
                <a:cubicBezTo>
                  <a:pt x="0" y="198787"/>
                  <a:pt x="32385" y="327470"/>
                  <a:pt x="40005" y="338900"/>
                </a:cubicBezTo>
                <a:cubicBezTo>
                  <a:pt x="47625" y="350330"/>
                  <a:pt x="122206" y="413099"/>
                  <a:pt x="132493" y="409289"/>
                </a:cubicBezTo>
                <a:cubicBezTo>
                  <a:pt x="142780" y="405479"/>
                  <a:pt x="161544" y="310325"/>
                  <a:pt x="161639" y="291275"/>
                </a:cubicBezTo>
                <a:cubicBezTo>
                  <a:pt x="161735" y="272225"/>
                  <a:pt x="141161" y="230505"/>
                  <a:pt x="132493" y="204788"/>
                </a:cubicBezTo>
                <a:cubicBezTo>
                  <a:pt x="123730" y="178975"/>
                  <a:pt x="132493" y="60960"/>
                  <a:pt x="132493" y="60960"/>
                </a:cubicBezTo>
                <a:lnTo>
                  <a:pt x="19050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0" name="任意多边形: 形状 119"/>
          <p:cNvSpPr/>
          <p:nvPr userDrawn="1">
            <p:custDataLst>
              <p:tags r:id="rId127"/>
            </p:custDataLst>
          </p:nvPr>
        </p:nvSpPr>
        <p:spPr>
          <a:xfrm>
            <a:off x="10297795" y="4193540"/>
            <a:ext cx="188595" cy="462915"/>
          </a:xfrm>
          <a:custGeom>
            <a:avLst/>
            <a:gdLst>
              <a:gd name="connsiteX0" fmla="*/ 137731 w 172593"/>
              <a:gd name="connsiteY0" fmla="*/ 423481 h 423481"/>
              <a:gd name="connsiteX1" fmla="*/ 40957 w 172593"/>
              <a:gd name="connsiteY1" fmla="*/ 350615 h 423481"/>
              <a:gd name="connsiteX2" fmla="*/ 190 w 172593"/>
              <a:gd name="connsiteY2" fmla="*/ 208788 h 423481"/>
              <a:gd name="connsiteX3" fmla="*/ 0 w 172593"/>
              <a:gd name="connsiteY3" fmla="*/ 207835 h 423481"/>
              <a:gd name="connsiteX4" fmla="*/ 0 w 172593"/>
              <a:gd name="connsiteY4" fmla="*/ 206883 h 423481"/>
              <a:gd name="connsiteX5" fmla="*/ 19907 w 172593"/>
              <a:gd name="connsiteY5" fmla="*/ 0 h 423481"/>
              <a:gd name="connsiteX6" fmla="*/ 143732 w 172593"/>
              <a:gd name="connsiteY6" fmla="*/ 66484 h 423481"/>
              <a:gd name="connsiteX7" fmla="*/ 143446 w 172593"/>
              <a:gd name="connsiteY7" fmla="*/ 70009 h 423481"/>
              <a:gd name="connsiteX8" fmla="*/ 143161 w 172593"/>
              <a:gd name="connsiteY8" fmla="*/ 211646 h 423481"/>
              <a:gd name="connsiteX9" fmla="*/ 153924 w 172593"/>
              <a:gd name="connsiteY9" fmla="*/ 239554 h 423481"/>
              <a:gd name="connsiteX10" fmla="*/ 172593 w 172593"/>
              <a:gd name="connsiteY10" fmla="*/ 299942 h 423481"/>
              <a:gd name="connsiteX11" fmla="*/ 139827 w 172593"/>
              <a:gd name="connsiteY11" fmla="*/ 423005 h 423481"/>
              <a:gd name="connsiteX12" fmla="*/ 137636 w 172593"/>
              <a:gd name="connsiteY12" fmla="*/ 423386 h 423481"/>
              <a:gd name="connsiteX13" fmla="*/ 11049 w 172593"/>
              <a:gd name="connsiteY13" fmla="*/ 207073 h 423481"/>
              <a:gd name="connsiteX14" fmla="*/ 50006 w 172593"/>
              <a:gd name="connsiteY14" fmla="*/ 344519 h 423481"/>
              <a:gd name="connsiteX15" fmla="*/ 136017 w 172593"/>
              <a:gd name="connsiteY15" fmla="*/ 412528 h 423481"/>
              <a:gd name="connsiteX16" fmla="*/ 161735 w 172593"/>
              <a:gd name="connsiteY16" fmla="*/ 299942 h 423481"/>
              <a:gd name="connsiteX17" fmla="*/ 143828 w 172593"/>
              <a:gd name="connsiteY17" fmla="*/ 243745 h 423481"/>
              <a:gd name="connsiteX18" fmla="*/ 132779 w 172593"/>
              <a:gd name="connsiteY18" fmla="*/ 215265 h 423481"/>
              <a:gd name="connsiteX19" fmla="*/ 132207 w 172593"/>
              <a:gd name="connsiteY19" fmla="*/ 72866 h 423481"/>
              <a:gd name="connsiteX20" fmla="*/ 29146 w 172593"/>
              <a:gd name="connsiteY20" fmla="*/ 17526 h 423481"/>
              <a:gd name="connsiteX21" fmla="*/ 10954 w 172593"/>
              <a:gd name="connsiteY21" fmla="*/ 207169 h 42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2593" h="423481">
                <a:moveTo>
                  <a:pt x="137731" y="423481"/>
                </a:moveTo>
                <a:cubicBezTo>
                  <a:pt x="117920" y="423481"/>
                  <a:pt x="46101" y="358235"/>
                  <a:pt x="40957" y="350615"/>
                </a:cubicBezTo>
                <a:cubicBezTo>
                  <a:pt x="33242" y="338995"/>
                  <a:pt x="5715" y="230410"/>
                  <a:pt x="190" y="208788"/>
                </a:cubicBezTo>
                <a:lnTo>
                  <a:pt x="0" y="207835"/>
                </a:lnTo>
                <a:lnTo>
                  <a:pt x="0" y="206883"/>
                </a:lnTo>
                <a:cubicBezTo>
                  <a:pt x="0" y="206883"/>
                  <a:pt x="19907" y="0"/>
                  <a:pt x="19907" y="0"/>
                </a:cubicBezTo>
                <a:lnTo>
                  <a:pt x="143732" y="66484"/>
                </a:lnTo>
                <a:lnTo>
                  <a:pt x="143446" y="70009"/>
                </a:lnTo>
                <a:cubicBezTo>
                  <a:pt x="141065" y="102489"/>
                  <a:pt x="136303" y="191357"/>
                  <a:pt x="143161" y="211646"/>
                </a:cubicBezTo>
                <a:cubicBezTo>
                  <a:pt x="145923" y="219742"/>
                  <a:pt x="149828" y="229362"/>
                  <a:pt x="153924" y="239554"/>
                </a:cubicBezTo>
                <a:cubicBezTo>
                  <a:pt x="163163" y="262318"/>
                  <a:pt x="172688" y="285940"/>
                  <a:pt x="172593" y="299942"/>
                </a:cubicBezTo>
                <a:cubicBezTo>
                  <a:pt x="172498" y="312325"/>
                  <a:pt x="155543" y="417290"/>
                  <a:pt x="139827" y="423005"/>
                </a:cubicBezTo>
                <a:cubicBezTo>
                  <a:pt x="139160" y="423196"/>
                  <a:pt x="138494" y="423386"/>
                  <a:pt x="137636" y="423386"/>
                </a:cubicBezTo>
                <a:close/>
                <a:moveTo>
                  <a:pt x="11049" y="207073"/>
                </a:moveTo>
                <a:cubicBezTo>
                  <a:pt x="23527" y="256508"/>
                  <a:pt x="44958" y="336899"/>
                  <a:pt x="50006" y="344519"/>
                </a:cubicBezTo>
                <a:cubicBezTo>
                  <a:pt x="58103" y="356711"/>
                  <a:pt x="123158" y="409289"/>
                  <a:pt x="136017" y="412528"/>
                </a:cubicBezTo>
                <a:cubicBezTo>
                  <a:pt x="144494" y="401574"/>
                  <a:pt x="161544" y="318992"/>
                  <a:pt x="161735" y="299942"/>
                </a:cubicBezTo>
                <a:cubicBezTo>
                  <a:pt x="161830" y="288036"/>
                  <a:pt x="152305" y="264509"/>
                  <a:pt x="143828" y="243745"/>
                </a:cubicBezTo>
                <a:cubicBezTo>
                  <a:pt x="139637" y="233363"/>
                  <a:pt x="135636" y="223552"/>
                  <a:pt x="132779" y="215265"/>
                </a:cubicBezTo>
                <a:cubicBezTo>
                  <a:pt x="124587" y="190976"/>
                  <a:pt x="130873" y="93154"/>
                  <a:pt x="132207" y="72866"/>
                </a:cubicBezTo>
                <a:lnTo>
                  <a:pt x="29146" y="17526"/>
                </a:lnTo>
                <a:lnTo>
                  <a:pt x="10954" y="207169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1" name="任意多边形: 形状 120"/>
          <p:cNvSpPr/>
          <p:nvPr userDrawn="1">
            <p:custDataLst>
              <p:tags r:id="rId128"/>
            </p:custDataLst>
          </p:nvPr>
        </p:nvSpPr>
        <p:spPr>
          <a:xfrm>
            <a:off x="10304145" y="4380230"/>
            <a:ext cx="140970" cy="40005"/>
          </a:xfrm>
          <a:custGeom>
            <a:avLst/>
            <a:gdLst>
              <a:gd name="connsiteX0" fmla="*/ 0 w 129158"/>
              <a:gd name="connsiteY0" fmla="*/ 36671 h 36671"/>
              <a:gd name="connsiteX1" fmla="*/ 129159 w 129158"/>
              <a:gd name="connsiteY1" fmla="*/ 19526 h 36671"/>
              <a:gd name="connsiteX2" fmla="*/ 128683 w 129158"/>
              <a:gd name="connsiteY2" fmla="*/ 6763 h 36671"/>
              <a:gd name="connsiteX3" fmla="*/ 3429 w 129158"/>
              <a:gd name="connsiteY3" fmla="*/ 0 h 36671"/>
              <a:gd name="connsiteX4" fmla="*/ 0 w 129158"/>
              <a:gd name="connsiteY4" fmla="*/ 36671 h 36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158" h="36671">
                <a:moveTo>
                  <a:pt x="0" y="36671"/>
                </a:moveTo>
                <a:lnTo>
                  <a:pt x="129159" y="19526"/>
                </a:lnTo>
                <a:lnTo>
                  <a:pt x="128683" y="6763"/>
                </a:lnTo>
                <a:lnTo>
                  <a:pt x="3429" y="0"/>
                </a:lnTo>
                <a:lnTo>
                  <a:pt x="0" y="36671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2" name="任意多边形: 形状 121"/>
          <p:cNvSpPr/>
          <p:nvPr userDrawn="1">
            <p:custDataLst>
              <p:tags r:id="rId129"/>
            </p:custDataLst>
          </p:nvPr>
        </p:nvSpPr>
        <p:spPr>
          <a:xfrm>
            <a:off x="10285095" y="4291965"/>
            <a:ext cx="192405" cy="95885"/>
          </a:xfrm>
          <a:custGeom>
            <a:avLst/>
            <a:gdLst>
              <a:gd name="connsiteX0" fmla="*/ 4858 w 176212"/>
              <a:gd name="connsiteY0" fmla="*/ 0 h 87629"/>
              <a:gd name="connsiteX1" fmla="*/ 0 w 176212"/>
              <a:gd name="connsiteY1" fmla="*/ 79915 h 87629"/>
              <a:gd name="connsiteX2" fmla="*/ 167926 w 176212"/>
              <a:gd name="connsiteY2" fmla="*/ 87630 h 87629"/>
              <a:gd name="connsiteX3" fmla="*/ 176213 w 176212"/>
              <a:gd name="connsiteY3" fmla="*/ 37814 h 87629"/>
              <a:gd name="connsiteX4" fmla="*/ 4858 w 176212"/>
              <a:gd name="connsiteY4" fmla="*/ 0 h 8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12" h="87629">
                <a:moveTo>
                  <a:pt x="4858" y="0"/>
                </a:moveTo>
                <a:lnTo>
                  <a:pt x="0" y="79915"/>
                </a:lnTo>
                <a:lnTo>
                  <a:pt x="167926" y="87630"/>
                </a:lnTo>
                <a:lnTo>
                  <a:pt x="176213" y="37814"/>
                </a:lnTo>
                <a:lnTo>
                  <a:pt x="4858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3" name="任意多边形: 形状 122"/>
          <p:cNvSpPr/>
          <p:nvPr userDrawn="1">
            <p:custDataLst>
              <p:tags r:id="rId130"/>
            </p:custDataLst>
          </p:nvPr>
        </p:nvSpPr>
        <p:spPr>
          <a:xfrm>
            <a:off x="10279380" y="4284345"/>
            <a:ext cx="205740" cy="109220"/>
          </a:xfrm>
          <a:custGeom>
            <a:avLst/>
            <a:gdLst>
              <a:gd name="connsiteX0" fmla="*/ 178308 w 188214"/>
              <a:gd name="connsiteY0" fmla="*/ 100013 h 100012"/>
              <a:gd name="connsiteX1" fmla="*/ 0 w 188214"/>
              <a:gd name="connsiteY1" fmla="*/ 91821 h 100012"/>
              <a:gd name="connsiteX2" fmla="*/ 5620 w 188214"/>
              <a:gd name="connsiteY2" fmla="*/ 0 h 100012"/>
              <a:gd name="connsiteX3" fmla="*/ 188214 w 188214"/>
              <a:gd name="connsiteY3" fmla="*/ 40291 h 100012"/>
              <a:gd name="connsiteX4" fmla="*/ 178213 w 188214"/>
              <a:gd name="connsiteY4" fmla="*/ 100013 h 100012"/>
              <a:gd name="connsiteX5" fmla="*/ 11621 w 188214"/>
              <a:gd name="connsiteY5" fmla="*/ 81439 h 100012"/>
              <a:gd name="connsiteX6" fmla="*/ 169164 w 188214"/>
              <a:gd name="connsiteY6" fmla="*/ 88678 h 100012"/>
              <a:gd name="connsiteX7" fmla="*/ 175832 w 188214"/>
              <a:gd name="connsiteY7" fmla="*/ 48768 h 100012"/>
              <a:gd name="connsiteX8" fmla="*/ 15812 w 188214"/>
              <a:gd name="connsiteY8" fmla="*/ 13430 h 100012"/>
              <a:gd name="connsiteX9" fmla="*/ 11621 w 188214"/>
              <a:gd name="connsiteY9" fmla="*/ 81439 h 10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214" h="100012">
                <a:moveTo>
                  <a:pt x="178308" y="100013"/>
                </a:moveTo>
                <a:lnTo>
                  <a:pt x="0" y="91821"/>
                </a:lnTo>
                <a:lnTo>
                  <a:pt x="5620" y="0"/>
                </a:lnTo>
                <a:lnTo>
                  <a:pt x="188214" y="40291"/>
                </a:lnTo>
                <a:lnTo>
                  <a:pt x="178213" y="100013"/>
                </a:lnTo>
                <a:close/>
                <a:moveTo>
                  <a:pt x="11621" y="81439"/>
                </a:moveTo>
                <a:lnTo>
                  <a:pt x="169164" y="88678"/>
                </a:lnTo>
                <a:lnTo>
                  <a:pt x="175832" y="48768"/>
                </a:lnTo>
                <a:lnTo>
                  <a:pt x="15812" y="13430"/>
                </a:lnTo>
                <a:lnTo>
                  <a:pt x="11621" y="81439"/>
                </a:ln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4" name="任意多边形: 形状 123"/>
          <p:cNvSpPr/>
          <p:nvPr userDrawn="1">
            <p:custDataLst>
              <p:tags r:id="rId131"/>
            </p:custDataLst>
          </p:nvPr>
        </p:nvSpPr>
        <p:spPr>
          <a:xfrm>
            <a:off x="10206355" y="2868295"/>
            <a:ext cx="373380" cy="1479550"/>
          </a:xfrm>
          <a:custGeom>
            <a:avLst/>
            <a:gdLst>
              <a:gd name="connsiteX0" fmla="*/ 83841 w 341593"/>
              <a:gd name="connsiteY0" fmla="*/ 0 h 1353312"/>
              <a:gd name="connsiteX1" fmla="*/ 340825 w 341593"/>
              <a:gd name="connsiteY1" fmla="*/ 754285 h 1353312"/>
              <a:gd name="connsiteX2" fmla="*/ 261577 w 341593"/>
              <a:gd name="connsiteY2" fmla="*/ 1353312 h 1353312"/>
              <a:gd name="connsiteX3" fmla="*/ 61743 w 341593"/>
              <a:gd name="connsiteY3" fmla="*/ 1322832 h 1353312"/>
              <a:gd name="connsiteX4" fmla="*/ 57266 w 341593"/>
              <a:gd name="connsiteY4" fmla="*/ 689610 h 1353312"/>
              <a:gd name="connsiteX5" fmla="*/ 24881 w 341593"/>
              <a:gd name="connsiteY5" fmla="*/ 66008 h 1353312"/>
              <a:gd name="connsiteX6" fmla="*/ 83936 w 341593"/>
              <a:gd name="connsiteY6" fmla="*/ 0 h 135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593" h="1353312">
                <a:moveTo>
                  <a:pt x="83841" y="0"/>
                </a:moveTo>
                <a:cubicBezTo>
                  <a:pt x="123846" y="10001"/>
                  <a:pt x="325585" y="592550"/>
                  <a:pt x="340825" y="754285"/>
                </a:cubicBezTo>
                <a:cubicBezTo>
                  <a:pt x="350731" y="859155"/>
                  <a:pt x="261577" y="1353312"/>
                  <a:pt x="261577" y="1353312"/>
                </a:cubicBezTo>
                <a:lnTo>
                  <a:pt x="61743" y="1322832"/>
                </a:lnTo>
                <a:cubicBezTo>
                  <a:pt x="61743" y="1322832"/>
                  <a:pt x="105558" y="856583"/>
                  <a:pt x="57266" y="689610"/>
                </a:cubicBezTo>
                <a:cubicBezTo>
                  <a:pt x="26214" y="582454"/>
                  <a:pt x="-34079" y="123920"/>
                  <a:pt x="24881" y="66008"/>
                </a:cubicBezTo>
                <a:lnTo>
                  <a:pt x="83936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5" name="任意多边形: 形状 124"/>
          <p:cNvSpPr/>
          <p:nvPr userDrawn="1">
            <p:custDataLst>
              <p:tags r:id="rId132"/>
            </p:custDataLst>
          </p:nvPr>
        </p:nvSpPr>
        <p:spPr>
          <a:xfrm>
            <a:off x="10200005" y="2862580"/>
            <a:ext cx="385445" cy="1490980"/>
          </a:xfrm>
          <a:custGeom>
            <a:avLst/>
            <a:gdLst>
              <a:gd name="connsiteX0" fmla="*/ 267148 w 352799"/>
              <a:gd name="connsiteY0" fmla="*/ 1364314 h 1364314"/>
              <a:gd name="connsiteX1" fmla="*/ 266290 w 352799"/>
              <a:gd name="connsiteY1" fmla="*/ 1364314 h 1364314"/>
              <a:gd name="connsiteX2" fmla="*/ 66456 w 352799"/>
              <a:gd name="connsiteY2" fmla="*/ 1333834 h 1364314"/>
              <a:gd name="connsiteX3" fmla="*/ 61884 w 352799"/>
              <a:gd name="connsiteY3" fmla="*/ 1327929 h 1364314"/>
              <a:gd name="connsiteX4" fmla="*/ 57598 w 352799"/>
              <a:gd name="connsiteY4" fmla="*/ 696707 h 1364314"/>
              <a:gd name="connsiteX5" fmla="*/ 26641 w 352799"/>
              <a:gd name="connsiteY5" fmla="*/ 67676 h 1364314"/>
              <a:gd name="connsiteX6" fmla="*/ 34357 w 352799"/>
              <a:gd name="connsiteY6" fmla="*/ 67676 h 1364314"/>
              <a:gd name="connsiteX7" fmla="*/ 34357 w 352799"/>
              <a:gd name="connsiteY7" fmla="*/ 75391 h 1364314"/>
              <a:gd name="connsiteX8" fmla="*/ 68170 w 352799"/>
              <a:gd name="connsiteY8" fmla="*/ 693564 h 1364314"/>
              <a:gd name="connsiteX9" fmla="*/ 73314 w 352799"/>
              <a:gd name="connsiteY9" fmla="*/ 1323738 h 1364314"/>
              <a:gd name="connsiteX10" fmla="*/ 262861 w 352799"/>
              <a:gd name="connsiteY10" fmla="*/ 1352598 h 1364314"/>
              <a:gd name="connsiteX11" fmla="*/ 341157 w 352799"/>
              <a:gd name="connsiteY11" fmla="*/ 760334 h 1364314"/>
              <a:gd name="connsiteX12" fmla="*/ 222571 w 352799"/>
              <a:gd name="connsiteY12" fmla="*/ 328661 h 1364314"/>
              <a:gd name="connsiteX13" fmla="*/ 88268 w 352799"/>
              <a:gd name="connsiteY13" fmla="*/ 10812 h 1364314"/>
              <a:gd name="connsiteX14" fmla="*/ 84458 w 352799"/>
              <a:gd name="connsiteY14" fmla="*/ 4049 h 1364314"/>
              <a:gd name="connsiteX15" fmla="*/ 90935 w 352799"/>
              <a:gd name="connsiteY15" fmla="*/ 144 h 1364314"/>
              <a:gd name="connsiteX16" fmla="*/ 232572 w 352799"/>
              <a:gd name="connsiteY16" fmla="*/ 323898 h 1364314"/>
              <a:gd name="connsiteX17" fmla="*/ 352015 w 352799"/>
              <a:gd name="connsiteY17" fmla="*/ 759286 h 1364314"/>
              <a:gd name="connsiteX18" fmla="*/ 272672 w 352799"/>
              <a:gd name="connsiteY18" fmla="*/ 1359742 h 1364314"/>
              <a:gd name="connsiteX19" fmla="*/ 267338 w 352799"/>
              <a:gd name="connsiteY19" fmla="*/ 1364219 h 136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52799" h="1364314">
                <a:moveTo>
                  <a:pt x="267148" y="1364314"/>
                </a:moveTo>
                <a:cubicBezTo>
                  <a:pt x="267148" y="1364314"/>
                  <a:pt x="266576" y="1364314"/>
                  <a:pt x="266290" y="1364314"/>
                </a:cubicBezTo>
                <a:lnTo>
                  <a:pt x="66456" y="1333834"/>
                </a:lnTo>
                <a:cubicBezTo>
                  <a:pt x="63598" y="1333358"/>
                  <a:pt x="61598" y="1330786"/>
                  <a:pt x="61884" y="1327929"/>
                </a:cubicBezTo>
                <a:cubicBezTo>
                  <a:pt x="62360" y="1323261"/>
                  <a:pt x="105127" y="860727"/>
                  <a:pt x="57598" y="696707"/>
                </a:cubicBezTo>
                <a:cubicBezTo>
                  <a:pt x="29308" y="599171"/>
                  <a:pt x="-36795" y="129969"/>
                  <a:pt x="26641" y="67676"/>
                </a:cubicBezTo>
                <a:cubicBezTo>
                  <a:pt x="28832" y="65580"/>
                  <a:pt x="32261" y="65580"/>
                  <a:pt x="34357" y="67676"/>
                </a:cubicBezTo>
                <a:cubicBezTo>
                  <a:pt x="36452" y="69867"/>
                  <a:pt x="36452" y="73296"/>
                  <a:pt x="34357" y="75391"/>
                </a:cubicBezTo>
                <a:cubicBezTo>
                  <a:pt x="-21269" y="129969"/>
                  <a:pt x="37119" y="586407"/>
                  <a:pt x="68170" y="693564"/>
                </a:cubicBezTo>
                <a:cubicBezTo>
                  <a:pt x="114081" y="852155"/>
                  <a:pt x="78267" y="1269826"/>
                  <a:pt x="73314" y="1323738"/>
                </a:cubicBezTo>
                <a:lnTo>
                  <a:pt x="262861" y="1352598"/>
                </a:lnTo>
                <a:cubicBezTo>
                  <a:pt x="272386" y="1299258"/>
                  <a:pt x="350301" y="857489"/>
                  <a:pt x="341157" y="760334"/>
                </a:cubicBezTo>
                <a:cubicBezTo>
                  <a:pt x="332965" y="672894"/>
                  <a:pt x="272100" y="473060"/>
                  <a:pt x="222571" y="328661"/>
                </a:cubicBezTo>
                <a:cubicBezTo>
                  <a:pt x="153705" y="127874"/>
                  <a:pt x="101984" y="15098"/>
                  <a:pt x="88268" y="10812"/>
                </a:cubicBezTo>
                <a:cubicBezTo>
                  <a:pt x="85410" y="9954"/>
                  <a:pt x="83696" y="6906"/>
                  <a:pt x="84458" y="4049"/>
                </a:cubicBezTo>
                <a:cubicBezTo>
                  <a:pt x="85220" y="1191"/>
                  <a:pt x="87982" y="-523"/>
                  <a:pt x="90935" y="144"/>
                </a:cubicBezTo>
                <a:cubicBezTo>
                  <a:pt x="121891" y="7859"/>
                  <a:pt x="207140" y="249889"/>
                  <a:pt x="232572" y="323898"/>
                </a:cubicBezTo>
                <a:cubicBezTo>
                  <a:pt x="282483" y="469345"/>
                  <a:pt x="343729" y="670608"/>
                  <a:pt x="352015" y="759286"/>
                </a:cubicBezTo>
                <a:cubicBezTo>
                  <a:pt x="361826" y="863680"/>
                  <a:pt x="276387" y="1339549"/>
                  <a:pt x="272672" y="1359742"/>
                </a:cubicBezTo>
                <a:cubicBezTo>
                  <a:pt x="272196" y="1362409"/>
                  <a:pt x="269910" y="1364219"/>
                  <a:pt x="267338" y="1364219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6" name="任意多边形: 形状 125"/>
          <p:cNvSpPr/>
          <p:nvPr userDrawn="1">
            <p:custDataLst>
              <p:tags r:id="rId133"/>
            </p:custDataLst>
          </p:nvPr>
        </p:nvSpPr>
        <p:spPr>
          <a:xfrm>
            <a:off x="10460355" y="4283710"/>
            <a:ext cx="19685" cy="19685"/>
          </a:xfrm>
          <a:custGeom>
            <a:avLst/>
            <a:gdLst>
              <a:gd name="connsiteX0" fmla="*/ 10517 w 17985"/>
              <a:gd name="connsiteY0" fmla="*/ 135 h 17985"/>
              <a:gd name="connsiteX1" fmla="*/ 17851 w 17985"/>
              <a:gd name="connsiteY1" fmla="*/ 10517 h 17985"/>
              <a:gd name="connsiteX2" fmla="*/ 7469 w 17985"/>
              <a:gd name="connsiteY2" fmla="*/ 17851 h 17985"/>
              <a:gd name="connsiteX3" fmla="*/ 135 w 17985"/>
              <a:gd name="connsiteY3" fmla="*/ 7469 h 17985"/>
              <a:gd name="connsiteX4" fmla="*/ 10517 w 17985"/>
              <a:gd name="connsiteY4" fmla="*/ 135 h 1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5" h="17985">
                <a:moveTo>
                  <a:pt x="10517" y="135"/>
                </a:moveTo>
                <a:cubicBezTo>
                  <a:pt x="15375" y="992"/>
                  <a:pt x="18708" y="5564"/>
                  <a:pt x="17851" y="10517"/>
                </a:cubicBezTo>
                <a:cubicBezTo>
                  <a:pt x="16994" y="15375"/>
                  <a:pt x="12422" y="18708"/>
                  <a:pt x="7469" y="17851"/>
                </a:cubicBezTo>
                <a:cubicBezTo>
                  <a:pt x="2611" y="16994"/>
                  <a:pt x="-723" y="12422"/>
                  <a:pt x="135" y="7469"/>
                </a:cubicBezTo>
                <a:cubicBezTo>
                  <a:pt x="992" y="2611"/>
                  <a:pt x="5564" y="-723"/>
                  <a:pt x="10517" y="13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7" name="任意多边形: 形状 126"/>
          <p:cNvSpPr/>
          <p:nvPr userDrawn="1">
            <p:custDataLst>
              <p:tags r:id="rId134"/>
            </p:custDataLst>
          </p:nvPr>
        </p:nvSpPr>
        <p:spPr>
          <a:xfrm>
            <a:off x="10465435" y="4250690"/>
            <a:ext cx="19685" cy="19685"/>
          </a:xfrm>
          <a:custGeom>
            <a:avLst/>
            <a:gdLst>
              <a:gd name="connsiteX0" fmla="*/ 10517 w 17985"/>
              <a:gd name="connsiteY0" fmla="*/ 135 h 17985"/>
              <a:gd name="connsiteX1" fmla="*/ 17851 w 17985"/>
              <a:gd name="connsiteY1" fmla="*/ 10517 h 17985"/>
              <a:gd name="connsiteX2" fmla="*/ 7469 w 17985"/>
              <a:gd name="connsiteY2" fmla="*/ 17851 h 17985"/>
              <a:gd name="connsiteX3" fmla="*/ 135 w 17985"/>
              <a:gd name="connsiteY3" fmla="*/ 7469 h 17985"/>
              <a:gd name="connsiteX4" fmla="*/ 10517 w 17985"/>
              <a:gd name="connsiteY4" fmla="*/ 135 h 1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5" h="17985">
                <a:moveTo>
                  <a:pt x="10517" y="135"/>
                </a:moveTo>
                <a:cubicBezTo>
                  <a:pt x="15375" y="992"/>
                  <a:pt x="18708" y="5564"/>
                  <a:pt x="17851" y="10517"/>
                </a:cubicBezTo>
                <a:cubicBezTo>
                  <a:pt x="16994" y="15375"/>
                  <a:pt x="12422" y="18708"/>
                  <a:pt x="7469" y="17851"/>
                </a:cubicBezTo>
                <a:cubicBezTo>
                  <a:pt x="2611" y="16994"/>
                  <a:pt x="-723" y="12422"/>
                  <a:pt x="135" y="7469"/>
                </a:cubicBezTo>
                <a:cubicBezTo>
                  <a:pt x="992" y="2611"/>
                  <a:pt x="5564" y="-723"/>
                  <a:pt x="10517" y="135"/>
                </a:cubicBezTo>
                <a:close/>
              </a:path>
            </a:pathLst>
          </a:custGeom>
          <a:solidFill>
            <a:srgbClr val="231F20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9" name="椭圆 298"/>
          <p:cNvSpPr/>
          <p:nvPr userDrawn="1">
            <p:custDataLst>
              <p:tags r:id="rId135"/>
            </p:custDataLst>
          </p:nvPr>
        </p:nvSpPr>
        <p:spPr>
          <a:xfrm rot="5400000">
            <a:off x="10920095" y="169926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0" name="椭圆 299"/>
          <p:cNvSpPr/>
          <p:nvPr userDrawn="1">
            <p:custDataLst>
              <p:tags r:id="rId136"/>
            </p:custDataLst>
          </p:nvPr>
        </p:nvSpPr>
        <p:spPr>
          <a:xfrm rot="5400000">
            <a:off x="10788015" y="169926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1" name="椭圆 300"/>
          <p:cNvSpPr/>
          <p:nvPr userDrawn="1">
            <p:custDataLst>
              <p:tags r:id="rId137"/>
            </p:custDataLst>
          </p:nvPr>
        </p:nvSpPr>
        <p:spPr>
          <a:xfrm rot="5400000">
            <a:off x="10655935" y="169926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2" name="椭圆 301"/>
          <p:cNvSpPr/>
          <p:nvPr userDrawn="1">
            <p:custDataLst>
              <p:tags r:id="rId138"/>
            </p:custDataLst>
          </p:nvPr>
        </p:nvSpPr>
        <p:spPr>
          <a:xfrm rot="5400000">
            <a:off x="10523220" y="169926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3" name="椭圆 302"/>
          <p:cNvSpPr/>
          <p:nvPr userDrawn="1">
            <p:custDataLst>
              <p:tags r:id="rId139"/>
            </p:custDataLst>
          </p:nvPr>
        </p:nvSpPr>
        <p:spPr>
          <a:xfrm rot="5400000">
            <a:off x="10391140" y="169926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4" name="椭圆 303"/>
          <p:cNvSpPr/>
          <p:nvPr userDrawn="1">
            <p:custDataLst>
              <p:tags r:id="rId140"/>
            </p:custDataLst>
          </p:nvPr>
        </p:nvSpPr>
        <p:spPr>
          <a:xfrm rot="5400000">
            <a:off x="10259060" y="169926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椭圆 304"/>
          <p:cNvSpPr/>
          <p:nvPr userDrawn="1">
            <p:custDataLst>
              <p:tags r:id="rId141"/>
            </p:custDataLst>
          </p:nvPr>
        </p:nvSpPr>
        <p:spPr>
          <a:xfrm rot="5400000">
            <a:off x="10126345" y="169926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椭圆 305"/>
          <p:cNvSpPr/>
          <p:nvPr userDrawn="1">
            <p:custDataLst>
              <p:tags r:id="rId142"/>
            </p:custDataLst>
          </p:nvPr>
        </p:nvSpPr>
        <p:spPr>
          <a:xfrm rot="5400000">
            <a:off x="9994265" y="169926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7" name="椭圆 306"/>
          <p:cNvSpPr/>
          <p:nvPr userDrawn="1">
            <p:custDataLst>
              <p:tags r:id="rId143"/>
            </p:custDataLst>
          </p:nvPr>
        </p:nvSpPr>
        <p:spPr>
          <a:xfrm rot="5400000">
            <a:off x="10920095" y="1823085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8" name="椭圆 307"/>
          <p:cNvSpPr/>
          <p:nvPr userDrawn="1">
            <p:custDataLst>
              <p:tags r:id="rId144"/>
            </p:custDataLst>
          </p:nvPr>
        </p:nvSpPr>
        <p:spPr>
          <a:xfrm rot="5400000">
            <a:off x="10788015" y="1823085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9" name="椭圆 308"/>
          <p:cNvSpPr/>
          <p:nvPr userDrawn="1">
            <p:custDataLst>
              <p:tags r:id="rId145"/>
            </p:custDataLst>
          </p:nvPr>
        </p:nvSpPr>
        <p:spPr>
          <a:xfrm rot="5400000">
            <a:off x="10655935" y="1823085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0" name="椭圆 309"/>
          <p:cNvSpPr/>
          <p:nvPr userDrawn="1">
            <p:custDataLst>
              <p:tags r:id="rId146"/>
            </p:custDataLst>
          </p:nvPr>
        </p:nvSpPr>
        <p:spPr>
          <a:xfrm rot="5400000">
            <a:off x="10523220" y="1823085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1" name="椭圆 310"/>
          <p:cNvSpPr/>
          <p:nvPr userDrawn="1">
            <p:custDataLst>
              <p:tags r:id="rId147"/>
            </p:custDataLst>
          </p:nvPr>
        </p:nvSpPr>
        <p:spPr>
          <a:xfrm rot="5400000">
            <a:off x="10391140" y="1823085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2" name="椭圆 311"/>
          <p:cNvSpPr/>
          <p:nvPr userDrawn="1">
            <p:custDataLst>
              <p:tags r:id="rId148"/>
            </p:custDataLst>
          </p:nvPr>
        </p:nvSpPr>
        <p:spPr>
          <a:xfrm rot="5400000">
            <a:off x="10259060" y="1823085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3" name="椭圆 312"/>
          <p:cNvSpPr/>
          <p:nvPr userDrawn="1">
            <p:custDataLst>
              <p:tags r:id="rId149"/>
            </p:custDataLst>
          </p:nvPr>
        </p:nvSpPr>
        <p:spPr>
          <a:xfrm rot="5400000">
            <a:off x="10126345" y="1823085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4" name="椭圆 313"/>
          <p:cNvSpPr/>
          <p:nvPr userDrawn="1">
            <p:custDataLst>
              <p:tags r:id="rId150"/>
            </p:custDataLst>
          </p:nvPr>
        </p:nvSpPr>
        <p:spPr>
          <a:xfrm rot="5400000">
            <a:off x="9994265" y="1823085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5" name="椭圆 314"/>
          <p:cNvSpPr/>
          <p:nvPr userDrawn="1">
            <p:custDataLst>
              <p:tags r:id="rId151"/>
            </p:custDataLst>
          </p:nvPr>
        </p:nvSpPr>
        <p:spPr>
          <a:xfrm rot="5400000">
            <a:off x="10920095" y="194691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6" name="椭圆 315"/>
          <p:cNvSpPr/>
          <p:nvPr userDrawn="1">
            <p:custDataLst>
              <p:tags r:id="rId152"/>
            </p:custDataLst>
          </p:nvPr>
        </p:nvSpPr>
        <p:spPr>
          <a:xfrm rot="5400000">
            <a:off x="10788015" y="194691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7" name="椭圆 316"/>
          <p:cNvSpPr/>
          <p:nvPr userDrawn="1">
            <p:custDataLst>
              <p:tags r:id="rId153"/>
            </p:custDataLst>
          </p:nvPr>
        </p:nvSpPr>
        <p:spPr>
          <a:xfrm rot="5400000">
            <a:off x="10655935" y="194691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8" name="椭圆 317"/>
          <p:cNvSpPr/>
          <p:nvPr userDrawn="1">
            <p:custDataLst>
              <p:tags r:id="rId154"/>
            </p:custDataLst>
          </p:nvPr>
        </p:nvSpPr>
        <p:spPr>
          <a:xfrm rot="5400000">
            <a:off x="10523220" y="194691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9" name="椭圆 318"/>
          <p:cNvSpPr/>
          <p:nvPr userDrawn="1">
            <p:custDataLst>
              <p:tags r:id="rId155"/>
            </p:custDataLst>
          </p:nvPr>
        </p:nvSpPr>
        <p:spPr>
          <a:xfrm rot="5400000">
            <a:off x="10391140" y="194691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0" name="椭圆 319"/>
          <p:cNvSpPr/>
          <p:nvPr userDrawn="1">
            <p:custDataLst>
              <p:tags r:id="rId156"/>
            </p:custDataLst>
          </p:nvPr>
        </p:nvSpPr>
        <p:spPr>
          <a:xfrm rot="5400000">
            <a:off x="10259060" y="194691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1" name="椭圆 320"/>
          <p:cNvSpPr/>
          <p:nvPr userDrawn="1">
            <p:custDataLst>
              <p:tags r:id="rId157"/>
            </p:custDataLst>
          </p:nvPr>
        </p:nvSpPr>
        <p:spPr>
          <a:xfrm rot="5400000">
            <a:off x="10126345" y="194691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2" name="椭圆 321"/>
          <p:cNvSpPr/>
          <p:nvPr userDrawn="1">
            <p:custDataLst>
              <p:tags r:id="rId158"/>
            </p:custDataLst>
          </p:nvPr>
        </p:nvSpPr>
        <p:spPr>
          <a:xfrm rot="5400000">
            <a:off x="9994265" y="1946910"/>
            <a:ext cx="31115" cy="3111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4" name="任意多边形: 形状 49"/>
          <p:cNvSpPr/>
          <p:nvPr userDrawn="1">
            <p:custDataLst>
              <p:tags r:id="rId159"/>
            </p:custDataLst>
          </p:nvPr>
        </p:nvSpPr>
        <p:spPr>
          <a:xfrm>
            <a:off x="10479405" y="4759960"/>
            <a:ext cx="660400" cy="1090930"/>
          </a:xfrm>
          <a:custGeom>
            <a:avLst/>
            <a:gdLst>
              <a:gd name="connsiteX0" fmla="*/ 1006151 w 1578840"/>
              <a:gd name="connsiteY0" fmla="*/ 2602720 h 2603045"/>
              <a:gd name="connsiteX1" fmla="*/ 1006151 w 1578840"/>
              <a:gd name="connsiteY1" fmla="*/ 1024205 h 2603045"/>
              <a:gd name="connsiteX2" fmla="*/ 1578840 w 1578840"/>
              <a:gd name="connsiteY2" fmla="*/ 324649 h 2603045"/>
              <a:gd name="connsiteX3" fmla="*/ 1029735 w 1578840"/>
              <a:gd name="connsiteY3" fmla="*/ 897338 h 2603045"/>
              <a:gd name="connsiteX4" fmla="*/ 1120656 w 1578840"/>
              <a:gd name="connsiteY4" fmla="*/ 0 h 2603045"/>
              <a:gd name="connsiteX5" fmla="*/ 963537 w 1578840"/>
              <a:gd name="connsiteY5" fmla="*/ 853911 h 2603045"/>
              <a:gd name="connsiteX6" fmla="*/ 516901 w 1578840"/>
              <a:gd name="connsiteY6" fmla="*/ 41476 h 2603045"/>
              <a:gd name="connsiteX7" fmla="*/ 922224 w 1578840"/>
              <a:gd name="connsiteY7" fmla="*/ 893435 h 2603045"/>
              <a:gd name="connsiteX8" fmla="*/ 0 w 1578840"/>
              <a:gd name="connsiteY8" fmla="*/ 615629 h 2603045"/>
              <a:gd name="connsiteX9" fmla="*/ 913928 w 1578840"/>
              <a:gd name="connsiteY9" fmla="*/ 959633 h 2603045"/>
              <a:gd name="connsiteX10" fmla="*/ 140529 w 1578840"/>
              <a:gd name="connsiteY10" fmla="*/ 1199541 h 2603045"/>
              <a:gd name="connsiteX11" fmla="*/ 955241 w 1578840"/>
              <a:gd name="connsiteY11" fmla="*/ 1024368 h 2603045"/>
              <a:gd name="connsiteX12" fmla="*/ 955241 w 1578840"/>
              <a:gd name="connsiteY12" fmla="*/ 2562220 h 2603045"/>
              <a:gd name="connsiteX13" fmla="*/ 1005988 w 1578840"/>
              <a:gd name="connsiteY13" fmla="*/ 2603045 h 260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78840" h="2603045">
                <a:moveTo>
                  <a:pt x="1006151" y="2602720"/>
                </a:moveTo>
                <a:lnTo>
                  <a:pt x="1006151" y="1024205"/>
                </a:lnTo>
                <a:cubicBezTo>
                  <a:pt x="1006151" y="1024205"/>
                  <a:pt x="1443353" y="752905"/>
                  <a:pt x="1578840" y="324649"/>
                </a:cubicBezTo>
                <a:cubicBezTo>
                  <a:pt x="1124885" y="487461"/>
                  <a:pt x="1029735" y="897338"/>
                  <a:pt x="1029735" y="897338"/>
                </a:cubicBezTo>
                <a:cubicBezTo>
                  <a:pt x="1029735" y="897338"/>
                  <a:pt x="1250939" y="363847"/>
                  <a:pt x="1120656" y="0"/>
                </a:cubicBezTo>
                <a:cubicBezTo>
                  <a:pt x="868387" y="324649"/>
                  <a:pt x="963537" y="853911"/>
                  <a:pt x="963537" y="853911"/>
                </a:cubicBezTo>
                <a:cubicBezTo>
                  <a:pt x="963537" y="853911"/>
                  <a:pt x="876682" y="206890"/>
                  <a:pt x="516901" y="41476"/>
                </a:cubicBezTo>
                <a:cubicBezTo>
                  <a:pt x="467292" y="454281"/>
                  <a:pt x="922224" y="893435"/>
                  <a:pt x="922224" y="893435"/>
                </a:cubicBezTo>
                <a:cubicBezTo>
                  <a:pt x="922224" y="893435"/>
                  <a:pt x="388733" y="487624"/>
                  <a:pt x="0" y="615629"/>
                </a:cubicBezTo>
                <a:cubicBezTo>
                  <a:pt x="243974" y="919459"/>
                  <a:pt x="913928" y="959633"/>
                  <a:pt x="913928" y="959633"/>
                </a:cubicBezTo>
                <a:cubicBezTo>
                  <a:pt x="913928" y="959633"/>
                  <a:pt x="454931" y="919621"/>
                  <a:pt x="140529" y="1199541"/>
                </a:cubicBezTo>
                <a:cubicBezTo>
                  <a:pt x="628478" y="1222963"/>
                  <a:pt x="955241" y="1024368"/>
                  <a:pt x="955241" y="1024368"/>
                </a:cubicBezTo>
                <a:lnTo>
                  <a:pt x="955241" y="2562220"/>
                </a:lnTo>
                <a:lnTo>
                  <a:pt x="1005988" y="2603045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6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6" name="任意多边形: 形状 51"/>
          <p:cNvSpPr/>
          <p:nvPr userDrawn="1">
            <p:custDataLst>
              <p:tags r:id="rId160"/>
            </p:custDataLst>
          </p:nvPr>
        </p:nvSpPr>
        <p:spPr>
          <a:xfrm>
            <a:off x="10505440" y="5029200"/>
            <a:ext cx="537845" cy="888365"/>
          </a:xfrm>
          <a:custGeom>
            <a:avLst/>
            <a:gdLst>
              <a:gd name="connsiteX0" fmla="*/ 805116 w 1283631"/>
              <a:gd name="connsiteY0" fmla="*/ 2119651 h 2119650"/>
              <a:gd name="connsiteX1" fmla="*/ 805116 w 1283631"/>
              <a:gd name="connsiteY1" fmla="*/ 765429 h 2119650"/>
              <a:gd name="connsiteX2" fmla="*/ 1283631 w 1283631"/>
              <a:gd name="connsiteY2" fmla="*/ 492503 h 2119650"/>
              <a:gd name="connsiteX3" fmla="*/ 824796 w 1283631"/>
              <a:gd name="connsiteY3" fmla="*/ 694677 h 2119650"/>
              <a:gd name="connsiteX4" fmla="*/ 862043 w 1283631"/>
              <a:gd name="connsiteY4" fmla="*/ 0 h 2119650"/>
              <a:gd name="connsiteX5" fmla="*/ 769496 w 1283631"/>
              <a:gd name="connsiteY5" fmla="*/ 658406 h 2119650"/>
              <a:gd name="connsiteX6" fmla="*/ 318468 w 1283631"/>
              <a:gd name="connsiteY6" fmla="*/ 105234 h 2119650"/>
              <a:gd name="connsiteX7" fmla="*/ 735014 w 1283631"/>
              <a:gd name="connsiteY7" fmla="*/ 691261 h 2119650"/>
              <a:gd name="connsiteX8" fmla="*/ 0 w 1283631"/>
              <a:gd name="connsiteY8" fmla="*/ 686707 h 2119650"/>
              <a:gd name="connsiteX9" fmla="*/ 728020 w 1283631"/>
              <a:gd name="connsiteY9" fmla="*/ 746562 h 2119650"/>
              <a:gd name="connsiteX10" fmla="*/ 198433 w 1283631"/>
              <a:gd name="connsiteY10" fmla="*/ 1108783 h 2119650"/>
              <a:gd name="connsiteX11" fmla="*/ 762502 w 1283631"/>
              <a:gd name="connsiteY11" fmla="*/ 800724 h 2119650"/>
              <a:gd name="connsiteX12" fmla="*/ 762502 w 1283631"/>
              <a:gd name="connsiteY12" fmla="*/ 2085657 h 2119650"/>
              <a:gd name="connsiteX13" fmla="*/ 804953 w 1283631"/>
              <a:gd name="connsiteY13" fmla="*/ 2119651 h 211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83631" h="2119650">
                <a:moveTo>
                  <a:pt x="805116" y="2119651"/>
                </a:moveTo>
                <a:lnTo>
                  <a:pt x="805116" y="765429"/>
                </a:lnTo>
                <a:cubicBezTo>
                  <a:pt x="805116" y="765429"/>
                  <a:pt x="1079343" y="777791"/>
                  <a:pt x="1283631" y="492503"/>
                </a:cubicBezTo>
                <a:cubicBezTo>
                  <a:pt x="868387" y="609448"/>
                  <a:pt x="824796" y="694677"/>
                  <a:pt x="824796" y="694677"/>
                </a:cubicBezTo>
                <a:cubicBezTo>
                  <a:pt x="824796" y="694677"/>
                  <a:pt x="970856" y="303992"/>
                  <a:pt x="862043" y="0"/>
                </a:cubicBezTo>
                <a:cubicBezTo>
                  <a:pt x="651249" y="271300"/>
                  <a:pt x="769496" y="658406"/>
                  <a:pt x="769496" y="658406"/>
                </a:cubicBezTo>
                <a:cubicBezTo>
                  <a:pt x="769496" y="658406"/>
                  <a:pt x="619045" y="243487"/>
                  <a:pt x="318468" y="105234"/>
                </a:cubicBezTo>
                <a:cubicBezTo>
                  <a:pt x="276992" y="450214"/>
                  <a:pt x="735014" y="691261"/>
                  <a:pt x="735014" y="691261"/>
                </a:cubicBezTo>
                <a:cubicBezTo>
                  <a:pt x="735014" y="691261"/>
                  <a:pt x="351649" y="524220"/>
                  <a:pt x="0" y="686707"/>
                </a:cubicBezTo>
                <a:cubicBezTo>
                  <a:pt x="297812" y="856513"/>
                  <a:pt x="728020" y="746562"/>
                  <a:pt x="728020" y="746562"/>
                </a:cubicBezTo>
                <a:cubicBezTo>
                  <a:pt x="728020" y="746562"/>
                  <a:pt x="434275" y="852447"/>
                  <a:pt x="198433" y="1108783"/>
                </a:cubicBezTo>
                <a:cubicBezTo>
                  <a:pt x="578870" y="1033639"/>
                  <a:pt x="762502" y="800724"/>
                  <a:pt x="762502" y="800724"/>
                </a:cubicBezTo>
                <a:lnTo>
                  <a:pt x="762502" y="2085657"/>
                </a:lnTo>
                <a:lnTo>
                  <a:pt x="804953" y="2119651"/>
                </a:lnTo>
                <a:close/>
              </a:path>
            </a:pathLst>
          </a:custGeom>
          <a:solidFill>
            <a:srgbClr val="FFFFFF"/>
          </a:solidFill>
          <a:ln w="16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7" name="任意多边形: 形状 52"/>
          <p:cNvSpPr/>
          <p:nvPr userDrawn="1">
            <p:custDataLst>
              <p:tags r:id="rId161"/>
            </p:custDataLst>
          </p:nvPr>
        </p:nvSpPr>
        <p:spPr>
          <a:xfrm>
            <a:off x="10501630" y="5025390"/>
            <a:ext cx="544830" cy="895350"/>
          </a:xfrm>
          <a:custGeom>
            <a:avLst/>
            <a:gdLst>
              <a:gd name="connsiteX0" fmla="*/ 813585 w 1300842"/>
              <a:gd name="connsiteY0" fmla="*/ 2136830 h 2136830"/>
              <a:gd name="connsiteX1" fmla="*/ 808217 w 1300842"/>
              <a:gd name="connsiteY1" fmla="*/ 2135041 h 2136830"/>
              <a:gd name="connsiteX2" fmla="*/ 765766 w 1300842"/>
              <a:gd name="connsiteY2" fmla="*/ 2101047 h 2136830"/>
              <a:gd name="connsiteX3" fmla="*/ 762513 w 1300842"/>
              <a:gd name="connsiteY3" fmla="*/ 2094379 h 2136830"/>
              <a:gd name="connsiteX4" fmla="*/ 762513 w 1300842"/>
              <a:gd name="connsiteY4" fmla="*/ 831892 h 2136830"/>
              <a:gd name="connsiteX5" fmla="*/ 208528 w 1300842"/>
              <a:gd name="connsiteY5" fmla="*/ 1125800 h 2136830"/>
              <a:gd name="connsiteX6" fmla="*/ 199420 w 1300842"/>
              <a:gd name="connsiteY6" fmla="*/ 1121571 h 2136830"/>
              <a:gd name="connsiteX7" fmla="*/ 200558 w 1300842"/>
              <a:gd name="connsiteY7" fmla="*/ 1111649 h 2136830"/>
              <a:gd name="connsiteX8" fmla="*/ 660043 w 1300842"/>
              <a:gd name="connsiteY8" fmla="*/ 778868 h 2136830"/>
              <a:gd name="connsiteX9" fmla="*/ 4240 w 1300842"/>
              <a:gd name="connsiteY9" fmla="*/ 702748 h 2136830"/>
              <a:gd name="connsiteX10" fmla="*/ 11 w 1300842"/>
              <a:gd name="connsiteY10" fmla="*/ 694941 h 2136830"/>
              <a:gd name="connsiteX11" fmla="*/ 4891 w 1300842"/>
              <a:gd name="connsiteY11" fmla="*/ 687622 h 2136830"/>
              <a:gd name="connsiteX12" fmla="*/ 670616 w 1300842"/>
              <a:gd name="connsiteY12" fmla="*/ 665501 h 2136830"/>
              <a:gd name="connsiteX13" fmla="*/ 318479 w 1300842"/>
              <a:gd name="connsiteY13" fmla="*/ 112818 h 2136830"/>
              <a:gd name="connsiteX14" fmla="*/ 322708 w 1300842"/>
              <a:gd name="connsiteY14" fmla="*/ 106474 h 2136830"/>
              <a:gd name="connsiteX15" fmla="*/ 330353 w 1300842"/>
              <a:gd name="connsiteY15" fmla="*/ 106149 h 2136830"/>
              <a:gd name="connsiteX16" fmla="*/ 750965 w 1300842"/>
              <a:gd name="connsiteY16" fmla="*/ 583038 h 2136830"/>
              <a:gd name="connsiteX17" fmla="*/ 863844 w 1300842"/>
              <a:gd name="connsiteY17" fmla="*/ 3355 h 2136830"/>
              <a:gd name="connsiteX18" fmla="*/ 871976 w 1300842"/>
              <a:gd name="connsiteY18" fmla="*/ 102 h 2136830"/>
              <a:gd name="connsiteX19" fmla="*/ 878645 w 1300842"/>
              <a:gd name="connsiteY19" fmla="*/ 5632 h 2136830"/>
              <a:gd name="connsiteX20" fmla="*/ 852946 w 1300842"/>
              <a:gd name="connsiteY20" fmla="*/ 671845 h 2136830"/>
              <a:gd name="connsiteX21" fmla="*/ 1289986 w 1300842"/>
              <a:gd name="connsiteY21" fmla="*/ 492930 h 2136830"/>
              <a:gd name="connsiteX22" fmla="*/ 1299257 w 1300842"/>
              <a:gd name="connsiteY22" fmla="*/ 496183 h 2136830"/>
              <a:gd name="connsiteX23" fmla="*/ 1299257 w 1300842"/>
              <a:gd name="connsiteY23" fmla="*/ 505942 h 2136830"/>
              <a:gd name="connsiteX24" fmla="*/ 822205 w 1300842"/>
              <a:gd name="connsiteY24" fmla="*/ 782446 h 2136830"/>
              <a:gd name="connsiteX25" fmla="*/ 822205 w 1300842"/>
              <a:gd name="connsiteY25" fmla="*/ 2128047 h 2136830"/>
              <a:gd name="connsiteX26" fmla="*/ 817326 w 1300842"/>
              <a:gd name="connsiteY26" fmla="*/ 2135692 h 2136830"/>
              <a:gd name="connsiteX27" fmla="*/ 813585 w 1300842"/>
              <a:gd name="connsiteY27" fmla="*/ 2136505 h 2136830"/>
              <a:gd name="connsiteX28" fmla="*/ 779591 w 1300842"/>
              <a:gd name="connsiteY28" fmla="*/ 2090150 h 2136830"/>
              <a:gd name="connsiteX29" fmla="*/ 804964 w 1300842"/>
              <a:gd name="connsiteY29" fmla="*/ 2110481 h 2136830"/>
              <a:gd name="connsiteX30" fmla="*/ 804964 w 1300842"/>
              <a:gd name="connsiteY30" fmla="*/ 774151 h 2136830"/>
              <a:gd name="connsiteX31" fmla="*/ 807567 w 1300842"/>
              <a:gd name="connsiteY31" fmla="*/ 767971 h 2136830"/>
              <a:gd name="connsiteX32" fmla="*/ 813910 w 1300842"/>
              <a:gd name="connsiteY32" fmla="*/ 765694 h 2136830"/>
              <a:gd name="connsiteX33" fmla="*/ 1270305 w 1300842"/>
              <a:gd name="connsiteY33" fmla="*/ 516352 h 2136830"/>
              <a:gd name="connsiteX34" fmla="*/ 840747 w 1300842"/>
              <a:gd name="connsiteY34" fmla="*/ 707465 h 2136830"/>
              <a:gd name="connsiteX35" fmla="*/ 829687 w 1300842"/>
              <a:gd name="connsiteY35" fmla="*/ 711043 h 2136830"/>
              <a:gd name="connsiteX36" fmla="*/ 825296 w 1300842"/>
              <a:gd name="connsiteY36" fmla="*/ 700471 h 2136830"/>
              <a:gd name="connsiteX37" fmla="*/ 867747 w 1300842"/>
              <a:gd name="connsiteY37" fmla="*/ 26613 h 2136830"/>
              <a:gd name="connsiteX38" fmla="*/ 786260 w 1300842"/>
              <a:gd name="connsiteY38" fmla="*/ 664525 h 2136830"/>
              <a:gd name="connsiteX39" fmla="*/ 780892 w 1300842"/>
              <a:gd name="connsiteY39" fmla="*/ 675098 h 2136830"/>
              <a:gd name="connsiteX40" fmla="*/ 770157 w 1300842"/>
              <a:gd name="connsiteY40" fmla="*/ 669893 h 2136830"/>
              <a:gd name="connsiteX41" fmla="*/ 334256 w 1300842"/>
              <a:gd name="connsiteY41" fmla="*/ 126643 h 2136830"/>
              <a:gd name="connsiteX42" fmla="*/ 747549 w 1300842"/>
              <a:gd name="connsiteY42" fmla="*/ 692339 h 2136830"/>
              <a:gd name="connsiteX43" fmla="*/ 751290 w 1300842"/>
              <a:gd name="connsiteY43" fmla="*/ 703561 h 2136830"/>
              <a:gd name="connsiteX44" fmla="*/ 740230 w 1300842"/>
              <a:gd name="connsiteY44" fmla="*/ 707628 h 2136830"/>
              <a:gd name="connsiteX45" fmla="*/ 27662 w 1300842"/>
              <a:gd name="connsiteY45" fmla="*/ 696079 h 2136830"/>
              <a:gd name="connsiteX46" fmla="*/ 734537 w 1300842"/>
              <a:gd name="connsiteY46" fmla="*/ 746989 h 2136830"/>
              <a:gd name="connsiteX47" fmla="*/ 744784 w 1300842"/>
              <a:gd name="connsiteY47" fmla="*/ 752682 h 2136830"/>
              <a:gd name="connsiteX48" fmla="*/ 739579 w 1300842"/>
              <a:gd name="connsiteY48" fmla="*/ 763254 h 2136830"/>
              <a:gd name="connsiteX49" fmla="*/ 231787 w 1300842"/>
              <a:gd name="connsiteY49" fmla="*/ 1103517 h 2136830"/>
              <a:gd name="connsiteX50" fmla="*/ 764465 w 1300842"/>
              <a:gd name="connsiteY50" fmla="*/ 803916 h 2136830"/>
              <a:gd name="connsiteX51" fmla="*/ 773898 w 1300842"/>
              <a:gd name="connsiteY51" fmla="*/ 801151 h 2136830"/>
              <a:gd name="connsiteX52" fmla="*/ 779591 w 1300842"/>
              <a:gd name="connsiteY52" fmla="*/ 809121 h 2136830"/>
              <a:gd name="connsiteX53" fmla="*/ 779591 w 1300842"/>
              <a:gd name="connsiteY53" fmla="*/ 2089987 h 213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300842" h="2136830">
                <a:moveTo>
                  <a:pt x="813585" y="2136830"/>
                </a:moveTo>
                <a:cubicBezTo>
                  <a:pt x="811633" y="2136830"/>
                  <a:pt x="809844" y="2136180"/>
                  <a:pt x="808217" y="2135041"/>
                </a:cubicBezTo>
                <a:lnTo>
                  <a:pt x="765766" y="2101047"/>
                </a:lnTo>
                <a:cubicBezTo>
                  <a:pt x="763814" y="2099421"/>
                  <a:pt x="762513" y="2096981"/>
                  <a:pt x="762513" y="2094379"/>
                </a:cubicBezTo>
                <a:lnTo>
                  <a:pt x="762513" y="831892"/>
                </a:lnTo>
                <a:cubicBezTo>
                  <a:pt x="710790" y="887681"/>
                  <a:pt x="527159" y="1062854"/>
                  <a:pt x="208528" y="1125800"/>
                </a:cubicBezTo>
                <a:cubicBezTo>
                  <a:pt x="204950" y="1126451"/>
                  <a:pt x="201209" y="1124824"/>
                  <a:pt x="199420" y="1121571"/>
                </a:cubicBezTo>
                <a:cubicBezTo>
                  <a:pt x="197630" y="1118318"/>
                  <a:pt x="198118" y="1114414"/>
                  <a:pt x="200558" y="1111649"/>
                </a:cubicBezTo>
                <a:cubicBezTo>
                  <a:pt x="363858" y="934036"/>
                  <a:pt x="556924" y="827500"/>
                  <a:pt x="660043" y="778868"/>
                </a:cubicBezTo>
                <a:cubicBezTo>
                  <a:pt x="520978" y="801639"/>
                  <a:pt x="225118" y="828802"/>
                  <a:pt x="4240" y="702748"/>
                </a:cubicBezTo>
                <a:cubicBezTo>
                  <a:pt x="1475" y="701122"/>
                  <a:pt x="-151" y="698194"/>
                  <a:pt x="11" y="694941"/>
                </a:cubicBezTo>
                <a:cubicBezTo>
                  <a:pt x="11" y="691688"/>
                  <a:pt x="2126" y="688923"/>
                  <a:pt x="4891" y="687622"/>
                </a:cubicBezTo>
                <a:cubicBezTo>
                  <a:pt x="262690" y="568399"/>
                  <a:pt x="540008" y="625977"/>
                  <a:pt x="670616" y="665501"/>
                </a:cubicBezTo>
                <a:cubicBezTo>
                  <a:pt x="543261" y="581086"/>
                  <a:pt x="286763" y="376148"/>
                  <a:pt x="318479" y="112818"/>
                </a:cubicBezTo>
                <a:cubicBezTo>
                  <a:pt x="318804" y="110053"/>
                  <a:pt x="320431" y="107776"/>
                  <a:pt x="322708" y="106474"/>
                </a:cubicBezTo>
                <a:cubicBezTo>
                  <a:pt x="325148" y="105173"/>
                  <a:pt x="327913" y="105011"/>
                  <a:pt x="330353" y="106149"/>
                </a:cubicBezTo>
                <a:cubicBezTo>
                  <a:pt x="548954" y="206667"/>
                  <a:pt x="689808" y="454057"/>
                  <a:pt x="750965" y="583038"/>
                </a:cubicBezTo>
                <a:cubicBezTo>
                  <a:pt x="729007" y="451780"/>
                  <a:pt x="713067" y="197396"/>
                  <a:pt x="863844" y="3355"/>
                </a:cubicBezTo>
                <a:cubicBezTo>
                  <a:pt x="865795" y="915"/>
                  <a:pt x="868886" y="-386"/>
                  <a:pt x="871976" y="102"/>
                </a:cubicBezTo>
                <a:cubicBezTo>
                  <a:pt x="875066" y="589"/>
                  <a:pt x="877669" y="2704"/>
                  <a:pt x="878645" y="5632"/>
                </a:cubicBezTo>
                <a:cubicBezTo>
                  <a:pt x="968427" y="256763"/>
                  <a:pt x="885151" y="569050"/>
                  <a:pt x="852946" y="671845"/>
                </a:cubicBezTo>
                <a:cubicBezTo>
                  <a:pt x="897024" y="637038"/>
                  <a:pt x="1009740" y="571978"/>
                  <a:pt x="1289986" y="492930"/>
                </a:cubicBezTo>
                <a:cubicBezTo>
                  <a:pt x="1293401" y="491954"/>
                  <a:pt x="1297142" y="493255"/>
                  <a:pt x="1299257" y="496183"/>
                </a:cubicBezTo>
                <a:cubicBezTo>
                  <a:pt x="1301371" y="499111"/>
                  <a:pt x="1301371" y="503014"/>
                  <a:pt x="1299257" y="505942"/>
                </a:cubicBezTo>
                <a:cubicBezTo>
                  <a:pt x="1115300" y="762928"/>
                  <a:pt x="871651" y="781470"/>
                  <a:pt x="822205" y="782446"/>
                </a:cubicBezTo>
                <a:lnTo>
                  <a:pt x="822205" y="2128047"/>
                </a:lnTo>
                <a:cubicBezTo>
                  <a:pt x="822205" y="2131300"/>
                  <a:pt x="820253" y="2134228"/>
                  <a:pt x="817326" y="2135692"/>
                </a:cubicBezTo>
                <a:cubicBezTo>
                  <a:pt x="816187" y="2136180"/>
                  <a:pt x="814886" y="2136505"/>
                  <a:pt x="813585" y="2136505"/>
                </a:cubicBezTo>
                <a:close/>
                <a:moveTo>
                  <a:pt x="779591" y="2090150"/>
                </a:moveTo>
                <a:lnTo>
                  <a:pt x="804964" y="2110481"/>
                </a:lnTo>
                <a:lnTo>
                  <a:pt x="804964" y="774151"/>
                </a:lnTo>
                <a:cubicBezTo>
                  <a:pt x="804964" y="771874"/>
                  <a:pt x="805940" y="769597"/>
                  <a:pt x="807567" y="767971"/>
                </a:cubicBezTo>
                <a:cubicBezTo>
                  <a:pt x="809193" y="766344"/>
                  <a:pt x="811470" y="765531"/>
                  <a:pt x="813910" y="765694"/>
                </a:cubicBezTo>
                <a:cubicBezTo>
                  <a:pt x="816350" y="765694"/>
                  <a:pt x="1073011" y="773989"/>
                  <a:pt x="1270305" y="516352"/>
                </a:cubicBezTo>
                <a:cubicBezTo>
                  <a:pt x="890193" y="626140"/>
                  <a:pt x="841073" y="706652"/>
                  <a:pt x="840747" y="707465"/>
                </a:cubicBezTo>
                <a:cubicBezTo>
                  <a:pt x="838633" y="711369"/>
                  <a:pt x="833753" y="712995"/>
                  <a:pt x="829687" y="711043"/>
                </a:cubicBezTo>
                <a:cubicBezTo>
                  <a:pt x="825621" y="709254"/>
                  <a:pt x="823669" y="704537"/>
                  <a:pt x="825296" y="700471"/>
                </a:cubicBezTo>
                <a:cubicBezTo>
                  <a:pt x="826759" y="696730"/>
                  <a:pt x="964198" y="321985"/>
                  <a:pt x="867747" y="26613"/>
                </a:cubicBezTo>
                <a:cubicBezTo>
                  <a:pt x="675170" y="290756"/>
                  <a:pt x="784958" y="660784"/>
                  <a:pt x="786260" y="664525"/>
                </a:cubicBezTo>
                <a:cubicBezTo>
                  <a:pt x="787561" y="668917"/>
                  <a:pt x="785121" y="673634"/>
                  <a:pt x="780892" y="675098"/>
                </a:cubicBezTo>
                <a:cubicBezTo>
                  <a:pt x="776501" y="676562"/>
                  <a:pt x="771784" y="674284"/>
                  <a:pt x="770157" y="669893"/>
                </a:cubicBezTo>
                <a:cubicBezTo>
                  <a:pt x="768693" y="665827"/>
                  <a:pt x="621170" y="266684"/>
                  <a:pt x="334256" y="126643"/>
                </a:cubicBezTo>
                <a:cubicBezTo>
                  <a:pt x="305630" y="455683"/>
                  <a:pt x="742995" y="690061"/>
                  <a:pt x="747549" y="692339"/>
                </a:cubicBezTo>
                <a:cubicBezTo>
                  <a:pt x="751615" y="694453"/>
                  <a:pt x="753242" y="699495"/>
                  <a:pt x="751290" y="703561"/>
                </a:cubicBezTo>
                <a:cubicBezTo>
                  <a:pt x="749338" y="707628"/>
                  <a:pt x="744459" y="709579"/>
                  <a:pt x="740230" y="707628"/>
                </a:cubicBezTo>
                <a:cubicBezTo>
                  <a:pt x="736489" y="706001"/>
                  <a:pt x="367437" y="548882"/>
                  <a:pt x="27662" y="696079"/>
                </a:cubicBezTo>
                <a:cubicBezTo>
                  <a:pt x="318479" y="850597"/>
                  <a:pt x="730308" y="747965"/>
                  <a:pt x="734537" y="746989"/>
                </a:cubicBezTo>
                <a:cubicBezTo>
                  <a:pt x="738929" y="745850"/>
                  <a:pt x="743483" y="748453"/>
                  <a:pt x="744784" y="752682"/>
                </a:cubicBezTo>
                <a:cubicBezTo>
                  <a:pt x="746085" y="757073"/>
                  <a:pt x="743808" y="761627"/>
                  <a:pt x="739579" y="763254"/>
                </a:cubicBezTo>
                <a:cubicBezTo>
                  <a:pt x="736814" y="764230"/>
                  <a:pt x="460147" y="865886"/>
                  <a:pt x="231787" y="1103517"/>
                </a:cubicBezTo>
                <a:cubicBezTo>
                  <a:pt x="586851" y="1024632"/>
                  <a:pt x="762675" y="806193"/>
                  <a:pt x="764465" y="803916"/>
                </a:cubicBezTo>
                <a:cubicBezTo>
                  <a:pt x="766742" y="801151"/>
                  <a:pt x="770483" y="800013"/>
                  <a:pt x="773898" y="801151"/>
                </a:cubicBezTo>
                <a:cubicBezTo>
                  <a:pt x="777314" y="802290"/>
                  <a:pt x="779591" y="805543"/>
                  <a:pt x="779591" y="809121"/>
                </a:cubicBezTo>
                <a:lnTo>
                  <a:pt x="779591" y="2089987"/>
                </a:lnTo>
                <a:close/>
              </a:path>
            </a:pathLst>
          </a:custGeom>
          <a:solidFill>
            <a:srgbClr val="231F20"/>
          </a:solidFill>
          <a:ln w="16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9" name="任意多边形: 形状 54"/>
          <p:cNvSpPr/>
          <p:nvPr userDrawn="1">
            <p:custDataLst>
              <p:tags r:id="rId162"/>
            </p:custDataLst>
          </p:nvPr>
        </p:nvSpPr>
        <p:spPr>
          <a:xfrm>
            <a:off x="10730230" y="4926965"/>
            <a:ext cx="535305" cy="991870"/>
          </a:xfrm>
          <a:custGeom>
            <a:avLst/>
            <a:gdLst>
              <a:gd name="connsiteX0" fmla="*/ 478841 w 1278588"/>
              <a:gd name="connsiteY0" fmla="*/ 2365902 h 2366227"/>
              <a:gd name="connsiteX1" fmla="*/ 478841 w 1278588"/>
              <a:gd name="connsiteY1" fmla="*/ 927916 h 2366227"/>
              <a:gd name="connsiteX2" fmla="*/ 0 w 1278588"/>
              <a:gd name="connsiteY2" fmla="*/ 399630 h 2366227"/>
              <a:gd name="connsiteX3" fmla="*/ 457371 w 1278588"/>
              <a:gd name="connsiteY3" fmla="*/ 812435 h 2366227"/>
              <a:gd name="connsiteX4" fmla="*/ 435088 w 1278588"/>
              <a:gd name="connsiteY4" fmla="*/ 0 h 2366227"/>
              <a:gd name="connsiteX5" fmla="*/ 517551 w 1278588"/>
              <a:gd name="connsiteY5" fmla="*/ 772911 h 2366227"/>
              <a:gd name="connsiteX6" fmla="*/ 993301 w 1278588"/>
              <a:gd name="connsiteY6" fmla="*/ 117270 h 2366227"/>
              <a:gd name="connsiteX7" fmla="*/ 555123 w 1278588"/>
              <a:gd name="connsiteY7" fmla="*/ 808857 h 2366227"/>
              <a:gd name="connsiteX8" fmla="*/ 1278589 w 1278588"/>
              <a:gd name="connsiteY8" fmla="*/ 588141 h 2366227"/>
              <a:gd name="connsiteX9" fmla="*/ 562605 w 1278588"/>
              <a:gd name="connsiteY9" fmla="*/ 869200 h 2366227"/>
              <a:gd name="connsiteX10" fmla="*/ 1059337 w 1278588"/>
              <a:gd name="connsiteY10" fmla="*/ 1180674 h 2366227"/>
              <a:gd name="connsiteX11" fmla="*/ 524870 w 1278588"/>
              <a:gd name="connsiteY11" fmla="*/ 928242 h 2366227"/>
              <a:gd name="connsiteX12" fmla="*/ 524870 w 1278588"/>
              <a:gd name="connsiteY12" fmla="*/ 2329143 h 2366227"/>
              <a:gd name="connsiteX13" fmla="*/ 478515 w 1278588"/>
              <a:gd name="connsiteY13" fmla="*/ 2366227 h 236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78588" h="2366227">
                <a:moveTo>
                  <a:pt x="478841" y="2365902"/>
                </a:moveTo>
                <a:lnTo>
                  <a:pt x="478841" y="927916"/>
                </a:lnTo>
                <a:cubicBezTo>
                  <a:pt x="478841" y="927916"/>
                  <a:pt x="123451" y="789827"/>
                  <a:pt x="0" y="399630"/>
                </a:cubicBezTo>
                <a:cubicBezTo>
                  <a:pt x="413618" y="547967"/>
                  <a:pt x="457371" y="812435"/>
                  <a:pt x="457371" y="812435"/>
                </a:cubicBezTo>
                <a:cubicBezTo>
                  <a:pt x="457371" y="812435"/>
                  <a:pt x="316516" y="331480"/>
                  <a:pt x="435088" y="0"/>
                </a:cubicBezTo>
                <a:cubicBezTo>
                  <a:pt x="664912" y="295697"/>
                  <a:pt x="517551" y="772911"/>
                  <a:pt x="517551" y="772911"/>
                </a:cubicBezTo>
                <a:cubicBezTo>
                  <a:pt x="517551" y="772911"/>
                  <a:pt x="665562" y="267884"/>
                  <a:pt x="993301" y="117270"/>
                </a:cubicBezTo>
                <a:cubicBezTo>
                  <a:pt x="1038518" y="493316"/>
                  <a:pt x="555123" y="808857"/>
                  <a:pt x="555123" y="808857"/>
                </a:cubicBezTo>
                <a:cubicBezTo>
                  <a:pt x="555123" y="808857"/>
                  <a:pt x="924501" y="471521"/>
                  <a:pt x="1278589" y="588141"/>
                </a:cubicBezTo>
                <a:cubicBezTo>
                  <a:pt x="1056247" y="864971"/>
                  <a:pt x="562605" y="869200"/>
                  <a:pt x="562605" y="869200"/>
                </a:cubicBezTo>
                <a:cubicBezTo>
                  <a:pt x="562605" y="869200"/>
                  <a:pt x="889856" y="931332"/>
                  <a:pt x="1059337" y="1180674"/>
                </a:cubicBezTo>
                <a:cubicBezTo>
                  <a:pt x="619695" y="1129927"/>
                  <a:pt x="524870" y="928242"/>
                  <a:pt x="524870" y="928242"/>
                </a:cubicBezTo>
                <a:lnTo>
                  <a:pt x="524870" y="2329143"/>
                </a:lnTo>
                <a:lnTo>
                  <a:pt x="478515" y="2366227"/>
                </a:lnTo>
                <a:close/>
              </a:path>
            </a:pathLst>
          </a:custGeom>
          <a:solidFill>
            <a:srgbClr val="FFFFFF"/>
          </a:solidFill>
          <a:ln w="16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0" name="任意多边形: 形状 55"/>
          <p:cNvSpPr/>
          <p:nvPr userDrawn="1">
            <p:custDataLst>
              <p:tags r:id="rId163"/>
            </p:custDataLst>
          </p:nvPr>
        </p:nvSpPr>
        <p:spPr>
          <a:xfrm>
            <a:off x="10726420" y="4923155"/>
            <a:ext cx="542290" cy="998855"/>
          </a:xfrm>
          <a:custGeom>
            <a:avLst/>
            <a:gdLst>
              <a:gd name="connsiteX0" fmla="*/ 487513 w 1295743"/>
              <a:gd name="connsiteY0" fmla="*/ 2382765 h 2382927"/>
              <a:gd name="connsiteX1" fmla="*/ 483772 w 1295743"/>
              <a:gd name="connsiteY1" fmla="*/ 2381952 h 2382927"/>
              <a:gd name="connsiteX2" fmla="*/ 478892 w 1295743"/>
              <a:gd name="connsiteY2" fmla="*/ 2374308 h 2382927"/>
              <a:gd name="connsiteX3" fmla="*/ 478892 w 1295743"/>
              <a:gd name="connsiteY3" fmla="*/ 942015 h 2382927"/>
              <a:gd name="connsiteX4" fmla="*/ 377 w 1295743"/>
              <a:gd name="connsiteY4" fmla="*/ 410638 h 2382927"/>
              <a:gd name="connsiteX5" fmla="*/ 2654 w 1295743"/>
              <a:gd name="connsiteY5" fmla="*/ 402018 h 2382927"/>
              <a:gd name="connsiteX6" fmla="*/ 11437 w 1295743"/>
              <a:gd name="connsiteY6" fmla="*/ 400066 h 2382927"/>
              <a:gd name="connsiteX7" fmla="*/ 431886 w 1295743"/>
              <a:gd name="connsiteY7" fmla="*/ 716419 h 2382927"/>
              <a:gd name="connsiteX8" fmla="*/ 435627 w 1295743"/>
              <a:gd name="connsiteY8" fmla="*/ 5640 h 2382927"/>
              <a:gd name="connsiteX9" fmla="*/ 442296 w 1295743"/>
              <a:gd name="connsiteY9" fmla="*/ 110 h 2382927"/>
              <a:gd name="connsiteX10" fmla="*/ 450428 w 1295743"/>
              <a:gd name="connsiteY10" fmla="*/ 3363 h 2382927"/>
              <a:gd name="connsiteX11" fmla="*/ 562169 w 1295743"/>
              <a:gd name="connsiteY11" fmla="*/ 658842 h 2382927"/>
              <a:gd name="connsiteX12" fmla="*/ 998558 w 1295743"/>
              <a:gd name="connsiteY12" fmla="*/ 118031 h 2382927"/>
              <a:gd name="connsiteX13" fmla="*/ 1006202 w 1295743"/>
              <a:gd name="connsiteY13" fmla="*/ 118357 h 2382927"/>
              <a:gd name="connsiteX14" fmla="*/ 1010431 w 1295743"/>
              <a:gd name="connsiteY14" fmla="*/ 124700 h 2382927"/>
              <a:gd name="connsiteX15" fmla="*/ 806143 w 1295743"/>
              <a:gd name="connsiteY15" fmla="*/ 618179 h 2382927"/>
              <a:gd name="connsiteX16" fmla="*/ 746451 w 1295743"/>
              <a:gd name="connsiteY16" fmla="*/ 679173 h 2382927"/>
              <a:gd name="connsiteX17" fmla="*/ 1289863 w 1295743"/>
              <a:gd name="connsiteY17" fmla="*/ 588414 h 2382927"/>
              <a:gd name="connsiteX18" fmla="*/ 1295393 w 1295743"/>
              <a:gd name="connsiteY18" fmla="*/ 594107 h 2382927"/>
              <a:gd name="connsiteX19" fmla="*/ 1293930 w 1295743"/>
              <a:gd name="connsiteY19" fmla="*/ 601914 h 2382927"/>
              <a:gd name="connsiteX20" fmla="*/ 627066 w 1295743"/>
              <a:gd name="connsiteY20" fmla="*/ 883135 h 2382927"/>
              <a:gd name="connsiteX21" fmla="*/ 1075166 w 1295743"/>
              <a:gd name="connsiteY21" fmla="*/ 1184363 h 2382927"/>
              <a:gd name="connsiteX22" fmla="*/ 1075328 w 1295743"/>
              <a:gd name="connsiteY22" fmla="*/ 1193471 h 2382927"/>
              <a:gd name="connsiteX23" fmla="*/ 1067033 w 1295743"/>
              <a:gd name="connsiteY23" fmla="*/ 1197537 h 2382927"/>
              <a:gd name="connsiteX24" fmla="*/ 542163 w 1295743"/>
              <a:gd name="connsiteY24" fmla="*/ 966087 h 2382927"/>
              <a:gd name="connsiteX25" fmla="*/ 542163 w 1295743"/>
              <a:gd name="connsiteY25" fmla="*/ 2337386 h 2382927"/>
              <a:gd name="connsiteX26" fmla="*/ 538910 w 1295743"/>
              <a:gd name="connsiteY26" fmla="*/ 2344055 h 2382927"/>
              <a:gd name="connsiteX27" fmla="*/ 492555 w 1295743"/>
              <a:gd name="connsiteY27" fmla="*/ 2381139 h 2382927"/>
              <a:gd name="connsiteX28" fmla="*/ 487187 w 1295743"/>
              <a:gd name="connsiteY28" fmla="*/ 2382928 h 2382927"/>
              <a:gd name="connsiteX29" fmla="*/ 22335 w 1295743"/>
              <a:gd name="connsiteY29" fmla="*/ 422186 h 2382927"/>
              <a:gd name="connsiteX30" fmla="*/ 490765 w 1295743"/>
              <a:gd name="connsiteY30" fmla="*/ 928515 h 2382927"/>
              <a:gd name="connsiteX31" fmla="*/ 496133 w 1295743"/>
              <a:gd name="connsiteY31" fmla="*/ 936485 h 2382927"/>
              <a:gd name="connsiteX32" fmla="*/ 496133 w 1295743"/>
              <a:gd name="connsiteY32" fmla="*/ 2356741 h 2382927"/>
              <a:gd name="connsiteX33" fmla="*/ 525410 w 1295743"/>
              <a:gd name="connsiteY33" fmla="*/ 2333320 h 2382927"/>
              <a:gd name="connsiteX34" fmla="*/ 525410 w 1295743"/>
              <a:gd name="connsiteY34" fmla="*/ 936322 h 2382927"/>
              <a:gd name="connsiteX35" fmla="*/ 532079 w 1295743"/>
              <a:gd name="connsiteY35" fmla="*/ 928027 h 2382927"/>
              <a:gd name="connsiteX36" fmla="*/ 541675 w 1295743"/>
              <a:gd name="connsiteY36" fmla="*/ 932744 h 2382927"/>
              <a:gd name="connsiteX37" fmla="*/ 1050443 w 1295743"/>
              <a:gd name="connsiteY37" fmla="*/ 1178019 h 2382927"/>
              <a:gd name="connsiteX38" fmla="*/ 570139 w 1295743"/>
              <a:gd name="connsiteY38" fmla="*/ 885738 h 2382927"/>
              <a:gd name="connsiteX39" fmla="*/ 563307 w 1295743"/>
              <a:gd name="connsiteY39" fmla="*/ 876629 h 2382927"/>
              <a:gd name="connsiteX40" fmla="*/ 571765 w 1295743"/>
              <a:gd name="connsiteY40" fmla="*/ 868822 h 2382927"/>
              <a:gd name="connsiteX41" fmla="*/ 1273110 w 1295743"/>
              <a:gd name="connsiteY41" fmla="*/ 600613 h 2382927"/>
              <a:gd name="connsiteX42" fmla="*/ 675536 w 1295743"/>
              <a:gd name="connsiteY42" fmla="*/ 742931 h 2382927"/>
              <a:gd name="connsiteX43" fmla="*/ 568837 w 1295743"/>
              <a:gd name="connsiteY43" fmla="*/ 824094 h 2382927"/>
              <a:gd name="connsiteX44" fmla="*/ 557452 w 1295743"/>
              <a:gd name="connsiteY44" fmla="*/ 822142 h 2382927"/>
              <a:gd name="connsiteX45" fmla="*/ 558428 w 1295743"/>
              <a:gd name="connsiteY45" fmla="*/ 810594 h 2382927"/>
              <a:gd name="connsiteX46" fmla="*/ 662198 w 1295743"/>
              <a:gd name="connsiteY46" fmla="*/ 731383 h 2382927"/>
              <a:gd name="connsiteX47" fmla="*/ 995142 w 1295743"/>
              <a:gd name="connsiteY47" fmla="*/ 138200 h 2382927"/>
              <a:gd name="connsiteX48" fmla="*/ 535006 w 1295743"/>
              <a:gd name="connsiteY48" fmla="*/ 782618 h 2382927"/>
              <a:gd name="connsiteX49" fmla="*/ 534681 w 1295743"/>
              <a:gd name="connsiteY49" fmla="*/ 783594 h 2382927"/>
              <a:gd name="connsiteX50" fmla="*/ 524109 w 1295743"/>
              <a:gd name="connsiteY50" fmla="*/ 789287 h 2382927"/>
              <a:gd name="connsiteX51" fmla="*/ 518416 w 1295743"/>
              <a:gd name="connsiteY51" fmla="*/ 778714 h 2382927"/>
              <a:gd name="connsiteX52" fmla="*/ 518741 w 1295743"/>
              <a:gd name="connsiteY52" fmla="*/ 777738 h 2382927"/>
              <a:gd name="connsiteX53" fmla="*/ 447013 w 1295743"/>
              <a:gd name="connsiteY53" fmla="*/ 26134 h 2382927"/>
              <a:gd name="connsiteX54" fmla="*/ 468483 w 1295743"/>
              <a:gd name="connsiteY54" fmla="*/ 795630 h 2382927"/>
              <a:gd name="connsiteX55" fmla="*/ 474826 w 1295743"/>
              <a:gd name="connsiteY55" fmla="*/ 819214 h 2382927"/>
              <a:gd name="connsiteX56" fmla="*/ 468320 w 1295743"/>
              <a:gd name="connsiteY56" fmla="*/ 828973 h 2382927"/>
              <a:gd name="connsiteX57" fmla="*/ 458236 w 1295743"/>
              <a:gd name="connsiteY57" fmla="*/ 823118 h 2382927"/>
              <a:gd name="connsiteX58" fmla="*/ 451892 w 1295743"/>
              <a:gd name="connsiteY58" fmla="*/ 799533 h 2382927"/>
              <a:gd name="connsiteX59" fmla="*/ 22660 w 1295743"/>
              <a:gd name="connsiteY59" fmla="*/ 421861 h 238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95743" h="2382927">
                <a:moveTo>
                  <a:pt x="487513" y="2382765"/>
                </a:moveTo>
                <a:cubicBezTo>
                  <a:pt x="486211" y="2382765"/>
                  <a:pt x="485073" y="2382440"/>
                  <a:pt x="483772" y="2381952"/>
                </a:cubicBezTo>
                <a:cubicBezTo>
                  <a:pt x="480844" y="2380488"/>
                  <a:pt x="478892" y="2377561"/>
                  <a:pt x="478892" y="2374308"/>
                </a:cubicBezTo>
                <a:lnTo>
                  <a:pt x="478892" y="942015"/>
                </a:lnTo>
                <a:cubicBezTo>
                  <a:pt x="433350" y="922334"/>
                  <a:pt x="115370" y="773672"/>
                  <a:pt x="377" y="410638"/>
                </a:cubicBezTo>
                <a:cubicBezTo>
                  <a:pt x="-599" y="407548"/>
                  <a:pt x="377" y="404132"/>
                  <a:pt x="2654" y="402018"/>
                </a:cubicBezTo>
                <a:cubicBezTo>
                  <a:pt x="4931" y="399741"/>
                  <a:pt x="8347" y="399090"/>
                  <a:pt x="11437" y="400066"/>
                </a:cubicBezTo>
                <a:cubicBezTo>
                  <a:pt x="262080" y="490011"/>
                  <a:pt x="378863" y="624034"/>
                  <a:pt x="431886" y="716419"/>
                </a:cubicBezTo>
                <a:cubicBezTo>
                  <a:pt x="397730" y="554583"/>
                  <a:pt x="351212" y="241320"/>
                  <a:pt x="435627" y="5640"/>
                </a:cubicBezTo>
                <a:cubicBezTo>
                  <a:pt x="436603" y="2713"/>
                  <a:pt x="439206" y="598"/>
                  <a:pt x="442296" y="110"/>
                </a:cubicBezTo>
                <a:cubicBezTo>
                  <a:pt x="445386" y="-378"/>
                  <a:pt x="448477" y="761"/>
                  <a:pt x="450428" y="3363"/>
                </a:cubicBezTo>
                <a:cubicBezTo>
                  <a:pt x="608036" y="206025"/>
                  <a:pt x="589657" y="495379"/>
                  <a:pt x="562169" y="658842"/>
                </a:cubicBezTo>
                <a:cubicBezTo>
                  <a:pt x="628530" y="498469"/>
                  <a:pt x="771011" y="222615"/>
                  <a:pt x="998558" y="118031"/>
                </a:cubicBezTo>
                <a:cubicBezTo>
                  <a:pt x="1000998" y="116893"/>
                  <a:pt x="1003925" y="117055"/>
                  <a:pt x="1006202" y="118357"/>
                </a:cubicBezTo>
                <a:cubicBezTo>
                  <a:pt x="1008642" y="119658"/>
                  <a:pt x="1010106" y="122098"/>
                  <a:pt x="1010431" y="124700"/>
                </a:cubicBezTo>
                <a:cubicBezTo>
                  <a:pt x="1029136" y="281006"/>
                  <a:pt x="958546" y="451626"/>
                  <a:pt x="806143" y="618179"/>
                </a:cubicBezTo>
                <a:cubicBezTo>
                  <a:pt x="786300" y="639974"/>
                  <a:pt x="766131" y="660305"/>
                  <a:pt x="746451" y="679173"/>
                </a:cubicBezTo>
                <a:cubicBezTo>
                  <a:pt x="888607" y="598824"/>
                  <a:pt x="1092081" y="523192"/>
                  <a:pt x="1289863" y="588414"/>
                </a:cubicBezTo>
                <a:cubicBezTo>
                  <a:pt x="1292466" y="589227"/>
                  <a:pt x="1294580" y="591342"/>
                  <a:pt x="1295393" y="594107"/>
                </a:cubicBezTo>
                <a:cubicBezTo>
                  <a:pt x="1296207" y="596709"/>
                  <a:pt x="1295556" y="599637"/>
                  <a:pt x="1293930" y="601914"/>
                </a:cubicBezTo>
                <a:cubicBezTo>
                  <a:pt x="1116154" y="823280"/>
                  <a:pt x="763529" y="872401"/>
                  <a:pt x="627066" y="883135"/>
                </a:cubicBezTo>
                <a:cubicBezTo>
                  <a:pt x="728234" y="912900"/>
                  <a:pt x="947161" y="996177"/>
                  <a:pt x="1075166" y="1184363"/>
                </a:cubicBezTo>
                <a:cubicBezTo>
                  <a:pt x="1076955" y="1187128"/>
                  <a:pt x="1077118" y="1190706"/>
                  <a:pt x="1075328" y="1193471"/>
                </a:cubicBezTo>
                <a:cubicBezTo>
                  <a:pt x="1073539" y="1196399"/>
                  <a:pt x="1070286" y="1197863"/>
                  <a:pt x="1067033" y="1197537"/>
                </a:cubicBezTo>
                <a:cubicBezTo>
                  <a:pt x="717174" y="1157200"/>
                  <a:pt x="583964" y="1023339"/>
                  <a:pt x="542163" y="966087"/>
                </a:cubicBezTo>
                <a:lnTo>
                  <a:pt x="542163" y="2337386"/>
                </a:lnTo>
                <a:cubicBezTo>
                  <a:pt x="542163" y="2339988"/>
                  <a:pt x="541024" y="2342428"/>
                  <a:pt x="538910" y="2344055"/>
                </a:cubicBezTo>
                <a:lnTo>
                  <a:pt x="492555" y="2381139"/>
                </a:lnTo>
                <a:cubicBezTo>
                  <a:pt x="490928" y="2382440"/>
                  <a:pt x="489139" y="2382928"/>
                  <a:pt x="487187" y="2382928"/>
                </a:cubicBezTo>
                <a:close/>
                <a:moveTo>
                  <a:pt x="22335" y="422186"/>
                </a:moveTo>
                <a:cubicBezTo>
                  <a:pt x="147900" y="791401"/>
                  <a:pt x="487187" y="927214"/>
                  <a:pt x="490765" y="928515"/>
                </a:cubicBezTo>
                <a:cubicBezTo>
                  <a:pt x="494019" y="929816"/>
                  <a:pt x="496133" y="932906"/>
                  <a:pt x="496133" y="936485"/>
                </a:cubicBezTo>
                <a:lnTo>
                  <a:pt x="496133" y="2356741"/>
                </a:lnTo>
                <a:lnTo>
                  <a:pt x="525410" y="2333320"/>
                </a:lnTo>
                <a:lnTo>
                  <a:pt x="525410" y="936322"/>
                </a:lnTo>
                <a:cubicBezTo>
                  <a:pt x="525410" y="932418"/>
                  <a:pt x="528175" y="928840"/>
                  <a:pt x="532079" y="928027"/>
                </a:cubicBezTo>
                <a:cubicBezTo>
                  <a:pt x="535982" y="927214"/>
                  <a:pt x="539886" y="929165"/>
                  <a:pt x="541675" y="932744"/>
                </a:cubicBezTo>
                <a:cubicBezTo>
                  <a:pt x="542651" y="934695"/>
                  <a:pt x="637638" y="1125158"/>
                  <a:pt x="1050443" y="1178019"/>
                </a:cubicBezTo>
                <a:cubicBezTo>
                  <a:pt x="881938" y="947219"/>
                  <a:pt x="573229" y="886226"/>
                  <a:pt x="570139" y="885738"/>
                </a:cubicBezTo>
                <a:cubicBezTo>
                  <a:pt x="565910" y="884925"/>
                  <a:pt x="562819" y="881021"/>
                  <a:pt x="563307" y="876629"/>
                </a:cubicBezTo>
                <a:cubicBezTo>
                  <a:pt x="563633" y="872238"/>
                  <a:pt x="567374" y="868985"/>
                  <a:pt x="571765" y="868822"/>
                </a:cubicBezTo>
                <a:cubicBezTo>
                  <a:pt x="576645" y="868822"/>
                  <a:pt x="1052395" y="861503"/>
                  <a:pt x="1273110" y="600613"/>
                </a:cubicBezTo>
                <a:cubicBezTo>
                  <a:pt x="1043937" y="531812"/>
                  <a:pt x="807444" y="653962"/>
                  <a:pt x="675536" y="742931"/>
                </a:cubicBezTo>
                <a:cubicBezTo>
                  <a:pt x="614705" y="794003"/>
                  <a:pt x="569651" y="823606"/>
                  <a:pt x="568837" y="824094"/>
                </a:cubicBezTo>
                <a:cubicBezTo>
                  <a:pt x="565096" y="826533"/>
                  <a:pt x="560217" y="825720"/>
                  <a:pt x="557452" y="822142"/>
                </a:cubicBezTo>
                <a:cubicBezTo>
                  <a:pt x="554687" y="818564"/>
                  <a:pt x="555175" y="813684"/>
                  <a:pt x="558428" y="810594"/>
                </a:cubicBezTo>
                <a:cubicBezTo>
                  <a:pt x="559566" y="809455"/>
                  <a:pt x="598440" y="774648"/>
                  <a:pt x="662198" y="731383"/>
                </a:cubicBezTo>
                <a:cubicBezTo>
                  <a:pt x="798011" y="617203"/>
                  <a:pt x="1017913" y="390957"/>
                  <a:pt x="995142" y="138200"/>
                </a:cubicBezTo>
                <a:cubicBezTo>
                  <a:pt x="688222" y="288488"/>
                  <a:pt x="542000" y="759196"/>
                  <a:pt x="535006" y="782618"/>
                </a:cubicBezTo>
                <a:cubicBezTo>
                  <a:pt x="534844" y="783106"/>
                  <a:pt x="534681" y="783431"/>
                  <a:pt x="534681" y="783594"/>
                </a:cubicBezTo>
                <a:cubicBezTo>
                  <a:pt x="533380" y="787985"/>
                  <a:pt x="528663" y="790588"/>
                  <a:pt x="524109" y="789287"/>
                </a:cubicBezTo>
                <a:cubicBezTo>
                  <a:pt x="519555" y="787985"/>
                  <a:pt x="517115" y="783268"/>
                  <a:pt x="518416" y="778714"/>
                </a:cubicBezTo>
                <a:cubicBezTo>
                  <a:pt x="518416" y="778714"/>
                  <a:pt x="518416" y="778226"/>
                  <a:pt x="518741" y="777738"/>
                </a:cubicBezTo>
                <a:cubicBezTo>
                  <a:pt x="525410" y="754967"/>
                  <a:pt x="653253" y="309795"/>
                  <a:pt x="447013" y="26134"/>
                </a:cubicBezTo>
                <a:cubicBezTo>
                  <a:pt x="353652" y="309633"/>
                  <a:pt x="443272" y="698528"/>
                  <a:pt x="468483" y="795630"/>
                </a:cubicBezTo>
                <a:cubicBezTo>
                  <a:pt x="473199" y="810268"/>
                  <a:pt x="474826" y="818889"/>
                  <a:pt x="474826" y="819214"/>
                </a:cubicBezTo>
                <a:cubicBezTo>
                  <a:pt x="475639" y="823606"/>
                  <a:pt x="472711" y="827835"/>
                  <a:pt x="468320" y="828973"/>
                </a:cubicBezTo>
                <a:cubicBezTo>
                  <a:pt x="463928" y="829949"/>
                  <a:pt x="459537" y="827347"/>
                  <a:pt x="458236" y="823118"/>
                </a:cubicBezTo>
                <a:cubicBezTo>
                  <a:pt x="458073" y="822467"/>
                  <a:pt x="455633" y="814172"/>
                  <a:pt x="451892" y="799533"/>
                </a:cubicBezTo>
                <a:cubicBezTo>
                  <a:pt x="430585" y="734148"/>
                  <a:pt x="342592" y="541896"/>
                  <a:pt x="22660" y="421861"/>
                </a:cubicBezTo>
                <a:close/>
              </a:path>
            </a:pathLst>
          </a:custGeom>
          <a:solidFill>
            <a:srgbClr val="231F20"/>
          </a:solidFill>
          <a:ln w="16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1" name="任意多边形: 形状 57"/>
          <p:cNvSpPr/>
          <p:nvPr userDrawn="1">
            <p:custDataLst>
              <p:tags r:id="rId164"/>
            </p:custDataLst>
          </p:nvPr>
        </p:nvSpPr>
        <p:spPr>
          <a:xfrm>
            <a:off x="10784205" y="5716270"/>
            <a:ext cx="205105" cy="465455"/>
          </a:xfrm>
          <a:custGeom>
            <a:avLst/>
            <a:gdLst>
              <a:gd name="connsiteX0" fmla="*/ 281709 w 489738"/>
              <a:gd name="connsiteY0" fmla="*/ 1110572 h 1110571"/>
              <a:gd name="connsiteX1" fmla="*/ 208029 w 489738"/>
              <a:gd name="connsiteY1" fmla="*/ 1110572 h 1110571"/>
              <a:gd name="connsiteX2" fmla="*/ 0 w 489738"/>
              <a:gd name="connsiteY2" fmla="*/ 902543 h 1110571"/>
              <a:gd name="connsiteX3" fmla="*/ 0 w 489738"/>
              <a:gd name="connsiteY3" fmla="*/ 0 h 1110571"/>
              <a:gd name="connsiteX4" fmla="*/ 489738 w 489738"/>
              <a:gd name="connsiteY4" fmla="*/ 0 h 1110571"/>
              <a:gd name="connsiteX5" fmla="*/ 489738 w 489738"/>
              <a:gd name="connsiteY5" fmla="*/ 902543 h 1110571"/>
              <a:gd name="connsiteX6" fmla="*/ 281709 w 489738"/>
              <a:gd name="connsiteY6" fmla="*/ 1110572 h 111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9738" h="1110571">
                <a:moveTo>
                  <a:pt x="281709" y="1110572"/>
                </a:moveTo>
                <a:lnTo>
                  <a:pt x="208029" y="1110572"/>
                </a:lnTo>
                <a:cubicBezTo>
                  <a:pt x="93198" y="1110572"/>
                  <a:pt x="0" y="1017374"/>
                  <a:pt x="0" y="902543"/>
                </a:cubicBezTo>
                <a:lnTo>
                  <a:pt x="0" y="0"/>
                </a:lnTo>
                <a:lnTo>
                  <a:pt x="489738" y="0"/>
                </a:lnTo>
                <a:lnTo>
                  <a:pt x="489738" y="902543"/>
                </a:lnTo>
                <a:cubicBezTo>
                  <a:pt x="489738" y="1017374"/>
                  <a:pt x="396540" y="1110572"/>
                  <a:pt x="281709" y="1110572"/>
                </a:cubicBezTo>
                <a:close/>
              </a:path>
            </a:pathLst>
          </a:custGeom>
          <a:solidFill>
            <a:srgbClr val="FFFFFF"/>
          </a:solidFill>
          <a:ln w="16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2" name="任意多边形: 形状 58"/>
          <p:cNvSpPr/>
          <p:nvPr userDrawn="1">
            <p:custDataLst>
              <p:tags r:id="rId165"/>
            </p:custDataLst>
          </p:nvPr>
        </p:nvSpPr>
        <p:spPr>
          <a:xfrm>
            <a:off x="10784205" y="5716270"/>
            <a:ext cx="194945" cy="465455"/>
          </a:xfrm>
          <a:custGeom>
            <a:avLst/>
            <a:gdLst>
              <a:gd name="connsiteX0" fmla="*/ 320094 w 465665"/>
              <a:gd name="connsiteY0" fmla="*/ 1067958 h 1110571"/>
              <a:gd name="connsiteX1" fmla="*/ 224294 w 465665"/>
              <a:gd name="connsiteY1" fmla="*/ 1067958 h 1110571"/>
              <a:gd name="connsiteX2" fmla="*/ 64572 w 465665"/>
              <a:gd name="connsiteY2" fmla="*/ 848218 h 1110571"/>
              <a:gd name="connsiteX3" fmla="*/ 64572 w 465665"/>
              <a:gd name="connsiteY3" fmla="*/ 0 h 1110571"/>
              <a:gd name="connsiteX4" fmla="*/ 0 w 465665"/>
              <a:gd name="connsiteY4" fmla="*/ 0 h 1110571"/>
              <a:gd name="connsiteX5" fmla="*/ 0 w 465665"/>
              <a:gd name="connsiteY5" fmla="*/ 890832 h 1110571"/>
              <a:gd name="connsiteX6" fmla="*/ 196969 w 465665"/>
              <a:gd name="connsiteY6" fmla="*/ 1110572 h 1110571"/>
              <a:gd name="connsiteX7" fmla="*/ 292769 w 465665"/>
              <a:gd name="connsiteY7" fmla="*/ 1110572 h 1110571"/>
              <a:gd name="connsiteX8" fmla="*/ 465666 w 465665"/>
              <a:gd name="connsiteY8" fmla="*/ 996066 h 1110571"/>
              <a:gd name="connsiteX9" fmla="*/ 320094 w 465665"/>
              <a:gd name="connsiteY9" fmla="*/ 1067795 h 111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5665" h="1110571">
                <a:moveTo>
                  <a:pt x="320094" y="1067958"/>
                </a:moveTo>
                <a:lnTo>
                  <a:pt x="224294" y="1067958"/>
                </a:lnTo>
                <a:cubicBezTo>
                  <a:pt x="115481" y="1067958"/>
                  <a:pt x="64572" y="969555"/>
                  <a:pt x="64572" y="848218"/>
                </a:cubicBezTo>
                <a:lnTo>
                  <a:pt x="64572" y="0"/>
                </a:lnTo>
                <a:lnTo>
                  <a:pt x="0" y="0"/>
                </a:lnTo>
                <a:lnTo>
                  <a:pt x="0" y="890832"/>
                </a:lnTo>
                <a:cubicBezTo>
                  <a:pt x="0" y="1012169"/>
                  <a:pt x="88156" y="1110572"/>
                  <a:pt x="196969" y="1110572"/>
                </a:cubicBezTo>
                <a:lnTo>
                  <a:pt x="292769" y="1110572"/>
                </a:lnTo>
                <a:cubicBezTo>
                  <a:pt x="367426" y="1110572"/>
                  <a:pt x="432323" y="1064380"/>
                  <a:pt x="465666" y="996066"/>
                </a:cubicBezTo>
                <a:cubicBezTo>
                  <a:pt x="429720" y="1040145"/>
                  <a:pt x="377835" y="1067795"/>
                  <a:pt x="320094" y="1067795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6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3" name="任意多边形: 形状 59"/>
          <p:cNvSpPr/>
          <p:nvPr userDrawn="1">
            <p:custDataLst>
              <p:tags r:id="rId166"/>
            </p:custDataLst>
          </p:nvPr>
        </p:nvSpPr>
        <p:spPr>
          <a:xfrm>
            <a:off x="10781030" y="5713095"/>
            <a:ext cx="212090" cy="472440"/>
          </a:xfrm>
          <a:custGeom>
            <a:avLst/>
            <a:gdLst>
              <a:gd name="connsiteX0" fmla="*/ 290167 w 506653"/>
              <a:gd name="connsiteY0" fmla="*/ 1127488 h 1127487"/>
              <a:gd name="connsiteX1" fmla="*/ 216487 w 506653"/>
              <a:gd name="connsiteY1" fmla="*/ 1127488 h 1127487"/>
              <a:gd name="connsiteX2" fmla="*/ 0 w 506653"/>
              <a:gd name="connsiteY2" fmla="*/ 911001 h 1127487"/>
              <a:gd name="connsiteX3" fmla="*/ 0 w 506653"/>
              <a:gd name="connsiteY3" fmla="*/ 8458 h 1127487"/>
              <a:gd name="connsiteX4" fmla="*/ 8458 w 506653"/>
              <a:gd name="connsiteY4" fmla="*/ 0 h 1127487"/>
              <a:gd name="connsiteX5" fmla="*/ 498196 w 506653"/>
              <a:gd name="connsiteY5" fmla="*/ 0 h 1127487"/>
              <a:gd name="connsiteX6" fmla="*/ 506654 w 506653"/>
              <a:gd name="connsiteY6" fmla="*/ 8458 h 1127487"/>
              <a:gd name="connsiteX7" fmla="*/ 506654 w 506653"/>
              <a:gd name="connsiteY7" fmla="*/ 911001 h 1127487"/>
              <a:gd name="connsiteX8" fmla="*/ 290167 w 506653"/>
              <a:gd name="connsiteY8" fmla="*/ 1127488 h 1127487"/>
              <a:gd name="connsiteX9" fmla="*/ 17078 w 506653"/>
              <a:gd name="connsiteY9" fmla="*/ 16916 h 1127487"/>
              <a:gd name="connsiteX10" fmla="*/ 17078 w 506653"/>
              <a:gd name="connsiteY10" fmla="*/ 911001 h 1127487"/>
              <a:gd name="connsiteX11" fmla="*/ 216649 w 506653"/>
              <a:gd name="connsiteY11" fmla="*/ 1110572 h 1127487"/>
              <a:gd name="connsiteX12" fmla="*/ 290330 w 506653"/>
              <a:gd name="connsiteY12" fmla="*/ 1110572 h 1127487"/>
              <a:gd name="connsiteX13" fmla="*/ 489901 w 506653"/>
              <a:gd name="connsiteY13" fmla="*/ 911001 h 1127487"/>
              <a:gd name="connsiteX14" fmla="*/ 489901 w 506653"/>
              <a:gd name="connsiteY14" fmla="*/ 16916 h 1127487"/>
              <a:gd name="connsiteX15" fmla="*/ 17241 w 506653"/>
              <a:gd name="connsiteY15" fmla="*/ 16916 h 112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6653" h="1127487">
                <a:moveTo>
                  <a:pt x="290167" y="1127488"/>
                </a:moveTo>
                <a:lnTo>
                  <a:pt x="216487" y="1127488"/>
                </a:lnTo>
                <a:cubicBezTo>
                  <a:pt x="97102" y="1127488"/>
                  <a:pt x="0" y="1030386"/>
                  <a:pt x="0" y="911001"/>
                </a:cubicBezTo>
                <a:lnTo>
                  <a:pt x="0" y="8458"/>
                </a:lnTo>
                <a:cubicBezTo>
                  <a:pt x="0" y="3741"/>
                  <a:pt x="3741" y="0"/>
                  <a:pt x="8458" y="0"/>
                </a:cubicBezTo>
                <a:lnTo>
                  <a:pt x="498196" y="0"/>
                </a:lnTo>
                <a:cubicBezTo>
                  <a:pt x="502913" y="0"/>
                  <a:pt x="506654" y="3741"/>
                  <a:pt x="506654" y="8458"/>
                </a:cubicBezTo>
                <a:lnTo>
                  <a:pt x="506654" y="911001"/>
                </a:lnTo>
                <a:cubicBezTo>
                  <a:pt x="506654" y="1030386"/>
                  <a:pt x="409552" y="1127488"/>
                  <a:pt x="290167" y="1127488"/>
                </a:cubicBezTo>
                <a:close/>
                <a:moveTo>
                  <a:pt x="17078" y="16916"/>
                </a:moveTo>
                <a:lnTo>
                  <a:pt x="17078" y="911001"/>
                </a:lnTo>
                <a:cubicBezTo>
                  <a:pt x="17078" y="1020952"/>
                  <a:pt x="106536" y="1110572"/>
                  <a:pt x="216649" y="1110572"/>
                </a:cubicBezTo>
                <a:lnTo>
                  <a:pt x="290330" y="1110572"/>
                </a:lnTo>
                <a:cubicBezTo>
                  <a:pt x="400281" y="1110572"/>
                  <a:pt x="489901" y="1021115"/>
                  <a:pt x="489901" y="911001"/>
                </a:cubicBezTo>
                <a:lnTo>
                  <a:pt x="489901" y="16916"/>
                </a:lnTo>
                <a:lnTo>
                  <a:pt x="17241" y="16916"/>
                </a:lnTo>
                <a:close/>
              </a:path>
            </a:pathLst>
          </a:custGeom>
          <a:solidFill>
            <a:srgbClr val="231F20"/>
          </a:solidFill>
          <a:ln w="1625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矩形 46"/>
          <p:cNvSpPr/>
          <p:nvPr userDrawn="1">
            <p:custDataLst>
              <p:tags r:id="rId167"/>
            </p:custDataLst>
          </p:nvPr>
        </p:nvSpPr>
        <p:spPr>
          <a:xfrm>
            <a:off x="315595" y="351155"/>
            <a:ext cx="11242675" cy="5829935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68"/>
            </p:custDataLst>
          </p:nvPr>
        </p:nvSpPr>
        <p:spPr>
          <a:xfrm>
            <a:off x="939800" y="1694180"/>
            <a:ext cx="4571365" cy="1800225"/>
          </a:xfrm>
        </p:spPr>
        <p:txBody>
          <a:bodyPr anchor="b"/>
          <a:lstStyle>
            <a:lvl1pPr algn="l">
              <a:lnSpc>
                <a:spcPct val="100000"/>
              </a:lnSpc>
              <a:defRPr sz="7200"/>
            </a:lvl1pPr>
          </a:lstStyle>
          <a:p>
            <a:r>
              <a:rPr lang="zh-CN" altLang="en-US" dirty="0"/>
              <a:t>感谢观看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69"/>
            </p:custDataLst>
          </p:nvPr>
        </p:nvSpPr>
        <p:spPr>
          <a:xfrm>
            <a:off x="939800" y="3599815"/>
            <a:ext cx="4571365" cy="972185"/>
          </a:xfrm>
        </p:spPr>
        <p:txBody>
          <a:bodyPr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kumimoji="0" lang="en-US" altLang="zh-CN" sz="5400" b="1" i="0" u="none" strike="noStrike" kern="1200" cap="all" spc="0" normalizeH="0" baseline="0" noProof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uFillTx/>
                <a:latin typeface="+mj-ea"/>
                <a:ea typeface="+mj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THANK YOU</a:t>
            </a:r>
            <a:endParaRPr lang="en-US" altLang="zh-CN" dirty="0"/>
          </a:p>
        </p:txBody>
      </p:sp>
      <p:sp>
        <p:nvSpPr>
          <p:cNvPr id="24" name="文本占位符 23"/>
          <p:cNvSpPr txBox="1">
            <a:spLocks noGrp="1"/>
          </p:cNvSpPr>
          <p:nvPr>
            <p:ph type="body" sz="quarter" idx="17" hasCustomPrompt="1"/>
            <p:custDataLst>
              <p:tags r:id="rId170"/>
            </p:custDataLst>
          </p:nvPr>
        </p:nvSpPr>
        <p:spPr>
          <a:xfrm>
            <a:off x="914400" y="4807400"/>
            <a:ext cx="2743200" cy="504000"/>
          </a:xfrm>
          <a:solidFill>
            <a:schemeClr val="accent1"/>
          </a:solidFill>
          <a:ln w="12700">
            <a:solidFill>
              <a:schemeClr val="tx2"/>
            </a:solidFill>
          </a:ln>
        </p:spPr>
        <p:txBody>
          <a:bodyPr vert="horz" wrap="square" lIns="0" tIns="0" rIns="0" bIns="72000" rtlCol="0" anchor="ctr" anchorCtr="0">
            <a:noAutofit/>
          </a:bodyPr>
          <a:lstStyle>
            <a:lvl1pPr marL="0" marR="0" lvl="0" indent="-22860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buClrTx/>
              <a:buSzTx/>
              <a:buFontTx/>
              <a:buNone/>
              <a:defRPr kumimoji="0" lang="zh-CN" altLang="en-US" sz="1600" b="1" i="0" u="none" strike="noStrike" kern="1200" cap="none" spc="0" normalizeH="0" baseline="0" noProof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署名占位符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71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7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8" name="文本占位符 47"/>
          <p:cNvSpPr>
            <a:spLocks noGrp="1"/>
          </p:cNvSpPr>
          <p:nvPr>
            <p:ph type="body" sz="quarter" idx="13" hasCustomPrompt="1"/>
            <p:custDataLst>
              <p:tags r:id="rId174"/>
            </p:custDataLst>
          </p:nvPr>
        </p:nvSpPr>
        <p:spPr>
          <a:xfrm>
            <a:off x="978535" y="440690"/>
            <a:ext cx="1371600" cy="504190"/>
          </a:xfrm>
        </p:spPr>
        <p:txBody>
          <a:bodyPr anchor="ctr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kumimoji="0" lang="zh-CN" altLang="en-US" sz="1600" b="1" i="0" u="none" strike="noStrike" kern="1200" cap="none" spc="0" normalizeH="0" baseline="0" noProof="1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公司名占位符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75441" y="538782"/>
            <a:ext cx="4379135" cy="1081088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grpSp>
        <p:nvGrpSpPr>
          <p:cNvPr id="4" name="组合 3"/>
          <p:cNvGrpSpPr/>
          <p:nvPr userDrawn="1">
            <p:custDataLst>
              <p:tags r:id="rId6"/>
            </p:custDataLst>
          </p:nvPr>
        </p:nvGrpSpPr>
        <p:grpSpPr>
          <a:xfrm>
            <a:off x="458396" y="1831512"/>
            <a:ext cx="4760527" cy="4214309"/>
            <a:chOff x="210" y="1899"/>
            <a:chExt cx="7626" cy="6751"/>
          </a:xfrm>
        </p:grpSpPr>
        <p:sp>
          <p:nvSpPr>
            <p:cNvPr id="5" name="任意多边形: 形状  257"/>
            <p:cNvSpPr/>
            <p:nvPr userDrawn="1">
              <p:custDataLst>
                <p:tags r:id="rId7"/>
              </p:custDataLst>
            </p:nvPr>
          </p:nvSpPr>
          <p:spPr>
            <a:xfrm>
              <a:off x="5813" y="2929"/>
              <a:ext cx="964" cy="947"/>
            </a:xfrm>
            <a:custGeom>
              <a:avLst/>
              <a:gdLst>
                <a:gd name="connsiteX0" fmla="*/ 235509 w 273927"/>
                <a:gd name="connsiteY0" fmla="*/ 63601 h 269022"/>
                <a:gd name="connsiteX1" fmla="*/ 98530 w 273927"/>
                <a:gd name="connsiteY1" fmla="*/ 0 h 269022"/>
                <a:gd name="connsiteX2" fmla="*/ 0 w 273927"/>
                <a:gd name="connsiteY2" fmla="*/ 32917 h 269022"/>
                <a:gd name="connsiteX3" fmla="*/ 56873 w 273927"/>
                <a:gd name="connsiteY3" fmla="*/ 269023 h 269022"/>
                <a:gd name="connsiteX4" fmla="*/ 273927 w 273927"/>
                <a:gd name="connsiteY4" fmla="*/ 160087 h 269022"/>
                <a:gd name="connsiteX5" fmla="*/ 235509 w 273927"/>
                <a:gd name="connsiteY5" fmla="*/ 63601 h 26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3927" h="269022">
                  <a:moveTo>
                    <a:pt x="235509" y="63601"/>
                  </a:moveTo>
                  <a:lnTo>
                    <a:pt x="98530" y="0"/>
                  </a:lnTo>
                  <a:lnTo>
                    <a:pt x="0" y="32917"/>
                  </a:lnTo>
                  <a:lnTo>
                    <a:pt x="56873" y="269023"/>
                  </a:lnTo>
                  <a:lnTo>
                    <a:pt x="273927" y="160087"/>
                  </a:lnTo>
                  <a:lnTo>
                    <a:pt x="235509" y="63601"/>
                  </a:lnTo>
                  <a:close/>
                </a:path>
              </a:pathLst>
            </a:custGeom>
            <a:solidFill>
              <a:schemeClr val="accen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" name="任意多边形: 形状  169"/>
            <p:cNvSpPr/>
            <p:nvPr userDrawn="1">
              <p:custDataLst>
                <p:tags r:id="rId8"/>
              </p:custDataLst>
            </p:nvPr>
          </p:nvSpPr>
          <p:spPr>
            <a:xfrm>
              <a:off x="692" y="4815"/>
              <a:ext cx="913" cy="680"/>
            </a:xfrm>
            <a:custGeom>
              <a:avLst/>
              <a:gdLst>
                <a:gd name="connsiteX0" fmla="*/ 224733 w 259473"/>
                <a:gd name="connsiteY0" fmla="*/ 0 h 193356"/>
                <a:gd name="connsiteX1" fmla="*/ 44054 w 259473"/>
                <a:gd name="connsiteY1" fmla="*/ 49076 h 193356"/>
                <a:gd name="connsiteX2" fmla="*/ 40 w 259473"/>
                <a:gd name="connsiteY2" fmla="*/ 166500 h 193356"/>
                <a:gd name="connsiteX3" fmla="*/ 77474 w 259473"/>
                <a:gd name="connsiteY3" fmla="*/ 178133 h 193356"/>
                <a:gd name="connsiteX4" fmla="*/ 134252 w 259473"/>
                <a:gd name="connsiteY4" fmla="*/ 116167 h 193356"/>
                <a:gd name="connsiteX5" fmla="*/ 259474 w 259473"/>
                <a:gd name="connsiteY5" fmla="*/ 107144 h 19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473" h="193356">
                  <a:moveTo>
                    <a:pt x="224733" y="0"/>
                  </a:moveTo>
                  <a:cubicBezTo>
                    <a:pt x="165377" y="0"/>
                    <a:pt x="64710" y="19366"/>
                    <a:pt x="44054" y="49076"/>
                  </a:cubicBezTo>
                  <a:cubicBezTo>
                    <a:pt x="23399" y="78786"/>
                    <a:pt x="-1123" y="132955"/>
                    <a:pt x="40" y="166500"/>
                  </a:cubicBezTo>
                  <a:cubicBezTo>
                    <a:pt x="1203" y="200046"/>
                    <a:pt x="56819" y="200077"/>
                    <a:pt x="77474" y="178133"/>
                  </a:cubicBezTo>
                  <a:cubicBezTo>
                    <a:pt x="98129" y="156188"/>
                    <a:pt x="134252" y="116167"/>
                    <a:pt x="134252" y="116167"/>
                  </a:cubicBezTo>
                  <a:lnTo>
                    <a:pt x="259474" y="107144"/>
                  </a:ln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" name="任意多边形: 形状  170"/>
            <p:cNvSpPr/>
            <p:nvPr userDrawn="1">
              <p:custDataLst>
                <p:tags r:id="rId9"/>
              </p:custDataLst>
            </p:nvPr>
          </p:nvSpPr>
          <p:spPr>
            <a:xfrm>
              <a:off x="668" y="4791"/>
              <a:ext cx="962" cy="729"/>
            </a:xfrm>
            <a:custGeom>
              <a:avLst/>
              <a:gdLst>
                <a:gd name="connsiteX0" fmla="*/ 43630 w 273441"/>
                <a:gd name="connsiteY0" fmla="*/ 207308 h 207310"/>
                <a:gd name="connsiteX1" fmla="*/ 23038 w 273441"/>
                <a:gd name="connsiteY1" fmla="*/ 203818 h 207310"/>
                <a:gd name="connsiteX2" fmla="*/ 56 w 273441"/>
                <a:gd name="connsiteY2" fmla="*/ 173763 h 207310"/>
                <a:gd name="connsiteX3" fmla="*/ 45170 w 273441"/>
                <a:gd name="connsiteY3" fmla="*/ 52063 h 207310"/>
                <a:gd name="connsiteX4" fmla="*/ 231603 w 273441"/>
                <a:gd name="connsiteY4" fmla="*/ 0 h 207310"/>
                <a:gd name="connsiteX5" fmla="*/ 238237 w 273441"/>
                <a:gd name="connsiteY5" fmla="*/ 4842 h 207310"/>
                <a:gd name="connsiteX6" fmla="*/ 273102 w 273441"/>
                <a:gd name="connsiteY6" fmla="*/ 111954 h 207310"/>
                <a:gd name="connsiteX7" fmla="*/ 272254 w 273441"/>
                <a:gd name="connsiteY7" fmla="*/ 118022 h 207310"/>
                <a:gd name="connsiteX8" fmla="*/ 266972 w 273441"/>
                <a:gd name="connsiteY8" fmla="*/ 121166 h 207310"/>
                <a:gd name="connsiteX9" fmla="*/ 144549 w 273441"/>
                <a:gd name="connsiteY9" fmla="*/ 130000 h 207310"/>
                <a:gd name="connsiteX10" fmla="*/ 89562 w 273441"/>
                <a:gd name="connsiteY10" fmla="*/ 189985 h 207310"/>
                <a:gd name="connsiteX11" fmla="*/ 43630 w 273441"/>
                <a:gd name="connsiteY11" fmla="*/ 207308 h 207310"/>
                <a:gd name="connsiteX12" fmla="*/ 226542 w 273441"/>
                <a:gd name="connsiteY12" fmla="*/ 14085 h 207310"/>
                <a:gd name="connsiteX13" fmla="*/ 56772 w 273441"/>
                <a:gd name="connsiteY13" fmla="*/ 60080 h 207310"/>
                <a:gd name="connsiteX14" fmla="*/ 14140 w 273441"/>
                <a:gd name="connsiteY14" fmla="*/ 173260 h 207310"/>
                <a:gd name="connsiteX15" fmla="*/ 28068 w 273441"/>
                <a:gd name="connsiteY15" fmla="*/ 190771 h 207310"/>
                <a:gd name="connsiteX16" fmla="*/ 79502 w 273441"/>
                <a:gd name="connsiteY16" fmla="*/ 180365 h 207310"/>
                <a:gd name="connsiteX17" fmla="*/ 136092 w 273441"/>
                <a:gd name="connsiteY17" fmla="*/ 118525 h 207310"/>
                <a:gd name="connsiteX18" fmla="*/ 140745 w 273441"/>
                <a:gd name="connsiteY18" fmla="*/ 116230 h 207310"/>
                <a:gd name="connsiteX19" fmla="*/ 257069 w 273441"/>
                <a:gd name="connsiteY19" fmla="*/ 107835 h 20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3441" h="207310">
                  <a:moveTo>
                    <a:pt x="43630" y="207308"/>
                  </a:moveTo>
                  <a:cubicBezTo>
                    <a:pt x="36619" y="207377"/>
                    <a:pt x="29640" y="206198"/>
                    <a:pt x="23038" y="203818"/>
                  </a:cubicBezTo>
                  <a:cubicBezTo>
                    <a:pt x="8764" y="198474"/>
                    <a:pt x="590" y="187785"/>
                    <a:pt x="56" y="173763"/>
                  </a:cubicBezTo>
                  <a:cubicBezTo>
                    <a:pt x="-1390" y="136602"/>
                    <a:pt x="25584" y="80232"/>
                    <a:pt x="45170" y="52063"/>
                  </a:cubicBezTo>
                  <a:cubicBezTo>
                    <a:pt x="69284" y="17480"/>
                    <a:pt x="177686" y="0"/>
                    <a:pt x="231603" y="0"/>
                  </a:cubicBezTo>
                  <a:cubicBezTo>
                    <a:pt x="234621" y="-6"/>
                    <a:pt x="237325" y="1952"/>
                    <a:pt x="238237" y="4842"/>
                  </a:cubicBezTo>
                  <a:lnTo>
                    <a:pt x="273102" y="111954"/>
                  </a:lnTo>
                  <a:cubicBezTo>
                    <a:pt x="273763" y="114001"/>
                    <a:pt x="273448" y="116236"/>
                    <a:pt x="272254" y="118022"/>
                  </a:cubicBezTo>
                  <a:cubicBezTo>
                    <a:pt x="271090" y="119848"/>
                    <a:pt x="269141" y="121015"/>
                    <a:pt x="266972" y="121166"/>
                  </a:cubicBezTo>
                  <a:lnTo>
                    <a:pt x="144549" y="130000"/>
                  </a:lnTo>
                  <a:cubicBezTo>
                    <a:pt x="136846" y="138520"/>
                    <a:pt x="107325" y="171122"/>
                    <a:pt x="89562" y="189985"/>
                  </a:cubicBezTo>
                  <a:cubicBezTo>
                    <a:pt x="79219" y="200895"/>
                    <a:pt x="60984" y="207308"/>
                    <a:pt x="43630" y="207308"/>
                  </a:cubicBezTo>
                  <a:close/>
                  <a:moveTo>
                    <a:pt x="226542" y="14085"/>
                  </a:moveTo>
                  <a:cubicBezTo>
                    <a:pt x="162500" y="15154"/>
                    <a:pt x="73465" y="35935"/>
                    <a:pt x="56772" y="60080"/>
                  </a:cubicBezTo>
                  <a:cubicBezTo>
                    <a:pt x="35362" y="90890"/>
                    <a:pt x="12977" y="142921"/>
                    <a:pt x="14140" y="173260"/>
                  </a:cubicBezTo>
                  <a:cubicBezTo>
                    <a:pt x="14455" y="181528"/>
                    <a:pt x="19139" y="187439"/>
                    <a:pt x="28068" y="190771"/>
                  </a:cubicBezTo>
                  <a:cubicBezTo>
                    <a:pt x="44447" y="197059"/>
                    <a:pt x="68498" y="192060"/>
                    <a:pt x="79502" y="180365"/>
                  </a:cubicBezTo>
                  <a:cubicBezTo>
                    <a:pt x="99874" y="158735"/>
                    <a:pt x="135840" y="118902"/>
                    <a:pt x="136092" y="118525"/>
                  </a:cubicBezTo>
                  <a:cubicBezTo>
                    <a:pt x="137286" y="117176"/>
                    <a:pt x="138953" y="116352"/>
                    <a:pt x="140745" y="116230"/>
                  </a:cubicBezTo>
                  <a:lnTo>
                    <a:pt x="257069" y="107835"/>
                  </a:ln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" name="任意多边形: 形状  171"/>
            <p:cNvSpPr/>
            <p:nvPr userDrawn="1">
              <p:custDataLst>
                <p:tags r:id="rId10"/>
              </p:custDataLst>
            </p:nvPr>
          </p:nvSpPr>
          <p:spPr>
            <a:xfrm>
              <a:off x="520" y="5244"/>
              <a:ext cx="3351" cy="2523"/>
            </a:xfrm>
            <a:custGeom>
              <a:avLst/>
              <a:gdLst>
                <a:gd name="connsiteX0" fmla="*/ 936030 w 952535"/>
                <a:gd name="connsiteY0" fmla="*/ 0 h 717120"/>
                <a:gd name="connsiteX1" fmla="*/ 952535 w 952535"/>
                <a:gd name="connsiteY1" fmla="*/ 0 h 717120"/>
                <a:gd name="connsiteX2" fmla="*/ 952535 w 952535"/>
                <a:gd name="connsiteY2" fmla="*/ 717121 h 717120"/>
                <a:gd name="connsiteX3" fmla="*/ 936030 w 952535"/>
                <a:gd name="connsiteY3" fmla="*/ 717121 h 717120"/>
                <a:gd name="connsiteX4" fmla="*/ 16505 w 952535"/>
                <a:gd name="connsiteY4" fmla="*/ 717121 h 717120"/>
                <a:gd name="connsiteX5" fmla="*/ 0 w 952535"/>
                <a:gd name="connsiteY5" fmla="*/ 717121 h 717120"/>
                <a:gd name="connsiteX6" fmla="*/ 0 w 952535"/>
                <a:gd name="connsiteY6" fmla="*/ 0 h 717120"/>
                <a:gd name="connsiteX7" fmla="*/ 16505 w 952535"/>
                <a:gd name="connsiteY7" fmla="*/ 0 h 71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535" h="717120">
                  <a:moveTo>
                    <a:pt x="936030" y="0"/>
                  </a:moveTo>
                  <a:cubicBezTo>
                    <a:pt x="945145" y="0"/>
                    <a:pt x="952535" y="0"/>
                    <a:pt x="952535" y="0"/>
                  </a:cubicBezTo>
                  <a:lnTo>
                    <a:pt x="952535" y="717121"/>
                  </a:lnTo>
                  <a:cubicBezTo>
                    <a:pt x="952535" y="717121"/>
                    <a:pt x="945145" y="717121"/>
                    <a:pt x="936030" y="717121"/>
                  </a:cubicBezTo>
                  <a:lnTo>
                    <a:pt x="16505" y="717121"/>
                  </a:lnTo>
                  <a:cubicBezTo>
                    <a:pt x="7390" y="717121"/>
                    <a:pt x="0" y="717121"/>
                    <a:pt x="0" y="717121"/>
                  </a:cubicBezTo>
                  <a:lnTo>
                    <a:pt x="0" y="0"/>
                  </a:lnTo>
                  <a:cubicBezTo>
                    <a:pt x="0" y="0"/>
                    <a:pt x="7390" y="0"/>
                    <a:pt x="16505" y="0"/>
                  </a:cubicBezTo>
                  <a:close/>
                </a:path>
              </a:pathLst>
            </a:custGeom>
            <a:solidFill>
              <a:schemeClr val="bg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2" name="任意多边形: 形状  172"/>
            <p:cNvSpPr/>
            <p:nvPr userDrawn="1">
              <p:custDataLst>
                <p:tags r:id="rId11"/>
              </p:custDataLst>
            </p:nvPr>
          </p:nvSpPr>
          <p:spPr>
            <a:xfrm>
              <a:off x="496" y="5219"/>
              <a:ext cx="3400" cy="2572"/>
            </a:xfrm>
            <a:custGeom>
              <a:avLst/>
              <a:gdLst>
                <a:gd name="connsiteX0" fmla="*/ 942978 w 966494"/>
                <a:gd name="connsiteY0" fmla="*/ 731080 h 731079"/>
                <a:gd name="connsiteX1" fmla="*/ 23485 w 966494"/>
                <a:gd name="connsiteY1" fmla="*/ 731080 h 731079"/>
                <a:gd name="connsiteX2" fmla="*/ 0 w 966494"/>
                <a:gd name="connsiteY2" fmla="*/ 707564 h 731079"/>
                <a:gd name="connsiteX3" fmla="*/ 0 w 966494"/>
                <a:gd name="connsiteY3" fmla="*/ 23516 h 731079"/>
                <a:gd name="connsiteX4" fmla="*/ 23485 w 966494"/>
                <a:gd name="connsiteY4" fmla="*/ 0 h 731079"/>
                <a:gd name="connsiteX5" fmla="*/ 942978 w 966494"/>
                <a:gd name="connsiteY5" fmla="*/ 0 h 731079"/>
                <a:gd name="connsiteX6" fmla="*/ 966495 w 966494"/>
                <a:gd name="connsiteY6" fmla="*/ 23516 h 731079"/>
                <a:gd name="connsiteX7" fmla="*/ 966495 w 966494"/>
                <a:gd name="connsiteY7" fmla="*/ 707564 h 731079"/>
                <a:gd name="connsiteX8" fmla="*/ 942978 w 966494"/>
                <a:gd name="connsiteY8" fmla="*/ 731080 h 731079"/>
                <a:gd name="connsiteX9" fmla="*/ 23485 w 966494"/>
                <a:gd name="connsiteY9" fmla="*/ 13959 h 731079"/>
                <a:gd name="connsiteX10" fmla="*/ 14053 w 966494"/>
                <a:gd name="connsiteY10" fmla="*/ 23391 h 731079"/>
                <a:gd name="connsiteX11" fmla="*/ 14053 w 966494"/>
                <a:gd name="connsiteY11" fmla="*/ 707564 h 731079"/>
                <a:gd name="connsiteX12" fmla="*/ 23485 w 966494"/>
                <a:gd name="connsiteY12" fmla="*/ 716995 h 731079"/>
                <a:gd name="connsiteX13" fmla="*/ 942978 w 966494"/>
                <a:gd name="connsiteY13" fmla="*/ 716995 h 731079"/>
                <a:gd name="connsiteX14" fmla="*/ 952409 w 966494"/>
                <a:gd name="connsiteY14" fmla="*/ 707564 h 731079"/>
                <a:gd name="connsiteX15" fmla="*/ 952409 w 966494"/>
                <a:gd name="connsiteY15" fmla="*/ 23516 h 731079"/>
                <a:gd name="connsiteX16" fmla="*/ 942978 w 966494"/>
                <a:gd name="connsiteY16" fmla="*/ 14085 h 73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6494" h="731079">
                  <a:moveTo>
                    <a:pt x="942978" y="731080"/>
                  </a:moveTo>
                  <a:lnTo>
                    <a:pt x="23485" y="731080"/>
                  </a:lnTo>
                  <a:cubicBezTo>
                    <a:pt x="10501" y="731064"/>
                    <a:pt x="0" y="720538"/>
                    <a:pt x="0" y="707564"/>
                  </a:cubicBezTo>
                  <a:lnTo>
                    <a:pt x="0" y="23516"/>
                  </a:lnTo>
                  <a:cubicBezTo>
                    <a:pt x="0" y="10541"/>
                    <a:pt x="10501" y="19"/>
                    <a:pt x="23485" y="0"/>
                  </a:cubicBezTo>
                  <a:lnTo>
                    <a:pt x="942978" y="0"/>
                  </a:lnTo>
                  <a:cubicBezTo>
                    <a:pt x="955962" y="0"/>
                    <a:pt x="966495" y="10529"/>
                    <a:pt x="966495" y="23516"/>
                  </a:cubicBezTo>
                  <a:lnTo>
                    <a:pt x="966495" y="707564"/>
                  </a:lnTo>
                  <a:cubicBezTo>
                    <a:pt x="966495" y="720551"/>
                    <a:pt x="955962" y="731080"/>
                    <a:pt x="942978" y="731080"/>
                  </a:cubicBezTo>
                  <a:close/>
                  <a:moveTo>
                    <a:pt x="23485" y="13959"/>
                  </a:moveTo>
                  <a:cubicBezTo>
                    <a:pt x="18266" y="13959"/>
                    <a:pt x="14053" y="18181"/>
                    <a:pt x="14053" y="23391"/>
                  </a:cubicBezTo>
                  <a:lnTo>
                    <a:pt x="14053" y="707564"/>
                  </a:lnTo>
                  <a:cubicBezTo>
                    <a:pt x="14053" y="712773"/>
                    <a:pt x="18266" y="716995"/>
                    <a:pt x="23485" y="716995"/>
                  </a:cubicBezTo>
                  <a:lnTo>
                    <a:pt x="942978" y="716995"/>
                  </a:lnTo>
                  <a:cubicBezTo>
                    <a:pt x="948197" y="716995"/>
                    <a:pt x="952409" y="712773"/>
                    <a:pt x="952409" y="707564"/>
                  </a:cubicBezTo>
                  <a:lnTo>
                    <a:pt x="952409" y="23516"/>
                  </a:lnTo>
                  <a:cubicBezTo>
                    <a:pt x="952409" y="18307"/>
                    <a:pt x="948197" y="14085"/>
                    <a:pt x="942978" y="14085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3" name="任意多边形: 形状  173"/>
            <p:cNvSpPr/>
            <p:nvPr userDrawn="1">
              <p:custDataLst>
                <p:tags r:id="rId12"/>
              </p:custDataLst>
            </p:nvPr>
          </p:nvSpPr>
          <p:spPr>
            <a:xfrm>
              <a:off x="871" y="5097"/>
              <a:ext cx="712" cy="340"/>
            </a:xfrm>
            <a:custGeom>
              <a:avLst/>
              <a:gdLst>
                <a:gd name="connsiteX0" fmla="*/ 170168 w 202424"/>
                <a:gd name="connsiteY0" fmla="*/ 55490 h 96577"/>
                <a:gd name="connsiteX1" fmla="*/ 81101 w 202424"/>
                <a:gd name="connsiteY1" fmla="*/ 70989 h 96577"/>
                <a:gd name="connsiteX2" fmla="*/ 40451 w 202424"/>
                <a:gd name="connsiteY2" fmla="*/ 91644 h 96577"/>
                <a:gd name="connsiteX3" fmla="*/ 5616 w 202424"/>
                <a:gd name="connsiteY3" fmla="*/ 52283 h 96577"/>
                <a:gd name="connsiteX4" fmla="*/ 78524 w 202424"/>
                <a:gd name="connsiteY4" fmla="*/ 0 h 96577"/>
                <a:gd name="connsiteX5" fmla="*/ 202424 w 202424"/>
                <a:gd name="connsiteY5" fmla="*/ 0 h 9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2424" h="96577">
                  <a:moveTo>
                    <a:pt x="170168" y="55490"/>
                  </a:moveTo>
                  <a:cubicBezTo>
                    <a:pt x="144357" y="77497"/>
                    <a:pt x="99053" y="70989"/>
                    <a:pt x="81101" y="70989"/>
                  </a:cubicBezTo>
                  <a:cubicBezTo>
                    <a:pt x="63684" y="70989"/>
                    <a:pt x="50732" y="83816"/>
                    <a:pt x="40451" y="91644"/>
                  </a:cubicBezTo>
                  <a:cubicBezTo>
                    <a:pt x="24323" y="103905"/>
                    <a:pt x="-14410" y="94222"/>
                    <a:pt x="5616" y="52283"/>
                  </a:cubicBezTo>
                  <a:cubicBezTo>
                    <a:pt x="25171" y="11255"/>
                    <a:pt x="78524" y="0"/>
                    <a:pt x="78524" y="0"/>
                  </a:cubicBezTo>
                  <a:lnTo>
                    <a:pt x="202424" y="0"/>
                  </a:ln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4" name="任意多边形: 形状  174"/>
            <p:cNvSpPr/>
            <p:nvPr userDrawn="1">
              <p:custDataLst>
                <p:tags r:id="rId13"/>
              </p:custDataLst>
            </p:nvPr>
          </p:nvSpPr>
          <p:spPr>
            <a:xfrm>
              <a:off x="846" y="5073"/>
              <a:ext cx="761" cy="389"/>
            </a:xfrm>
            <a:custGeom>
              <a:avLst/>
              <a:gdLst>
                <a:gd name="connsiteX0" fmla="*/ 31564 w 216170"/>
                <a:gd name="connsiteY0" fmla="*/ 110451 h 110457"/>
                <a:gd name="connsiteX1" fmla="*/ 10342 w 216170"/>
                <a:gd name="connsiteY1" fmla="*/ 103346 h 110457"/>
                <a:gd name="connsiteX2" fmla="*/ 6256 w 216170"/>
                <a:gd name="connsiteY2" fmla="*/ 56187 h 110457"/>
                <a:gd name="connsiteX3" fmla="*/ 84036 w 216170"/>
                <a:gd name="connsiteY3" fmla="*/ 100 h 110457"/>
                <a:gd name="connsiteX4" fmla="*/ 92083 w 216170"/>
                <a:gd name="connsiteY4" fmla="*/ 5806 h 110457"/>
                <a:gd name="connsiteX5" fmla="*/ 86928 w 216170"/>
                <a:gd name="connsiteY5" fmla="*/ 13745 h 110457"/>
                <a:gd name="connsiteX6" fmla="*/ 18863 w 216170"/>
                <a:gd name="connsiteY6" fmla="*/ 62192 h 110457"/>
                <a:gd name="connsiteX7" fmla="*/ 19177 w 216170"/>
                <a:gd name="connsiteY7" fmla="*/ 92562 h 110457"/>
                <a:gd name="connsiteX8" fmla="*/ 43197 w 216170"/>
                <a:gd name="connsiteY8" fmla="*/ 93002 h 110457"/>
                <a:gd name="connsiteX9" fmla="*/ 47818 w 216170"/>
                <a:gd name="connsiteY9" fmla="*/ 89324 h 110457"/>
                <a:gd name="connsiteX10" fmla="*/ 88059 w 216170"/>
                <a:gd name="connsiteY10" fmla="*/ 70932 h 110457"/>
                <a:gd name="connsiteX11" fmla="*/ 98812 w 216170"/>
                <a:gd name="connsiteY11" fmla="*/ 71278 h 110457"/>
                <a:gd name="connsiteX12" fmla="*/ 171718 w 216170"/>
                <a:gd name="connsiteY12" fmla="*/ 57822 h 110457"/>
                <a:gd name="connsiteX13" fmla="*/ 203377 w 216170"/>
                <a:gd name="connsiteY13" fmla="*/ 3401 h 110457"/>
                <a:gd name="connsiteX14" fmla="*/ 213060 w 216170"/>
                <a:gd name="connsiteY14" fmla="*/ 1462 h 110457"/>
                <a:gd name="connsiteX15" fmla="*/ 215418 w 216170"/>
                <a:gd name="connsiteY15" fmla="*/ 10412 h 110457"/>
                <a:gd name="connsiteX16" fmla="*/ 183162 w 216170"/>
                <a:gd name="connsiteY16" fmla="*/ 65996 h 110457"/>
                <a:gd name="connsiteX17" fmla="*/ 181653 w 216170"/>
                <a:gd name="connsiteY17" fmla="*/ 67788 h 110457"/>
                <a:gd name="connsiteX18" fmla="*/ 98183 w 216170"/>
                <a:gd name="connsiteY18" fmla="*/ 85300 h 110457"/>
                <a:gd name="connsiteX19" fmla="*/ 88059 w 216170"/>
                <a:gd name="connsiteY19" fmla="*/ 84954 h 110457"/>
                <a:gd name="connsiteX20" fmla="*/ 56620 w 216170"/>
                <a:gd name="connsiteY20" fmla="*/ 100296 h 110457"/>
                <a:gd name="connsiteX21" fmla="*/ 51685 w 216170"/>
                <a:gd name="connsiteY21" fmla="*/ 104163 h 110457"/>
                <a:gd name="connsiteX22" fmla="*/ 31564 w 216170"/>
                <a:gd name="connsiteY22" fmla="*/ 110451 h 11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170" h="110457">
                  <a:moveTo>
                    <a:pt x="31564" y="110451"/>
                  </a:moveTo>
                  <a:cubicBezTo>
                    <a:pt x="23893" y="110555"/>
                    <a:pt x="16411" y="108052"/>
                    <a:pt x="10342" y="103346"/>
                  </a:cubicBezTo>
                  <a:cubicBezTo>
                    <a:pt x="4589" y="98661"/>
                    <a:pt x="-7326" y="84671"/>
                    <a:pt x="6256" y="56187"/>
                  </a:cubicBezTo>
                  <a:cubicBezTo>
                    <a:pt x="27068" y="12582"/>
                    <a:pt x="81709" y="572"/>
                    <a:pt x="84036" y="100"/>
                  </a:cubicBezTo>
                  <a:cubicBezTo>
                    <a:pt x="87840" y="-547"/>
                    <a:pt x="91455" y="2009"/>
                    <a:pt x="92083" y="5806"/>
                  </a:cubicBezTo>
                  <a:cubicBezTo>
                    <a:pt x="92713" y="9394"/>
                    <a:pt x="90448" y="12849"/>
                    <a:pt x="86928" y="13745"/>
                  </a:cubicBezTo>
                  <a:cubicBezTo>
                    <a:pt x="86456" y="13745"/>
                    <a:pt x="36626" y="24874"/>
                    <a:pt x="18863" y="62192"/>
                  </a:cubicBezTo>
                  <a:cubicBezTo>
                    <a:pt x="12197" y="76182"/>
                    <a:pt x="12292" y="86966"/>
                    <a:pt x="19177" y="92562"/>
                  </a:cubicBezTo>
                  <a:cubicBezTo>
                    <a:pt x="26313" y="97646"/>
                    <a:pt x="35871" y="97819"/>
                    <a:pt x="43197" y="93002"/>
                  </a:cubicBezTo>
                  <a:cubicBezTo>
                    <a:pt x="44674" y="91870"/>
                    <a:pt x="46215" y="90644"/>
                    <a:pt x="47818" y="89324"/>
                  </a:cubicBezTo>
                  <a:cubicBezTo>
                    <a:pt x="57532" y="81558"/>
                    <a:pt x="70799" y="70932"/>
                    <a:pt x="88059" y="70932"/>
                  </a:cubicBezTo>
                  <a:cubicBezTo>
                    <a:pt x="91015" y="70932"/>
                    <a:pt x="94662" y="71089"/>
                    <a:pt x="98812" y="71278"/>
                  </a:cubicBezTo>
                  <a:cubicBezTo>
                    <a:pt x="118775" y="72190"/>
                    <a:pt x="151975" y="73730"/>
                    <a:pt x="171718" y="57822"/>
                  </a:cubicBezTo>
                  <a:lnTo>
                    <a:pt x="203377" y="3401"/>
                  </a:lnTo>
                  <a:cubicBezTo>
                    <a:pt x="205515" y="195"/>
                    <a:pt x="209854" y="-676"/>
                    <a:pt x="213060" y="1462"/>
                  </a:cubicBezTo>
                  <a:cubicBezTo>
                    <a:pt x="215985" y="3420"/>
                    <a:pt x="217021" y="7262"/>
                    <a:pt x="215418" y="10412"/>
                  </a:cubicBezTo>
                  <a:lnTo>
                    <a:pt x="183162" y="65996"/>
                  </a:lnTo>
                  <a:cubicBezTo>
                    <a:pt x="182753" y="66675"/>
                    <a:pt x="182251" y="67282"/>
                    <a:pt x="181653" y="67788"/>
                  </a:cubicBezTo>
                  <a:cubicBezTo>
                    <a:pt x="157854" y="88035"/>
                    <a:pt x="120504" y="86337"/>
                    <a:pt x="98183" y="85300"/>
                  </a:cubicBezTo>
                  <a:cubicBezTo>
                    <a:pt x="94253" y="85111"/>
                    <a:pt x="90826" y="84954"/>
                    <a:pt x="88059" y="84954"/>
                  </a:cubicBezTo>
                  <a:cubicBezTo>
                    <a:pt x="75704" y="84954"/>
                    <a:pt x="65549" y="93096"/>
                    <a:pt x="56620" y="100296"/>
                  </a:cubicBezTo>
                  <a:cubicBezTo>
                    <a:pt x="54923" y="101648"/>
                    <a:pt x="53288" y="102968"/>
                    <a:pt x="51685" y="104163"/>
                  </a:cubicBezTo>
                  <a:cubicBezTo>
                    <a:pt x="45837" y="108388"/>
                    <a:pt x="38763" y="110595"/>
                    <a:pt x="31564" y="110451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5" name="任意多边形: 形状  175"/>
            <p:cNvSpPr/>
            <p:nvPr userDrawn="1">
              <p:custDataLst>
                <p:tags r:id="rId14"/>
              </p:custDataLst>
            </p:nvPr>
          </p:nvSpPr>
          <p:spPr>
            <a:xfrm>
              <a:off x="1388" y="4052"/>
              <a:ext cx="2919" cy="1510"/>
            </a:xfrm>
            <a:custGeom>
              <a:avLst/>
              <a:gdLst>
                <a:gd name="connsiteX0" fmla="*/ 829698 w 829698"/>
                <a:gd name="connsiteY0" fmla="*/ 0 h 429046"/>
                <a:gd name="connsiteX1" fmla="*/ 57968 w 829698"/>
                <a:gd name="connsiteY1" fmla="*/ 132043 h 429046"/>
                <a:gd name="connsiteX2" fmla="*/ 9238 w 829698"/>
                <a:gd name="connsiteY2" fmla="*/ 183226 h 429046"/>
                <a:gd name="connsiteX3" fmla="*/ 26906 w 829698"/>
                <a:gd name="connsiteY3" fmla="*/ 406002 h 429046"/>
                <a:gd name="connsiteX4" fmla="*/ 61646 w 829698"/>
                <a:gd name="connsiteY4" fmla="*/ 429046 h 429046"/>
                <a:gd name="connsiteX5" fmla="*/ 788387 w 829698"/>
                <a:gd name="connsiteY5" fmla="*/ 429046 h 42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698" h="429046">
                  <a:moveTo>
                    <a:pt x="829698" y="0"/>
                  </a:moveTo>
                  <a:cubicBezTo>
                    <a:pt x="614971" y="0"/>
                    <a:pt x="234214" y="68034"/>
                    <a:pt x="57968" y="132043"/>
                  </a:cubicBezTo>
                  <a:cubicBezTo>
                    <a:pt x="34546" y="140456"/>
                    <a:pt x="16500" y="159430"/>
                    <a:pt x="9238" y="183226"/>
                  </a:cubicBezTo>
                  <a:cubicBezTo>
                    <a:pt x="-10758" y="250505"/>
                    <a:pt x="4742" y="354096"/>
                    <a:pt x="26906" y="406002"/>
                  </a:cubicBezTo>
                  <a:cubicBezTo>
                    <a:pt x="32817" y="419964"/>
                    <a:pt x="46493" y="429040"/>
                    <a:pt x="61646" y="429046"/>
                  </a:cubicBezTo>
                  <a:lnTo>
                    <a:pt x="788387" y="429046"/>
                  </a:lnTo>
                  <a:close/>
                </a:path>
              </a:pathLst>
            </a:custGeom>
            <a:solidFill>
              <a:schemeClr val="accent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6" name="任意多边形: 形状  176"/>
            <p:cNvSpPr/>
            <p:nvPr userDrawn="1">
              <p:custDataLst>
                <p:tags r:id="rId15"/>
              </p:custDataLst>
            </p:nvPr>
          </p:nvSpPr>
          <p:spPr>
            <a:xfrm>
              <a:off x="1364" y="4672"/>
              <a:ext cx="2823" cy="915"/>
            </a:xfrm>
            <a:custGeom>
              <a:avLst/>
              <a:gdLst>
                <a:gd name="connsiteX0" fmla="*/ 795326 w 802274"/>
                <a:gd name="connsiteY0" fmla="*/ 260061 h 260092"/>
                <a:gd name="connsiteX1" fmla="*/ 68585 w 802274"/>
                <a:gd name="connsiteY1" fmla="*/ 260061 h 260092"/>
                <a:gd name="connsiteX2" fmla="*/ 27400 w 802274"/>
                <a:gd name="connsiteY2" fmla="*/ 232772 h 260092"/>
                <a:gd name="connsiteX3" fmla="*/ 9511 w 802274"/>
                <a:gd name="connsiteY3" fmla="*/ 5280 h 260092"/>
                <a:gd name="connsiteX4" fmla="*/ 17968 w 802274"/>
                <a:gd name="connsiteY4" fmla="*/ 212 h 260092"/>
                <a:gd name="connsiteX5" fmla="*/ 23062 w 802274"/>
                <a:gd name="connsiteY5" fmla="*/ 8685 h 260092"/>
                <a:gd name="connsiteX6" fmla="*/ 22873 w 802274"/>
                <a:gd name="connsiteY6" fmla="*/ 9273 h 260092"/>
                <a:gd name="connsiteX7" fmla="*/ 40259 w 802274"/>
                <a:gd name="connsiteY7" fmla="*/ 227270 h 260092"/>
                <a:gd name="connsiteX8" fmla="*/ 68554 w 802274"/>
                <a:gd name="connsiteY8" fmla="*/ 246134 h 260092"/>
                <a:gd name="connsiteX9" fmla="*/ 795295 w 802274"/>
                <a:gd name="connsiteY9" fmla="*/ 246134 h 260092"/>
                <a:gd name="connsiteX10" fmla="*/ 802275 w 802274"/>
                <a:gd name="connsiteY10" fmla="*/ 253113 h 260092"/>
                <a:gd name="connsiteX11" fmla="*/ 795295 w 802274"/>
                <a:gd name="connsiteY11" fmla="*/ 260092 h 2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274" h="260092">
                  <a:moveTo>
                    <a:pt x="795326" y="260061"/>
                  </a:moveTo>
                  <a:lnTo>
                    <a:pt x="68585" y="260061"/>
                  </a:lnTo>
                  <a:cubicBezTo>
                    <a:pt x="50634" y="260033"/>
                    <a:pt x="34411" y="249293"/>
                    <a:pt x="27400" y="232772"/>
                  </a:cubicBezTo>
                  <a:cubicBezTo>
                    <a:pt x="6273" y="183224"/>
                    <a:pt x="-11710" y="76615"/>
                    <a:pt x="9511" y="5280"/>
                  </a:cubicBezTo>
                  <a:cubicBezTo>
                    <a:pt x="10455" y="1542"/>
                    <a:pt x="14259" y="-728"/>
                    <a:pt x="17968" y="212"/>
                  </a:cubicBezTo>
                  <a:cubicBezTo>
                    <a:pt x="21710" y="1152"/>
                    <a:pt x="23974" y="4947"/>
                    <a:pt x="23062" y="8685"/>
                  </a:cubicBezTo>
                  <a:cubicBezTo>
                    <a:pt x="22999" y="8883"/>
                    <a:pt x="22936" y="9078"/>
                    <a:pt x="22873" y="9273"/>
                  </a:cubicBezTo>
                  <a:cubicBezTo>
                    <a:pt x="2595" y="77464"/>
                    <a:pt x="19949" y="179703"/>
                    <a:pt x="40259" y="227270"/>
                  </a:cubicBezTo>
                  <a:cubicBezTo>
                    <a:pt x="45037" y="238664"/>
                    <a:pt x="56198" y="246093"/>
                    <a:pt x="68554" y="246134"/>
                  </a:cubicBezTo>
                  <a:lnTo>
                    <a:pt x="795295" y="246134"/>
                  </a:lnTo>
                  <a:cubicBezTo>
                    <a:pt x="799162" y="246134"/>
                    <a:pt x="802275" y="249259"/>
                    <a:pt x="802275" y="253113"/>
                  </a:cubicBezTo>
                  <a:cubicBezTo>
                    <a:pt x="802275" y="256967"/>
                    <a:pt x="799162" y="260092"/>
                    <a:pt x="795295" y="260092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7" name="任意多边形: 形状  177"/>
            <p:cNvSpPr/>
            <p:nvPr userDrawn="1">
              <p:custDataLst>
                <p:tags r:id="rId16"/>
              </p:custDataLst>
            </p:nvPr>
          </p:nvSpPr>
          <p:spPr>
            <a:xfrm>
              <a:off x="2632" y="6918"/>
              <a:ext cx="2838" cy="1617"/>
            </a:xfrm>
            <a:custGeom>
              <a:avLst/>
              <a:gdLst>
                <a:gd name="connsiteX0" fmla="*/ 0 w 806689"/>
                <a:gd name="connsiteY0" fmla="*/ 72309 h 459510"/>
                <a:gd name="connsiteX1" fmla="*/ 37443 w 806689"/>
                <a:gd name="connsiteY1" fmla="*/ 459511 h 459510"/>
                <a:gd name="connsiteX2" fmla="*/ 806690 w 806689"/>
                <a:gd name="connsiteY2" fmla="*/ 459511 h 459510"/>
                <a:gd name="connsiteX3" fmla="*/ 801503 w 806689"/>
                <a:gd name="connsiteY3" fmla="*/ 72309 h 459510"/>
                <a:gd name="connsiteX4" fmla="*/ 101925 w 806689"/>
                <a:gd name="connsiteY4" fmla="*/ 0 h 45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6689" h="459510">
                  <a:moveTo>
                    <a:pt x="0" y="72309"/>
                  </a:moveTo>
                  <a:cubicBezTo>
                    <a:pt x="0" y="203944"/>
                    <a:pt x="19366" y="389842"/>
                    <a:pt x="37443" y="459511"/>
                  </a:cubicBezTo>
                  <a:lnTo>
                    <a:pt x="806690" y="459511"/>
                  </a:lnTo>
                  <a:cubicBezTo>
                    <a:pt x="806690" y="459511"/>
                    <a:pt x="801503" y="193632"/>
                    <a:pt x="801503" y="72309"/>
                  </a:cubicBezTo>
                  <a:cubicBezTo>
                    <a:pt x="682758" y="23265"/>
                    <a:pt x="101925" y="0"/>
                    <a:pt x="101925" y="0"/>
                  </a:cubicBezTo>
                  <a:close/>
                </a:path>
              </a:pathLst>
            </a:custGeom>
            <a:solidFill>
              <a:schemeClr val="accen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8" name="任意多边形: 形状  178"/>
            <p:cNvSpPr/>
            <p:nvPr userDrawn="1">
              <p:custDataLst>
                <p:tags r:id="rId17"/>
              </p:custDataLst>
            </p:nvPr>
          </p:nvSpPr>
          <p:spPr>
            <a:xfrm>
              <a:off x="2632" y="4052"/>
              <a:ext cx="2967" cy="3673"/>
            </a:xfrm>
            <a:custGeom>
              <a:avLst/>
              <a:gdLst>
                <a:gd name="connsiteX0" fmla="*/ 476268 w 843285"/>
                <a:gd name="connsiteY0" fmla="*/ 0 h 1044017"/>
                <a:gd name="connsiteX1" fmla="*/ 0 w 843285"/>
                <a:gd name="connsiteY1" fmla="*/ 886734 h 1044017"/>
                <a:gd name="connsiteX2" fmla="*/ 798737 w 843285"/>
                <a:gd name="connsiteY2" fmla="*/ 1043928 h 1044017"/>
                <a:gd name="connsiteX3" fmla="*/ 843191 w 843285"/>
                <a:gd name="connsiteY3" fmla="*/ 1004878 h 1044017"/>
                <a:gd name="connsiteX4" fmla="*/ 843285 w 843285"/>
                <a:gd name="connsiteY4" fmla="*/ 1001674 h 1044017"/>
                <a:gd name="connsiteX5" fmla="*/ 476268 w 843285"/>
                <a:gd name="connsiteY5" fmla="*/ 0 h 1044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3285" h="1044017">
                  <a:moveTo>
                    <a:pt x="476268" y="0"/>
                  </a:moveTo>
                  <a:cubicBezTo>
                    <a:pt x="305901" y="0"/>
                    <a:pt x="0" y="425934"/>
                    <a:pt x="0" y="886734"/>
                  </a:cubicBezTo>
                  <a:cubicBezTo>
                    <a:pt x="233874" y="859791"/>
                    <a:pt x="521886" y="1026825"/>
                    <a:pt x="798737" y="1043928"/>
                  </a:cubicBezTo>
                  <a:cubicBezTo>
                    <a:pt x="821812" y="1045422"/>
                    <a:pt x="841713" y="1027938"/>
                    <a:pt x="843191" y="1004878"/>
                  </a:cubicBezTo>
                  <a:cubicBezTo>
                    <a:pt x="843285" y="1003812"/>
                    <a:pt x="843285" y="1002743"/>
                    <a:pt x="843285" y="1001674"/>
                  </a:cubicBezTo>
                  <a:cubicBezTo>
                    <a:pt x="838255" y="642076"/>
                    <a:pt x="769875" y="0"/>
                    <a:pt x="476268" y="0"/>
                  </a:cubicBezTo>
                  <a:close/>
                </a:path>
              </a:pathLst>
            </a:custGeom>
            <a:solidFill>
              <a:schemeClr val="accent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9" name="任意多边形: 形状  179"/>
            <p:cNvSpPr/>
            <p:nvPr userDrawn="1">
              <p:custDataLst>
                <p:tags r:id="rId18"/>
              </p:custDataLst>
            </p:nvPr>
          </p:nvSpPr>
          <p:spPr>
            <a:xfrm>
              <a:off x="1763" y="8498"/>
              <a:ext cx="84" cy="49"/>
            </a:xfrm>
            <a:custGeom>
              <a:avLst/>
              <a:gdLst>
                <a:gd name="connsiteX0" fmla="*/ 16820 w 23799"/>
                <a:gd name="connsiteY0" fmla="*/ 13959 h 13958"/>
                <a:gd name="connsiteX1" fmla="*/ 6979 w 23799"/>
                <a:gd name="connsiteY1" fmla="*/ 13959 h 13958"/>
                <a:gd name="connsiteX2" fmla="*/ 0 w 23799"/>
                <a:gd name="connsiteY2" fmla="*/ 6979 h 13958"/>
                <a:gd name="connsiteX3" fmla="*/ 6979 w 23799"/>
                <a:gd name="connsiteY3" fmla="*/ 0 h 13958"/>
                <a:gd name="connsiteX4" fmla="*/ 16820 w 23799"/>
                <a:gd name="connsiteY4" fmla="*/ 0 h 13958"/>
                <a:gd name="connsiteX5" fmla="*/ 23799 w 23799"/>
                <a:gd name="connsiteY5" fmla="*/ 6979 h 13958"/>
                <a:gd name="connsiteX6" fmla="*/ 16820 w 23799"/>
                <a:gd name="connsiteY6" fmla="*/ 13959 h 13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99" h="13958">
                  <a:moveTo>
                    <a:pt x="16820" y="13959"/>
                  </a:moveTo>
                  <a:lnTo>
                    <a:pt x="6979" y="13959"/>
                  </a:lnTo>
                  <a:cubicBezTo>
                    <a:pt x="3112" y="13959"/>
                    <a:pt x="0" y="10834"/>
                    <a:pt x="0" y="6979"/>
                  </a:cubicBezTo>
                  <a:cubicBezTo>
                    <a:pt x="0" y="3125"/>
                    <a:pt x="3112" y="0"/>
                    <a:pt x="6979" y="0"/>
                  </a:cubicBezTo>
                  <a:lnTo>
                    <a:pt x="16820" y="0"/>
                  </a:lnTo>
                  <a:cubicBezTo>
                    <a:pt x="20687" y="0"/>
                    <a:pt x="23799" y="3125"/>
                    <a:pt x="23799" y="6979"/>
                  </a:cubicBezTo>
                  <a:cubicBezTo>
                    <a:pt x="23799" y="10834"/>
                    <a:pt x="20687" y="13959"/>
                    <a:pt x="16820" y="1395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0" name="任意多边形: 形状  180"/>
            <p:cNvSpPr/>
            <p:nvPr userDrawn="1">
              <p:custDataLst>
                <p:tags r:id="rId19"/>
              </p:custDataLst>
            </p:nvPr>
          </p:nvSpPr>
          <p:spPr>
            <a:xfrm>
              <a:off x="1991" y="8498"/>
              <a:ext cx="3144" cy="49"/>
            </a:xfrm>
            <a:custGeom>
              <a:avLst/>
              <a:gdLst>
                <a:gd name="connsiteX0" fmla="*/ 886734 w 893713"/>
                <a:gd name="connsiteY0" fmla="*/ 13959 h 13958"/>
                <a:gd name="connsiteX1" fmla="*/ 6980 w 893713"/>
                <a:gd name="connsiteY1" fmla="*/ 13959 h 13958"/>
                <a:gd name="connsiteX2" fmla="*/ 0 w 893713"/>
                <a:gd name="connsiteY2" fmla="*/ 6979 h 13958"/>
                <a:gd name="connsiteX3" fmla="*/ 6980 w 893713"/>
                <a:gd name="connsiteY3" fmla="*/ 0 h 13958"/>
                <a:gd name="connsiteX4" fmla="*/ 886734 w 893713"/>
                <a:gd name="connsiteY4" fmla="*/ 0 h 13958"/>
                <a:gd name="connsiteX5" fmla="*/ 893713 w 893713"/>
                <a:gd name="connsiteY5" fmla="*/ 6979 h 13958"/>
                <a:gd name="connsiteX6" fmla="*/ 886734 w 893713"/>
                <a:gd name="connsiteY6" fmla="*/ 13959 h 13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3713" h="13958">
                  <a:moveTo>
                    <a:pt x="886734" y="13959"/>
                  </a:moveTo>
                  <a:lnTo>
                    <a:pt x="6980" y="13959"/>
                  </a:lnTo>
                  <a:cubicBezTo>
                    <a:pt x="3112" y="13959"/>
                    <a:pt x="0" y="10834"/>
                    <a:pt x="0" y="6979"/>
                  </a:cubicBezTo>
                  <a:cubicBezTo>
                    <a:pt x="0" y="3125"/>
                    <a:pt x="3112" y="0"/>
                    <a:pt x="6980" y="0"/>
                  </a:cubicBezTo>
                  <a:lnTo>
                    <a:pt x="886734" y="0"/>
                  </a:lnTo>
                  <a:cubicBezTo>
                    <a:pt x="890601" y="0"/>
                    <a:pt x="893713" y="3125"/>
                    <a:pt x="893713" y="6979"/>
                  </a:cubicBezTo>
                  <a:cubicBezTo>
                    <a:pt x="893713" y="10834"/>
                    <a:pt x="890601" y="13959"/>
                    <a:pt x="886734" y="1395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1" name="任意多边形: 形状  181"/>
            <p:cNvSpPr/>
            <p:nvPr userDrawn="1">
              <p:custDataLst>
                <p:tags r:id="rId20"/>
              </p:custDataLst>
            </p:nvPr>
          </p:nvSpPr>
          <p:spPr>
            <a:xfrm>
              <a:off x="2607" y="5075"/>
              <a:ext cx="2860" cy="2663"/>
            </a:xfrm>
            <a:custGeom>
              <a:avLst/>
              <a:gdLst>
                <a:gd name="connsiteX0" fmla="*/ 805653 w 812918"/>
                <a:gd name="connsiteY0" fmla="*/ 756893 h 756896"/>
                <a:gd name="connsiteX1" fmla="*/ 805275 w 812918"/>
                <a:gd name="connsiteY1" fmla="*/ 756893 h 756896"/>
                <a:gd name="connsiteX2" fmla="*/ 427569 w 812918"/>
                <a:gd name="connsiteY2" fmla="*/ 673202 h 756896"/>
                <a:gd name="connsiteX3" fmla="*/ 7765 w 812918"/>
                <a:gd name="connsiteY3" fmla="*/ 599510 h 756896"/>
                <a:gd name="connsiteX4" fmla="*/ 31 w 812918"/>
                <a:gd name="connsiteY4" fmla="*/ 593360 h 756896"/>
                <a:gd name="connsiteX5" fmla="*/ 0 w 812918"/>
                <a:gd name="connsiteY5" fmla="*/ 592593 h 756896"/>
                <a:gd name="connsiteX6" fmla="*/ 157540 w 812918"/>
                <a:gd name="connsiteY6" fmla="*/ 3586 h 756896"/>
                <a:gd name="connsiteX7" fmla="*/ 167034 w 812918"/>
                <a:gd name="connsiteY7" fmla="*/ 882 h 756896"/>
                <a:gd name="connsiteX8" fmla="*/ 169739 w 812918"/>
                <a:gd name="connsiteY8" fmla="*/ 10376 h 756896"/>
                <a:gd name="connsiteX9" fmla="*/ 13990 w 812918"/>
                <a:gd name="connsiteY9" fmla="*/ 584828 h 756896"/>
                <a:gd name="connsiteX10" fmla="*/ 431592 w 812918"/>
                <a:gd name="connsiteY10" fmla="*/ 659841 h 756896"/>
                <a:gd name="connsiteX11" fmla="*/ 806156 w 812918"/>
                <a:gd name="connsiteY11" fmla="*/ 742934 h 756896"/>
                <a:gd name="connsiteX12" fmla="*/ 812915 w 812918"/>
                <a:gd name="connsiteY12" fmla="*/ 750133 h 756896"/>
                <a:gd name="connsiteX13" fmla="*/ 805715 w 812918"/>
                <a:gd name="connsiteY13" fmla="*/ 756893 h 75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2918" h="756896">
                  <a:moveTo>
                    <a:pt x="805653" y="756893"/>
                  </a:moveTo>
                  <a:lnTo>
                    <a:pt x="805275" y="756893"/>
                  </a:lnTo>
                  <a:cubicBezTo>
                    <a:pt x="679362" y="749033"/>
                    <a:pt x="551375" y="710489"/>
                    <a:pt x="427569" y="673202"/>
                  </a:cubicBezTo>
                  <a:cubicBezTo>
                    <a:pt x="276882" y="627805"/>
                    <a:pt x="134526" y="584922"/>
                    <a:pt x="7765" y="599510"/>
                  </a:cubicBezTo>
                  <a:cubicBezTo>
                    <a:pt x="3930" y="599944"/>
                    <a:pt x="471" y="597189"/>
                    <a:pt x="31" y="593360"/>
                  </a:cubicBezTo>
                  <a:cubicBezTo>
                    <a:pt x="0" y="593105"/>
                    <a:pt x="0" y="592851"/>
                    <a:pt x="0" y="592593"/>
                  </a:cubicBezTo>
                  <a:cubicBezTo>
                    <a:pt x="0" y="395566"/>
                    <a:pt x="55961" y="186403"/>
                    <a:pt x="157540" y="3586"/>
                  </a:cubicBezTo>
                  <a:cubicBezTo>
                    <a:pt x="159426" y="218"/>
                    <a:pt x="163670" y="-992"/>
                    <a:pt x="167034" y="882"/>
                  </a:cubicBezTo>
                  <a:cubicBezTo>
                    <a:pt x="170399" y="2756"/>
                    <a:pt x="171624" y="7009"/>
                    <a:pt x="169739" y="10376"/>
                  </a:cubicBezTo>
                  <a:cubicBezTo>
                    <a:pt x="70612" y="188729"/>
                    <a:pt x="15436" y="392422"/>
                    <a:pt x="13990" y="584828"/>
                  </a:cubicBezTo>
                  <a:cubicBezTo>
                    <a:pt x="141569" y="572441"/>
                    <a:pt x="282541" y="614915"/>
                    <a:pt x="431592" y="659841"/>
                  </a:cubicBezTo>
                  <a:cubicBezTo>
                    <a:pt x="554645" y="696876"/>
                    <a:pt x="681846" y="735294"/>
                    <a:pt x="806156" y="742934"/>
                  </a:cubicBezTo>
                  <a:cubicBezTo>
                    <a:pt x="810023" y="743056"/>
                    <a:pt x="813041" y="746279"/>
                    <a:pt x="812915" y="750133"/>
                  </a:cubicBezTo>
                  <a:cubicBezTo>
                    <a:pt x="812789" y="753988"/>
                    <a:pt x="809583" y="757015"/>
                    <a:pt x="805715" y="756893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2" name="任意多边形: 形状  182"/>
            <p:cNvSpPr/>
            <p:nvPr userDrawn="1">
              <p:custDataLst>
                <p:tags r:id="rId21"/>
              </p:custDataLst>
            </p:nvPr>
          </p:nvSpPr>
          <p:spPr>
            <a:xfrm>
              <a:off x="3229" y="4925"/>
              <a:ext cx="66" cy="78"/>
            </a:xfrm>
            <a:custGeom>
              <a:avLst/>
              <a:gdLst>
                <a:gd name="connsiteX0" fmla="*/ 6968 w 18840"/>
                <a:gd name="connsiteY0" fmla="*/ 22046 h 22046"/>
                <a:gd name="connsiteX1" fmla="*/ 3384 w 18840"/>
                <a:gd name="connsiteY1" fmla="*/ 21040 h 22046"/>
                <a:gd name="connsiteX2" fmla="*/ 995 w 18840"/>
                <a:gd name="connsiteY2" fmla="*/ 11464 h 22046"/>
                <a:gd name="connsiteX3" fmla="*/ 995 w 18840"/>
                <a:gd name="connsiteY3" fmla="*/ 11451 h 22046"/>
                <a:gd name="connsiteX4" fmla="*/ 5899 w 18840"/>
                <a:gd name="connsiteY4" fmla="*/ 3340 h 22046"/>
                <a:gd name="connsiteX5" fmla="*/ 15488 w 18840"/>
                <a:gd name="connsiteY5" fmla="*/ 1029 h 22046"/>
                <a:gd name="connsiteX6" fmla="*/ 17814 w 18840"/>
                <a:gd name="connsiteY6" fmla="*/ 10634 h 22046"/>
                <a:gd name="connsiteX7" fmla="*/ 12941 w 18840"/>
                <a:gd name="connsiteY7" fmla="*/ 18651 h 22046"/>
                <a:gd name="connsiteX8" fmla="*/ 6968 w 18840"/>
                <a:gd name="connsiteY8" fmla="*/ 22046 h 2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40" h="22046">
                  <a:moveTo>
                    <a:pt x="6968" y="22046"/>
                  </a:moveTo>
                  <a:cubicBezTo>
                    <a:pt x="5711" y="22056"/>
                    <a:pt x="4453" y="21707"/>
                    <a:pt x="3384" y="21040"/>
                  </a:cubicBezTo>
                  <a:cubicBezTo>
                    <a:pt x="83" y="19060"/>
                    <a:pt x="-986" y="14771"/>
                    <a:pt x="995" y="11464"/>
                  </a:cubicBezTo>
                  <a:cubicBezTo>
                    <a:pt x="995" y="11461"/>
                    <a:pt x="995" y="11458"/>
                    <a:pt x="995" y="11451"/>
                  </a:cubicBezTo>
                  <a:lnTo>
                    <a:pt x="5899" y="3340"/>
                  </a:lnTo>
                  <a:cubicBezTo>
                    <a:pt x="7911" y="48"/>
                    <a:pt x="12218" y="-986"/>
                    <a:pt x="15488" y="1029"/>
                  </a:cubicBezTo>
                  <a:cubicBezTo>
                    <a:pt x="18789" y="3045"/>
                    <a:pt x="19827" y="7342"/>
                    <a:pt x="17814" y="10634"/>
                  </a:cubicBezTo>
                  <a:lnTo>
                    <a:pt x="12941" y="18651"/>
                  </a:lnTo>
                  <a:cubicBezTo>
                    <a:pt x="11684" y="20760"/>
                    <a:pt x="9420" y="22053"/>
                    <a:pt x="6968" y="22046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3" name="任意多边形: 形状  183"/>
            <p:cNvSpPr/>
            <p:nvPr userDrawn="1">
              <p:custDataLst>
                <p:tags r:id="rId22"/>
              </p:custDataLst>
            </p:nvPr>
          </p:nvSpPr>
          <p:spPr>
            <a:xfrm>
              <a:off x="3703" y="2209"/>
              <a:ext cx="1197" cy="905"/>
            </a:xfrm>
            <a:custGeom>
              <a:avLst/>
              <a:gdLst>
                <a:gd name="connsiteX0" fmla="*/ 271758 w 340161"/>
                <a:gd name="connsiteY0" fmla="*/ 224851 h 257138"/>
                <a:gd name="connsiteX1" fmla="*/ 230605 w 340161"/>
                <a:gd name="connsiteY1" fmla="*/ 0 h 257138"/>
                <a:gd name="connsiteX2" fmla="*/ 70675 w 340161"/>
                <a:gd name="connsiteY2" fmla="*/ 37066 h 257138"/>
                <a:gd name="connsiteX3" fmla="*/ 0 w 340161"/>
                <a:gd name="connsiteY3" fmla="*/ 209257 h 257138"/>
                <a:gd name="connsiteX4" fmla="*/ 207497 w 340161"/>
                <a:gd name="connsiteY4" fmla="*/ 257139 h 25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161" h="257138">
                  <a:moveTo>
                    <a:pt x="271758" y="224851"/>
                  </a:moveTo>
                  <a:cubicBezTo>
                    <a:pt x="369219" y="181371"/>
                    <a:pt x="368558" y="0"/>
                    <a:pt x="230605" y="0"/>
                  </a:cubicBezTo>
                  <a:cubicBezTo>
                    <a:pt x="161093" y="0"/>
                    <a:pt x="163388" y="37066"/>
                    <a:pt x="70675" y="37066"/>
                  </a:cubicBezTo>
                  <a:cubicBezTo>
                    <a:pt x="21347" y="37066"/>
                    <a:pt x="0" y="209257"/>
                    <a:pt x="0" y="209257"/>
                  </a:cubicBezTo>
                  <a:lnTo>
                    <a:pt x="207497" y="2571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4" name="任意多边形: 形状  184"/>
            <p:cNvSpPr/>
            <p:nvPr userDrawn="1">
              <p:custDataLst>
                <p:tags r:id="rId23"/>
              </p:custDataLst>
            </p:nvPr>
          </p:nvSpPr>
          <p:spPr>
            <a:xfrm>
              <a:off x="5682" y="5244"/>
              <a:ext cx="1972" cy="1247"/>
            </a:xfrm>
            <a:custGeom>
              <a:avLst/>
              <a:gdLst>
                <a:gd name="connsiteX0" fmla="*/ 319121 w 560533"/>
                <a:gd name="connsiteY0" fmla="*/ 331211 h 354443"/>
                <a:gd name="connsiteX1" fmla="*/ 475309 w 560533"/>
                <a:gd name="connsiteY1" fmla="*/ 354444 h 354443"/>
                <a:gd name="connsiteX2" fmla="*/ 552082 w 560533"/>
                <a:gd name="connsiteY2" fmla="*/ 230512 h 354443"/>
                <a:gd name="connsiteX3" fmla="*/ 432049 w 560533"/>
                <a:gd name="connsiteY3" fmla="*/ 160812 h 354443"/>
                <a:gd name="connsiteX4" fmla="*/ 329432 w 560533"/>
                <a:gd name="connsiteY4" fmla="*/ 3995 h 354443"/>
                <a:gd name="connsiteX5" fmla="*/ 160354 w 560533"/>
                <a:gd name="connsiteY5" fmla="*/ 62094 h 354443"/>
                <a:gd name="connsiteX6" fmla="*/ 15735 w 560533"/>
                <a:gd name="connsiteY6" fmla="*/ 122110 h 354443"/>
                <a:gd name="connsiteX7" fmla="*/ 35101 w 560533"/>
                <a:gd name="connsiteY7" fmla="*/ 279556 h 354443"/>
                <a:gd name="connsiteX8" fmla="*/ 319121 w 560533"/>
                <a:gd name="connsiteY8" fmla="*/ 331211 h 35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0533" h="354443">
                  <a:moveTo>
                    <a:pt x="319121" y="331211"/>
                  </a:moveTo>
                  <a:cubicBezTo>
                    <a:pt x="401081" y="298294"/>
                    <a:pt x="415260" y="354444"/>
                    <a:pt x="475309" y="354444"/>
                  </a:cubicBezTo>
                  <a:cubicBezTo>
                    <a:pt x="542400" y="354444"/>
                    <a:pt x="577893" y="282134"/>
                    <a:pt x="552082" y="230512"/>
                  </a:cubicBezTo>
                  <a:cubicBezTo>
                    <a:pt x="526271" y="178889"/>
                    <a:pt x="461570" y="189012"/>
                    <a:pt x="432049" y="160812"/>
                  </a:cubicBezTo>
                  <a:cubicBezTo>
                    <a:pt x="389449" y="120161"/>
                    <a:pt x="412525" y="28171"/>
                    <a:pt x="329432" y="3995"/>
                  </a:cubicBezTo>
                  <a:cubicBezTo>
                    <a:pt x="258443" y="-16661"/>
                    <a:pt x="217447" y="48858"/>
                    <a:pt x="160354" y="62094"/>
                  </a:cubicBezTo>
                  <a:cubicBezTo>
                    <a:pt x="115836" y="72406"/>
                    <a:pt x="55159" y="58227"/>
                    <a:pt x="15735" y="122110"/>
                  </a:cubicBezTo>
                  <a:cubicBezTo>
                    <a:pt x="-13881" y="170149"/>
                    <a:pt x="1556" y="243433"/>
                    <a:pt x="35101" y="279556"/>
                  </a:cubicBezTo>
                  <a:cubicBezTo>
                    <a:pt x="68646" y="315680"/>
                    <a:pt x="319121" y="331211"/>
                    <a:pt x="319121" y="331211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5" name="任意多边形: 形状  185"/>
            <p:cNvSpPr/>
            <p:nvPr userDrawn="1">
              <p:custDataLst>
                <p:tags r:id="rId24"/>
              </p:custDataLst>
            </p:nvPr>
          </p:nvSpPr>
          <p:spPr>
            <a:xfrm>
              <a:off x="3581" y="5746"/>
              <a:ext cx="913" cy="688"/>
            </a:xfrm>
            <a:custGeom>
              <a:avLst/>
              <a:gdLst>
                <a:gd name="connsiteX0" fmla="*/ 259436 w 259436"/>
                <a:gd name="connsiteY0" fmla="*/ 126667 h 195402"/>
                <a:gd name="connsiteX1" fmla="*/ 88094 w 259436"/>
                <a:gd name="connsiteY1" fmla="*/ 192406 h 195402"/>
                <a:gd name="connsiteX2" fmla="*/ 4687 w 259436"/>
                <a:gd name="connsiteY2" fmla="*/ 131855 h 195402"/>
                <a:gd name="connsiteX3" fmla="*/ 67156 w 259436"/>
                <a:gd name="connsiteY3" fmla="*/ 40305 h 195402"/>
                <a:gd name="connsiteX4" fmla="*/ 137390 w 259436"/>
                <a:gd name="connsiteY4" fmla="*/ 0 h 195402"/>
                <a:gd name="connsiteX5" fmla="*/ 237586 w 259436"/>
                <a:gd name="connsiteY5" fmla="*/ 3458 h 19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436" h="195402">
                  <a:moveTo>
                    <a:pt x="259436" y="126667"/>
                  </a:moveTo>
                  <a:cubicBezTo>
                    <a:pt x="259436" y="126667"/>
                    <a:pt x="133681" y="183634"/>
                    <a:pt x="88094" y="192406"/>
                  </a:cubicBezTo>
                  <a:cubicBezTo>
                    <a:pt x="39238" y="201838"/>
                    <a:pt x="-16692" y="190928"/>
                    <a:pt x="4687" y="131855"/>
                  </a:cubicBezTo>
                  <a:cubicBezTo>
                    <a:pt x="19620" y="90575"/>
                    <a:pt x="41816" y="63349"/>
                    <a:pt x="67156" y="40305"/>
                  </a:cubicBezTo>
                  <a:cubicBezTo>
                    <a:pt x="92496" y="17260"/>
                    <a:pt x="137390" y="0"/>
                    <a:pt x="137390" y="0"/>
                  </a:cubicBezTo>
                  <a:lnTo>
                    <a:pt x="237586" y="3458"/>
                  </a:ln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6" name="任意多边形: 形状  186"/>
            <p:cNvSpPr/>
            <p:nvPr userDrawn="1">
              <p:custDataLst>
                <p:tags r:id="rId25"/>
              </p:custDataLst>
            </p:nvPr>
          </p:nvSpPr>
          <p:spPr>
            <a:xfrm>
              <a:off x="3556" y="5722"/>
              <a:ext cx="964" cy="737"/>
            </a:xfrm>
            <a:custGeom>
              <a:avLst/>
              <a:gdLst>
                <a:gd name="connsiteX0" fmla="*/ 64882 w 274036"/>
                <a:gd name="connsiteY0" fmla="*/ 209357 h 209357"/>
                <a:gd name="connsiteX1" fmla="*/ 9549 w 274036"/>
                <a:gd name="connsiteY1" fmla="*/ 189959 h 209357"/>
                <a:gd name="connsiteX2" fmla="*/ 4991 w 274036"/>
                <a:gd name="connsiteY2" fmla="*/ 136513 h 209357"/>
                <a:gd name="connsiteX3" fmla="*/ 69346 w 274036"/>
                <a:gd name="connsiteY3" fmla="*/ 42197 h 209357"/>
                <a:gd name="connsiteX4" fmla="*/ 141655 w 274036"/>
                <a:gd name="connsiteY4" fmla="*/ 540 h 209357"/>
                <a:gd name="connsiteX5" fmla="*/ 150773 w 274036"/>
                <a:gd name="connsiteY5" fmla="*/ 4291 h 209357"/>
                <a:gd name="connsiteX6" fmla="*/ 147031 w 274036"/>
                <a:gd name="connsiteY6" fmla="*/ 13421 h 209357"/>
                <a:gd name="connsiteX7" fmla="*/ 146686 w 274036"/>
                <a:gd name="connsiteY7" fmla="*/ 13556 h 209357"/>
                <a:gd name="connsiteX8" fmla="*/ 78620 w 274036"/>
                <a:gd name="connsiteY8" fmla="*/ 52509 h 209357"/>
                <a:gd name="connsiteX9" fmla="*/ 18037 w 274036"/>
                <a:gd name="connsiteY9" fmla="*/ 141261 h 209357"/>
                <a:gd name="connsiteX10" fmla="*/ 20081 w 274036"/>
                <a:gd name="connsiteY10" fmla="*/ 181031 h 209357"/>
                <a:gd name="connsiteX11" fmla="*/ 93554 w 274036"/>
                <a:gd name="connsiteY11" fmla="*/ 192600 h 209357"/>
                <a:gd name="connsiteX12" fmla="*/ 263324 w 274036"/>
                <a:gd name="connsiteY12" fmla="*/ 127365 h 209357"/>
                <a:gd name="connsiteX13" fmla="*/ 272944 w 274036"/>
                <a:gd name="connsiteY13" fmla="*/ 129518 h 209357"/>
                <a:gd name="connsiteX14" fmla="*/ 270807 w 274036"/>
                <a:gd name="connsiteY14" fmla="*/ 139151 h 209357"/>
                <a:gd name="connsiteX15" fmla="*/ 269077 w 274036"/>
                <a:gd name="connsiteY15" fmla="*/ 139940 h 209357"/>
                <a:gd name="connsiteX16" fmla="*/ 96163 w 274036"/>
                <a:gd name="connsiteY16" fmla="*/ 206182 h 209357"/>
                <a:gd name="connsiteX17" fmla="*/ 64882 w 274036"/>
                <a:gd name="connsiteY17" fmla="*/ 209357 h 20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4036" h="209357">
                  <a:moveTo>
                    <a:pt x="64882" y="209357"/>
                  </a:moveTo>
                  <a:cubicBezTo>
                    <a:pt x="40108" y="209357"/>
                    <a:pt x="20395" y="202661"/>
                    <a:pt x="9549" y="189959"/>
                  </a:cubicBezTo>
                  <a:cubicBezTo>
                    <a:pt x="-1297" y="177258"/>
                    <a:pt x="-3026" y="158898"/>
                    <a:pt x="4991" y="136513"/>
                  </a:cubicBezTo>
                  <a:cubicBezTo>
                    <a:pt x="18352" y="99573"/>
                    <a:pt x="38190" y="70492"/>
                    <a:pt x="69346" y="42197"/>
                  </a:cubicBezTo>
                  <a:cubicBezTo>
                    <a:pt x="95346" y="18555"/>
                    <a:pt x="139895" y="1326"/>
                    <a:pt x="141655" y="540"/>
                  </a:cubicBezTo>
                  <a:cubicBezTo>
                    <a:pt x="145208" y="-944"/>
                    <a:pt x="149295" y="735"/>
                    <a:pt x="150773" y="4291"/>
                  </a:cubicBezTo>
                  <a:cubicBezTo>
                    <a:pt x="152282" y="7850"/>
                    <a:pt x="150584" y="11937"/>
                    <a:pt x="147031" y="13421"/>
                  </a:cubicBezTo>
                  <a:cubicBezTo>
                    <a:pt x="146905" y="13471"/>
                    <a:pt x="146812" y="13515"/>
                    <a:pt x="146686" y="13556"/>
                  </a:cubicBezTo>
                  <a:cubicBezTo>
                    <a:pt x="146245" y="13744"/>
                    <a:pt x="102671" y="30659"/>
                    <a:pt x="78620" y="52509"/>
                  </a:cubicBezTo>
                  <a:cubicBezTo>
                    <a:pt x="49257" y="79200"/>
                    <a:pt x="30582" y="106583"/>
                    <a:pt x="18037" y="141261"/>
                  </a:cubicBezTo>
                  <a:cubicBezTo>
                    <a:pt x="11750" y="158678"/>
                    <a:pt x="12411" y="172071"/>
                    <a:pt x="20081" y="181031"/>
                  </a:cubicBezTo>
                  <a:cubicBezTo>
                    <a:pt x="31525" y="194455"/>
                    <a:pt x="60386" y="198982"/>
                    <a:pt x="93554" y="192600"/>
                  </a:cubicBezTo>
                  <a:cubicBezTo>
                    <a:pt x="137883" y="184080"/>
                    <a:pt x="262098" y="127930"/>
                    <a:pt x="263324" y="127365"/>
                  </a:cubicBezTo>
                  <a:cubicBezTo>
                    <a:pt x="266594" y="125299"/>
                    <a:pt x="270901" y="126264"/>
                    <a:pt x="272944" y="129518"/>
                  </a:cubicBezTo>
                  <a:cubicBezTo>
                    <a:pt x="275019" y="132772"/>
                    <a:pt x="274045" y="137085"/>
                    <a:pt x="270807" y="139151"/>
                  </a:cubicBezTo>
                  <a:cubicBezTo>
                    <a:pt x="270272" y="139491"/>
                    <a:pt x="269674" y="139758"/>
                    <a:pt x="269077" y="139940"/>
                  </a:cubicBezTo>
                  <a:cubicBezTo>
                    <a:pt x="263922" y="142298"/>
                    <a:pt x="142096" y="197347"/>
                    <a:pt x="96163" y="206182"/>
                  </a:cubicBezTo>
                  <a:cubicBezTo>
                    <a:pt x="85851" y="208225"/>
                    <a:pt x="75382" y="209288"/>
                    <a:pt x="64882" y="209357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7" name="任意多边形: 形状  187"/>
            <p:cNvSpPr/>
            <p:nvPr userDrawn="1">
              <p:custDataLst>
                <p:tags r:id="rId26"/>
              </p:custDataLst>
            </p:nvPr>
          </p:nvSpPr>
          <p:spPr>
            <a:xfrm>
              <a:off x="3588" y="5919"/>
              <a:ext cx="3852" cy="2707"/>
            </a:xfrm>
            <a:custGeom>
              <a:avLst/>
              <a:gdLst>
                <a:gd name="connsiteX0" fmla="*/ 591544 w 1094944"/>
                <a:gd name="connsiteY0" fmla="*/ 0 h 769246"/>
                <a:gd name="connsiteX1" fmla="*/ 382476 w 1094944"/>
                <a:gd name="connsiteY1" fmla="*/ 113557 h 769246"/>
                <a:gd name="connsiteX2" fmla="*/ 155298 w 1094944"/>
                <a:gd name="connsiteY2" fmla="*/ 234911 h 769246"/>
                <a:gd name="connsiteX3" fmla="*/ 75286 w 1094944"/>
                <a:gd name="connsiteY3" fmla="*/ 371702 h 769246"/>
                <a:gd name="connsiteX4" fmla="*/ 165610 w 1094944"/>
                <a:gd name="connsiteY4" fmla="*/ 769247 h 769246"/>
                <a:gd name="connsiteX5" fmla="*/ 836799 w 1094944"/>
                <a:gd name="connsiteY5" fmla="*/ 769247 h 769246"/>
                <a:gd name="connsiteX6" fmla="*/ 1094944 w 1094944"/>
                <a:gd name="connsiteY6" fmla="*/ 557569 h 769246"/>
                <a:gd name="connsiteX7" fmla="*/ 885844 w 1094944"/>
                <a:gd name="connsiteY7" fmla="*/ 77434 h 769246"/>
                <a:gd name="connsiteX8" fmla="*/ 591544 w 1094944"/>
                <a:gd name="connsiteY8" fmla="*/ 0 h 76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4944" h="769246">
                  <a:moveTo>
                    <a:pt x="591544" y="0"/>
                  </a:moveTo>
                  <a:cubicBezTo>
                    <a:pt x="472800" y="0"/>
                    <a:pt x="444410" y="69700"/>
                    <a:pt x="382476" y="113557"/>
                  </a:cubicBezTo>
                  <a:cubicBezTo>
                    <a:pt x="320541" y="157414"/>
                    <a:pt x="224999" y="162633"/>
                    <a:pt x="155298" y="234911"/>
                  </a:cubicBezTo>
                  <a:cubicBezTo>
                    <a:pt x="85599" y="307189"/>
                    <a:pt x="75286" y="371702"/>
                    <a:pt x="75286" y="371702"/>
                  </a:cubicBezTo>
                  <a:cubicBezTo>
                    <a:pt x="-31857" y="434957"/>
                    <a:pt x="-43458" y="769247"/>
                    <a:pt x="165610" y="769247"/>
                  </a:cubicBezTo>
                  <a:lnTo>
                    <a:pt x="836799" y="769247"/>
                  </a:lnTo>
                  <a:cubicBezTo>
                    <a:pt x="976199" y="769247"/>
                    <a:pt x="1094944" y="699547"/>
                    <a:pt x="1094944" y="557569"/>
                  </a:cubicBezTo>
                  <a:cubicBezTo>
                    <a:pt x="1094944" y="415591"/>
                    <a:pt x="999432" y="149712"/>
                    <a:pt x="885844" y="77434"/>
                  </a:cubicBezTo>
                  <a:cubicBezTo>
                    <a:pt x="786308" y="14116"/>
                    <a:pt x="676744" y="0"/>
                    <a:pt x="591544" y="0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8" name="任意多边形: 形状  188"/>
            <p:cNvSpPr/>
            <p:nvPr userDrawn="1">
              <p:custDataLst>
                <p:tags r:id="rId27"/>
              </p:custDataLst>
            </p:nvPr>
          </p:nvSpPr>
          <p:spPr>
            <a:xfrm>
              <a:off x="3564" y="5894"/>
              <a:ext cx="3902" cy="2756"/>
            </a:xfrm>
            <a:custGeom>
              <a:avLst/>
              <a:gdLst>
                <a:gd name="connsiteX0" fmla="*/ 843868 w 1108992"/>
                <a:gd name="connsiteY0" fmla="*/ 783205 h 783205"/>
                <a:gd name="connsiteX1" fmla="*/ 172680 w 1108992"/>
                <a:gd name="connsiteY1" fmla="*/ 783205 h 783205"/>
                <a:gd name="connsiteX2" fmla="*/ 10675 w 1108992"/>
                <a:gd name="connsiteY2" fmla="*/ 648396 h 783205"/>
                <a:gd name="connsiteX3" fmla="*/ 76068 w 1108992"/>
                <a:gd name="connsiteY3" fmla="*/ 374343 h 783205"/>
                <a:gd name="connsiteX4" fmla="*/ 157338 w 1108992"/>
                <a:gd name="connsiteY4" fmla="*/ 237018 h 783205"/>
                <a:gd name="connsiteX5" fmla="*/ 300290 w 1108992"/>
                <a:gd name="connsiteY5" fmla="*/ 154931 h 783205"/>
                <a:gd name="connsiteX6" fmla="*/ 385489 w 1108992"/>
                <a:gd name="connsiteY6" fmla="*/ 114846 h 783205"/>
                <a:gd name="connsiteX7" fmla="*/ 430070 w 1108992"/>
                <a:gd name="connsiteY7" fmla="*/ 76114 h 783205"/>
                <a:gd name="connsiteX8" fmla="*/ 598614 w 1108992"/>
                <a:gd name="connsiteY8" fmla="*/ 0 h 783205"/>
                <a:gd name="connsiteX9" fmla="*/ 896654 w 1108992"/>
                <a:gd name="connsiteY9" fmla="*/ 78597 h 783205"/>
                <a:gd name="connsiteX10" fmla="*/ 1108993 w 1108992"/>
                <a:gd name="connsiteY10" fmla="*/ 564611 h 783205"/>
                <a:gd name="connsiteX11" fmla="*/ 843868 w 1108992"/>
                <a:gd name="connsiteY11" fmla="*/ 783205 h 783205"/>
                <a:gd name="connsiteX12" fmla="*/ 598645 w 1108992"/>
                <a:gd name="connsiteY12" fmla="*/ 13959 h 783205"/>
                <a:gd name="connsiteX13" fmla="*/ 439784 w 1108992"/>
                <a:gd name="connsiteY13" fmla="*/ 86268 h 783205"/>
                <a:gd name="connsiteX14" fmla="*/ 393601 w 1108992"/>
                <a:gd name="connsiteY14" fmla="*/ 126353 h 783205"/>
                <a:gd name="connsiteX15" fmla="*/ 305226 w 1108992"/>
                <a:gd name="connsiteY15" fmla="*/ 168072 h 783205"/>
                <a:gd name="connsiteX16" fmla="*/ 167430 w 1108992"/>
                <a:gd name="connsiteY16" fmla="*/ 246669 h 783205"/>
                <a:gd name="connsiteX17" fmla="*/ 89272 w 1108992"/>
                <a:gd name="connsiteY17" fmla="*/ 379750 h 783205"/>
                <a:gd name="connsiteX18" fmla="*/ 85939 w 1108992"/>
                <a:gd name="connsiteY18" fmla="*/ 384623 h 783205"/>
                <a:gd name="connsiteX19" fmla="*/ 24162 w 1108992"/>
                <a:gd name="connsiteY19" fmla="*/ 644654 h 783205"/>
                <a:gd name="connsiteX20" fmla="*/ 172711 w 1108992"/>
                <a:gd name="connsiteY20" fmla="*/ 769184 h 783205"/>
                <a:gd name="connsiteX21" fmla="*/ 843900 w 1108992"/>
                <a:gd name="connsiteY21" fmla="*/ 769184 h 783205"/>
                <a:gd name="connsiteX22" fmla="*/ 1095034 w 1108992"/>
                <a:gd name="connsiteY22" fmla="*/ 564485 h 783205"/>
                <a:gd name="connsiteX23" fmla="*/ 889171 w 1108992"/>
                <a:gd name="connsiteY23" fmla="*/ 90230 h 783205"/>
                <a:gd name="connsiteX24" fmla="*/ 598614 w 1108992"/>
                <a:gd name="connsiteY24" fmla="*/ 13959 h 78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08992" h="783205">
                  <a:moveTo>
                    <a:pt x="843868" y="783205"/>
                  </a:moveTo>
                  <a:lnTo>
                    <a:pt x="172680" y="783205"/>
                  </a:lnTo>
                  <a:cubicBezTo>
                    <a:pt x="91945" y="783205"/>
                    <a:pt x="34348" y="735324"/>
                    <a:pt x="10675" y="648396"/>
                  </a:cubicBezTo>
                  <a:cubicBezTo>
                    <a:pt x="-17903" y="543767"/>
                    <a:pt x="13253" y="414553"/>
                    <a:pt x="76068" y="374343"/>
                  </a:cubicBezTo>
                  <a:cubicBezTo>
                    <a:pt x="79212" y="360070"/>
                    <a:pt x="94931" y="301782"/>
                    <a:pt x="157338" y="237018"/>
                  </a:cubicBezTo>
                  <a:cubicBezTo>
                    <a:pt x="200220" y="192563"/>
                    <a:pt x="253383" y="172568"/>
                    <a:pt x="300290" y="154931"/>
                  </a:cubicBezTo>
                  <a:cubicBezTo>
                    <a:pt x="331729" y="143078"/>
                    <a:pt x="361407" y="131918"/>
                    <a:pt x="385489" y="114846"/>
                  </a:cubicBezTo>
                  <a:cubicBezTo>
                    <a:pt x="401303" y="103072"/>
                    <a:pt x="416205" y="90126"/>
                    <a:pt x="430070" y="76114"/>
                  </a:cubicBezTo>
                  <a:cubicBezTo>
                    <a:pt x="468960" y="38701"/>
                    <a:pt x="509202" y="0"/>
                    <a:pt x="598614" y="0"/>
                  </a:cubicBezTo>
                  <a:cubicBezTo>
                    <a:pt x="714498" y="0"/>
                    <a:pt x="814756" y="26409"/>
                    <a:pt x="896654" y="78597"/>
                  </a:cubicBezTo>
                  <a:cubicBezTo>
                    <a:pt x="1013859" y="153170"/>
                    <a:pt x="1108993" y="426028"/>
                    <a:pt x="1108993" y="564611"/>
                  </a:cubicBezTo>
                  <a:cubicBezTo>
                    <a:pt x="1108993" y="697377"/>
                    <a:pt x="1004898" y="783205"/>
                    <a:pt x="843868" y="783205"/>
                  </a:cubicBezTo>
                  <a:close/>
                  <a:moveTo>
                    <a:pt x="598645" y="13959"/>
                  </a:moveTo>
                  <a:cubicBezTo>
                    <a:pt x="514861" y="13959"/>
                    <a:pt x="478391" y="49045"/>
                    <a:pt x="439784" y="86268"/>
                  </a:cubicBezTo>
                  <a:cubicBezTo>
                    <a:pt x="425417" y="100765"/>
                    <a:pt x="409980" y="114164"/>
                    <a:pt x="393601" y="126353"/>
                  </a:cubicBezTo>
                  <a:cubicBezTo>
                    <a:pt x="368041" y="144430"/>
                    <a:pt x="337545" y="155937"/>
                    <a:pt x="305226" y="168072"/>
                  </a:cubicBezTo>
                  <a:cubicBezTo>
                    <a:pt x="257470" y="186055"/>
                    <a:pt x="208111" y="204636"/>
                    <a:pt x="167430" y="246669"/>
                  </a:cubicBezTo>
                  <a:cubicBezTo>
                    <a:pt x="100276" y="316275"/>
                    <a:pt x="89367" y="379122"/>
                    <a:pt x="89272" y="379750"/>
                  </a:cubicBezTo>
                  <a:cubicBezTo>
                    <a:pt x="88927" y="381788"/>
                    <a:pt x="87700" y="383570"/>
                    <a:pt x="85939" y="384623"/>
                  </a:cubicBezTo>
                  <a:cubicBezTo>
                    <a:pt x="27149" y="419206"/>
                    <a:pt x="-2875" y="545716"/>
                    <a:pt x="24162" y="644654"/>
                  </a:cubicBezTo>
                  <a:cubicBezTo>
                    <a:pt x="36738" y="691152"/>
                    <a:pt x="73050" y="769184"/>
                    <a:pt x="172711" y="769184"/>
                  </a:cubicBezTo>
                  <a:lnTo>
                    <a:pt x="843900" y="769184"/>
                  </a:lnTo>
                  <a:cubicBezTo>
                    <a:pt x="959752" y="769184"/>
                    <a:pt x="1095034" y="715581"/>
                    <a:pt x="1095034" y="564485"/>
                  </a:cubicBezTo>
                  <a:cubicBezTo>
                    <a:pt x="1095034" y="428952"/>
                    <a:pt x="1002824" y="162539"/>
                    <a:pt x="889171" y="90230"/>
                  </a:cubicBezTo>
                  <a:cubicBezTo>
                    <a:pt x="809537" y="39644"/>
                    <a:pt x="711794" y="13959"/>
                    <a:pt x="598614" y="1395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9" name="任意多边形: 形状  189"/>
            <p:cNvSpPr/>
            <p:nvPr userDrawn="1">
              <p:custDataLst>
                <p:tags r:id="rId28"/>
              </p:custDataLst>
            </p:nvPr>
          </p:nvSpPr>
          <p:spPr>
            <a:xfrm>
              <a:off x="5437" y="6300"/>
              <a:ext cx="1941" cy="1841"/>
            </a:xfrm>
            <a:custGeom>
              <a:avLst/>
              <a:gdLst>
                <a:gd name="connsiteX0" fmla="*/ 456294 w 551760"/>
                <a:gd name="connsiteY0" fmla="*/ 123240 h 523237"/>
                <a:gd name="connsiteX1" fmla="*/ 53091 w 551760"/>
                <a:gd name="connsiteY1" fmla="*/ 0 h 523237"/>
                <a:gd name="connsiteX2" fmla="*/ 23224 w 551760"/>
                <a:gd name="connsiteY2" fmla="*/ 423356 h 523237"/>
                <a:gd name="connsiteX3" fmla="*/ 535991 w 551760"/>
                <a:gd name="connsiteY3" fmla="*/ 523237 h 523237"/>
                <a:gd name="connsiteX4" fmla="*/ 456294 w 551760"/>
                <a:gd name="connsiteY4" fmla="*/ 123240 h 52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760" h="523237">
                  <a:moveTo>
                    <a:pt x="456294" y="123240"/>
                  </a:moveTo>
                  <a:cubicBezTo>
                    <a:pt x="405017" y="53037"/>
                    <a:pt x="175702" y="0"/>
                    <a:pt x="53091" y="0"/>
                  </a:cubicBezTo>
                  <a:cubicBezTo>
                    <a:pt x="53091" y="0"/>
                    <a:pt x="-42861" y="214256"/>
                    <a:pt x="23224" y="423356"/>
                  </a:cubicBezTo>
                  <a:cubicBezTo>
                    <a:pt x="23224" y="423356"/>
                    <a:pt x="488205" y="435932"/>
                    <a:pt x="535991" y="523237"/>
                  </a:cubicBezTo>
                  <a:cubicBezTo>
                    <a:pt x="580258" y="428795"/>
                    <a:pt x="524170" y="216237"/>
                    <a:pt x="456294" y="123240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0" name="任意多边形: 形状  190"/>
            <p:cNvSpPr/>
            <p:nvPr userDrawn="1">
              <p:custDataLst>
                <p:tags r:id="rId29"/>
              </p:custDataLst>
            </p:nvPr>
          </p:nvSpPr>
          <p:spPr>
            <a:xfrm>
              <a:off x="5414" y="6276"/>
              <a:ext cx="1988" cy="1890"/>
            </a:xfrm>
            <a:custGeom>
              <a:avLst/>
              <a:gdLst>
                <a:gd name="connsiteX0" fmla="*/ 542701 w 565170"/>
                <a:gd name="connsiteY0" fmla="*/ 537228 h 537227"/>
                <a:gd name="connsiteX1" fmla="*/ 536570 w 565170"/>
                <a:gd name="connsiteY1" fmla="*/ 533581 h 537227"/>
                <a:gd name="connsiteX2" fmla="*/ 29744 w 565170"/>
                <a:gd name="connsiteY2" fmla="*/ 437315 h 537227"/>
                <a:gd name="connsiteX3" fmla="*/ 23299 w 565170"/>
                <a:gd name="connsiteY3" fmla="*/ 432442 h 537227"/>
                <a:gd name="connsiteX4" fmla="*/ 53418 w 565170"/>
                <a:gd name="connsiteY4" fmla="*/ 4118 h 537227"/>
                <a:gd name="connsiteX5" fmla="*/ 59705 w 565170"/>
                <a:gd name="connsiteY5" fmla="*/ 0 h 537227"/>
                <a:gd name="connsiteX6" fmla="*/ 468411 w 565170"/>
                <a:gd name="connsiteY6" fmla="*/ 126101 h 537227"/>
                <a:gd name="connsiteX7" fmla="*/ 548800 w 565170"/>
                <a:gd name="connsiteY7" fmla="*/ 533204 h 537227"/>
                <a:gd name="connsiteX8" fmla="*/ 542701 w 565170"/>
                <a:gd name="connsiteY8" fmla="*/ 537196 h 537227"/>
                <a:gd name="connsiteX9" fmla="*/ 35151 w 565170"/>
                <a:gd name="connsiteY9" fmla="*/ 423513 h 537227"/>
                <a:gd name="connsiteX10" fmla="*/ 540877 w 565170"/>
                <a:gd name="connsiteY10" fmla="*/ 516258 h 537227"/>
                <a:gd name="connsiteX11" fmla="*/ 457344 w 565170"/>
                <a:gd name="connsiteY11" fmla="*/ 134338 h 537227"/>
                <a:gd name="connsiteX12" fmla="*/ 64358 w 565170"/>
                <a:gd name="connsiteY12" fmla="*/ 13990 h 537227"/>
                <a:gd name="connsiteX13" fmla="*/ 35151 w 565170"/>
                <a:gd name="connsiteY13" fmla="*/ 423513 h 53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5170" h="537227">
                  <a:moveTo>
                    <a:pt x="542701" y="537228"/>
                  </a:moveTo>
                  <a:cubicBezTo>
                    <a:pt x="540154" y="537221"/>
                    <a:pt x="537796" y="535822"/>
                    <a:pt x="536570" y="533581"/>
                  </a:cubicBezTo>
                  <a:cubicBezTo>
                    <a:pt x="498844" y="464761"/>
                    <a:pt x="157983" y="440742"/>
                    <a:pt x="29744" y="437315"/>
                  </a:cubicBezTo>
                  <a:cubicBezTo>
                    <a:pt x="26789" y="437227"/>
                    <a:pt x="24179" y="435271"/>
                    <a:pt x="23299" y="432442"/>
                  </a:cubicBezTo>
                  <a:cubicBezTo>
                    <a:pt x="-42723" y="223248"/>
                    <a:pt x="52443" y="6288"/>
                    <a:pt x="53418" y="4118"/>
                  </a:cubicBezTo>
                  <a:cubicBezTo>
                    <a:pt x="54549" y="1644"/>
                    <a:pt x="57001" y="38"/>
                    <a:pt x="59705" y="0"/>
                  </a:cubicBezTo>
                  <a:cubicBezTo>
                    <a:pt x="184297" y="0"/>
                    <a:pt x="416002" y="54138"/>
                    <a:pt x="468411" y="126101"/>
                  </a:cubicBezTo>
                  <a:cubicBezTo>
                    <a:pt x="533647" y="215419"/>
                    <a:pt x="595613" y="433354"/>
                    <a:pt x="548800" y="533204"/>
                  </a:cubicBezTo>
                  <a:cubicBezTo>
                    <a:pt x="547668" y="535571"/>
                    <a:pt x="545310" y="537111"/>
                    <a:pt x="542701" y="537196"/>
                  </a:cubicBezTo>
                  <a:close/>
                  <a:moveTo>
                    <a:pt x="35151" y="423513"/>
                  </a:moveTo>
                  <a:cubicBezTo>
                    <a:pt x="86082" y="425117"/>
                    <a:pt x="467247" y="439641"/>
                    <a:pt x="540877" y="516258"/>
                  </a:cubicBezTo>
                  <a:cubicBezTo>
                    <a:pt x="574234" y="421941"/>
                    <a:pt x="524592" y="226454"/>
                    <a:pt x="457344" y="134338"/>
                  </a:cubicBezTo>
                  <a:cubicBezTo>
                    <a:pt x="409432" y="68725"/>
                    <a:pt x="187693" y="15311"/>
                    <a:pt x="64358" y="13990"/>
                  </a:cubicBezTo>
                  <a:cubicBezTo>
                    <a:pt x="51877" y="44455"/>
                    <a:pt x="-21690" y="236703"/>
                    <a:pt x="35151" y="423513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1" name="任意多边形: 形状  191"/>
            <p:cNvSpPr/>
            <p:nvPr userDrawn="1">
              <p:custDataLst>
                <p:tags r:id="rId30"/>
              </p:custDataLst>
            </p:nvPr>
          </p:nvSpPr>
          <p:spPr>
            <a:xfrm>
              <a:off x="3972" y="4052"/>
              <a:ext cx="2128" cy="2593"/>
            </a:xfrm>
            <a:custGeom>
              <a:avLst/>
              <a:gdLst>
                <a:gd name="connsiteX0" fmla="*/ 95432 w 604854"/>
                <a:gd name="connsiteY0" fmla="*/ 0 h 736930"/>
                <a:gd name="connsiteX1" fmla="*/ 601378 w 604854"/>
                <a:gd name="connsiteY1" fmla="*/ 455644 h 736930"/>
                <a:gd name="connsiteX2" fmla="*/ 81944 w 604854"/>
                <a:gd name="connsiteY2" fmla="*/ 736928 h 736930"/>
                <a:gd name="connsiteX3" fmla="*/ 48116 w 604854"/>
                <a:gd name="connsiteY3" fmla="*/ 720391 h 736930"/>
                <a:gd name="connsiteX4" fmla="*/ 24097 w 604854"/>
                <a:gd name="connsiteY4" fmla="*/ 456681 h 736930"/>
                <a:gd name="connsiteX5" fmla="*/ 51951 w 604854"/>
                <a:gd name="connsiteY5" fmla="*/ 435554 h 736930"/>
                <a:gd name="connsiteX6" fmla="*/ 368415 w 604854"/>
                <a:gd name="connsiteY6" fmla="*/ 404650 h 736930"/>
                <a:gd name="connsiteX7" fmla="*/ 95432 w 604854"/>
                <a:gd name="connsiteY7" fmla="*/ 0 h 73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854" h="736930">
                  <a:moveTo>
                    <a:pt x="95432" y="0"/>
                  </a:moveTo>
                  <a:cubicBezTo>
                    <a:pt x="392309" y="0"/>
                    <a:pt x="637124" y="231296"/>
                    <a:pt x="601378" y="455644"/>
                  </a:cubicBezTo>
                  <a:cubicBezTo>
                    <a:pt x="567235" y="670026"/>
                    <a:pt x="405419" y="734444"/>
                    <a:pt x="81944" y="736928"/>
                  </a:cubicBezTo>
                  <a:cubicBezTo>
                    <a:pt x="68677" y="737088"/>
                    <a:pt x="56133" y="730951"/>
                    <a:pt x="48116" y="720391"/>
                  </a:cubicBezTo>
                  <a:cubicBezTo>
                    <a:pt x="-14762" y="636134"/>
                    <a:pt x="-8474" y="516698"/>
                    <a:pt x="24097" y="456681"/>
                  </a:cubicBezTo>
                  <a:cubicBezTo>
                    <a:pt x="29881" y="445948"/>
                    <a:pt x="40067" y="438245"/>
                    <a:pt x="51951" y="435554"/>
                  </a:cubicBezTo>
                  <a:cubicBezTo>
                    <a:pt x="130549" y="417854"/>
                    <a:pt x="251149" y="402826"/>
                    <a:pt x="368415" y="404650"/>
                  </a:cubicBezTo>
                  <a:cubicBezTo>
                    <a:pt x="368415" y="188445"/>
                    <a:pt x="95432" y="0"/>
                    <a:pt x="95432" y="0"/>
                  </a:cubicBezTo>
                  <a:close/>
                </a:path>
              </a:pathLst>
            </a:custGeom>
            <a:solidFill>
              <a:schemeClr val="accent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2" name="任意多边形: 形状  192"/>
            <p:cNvSpPr/>
            <p:nvPr userDrawn="1">
              <p:custDataLst>
                <p:tags r:id="rId31"/>
              </p:custDataLst>
            </p:nvPr>
          </p:nvSpPr>
          <p:spPr>
            <a:xfrm>
              <a:off x="3882" y="3702"/>
              <a:ext cx="628" cy="687"/>
            </a:xfrm>
            <a:custGeom>
              <a:avLst/>
              <a:gdLst>
                <a:gd name="connsiteX0" fmla="*/ 0 w 178510"/>
                <a:gd name="connsiteY0" fmla="*/ 32445 h 195131"/>
                <a:gd name="connsiteX1" fmla="*/ 0 w 178510"/>
                <a:gd name="connsiteY1" fmla="*/ 169204 h 195131"/>
                <a:gd name="connsiteX2" fmla="*/ 178510 w 178510"/>
                <a:gd name="connsiteY2" fmla="*/ 106609 h 195131"/>
                <a:gd name="connsiteX3" fmla="*/ 178510 w 178510"/>
                <a:gd name="connsiteY3" fmla="*/ 0 h 19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510" h="195131">
                  <a:moveTo>
                    <a:pt x="0" y="32445"/>
                  </a:moveTo>
                  <a:lnTo>
                    <a:pt x="0" y="169204"/>
                  </a:lnTo>
                  <a:cubicBezTo>
                    <a:pt x="0" y="231799"/>
                    <a:pt x="178510" y="169204"/>
                    <a:pt x="178510" y="106609"/>
                  </a:cubicBezTo>
                  <a:lnTo>
                    <a:pt x="178510" y="0"/>
                  </a:ln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3" name="任意多边形: 形状  193"/>
            <p:cNvSpPr/>
            <p:nvPr userDrawn="1">
              <p:custDataLst>
                <p:tags r:id="rId32"/>
              </p:custDataLst>
            </p:nvPr>
          </p:nvSpPr>
          <p:spPr>
            <a:xfrm>
              <a:off x="3858" y="3677"/>
              <a:ext cx="677" cy="736"/>
            </a:xfrm>
            <a:custGeom>
              <a:avLst/>
              <a:gdLst>
                <a:gd name="connsiteX0" fmla="*/ 43971 w 192488"/>
                <a:gd name="connsiteY0" fmla="*/ 209119 h 209118"/>
                <a:gd name="connsiteX1" fmla="*/ 13601 w 192488"/>
                <a:gd name="connsiteY1" fmla="*/ 201919 h 209118"/>
                <a:gd name="connsiteX2" fmla="*/ 19 w 192488"/>
                <a:gd name="connsiteY2" fmla="*/ 176202 h 209118"/>
                <a:gd name="connsiteX3" fmla="*/ 19 w 192488"/>
                <a:gd name="connsiteY3" fmla="*/ 39443 h 209118"/>
                <a:gd name="connsiteX4" fmla="*/ 5773 w 192488"/>
                <a:gd name="connsiteY4" fmla="*/ 32558 h 209118"/>
                <a:gd name="connsiteX5" fmla="*/ 184252 w 192488"/>
                <a:gd name="connsiteY5" fmla="*/ 113 h 209118"/>
                <a:gd name="connsiteX6" fmla="*/ 189974 w 192488"/>
                <a:gd name="connsiteY6" fmla="*/ 1622 h 209118"/>
                <a:gd name="connsiteX7" fmla="*/ 192488 w 192488"/>
                <a:gd name="connsiteY7" fmla="*/ 6998 h 209118"/>
                <a:gd name="connsiteX8" fmla="*/ 192488 w 192488"/>
                <a:gd name="connsiteY8" fmla="*/ 113702 h 209118"/>
                <a:gd name="connsiteX9" fmla="*/ 43971 w 192488"/>
                <a:gd name="connsiteY9" fmla="*/ 209119 h 209118"/>
                <a:gd name="connsiteX10" fmla="*/ 13979 w 192488"/>
                <a:gd name="connsiteY10" fmla="*/ 45259 h 209118"/>
                <a:gd name="connsiteX11" fmla="*/ 13979 w 192488"/>
                <a:gd name="connsiteY11" fmla="*/ 176202 h 209118"/>
                <a:gd name="connsiteX12" fmla="*/ 21146 w 192488"/>
                <a:gd name="connsiteY12" fmla="*/ 190161 h 209118"/>
                <a:gd name="connsiteX13" fmla="*/ 43971 w 192488"/>
                <a:gd name="connsiteY13" fmla="*/ 195128 h 209118"/>
                <a:gd name="connsiteX14" fmla="*/ 178529 w 192488"/>
                <a:gd name="connsiteY14" fmla="*/ 113607 h 209118"/>
                <a:gd name="connsiteX15" fmla="*/ 178529 w 192488"/>
                <a:gd name="connsiteY15" fmla="*/ 15361 h 20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2488" h="209118">
                  <a:moveTo>
                    <a:pt x="43971" y="209119"/>
                  </a:moveTo>
                  <a:cubicBezTo>
                    <a:pt x="31395" y="209119"/>
                    <a:pt x="21053" y="206698"/>
                    <a:pt x="13601" y="201919"/>
                  </a:cubicBezTo>
                  <a:cubicBezTo>
                    <a:pt x="4798" y="196383"/>
                    <a:pt x="-358" y="186583"/>
                    <a:pt x="19" y="176202"/>
                  </a:cubicBezTo>
                  <a:lnTo>
                    <a:pt x="19" y="39443"/>
                  </a:lnTo>
                  <a:cubicBezTo>
                    <a:pt x="51" y="36066"/>
                    <a:pt x="2440" y="33177"/>
                    <a:pt x="5773" y="32558"/>
                  </a:cubicBezTo>
                  <a:lnTo>
                    <a:pt x="184252" y="113"/>
                  </a:lnTo>
                  <a:cubicBezTo>
                    <a:pt x="186295" y="-258"/>
                    <a:pt x="188370" y="295"/>
                    <a:pt x="189974" y="1622"/>
                  </a:cubicBezTo>
                  <a:cubicBezTo>
                    <a:pt x="191546" y="2958"/>
                    <a:pt x="192488" y="4923"/>
                    <a:pt x="192488" y="6998"/>
                  </a:cubicBezTo>
                  <a:lnTo>
                    <a:pt x="192488" y="113702"/>
                  </a:lnTo>
                  <a:cubicBezTo>
                    <a:pt x="192488" y="162841"/>
                    <a:pt x="99838" y="209119"/>
                    <a:pt x="43971" y="209119"/>
                  </a:cubicBezTo>
                  <a:close/>
                  <a:moveTo>
                    <a:pt x="13979" y="45259"/>
                  </a:moveTo>
                  <a:lnTo>
                    <a:pt x="13979" y="176202"/>
                  </a:lnTo>
                  <a:cubicBezTo>
                    <a:pt x="13601" y="181827"/>
                    <a:pt x="16337" y="187203"/>
                    <a:pt x="21146" y="190161"/>
                  </a:cubicBezTo>
                  <a:cubicBezTo>
                    <a:pt x="26240" y="193305"/>
                    <a:pt x="34131" y="195128"/>
                    <a:pt x="43971" y="195128"/>
                  </a:cubicBezTo>
                  <a:cubicBezTo>
                    <a:pt x="95876" y="195128"/>
                    <a:pt x="178529" y="150642"/>
                    <a:pt x="178529" y="113607"/>
                  </a:cubicBezTo>
                  <a:lnTo>
                    <a:pt x="178529" y="15361"/>
                  </a:ln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4" name="任意多边形: 形状  194"/>
            <p:cNvSpPr/>
            <p:nvPr userDrawn="1">
              <p:custDataLst>
                <p:tags r:id="rId33"/>
              </p:custDataLst>
            </p:nvPr>
          </p:nvSpPr>
          <p:spPr>
            <a:xfrm>
              <a:off x="3483" y="2747"/>
              <a:ext cx="1427" cy="1427"/>
            </a:xfrm>
            <a:custGeom>
              <a:avLst/>
              <a:gdLst>
                <a:gd name="connsiteX0" fmla="*/ 405688 w 405687"/>
                <a:gd name="connsiteY0" fmla="*/ 202844 h 405687"/>
                <a:gd name="connsiteX1" fmla="*/ 202844 w 405687"/>
                <a:gd name="connsiteY1" fmla="*/ 405687 h 405687"/>
                <a:gd name="connsiteX2" fmla="*/ 0 w 405687"/>
                <a:gd name="connsiteY2" fmla="*/ 202844 h 405687"/>
                <a:gd name="connsiteX3" fmla="*/ 202844 w 405687"/>
                <a:gd name="connsiteY3" fmla="*/ 0 h 405687"/>
                <a:gd name="connsiteX4" fmla="*/ 405688 w 405687"/>
                <a:gd name="connsiteY4" fmla="*/ 202844 h 40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87" h="405687">
                  <a:moveTo>
                    <a:pt x="405688" y="202844"/>
                  </a:moveTo>
                  <a:cubicBezTo>
                    <a:pt x="405688" y="314871"/>
                    <a:pt x="314872" y="405687"/>
                    <a:pt x="202844" y="405687"/>
                  </a:cubicBezTo>
                  <a:cubicBezTo>
                    <a:pt x="90817" y="405687"/>
                    <a:pt x="0" y="314871"/>
                    <a:pt x="0" y="202844"/>
                  </a:cubicBezTo>
                  <a:cubicBezTo>
                    <a:pt x="0" y="90816"/>
                    <a:pt x="90816" y="0"/>
                    <a:pt x="202844" y="0"/>
                  </a:cubicBezTo>
                  <a:cubicBezTo>
                    <a:pt x="314871" y="0"/>
                    <a:pt x="405688" y="90816"/>
                    <a:pt x="405688" y="202844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5" name="任意多边形: 形状  195"/>
            <p:cNvSpPr/>
            <p:nvPr userDrawn="1">
              <p:custDataLst>
                <p:tags r:id="rId34"/>
              </p:custDataLst>
            </p:nvPr>
          </p:nvSpPr>
          <p:spPr>
            <a:xfrm>
              <a:off x="3458" y="2722"/>
              <a:ext cx="1476" cy="1476"/>
            </a:xfrm>
            <a:custGeom>
              <a:avLst/>
              <a:gdLst>
                <a:gd name="connsiteX0" fmla="*/ 209855 w 419646"/>
                <a:gd name="connsiteY0" fmla="*/ 419646 h 419646"/>
                <a:gd name="connsiteX1" fmla="*/ 0 w 419646"/>
                <a:gd name="connsiteY1" fmla="*/ 209855 h 419646"/>
                <a:gd name="connsiteX2" fmla="*/ 209792 w 419646"/>
                <a:gd name="connsiteY2" fmla="*/ 0 h 419646"/>
                <a:gd name="connsiteX3" fmla="*/ 419646 w 419646"/>
                <a:gd name="connsiteY3" fmla="*/ 209792 h 419646"/>
                <a:gd name="connsiteX4" fmla="*/ 419646 w 419646"/>
                <a:gd name="connsiteY4" fmla="*/ 209823 h 419646"/>
                <a:gd name="connsiteX5" fmla="*/ 209855 w 419646"/>
                <a:gd name="connsiteY5" fmla="*/ 419646 h 419646"/>
                <a:gd name="connsiteX6" fmla="*/ 209855 w 419646"/>
                <a:gd name="connsiteY6" fmla="*/ 14085 h 419646"/>
                <a:gd name="connsiteX7" fmla="*/ 13959 w 419646"/>
                <a:gd name="connsiteY7" fmla="*/ 209917 h 419646"/>
                <a:gd name="connsiteX8" fmla="*/ 209792 w 419646"/>
                <a:gd name="connsiteY8" fmla="*/ 405813 h 419646"/>
                <a:gd name="connsiteX9" fmla="*/ 405688 w 419646"/>
                <a:gd name="connsiteY9" fmla="*/ 209980 h 419646"/>
                <a:gd name="connsiteX10" fmla="*/ 405688 w 419646"/>
                <a:gd name="connsiteY10" fmla="*/ 209917 h 419646"/>
                <a:gd name="connsiteX11" fmla="*/ 209855 w 419646"/>
                <a:gd name="connsiteY11" fmla="*/ 14085 h 41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9646" h="419646">
                  <a:moveTo>
                    <a:pt x="209855" y="419646"/>
                  </a:moveTo>
                  <a:cubicBezTo>
                    <a:pt x="93971" y="419665"/>
                    <a:pt x="31" y="325735"/>
                    <a:pt x="0" y="209855"/>
                  </a:cubicBezTo>
                  <a:cubicBezTo>
                    <a:pt x="-31" y="93974"/>
                    <a:pt x="93908" y="19"/>
                    <a:pt x="209792" y="0"/>
                  </a:cubicBezTo>
                  <a:cubicBezTo>
                    <a:pt x="325676" y="-19"/>
                    <a:pt x="419615" y="93911"/>
                    <a:pt x="419646" y="209792"/>
                  </a:cubicBezTo>
                  <a:cubicBezTo>
                    <a:pt x="419646" y="209801"/>
                    <a:pt x="419646" y="209814"/>
                    <a:pt x="419646" y="209823"/>
                  </a:cubicBezTo>
                  <a:cubicBezTo>
                    <a:pt x="419520" y="325634"/>
                    <a:pt x="325676" y="419489"/>
                    <a:pt x="209855" y="419646"/>
                  </a:cubicBezTo>
                  <a:close/>
                  <a:moveTo>
                    <a:pt x="209855" y="14085"/>
                  </a:moveTo>
                  <a:cubicBezTo>
                    <a:pt x="101674" y="14066"/>
                    <a:pt x="13990" y="101746"/>
                    <a:pt x="13959" y="209917"/>
                  </a:cubicBezTo>
                  <a:cubicBezTo>
                    <a:pt x="13927" y="318089"/>
                    <a:pt x="101611" y="405794"/>
                    <a:pt x="209792" y="405813"/>
                  </a:cubicBezTo>
                  <a:cubicBezTo>
                    <a:pt x="317973" y="405832"/>
                    <a:pt x="405656" y="318152"/>
                    <a:pt x="405688" y="209980"/>
                  </a:cubicBezTo>
                  <a:cubicBezTo>
                    <a:pt x="405688" y="209958"/>
                    <a:pt x="405688" y="209939"/>
                    <a:pt x="405688" y="209917"/>
                  </a:cubicBezTo>
                  <a:cubicBezTo>
                    <a:pt x="405562" y="101812"/>
                    <a:pt x="317973" y="14207"/>
                    <a:pt x="209855" y="14085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6" name="任意多边形: 形状  196"/>
            <p:cNvSpPr/>
            <p:nvPr userDrawn="1">
              <p:custDataLst>
                <p:tags r:id="rId35"/>
              </p:custDataLst>
            </p:nvPr>
          </p:nvSpPr>
          <p:spPr>
            <a:xfrm>
              <a:off x="3210" y="2340"/>
              <a:ext cx="987" cy="1634"/>
            </a:xfrm>
            <a:custGeom>
              <a:avLst/>
              <a:gdLst>
                <a:gd name="connsiteX0" fmla="*/ 139431 w 280497"/>
                <a:gd name="connsiteY0" fmla="*/ 464478 h 464478"/>
                <a:gd name="connsiteX1" fmla="*/ 139431 w 280497"/>
                <a:gd name="connsiteY1" fmla="*/ 332655 h 464478"/>
                <a:gd name="connsiteX2" fmla="*/ 280498 w 280497"/>
                <a:gd name="connsiteY2" fmla="*/ 115915 h 464478"/>
                <a:gd name="connsiteX3" fmla="*/ 210954 w 280497"/>
                <a:gd name="connsiteY3" fmla="*/ 0 h 464478"/>
                <a:gd name="connsiteX4" fmla="*/ 0 w 280497"/>
                <a:gd name="connsiteY4" fmla="*/ 242237 h 464478"/>
                <a:gd name="connsiteX5" fmla="*/ 139431 w 280497"/>
                <a:gd name="connsiteY5" fmla="*/ 464478 h 464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497" h="464478">
                  <a:moveTo>
                    <a:pt x="139431" y="464478"/>
                  </a:moveTo>
                  <a:lnTo>
                    <a:pt x="139431" y="332655"/>
                  </a:lnTo>
                  <a:cubicBezTo>
                    <a:pt x="286283" y="266633"/>
                    <a:pt x="170399" y="115915"/>
                    <a:pt x="280498" y="115915"/>
                  </a:cubicBezTo>
                  <a:cubicBezTo>
                    <a:pt x="276348" y="42757"/>
                    <a:pt x="210954" y="26660"/>
                    <a:pt x="210954" y="0"/>
                  </a:cubicBezTo>
                  <a:cubicBezTo>
                    <a:pt x="93908" y="0"/>
                    <a:pt x="0" y="125190"/>
                    <a:pt x="0" y="242237"/>
                  </a:cubicBezTo>
                  <a:cubicBezTo>
                    <a:pt x="0" y="398142"/>
                    <a:pt x="139431" y="464478"/>
                    <a:pt x="139431" y="46447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7" name="任意多边形: 形状  197"/>
            <p:cNvSpPr/>
            <p:nvPr userDrawn="1">
              <p:custDataLst>
                <p:tags r:id="rId36"/>
              </p:custDataLst>
            </p:nvPr>
          </p:nvSpPr>
          <p:spPr>
            <a:xfrm>
              <a:off x="3536" y="3241"/>
              <a:ext cx="441" cy="441"/>
            </a:xfrm>
            <a:custGeom>
              <a:avLst/>
              <a:gdLst>
                <a:gd name="connsiteX0" fmla="*/ 62658 w 125252"/>
                <a:gd name="connsiteY0" fmla="*/ 0 h 125252"/>
                <a:gd name="connsiteX1" fmla="*/ 0 w 125252"/>
                <a:gd name="connsiteY1" fmla="*/ 62595 h 125252"/>
                <a:gd name="connsiteX2" fmla="*/ 62595 w 125252"/>
                <a:gd name="connsiteY2" fmla="*/ 125253 h 125252"/>
                <a:gd name="connsiteX3" fmla="*/ 125252 w 125252"/>
                <a:gd name="connsiteY3" fmla="*/ 62658 h 125252"/>
                <a:gd name="connsiteX4" fmla="*/ 125252 w 125252"/>
                <a:gd name="connsiteY4" fmla="*/ 62595 h 125252"/>
                <a:gd name="connsiteX5" fmla="*/ 62658 w 125252"/>
                <a:gd name="connsiteY5" fmla="*/ 0 h 12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252" h="125252">
                  <a:moveTo>
                    <a:pt x="62658" y="0"/>
                  </a:moveTo>
                  <a:cubicBezTo>
                    <a:pt x="28075" y="-19"/>
                    <a:pt x="31" y="28006"/>
                    <a:pt x="0" y="62595"/>
                  </a:cubicBezTo>
                  <a:cubicBezTo>
                    <a:pt x="-31" y="97184"/>
                    <a:pt x="28012" y="125234"/>
                    <a:pt x="62595" y="125253"/>
                  </a:cubicBezTo>
                  <a:cubicBezTo>
                    <a:pt x="97177" y="125271"/>
                    <a:pt x="125221" y="97247"/>
                    <a:pt x="125252" y="62658"/>
                  </a:cubicBezTo>
                  <a:cubicBezTo>
                    <a:pt x="125252" y="62636"/>
                    <a:pt x="125252" y="62617"/>
                    <a:pt x="125252" y="62595"/>
                  </a:cubicBezTo>
                  <a:cubicBezTo>
                    <a:pt x="125221" y="28031"/>
                    <a:pt x="97209" y="19"/>
                    <a:pt x="62658" y="0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8" name="任意多边形: 形状  198"/>
            <p:cNvSpPr/>
            <p:nvPr userDrawn="1">
              <p:custDataLst>
                <p:tags r:id="rId37"/>
              </p:custDataLst>
            </p:nvPr>
          </p:nvSpPr>
          <p:spPr>
            <a:xfrm>
              <a:off x="3964" y="3732"/>
              <a:ext cx="697" cy="214"/>
            </a:xfrm>
            <a:custGeom>
              <a:avLst/>
              <a:gdLst>
                <a:gd name="connsiteX0" fmla="*/ 107111 w 198214"/>
                <a:gd name="connsiteY0" fmla="*/ 60881 h 60880"/>
                <a:gd name="connsiteX1" fmla="*/ 1508 w 198214"/>
                <a:gd name="connsiteY1" fmla="*/ 11333 h 60880"/>
                <a:gd name="connsiteX2" fmla="*/ 2640 w 198214"/>
                <a:gd name="connsiteY2" fmla="*/ 1509 h 60880"/>
                <a:gd name="connsiteX3" fmla="*/ 12480 w 198214"/>
                <a:gd name="connsiteY3" fmla="*/ 2656 h 60880"/>
                <a:gd name="connsiteX4" fmla="*/ 187312 w 198214"/>
                <a:gd name="connsiteY4" fmla="*/ 23752 h 60880"/>
                <a:gd name="connsiteX5" fmla="*/ 197026 w 198214"/>
                <a:gd name="connsiteY5" fmla="*/ 25622 h 60880"/>
                <a:gd name="connsiteX6" fmla="*/ 195140 w 198214"/>
                <a:gd name="connsiteY6" fmla="*/ 35321 h 60880"/>
                <a:gd name="connsiteX7" fmla="*/ 107111 w 198214"/>
                <a:gd name="connsiteY7" fmla="*/ 60881 h 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214" h="60880">
                  <a:moveTo>
                    <a:pt x="107111" y="60881"/>
                  </a:moveTo>
                  <a:cubicBezTo>
                    <a:pt x="69385" y="60881"/>
                    <a:pt x="30181" y="47551"/>
                    <a:pt x="1508" y="11333"/>
                  </a:cubicBezTo>
                  <a:cubicBezTo>
                    <a:pt x="-881" y="8302"/>
                    <a:pt x="-378" y="3904"/>
                    <a:pt x="2640" y="1509"/>
                  </a:cubicBezTo>
                  <a:cubicBezTo>
                    <a:pt x="5690" y="-887"/>
                    <a:pt x="10091" y="-375"/>
                    <a:pt x="12480" y="2656"/>
                  </a:cubicBezTo>
                  <a:cubicBezTo>
                    <a:pt x="59356" y="61887"/>
                    <a:pt x="144147" y="52958"/>
                    <a:pt x="187312" y="23752"/>
                  </a:cubicBezTo>
                  <a:cubicBezTo>
                    <a:pt x="190519" y="21589"/>
                    <a:pt x="194857" y="22428"/>
                    <a:pt x="197026" y="25622"/>
                  </a:cubicBezTo>
                  <a:cubicBezTo>
                    <a:pt x="199165" y="28816"/>
                    <a:pt x="198347" y="33158"/>
                    <a:pt x="195140" y="35321"/>
                  </a:cubicBezTo>
                  <a:cubicBezTo>
                    <a:pt x="173384" y="50035"/>
                    <a:pt x="141003" y="60881"/>
                    <a:pt x="107111" y="60881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9" name="任意多边形: 形状  199"/>
            <p:cNvSpPr/>
            <p:nvPr userDrawn="1">
              <p:custDataLst>
                <p:tags r:id="rId38"/>
              </p:custDataLst>
            </p:nvPr>
          </p:nvSpPr>
          <p:spPr>
            <a:xfrm>
              <a:off x="4164" y="3177"/>
              <a:ext cx="274" cy="89"/>
            </a:xfrm>
            <a:custGeom>
              <a:avLst/>
              <a:gdLst>
                <a:gd name="connsiteX0" fmla="*/ 6948 w 77823"/>
                <a:gd name="connsiteY0" fmla="*/ 25246 h 25247"/>
                <a:gd name="connsiteX1" fmla="*/ 0 w 77823"/>
                <a:gd name="connsiteY1" fmla="*/ 18185 h 25247"/>
                <a:gd name="connsiteX2" fmla="*/ 1541 w 77823"/>
                <a:gd name="connsiteY2" fmla="*/ 13834 h 25247"/>
                <a:gd name="connsiteX3" fmla="*/ 39833 w 77823"/>
                <a:gd name="connsiteY3" fmla="*/ 32 h 25247"/>
                <a:gd name="connsiteX4" fmla="*/ 75830 w 77823"/>
                <a:gd name="connsiteY4" fmla="*/ 11224 h 25247"/>
                <a:gd name="connsiteX5" fmla="*/ 75736 w 77823"/>
                <a:gd name="connsiteY5" fmla="*/ 21093 h 25247"/>
                <a:gd name="connsiteX6" fmla="*/ 65865 w 77823"/>
                <a:gd name="connsiteY6" fmla="*/ 20989 h 25247"/>
                <a:gd name="connsiteX7" fmla="*/ 65550 w 77823"/>
                <a:gd name="connsiteY7" fmla="*/ 20656 h 25247"/>
                <a:gd name="connsiteX8" fmla="*/ 40399 w 77823"/>
                <a:gd name="connsiteY8" fmla="*/ 13991 h 25247"/>
                <a:gd name="connsiteX9" fmla="*/ 12513 w 77823"/>
                <a:gd name="connsiteY9" fmla="*/ 22668 h 25247"/>
                <a:gd name="connsiteX10" fmla="*/ 6948 w 77823"/>
                <a:gd name="connsiteY10" fmla="*/ 25246 h 2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823" h="25247">
                  <a:moveTo>
                    <a:pt x="6948" y="25246"/>
                  </a:moveTo>
                  <a:cubicBezTo>
                    <a:pt x="3081" y="25218"/>
                    <a:pt x="-31" y="22058"/>
                    <a:pt x="0" y="18185"/>
                  </a:cubicBezTo>
                  <a:cubicBezTo>
                    <a:pt x="0" y="16600"/>
                    <a:pt x="534" y="15066"/>
                    <a:pt x="1541" y="13834"/>
                  </a:cubicBezTo>
                  <a:cubicBezTo>
                    <a:pt x="9400" y="4245"/>
                    <a:pt x="26472" y="409"/>
                    <a:pt x="39833" y="32"/>
                  </a:cubicBezTo>
                  <a:cubicBezTo>
                    <a:pt x="55773" y="-408"/>
                    <a:pt x="68914" y="3679"/>
                    <a:pt x="75830" y="11224"/>
                  </a:cubicBezTo>
                  <a:cubicBezTo>
                    <a:pt x="78535" y="13978"/>
                    <a:pt x="78472" y="18399"/>
                    <a:pt x="75736" y="21093"/>
                  </a:cubicBezTo>
                  <a:cubicBezTo>
                    <a:pt x="72970" y="23791"/>
                    <a:pt x="68536" y="23743"/>
                    <a:pt x="65865" y="20989"/>
                  </a:cubicBezTo>
                  <a:cubicBezTo>
                    <a:pt x="65739" y="20882"/>
                    <a:pt x="65644" y="20769"/>
                    <a:pt x="65550" y="20656"/>
                  </a:cubicBezTo>
                  <a:cubicBezTo>
                    <a:pt x="61557" y="16286"/>
                    <a:pt x="51623" y="13677"/>
                    <a:pt x="40399" y="13991"/>
                  </a:cubicBezTo>
                  <a:cubicBezTo>
                    <a:pt x="26440" y="14400"/>
                    <a:pt x="15814" y="18644"/>
                    <a:pt x="12513" y="22668"/>
                  </a:cubicBezTo>
                  <a:cubicBezTo>
                    <a:pt x="11160" y="24341"/>
                    <a:pt x="9117" y="25290"/>
                    <a:pt x="6948" y="25246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0" name="任意多边形: 形状  200"/>
            <p:cNvSpPr/>
            <p:nvPr userDrawn="1">
              <p:custDataLst>
                <p:tags r:id="rId39"/>
              </p:custDataLst>
            </p:nvPr>
          </p:nvSpPr>
          <p:spPr>
            <a:xfrm>
              <a:off x="4747" y="3185"/>
              <a:ext cx="148" cy="80"/>
            </a:xfrm>
            <a:custGeom>
              <a:avLst/>
              <a:gdLst>
                <a:gd name="connsiteX0" fmla="*/ 6979 w 42189"/>
                <a:gd name="connsiteY0" fmla="*/ 22765 h 22765"/>
                <a:gd name="connsiteX1" fmla="*/ 0 w 42189"/>
                <a:gd name="connsiteY1" fmla="*/ 15785 h 22765"/>
                <a:gd name="connsiteX2" fmla="*/ 1068 w 42189"/>
                <a:gd name="connsiteY2" fmla="*/ 12076 h 22765"/>
                <a:gd name="connsiteX3" fmla="*/ 28829 w 42189"/>
                <a:gd name="connsiteY3" fmla="*/ 192 h 22765"/>
                <a:gd name="connsiteX4" fmla="*/ 41845 w 42189"/>
                <a:gd name="connsiteY4" fmla="*/ 9623 h 22765"/>
                <a:gd name="connsiteX5" fmla="*/ 37349 w 42189"/>
                <a:gd name="connsiteY5" fmla="*/ 18426 h 22765"/>
                <a:gd name="connsiteX6" fmla="*/ 28547 w 42189"/>
                <a:gd name="connsiteY6" fmla="*/ 13931 h 22765"/>
                <a:gd name="connsiteX7" fmla="*/ 26126 w 42189"/>
                <a:gd name="connsiteY7" fmla="*/ 13931 h 22765"/>
                <a:gd name="connsiteX8" fmla="*/ 22416 w 42189"/>
                <a:gd name="connsiteY8" fmla="*/ 14276 h 22765"/>
                <a:gd name="connsiteX9" fmla="*/ 12984 w 42189"/>
                <a:gd name="connsiteY9" fmla="*/ 19464 h 22765"/>
                <a:gd name="connsiteX10" fmla="*/ 6979 w 42189"/>
                <a:gd name="connsiteY10" fmla="*/ 22765 h 22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189" h="22765">
                  <a:moveTo>
                    <a:pt x="6979" y="22765"/>
                  </a:moveTo>
                  <a:cubicBezTo>
                    <a:pt x="3112" y="22765"/>
                    <a:pt x="0" y="19640"/>
                    <a:pt x="0" y="15785"/>
                  </a:cubicBezTo>
                  <a:cubicBezTo>
                    <a:pt x="0" y="14471"/>
                    <a:pt x="377" y="13185"/>
                    <a:pt x="1068" y="12076"/>
                  </a:cubicBezTo>
                  <a:cubicBezTo>
                    <a:pt x="6633" y="3178"/>
                    <a:pt x="19555" y="-971"/>
                    <a:pt x="28829" y="192"/>
                  </a:cubicBezTo>
                  <a:cubicBezTo>
                    <a:pt x="34677" y="437"/>
                    <a:pt x="39801" y="4153"/>
                    <a:pt x="41845" y="9623"/>
                  </a:cubicBezTo>
                  <a:cubicBezTo>
                    <a:pt x="43040" y="13295"/>
                    <a:pt x="41028" y="17238"/>
                    <a:pt x="37349" y="18426"/>
                  </a:cubicBezTo>
                  <a:cubicBezTo>
                    <a:pt x="33671" y="19615"/>
                    <a:pt x="29741" y="17603"/>
                    <a:pt x="28547" y="13931"/>
                  </a:cubicBezTo>
                  <a:cubicBezTo>
                    <a:pt x="27729" y="13997"/>
                    <a:pt x="26943" y="13997"/>
                    <a:pt x="26126" y="13931"/>
                  </a:cubicBezTo>
                  <a:cubicBezTo>
                    <a:pt x="24868" y="13927"/>
                    <a:pt x="23642" y="14044"/>
                    <a:pt x="22416" y="14276"/>
                  </a:cubicBezTo>
                  <a:cubicBezTo>
                    <a:pt x="18737" y="14811"/>
                    <a:pt x="15405" y="16653"/>
                    <a:pt x="12984" y="19464"/>
                  </a:cubicBezTo>
                  <a:cubicBezTo>
                    <a:pt x="11695" y="21548"/>
                    <a:pt x="9432" y="22803"/>
                    <a:pt x="6979" y="22765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1" name="任意多边形: 形状  201"/>
            <p:cNvSpPr/>
            <p:nvPr userDrawn="1">
              <p:custDataLst>
                <p:tags r:id="rId40"/>
              </p:custDataLst>
            </p:nvPr>
          </p:nvSpPr>
          <p:spPr>
            <a:xfrm>
              <a:off x="4115" y="2902"/>
              <a:ext cx="156" cy="129"/>
            </a:xfrm>
            <a:custGeom>
              <a:avLst/>
              <a:gdLst>
                <a:gd name="connsiteX0" fmla="*/ 6987 w 44395"/>
                <a:gd name="connsiteY0" fmla="*/ 36635 h 36635"/>
                <a:gd name="connsiteX1" fmla="*/ 2900 w 44395"/>
                <a:gd name="connsiteY1" fmla="*/ 35315 h 36635"/>
                <a:gd name="connsiteX2" fmla="*/ 1297 w 44395"/>
                <a:gd name="connsiteY2" fmla="*/ 25622 h 36635"/>
                <a:gd name="connsiteX3" fmla="*/ 1328 w 44395"/>
                <a:gd name="connsiteY3" fmla="*/ 25569 h 36635"/>
                <a:gd name="connsiteX4" fmla="*/ 35031 w 44395"/>
                <a:gd name="connsiteY4" fmla="*/ 417 h 36635"/>
                <a:gd name="connsiteX5" fmla="*/ 43990 w 44395"/>
                <a:gd name="connsiteY5" fmla="*/ 4615 h 36635"/>
                <a:gd name="connsiteX6" fmla="*/ 39778 w 44395"/>
                <a:gd name="connsiteY6" fmla="*/ 13559 h 36635"/>
                <a:gd name="connsiteX7" fmla="*/ 12646 w 44395"/>
                <a:gd name="connsiteY7" fmla="*/ 33680 h 36635"/>
                <a:gd name="connsiteX8" fmla="*/ 6987 w 44395"/>
                <a:gd name="connsiteY8" fmla="*/ 36635 h 3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395" h="36635">
                  <a:moveTo>
                    <a:pt x="6987" y="36635"/>
                  </a:moveTo>
                  <a:cubicBezTo>
                    <a:pt x="5509" y="36632"/>
                    <a:pt x="4094" y="36170"/>
                    <a:pt x="2900" y="35315"/>
                  </a:cubicBezTo>
                  <a:cubicBezTo>
                    <a:pt x="-212" y="33082"/>
                    <a:pt x="-935" y="28744"/>
                    <a:pt x="1297" y="25622"/>
                  </a:cubicBezTo>
                  <a:cubicBezTo>
                    <a:pt x="1297" y="25603"/>
                    <a:pt x="1328" y="25587"/>
                    <a:pt x="1328" y="25569"/>
                  </a:cubicBezTo>
                  <a:cubicBezTo>
                    <a:pt x="10100" y="14310"/>
                    <a:pt x="21732" y="5624"/>
                    <a:pt x="35031" y="417"/>
                  </a:cubicBezTo>
                  <a:cubicBezTo>
                    <a:pt x="38646" y="-894"/>
                    <a:pt x="42670" y="986"/>
                    <a:pt x="43990" y="4615"/>
                  </a:cubicBezTo>
                  <a:cubicBezTo>
                    <a:pt x="45280" y="8243"/>
                    <a:pt x="43393" y="12248"/>
                    <a:pt x="39778" y="13559"/>
                  </a:cubicBezTo>
                  <a:cubicBezTo>
                    <a:pt x="39621" y="13559"/>
                    <a:pt x="22486" y="20035"/>
                    <a:pt x="12646" y="33680"/>
                  </a:cubicBezTo>
                  <a:cubicBezTo>
                    <a:pt x="11357" y="35519"/>
                    <a:pt x="9251" y="36622"/>
                    <a:pt x="6987" y="36635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2" name="任意多边形: 形状  202"/>
            <p:cNvSpPr/>
            <p:nvPr userDrawn="1">
              <p:custDataLst>
                <p:tags r:id="rId41"/>
              </p:custDataLst>
            </p:nvPr>
          </p:nvSpPr>
          <p:spPr>
            <a:xfrm>
              <a:off x="4324" y="5783"/>
              <a:ext cx="53" cy="70"/>
            </a:xfrm>
            <a:custGeom>
              <a:avLst/>
              <a:gdLst>
                <a:gd name="connsiteX0" fmla="*/ 6971 w 15010"/>
                <a:gd name="connsiteY0" fmla="*/ 19822 h 19821"/>
                <a:gd name="connsiteX1" fmla="*/ 5870 w 15010"/>
                <a:gd name="connsiteY1" fmla="*/ 19822 h 19821"/>
                <a:gd name="connsiteX2" fmla="*/ 86 w 15010"/>
                <a:gd name="connsiteY2" fmla="*/ 11836 h 19821"/>
                <a:gd name="connsiteX3" fmla="*/ 1249 w 15010"/>
                <a:gd name="connsiteY3" fmla="*/ 5329 h 19821"/>
                <a:gd name="connsiteX4" fmla="*/ 9674 w 15010"/>
                <a:gd name="connsiteY4" fmla="*/ 201 h 19821"/>
                <a:gd name="connsiteX5" fmla="*/ 14925 w 15010"/>
                <a:gd name="connsiteY5" fmla="*/ 8064 h 19821"/>
                <a:gd name="connsiteX6" fmla="*/ 13856 w 15010"/>
                <a:gd name="connsiteY6" fmla="*/ 14037 h 19821"/>
                <a:gd name="connsiteX7" fmla="*/ 6971 w 15010"/>
                <a:gd name="connsiteY7" fmla="*/ 19822 h 1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10" h="19821">
                  <a:moveTo>
                    <a:pt x="6971" y="19822"/>
                  </a:moveTo>
                  <a:lnTo>
                    <a:pt x="5870" y="19822"/>
                  </a:lnTo>
                  <a:cubicBezTo>
                    <a:pt x="2066" y="19212"/>
                    <a:pt x="-512" y="15637"/>
                    <a:pt x="86" y="11836"/>
                  </a:cubicBezTo>
                  <a:cubicBezTo>
                    <a:pt x="432" y="9636"/>
                    <a:pt x="809" y="7466"/>
                    <a:pt x="1249" y="5329"/>
                  </a:cubicBezTo>
                  <a:cubicBezTo>
                    <a:pt x="2161" y="1584"/>
                    <a:pt x="5933" y="-714"/>
                    <a:pt x="9674" y="201"/>
                  </a:cubicBezTo>
                  <a:cubicBezTo>
                    <a:pt x="13196" y="1059"/>
                    <a:pt x="15491" y="4480"/>
                    <a:pt x="14925" y="8064"/>
                  </a:cubicBezTo>
                  <a:cubicBezTo>
                    <a:pt x="14548" y="10013"/>
                    <a:pt x="14202" y="11994"/>
                    <a:pt x="13856" y="14037"/>
                  </a:cubicBezTo>
                  <a:cubicBezTo>
                    <a:pt x="13290" y="17392"/>
                    <a:pt x="10366" y="19838"/>
                    <a:pt x="6971" y="19822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3" name="任意多边形: 形状  203"/>
            <p:cNvSpPr/>
            <p:nvPr userDrawn="1">
              <p:custDataLst>
                <p:tags r:id="rId42"/>
              </p:custDataLst>
            </p:nvPr>
          </p:nvSpPr>
          <p:spPr>
            <a:xfrm>
              <a:off x="4316" y="6001"/>
              <a:ext cx="280" cy="648"/>
            </a:xfrm>
            <a:custGeom>
              <a:avLst/>
              <a:gdLst>
                <a:gd name="connsiteX0" fmla="*/ 71751 w 79612"/>
                <a:gd name="connsiteY0" fmla="*/ 184067 h 184098"/>
                <a:gd name="connsiteX1" fmla="*/ 8 w 79612"/>
                <a:gd name="connsiteY1" fmla="*/ 7318 h 184098"/>
                <a:gd name="connsiteX2" fmla="*/ 6673 w 79612"/>
                <a:gd name="connsiteY2" fmla="*/ 8 h 184098"/>
                <a:gd name="connsiteX3" fmla="*/ 13967 w 79612"/>
                <a:gd name="connsiteY3" fmla="*/ 6657 h 184098"/>
                <a:gd name="connsiteX4" fmla="*/ 71751 w 79612"/>
                <a:gd name="connsiteY4" fmla="*/ 170140 h 184098"/>
                <a:gd name="connsiteX5" fmla="*/ 72506 w 79612"/>
                <a:gd name="connsiteY5" fmla="*/ 170140 h 184098"/>
                <a:gd name="connsiteX6" fmla="*/ 79611 w 79612"/>
                <a:gd name="connsiteY6" fmla="*/ 176993 h 184098"/>
                <a:gd name="connsiteX7" fmla="*/ 72758 w 79612"/>
                <a:gd name="connsiteY7" fmla="*/ 184098 h 18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612" h="184098">
                  <a:moveTo>
                    <a:pt x="71751" y="184067"/>
                  </a:moveTo>
                  <a:cubicBezTo>
                    <a:pt x="30410" y="184067"/>
                    <a:pt x="3561" y="81891"/>
                    <a:pt x="8" y="7318"/>
                  </a:cubicBezTo>
                  <a:cubicBezTo>
                    <a:pt x="-180" y="3463"/>
                    <a:pt x="2806" y="190"/>
                    <a:pt x="6673" y="8"/>
                  </a:cubicBezTo>
                  <a:cubicBezTo>
                    <a:pt x="10509" y="-174"/>
                    <a:pt x="13778" y="2803"/>
                    <a:pt x="13967" y="6657"/>
                  </a:cubicBezTo>
                  <a:cubicBezTo>
                    <a:pt x="17834" y="88115"/>
                    <a:pt x="46884" y="170140"/>
                    <a:pt x="71751" y="170140"/>
                  </a:cubicBezTo>
                  <a:lnTo>
                    <a:pt x="72506" y="170140"/>
                  </a:lnTo>
                  <a:cubicBezTo>
                    <a:pt x="76374" y="170070"/>
                    <a:pt x="79548" y="173139"/>
                    <a:pt x="79611" y="176993"/>
                  </a:cubicBezTo>
                  <a:cubicBezTo>
                    <a:pt x="79674" y="180848"/>
                    <a:pt x="76625" y="184029"/>
                    <a:pt x="72758" y="184098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4" name="任意多边形: 形状  204"/>
            <p:cNvSpPr/>
            <p:nvPr userDrawn="1">
              <p:custDataLst>
                <p:tags r:id="rId43"/>
              </p:custDataLst>
            </p:nvPr>
          </p:nvSpPr>
          <p:spPr>
            <a:xfrm>
              <a:off x="1679" y="4703"/>
              <a:ext cx="54" cy="69"/>
            </a:xfrm>
            <a:custGeom>
              <a:avLst/>
              <a:gdLst>
                <a:gd name="connsiteX0" fmla="*/ 6990 w 15422"/>
                <a:gd name="connsiteY0" fmla="*/ 19562 h 19597"/>
                <a:gd name="connsiteX1" fmla="*/ 5607 w 15422"/>
                <a:gd name="connsiteY1" fmla="*/ 19562 h 19597"/>
                <a:gd name="connsiteX2" fmla="*/ 136 w 15422"/>
                <a:gd name="connsiteY2" fmla="*/ 11350 h 19597"/>
                <a:gd name="connsiteX3" fmla="*/ 136 w 15422"/>
                <a:gd name="connsiteY3" fmla="*/ 11325 h 19597"/>
                <a:gd name="connsiteX4" fmla="*/ 1740 w 15422"/>
                <a:gd name="connsiteY4" fmla="*/ 5037 h 19597"/>
                <a:gd name="connsiteX5" fmla="*/ 10385 w 15422"/>
                <a:gd name="connsiteY5" fmla="*/ 278 h 19597"/>
                <a:gd name="connsiteX6" fmla="*/ 15133 w 15422"/>
                <a:gd name="connsiteY6" fmla="*/ 8926 h 19597"/>
                <a:gd name="connsiteX7" fmla="*/ 14975 w 15422"/>
                <a:gd name="connsiteY7" fmla="*/ 9439 h 19597"/>
                <a:gd name="connsiteX8" fmla="*/ 13813 w 15422"/>
                <a:gd name="connsiteY8" fmla="*/ 13997 h 19597"/>
                <a:gd name="connsiteX9" fmla="*/ 6990 w 15422"/>
                <a:gd name="connsiteY9" fmla="*/ 19562 h 1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22" h="19597">
                  <a:moveTo>
                    <a:pt x="6990" y="19562"/>
                  </a:moveTo>
                  <a:cubicBezTo>
                    <a:pt x="6519" y="19609"/>
                    <a:pt x="6078" y="19609"/>
                    <a:pt x="5607" y="19562"/>
                  </a:cubicBezTo>
                  <a:cubicBezTo>
                    <a:pt x="1834" y="18808"/>
                    <a:pt x="-618" y="15129"/>
                    <a:pt x="136" y="11350"/>
                  </a:cubicBezTo>
                  <a:cubicBezTo>
                    <a:pt x="136" y="11341"/>
                    <a:pt x="136" y="11335"/>
                    <a:pt x="136" y="11325"/>
                  </a:cubicBezTo>
                  <a:cubicBezTo>
                    <a:pt x="545" y="9200"/>
                    <a:pt x="1080" y="7103"/>
                    <a:pt x="1740" y="5037"/>
                  </a:cubicBezTo>
                  <a:cubicBezTo>
                    <a:pt x="2809" y="1334"/>
                    <a:pt x="6676" y="-795"/>
                    <a:pt x="10385" y="278"/>
                  </a:cubicBezTo>
                  <a:cubicBezTo>
                    <a:pt x="14095" y="1353"/>
                    <a:pt x="16233" y="5223"/>
                    <a:pt x="15133" y="8926"/>
                  </a:cubicBezTo>
                  <a:cubicBezTo>
                    <a:pt x="15101" y="9099"/>
                    <a:pt x="15038" y="9269"/>
                    <a:pt x="14975" y="9439"/>
                  </a:cubicBezTo>
                  <a:cubicBezTo>
                    <a:pt x="14567" y="10728"/>
                    <a:pt x="14189" y="12237"/>
                    <a:pt x="13813" y="13997"/>
                  </a:cubicBezTo>
                  <a:cubicBezTo>
                    <a:pt x="13152" y="17233"/>
                    <a:pt x="10291" y="19556"/>
                    <a:pt x="6990" y="19562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5" name="任意多边形: 形状  205"/>
            <p:cNvSpPr/>
            <p:nvPr userDrawn="1">
              <p:custDataLst>
                <p:tags r:id="rId44"/>
              </p:custDataLst>
            </p:nvPr>
          </p:nvSpPr>
          <p:spPr>
            <a:xfrm>
              <a:off x="1669" y="4939"/>
              <a:ext cx="252" cy="648"/>
            </a:xfrm>
            <a:custGeom>
              <a:avLst/>
              <a:gdLst>
                <a:gd name="connsiteX0" fmla="*/ 64515 w 71494"/>
                <a:gd name="connsiteY0" fmla="*/ 184297 h 184297"/>
                <a:gd name="connsiteX1" fmla="*/ 2 w 71494"/>
                <a:gd name="connsiteY1" fmla="*/ 7171 h 184297"/>
                <a:gd name="connsiteX2" fmla="*/ 6793 w 71494"/>
                <a:gd name="connsiteY2" fmla="*/ 3 h 184297"/>
                <a:gd name="connsiteX3" fmla="*/ 13961 w 71494"/>
                <a:gd name="connsiteY3" fmla="*/ 6793 h 184297"/>
                <a:gd name="connsiteX4" fmla="*/ 64515 w 71494"/>
                <a:gd name="connsiteY4" fmla="*/ 170276 h 184297"/>
                <a:gd name="connsiteX5" fmla="*/ 71494 w 71494"/>
                <a:gd name="connsiteY5" fmla="*/ 177255 h 184297"/>
                <a:gd name="connsiteX6" fmla="*/ 64515 w 71494"/>
                <a:gd name="connsiteY6" fmla="*/ 184234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94" h="184297">
                  <a:moveTo>
                    <a:pt x="64515" y="184297"/>
                  </a:moveTo>
                  <a:cubicBezTo>
                    <a:pt x="6196" y="184297"/>
                    <a:pt x="473" y="25279"/>
                    <a:pt x="2" y="7171"/>
                  </a:cubicBezTo>
                  <a:cubicBezTo>
                    <a:pt x="-92" y="3316"/>
                    <a:pt x="2926" y="106"/>
                    <a:pt x="6793" y="3"/>
                  </a:cubicBezTo>
                  <a:cubicBezTo>
                    <a:pt x="10660" y="-101"/>
                    <a:pt x="13866" y="2939"/>
                    <a:pt x="13961" y="6793"/>
                  </a:cubicBezTo>
                  <a:cubicBezTo>
                    <a:pt x="15973" y="86082"/>
                    <a:pt x="34396" y="170276"/>
                    <a:pt x="64515" y="170276"/>
                  </a:cubicBezTo>
                  <a:cubicBezTo>
                    <a:pt x="68382" y="170276"/>
                    <a:pt x="71494" y="173401"/>
                    <a:pt x="71494" y="177255"/>
                  </a:cubicBezTo>
                  <a:cubicBezTo>
                    <a:pt x="71494" y="181109"/>
                    <a:pt x="68382" y="184234"/>
                    <a:pt x="64515" y="184234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6" name="任意多边形: 形状  206"/>
            <p:cNvSpPr/>
            <p:nvPr userDrawn="1">
              <p:custDataLst>
                <p:tags r:id="rId45"/>
              </p:custDataLst>
            </p:nvPr>
          </p:nvSpPr>
          <p:spPr>
            <a:xfrm>
              <a:off x="6716" y="6026"/>
              <a:ext cx="331" cy="215"/>
            </a:xfrm>
            <a:custGeom>
              <a:avLst/>
              <a:gdLst>
                <a:gd name="connsiteX0" fmla="*/ 6979 w 94186"/>
                <a:gd name="connsiteY0" fmla="*/ 61077 h 61079"/>
                <a:gd name="connsiteX1" fmla="*/ 0 w 94186"/>
                <a:gd name="connsiteY1" fmla="*/ 54092 h 61079"/>
                <a:gd name="connsiteX2" fmla="*/ 1446 w 94186"/>
                <a:gd name="connsiteY2" fmla="*/ 49854 h 61079"/>
                <a:gd name="connsiteX3" fmla="*/ 85608 w 94186"/>
                <a:gd name="connsiteY3" fmla="*/ 180 h 61079"/>
                <a:gd name="connsiteX4" fmla="*/ 94002 w 94186"/>
                <a:gd name="connsiteY4" fmla="*/ 5430 h 61079"/>
                <a:gd name="connsiteX5" fmla="*/ 88752 w 94186"/>
                <a:gd name="connsiteY5" fmla="*/ 13825 h 61079"/>
                <a:gd name="connsiteX6" fmla="*/ 12669 w 94186"/>
                <a:gd name="connsiteY6" fmla="*/ 58342 h 61079"/>
                <a:gd name="connsiteX7" fmla="*/ 6979 w 94186"/>
                <a:gd name="connsiteY7" fmla="*/ 61077 h 6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186" h="61079">
                  <a:moveTo>
                    <a:pt x="6979" y="61077"/>
                  </a:moveTo>
                  <a:cubicBezTo>
                    <a:pt x="3112" y="61074"/>
                    <a:pt x="0" y="57946"/>
                    <a:pt x="0" y="54092"/>
                  </a:cubicBezTo>
                  <a:cubicBezTo>
                    <a:pt x="0" y="52557"/>
                    <a:pt x="503" y="51070"/>
                    <a:pt x="1446" y="49854"/>
                  </a:cubicBezTo>
                  <a:cubicBezTo>
                    <a:pt x="29741" y="12787"/>
                    <a:pt x="83345" y="683"/>
                    <a:pt x="85608" y="180"/>
                  </a:cubicBezTo>
                  <a:cubicBezTo>
                    <a:pt x="89381" y="-688"/>
                    <a:pt x="93122" y="1664"/>
                    <a:pt x="94002" y="5430"/>
                  </a:cubicBezTo>
                  <a:cubicBezTo>
                    <a:pt x="94882" y="9197"/>
                    <a:pt x="92524" y="12957"/>
                    <a:pt x="88752" y="13825"/>
                  </a:cubicBezTo>
                  <a:cubicBezTo>
                    <a:pt x="88248" y="13825"/>
                    <a:pt x="37946" y="25363"/>
                    <a:pt x="12669" y="58342"/>
                  </a:cubicBezTo>
                  <a:cubicBezTo>
                    <a:pt x="11318" y="60118"/>
                    <a:pt x="9211" y="61134"/>
                    <a:pt x="6979" y="61077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7" name="任意多边形: 形状  207"/>
            <p:cNvSpPr/>
            <p:nvPr userDrawn="1">
              <p:custDataLst>
                <p:tags r:id="rId46"/>
              </p:custDataLst>
            </p:nvPr>
          </p:nvSpPr>
          <p:spPr>
            <a:xfrm>
              <a:off x="6531" y="5537"/>
              <a:ext cx="189" cy="596"/>
            </a:xfrm>
            <a:custGeom>
              <a:avLst/>
              <a:gdLst>
                <a:gd name="connsiteX0" fmla="*/ 7105 w 53708"/>
                <a:gd name="connsiteY0" fmla="*/ 169317 h 169317"/>
                <a:gd name="connsiteX1" fmla="*/ 0 w 53708"/>
                <a:gd name="connsiteY1" fmla="*/ 162394 h 169317"/>
                <a:gd name="connsiteX2" fmla="*/ 817 w 53708"/>
                <a:gd name="connsiteY2" fmla="*/ 159037 h 169317"/>
                <a:gd name="connsiteX3" fmla="*/ 39770 w 53708"/>
                <a:gd name="connsiteY3" fmla="*/ 6621 h 169317"/>
                <a:gd name="connsiteX4" fmla="*/ 47095 w 53708"/>
                <a:gd name="connsiteY4" fmla="*/ 9 h 169317"/>
                <a:gd name="connsiteX5" fmla="*/ 53697 w 53708"/>
                <a:gd name="connsiteY5" fmla="*/ 7341 h 169317"/>
                <a:gd name="connsiteX6" fmla="*/ 53634 w 53708"/>
                <a:gd name="connsiteY6" fmla="*/ 8067 h 169317"/>
                <a:gd name="connsiteX7" fmla="*/ 13141 w 53708"/>
                <a:gd name="connsiteY7" fmla="*/ 165607 h 169317"/>
                <a:gd name="connsiteX8" fmla="*/ 7105 w 53708"/>
                <a:gd name="connsiteY8" fmla="*/ 169317 h 16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08" h="169317">
                  <a:moveTo>
                    <a:pt x="7105" y="169317"/>
                  </a:moveTo>
                  <a:cubicBezTo>
                    <a:pt x="3238" y="169364"/>
                    <a:pt x="63" y="166265"/>
                    <a:pt x="0" y="162394"/>
                  </a:cubicBezTo>
                  <a:cubicBezTo>
                    <a:pt x="0" y="161225"/>
                    <a:pt x="282" y="160071"/>
                    <a:pt x="817" y="159037"/>
                  </a:cubicBezTo>
                  <a:cubicBezTo>
                    <a:pt x="29112" y="105936"/>
                    <a:pt x="39644" y="7627"/>
                    <a:pt x="39770" y="6621"/>
                  </a:cubicBezTo>
                  <a:cubicBezTo>
                    <a:pt x="39959" y="2773"/>
                    <a:pt x="43260" y="-189"/>
                    <a:pt x="47095" y="9"/>
                  </a:cubicBezTo>
                  <a:cubicBezTo>
                    <a:pt x="50962" y="211"/>
                    <a:pt x="53917" y="3493"/>
                    <a:pt x="53697" y="7341"/>
                  </a:cubicBezTo>
                  <a:cubicBezTo>
                    <a:pt x="53697" y="7583"/>
                    <a:pt x="53666" y="7825"/>
                    <a:pt x="53634" y="8067"/>
                  </a:cubicBezTo>
                  <a:cubicBezTo>
                    <a:pt x="53226" y="12186"/>
                    <a:pt x="42851" y="110086"/>
                    <a:pt x="13141" y="165607"/>
                  </a:cubicBezTo>
                  <a:cubicBezTo>
                    <a:pt x="11946" y="167846"/>
                    <a:pt x="9651" y="169264"/>
                    <a:pt x="7105" y="169317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8" name="任意多边形: 形状  208"/>
            <p:cNvSpPr/>
            <p:nvPr userDrawn="1">
              <p:custDataLst>
                <p:tags r:id="rId47"/>
              </p:custDataLst>
            </p:nvPr>
          </p:nvSpPr>
          <p:spPr>
            <a:xfrm>
              <a:off x="7102" y="7828"/>
              <a:ext cx="178" cy="120"/>
            </a:xfrm>
            <a:custGeom>
              <a:avLst/>
              <a:gdLst>
                <a:gd name="connsiteX0" fmla="*/ 43632 w 50681"/>
                <a:gd name="connsiteY0" fmla="*/ 33972 h 34034"/>
                <a:gd name="connsiteX1" fmla="*/ 39388 w 50681"/>
                <a:gd name="connsiteY1" fmla="*/ 32494 h 34034"/>
                <a:gd name="connsiteX2" fmla="*/ 4334 w 50681"/>
                <a:gd name="connsiteY2" fmla="*/ 13442 h 34034"/>
                <a:gd name="connsiteX3" fmla="*/ 529 w 50681"/>
                <a:gd name="connsiteY3" fmla="*/ 4341 h 34034"/>
                <a:gd name="connsiteX4" fmla="*/ 9615 w 50681"/>
                <a:gd name="connsiteY4" fmla="*/ 521 h 34034"/>
                <a:gd name="connsiteX5" fmla="*/ 47939 w 50681"/>
                <a:gd name="connsiteY5" fmla="*/ 21459 h 34034"/>
                <a:gd name="connsiteX6" fmla="*/ 49228 w 50681"/>
                <a:gd name="connsiteY6" fmla="*/ 31287 h 34034"/>
                <a:gd name="connsiteX7" fmla="*/ 43632 w 50681"/>
                <a:gd name="connsiteY7" fmla="*/ 34035 h 3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681" h="34034">
                  <a:moveTo>
                    <a:pt x="43632" y="33972"/>
                  </a:moveTo>
                  <a:cubicBezTo>
                    <a:pt x="42092" y="33959"/>
                    <a:pt x="40613" y="33441"/>
                    <a:pt x="39388" y="32494"/>
                  </a:cubicBezTo>
                  <a:cubicBezTo>
                    <a:pt x="28604" y="24625"/>
                    <a:pt x="16815" y="18218"/>
                    <a:pt x="4334" y="13442"/>
                  </a:cubicBezTo>
                  <a:cubicBezTo>
                    <a:pt x="781" y="11983"/>
                    <a:pt x="-949" y="7909"/>
                    <a:pt x="529" y="4341"/>
                  </a:cubicBezTo>
                  <a:cubicBezTo>
                    <a:pt x="1976" y="772"/>
                    <a:pt x="6062" y="-938"/>
                    <a:pt x="9615" y="521"/>
                  </a:cubicBezTo>
                  <a:cubicBezTo>
                    <a:pt x="23260" y="5793"/>
                    <a:pt x="36149" y="12832"/>
                    <a:pt x="47939" y="21459"/>
                  </a:cubicBezTo>
                  <a:cubicBezTo>
                    <a:pt x="51020" y="23814"/>
                    <a:pt x="51586" y="28215"/>
                    <a:pt x="49228" y="31287"/>
                  </a:cubicBezTo>
                  <a:cubicBezTo>
                    <a:pt x="47908" y="33032"/>
                    <a:pt x="45833" y="34047"/>
                    <a:pt x="43632" y="34035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9" name="任意多边形: 形状  209"/>
            <p:cNvSpPr/>
            <p:nvPr userDrawn="1">
              <p:custDataLst>
                <p:tags r:id="rId48"/>
              </p:custDataLst>
            </p:nvPr>
          </p:nvSpPr>
          <p:spPr>
            <a:xfrm>
              <a:off x="6025" y="7647"/>
              <a:ext cx="864" cy="154"/>
            </a:xfrm>
            <a:custGeom>
              <a:avLst/>
              <a:gdLst>
                <a:gd name="connsiteX0" fmla="*/ 238667 w 245681"/>
                <a:gd name="connsiteY0" fmla="*/ 43559 h 43716"/>
                <a:gd name="connsiteX1" fmla="*/ 237158 w 245681"/>
                <a:gd name="connsiteY1" fmla="*/ 43559 h 43716"/>
                <a:gd name="connsiteX2" fmla="*/ 161014 w 245681"/>
                <a:gd name="connsiteY2" fmla="*/ 29915 h 43716"/>
                <a:gd name="connsiteX3" fmla="*/ 155449 w 245681"/>
                <a:gd name="connsiteY3" fmla="*/ 21772 h 43716"/>
                <a:gd name="connsiteX4" fmla="*/ 163025 w 245681"/>
                <a:gd name="connsiteY4" fmla="*/ 16113 h 43716"/>
                <a:gd name="connsiteX5" fmla="*/ 240176 w 245681"/>
                <a:gd name="connsiteY5" fmla="*/ 29915 h 43716"/>
                <a:gd name="connsiteX6" fmla="*/ 245521 w 245681"/>
                <a:gd name="connsiteY6" fmla="*/ 38208 h 43716"/>
                <a:gd name="connsiteX7" fmla="*/ 238667 w 245681"/>
                <a:gd name="connsiteY7" fmla="*/ 43716 h 43716"/>
                <a:gd name="connsiteX8" fmla="*/ 84617 w 245681"/>
                <a:gd name="connsiteY8" fmla="*/ 20452 h 43716"/>
                <a:gd name="connsiteX9" fmla="*/ 83925 w 245681"/>
                <a:gd name="connsiteY9" fmla="*/ 20452 h 43716"/>
                <a:gd name="connsiteX10" fmla="*/ 6522 w 245681"/>
                <a:gd name="connsiteY10" fmla="*/ 13944 h 43716"/>
                <a:gd name="connsiteX11" fmla="*/ 15 w 245681"/>
                <a:gd name="connsiteY11" fmla="*/ 6508 h 43716"/>
                <a:gd name="connsiteX12" fmla="*/ 7466 w 245681"/>
                <a:gd name="connsiteY12" fmla="*/ 16 h 43716"/>
                <a:gd name="connsiteX13" fmla="*/ 85308 w 245681"/>
                <a:gd name="connsiteY13" fmla="*/ 6556 h 43716"/>
                <a:gd name="connsiteX14" fmla="*/ 91596 w 245681"/>
                <a:gd name="connsiteY14" fmla="*/ 14164 h 43716"/>
                <a:gd name="connsiteX15" fmla="*/ 84617 w 245681"/>
                <a:gd name="connsiteY15" fmla="*/ 20483 h 4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5681" h="43716">
                  <a:moveTo>
                    <a:pt x="238667" y="43559"/>
                  </a:moveTo>
                  <a:cubicBezTo>
                    <a:pt x="238165" y="43606"/>
                    <a:pt x="237661" y="43606"/>
                    <a:pt x="237158" y="43559"/>
                  </a:cubicBezTo>
                  <a:cubicBezTo>
                    <a:pt x="214648" y="38592"/>
                    <a:pt x="189057" y="34127"/>
                    <a:pt x="161014" y="29915"/>
                  </a:cubicBezTo>
                  <a:cubicBezTo>
                    <a:pt x="157210" y="29204"/>
                    <a:pt x="154726" y="25560"/>
                    <a:pt x="155449" y="21772"/>
                  </a:cubicBezTo>
                  <a:cubicBezTo>
                    <a:pt x="156109" y="18194"/>
                    <a:pt x="159410" y="15732"/>
                    <a:pt x="163025" y="16113"/>
                  </a:cubicBezTo>
                  <a:cubicBezTo>
                    <a:pt x="191320" y="20231"/>
                    <a:pt x="217352" y="24884"/>
                    <a:pt x="240176" y="29915"/>
                  </a:cubicBezTo>
                  <a:cubicBezTo>
                    <a:pt x="243949" y="30729"/>
                    <a:pt x="246338" y="34442"/>
                    <a:pt x="245521" y="38208"/>
                  </a:cubicBezTo>
                  <a:cubicBezTo>
                    <a:pt x="244829" y="41437"/>
                    <a:pt x="241969" y="43735"/>
                    <a:pt x="238667" y="43716"/>
                  </a:cubicBezTo>
                  <a:close/>
                  <a:moveTo>
                    <a:pt x="84617" y="20452"/>
                  </a:moveTo>
                  <a:lnTo>
                    <a:pt x="83925" y="20452"/>
                  </a:lnTo>
                  <a:cubicBezTo>
                    <a:pt x="59340" y="17968"/>
                    <a:pt x="33308" y="15798"/>
                    <a:pt x="6522" y="13944"/>
                  </a:cubicBezTo>
                  <a:cubicBezTo>
                    <a:pt x="2687" y="13683"/>
                    <a:pt x="-237" y="10353"/>
                    <a:pt x="15" y="6508"/>
                  </a:cubicBezTo>
                  <a:cubicBezTo>
                    <a:pt x="298" y="2663"/>
                    <a:pt x="3630" y="-245"/>
                    <a:pt x="7466" y="16"/>
                  </a:cubicBezTo>
                  <a:cubicBezTo>
                    <a:pt x="34409" y="1871"/>
                    <a:pt x="60598" y="4072"/>
                    <a:pt x="85308" y="6556"/>
                  </a:cubicBezTo>
                  <a:cubicBezTo>
                    <a:pt x="89144" y="6920"/>
                    <a:pt x="91974" y="10328"/>
                    <a:pt x="91596" y="14164"/>
                  </a:cubicBezTo>
                  <a:cubicBezTo>
                    <a:pt x="91251" y="17760"/>
                    <a:pt x="88233" y="20499"/>
                    <a:pt x="84617" y="20483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0" name="任意多边形: 形状  210"/>
            <p:cNvSpPr/>
            <p:nvPr userDrawn="1">
              <p:custDataLst>
                <p:tags r:id="rId49"/>
              </p:custDataLst>
            </p:nvPr>
          </p:nvSpPr>
          <p:spPr>
            <a:xfrm>
              <a:off x="5576" y="7482"/>
              <a:ext cx="225" cy="198"/>
            </a:xfrm>
            <a:custGeom>
              <a:avLst/>
              <a:gdLst>
                <a:gd name="connsiteX0" fmla="*/ 56926 w 64033"/>
                <a:gd name="connsiteY0" fmla="*/ 56388 h 56389"/>
                <a:gd name="connsiteX1" fmla="*/ 14955 w 64033"/>
                <a:gd name="connsiteY1" fmla="*/ 55067 h 56389"/>
                <a:gd name="connsiteX2" fmla="*/ 8290 w 64033"/>
                <a:gd name="connsiteY2" fmla="*/ 49723 h 56389"/>
                <a:gd name="connsiteX3" fmla="*/ 84 w 64033"/>
                <a:gd name="connsiteY3" fmla="*/ 8035 h 56389"/>
                <a:gd name="connsiteX4" fmla="*/ 5932 w 64033"/>
                <a:gd name="connsiteY4" fmla="*/ 81 h 56389"/>
                <a:gd name="connsiteX5" fmla="*/ 13886 w 64033"/>
                <a:gd name="connsiteY5" fmla="*/ 5928 h 56389"/>
                <a:gd name="connsiteX6" fmla="*/ 20614 w 64033"/>
                <a:gd name="connsiteY6" fmla="*/ 41234 h 56389"/>
                <a:gd name="connsiteX7" fmla="*/ 57209 w 64033"/>
                <a:gd name="connsiteY7" fmla="*/ 42429 h 56389"/>
                <a:gd name="connsiteX8" fmla="*/ 64031 w 64033"/>
                <a:gd name="connsiteY8" fmla="*/ 49550 h 56389"/>
                <a:gd name="connsiteX9" fmla="*/ 56926 w 64033"/>
                <a:gd name="connsiteY9" fmla="*/ 56388 h 56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33" h="56389">
                  <a:moveTo>
                    <a:pt x="56926" y="56388"/>
                  </a:moveTo>
                  <a:cubicBezTo>
                    <a:pt x="31052" y="55350"/>
                    <a:pt x="15112" y="55067"/>
                    <a:pt x="14955" y="55067"/>
                  </a:cubicBezTo>
                  <a:cubicBezTo>
                    <a:pt x="11779" y="55001"/>
                    <a:pt x="9045" y="52807"/>
                    <a:pt x="8290" y="49723"/>
                  </a:cubicBezTo>
                  <a:cubicBezTo>
                    <a:pt x="4989" y="36078"/>
                    <a:pt x="2222" y="22057"/>
                    <a:pt x="84" y="8035"/>
                  </a:cubicBezTo>
                  <a:cubicBezTo>
                    <a:pt x="-513" y="4224"/>
                    <a:pt x="2128" y="662"/>
                    <a:pt x="5932" y="81"/>
                  </a:cubicBezTo>
                  <a:cubicBezTo>
                    <a:pt x="9736" y="-501"/>
                    <a:pt x="13320" y="2118"/>
                    <a:pt x="13886" y="5928"/>
                  </a:cubicBezTo>
                  <a:cubicBezTo>
                    <a:pt x="15709" y="17781"/>
                    <a:pt x="17973" y="29633"/>
                    <a:pt x="20614" y="41234"/>
                  </a:cubicBezTo>
                  <a:cubicBezTo>
                    <a:pt x="27405" y="41234"/>
                    <a:pt x="40200" y="41737"/>
                    <a:pt x="57209" y="42429"/>
                  </a:cubicBezTo>
                  <a:cubicBezTo>
                    <a:pt x="61075" y="42508"/>
                    <a:pt x="64126" y="45696"/>
                    <a:pt x="64031" y="49550"/>
                  </a:cubicBezTo>
                  <a:cubicBezTo>
                    <a:pt x="63968" y="53404"/>
                    <a:pt x="60793" y="56466"/>
                    <a:pt x="56926" y="56388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1" name="任意多边形: 形状  211"/>
            <p:cNvSpPr/>
            <p:nvPr userDrawn="1">
              <p:custDataLst>
                <p:tags r:id="rId50"/>
              </p:custDataLst>
            </p:nvPr>
          </p:nvSpPr>
          <p:spPr>
            <a:xfrm>
              <a:off x="5555" y="6875"/>
              <a:ext cx="75" cy="353"/>
            </a:xfrm>
            <a:custGeom>
              <a:avLst/>
              <a:gdLst>
                <a:gd name="connsiteX0" fmla="*/ 6980 w 21212"/>
                <a:gd name="connsiteY0" fmla="*/ 100201 h 100200"/>
                <a:gd name="connsiteX1" fmla="*/ 0 w 21212"/>
                <a:gd name="connsiteY1" fmla="*/ 93158 h 100200"/>
                <a:gd name="connsiteX2" fmla="*/ 0 w 21212"/>
                <a:gd name="connsiteY2" fmla="*/ 93158 h 100200"/>
                <a:gd name="connsiteX3" fmla="*/ 7325 w 21212"/>
                <a:gd name="connsiteY3" fmla="*/ 5915 h 100200"/>
                <a:gd name="connsiteX4" fmla="*/ 15311 w 21212"/>
                <a:gd name="connsiteY4" fmla="*/ 83 h 100200"/>
                <a:gd name="connsiteX5" fmla="*/ 21127 w 21212"/>
                <a:gd name="connsiteY5" fmla="*/ 8053 h 100200"/>
                <a:gd name="connsiteX6" fmla="*/ 13959 w 21212"/>
                <a:gd name="connsiteY6" fmla="*/ 93284 h 100200"/>
                <a:gd name="connsiteX7" fmla="*/ 6980 w 21212"/>
                <a:gd name="connsiteY7" fmla="*/ 100201 h 1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12" h="100200">
                  <a:moveTo>
                    <a:pt x="6980" y="100201"/>
                  </a:moveTo>
                  <a:cubicBezTo>
                    <a:pt x="3113" y="100185"/>
                    <a:pt x="-31" y="97031"/>
                    <a:pt x="0" y="93158"/>
                  </a:cubicBezTo>
                  <a:cubicBezTo>
                    <a:pt x="0" y="93158"/>
                    <a:pt x="0" y="93158"/>
                    <a:pt x="0" y="93158"/>
                  </a:cubicBezTo>
                  <a:cubicBezTo>
                    <a:pt x="346" y="63939"/>
                    <a:pt x="2798" y="34783"/>
                    <a:pt x="7325" y="5915"/>
                  </a:cubicBezTo>
                  <a:cubicBezTo>
                    <a:pt x="7923" y="2105"/>
                    <a:pt x="11475" y="-508"/>
                    <a:pt x="15311" y="83"/>
                  </a:cubicBezTo>
                  <a:cubicBezTo>
                    <a:pt x="19115" y="674"/>
                    <a:pt x="21724" y="4243"/>
                    <a:pt x="21127" y="8053"/>
                  </a:cubicBezTo>
                  <a:cubicBezTo>
                    <a:pt x="16694" y="36254"/>
                    <a:pt x="14305" y="64738"/>
                    <a:pt x="13959" y="93284"/>
                  </a:cubicBezTo>
                  <a:cubicBezTo>
                    <a:pt x="13927" y="97113"/>
                    <a:pt x="10815" y="100201"/>
                    <a:pt x="6980" y="100201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2" name="任意多边形: 形状  212"/>
            <p:cNvSpPr/>
            <p:nvPr userDrawn="1">
              <p:custDataLst>
                <p:tags r:id="rId51"/>
              </p:custDataLst>
            </p:nvPr>
          </p:nvSpPr>
          <p:spPr>
            <a:xfrm>
              <a:off x="5648" y="6439"/>
              <a:ext cx="246" cy="188"/>
            </a:xfrm>
            <a:custGeom>
              <a:avLst/>
              <a:gdLst>
                <a:gd name="connsiteX0" fmla="*/ 7003 w 69895"/>
                <a:gd name="connsiteY0" fmla="*/ 53415 h 53414"/>
                <a:gd name="connsiteX1" fmla="*/ 4959 w 69895"/>
                <a:gd name="connsiteY1" fmla="*/ 53100 h 53414"/>
                <a:gd name="connsiteX2" fmla="*/ 306 w 69895"/>
                <a:gd name="connsiteY2" fmla="*/ 44395 h 53414"/>
                <a:gd name="connsiteX3" fmla="*/ 306 w 69895"/>
                <a:gd name="connsiteY3" fmla="*/ 44392 h 53414"/>
                <a:gd name="connsiteX4" fmla="*/ 14579 w 69895"/>
                <a:gd name="connsiteY4" fmla="*/ 4181 h 53414"/>
                <a:gd name="connsiteX5" fmla="*/ 20867 w 69895"/>
                <a:gd name="connsiteY5" fmla="*/ 0 h 53414"/>
                <a:gd name="connsiteX6" fmla="*/ 63341 w 69895"/>
                <a:gd name="connsiteY6" fmla="*/ 2138 h 53414"/>
                <a:gd name="connsiteX7" fmla="*/ 69880 w 69895"/>
                <a:gd name="connsiteY7" fmla="*/ 9529 h 53414"/>
                <a:gd name="connsiteX8" fmla="*/ 62492 w 69895"/>
                <a:gd name="connsiteY8" fmla="*/ 16072 h 53414"/>
                <a:gd name="connsiteX9" fmla="*/ 62084 w 69895"/>
                <a:gd name="connsiteY9" fmla="*/ 16034 h 53414"/>
                <a:gd name="connsiteX10" fmla="*/ 25551 w 69895"/>
                <a:gd name="connsiteY10" fmla="*/ 13990 h 53414"/>
                <a:gd name="connsiteX11" fmla="*/ 13574 w 69895"/>
                <a:gd name="connsiteY11" fmla="*/ 48573 h 53414"/>
                <a:gd name="connsiteX12" fmla="*/ 7003 w 69895"/>
                <a:gd name="connsiteY12" fmla="*/ 53415 h 5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895" h="53414">
                  <a:moveTo>
                    <a:pt x="7003" y="53415"/>
                  </a:moveTo>
                  <a:cubicBezTo>
                    <a:pt x="6311" y="53421"/>
                    <a:pt x="5619" y="53314"/>
                    <a:pt x="4959" y="53100"/>
                  </a:cubicBezTo>
                  <a:cubicBezTo>
                    <a:pt x="1280" y="51981"/>
                    <a:pt x="-826" y="48086"/>
                    <a:pt x="306" y="44395"/>
                  </a:cubicBezTo>
                  <a:cubicBezTo>
                    <a:pt x="306" y="44395"/>
                    <a:pt x="306" y="44392"/>
                    <a:pt x="306" y="44392"/>
                  </a:cubicBezTo>
                  <a:cubicBezTo>
                    <a:pt x="4361" y="30750"/>
                    <a:pt x="9140" y="17329"/>
                    <a:pt x="14579" y="4181"/>
                  </a:cubicBezTo>
                  <a:cubicBezTo>
                    <a:pt x="15680" y="1676"/>
                    <a:pt x="18132" y="41"/>
                    <a:pt x="20867" y="0"/>
                  </a:cubicBezTo>
                  <a:cubicBezTo>
                    <a:pt x="33442" y="0"/>
                    <a:pt x="47810" y="723"/>
                    <a:pt x="63341" y="2138"/>
                  </a:cubicBezTo>
                  <a:cubicBezTo>
                    <a:pt x="67176" y="2370"/>
                    <a:pt x="70132" y="5681"/>
                    <a:pt x="69880" y="9529"/>
                  </a:cubicBezTo>
                  <a:cubicBezTo>
                    <a:pt x="69660" y="13374"/>
                    <a:pt x="66328" y="16304"/>
                    <a:pt x="62492" y="16072"/>
                  </a:cubicBezTo>
                  <a:cubicBezTo>
                    <a:pt x="62367" y="16062"/>
                    <a:pt x="62209" y="16050"/>
                    <a:pt x="62084" y="16034"/>
                  </a:cubicBezTo>
                  <a:cubicBezTo>
                    <a:pt x="48848" y="14839"/>
                    <a:pt x="36586" y="14147"/>
                    <a:pt x="25551" y="13990"/>
                  </a:cubicBezTo>
                  <a:cubicBezTo>
                    <a:pt x="23162" y="19901"/>
                    <a:pt x="18666" y="31848"/>
                    <a:pt x="13574" y="48573"/>
                  </a:cubicBezTo>
                  <a:cubicBezTo>
                    <a:pt x="12662" y="51440"/>
                    <a:pt x="10021" y="53393"/>
                    <a:pt x="7003" y="53415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3" name="任意多边形: 形状  213"/>
            <p:cNvSpPr/>
            <p:nvPr userDrawn="1">
              <p:custDataLst>
                <p:tags r:id="rId52"/>
              </p:custDataLst>
            </p:nvPr>
          </p:nvSpPr>
          <p:spPr>
            <a:xfrm>
              <a:off x="6184" y="6499"/>
              <a:ext cx="382" cy="134"/>
            </a:xfrm>
            <a:custGeom>
              <a:avLst/>
              <a:gdLst>
                <a:gd name="connsiteX0" fmla="*/ 101560 w 108516"/>
                <a:gd name="connsiteY0" fmla="*/ 37968 h 37967"/>
                <a:gd name="connsiteX1" fmla="*/ 99485 w 108516"/>
                <a:gd name="connsiteY1" fmla="*/ 37653 h 37967"/>
                <a:gd name="connsiteX2" fmla="*/ 5577 w 108516"/>
                <a:gd name="connsiteY2" fmla="*/ 13823 h 37967"/>
                <a:gd name="connsiteX3" fmla="*/ 138 w 108516"/>
                <a:gd name="connsiteY3" fmla="*/ 5570 h 37967"/>
                <a:gd name="connsiteX4" fmla="*/ 8407 w 108516"/>
                <a:gd name="connsiteY4" fmla="*/ 147 h 37967"/>
                <a:gd name="connsiteX5" fmla="*/ 103603 w 108516"/>
                <a:gd name="connsiteY5" fmla="*/ 24323 h 37967"/>
                <a:gd name="connsiteX6" fmla="*/ 108194 w 108516"/>
                <a:gd name="connsiteY6" fmla="*/ 33060 h 37967"/>
                <a:gd name="connsiteX7" fmla="*/ 101560 w 108516"/>
                <a:gd name="connsiteY7" fmla="*/ 37968 h 3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16" h="37967">
                  <a:moveTo>
                    <a:pt x="101560" y="37968"/>
                  </a:moveTo>
                  <a:cubicBezTo>
                    <a:pt x="100868" y="37971"/>
                    <a:pt x="100145" y="37864"/>
                    <a:pt x="99485" y="37653"/>
                  </a:cubicBezTo>
                  <a:cubicBezTo>
                    <a:pt x="70215" y="28662"/>
                    <a:pt x="37738" y="20425"/>
                    <a:pt x="5577" y="13823"/>
                  </a:cubicBezTo>
                  <a:cubicBezTo>
                    <a:pt x="1804" y="13040"/>
                    <a:pt x="-617" y="9346"/>
                    <a:pt x="138" y="5570"/>
                  </a:cubicBezTo>
                  <a:cubicBezTo>
                    <a:pt x="924" y="1794"/>
                    <a:pt x="4633" y="-636"/>
                    <a:pt x="8407" y="147"/>
                  </a:cubicBezTo>
                  <a:cubicBezTo>
                    <a:pt x="40977" y="6843"/>
                    <a:pt x="73893" y="15206"/>
                    <a:pt x="103603" y="24323"/>
                  </a:cubicBezTo>
                  <a:cubicBezTo>
                    <a:pt x="107282" y="25467"/>
                    <a:pt x="109356" y="29378"/>
                    <a:pt x="108194" y="33060"/>
                  </a:cubicBezTo>
                  <a:cubicBezTo>
                    <a:pt x="107282" y="35968"/>
                    <a:pt x="104609" y="37955"/>
                    <a:pt x="101560" y="37968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4" name="任意多边形: 形状  214"/>
            <p:cNvSpPr/>
            <p:nvPr userDrawn="1">
              <p:custDataLst>
                <p:tags r:id="rId53"/>
              </p:custDataLst>
            </p:nvPr>
          </p:nvSpPr>
          <p:spPr>
            <a:xfrm>
              <a:off x="6835" y="6708"/>
              <a:ext cx="170" cy="134"/>
            </a:xfrm>
            <a:custGeom>
              <a:avLst/>
              <a:gdLst>
                <a:gd name="connsiteX0" fmla="*/ 41362 w 48352"/>
                <a:gd name="connsiteY0" fmla="*/ 37992 h 37992"/>
                <a:gd name="connsiteX1" fmla="*/ 36269 w 48352"/>
                <a:gd name="connsiteY1" fmla="*/ 35791 h 37992"/>
                <a:gd name="connsiteX2" fmla="*/ 3919 w 48352"/>
                <a:gd name="connsiteY2" fmla="*/ 13250 h 37992"/>
                <a:gd name="connsiteX3" fmla="*/ 712 w 48352"/>
                <a:gd name="connsiteY3" fmla="*/ 3913 h 37992"/>
                <a:gd name="connsiteX4" fmla="*/ 10049 w 48352"/>
                <a:gd name="connsiteY4" fmla="*/ 712 h 37992"/>
                <a:gd name="connsiteX5" fmla="*/ 10457 w 48352"/>
                <a:gd name="connsiteY5" fmla="*/ 926 h 37992"/>
                <a:gd name="connsiteX6" fmla="*/ 46455 w 48352"/>
                <a:gd name="connsiteY6" fmla="*/ 26077 h 37992"/>
                <a:gd name="connsiteX7" fmla="*/ 46141 w 48352"/>
                <a:gd name="connsiteY7" fmla="*/ 35942 h 37992"/>
                <a:gd name="connsiteX8" fmla="*/ 41362 w 48352"/>
                <a:gd name="connsiteY8" fmla="*/ 37835 h 3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352" h="37992">
                  <a:moveTo>
                    <a:pt x="41362" y="37992"/>
                  </a:moveTo>
                  <a:cubicBezTo>
                    <a:pt x="39445" y="37999"/>
                    <a:pt x="37589" y="37200"/>
                    <a:pt x="36269" y="35791"/>
                  </a:cubicBezTo>
                  <a:cubicBezTo>
                    <a:pt x="29572" y="28655"/>
                    <a:pt x="18695" y="21078"/>
                    <a:pt x="3919" y="13250"/>
                  </a:cubicBezTo>
                  <a:cubicBezTo>
                    <a:pt x="460" y="11555"/>
                    <a:pt x="-986" y="7374"/>
                    <a:pt x="712" y="3913"/>
                  </a:cubicBezTo>
                  <a:cubicBezTo>
                    <a:pt x="2410" y="451"/>
                    <a:pt x="6590" y="-982"/>
                    <a:pt x="10049" y="712"/>
                  </a:cubicBezTo>
                  <a:cubicBezTo>
                    <a:pt x="10206" y="778"/>
                    <a:pt x="10332" y="850"/>
                    <a:pt x="10457" y="926"/>
                  </a:cubicBezTo>
                  <a:cubicBezTo>
                    <a:pt x="26586" y="9446"/>
                    <a:pt x="38752" y="17966"/>
                    <a:pt x="46455" y="26077"/>
                  </a:cubicBezTo>
                  <a:cubicBezTo>
                    <a:pt x="49096" y="28888"/>
                    <a:pt x="48970" y="33305"/>
                    <a:pt x="46141" y="35942"/>
                  </a:cubicBezTo>
                  <a:cubicBezTo>
                    <a:pt x="44852" y="37159"/>
                    <a:pt x="43154" y="37835"/>
                    <a:pt x="41362" y="37835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5" name="任意多边形: 形状  215"/>
            <p:cNvSpPr/>
            <p:nvPr userDrawn="1">
              <p:custDataLst>
                <p:tags r:id="rId54"/>
              </p:custDataLst>
            </p:nvPr>
          </p:nvSpPr>
          <p:spPr>
            <a:xfrm>
              <a:off x="942" y="5989"/>
              <a:ext cx="1367" cy="1320"/>
            </a:xfrm>
            <a:custGeom>
              <a:avLst/>
              <a:gdLst>
                <a:gd name="connsiteX0" fmla="*/ 6824 w 388567"/>
                <a:gd name="connsiteY0" fmla="*/ 375100 h 375104"/>
                <a:gd name="connsiteX1" fmla="*/ 2 w 388567"/>
                <a:gd name="connsiteY1" fmla="*/ 367900 h 375104"/>
                <a:gd name="connsiteX2" fmla="*/ 536 w 388567"/>
                <a:gd name="connsiteY2" fmla="*/ 365416 h 375104"/>
                <a:gd name="connsiteX3" fmla="*/ 112804 w 388567"/>
                <a:gd name="connsiteY3" fmla="*/ 98186 h 375104"/>
                <a:gd name="connsiteX4" fmla="*/ 121954 w 388567"/>
                <a:gd name="connsiteY4" fmla="*/ 94448 h 375104"/>
                <a:gd name="connsiteX5" fmla="*/ 124688 w 388567"/>
                <a:gd name="connsiteY5" fmla="*/ 96519 h 375104"/>
                <a:gd name="connsiteX6" fmla="*/ 265409 w 388567"/>
                <a:gd name="connsiteY6" fmla="*/ 272137 h 375104"/>
                <a:gd name="connsiteX7" fmla="*/ 375130 w 388567"/>
                <a:gd name="connsiteY7" fmla="*/ 4341 h 375104"/>
                <a:gd name="connsiteX8" fmla="*/ 384217 w 388567"/>
                <a:gd name="connsiteY8" fmla="*/ 521 h 375104"/>
                <a:gd name="connsiteX9" fmla="*/ 388052 w 388567"/>
                <a:gd name="connsiteY9" fmla="*/ 9622 h 375104"/>
                <a:gd name="connsiteX10" fmla="*/ 273834 w 388567"/>
                <a:gd name="connsiteY10" fmla="*/ 288422 h 375104"/>
                <a:gd name="connsiteX11" fmla="*/ 268364 w 388567"/>
                <a:gd name="connsiteY11" fmla="*/ 292667 h 375104"/>
                <a:gd name="connsiteX12" fmla="*/ 262076 w 388567"/>
                <a:gd name="connsiteY12" fmla="*/ 290120 h 375104"/>
                <a:gd name="connsiteX13" fmla="*/ 121293 w 388567"/>
                <a:gd name="connsiteY13" fmla="*/ 114408 h 375104"/>
                <a:gd name="connsiteX14" fmla="*/ 13552 w 388567"/>
                <a:gd name="connsiteY14" fmla="*/ 370761 h 375104"/>
                <a:gd name="connsiteX15" fmla="*/ 6824 w 388567"/>
                <a:gd name="connsiteY15" fmla="*/ 375100 h 37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8567" h="375104">
                  <a:moveTo>
                    <a:pt x="6824" y="375100"/>
                  </a:moveTo>
                  <a:cubicBezTo>
                    <a:pt x="2957" y="374993"/>
                    <a:pt x="-92" y="371770"/>
                    <a:pt x="2" y="367900"/>
                  </a:cubicBezTo>
                  <a:cubicBezTo>
                    <a:pt x="34" y="367045"/>
                    <a:pt x="222" y="366205"/>
                    <a:pt x="536" y="365416"/>
                  </a:cubicBezTo>
                  <a:lnTo>
                    <a:pt x="112804" y="98186"/>
                  </a:lnTo>
                  <a:cubicBezTo>
                    <a:pt x="114282" y="94630"/>
                    <a:pt x="118369" y="92957"/>
                    <a:pt x="121954" y="94448"/>
                  </a:cubicBezTo>
                  <a:cubicBezTo>
                    <a:pt x="123022" y="94897"/>
                    <a:pt x="123965" y="95611"/>
                    <a:pt x="124688" y="96519"/>
                  </a:cubicBezTo>
                  <a:lnTo>
                    <a:pt x="265409" y="272137"/>
                  </a:lnTo>
                  <a:lnTo>
                    <a:pt x="375130" y="4341"/>
                  </a:lnTo>
                  <a:cubicBezTo>
                    <a:pt x="376577" y="772"/>
                    <a:pt x="380664" y="-938"/>
                    <a:pt x="384217" y="521"/>
                  </a:cubicBezTo>
                  <a:cubicBezTo>
                    <a:pt x="387800" y="1980"/>
                    <a:pt x="389498" y="6054"/>
                    <a:pt x="388052" y="9622"/>
                  </a:cubicBezTo>
                  <a:lnTo>
                    <a:pt x="273834" y="288422"/>
                  </a:lnTo>
                  <a:cubicBezTo>
                    <a:pt x="272892" y="290711"/>
                    <a:pt x="270816" y="292327"/>
                    <a:pt x="268364" y="292667"/>
                  </a:cubicBezTo>
                  <a:cubicBezTo>
                    <a:pt x="265975" y="292981"/>
                    <a:pt x="263585" y="292013"/>
                    <a:pt x="262076" y="290120"/>
                  </a:cubicBezTo>
                  <a:lnTo>
                    <a:pt x="121293" y="114408"/>
                  </a:lnTo>
                  <a:lnTo>
                    <a:pt x="13552" y="370761"/>
                  </a:lnTo>
                  <a:cubicBezTo>
                    <a:pt x="12452" y="373477"/>
                    <a:pt x="9748" y="375209"/>
                    <a:pt x="6824" y="375100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6" name="任意多边形: 形状  216"/>
            <p:cNvSpPr/>
            <p:nvPr userDrawn="1">
              <p:custDataLst>
                <p:tags r:id="rId55"/>
              </p:custDataLst>
            </p:nvPr>
          </p:nvSpPr>
          <p:spPr>
            <a:xfrm>
              <a:off x="854" y="7173"/>
              <a:ext cx="225" cy="225"/>
            </a:xfrm>
            <a:custGeom>
              <a:avLst/>
              <a:gdLst>
                <a:gd name="connsiteX0" fmla="*/ 63883 w 63883"/>
                <a:gd name="connsiteY0" fmla="*/ 31942 h 63883"/>
                <a:gd name="connsiteX1" fmla="*/ 31942 w 63883"/>
                <a:gd name="connsiteY1" fmla="*/ 63884 h 63883"/>
                <a:gd name="connsiteX2" fmla="*/ 0 w 63883"/>
                <a:gd name="connsiteY2" fmla="*/ 31942 h 63883"/>
                <a:gd name="connsiteX3" fmla="*/ 31942 w 63883"/>
                <a:gd name="connsiteY3" fmla="*/ 0 h 63883"/>
                <a:gd name="connsiteX4" fmla="*/ 63883 w 63883"/>
                <a:gd name="connsiteY4" fmla="*/ 31942 h 63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83" h="63883">
                  <a:moveTo>
                    <a:pt x="63883" y="31942"/>
                  </a:moveTo>
                  <a:cubicBezTo>
                    <a:pt x="63883" y="49582"/>
                    <a:pt x="49579" y="63884"/>
                    <a:pt x="31942" y="63884"/>
                  </a:cubicBezTo>
                  <a:cubicBezTo>
                    <a:pt x="14304" y="63884"/>
                    <a:pt x="0" y="49582"/>
                    <a:pt x="0" y="31942"/>
                  </a:cubicBezTo>
                  <a:cubicBezTo>
                    <a:pt x="0" y="14301"/>
                    <a:pt x="14304" y="0"/>
                    <a:pt x="31942" y="0"/>
                  </a:cubicBezTo>
                  <a:cubicBezTo>
                    <a:pt x="49579" y="0"/>
                    <a:pt x="63883" y="14301"/>
                    <a:pt x="63883" y="31942"/>
                  </a:cubicBezTo>
                  <a:close/>
                </a:path>
              </a:pathLst>
            </a:custGeom>
            <a:solidFill>
              <a:schemeClr val="accent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7" name="任意多边形: 形状  217"/>
            <p:cNvSpPr/>
            <p:nvPr userDrawn="1">
              <p:custDataLst>
                <p:tags r:id="rId56"/>
              </p:custDataLst>
            </p:nvPr>
          </p:nvSpPr>
          <p:spPr>
            <a:xfrm>
              <a:off x="829" y="7148"/>
              <a:ext cx="274" cy="274"/>
            </a:xfrm>
            <a:custGeom>
              <a:avLst/>
              <a:gdLst>
                <a:gd name="connsiteX0" fmla="*/ 38921 w 77842"/>
                <a:gd name="connsiteY0" fmla="*/ 77843 h 77842"/>
                <a:gd name="connsiteX1" fmla="*/ 0 w 77842"/>
                <a:gd name="connsiteY1" fmla="*/ 38921 h 77842"/>
                <a:gd name="connsiteX2" fmla="*/ 38921 w 77842"/>
                <a:gd name="connsiteY2" fmla="*/ 0 h 77842"/>
                <a:gd name="connsiteX3" fmla="*/ 77843 w 77842"/>
                <a:gd name="connsiteY3" fmla="*/ 38921 h 77842"/>
                <a:gd name="connsiteX4" fmla="*/ 77843 w 77842"/>
                <a:gd name="connsiteY4" fmla="*/ 38984 h 77842"/>
                <a:gd name="connsiteX5" fmla="*/ 38921 w 77842"/>
                <a:gd name="connsiteY5" fmla="*/ 77843 h 77842"/>
                <a:gd name="connsiteX6" fmla="*/ 38921 w 77842"/>
                <a:gd name="connsiteY6" fmla="*/ 13959 h 77842"/>
                <a:gd name="connsiteX7" fmla="*/ 13959 w 77842"/>
                <a:gd name="connsiteY7" fmla="*/ 38921 h 77842"/>
                <a:gd name="connsiteX8" fmla="*/ 38921 w 77842"/>
                <a:gd name="connsiteY8" fmla="*/ 63884 h 77842"/>
                <a:gd name="connsiteX9" fmla="*/ 63883 w 77842"/>
                <a:gd name="connsiteY9" fmla="*/ 38921 h 77842"/>
                <a:gd name="connsiteX10" fmla="*/ 38984 w 77842"/>
                <a:gd name="connsiteY10" fmla="*/ 13833 h 77842"/>
                <a:gd name="connsiteX11" fmla="*/ 38921 w 77842"/>
                <a:gd name="connsiteY11" fmla="*/ 13833 h 7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842" h="77842">
                  <a:moveTo>
                    <a:pt x="38921" y="77843"/>
                  </a:moveTo>
                  <a:cubicBezTo>
                    <a:pt x="17416" y="77843"/>
                    <a:pt x="0" y="60416"/>
                    <a:pt x="0" y="38921"/>
                  </a:cubicBezTo>
                  <a:cubicBezTo>
                    <a:pt x="0" y="17427"/>
                    <a:pt x="17416" y="0"/>
                    <a:pt x="38921" y="0"/>
                  </a:cubicBezTo>
                  <a:cubicBezTo>
                    <a:pt x="60425" y="0"/>
                    <a:pt x="77843" y="17427"/>
                    <a:pt x="77843" y="38921"/>
                  </a:cubicBezTo>
                  <a:cubicBezTo>
                    <a:pt x="77843" y="38943"/>
                    <a:pt x="77843" y="38962"/>
                    <a:pt x="77843" y="38984"/>
                  </a:cubicBezTo>
                  <a:cubicBezTo>
                    <a:pt x="77780" y="60441"/>
                    <a:pt x="60363" y="77808"/>
                    <a:pt x="38921" y="77843"/>
                  </a:cubicBezTo>
                  <a:close/>
                  <a:moveTo>
                    <a:pt x="38921" y="13959"/>
                  </a:moveTo>
                  <a:cubicBezTo>
                    <a:pt x="25120" y="13959"/>
                    <a:pt x="13959" y="25135"/>
                    <a:pt x="13959" y="38921"/>
                  </a:cubicBezTo>
                  <a:cubicBezTo>
                    <a:pt x="13959" y="52707"/>
                    <a:pt x="25120" y="63884"/>
                    <a:pt x="38921" y="63884"/>
                  </a:cubicBezTo>
                  <a:cubicBezTo>
                    <a:pt x="52722" y="63884"/>
                    <a:pt x="63883" y="52707"/>
                    <a:pt x="63883" y="38921"/>
                  </a:cubicBezTo>
                  <a:cubicBezTo>
                    <a:pt x="63946" y="25117"/>
                    <a:pt x="52785" y="13887"/>
                    <a:pt x="38984" y="13833"/>
                  </a:cubicBezTo>
                  <a:cubicBezTo>
                    <a:pt x="38952" y="13833"/>
                    <a:pt x="38952" y="13833"/>
                    <a:pt x="38921" y="13833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8" name="任意多边形: 形状  218"/>
            <p:cNvSpPr/>
            <p:nvPr userDrawn="1">
              <p:custDataLst>
                <p:tags r:id="rId57"/>
              </p:custDataLst>
            </p:nvPr>
          </p:nvSpPr>
          <p:spPr>
            <a:xfrm>
              <a:off x="1215" y="6198"/>
              <a:ext cx="293" cy="293"/>
            </a:xfrm>
            <a:custGeom>
              <a:avLst/>
              <a:gdLst>
                <a:gd name="connsiteX0" fmla="*/ 83250 w 83250"/>
                <a:gd name="connsiteY0" fmla="*/ 41625 h 83250"/>
                <a:gd name="connsiteX1" fmla="*/ 41625 w 83250"/>
                <a:gd name="connsiteY1" fmla="*/ 83250 h 83250"/>
                <a:gd name="connsiteX2" fmla="*/ 0 w 83250"/>
                <a:gd name="connsiteY2" fmla="*/ 41625 h 83250"/>
                <a:gd name="connsiteX3" fmla="*/ 41625 w 83250"/>
                <a:gd name="connsiteY3" fmla="*/ 0 h 83250"/>
                <a:gd name="connsiteX4" fmla="*/ 83250 w 83250"/>
                <a:gd name="connsiteY4" fmla="*/ 41625 h 8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250" h="83250">
                  <a:moveTo>
                    <a:pt x="83250" y="41625"/>
                  </a:moveTo>
                  <a:cubicBezTo>
                    <a:pt x="83250" y="64613"/>
                    <a:pt x="64607" y="83250"/>
                    <a:pt x="41625" y="83250"/>
                  </a:cubicBezTo>
                  <a:cubicBezTo>
                    <a:pt x="18643" y="83250"/>
                    <a:pt x="0" y="64613"/>
                    <a:pt x="0" y="41625"/>
                  </a:cubicBezTo>
                  <a:cubicBezTo>
                    <a:pt x="0" y="18637"/>
                    <a:pt x="18643" y="0"/>
                    <a:pt x="41625" y="0"/>
                  </a:cubicBezTo>
                  <a:cubicBezTo>
                    <a:pt x="64607" y="0"/>
                    <a:pt x="83250" y="18637"/>
                    <a:pt x="83250" y="41625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9" name="任意多边形: 形状  219"/>
            <p:cNvSpPr/>
            <p:nvPr userDrawn="1">
              <p:custDataLst>
                <p:tags r:id="rId58"/>
              </p:custDataLst>
            </p:nvPr>
          </p:nvSpPr>
          <p:spPr>
            <a:xfrm>
              <a:off x="1190" y="6173"/>
              <a:ext cx="342" cy="342"/>
            </a:xfrm>
            <a:custGeom>
              <a:avLst/>
              <a:gdLst>
                <a:gd name="connsiteX0" fmla="*/ 48667 w 97271"/>
                <a:gd name="connsiteY0" fmla="*/ 97272 h 97271"/>
                <a:gd name="connsiteX1" fmla="*/ 0 w 97271"/>
                <a:gd name="connsiteY1" fmla="*/ 48667 h 97271"/>
                <a:gd name="connsiteX2" fmla="*/ 48604 w 97271"/>
                <a:gd name="connsiteY2" fmla="*/ 0 h 97271"/>
                <a:gd name="connsiteX3" fmla="*/ 97272 w 97271"/>
                <a:gd name="connsiteY3" fmla="*/ 48605 h 97271"/>
                <a:gd name="connsiteX4" fmla="*/ 97272 w 97271"/>
                <a:gd name="connsiteY4" fmla="*/ 48667 h 97271"/>
                <a:gd name="connsiteX5" fmla="*/ 48667 w 97271"/>
                <a:gd name="connsiteY5" fmla="*/ 97272 h 97271"/>
                <a:gd name="connsiteX6" fmla="*/ 48667 w 97271"/>
                <a:gd name="connsiteY6" fmla="*/ 14022 h 97271"/>
                <a:gd name="connsiteX7" fmla="*/ 14085 w 97271"/>
                <a:gd name="connsiteY7" fmla="*/ 48605 h 97271"/>
                <a:gd name="connsiteX8" fmla="*/ 48667 w 97271"/>
                <a:gd name="connsiteY8" fmla="*/ 83187 h 97271"/>
                <a:gd name="connsiteX9" fmla="*/ 83250 w 97271"/>
                <a:gd name="connsiteY9" fmla="*/ 48605 h 97271"/>
                <a:gd name="connsiteX10" fmla="*/ 48667 w 97271"/>
                <a:gd name="connsiteY10" fmla="*/ 14085 h 9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271" h="97271">
                  <a:moveTo>
                    <a:pt x="48667" y="97272"/>
                  </a:moveTo>
                  <a:cubicBezTo>
                    <a:pt x="21818" y="97291"/>
                    <a:pt x="32" y="75529"/>
                    <a:pt x="0" y="48667"/>
                  </a:cubicBezTo>
                  <a:cubicBezTo>
                    <a:pt x="-31" y="21806"/>
                    <a:pt x="21755" y="19"/>
                    <a:pt x="48604" y="0"/>
                  </a:cubicBezTo>
                  <a:cubicBezTo>
                    <a:pt x="75453" y="-19"/>
                    <a:pt x="97240" y="21743"/>
                    <a:pt x="97272" y="48605"/>
                  </a:cubicBezTo>
                  <a:cubicBezTo>
                    <a:pt x="97272" y="48627"/>
                    <a:pt x="97272" y="48645"/>
                    <a:pt x="97272" y="48667"/>
                  </a:cubicBezTo>
                  <a:cubicBezTo>
                    <a:pt x="97209" y="75488"/>
                    <a:pt x="75485" y="97218"/>
                    <a:pt x="48667" y="97272"/>
                  </a:cubicBezTo>
                  <a:close/>
                  <a:moveTo>
                    <a:pt x="48667" y="14022"/>
                  </a:moveTo>
                  <a:cubicBezTo>
                    <a:pt x="29552" y="14022"/>
                    <a:pt x="14085" y="29505"/>
                    <a:pt x="14085" y="48605"/>
                  </a:cubicBezTo>
                  <a:cubicBezTo>
                    <a:pt x="14085" y="67704"/>
                    <a:pt x="29552" y="83187"/>
                    <a:pt x="48667" y="83187"/>
                  </a:cubicBezTo>
                  <a:cubicBezTo>
                    <a:pt x="67782" y="83187"/>
                    <a:pt x="83250" y="67704"/>
                    <a:pt x="83250" y="48605"/>
                  </a:cubicBezTo>
                  <a:cubicBezTo>
                    <a:pt x="83219" y="29531"/>
                    <a:pt x="67751" y="14085"/>
                    <a:pt x="48667" y="14085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0" name="任意多边形: 形状  220"/>
            <p:cNvSpPr/>
            <p:nvPr userDrawn="1">
              <p:custDataLst>
                <p:tags r:id="rId59"/>
              </p:custDataLst>
            </p:nvPr>
          </p:nvSpPr>
          <p:spPr>
            <a:xfrm>
              <a:off x="1808" y="6920"/>
              <a:ext cx="150" cy="150"/>
            </a:xfrm>
            <a:custGeom>
              <a:avLst/>
              <a:gdLst>
                <a:gd name="connsiteX0" fmla="*/ 42568 w 42568"/>
                <a:gd name="connsiteY0" fmla="*/ 21315 h 42568"/>
                <a:gd name="connsiteX1" fmla="*/ 21253 w 42568"/>
                <a:gd name="connsiteY1" fmla="*/ 42568 h 42568"/>
                <a:gd name="connsiteX2" fmla="*/ 0 w 42568"/>
                <a:gd name="connsiteY2" fmla="*/ 21253 h 42568"/>
                <a:gd name="connsiteX3" fmla="*/ 21284 w 42568"/>
                <a:gd name="connsiteY3" fmla="*/ 0 h 42568"/>
                <a:gd name="connsiteX4" fmla="*/ 42568 w 42568"/>
                <a:gd name="connsiteY4" fmla="*/ 21284 h 42568"/>
                <a:gd name="connsiteX5" fmla="*/ 42568 w 42568"/>
                <a:gd name="connsiteY5" fmla="*/ 21315 h 4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68" h="42568">
                  <a:moveTo>
                    <a:pt x="42568" y="21315"/>
                  </a:moveTo>
                  <a:cubicBezTo>
                    <a:pt x="42537" y="33071"/>
                    <a:pt x="33011" y="42587"/>
                    <a:pt x="21253" y="42568"/>
                  </a:cubicBezTo>
                  <a:cubicBezTo>
                    <a:pt x="9495" y="42552"/>
                    <a:pt x="-31" y="33008"/>
                    <a:pt x="0" y="21253"/>
                  </a:cubicBezTo>
                  <a:cubicBezTo>
                    <a:pt x="32" y="9510"/>
                    <a:pt x="9526" y="0"/>
                    <a:pt x="21284" y="0"/>
                  </a:cubicBezTo>
                  <a:cubicBezTo>
                    <a:pt x="33042" y="0"/>
                    <a:pt x="42568" y="9529"/>
                    <a:pt x="42568" y="21284"/>
                  </a:cubicBezTo>
                  <a:cubicBezTo>
                    <a:pt x="42568" y="21293"/>
                    <a:pt x="42568" y="21306"/>
                    <a:pt x="42568" y="21315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1" name="任意多边形: 形状  221"/>
            <p:cNvSpPr/>
            <p:nvPr userDrawn="1">
              <p:custDataLst>
                <p:tags r:id="rId60"/>
              </p:custDataLst>
            </p:nvPr>
          </p:nvSpPr>
          <p:spPr>
            <a:xfrm>
              <a:off x="1783" y="6896"/>
              <a:ext cx="199" cy="199"/>
            </a:xfrm>
            <a:custGeom>
              <a:avLst/>
              <a:gdLst>
                <a:gd name="connsiteX0" fmla="*/ 28295 w 56589"/>
                <a:gd name="connsiteY0" fmla="*/ 56590 h 56589"/>
                <a:gd name="connsiteX1" fmla="*/ 0 w 56589"/>
                <a:gd name="connsiteY1" fmla="*/ 28295 h 56589"/>
                <a:gd name="connsiteX2" fmla="*/ 28295 w 56589"/>
                <a:gd name="connsiteY2" fmla="*/ 0 h 56589"/>
                <a:gd name="connsiteX3" fmla="*/ 56590 w 56589"/>
                <a:gd name="connsiteY3" fmla="*/ 28295 h 56589"/>
                <a:gd name="connsiteX4" fmla="*/ 28295 w 56589"/>
                <a:gd name="connsiteY4" fmla="*/ 56590 h 56589"/>
                <a:gd name="connsiteX5" fmla="*/ 28295 w 56589"/>
                <a:gd name="connsiteY5" fmla="*/ 13990 h 56589"/>
                <a:gd name="connsiteX6" fmla="*/ 13927 w 56589"/>
                <a:gd name="connsiteY6" fmla="*/ 28295 h 56589"/>
                <a:gd name="connsiteX7" fmla="*/ 28232 w 56589"/>
                <a:gd name="connsiteY7" fmla="*/ 42663 h 56589"/>
                <a:gd name="connsiteX8" fmla="*/ 42600 w 56589"/>
                <a:gd name="connsiteY8" fmla="*/ 28358 h 56589"/>
                <a:gd name="connsiteX9" fmla="*/ 42600 w 56589"/>
                <a:gd name="connsiteY9" fmla="*/ 28326 h 56589"/>
                <a:gd name="connsiteX10" fmla="*/ 28295 w 56589"/>
                <a:gd name="connsiteY10" fmla="*/ 13990 h 5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589" h="56589">
                  <a:moveTo>
                    <a:pt x="28295" y="56590"/>
                  </a:moveTo>
                  <a:cubicBezTo>
                    <a:pt x="12670" y="56590"/>
                    <a:pt x="0" y="43923"/>
                    <a:pt x="0" y="28295"/>
                  </a:cubicBezTo>
                  <a:cubicBezTo>
                    <a:pt x="0" y="12667"/>
                    <a:pt x="12670" y="0"/>
                    <a:pt x="28295" y="0"/>
                  </a:cubicBezTo>
                  <a:cubicBezTo>
                    <a:pt x="43920" y="0"/>
                    <a:pt x="56590" y="12667"/>
                    <a:pt x="56590" y="28295"/>
                  </a:cubicBezTo>
                  <a:cubicBezTo>
                    <a:pt x="56590" y="43923"/>
                    <a:pt x="43920" y="56590"/>
                    <a:pt x="28295" y="56590"/>
                  </a:cubicBezTo>
                  <a:close/>
                  <a:moveTo>
                    <a:pt x="28295" y="13990"/>
                  </a:moveTo>
                  <a:cubicBezTo>
                    <a:pt x="20372" y="13975"/>
                    <a:pt x="13959" y="20379"/>
                    <a:pt x="13927" y="28295"/>
                  </a:cubicBezTo>
                  <a:cubicBezTo>
                    <a:pt x="13896" y="36211"/>
                    <a:pt x="20309" y="42644"/>
                    <a:pt x="28232" y="42663"/>
                  </a:cubicBezTo>
                  <a:cubicBezTo>
                    <a:pt x="36155" y="42678"/>
                    <a:pt x="42568" y="36274"/>
                    <a:pt x="42600" y="28358"/>
                  </a:cubicBezTo>
                  <a:cubicBezTo>
                    <a:pt x="42600" y="28349"/>
                    <a:pt x="42600" y="28336"/>
                    <a:pt x="42600" y="28326"/>
                  </a:cubicBezTo>
                  <a:cubicBezTo>
                    <a:pt x="42600" y="20420"/>
                    <a:pt x="36186" y="14006"/>
                    <a:pt x="28295" y="13990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2" name="任意多边形: 形状  222"/>
            <p:cNvSpPr/>
            <p:nvPr userDrawn="1">
              <p:custDataLst>
                <p:tags r:id="rId61"/>
              </p:custDataLst>
            </p:nvPr>
          </p:nvSpPr>
          <p:spPr>
            <a:xfrm>
              <a:off x="2087" y="5817"/>
              <a:ext cx="395" cy="395"/>
            </a:xfrm>
            <a:custGeom>
              <a:avLst/>
              <a:gdLst>
                <a:gd name="connsiteX0" fmla="*/ 112300 w 112299"/>
                <a:gd name="connsiteY0" fmla="*/ 56150 h 112299"/>
                <a:gd name="connsiteX1" fmla="*/ 56149 w 112299"/>
                <a:gd name="connsiteY1" fmla="*/ 112300 h 112299"/>
                <a:gd name="connsiteX2" fmla="*/ 0 w 112299"/>
                <a:gd name="connsiteY2" fmla="*/ 56150 h 112299"/>
                <a:gd name="connsiteX3" fmla="*/ 56149 w 112299"/>
                <a:gd name="connsiteY3" fmla="*/ 0 h 112299"/>
                <a:gd name="connsiteX4" fmla="*/ 112300 w 112299"/>
                <a:gd name="connsiteY4" fmla="*/ 56150 h 11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99" h="112299">
                  <a:moveTo>
                    <a:pt x="112300" y="56150"/>
                  </a:moveTo>
                  <a:cubicBezTo>
                    <a:pt x="112300" y="87161"/>
                    <a:pt x="87149" y="112300"/>
                    <a:pt x="56149" y="112300"/>
                  </a:cubicBezTo>
                  <a:cubicBezTo>
                    <a:pt x="25151" y="112300"/>
                    <a:pt x="0" y="87161"/>
                    <a:pt x="0" y="56150"/>
                  </a:cubicBezTo>
                  <a:cubicBezTo>
                    <a:pt x="0" y="25139"/>
                    <a:pt x="25151" y="0"/>
                    <a:pt x="56149" y="0"/>
                  </a:cubicBezTo>
                  <a:cubicBezTo>
                    <a:pt x="87149" y="0"/>
                    <a:pt x="112300" y="25139"/>
                    <a:pt x="112300" y="56150"/>
                  </a:cubicBezTo>
                  <a:close/>
                </a:path>
              </a:pathLst>
            </a:custGeom>
            <a:solidFill>
              <a:schemeClr val="accen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3" name="任意多边形: 形状  223"/>
            <p:cNvSpPr/>
            <p:nvPr userDrawn="1">
              <p:custDataLst>
                <p:tags r:id="rId62"/>
              </p:custDataLst>
            </p:nvPr>
          </p:nvSpPr>
          <p:spPr>
            <a:xfrm>
              <a:off x="2062" y="5792"/>
              <a:ext cx="444" cy="444"/>
            </a:xfrm>
            <a:custGeom>
              <a:avLst/>
              <a:gdLst>
                <a:gd name="connsiteX0" fmla="*/ 63129 w 126258"/>
                <a:gd name="connsiteY0" fmla="*/ 126259 h 126258"/>
                <a:gd name="connsiteX1" fmla="*/ 0 w 126258"/>
                <a:gd name="connsiteY1" fmla="*/ 63129 h 126258"/>
                <a:gd name="connsiteX2" fmla="*/ 63129 w 126258"/>
                <a:gd name="connsiteY2" fmla="*/ 0 h 126258"/>
                <a:gd name="connsiteX3" fmla="*/ 126258 w 126258"/>
                <a:gd name="connsiteY3" fmla="*/ 63129 h 126258"/>
                <a:gd name="connsiteX4" fmla="*/ 63129 w 126258"/>
                <a:gd name="connsiteY4" fmla="*/ 126259 h 126258"/>
                <a:gd name="connsiteX5" fmla="*/ 63129 w 126258"/>
                <a:gd name="connsiteY5" fmla="*/ 13959 h 126258"/>
                <a:gd name="connsiteX6" fmla="*/ 13959 w 126258"/>
                <a:gd name="connsiteY6" fmla="*/ 63129 h 126258"/>
                <a:gd name="connsiteX7" fmla="*/ 63129 w 126258"/>
                <a:gd name="connsiteY7" fmla="*/ 112300 h 126258"/>
                <a:gd name="connsiteX8" fmla="*/ 112300 w 126258"/>
                <a:gd name="connsiteY8" fmla="*/ 63129 h 126258"/>
                <a:gd name="connsiteX9" fmla="*/ 63129 w 126258"/>
                <a:gd name="connsiteY9" fmla="*/ 13959 h 126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258" h="126258">
                  <a:moveTo>
                    <a:pt x="63129" y="126259"/>
                  </a:moveTo>
                  <a:cubicBezTo>
                    <a:pt x="28264" y="126259"/>
                    <a:pt x="0" y="97995"/>
                    <a:pt x="0" y="63129"/>
                  </a:cubicBezTo>
                  <a:cubicBezTo>
                    <a:pt x="0" y="28264"/>
                    <a:pt x="28264" y="0"/>
                    <a:pt x="63129" y="0"/>
                  </a:cubicBezTo>
                  <a:cubicBezTo>
                    <a:pt x="97995" y="0"/>
                    <a:pt x="126258" y="28264"/>
                    <a:pt x="126258" y="63129"/>
                  </a:cubicBezTo>
                  <a:cubicBezTo>
                    <a:pt x="126195" y="97973"/>
                    <a:pt x="97963" y="126205"/>
                    <a:pt x="63129" y="126259"/>
                  </a:cubicBezTo>
                  <a:close/>
                  <a:moveTo>
                    <a:pt x="63129" y="13959"/>
                  </a:moveTo>
                  <a:cubicBezTo>
                    <a:pt x="35966" y="13959"/>
                    <a:pt x="13959" y="35972"/>
                    <a:pt x="13959" y="63129"/>
                  </a:cubicBezTo>
                  <a:cubicBezTo>
                    <a:pt x="13959" y="90286"/>
                    <a:pt x="35966" y="112300"/>
                    <a:pt x="63129" y="112300"/>
                  </a:cubicBezTo>
                  <a:cubicBezTo>
                    <a:pt x="90292" y="112300"/>
                    <a:pt x="112300" y="90286"/>
                    <a:pt x="112300" y="63129"/>
                  </a:cubicBezTo>
                  <a:cubicBezTo>
                    <a:pt x="112268" y="35982"/>
                    <a:pt x="90292" y="13978"/>
                    <a:pt x="63129" y="1395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4" name="任意多边形: 形状  224"/>
            <p:cNvSpPr/>
            <p:nvPr userDrawn="1">
              <p:custDataLst>
                <p:tags r:id="rId63"/>
              </p:custDataLst>
            </p:nvPr>
          </p:nvSpPr>
          <p:spPr>
            <a:xfrm>
              <a:off x="3826" y="7890"/>
              <a:ext cx="376" cy="485"/>
            </a:xfrm>
            <a:custGeom>
              <a:avLst/>
              <a:gdLst>
                <a:gd name="connsiteX0" fmla="*/ 99913 w 106833"/>
                <a:gd name="connsiteY0" fmla="*/ 137828 h 137859"/>
                <a:gd name="connsiteX1" fmla="*/ 99032 w 106833"/>
                <a:gd name="connsiteY1" fmla="*/ 137828 h 137859"/>
                <a:gd name="connsiteX2" fmla="*/ 0 w 106833"/>
                <a:gd name="connsiteY2" fmla="*/ 6980 h 137859"/>
                <a:gd name="connsiteX3" fmla="*/ 6979 w 106833"/>
                <a:gd name="connsiteY3" fmla="*/ 0 h 137859"/>
                <a:gd name="connsiteX4" fmla="*/ 13959 w 106833"/>
                <a:gd name="connsiteY4" fmla="*/ 6980 h 137859"/>
                <a:gd name="connsiteX5" fmla="*/ 100792 w 106833"/>
                <a:gd name="connsiteY5" fmla="*/ 123964 h 137859"/>
                <a:gd name="connsiteX6" fmla="*/ 106766 w 106833"/>
                <a:gd name="connsiteY6" fmla="*/ 131814 h 137859"/>
                <a:gd name="connsiteX7" fmla="*/ 99913 w 106833"/>
                <a:gd name="connsiteY7" fmla="*/ 137860 h 13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833" h="137859">
                  <a:moveTo>
                    <a:pt x="99913" y="137828"/>
                  </a:moveTo>
                  <a:lnTo>
                    <a:pt x="99032" y="137828"/>
                  </a:lnTo>
                  <a:cubicBezTo>
                    <a:pt x="34016" y="129685"/>
                    <a:pt x="0" y="65833"/>
                    <a:pt x="0" y="6980"/>
                  </a:cubicBezTo>
                  <a:cubicBezTo>
                    <a:pt x="0" y="3125"/>
                    <a:pt x="3112" y="0"/>
                    <a:pt x="6979" y="0"/>
                  </a:cubicBezTo>
                  <a:cubicBezTo>
                    <a:pt x="10846" y="0"/>
                    <a:pt x="13959" y="3125"/>
                    <a:pt x="13959" y="6980"/>
                  </a:cubicBezTo>
                  <a:cubicBezTo>
                    <a:pt x="13959" y="59734"/>
                    <a:pt x="43794" y="116827"/>
                    <a:pt x="100792" y="123964"/>
                  </a:cubicBezTo>
                  <a:cubicBezTo>
                    <a:pt x="104597" y="124479"/>
                    <a:pt x="107301" y="127994"/>
                    <a:pt x="106766" y="131814"/>
                  </a:cubicBezTo>
                  <a:cubicBezTo>
                    <a:pt x="106326" y="135256"/>
                    <a:pt x="103371" y="137834"/>
                    <a:pt x="99913" y="137860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5" name="任意多边形: 形状  225"/>
            <p:cNvSpPr/>
            <p:nvPr userDrawn="1">
              <p:custDataLst>
                <p:tags r:id="rId64"/>
              </p:custDataLst>
            </p:nvPr>
          </p:nvSpPr>
          <p:spPr>
            <a:xfrm>
              <a:off x="4119" y="8122"/>
              <a:ext cx="376" cy="111"/>
            </a:xfrm>
            <a:custGeom>
              <a:avLst/>
              <a:gdLst>
                <a:gd name="connsiteX0" fmla="*/ 69702 w 106968"/>
                <a:gd name="connsiteY0" fmla="*/ 31417 h 31429"/>
                <a:gd name="connsiteX1" fmla="*/ 3178 w 106968"/>
                <a:gd name="connsiteY1" fmla="*/ 12900 h 31429"/>
                <a:gd name="connsiteX2" fmla="*/ 1134 w 106968"/>
                <a:gd name="connsiteY2" fmla="*/ 3185 h 31429"/>
                <a:gd name="connsiteX3" fmla="*/ 10849 w 106968"/>
                <a:gd name="connsiteY3" fmla="*/ 1142 h 31429"/>
                <a:gd name="connsiteX4" fmla="*/ 97966 w 106968"/>
                <a:gd name="connsiteY4" fmla="*/ 13717 h 31429"/>
                <a:gd name="connsiteX5" fmla="*/ 106674 w 106968"/>
                <a:gd name="connsiteY5" fmla="*/ 18402 h 31429"/>
                <a:gd name="connsiteX6" fmla="*/ 101990 w 106968"/>
                <a:gd name="connsiteY6" fmla="*/ 27110 h 31429"/>
                <a:gd name="connsiteX7" fmla="*/ 69702 w 106968"/>
                <a:gd name="connsiteY7" fmla="*/ 31417 h 3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968" h="31429">
                  <a:moveTo>
                    <a:pt x="69702" y="31417"/>
                  </a:moveTo>
                  <a:cubicBezTo>
                    <a:pt x="46217" y="31744"/>
                    <a:pt x="23109" y="25318"/>
                    <a:pt x="3178" y="12900"/>
                  </a:cubicBezTo>
                  <a:cubicBezTo>
                    <a:pt x="-61" y="10781"/>
                    <a:pt x="-973" y="6433"/>
                    <a:pt x="1134" y="3185"/>
                  </a:cubicBezTo>
                  <a:cubicBezTo>
                    <a:pt x="3241" y="-62"/>
                    <a:pt x="7610" y="-977"/>
                    <a:pt x="10849" y="1142"/>
                  </a:cubicBezTo>
                  <a:cubicBezTo>
                    <a:pt x="40936" y="20634"/>
                    <a:pt x="79448" y="19439"/>
                    <a:pt x="97966" y="13717"/>
                  </a:cubicBezTo>
                  <a:cubicBezTo>
                    <a:pt x="101675" y="12608"/>
                    <a:pt x="105574" y="14705"/>
                    <a:pt x="106674" y="18402"/>
                  </a:cubicBezTo>
                  <a:cubicBezTo>
                    <a:pt x="107775" y="22099"/>
                    <a:pt x="105699" y="26001"/>
                    <a:pt x="101990" y="27110"/>
                  </a:cubicBezTo>
                  <a:cubicBezTo>
                    <a:pt x="91489" y="30031"/>
                    <a:pt x="80611" y="31480"/>
                    <a:pt x="69702" y="31417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6" name="任意多边形: 形状  226"/>
            <p:cNvSpPr/>
            <p:nvPr userDrawn="1">
              <p:custDataLst>
                <p:tags r:id="rId65"/>
              </p:custDataLst>
            </p:nvPr>
          </p:nvSpPr>
          <p:spPr>
            <a:xfrm>
              <a:off x="4383" y="6630"/>
              <a:ext cx="984" cy="179"/>
            </a:xfrm>
            <a:custGeom>
              <a:avLst/>
              <a:gdLst>
                <a:gd name="connsiteX0" fmla="*/ 19746 w 279613"/>
                <a:gd name="connsiteY0" fmla="*/ 50935 h 50934"/>
                <a:gd name="connsiteX1" fmla="*/ 7170 w 279613"/>
                <a:gd name="connsiteY1" fmla="*/ 50746 h 50934"/>
                <a:gd name="connsiteX2" fmla="*/ 2 w 279613"/>
                <a:gd name="connsiteY2" fmla="*/ 43962 h 50934"/>
                <a:gd name="connsiteX3" fmla="*/ 6793 w 279613"/>
                <a:gd name="connsiteY3" fmla="*/ 36794 h 50934"/>
                <a:gd name="connsiteX4" fmla="*/ 7611 w 279613"/>
                <a:gd name="connsiteY4" fmla="*/ 36819 h 50934"/>
                <a:gd name="connsiteX5" fmla="*/ 269591 w 279613"/>
                <a:gd name="connsiteY5" fmla="*/ 696 h 50934"/>
                <a:gd name="connsiteX6" fmla="*/ 278928 w 279613"/>
                <a:gd name="connsiteY6" fmla="*/ 3949 h 50934"/>
                <a:gd name="connsiteX7" fmla="*/ 275659 w 279613"/>
                <a:gd name="connsiteY7" fmla="*/ 13271 h 50934"/>
                <a:gd name="connsiteX8" fmla="*/ 19746 w 279613"/>
                <a:gd name="connsiteY8" fmla="*/ 50935 h 5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613" h="50934">
                  <a:moveTo>
                    <a:pt x="19746" y="50935"/>
                  </a:moveTo>
                  <a:cubicBezTo>
                    <a:pt x="15250" y="50935"/>
                    <a:pt x="11037" y="50935"/>
                    <a:pt x="7170" y="50746"/>
                  </a:cubicBezTo>
                  <a:cubicBezTo>
                    <a:pt x="3303" y="50853"/>
                    <a:pt x="97" y="47816"/>
                    <a:pt x="2" y="43962"/>
                  </a:cubicBezTo>
                  <a:cubicBezTo>
                    <a:pt x="-92" y="40111"/>
                    <a:pt x="2927" y="36901"/>
                    <a:pt x="6793" y="36794"/>
                  </a:cubicBezTo>
                  <a:cubicBezTo>
                    <a:pt x="7044" y="36784"/>
                    <a:pt x="7328" y="36794"/>
                    <a:pt x="7611" y="36819"/>
                  </a:cubicBezTo>
                  <a:cubicBezTo>
                    <a:pt x="68005" y="38611"/>
                    <a:pt x="217056" y="26004"/>
                    <a:pt x="269591" y="696"/>
                  </a:cubicBezTo>
                  <a:cubicBezTo>
                    <a:pt x="273049" y="-980"/>
                    <a:pt x="277231" y="476"/>
                    <a:pt x="278928" y="3949"/>
                  </a:cubicBezTo>
                  <a:cubicBezTo>
                    <a:pt x="280594" y="7423"/>
                    <a:pt x="279117" y="11595"/>
                    <a:pt x="275659" y="13271"/>
                  </a:cubicBezTo>
                  <a:cubicBezTo>
                    <a:pt x="224664" y="37825"/>
                    <a:pt x="87434" y="50935"/>
                    <a:pt x="19746" y="50935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7" name="任意多边形: 形状  227"/>
            <p:cNvSpPr/>
            <p:nvPr userDrawn="1">
              <p:custDataLst>
                <p:tags r:id="rId66"/>
              </p:custDataLst>
            </p:nvPr>
          </p:nvSpPr>
          <p:spPr>
            <a:xfrm>
              <a:off x="6040" y="8080"/>
              <a:ext cx="233" cy="282"/>
            </a:xfrm>
            <a:custGeom>
              <a:avLst/>
              <a:gdLst>
                <a:gd name="connsiteX0" fmla="*/ 6980 w 66318"/>
                <a:gd name="connsiteY0" fmla="*/ 80073 h 80073"/>
                <a:gd name="connsiteX1" fmla="*/ 0 w 66318"/>
                <a:gd name="connsiteY1" fmla="*/ 73107 h 80073"/>
                <a:gd name="connsiteX2" fmla="*/ 4999 w 66318"/>
                <a:gd name="connsiteY2" fmla="*/ 66397 h 80073"/>
                <a:gd name="connsiteX3" fmla="*/ 52566 w 66318"/>
                <a:gd name="connsiteY3" fmla="*/ 5280 h 80073"/>
                <a:gd name="connsiteX4" fmla="*/ 61024 w 66318"/>
                <a:gd name="connsiteY4" fmla="*/ 212 h 80073"/>
                <a:gd name="connsiteX5" fmla="*/ 66116 w 66318"/>
                <a:gd name="connsiteY5" fmla="*/ 8685 h 80073"/>
                <a:gd name="connsiteX6" fmla="*/ 65928 w 66318"/>
                <a:gd name="connsiteY6" fmla="*/ 9273 h 80073"/>
                <a:gd name="connsiteX7" fmla="*/ 8961 w 66318"/>
                <a:gd name="connsiteY7" fmla="*/ 79790 h 80073"/>
                <a:gd name="connsiteX8" fmla="*/ 6980 w 66318"/>
                <a:gd name="connsiteY8" fmla="*/ 80073 h 80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18" h="80073">
                  <a:moveTo>
                    <a:pt x="6980" y="80073"/>
                  </a:moveTo>
                  <a:cubicBezTo>
                    <a:pt x="3113" y="80080"/>
                    <a:pt x="0" y="76961"/>
                    <a:pt x="0" y="73107"/>
                  </a:cubicBezTo>
                  <a:cubicBezTo>
                    <a:pt x="-31" y="70007"/>
                    <a:pt x="2013" y="67271"/>
                    <a:pt x="4999" y="66397"/>
                  </a:cubicBezTo>
                  <a:cubicBezTo>
                    <a:pt x="26284" y="60110"/>
                    <a:pt x="42286" y="39580"/>
                    <a:pt x="52566" y="5280"/>
                  </a:cubicBezTo>
                  <a:cubicBezTo>
                    <a:pt x="53509" y="1542"/>
                    <a:pt x="57313" y="-728"/>
                    <a:pt x="61024" y="212"/>
                  </a:cubicBezTo>
                  <a:cubicBezTo>
                    <a:pt x="64765" y="1152"/>
                    <a:pt x="67028" y="4947"/>
                    <a:pt x="66116" y="8685"/>
                  </a:cubicBezTo>
                  <a:cubicBezTo>
                    <a:pt x="66053" y="8883"/>
                    <a:pt x="65991" y="9078"/>
                    <a:pt x="65928" y="9273"/>
                  </a:cubicBezTo>
                  <a:cubicBezTo>
                    <a:pt x="54201" y="48383"/>
                    <a:pt x="35024" y="72151"/>
                    <a:pt x="8961" y="79790"/>
                  </a:cubicBezTo>
                  <a:cubicBezTo>
                    <a:pt x="8332" y="79976"/>
                    <a:pt x="7640" y="80073"/>
                    <a:pt x="6980" y="80073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8" name="任意多边形: 形状  228"/>
            <p:cNvSpPr/>
            <p:nvPr userDrawn="1">
              <p:custDataLst>
                <p:tags r:id="rId67"/>
              </p:custDataLst>
            </p:nvPr>
          </p:nvSpPr>
          <p:spPr>
            <a:xfrm>
              <a:off x="6313" y="7985"/>
              <a:ext cx="88" cy="247"/>
            </a:xfrm>
            <a:custGeom>
              <a:avLst/>
              <a:gdLst>
                <a:gd name="connsiteX0" fmla="*/ 6985 w 24883"/>
                <a:gd name="connsiteY0" fmla="*/ 70195 h 70194"/>
                <a:gd name="connsiteX1" fmla="*/ 3118 w 24883"/>
                <a:gd name="connsiteY1" fmla="*/ 69031 h 70194"/>
                <a:gd name="connsiteX2" fmla="*/ 1168 w 24883"/>
                <a:gd name="connsiteY2" fmla="*/ 59401 h 70194"/>
                <a:gd name="connsiteX3" fmla="*/ 1200 w 24883"/>
                <a:gd name="connsiteY3" fmla="*/ 59348 h 70194"/>
                <a:gd name="connsiteX4" fmla="*/ 9845 w 24883"/>
                <a:gd name="connsiteY4" fmla="*/ 8574 h 70194"/>
                <a:gd name="connsiteX5" fmla="*/ 15096 w 24883"/>
                <a:gd name="connsiteY5" fmla="*/ 180 h 70194"/>
                <a:gd name="connsiteX6" fmla="*/ 23490 w 24883"/>
                <a:gd name="connsiteY6" fmla="*/ 5430 h 70194"/>
                <a:gd name="connsiteX7" fmla="*/ 12801 w 24883"/>
                <a:gd name="connsiteY7" fmla="*/ 66956 h 70194"/>
                <a:gd name="connsiteX8" fmla="*/ 6985 w 24883"/>
                <a:gd name="connsiteY8" fmla="*/ 70195 h 7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83" h="70194">
                  <a:moveTo>
                    <a:pt x="6985" y="70195"/>
                  </a:moveTo>
                  <a:cubicBezTo>
                    <a:pt x="5602" y="70191"/>
                    <a:pt x="4281" y="69789"/>
                    <a:pt x="3118" y="69031"/>
                  </a:cubicBezTo>
                  <a:cubicBezTo>
                    <a:pt x="-89" y="66912"/>
                    <a:pt x="-969" y="62599"/>
                    <a:pt x="1168" y="59401"/>
                  </a:cubicBezTo>
                  <a:cubicBezTo>
                    <a:pt x="1168" y="59383"/>
                    <a:pt x="1200" y="59367"/>
                    <a:pt x="1200" y="59348"/>
                  </a:cubicBezTo>
                  <a:cubicBezTo>
                    <a:pt x="7928" y="49225"/>
                    <a:pt x="13241" y="23822"/>
                    <a:pt x="9845" y="8574"/>
                  </a:cubicBezTo>
                  <a:cubicBezTo>
                    <a:pt x="8965" y="4805"/>
                    <a:pt x="11323" y="1048"/>
                    <a:pt x="15096" y="180"/>
                  </a:cubicBezTo>
                  <a:cubicBezTo>
                    <a:pt x="18869" y="-688"/>
                    <a:pt x="22610" y="1664"/>
                    <a:pt x="23490" y="5430"/>
                  </a:cubicBezTo>
                  <a:cubicBezTo>
                    <a:pt x="27828" y="24954"/>
                    <a:pt x="21415" y="54035"/>
                    <a:pt x="12801" y="66956"/>
                  </a:cubicBezTo>
                  <a:cubicBezTo>
                    <a:pt x="11543" y="68950"/>
                    <a:pt x="9343" y="70169"/>
                    <a:pt x="6985" y="70195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9" name="任意多边形: 形状  229"/>
            <p:cNvSpPr/>
            <p:nvPr userDrawn="1">
              <p:custDataLst>
                <p:tags r:id="rId68"/>
              </p:custDataLst>
            </p:nvPr>
          </p:nvSpPr>
          <p:spPr>
            <a:xfrm>
              <a:off x="5225" y="5452"/>
              <a:ext cx="68" cy="49"/>
            </a:xfrm>
            <a:custGeom>
              <a:avLst/>
              <a:gdLst>
                <a:gd name="connsiteX0" fmla="*/ 12230 w 19334"/>
                <a:gd name="connsiteY0" fmla="*/ 13962 h 13962"/>
                <a:gd name="connsiteX1" fmla="*/ 6917 w 19334"/>
                <a:gd name="connsiteY1" fmla="*/ 13962 h 13962"/>
                <a:gd name="connsiteX2" fmla="*/ 0 w 19334"/>
                <a:gd name="connsiteY2" fmla="*/ 6888 h 13962"/>
                <a:gd name="connsiteX3" fmla="*/ 6822 w 19334"/>
                <a:gd name="connsiteY3" fmla="*/ 0 h 13962"/>
                <a:gd name="connsiteX4" fmla="*/ 7074 w 19334"/>
                <a:gd name="connsiteY4" fmla="*/ 3 h 13962"/>
                <a:gd name="connsiteX5" fmla="*/ 12356 w 19334"/>
                <a:gd name="connsiteY5" fmla="*/ 3 h 13962"/>
                <a:gd name="connsiteX6" fmla="*/ 19335 w 19334"/>
                <a:gd name="connsiteY6" fmla="*/ 6983 h 13962"/>
                <a:gd name="connsiteX7" fmla="*/ 12356 w 19334"/>
                <a:gd name="connsiteY7" fmla="*/ 13962 h 1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34" h="13962">
                  <a:moveTo>
                    <a:pt x="12230" y="13962"/>
                  </a:moveTo>
                  <a:lnTo>
                    <a:pt x="6917" y="13962"/>
                  </a:lnTo>
                  <a:cubicBezTo>
                    <a:pt x="3050" y="13912"/>
                    <a:pt x="-31" y="10749"/>
                    <a:pt x="0" y="6888"/>
                  </a:cubicBezTo>
                  <a:cubicBezTo>
                    <a:pt x="-31" y="3103"/>
                    <a:pt x="3018" y="19"/>
                    <a:pt x="6822" y="0"/>
                  </a:cubicBezTo>
                  <a:cubicBezTo>
                    <a:pt x="6917" y="0"/>
                    <a:pt x="6980" y="0"/>
                    <a:pt x="7074" y="3"/>
                  </a:cubicBezTo>
                  <a:lnTo>
                    <a:pt x="12356" y="3"/>
                  </a:lnTo>
                  <a:cubicBezTo>
                    <a:pt x="16222" y="3"/>
                    <a:pt x="19335" y="3128"/>
                    <a:pt x="19335" y="6983"/>
                  </a:cubicBezTo>
                  <a:cubicBezTo>
                    <a:pt x="19335" y="10837"/>
                    <a:pt x="16222" y="13962"/>
                    <a:pt x="12356" y="13962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0" name="任意多边形: 形状  230"/>
            <p:cNvSpPr/>
            <p:nvPr userDrawn="1">
              <p:custDataLst>
                <p:tags r:id="rId69"/>
              </p:custDataLst>
            </p:nvPr>
          </p:nvSpPr>
          <p:spPr>
            <a:xfrm>
              <a:off x="3948" y="4735"/>
              <a:ext cx="2177" cy="1934"/>
            </a:xfrm>
            <a:custGeom>
              <a:avLst/>
              <a:gdLst>
                <a:gd name="connsiteX0" fmla="*/ 88375 w 618739"/>
                <a:gd name="connsiteY0" fmla="*/ 549759 h 549759"/>
                <a:gd name="connsiteX1" fmla="*/ 49297 w 618739"/>
                <a:gd name="connsiteY1" fmla="*/ 530424 h 549759"/>
                <a:gd name="connsiteX2" fmla="*/ 24712 w 618739"/>
                <a:gd name="connsiteY2" fmla="*/ 259232 h 549759"/>
                <a:gd name="connsiteX3" fmla="*/ 57188 w 618739"/>
                <a:gd name="connsiteY3" fmla="*/ 234615 h 549759"/>
                <a:gd name="connsiteX4" fmla="*/ 330392 w 618739"/>
                <a:gd name="connsiteY4" fmla="*/ 203617 h 549759"/>
                <a:gd name="connsiteX5" fmla="*/ 337497 w 618739"/>
                <a:gd name="connsiteY5" fmla="*/ 210455 h 549759"/>
                <a:gd name="connsiteX6" fmla="*/ 330675 w 618739"/>
                <a:gd name="connsiteY6" fmla="*/ 217576 h 549759"/>
                <a:gd name="connsiteX7" fmla="*/ 60301 w 618739"/>
                <a:gd name="connsiteY7" fmla="*/ 248229 h 549759"/>
                <a:gd name="connsiteX8" fmla="*/ 37036 w 618739"/>
                <a:gd name="connsiteY8" fmla="*/ 265866 h 549759"/>
                <a:gd name="connsiteX9" fmla="*/ 60521 w 618739"/>
                <a:gd name="connsiteY9" fmla="*/ 522061 h 549759"/>
                <a:gd name="connsiteX10" fmla="*/ 88816 w 618739"/>
                <a:gd name="connsiteY10" fmla="*/ 535800 h 549759"/>
                <a:gd name="connsiteX11" fmla="*/ 601427 w 618739"/>
                <a:gd name="connsiteY11" fmla="*/ 260395 h 549759"/>
                <a:gd name="connsiteX12" fmla="*/ 527954 w 618739"/>
                <a:gd name="connsiteY12" fmla="*/ 11399 h 549759"/>
                <a:gd name="connsiteX13" fmla="*/ 528929 w 618739"/>
                <a:gd name="connsiteY13" fmla="*/ 1578 h 549759"/>
                <a:gd name="connsiteX14" fmla="*/ 538769 w 618739"/>
                <a:gd name="connsiteY14" fmla="*/ 2559 h 549759"/>
                <a:gd name="connsiteX15" fmla="*/ 538958 w 618739"/>
                <a:gd name="connsiteY15" fmla="*/ 2817 h 549759"/>
                <a:gd name="connsiteX16" fmla="*/ 615229 w 618739"/>
                <a:gd name="connsiteY16" fmla="*/ 262565 h 549759"/>
                <a:gd name="connsiteX17" fmla="*/ 460266 w 618739"/>
                <a:gd name="connsiteY17" fmla="*/ 487824 h 549759"/>
                <a:gd name="connsiteX18" fmla="*/ 88910 w 618739"/>
                <a:gd name="connsiteY18" fmla="*/ 549759 h 549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8739" h="549759">
                  <a:moveTo>
                    <a:pt x="88375" y="549759"/>
                  </a:moveTo>
                  <a:cubicBezTo>
                    <a:pt x="73034" y="549816"/>
                    <a:pt x="58571" y="542654"/>
                    <a:pt x="49297" y="530424"/>
                  </a:cubicBezTo>
                  <a:cubicBezTo>
                    <a:pt x="-12009" y="448243"/>
                    <a:pt x="-11191" y="325662"/>
                    <a:pt x="24712" y="259232"/>
                  </a:cubicBezTo>
                  <a:cubicBezTo>
                    <a:pt x="31472" y="246723"/>
                    <a:pt x="43324" y="237750"/>
                    <a:pt x="57188" y="234615"/>
                  </a:cubicBezTo>
                  <a:cubicBezTo>
                    <a:pt x="135440" y="216978"/>
                    <a:pt x="237554" y="205377"/>
                    <a:pt x="330392" y="203617"/>
                  </a:cubicBezTo>
                  <a:cubicBezTo>
                    <a:pt x="334260" y="203538"/>
                    <a:pt x="337435" y="206600"/>
                    <a:pt x="337497" y="210455"/>
                  </a:cubicBezTo>
                  <a:cubicBezTo>
                    <a:pt x="337592" y="214309"/>
                    <a:pt x="334542" y="217497"/>
                    <a:pt x="330675" y="217576"/>
                  </a:cubicBezTo>
                  <a:cubicBezTo>
                    <a:pt x="238716" y="219305"/>
                    <a:pt x="137641" y="230780"/>
                    <a:pt x="60301" y="248229"/>
                  </a:cubicBezTo>
                  <a:cubicBezTo>
                    <a:pt x="50366" y="250467"/>
                    <a:pt x="41878" y="256899"/>
                    <a:pt x="37036" y="265866"/>
                  </a:cubicBezTo>
                  <a:cubicBezTo>
                    <a:pt x="8741" y="318400"/>
                    <a:pt x="-3552" y="436170"/>
                    <a:pt x="60521" y="522061"/>
                  </a:cubicBezTo>
                  <a:cubicBezTo>
                    <a:pt x="67217" y="530914"/>
                    <a:pt x="77718" y="536023"/>
                    <a:pt x="88816" y="535800"/>
                  </a:cubicBezTo>
                  <a:cubicBezTo>
                    <a:pt x="430934" y="533159"/>
                    <a:pt x="569831" y="458523"/>
                    <a:pt x="601427" y="260395"/>
                  </a:cubicBezTo>
                  <a:cubicBezTo>
                    <a:pt x="614631" y="177522"/>
                    <a:pt x="588537" y="89085"/>
                    <a:pt x="527954" y="11399"/>
                  </a:cubicBezTo>
                  <a:cubicBezTo>
                    <a:pt x="525502" y="8416"/>
                    <a:pt x="525942" y="4018"/>
                    <a:pt x="528929" y="1578"/>
                  </a:cubicBezTo>
                  <a:cubicBezTo>
                    <a:pt x="531916" y="-862"/>
                    <a:pt x="536317" y="-425"/>
                    <a:pt x="538769" y="2559"/>
                  </a:cubicBezTo>
                  <a:cubicBezTo>
                    <a:pt x="538832" y="2644"/>
                    <a:pt x="538895" y="2729"/>
                    <a:pt x="538958" y="2817"/>
                  </a:cubicBezTo>
                  <a:cubicBezTo>
                    <a:pt x="601836" y="83583"/>
                    <a:pt x="629031" y="175731"/>
                    <a:pt x="615229" y="262565"/>
                  </a:cubicBezTo>
                  <a:cubicBezTo>
                    <a:pt x="597874" y="371406"/>
                    <a:pt x="548641" y="442961"/>
                    <a:pt x="460266" y="487824"/>
                  </a:cubicBezTo>
                  <a:cubicBezTo>
                    <a:pt x="378525" y="529292"/>
                    <a:pt x="263962" y="548407"/>
                    <a:pt x="88910" y="54975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1" name="任意多边形: 形状  231"/>
            <p:cNvSpPr/>
            <p:nvPr userDrawn="1">
              <p:custDataLst>
                <p:tags r:id="rId70"/>
              </p:custDataLst>
            </p:nvPr>
          </p:nvSpPr>
          <p:spPr>
            <a:xfrm>
              <a:off x="5669" y="4589"/>
              <a:ext cx="66" cy="67"/>
            </a:xfrm>
            <a:custGeom>
              <a:avLst/>
              <a:gdLst>
                <a:gd name="connsiteX0" fmla="*/ 11892 w 18868"/>
                <a:gd name="connsiteY0" fmla="*/ 18958 h 18958"/>
                <a:gd name="connsiteX1" fmla="*/ 6861 w 18868"/>
                <a:gd name="connsiteY1" fmla="*/ 16821 h 18958"/>
                <a:gd name="connsiteX2" fmla="*/ 2052 w 18868"/>
                <a:gd name="connsiteY2" fmla="*/ 11916 h 18958"/>
                <a:gd name="connsiteX3" fmla="*/ 2052 w 18868"/>
                <a:gd name="connsiteY3" fmla="*/ 2044 h 18958"/>
                <a:gd name="connsiteX4" fmla="*/ 11923 w 18868"/>
                <a:gd name="connsiteY4" fmla="*/ 2044 h 18958"/>
                <a:gd name="connsiteX5" fmla="*/ 16922 w 18868"/>
                <a:gd name="connsiteY5" fmla="*/ 7106 h 18958"/>
                <a:gd name="connsiteX6" fmla="*/ 16733 w 18868"/>
                <a:gd name="connsiteY6" fmla="*/ 16975 h 18958"/>
                <a:gd name="connsiteX7" fmla="*/ 16733 w 18868"/>
                <a:gd name="connsiteY7" fmla="*/ 16978 h 18958"/>
                <a:gd name="connsiteX8" fmla="*/ 11892 w 18868"/>
                <a:gd name="connsiteY8" fmla="*/ 18958 h 1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8" h="18958">
                  <a:moveTo>
                    <a:pt x="11892" y="18958"/>
                  </a:moveTo>
                  <a:cubicBezTo>
                    <a:pt x="10005" y="18952"/>
                    <a:pt x="8182" y="18182"/>
                    <a:pt x="6861" y="16821"/>
                  </a:cubicBezTo>
                  <a:cubicBezTo>
                    <a:pt x="5289" y="15186"/>
                    <a:pt x="3717" y="13677"/>
                    <a:pt x="2052" y="11916"/>
                  </a:cubicBezTo>
                  <a:cubicBezTo>
                    <a:pt x="-684" y="9190"/>
                    <a:pt x="-684" y="4770"/>
                    <a:pt x="2052" y="2044"/>
                  </a:cubicBezTo>
                  <a:cubicBezTo>
                    <a:pt x="4786" y="-681"/>
                    <a:pt x="9188" y="-681"/>
                    <a:pt x="11923" y="2044"/>
                  </a:cubicBezTo>
                  <a:lnTo>
                    <a:pt x="16922" y="7106"/>
                  </a:lnTo>
                  <a:cubicBezTo>
                    <a:pt x="19594" y="9882"/>
                    <a:pt x="19500" y="14299"/>
                    <a:pt x="16733" y="16975"/>
                  </a:cubicBezTo>
                  <a:cubicBezTo>
                    <a:pt x="16733" y="16975"/>
                    <a:pt x="16733" y="16978"/>
                    <a:pt x="16733" y="16978"/>
                  </a:cubicBezTo>
                  <a:cubicBezTo>
                    <a:pt x="15445" y="18248"/>
                    <a:pt x="13715" y="18962"/>
                    <a:pt x="11892" y="18958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2" name="任意多边形: 形状  232"/>
            <p:cNvSpPr/>
            <p:nvPr userDrawn="1">
              <p:custDataLst>
                <p:tags r:id="rId71"/>
              </p:custDataLst>
            </p:nvPr>
          </p:nvSpPr>
          <p:spPr>
            <a:xfrm>
              <a:off x="4588" y="5173"/>
              <a:ext cx="221" cy="345"/>
            </a:xfrm>
            <a:custGeom>
              <a:avLst/>
              <a:gdLst>
                <a:gd name="connsiteX0" fmla="*/ 55766 w 62907"/>
                <a:gd name="connsiteY0" fmla="*/ 98108 h 98118"/>
                <a:gd name="connsiteX1" fmla="*/ 49321 w 62907"/>
                <a:gd name="connsiteY1" fmla="*/ 93769 h 98118"/>
                <a:gd name="connsiteX2" fmla="*/ 2163 w 62907"/>
                <a:gd name="connsiteY2" fmla="*/ 12028 h 98118"/>
                <a:gd name="connsiteX3" fmla="*/ 1943 w 62907"/>
                <a:gd name="connsiteY3" fmla="*/ 2156 h 98118"/>
                <a:gd name="connsiteX4" fmla="*/ 11815 w 62907"/>
                <a:gd name="connsiteY4" fmla="*/ 1936 h 98118"/>
                <a:gd name="connsiteX5" fmla="*/ 62369 w 62907"/>
                <a:gd name="connsiteY5" fmla="*/ 88582 h 98118"/>
                <a:gd name="connsiteX6" fmla="*/ 58628 w 62907"/>
                <a:gd name="connsiteY6" fmla="*/ 97671 h 98118"/>
                <a:gd name="connsiteX7" fmla="*/ 58565 w 62907"/>
                <a:gd name="connsiteY7" fmla="*/ 97699 h 98118"/>
                <a:gd name="connsiteX8" fmla="*/ 55766 w 62907"/>
                <a:gd name="connsiteY8" fmla="*/ 98108 h 9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907" h="98118">
                  <a:moveTo>
                    <a:pt x="55766" y="98108"/>
                  </a:moveTo>
                  <a:cubicBezTo>
                    <a:pt x="52937" y="98101"/>
                    <a:pt x="50390" y="96388"/>
                    <a:pt x="49321" y="93769"/>
                  </a:cubicBezTo>
                  <a:cubicBezTo>
                    <a:pt x="49070" y="93172"/>
                    <a:pt x="24170" y="33249"/>
                    <a:pt x="2163" y="12028"/>
                  </a:cubicBezTo>
                  <a:cubicBezTo>
                    <a:pt x="-635" y="9362"/>
                    <a:pt x="-729" y="4942"/>
                    <a:pt x="1943" y="2156"/>
                  </a:cubicBezTo>
                  <a:cubicBezTo>
                    <a:pt x="4615" y="-629"/>
                    <a:pt x="9017" y="-730"/>
                    <a:pt x="11815" y="1936"/>
                  </a:cubicBezTo>
                  <a:cubicBezTo>
                    <a:pt x="36243" y="25327"/>
                    <a:pt x="61331" y="86035"/>
                    <a:pt x="62369" y="88582"/>
                  </a:cubicBezTo>
                  <a:cubicBezTo>
                    <a:pt x="63846" y="92122"/>
                    <a:pt x="62180" y="96193"/>
                    <a:pt x="58628" y="97671"/>
                  </a:cubicBezTo>
                  <a:cubicBezTo>
                    <a:pt x="58596" y="97680"/>
                    <a:pt x="58596" y="97689"/>
                    <a:pt x="58565" y="97699"/>
                  </a:cubicBezTo>
                  <a:cubicBezTo>
                    <a:pt x="57684" y="98023"/>
                    <a:pt x="56710" y="98161"/>
                    <a:pt x="55766" y="98108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3" name="任意多边形: 形状  233"/>
            <p:cNvSpPr/>
            <p:nvPr userDrawn="1">
              <p:custDataLst>
                <p:tags r:id="rId72"/>
              </p:custDataLst>
            </p:nvPr>
          </p:nvSpPr>
          <p:spPr>
            <a:xfrm>
              <a:off x="2607" y="7135"/>
              <a:ext cx="181" cy="1411"/>
            </a:xfrm>
            <a:custGeom>
              <a:avLst/>
              <a:gdLst>
                <a:gd name="connsiteX0" fmla="*/ 44454 w 51397"/>
                <a:gd name="connsiteY0" fmla="*/ 401160 h 401160"/>
                <a:gd name="connsiteX1" fmla="*/ 37727 w 51397"/>
                <a:gd name="connsiteY1" fmla="*/ 395941 h 401160"/>
                <a:gd name="connsiteX2" fmla="*/ 0 w 51397"/>
                <a:gd name="connsiteY2" fmla="*/ 6980 h 401160"/>
                <a:gd name="connsiteX3" fmla="*/ 6979 w 51397"/>
                <a:gd name="connsiteY3" fmla="*/ 0 h 401160"/>
                <a:gd name="connsiteX4" fmla="*/ 13959 w 51397"/>
                <a:gd name="connsiteY4" fmla="*/ 6980 h 401160"/>
                <a:gd name="connsiteX5" fmla="*/ 51182 w 51397"/>
                <a:gd name="connsiteY5" fmla="*/ 392420 h 401160"/>
                <a:gd name="connsiteX6" fmla="*/ 46152 w 51397"/>
                <a:gd name="connsiteY6" fmla="*/ 400940 h 401160"/>
                <a:gd name="connsiteX7" fmla="*/ 44454 w 51397"/>
                <a:gd name="connsiteY7" fmla="*/ 401160 h 40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97" h="401160">
                  <a:moveTo>
                    <a:pt x="44454" y="401160"/>
                  </a:moveTo>
                  <a:cubicBezTo>
                    <a:pt x="41279" y="401148"/>
                    <a:pt x="38513" y="399007"/>
                    <a:pt x="37727" y="395941"/>
                  </a:cubicBezTo>
                  <a:cubicBezTo>
                    <a:pt x="20309" y="328788"/>
                    <a:pt x="0" y="144242"/>
                    <a:pt x="0" y="6980"/>
                  </a:cubicBezTo>
                  <a:cubicBezTo>
                    <a:pt x="0" y="3125"/>
                    <a:pt x="3112" y="0"/>
                    <a:pt x="6979" y="0"/>
                  </a:cubicBezTo>
                  <a:cubicBezTo>
                    <a:pt x="10846" y="0"/>
                    <a:pt x="13959" y="3125"/>
                    <a:pt x="13959" y="6980"/>
                  </a:cubicBezTo>
                  <a:cubicBezTo>
                    <a:pt x="13959" y="143236"/>
                    <a:pt x="33953" y="326053"/>
                    <a:pt x="51182" y="392420"/>
                  </a:cubicBezTo>
                  <a:cubicBezTo>
                    <a:pt x="52125" y="396161"/>
                    <a:pt x="49893" y="399969"/>
                    <a:pt x="46152" y="400940"/>
                  </a:cubicBezTo>
                  <a:cubicBezTo>
                    <a:pt x="45586" y="401088"/>
                    <a:pt x="45020" y="401160"/>
                    <a:pt x="44454" y="401160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4" name="任意多边形: 形状  234"/>
            <p:cNvSpPr/>
            <p:nvPr userDrawn="1">
              <p:custDataLst>
                <p:tags r:id="rId73"/>
              </p:custDataLst>
            </p:nvPr>
          </p:nvSpPr>
          <p:spPr>
            <a:xfrm>
              <a:off x="4654" y="2743"/>
              <a:ext cx="59" cy="59"/>
            </a:xfrm>
            <a:custGeom>
              <a:avLst/>
              <a:gdLst>
                <a:gd name="connsiteX0" fmla="*/ 6980 w 16910"/>
                <a:gd name="connsiteY0" fmla="*/ 16728 h 16727"/>
                <a:gd name="connsiteX1" fmla="*/ 0 w 16910"/>
                <a:gd name="connsiteY1" fmla="*/ 9748 h 16727"/>
                <a:gd name="connsiteX2" fmla="*/ 2452 w 16910"/>
                <a:gd name="connsiteY2" fmla="*/ 4435 h 16727"/>
                <a:gd name="connsiteX3" fmla="*/ 4968 w 16910"/>
                <a:gd name="connsiteY3" fmla="*/ 2077 h 16727"/>
                <a:gd name="connsiteX4" fmla="*/ 14840 w 16910"/>
                <a:gd name="connsiteY4" fmla="*/ 2014 h 16727"/>
                <a:gd name="connsiteX5" fmla="*/ 14903 w 16910"/>
                <a:gd name="connsiteY5" fmla="*/ 11886 h 16727"/>
                <a:gd name="connsiteX6" fmla="*/ 11539 w 16910"/>
                <a:gd name="connsiteY6" fmla="*/ 15030 h 16727"/>
                <a:gd name="connsiteX7" fmla="*/ 6980 w 16910"/>
                <a:gd name="connsiteY7" fmla="*/ 16728 h 16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10" h="16727">
                  <a:moveTo>
                    <a:pt x="6980" y="16728"/>
                  </a:moveTo>
                  <a:cubicBezTo>
                    <a:pt x="3113" y="16728"/>
                    <a:pt x="0" y="13606"/>
                    <a:pt x="0" y="9748"/>
                  </a:cubicBezTo>
                  <a:cubicBezTo>
                    <a:pt x="0" y="7705"/>
                    <a:pt x="880" y="5762"/>
                    <a:pt x="2452" y="4435"/>
                  </a:cubicBezTo>
                  <a:cubicBezTo>
                    <a:pt x="3301" y="3680"/>
                    <a:pt x="4150" y="2894"/>
                    <a:pt x="4968" y="2077"/>
                  </a:cubicBezTo>
                  <a:cubicBezTo>
                    <a:pt x="7672" y="-668"/>
                    <a:pt x="12104" y="-696"/>
                    <a:pt x="14840" y="2014"/>
                  </a:cubicBezTo>
                  <a:cubicBezTo>
                    <a:pt x="17575" y="4724"/>
                    <a:pt x="17606" y="9141"/>
                    <a:pt x="14903" y="11886"/>
                  </a:cubicBezTo>
                  <a:cubicBezTo>
                    <a:pt x="13834" y="12986"/>
                    <a:pt x="12701" y="14024"/>
                    <a:pt x="11539" y="15030"/>
                  </a:cubicBezTo>
                  <a:cubicBezTo>
                    <a:pt x="10281" y="16121"/>
                    <a:pt x="8646" y="16724"/>
                    <a:pt x="6980" y="16728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5" name="任意多边形: 形状  235"/>
            <p:cNvSpPr/>
            <p:nvPr userDrawn="1">
              <p:custDataLst>
                <p:tags r:id="rId74"/>
              </p:custDataLst>
            </p:nvPr>
          </p:nvSpPr>
          <p:spPr>
            <a:xfrm>
              <a:off x="4145" y="2334"/>
              <a:ext cx="636" cy="333"/>
            </a:xfrm>
            <a:custGeom>
              <a:avLst/>
              <a:gdLst>
                <a:gd name="connsiteX0" fmla="*/ 172285 w 180741"/>
                <a:gd name="connsiteY0" fmla="*/ 94581 h 94616"/>
                <a:gd name="connsiteX1" fmla="*/ 170902 w 180741"/>
                <a:gd name="connsiteY1" fmla="*/ 94581 h 94616"/>
                <a:gd name="connsiteX2" fmla="*/ 165432 w 180741"/>
                <a:gd name="connsiteY2" fmla="*/ 86344 h 94616"/>
                <a:gd name="connsiteX3" fmla="*/ 143425 w 180741"/>
                <a:gd name="connsiteY3" fmla="*/ 23089 h 94616"/>
                <a:gd name="connsiteX4" fmla="*/ 65016 w 180741"/>
                <a:gd name="connsiteY4" fmla="*/ 28119 h 94616"/>
                <a:gd name="connsiteX5" fmla="*/ 6979 w 180741"/>
                <a:gd name="connsiteY5" fmla="*/ 44436 h 94616"/>
                <a:gd name="connsiteX6" fmla="*/ 0 w 180741"/>
                <a:gd name="connsiteY6" fmla="*/ 37456 h 94616"/>
                <a:gd name="connsiteX7" fmla="*/ 6979 w 180741"/>
                <a:gd name="connsiteY7" fmla="*/ 30477 h 94616"/>
                <a:gd name="connsiteX8" fmla="*/ 59326 w 180741"/>
                <a:gd name="connsiteY8" fmla="*/ 15355 h 94616"/>
                <a:gd name="connsiteX9" fmla="*/ 150498 w 180741"/>
                <a:gd name="connsiteY9" fmla="*/ 11142 h 94616"/>
                <a:gd name="connsiteX10" fmla="*/ 178793 w 180741"/>
                <a:gd name="connsiteY10" fmla="*/ 89110 h 94616"/>
                <a:gd name="connsiteX11" fmla="*/ 172285 w 180741"/>
                <a:gd name="connsiteY11" fmla="*/ 94581 h 9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0741" h="94616">
                  <a:moveTo>
                    <a:pt x="172285" y="94581"/>
                  </a:moveTo>
                  <a:cubicBezTo>
                    <a:pt x="171814" y="94628"/>
                    <a:pt x="171373" y="94628"/>
                    <a:pt x="170902" y="94581"/>
                  </a:cubicBezTo>
                  <a:cubicBezTo>
                    <a:pt x="167130" y="93807"/>
                    <a:pt x="164677" y="90126"/>
                    <a:pt x="165432" y="86344"/>
                  </a:cubicBezTo>
                  <a:cubicBezTo>
                    <a:pt x="169582" y="65814"/>
                    <a:pt x="166344" y="36922"/>
                    <a:pt x="143425" y="23089"/>
                  </a:cubicBezTo>
                  <a:cubicBezTo>
                    <a:pt x="114972" y="5892"/>
                    <a:pt x="91802" y="16204"/>
                    <a:pt x="65016" y="28119"/>
                  </a:cubicBezTo>
                  <a:cubicBezTo>
                    <a:pt x="47002" y="36136"/>
                    <a:pt x="28358" y="44436"/>
                    <a:pt x="6979" y="44436"/>
                  </a:cubicBezTo>
                  <a:cubicBezTo>
                    <a:pt x="3112" y="44436"/>
                    <a:pt x="0" y="41311"/>
                    <a:pt x="0" y="37456"/>
                  </a:cubicBezTo>
                  <a:cubicBezTo>
                    <a:pt x="0" y="33602"/>
                    <a:pt x="3112" y="30477"/>
                    <a:pt x="6979" y="30477"/>
                  </a:cubicBezTo>
                  <a:cubicBezTo>
                    <a:pt x="25403" y="30477"/>
                    <a:pt x="42663" y="22774"/>
                    <a:pt x="59326" y="15355"/>
                  </a:cubicBezTo>
                  <a:cubicBezTo>
                    <a:pt x="87180" y="2968"/>
                    <a:pt x="115916" y="-9796"/>
                    <a:pt x="150498" y="11142"/>
                  </a:cubicBezTo>
                  <a:cubicBezTo>
                    <a:pt x="174391" y="25604"/>
                    <a:pt x="185552" y="56225"/>
                    <a:pt x="178793" y="89110"/>
                  </a:cubicBezTo>
                  <a:cubicBezTo>
                    <a:pt x="178133" y="92204"/>
                    <a:pt x="175461" y="94452"/>
                    <a:pt x="172285" y="94581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6" name="任意多边形: 形状  237"/>
            <p:cNvSpPr/>
            <p:nvPr userDrawn="1">
              <p:custDataLst>
                <p:tags r:id="rId75"/>
              </p:custDataLst>
            </p:nvPr>
          </p:nvSpPr>
          <p:spPr>
            <a:xfrm>
              <a:off x="7544" y="8601"/>
              <a:ext cx="118" cy="49"/>
            </a:xfrm>
            <a:custGeom>
              <a:avLst/>
              <a:gdLst>
                <a:gd name="connsiteX0" fmla="*/ 26660 w 33639"/>
                <a:gd name="connsiteY0" fmla="*/ 13959 h 13958"/>
                <a:gd name="connsiteX1" fmla="*/ 6979 w 33639"/>
                <a:gd name="connsiteY1" fmla="*/ 13959 h 13958"/>
                <a:gd name="connsiteX2" fmla="*/ 0 w 33639"/>
                <a:gd name="connsiteY2" fmla="*/ 6980 h 13958"/>
                <a:gd name="connsiteX3" fmla="*/ 6979 w 33639"/>
                <a:gd name="connsiteY3" fmla="*/ 0 h 13958"/>
                <a:gd name="connsiteX4" fmla="*/ 26660 w 33639"/>
                <a:gd name="connsiteY4" fmla="*/ 0 h 13958"/>
                <a:gd name="connsiteX5" fmla="*/ 33639 w 33639"/>
                <a:gd name="connsiteY5" fmla="*/ 6980 h 13958"/>
                <a:gd name="connsiteX6" fmla="*/ 26660 w 33639"/>
                <a:gd name="connsiteY6" fmla="*/ 13959 h 13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39" h="13958">
                  <a:moveTo>
                    <a:pt x="26660" y="13959"/>
                  </a:moveTo>
                  <a:lnTo>
                    <a:pt x="6979" y="13959"/>
                  </a:lnTo>
                  <a:cubicBezTo>
                    <a:pt x="3112" y="13959"/>
                    <a:pt x="0" y="10834"/>
                    <a:pt x="0" y="6980"/>
                  </a:cubicBezTo>
                  <a:cubicBezTo>
                    <a:pt x="0" y="3125"/>
                    <a:pt x="3112" y="0"/>
                    <a:pt x="6979" y="0"/>
                  </a:cubicBezTo>
                  <a:lnTo>
                    <a:pt x="26660" y="0"/>
                  </a:lnTo>
                  <a:cubicBezTo>
                    <a:pt x="30527" y="0"/>
                    <a:pt x="33639" y="3125"/>
                    <a:pt x="33639" y="6980"/>
                  </a:cubicBezTo>
                  <a:cubicBezTo>
                    <a:pt x="33639" y="10834"/>
                    <a:pt x="30527" y="13959"/>
                    <a:pt x="26660" y="1395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7" name="任意多边形: 形状  238"/>
            <p:cNvSpPr/>
            <p:nvPr userDrawn="1">
              <p:custDataLst>
                <p:tags r:id="rId76"/>
              </p:custDataLst>
            </p:nvPr>
          </p:nvSpPr>
          <p:spPr>
            <a:xfrm>
              <a:off x="4146" y="8601"/>
              <a:ext cx="3226" cy="49"/>
            </a:xfrm>
            <a:custGeom>
              <a:avLst/>
              <a:gdLst>
                <a:gd name="connsiteX0" fmla="*/ 909841 w 916820"/>
                <a:gd name="connsiteY0" fmla="*/ 13959 h 13958"/>
                <a:gd name="connsiteX1" fmla="*/ 6979 w 916820"/>
                <a:gd name="connsiteY1" fmla="*/ 13959 h 13958"/>
                <a:gd name="connsiteX2" fmla="*/ 0 w 916820"/>
                <a:gd name="connsiteY2" fmla="*/ 6980 h 13958"/>
                <a:gd name="connsiteX3" fmla="*/ 6979 w 916820"/>
                <a:gd name="connsiteY3" fmla="*/ 0 h 13958"/>
                <a:gd name="connsiteX4" fmla="*/ 909841 w 916820"/>
                <a:gd name="connsiteY4" fmla="*/ 0 h 13958"/>
                <a:gd name="connsiteX5" fmla="*/ 916820 w 916820"/>
                <a:gd name="connsiteY5" fmla="*/ 6980 h 13958"/>
                <a:gd name="connsiteX6" fmla="*/ 909841 w 916820"/>
                <a:gd name="connsiteY6" fmla="*/ 13959 h 13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820" h="13958">
                  <a:moveTo>
                    <a:pt x="909841" y="13959"/>
                  </a:moveTo>
                  <a:lnTo>
                    <a:pt x="6979" y="13959"/>
                  </a:lnTo>
                  <a:cubicBezTo>
                    <a:pt x="3112" y="13959"/>
                    <a:pt x="0" y="10834"/>
                    <a:pt x="0" y="6980"/>
                  </a:cubicBezTo>
                  <a:cubicBezTo>
                    <a:pt x="0" y="3125"/>
                    <a:pt x="3112" y="0"/>
                    <a:pt x="6979" y="0"/>
                  </a:cubicBezTo>
                  <a:lnTo>
                    <a:pt x="909841" y="0"/>
                  </a:lnTo>
                  <a:cubicBezTo>
                    <a:pt x="913708" y="0"/>
                    <a:pt x="916820" y="3125"/>
                    <a:pt x="916820" y="6980"/>
                  </a:cubicBezTo>
                  <a:cubicBezTo>
                    <a:pt x="916820" y="10834"/>
                    <a:pt x="913708" y="13959"/>
                    <a:pt x="909841" y="1395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8" name="任意多边形: 形状  239"/>
            <p:cNvSpPr/>
            <p:nvPr userDrawn="1">
              <p:custDataLst>
                <p:tags r:id="rId77"/>
              </p:custDataLst>
            </p:nvPr>
          </p:nvSpPr>
          <p:spPr>
            <a:xfrm>
              <a:off x="6666" y="5003"/>
              <a:ext cx="677" cy="514"/>
            </a:xfrm>
            <a:custGeom>
              <a:avLst/>
              <a:gdLst>
                <a:gd name="connsiteX0" fmla="*/ 185459 w 192537"/>
                <a:gd name="connsiteY0" fmla="*/ 146199 h 146199"/>
                <a:gd name="connsiteX1" fmla="*/ 178637 w 192537"/>
                <a:gd name="connsiteY1" fmla="*/ 140697 h 146199"/>
                <a:gd name="connsiteX2" fmla="*/ 7075 w 192537"/>
                <a:gd name="connsiteY2" fmla="*/ 13967 h 146199"/>
                <a:gd name="connsiteX3" fmla="*/ 1 w 192537"/>
                <a:gd name="connsiteY3" fmla="*/ 7082 h 146199"/>
                <a:gd name="connsiteX4" fmla="*/ 6886 w 192537"/>
                <a:gd name="connsiteY4" fmla="*/ 8 h 146199"/>
                <a:gd name="connsiteX5" fmla="*/ 192375 w 192537"/>
                <a:gd name="connsiteY5" fmla="*/ 137711 h 146199"/>
                <a:gd name="connsiteX6" fmla="*/ 187062 w 192537"/>
                <a:gd name="connsiteY6" fmla="*/ 146042 h 146199"/>
                <a:gd name="connsiteX7" fmla="*/ 185459 w 192537"/>
                <a:gd name="connsiteY7" fmla="*/ 146199 h 14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537" h="146199">
                  <a:moveTo>
                    <a:pt x="185459" y="146199"/>
                  </a:moveTo>
                  <a:cubicBezTo>
                    <a:pt x="182189" y="146186"/>
                    <a:pt x="179328" y="143901"/>
                    <a:pt x="178637" y="140697"/>
                  </a:cubicBezTo>
                  <a:cubicBezTo>
                    <a:pt x="157981" y="45940"/>
                    <a:pt x="73096" y="13275"/>
                    <a:pt x="7075" y="13967"/>
                  </a:cubicBezTo>
                  <a:cubicBezTo>
                    <a:pt x="3208" y="14021"/>
                    <a:pt x="64" y="10936"/>
                    <a:pt x="1" y="7082"/>
                  </a:cubicBezTo>
                  <a:cubicBezTo>
                    <a:pt x="-62" y="3228"/>
                    <a:pt x="3019" y="62"/>
                    <a:pt x="6886" y="8"/>
                  </a:cubicBezTo>
                  <a:cubicBezTo>
                    <a:pt x="78346" y="-621"/>
                    <a:pt x="169802" y="34748"/>
                    <a:pt x="192375" y="137711"/>
                  </a:cubicBezTo>
                  <a:cubicBezTo>
                    <a:pt x="193193" y="141477"/>
                    <a:pt x="190835" y="145196"/>
                    <a:pt x="187062" y="146042"/>
                  </a:cubicBezTo>
                  <a:cubicBezTo>
                    <a:pt x="186528" y="146146"/>
                    <a:pt x="185993" y="146199"/>
                    <a:pt x="185459" y="14619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9" name="任意多边形: 形状  240"/>
            <p:cNvSpPr/>
            <p:nvPr userDrawn="1">
              <p:custDataLst>
                <p:tags r:id="rId78"/>
              </p:custDataLst>
            </p:nvPr>
          </p:nvSpPr>
          <p:spPr>
            <a:xfrm>
              <a:off x="6494" y="5024"/>
              <a:ext cx="72" cy="57"/>
            </a:xfrm>
            <a:custGeom>
              <a:avLst/>
              <a:gdLst>
                <a:gd name="connsiteX0" fmla="*/ 7043 w 20463"/>
                <a:gd name="connsiteY0" fmla="*/ 16284 h 16284"/>
                <a:gd name="connsiteX1" fmla="*/ 0 w 20463"/>
                <a:gd name="connsiteY1" fmla="*/ 9377 h 16284"/>
                <a:gd name="connsiteX2" fmla="*/ 4371 w 20463"/>
                <a:gd name="connsiteY2" fmla="*/ 2828 h 16284"/>
                <a:gd name="connsiteX3" fmla="*/ 11130 w 20463"/>
                <a:gd name="connsiteY3" fmla="*/ 407 h 16284"/>
                <a:gd name="connsiteX4" fmla="*/ 20059 w 20463"/>
                <a:gd name="connsiteY4" fmla="*/ 4639 h 16284"/>
                <a:gd name="connsiteX5" fmla="*/ 15814 w 20463"/>
                <a:gd name="connsiteY5" fmla="*/ 13555 h 16284"/>
                <a:gd name="connsiteX6" fmla="*/ 15343 w 20463"/>
                <a:gd name="connsiteY6" fmla="*/ 13706 h 16284"/>
                <a:gd name="connsiteX7" fmla="*/ 9684 w 20463"/>
                <a:gd name="connsiteY7" fmla="*/ 15750 h 16284"/>
                <a:gd name="connsiteX8" fmla="*/ 7043 w 20463"/>
                <a:gd name="connsiteY8" fmla="*/ 16284 h 1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63" h="16284">
                  <a:moveTo>
                    <a:pt x="7043" y="16284"/>
                  </a:moveTo>
                  <a:cubicBezTo>
                    <a:pt x="3176" y="16325"/>
                    <a:pt x="32" y="13231"/>
                    <a:pt x="0" y="9377"/>
                  </a:cubicBezTo>
                  <a:cubicBezTo>
                    <a:pt x="-31" y="6500"/>
                    <a:pt x="1698" y="3900"/>
                    <a:pt x="4371" y="2828"/>
                  </a:cubicBezTo>
                  <a:cubicBezTo>
                    <a:pt x="6477" y="1979"/>
                    <a:pt x="8741" y="1162"/>
                    <a:pt x="11130" y="407"/>
                  </a:cubicBezTo>
                  <a:cubicBezTo>
                    <a:pt x="14745" y="-888"/>
                    <a:pt x="18738" y="1008"/>
                    <a:pt x="20059" y="4639"/>
                  </a:cubicBezTo>
                  <a:cubicBezTo>
                    <a:pt x="21348" y="8267"/>
                    <a:pt x="19461" y="12260"/>
                    <a:pt x="15814" y="13555"/>
                  </a:cubicBezTo>
                  <a:cubicBezTo>
                    <a:pt x="15657" y="13612"/>
                    <a:pt x="15500" y="13662"/>
                    <a:pt x="15343" y="13706"/>
                  </a:cubicBezTo>
                  <a:cubicBezTo>
                    <a:pt x="13330" y="14335"/>
                    <a:pt x="11445" y="15026"/>
                    <a:pt x="9684" y="15750"/>
                  </a:cubicBezTo>
                  <a:cubicBezTo>
                    <a:pt x="8835" y="16108"/>
                    <a:pt x="7955" y="16290"/>
                    <a:pt x="7043" y="16284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0" name="任意多边形: 形状  241"/>
            <p:cNvSpPr/>
            <p:nvPr userDrawn="1">
              <p:custDataLst>
                <p:tags r:id="rId79"/>
              </p:custDataLst>
            </p:nvPr>
          </p:nvSpPr>
          <p:spPr>
            <a:xfrm>
              <a:off x="7262" y="5079"/>
              <a:ext cx="237" cy="584"/>
            </a:xfrm>
            <a:custGeom>
              <a:avLst/>
              <a:gdLst>
                <a:gd name="connsiteX0" fmla="*/ 60151 w 67422"/>
                <a:gd name="connsiteY0" fmla="*/ 165998 h 165998"/>
                <a:gd name="connsiteX1" fmla="*/ 59742 w 67422"/>
                <a:gd name="connsiteY1" fmla="*/ 165998 h 165998"/>
                <a:gd name="connsiteX2" fmla="*/ 53171 w 67422"/>
                <a:gd name="connsiteY2" fmla="*/ 158641 h 165998"/>
                <a:gd name="connsiteX3" fmla="*/ 2052 w 67422"/>
                <a:gd name="connsiteY3" fmla="*/ 11916 h 165998"/>
                <a:gd name="connsiteX4" fmla="*/ 2052 w 67422"/>
                <a:gd name="connsiteY4" fmla="*/ 2044 h 165998"/>
                <a:gd name="connsiteX5" fmla="*/ 11923 w 67422"/>
                <a:gd name="connsiteY5" fmla="*/ 2044 h 165998"/>
                <a:gd name="connsiteX6" fmla="*/ 67099 w 67422"/>
                <a:gd name="connsiteY6" fmla="*/ 159427 h 165998"/>
                <a:gd name="connsiteX7" fmla="*/ 60151 w 67422"/>
                <a:gd name="connsiteY7" fmla="*/ 165998 h 16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422" h="165998">
                  <a:moveTo>
                    <a:pt x="60151" y="165998"/>
                  </a:moveTo>
                  <a:lnTo>
                    <a:pt x="59742" y="165998"/>
                  </a:lnTo>
                  <a:cubicBezTo>
                    <a:pt x="55906" y="165778"/>
                    <a:pt x="52951" y="162486"/>
                    <a:pt x="53171" y="158641"/>
                  </a:cubicBezTo>
                  <a:cubicBezTo>
                    <a:pt x="56629" y="96078"/>
                    <a:pt x="30000" y="39865"/>
                    <a:pt x="2052" y="11916"/>
                  </a:cubicBezTo>
                  <a:cubicBezTo>
                    <a:pt x="-684" y="9190"/>
                    <a:pt x="-684" y="4770"/>
                    <a:pt x="2052" y="2044"/>
                  </a:cubicBezTo>
                  <a:cubicBezTo>
                    <a:pt x="4786" y="-681"/>
                    <a:pt x="9188" y="-681"/>
                    <a:pt x="11923" y="2044"/>
                  </a:cubicBezTo>
                  <a:cubicBezTo>
                    <a:pt x="42073" y="32194"/>
                    <a:pt x="70808" y="92557"/>
                    <a:pt x="67099" y="159427"/>
                  </a:cubicBezTo>
                  <a:cubicBezTo>
                    <a:pt x="66910" y="163115"/>
                    <a:pt x="63860" y="166004"/>
                    <a:pt x="60151" y="165998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1" name="任意多边形: 形状  242"/>
            <p:cNvSpPr/>
            <p:nvPr userDrawn="1">
              <p:custDataLst>
                <p:tags r:id="rId80"/>
              </p:custDataLst>
            </p:nvPr>
          </p:nvSpPr>
          <p:spPr>
            <a:xfrm>
              <a:off x="7574" y="8131"/>
              <a:ext cx="56" cy="71"/>
            </a:xfrm>
            <a:custGeom>
              <a:avLst/>
              <a:gdLst>
                <a:gd name="connsiteX0" fmla="*/ 6938 w 16003"/>
                <a:gd name="connsiteY0" fmla="*/ 20113 h 20112"/>
                <a:gd name="connsiteX1" fmla="*/ 4705 w 16003"/>
                <a:gd name="connsiteY1" fmla="*/ 19735 h 20112"/>
                <a:gd name="connsiteX2" fmla="*/ 367 w 16003"/>
                <a:gd name="connsiteY2" fmla="*/ 10901 h 20112"/>
                <a:gd name="connsiteX3" fmla="*/ 2347 w 16003"/>
                <a:gd name="connsiteY3" fmla="*/ 4896 h 20112"/>
                <a:gd name="connsiteX4" fmla="*/ 11087 w 16003"/>
                <a:gd name="connsiteY4" fmla="*/ 322 h 20112"/>
                <a:gd name="connsiteX5" fmla="*/ 15678 w 16003"/>
                <a:gd name="connsiteY5" fmla="*/ 9077 h 20112"/>
                <a:gd name="connsiteX6" fmla="*/ 13571 w 16003"/>
                <a:gd name="connsiteY6" fmla="*/ 15365 h 20112"/>
                <a:gd name="connsiteX7" fmla="*/ 6938 w 16003"/>
                <a:gd name="connsiteY7" fmla="*/ 20113 h 2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03" h="20112">
                  <a:moveTo>
                    <a:pt x="6938" y="20113"/>
                  </a:moveTo>
                  <a:cubicBezTo>
                    <a:pt x="6183" y="20113"/>
                    <a:pt x="5429" y="19984"/>
                    <a:pt x="4705" y="19735"/>
                  </a:cubicBezTo>
                  <a:cubicBezTo>
                    <a:pt x="1090" y="18484"/>
                    <a:pt x="-859" y="14538"/>
                    <a:pt x="367" y="10901"/>
                  </a:cubicBezTo>
                  <a:cubicBezTo>
                    <a:pt x="1058" y="8920"/>
                    <a:pt x="1718" y="6908"/>
                    <a:pt x="2347" y="4896"/>
                  </a:cubicBezTo>
                  <a:cubicBezTo>
                    <a:pt x="3511" y="1215"/>
                    <a:pt x="7409" y="-832"/>
                    <a:pt x="11087" y="322"/>
                  </a:cubicBezTo>
                  <a:cubicBezTo>
                    <a:pt x="14797" y="1476"/>
                    <a:pt x="16841" y="5396"/>
                    <a:pt x="15678" y="9077"/>
                  </a:cubicBezTo>
                  <a:cubicBezTo>
                    <a:pt x="14985" y="11184"/>
                    <a:pt x="14294" y="13322"/>
                    <a:pt x="13571" y="15365"/>
                  </a:cubicBezTo>
                  <a:cubicBezTo>
                    <a:pt x="12628" y="18217"/>
                    <a:pt x="9956" y="20131"/>
                    <a:pt x="6938" y="20113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2" name="任意多边形: 形状  243"/>
            <p:cNvSpPr/>
            <p:nvPr userDrawn="1">
              <p:custDataLst>
                <p:tags r:id="rId81"/>
              </p:custDataLst>
            </p:nvPr>
          </p:nvSpPr>
          <p:spPr>
            <a:xfrm>
              <a:off x="7454" y="6942"/>
              <a:ext cx="225" cy="1116"/>
            </a:xfrm>
            <a:custGeom>
              <a:avLst/>
              <a:gdLst>
                <a:gd name="connsiteX0" fmla="*/ 51654 w 63936"/>
                <a:gd name="connsiteY0" fmla="*/ 317020 h 317054"/>
                <a:gd name="connsiteX1" fmla="*/ 50428 w 63936"/>
                <a:gd name="connsiteY1" fmla="*/ 317020 h 317054"/>
                <a:gd name="connsiteX2" fmla="*/ 44769 w 63936"/>
                <a:gd name="connsiteY2" fmla="*/ 308940 h 317054"/>
                <a:gd name="connsiteX3" fmla="*/ 472 w 63936"/>
                <a:gd name="connsiteY3" fmla="*/ 9516 h 317054"/>
                <a:gd name="connsiteX4" fmla="*/ 4433 w 63936"/>
                <a:gd name="connsiteY4" fmla="*/ 477 h 317054"/>
                <a:gd name="connsiteX5" fmla="*/ 13488 w 63936"/>
                <a:gd name="connsiteY5" fmla="*/ 4454 h 317054"/>
                <a:gd name="connsiteX6" fmla="*/ 58539 w 63936"/>
                <a:gd name="connsiteY6" fmla="*/ 311392 h 317054"/>
                <a:gd name="connsiteX7" fmla="*/ 51654 w 63936"/>
                <a:gd name="connsiteY7" fmla="*/ 317020 h 317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36" h="317054">
                  <a:moveTo>
                    <a:pt x="51654" y="317020"/>
                  </a:moveTo>
                  <a:cubicBezTo>
                    <a:pt x="51246" y="317067"/>
                    <a:pt x="50837" y="317067"/>
                    <a:pt x="50428" y="317020"/>
                  </a:cubicBezTo>
                  <a:cubicBezTo>
                    <a:pt x="46624" y="316350"/>
                    <a:pt x="44109" y="312734"/>
                    <a:pt x="44769" y="308940"/>
                  </a:cubicBezTo>
                  <a:cubicBezTo>
                    <a:pt x="65173" y="194345"/>
                    <a:pt x="20593" y="61358"/>
                    <a:pt x="472" y="9516"/>
                  </a:cubicBezTo>
                  <a:cubicBezTo>
                    <a:pt x="-912" y="5922"/>
                    <a:pt x="849" y="1876"/>
                    <a:pt x="4433" y="477"/>
                  </a:cubicBezTo>
                  <a:cubicBezTo>
                    <a:pt x="8049" y="-922"/>
                    <a:pt x="12105" y="861"/>
                    <a:pt x="13488" y="4454"/>
                  </a:cubicBezTo>
                  <a:cubicBezTo>
                    <a:pt x="34017" y="57397"/>
                    <a:pt x="79509" y="193308"/>
                    <a:pt x="58539" y="311392"/>
                  </a:cubicBezTo>
                  <a:cubicBezTo>
                    <a:pt x="57879" y="314662"/>
                    <a:pt x="54987" y="317013"/>
                    <a:pt x="51654" y="317020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3" name="任意多边形: 形状  244"/>
            <p:cNvSpPr/>
            <p:nvPr userDrawn="1">
              <p:custDataLst>
                <p:tags r:id="rId82"/>
              </p:custDataLst>
            </p:nvPr>
          </p:nvSpPr>
          <p:spPr>
            <a:xfrm>
              <a:off x="7403" y="6818"/>
              <a:ext cx="60" cy="73"/>
            </a:xfrm>
            <a:custGeom>
              <a:avLst/>
              <a:gdLst>
                <a:gd name="connsiteX0" fmla="*/ 9852 w 16940"/>
                <a:gd name="connsiteY0" fmla="*/ 20703 h 20704"/>
                <a:gd name="connsiteX1" fmla="*/ 3565 w 16940"/>
                <a:gd name="connsiteY1" fmla="*/ 16491 h 20704"/>
                <a:gd name="connsiteX2" fmla="*/ 610 w 16940"/>
                <a:gd name="connsiteY2" fmla="*/ 9857 h 20704"/>
                <a:gd name="connsiteX3" fmla="*/ 4130 w 16940"/>
                <a:gd name="connsiteY3" fmla="*/ 614 h 20704"/>
                <a:gd name="connsiteX4" fmla="*/ 13373 w 16940"/>
                <a:gd name="connsiteY4" fmla="*/ 4135 h 20704"/>
                <a:gd name="connsiteX5" fmla="*/ 16361 w 16940"/>
                <a:gd name="connsiteY5" fmla="*/ 10926 h 20704"/>
                <a:gd name="connsiteX6" fmla="*/ 12745 w 16940"/>
                <a:gd name="connsiteY6" fmla="*/ 20106 h 20704"/>
                <a:gd name="connsiteX7" fmla="*/ 9852 w 16940"/>
                <a:gd name="connsiteY7" fmla="*/ 20703 h 2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40" h="20704">
                  <a:moveTo>
                    <a:pt x="9852" y="20703"/>
                  </a:moveTo>
                  <a:cubicBezTo>
                    <a:pt x="7117" y="20663"/>
                    <a:pt x="4633" y="19012"/>
                    <a:pt x="3565" y="16491"/>
                  </a:cubicBezTo>
                  <a:cubicBezTo>
                    <a:pt x="2558" y="14227"/>
                    <a:pt x="1584" y="11995"/>
                    <a:pt x="610" y="9857"/>
                  </a:cubicBezTo>
                  <a:cubicBezTo>
                    <a:pt x="-962" y="6333"/>
                    <a:pt x="610" y="2195"/>
                    <a:pt x="4130" y="614"/>
                  </a:cubicBezTo>
                  <a:cubicBezTo>
                    <a:pt x="7652" y="-967"/>
                    <a:pt x="11801" y="611"/>
                    <a:pt x="13373" y="4135"/>
                  </a:cubicBezTo>
                  <a:cubicBezTo>
                    <a:pt x="14348" y="6336"/>
                    <a:pt x="15354" y="8600"/>
                    <a:pt x="16361" y="10926"/>
                  </a:cubicBezTo>
                  <a:cubicBezTo>
                    <a:pt x="17901" y="14460"/>
                    <a:pt x="16266" y="18569"/>
                    <a:pt x="12745" y="20106"/>
                  </a:cubicBezTo>
                  <a:cubicBezTo>
                    <a:pt x="11833" y="20515"/>
                    <a:pt x="10859" y="20719"/>
                    <a:pt x="9852" y="20703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4" name="任意多边形: 形状  245"/>
            <p:cNvSpPr/>
            <p:nvPr userDrawn="1">
              <p:custDataLst>
                <p:tags r:id="rId83"/>
              </p:custDataLst>
            </p:nvPr>
          </p:nvSpPr>
          <p:spPr>
            <a:xfrm>
              <a:off x="7688" y="7130"/>
              <a:ext cx="148" cy="642"/>
            </a:xfrm>
            <a:custGeom>
              <a:avLst/>
              <a:gdLst>
                <a:gd name="connsiteX0" fmla="*/ 35092 w 41977"/>
                <a:gd name="connsiteY0" fmla="*/ 182477 h 182477"/>
                <a:gd name="connsiteX1" fmla="*/ 28113 w 41977"/>
                <a:gd name="connsiteY1" fmla="*/ 175498 h 182477"/>
                <a:gd name="connsiteX2" fmla="*/ 446 w 41977"/>
                <a:gd name="connsiteY2" fmla="*/ 9438 h 182477"/>
                <a:gd name="connsiteX3" fmla="*/ 4533 w 41977"/>
                <a:gd name="connsiteY3" fmla="*/ 449 h 182477"/>
                <a:gd name="connsiteX4" fmla="*/ 13525 w 41977"/>
                <a:gd name="connsiteY4" fmla="*/ 4524 h 182477"/>
                <a:gd name="connsiteX5" fmla="*/ 13682 w 41977"/>
                <a:gd name="connsiteY5" fmla="*/ 5036 h 182477"/>
                <a:gd name="connsiteX6" fmla="*/ 41977 w 41977"/>
                <a:gd name="connsiteY6" fmla="*/ 175498 h 182477"/>
                <a:gd name="connsiteX7" fmla="*/ 35092 w 41977"/>
                <a:gd name="connsiteY7" fmla="*/ 182477 h 18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77" h="182477">
                  <a:moveTo>
                    <a:pt x="35092" y="182477"/>
                  </a:moveTo>
                  <a:cubicBezTo>
                    <a:pt x="31225" y="182477"/>
                    <a:pt x="28113" y="179352"/>
                    <a:pt x="28113" y="175498"/>
                  </a:cubicBezTo>
                  <a:cubicBezTo>
                    <a:pt x="28113" y="124315"/>
                    <a:pt x="17517" y="60683"/>
                    <a:pt x="446" y="9438"/>
                  </a:cubicBezTo>
                  <a:cubicBezTo>
                    <a:pt x="-906" y="5829"/>
                    <a:pt x="918" y="1804"/>
                    <a:pt x="4533" y="449"/>
                  </a:cubicBezTo>
                  <a:cubicBezTo>
                    <a:pt x="8117" y="-909"/>
                    <a:pt x="12141" y="915"/>
                    <a:pt x="13525" y="4524"/>
                  </a:cubicBezTo>
                  <a:cubicBezTo>
                    <a:pt x="13588" y="4694"/>
                    <a:pt x="13619" y="4863"/>
                    <a:pt x="13682" y="5036"/>
                  </a:cubicBezTo>
                  <a:cubicBezTo>
                    <a:pt x="31194" y="57571"/>
                    <a:pt x="41977" y="122901"/>
                    <a:pt x="41977" y="175498"/>
                  </a:cubicBezTo>
                  <a:cubicBezTo>
                    <a:pt x="42008" y="179324"/>
                    <a:pt x="38927" y="182443"/>
                    <a:pt x="35092" y="182477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5" name="任意多边形: 形状  246"/>
            <p:cNvSpPr/>
            <p:nvPr userDrawn="1">
              <p:custDataLst>
                <p:tags r:id="rId84"/>
              </p:custDataLst>
            </p:nvPr>
          </p:nvSpPr>
          <p:spPr>
            <a:xfrm>
              <a:off x="3337" y="7897"/>
              <a:ext cx="53" cy="66"/>
            </a:xfrm>
            <a:custGeom>
              <a:avLst/>
              <a:gdLst>
                <a:gd name="connsiteX0" fmla="*/ 8125 w 15129"/>
                <a:gd name="connsiteY0" fmla="*/ 18823 h 18823"/>
                <a:gd name="connsiteX1" fmla="*/ 1366 w 15129"/>
                <a:gd name="connsiteY1" fmla="*/ 13542 h 18823"/>
                <a:gd name="connsiteX2" fmla="*/ 76 w 15129"/>
                <a:gd name="connsiteY2" fmla="*/ 8040 h 18823"/>
                <a:gd name="connsiteX3" fmla="*/ 5987 w 15129"/>
                <a:gd name="connsiteY3" fmla="*/ 76 h 18823"/>
                <a:gd name="connsiteX4" fmla="*/ 13753 w 15129"/>
                <a:gd name="connsiteY4" fmla="*/ 5085 h 18823"/>
                <a:gd name="connsiteX5" fmla="*/ 14916 w 15129"/>
                <a:gd name="connsiteY5" fmla="*/ 10178 h 18823"/>
                <a:gd name="connsiteX6" fmla="*/ 9854 w 15129"/>
                <a:gd name="connsiteY6" fmla="*/ 18635 h 18823"/>
                <a:gd name="connsiteX7" fmla="*/ 8125 w 15129"/>
                <a:gd name="connsiteY7" fmla="*/ 18823 h 1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9" h="18823">
                  <a:moveTo>
                    <a:pt x="8125" y="18823"/>
                  </a:moveTo>
                  <a:cubicBezTo>
                    <a:pt x="4918" y="18817"/>
                    <a:pt x="2152" y="16641"/>
                    <a:pt x="1366" y="13542"/>
                  </a:cubicBezTo>
                  <a:cubicBezTo>
                    <a:pt x="925" y="11750"/>
                    <a:pt x="485" y="9895"/>
                    <a:pt x="76" y="8040"/>
                  </a:cubicBezTo>
                  <a:cubicBezTo>
                    <a:pt x="-489" y="4211"/>
                    <a:pt x="2152" y="645"/>
                    <a:pt x="5987" y="76"/>
                  </a:cubicBezTo>
                  <a:cubicBezTo>
                    <a:pt x="9477" y="-439"/>
                    <a:pt x="12778" y="1702"/>
                    <a:pt x="13753" y="5085"/>
                  </a:cubicBezTo>
                  <a:cubicBezTo>
                    <a:pt x="14099" y="6814"/>
                    <a:pt x="14507" y="8511"/>
                    <a:pt x="14916" y="10178"/>
                  </a:cubicBezTo>
                  <a:cubicBezTo>
                    <a:pt x="15859" y="13910"/>
                    <a:pt x="13595" y="17692"/>
                    <a:pt x="9854" y="18635"/>
                  </a:cubicBezTo>
                  <a:cubicBezTo>
                    <a:pt x="9288" y="18757"/>
                    <a:pt x="8691" y="18820"/>
                    <a:pt x="8125" y="18823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6" name="任意多边形: 形状  247"/>
            <p:cNvSpPr/>
            <p:nvPr userDrawn="1">
              <p:custDataLst>
                <p:tags r:id="rId85"/>
              </p:custDataLst>
            </p:nvPr>
          </p:nvSpPr>
          <p:spPr>
            <a:xfrm>
              <a:off x="3320" y="7050"/>
              <a:ext cx="334" cy="735"/>
            </a:xfrm>
            <a:custGeom>
              <a:avLst/>
              <a:gdLst>
                <a:gd name="connsiteX0" fmla="*/ 7104 w 94871"/>
                <a:gd name="connsiteY0" fmla="*/ 208908 h 208908"/>
                <a:gd name="connsiteX1" fmla="*/ 125 w 94871"/>
                <a:gd name="connsiteY1" fmla="*/ 202117 h 208908"/>
                <a:gd name="connsiteX2" fmla="*/ 84443 w 94871"/>
                <a:gd name="connsiteY2" fmla="*/ 908 h 208908"/>
                <a:gd name="connsiteX3" fmla="*/ 93969 w 94871"/>
                <a:gd name="connsiteY3" fmla="*/ 3549 h 208908"/>
                <a:gd name="connsiteX4" fmla="*/ 91329 w 94871"/>
                <a:gd name="connsiteY4" fmla="*/ 13075 h 208908"/>
                <a:gd name="connsiteX5" fmla="*/ 14083 w 94871"/>
                <a:gd name="connsiteY5" fmla="*/ 201708 h 208908"/>
                <a:gd name="connsiteX6" fmla="*/ 7324 w 94871"/>
                <a:gd name="connsiteY6" fmla="*/ 208877 h 208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71" h="208908">
                  <a:moveTo>
                    <a:pt x="7104" y="208908"/>
                  </a:moveTo>
                  <a:cubicBezTo>
                    <a:pt x="3332" y="208892"/>
                    <a:pt x="251" y="205890"/>
                    <a:pt x="125" y="202117"/>
                  </a:cubicBezTo>
                  <a:cubicBezTo>
                    <a:pt x="-2014" y="127010"/>
                    <a:pt x="23232" y="35648"/>
                    <a:pt x="84443" y="908"/>
                  </a:cubicBezTo>
                  <a:cubicBezTo>
                    <a:pt x="87807" y="-994"/>
                    <a:pt x="92083" y="188"/>
                    <a:pt x="93969" y="3549"/>
                  </a:cubicBezTo>
                  <a:cubicBezTo>
                    <a:pt x="95856" y="6910"/>
                    <a:pt x="94692" y="11173"/>
                    <a:pt x="91329" y="13075"/>
                  </a:cubicBezTo>
                  <a:cubicBezTo>
                    <a:pt x="35462" y="44766"/>
                    <a:pt x="12134" y="133077"/>
                    <a:pt x="14083" y="201708"/>
                  </a:cubicBezTo>
                  <a:cubicBezTo>
                    <a:pt x="14178" y="205550"/>
                    <a:pt x="11160" y="208757"/>
                    <a:pt x="7324" y="208877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7" name="任意多边形: 形状  248"/>
            <p:cNvSpPr/>
            <p:nvPr userDrawn="1">
              <p:custDataLst>
                <p:tags r:id="rId86"/>
              </p:custDataLst>
            </p:nvPr>
          </p:nvSpPr>
          <p:spPr>
            <a:xfrm>
              <a:off x="3180" y="7660"/>
              <a:ext cx="162" cy="596"/>
            </a:xfrm>
            <a:custGeom>
              <a:avLst/>
              <a:gdLst>
                <a:gd name="connsiteX0" fmla="*/ 39046 w 45971"/>
                <a:gd name="connsiteY0" fmla="*/ 169461 h 169460"/>
                <a:gd name="connsiteX1" fmla="*/ 33041 w 45971"/>
                <a:gd name="connsiteY1" fmla="*/ 166065 h 169460"/>
                <a:gd name="connsiteX2" fmla="*/ 565 w 45971"/>
                <a:gd name="connsiteY2" fmla="*/ 6450 h 169460"/>
                <a:gd name="connsiteX3" fmla="*/ 8078 w 45971"/>
                <a:gd name="connsiteY3" fmla="*/ 21 h 169460"/>
                <a:gd name="connsiteX4" fmla="*/ 14492 w 45971"/>
                <a:gd name="connsiteY4" fmla="*/ 7519 h 169460"/>
                <a:gd name="connsiteX5" fmla="*/ 45019 w 45971"/>
                <a:gd name="connsiteY5" fmla="*/ 158897 h 169460"/>
                <a:gd name="connsiteX6" fmla="*/ 42630 w 45971"/>
                <a:gd name="connsiteY6" fmla="*/ 168329 h 169460"/>
                <a:gd name="connsiteX7" fmla="*/ 39046 w 45971"/>
                <a:gd name="connsiteY7" fmla="*/ 169461 h 16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71" h="169460">
                  <a:moveTo>
                    <a:pt x="39046" y="169461"/>
                  </a:moveTo>
                  <a:cubicBezTo>
                    <a:pt x="36594" y="169461"/>
                    <a:pt x="34299" y="168172"/>
                    <a:pt x="33041" y="166065"/>
                  </a:cubicBezTo>
                  <a:cubicBezTo>
                    <a:pt x="14712" y="135507"/>
                    <a:pt x="-3459" y="59173"/>
                    <a:pt x="565" y="6450"/>
                  </a:cubicBezTo>
                  <a:cubicBezTo>
                    <a:pt x="847" y="2605"/>
                    <a:pt x="4211" y="-275"/>
                    <a:pt x="8078" y="21"/>
                  </a:cubicBezTo>
                  <a:cubicBezTo>
                    <a:pt x="11914" y="316"/>
                    <a:pt x="14775" y="3674"/>
                    <a:pt x="14492" y="7519"/>
                  </a:cubicBezTo>
                  <a:cubicBezTo>
                    <a:pt x="10720" y="56878"/>
                    <a:pt x="28074" y="130665"/>
                    <a:pt x="45019" y="158897"/>
                  </a:cubicBezTo>
                  <a:cubicBezTo>
                    <a:pt x="46937" y="162167"/>
                    <a:pt x="45868" y="166361"/>
                    <a:pt x="42630" y="168329"/>
                  </a:cubicBezTo>
                  <a:cubicBezTo>
                    <a:pt x="41561" y="169033"/>
                    <a:pt x="40335" y="169426"/>
                    <a:pt x="39046" y="169461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8" name="任意多边形: 形状  249"/>
            <p:cNvSpPr/>
            <p:nvPr userDrawn="1">
              <p:custDataLst>
                <p:tags r:id="rId87"/>
              </p:custDataLst>
            </p:nvPr>
          </p:nvSpPr>
          <p:spPr>
            <a:xfrm>
              <a:off x="3025" y="3053"/>
              <a:ext cx="54" cy="70"/>
            </a:xfrm>
            <a:custGeom>
              <a:avLst/>
              <a:gdLst>
                <a:gd name="connsiteX0" fmla="*/ 6993 w 15349"/>
                <a:gd name="connsiteY0" fmla="*/ 19844 h 19889"/>
                <a:gd name="connsiteX1" fmla="*/ 5516 w 15349"/>
                <a:gd name="connsiteY1" fmla="*/ 19844 h 19889"/>
                <a:gd name="connsiteX2" fmla="*/ 139 w 15349"/>
                <a:gd name="connsiteY2" fmla="*/ 11664 h 19889"/>
                <a:gd name="connsiteX3" fmla="*/ 171 w 15349"/>
                <a:gd name="connsiteY3" fmla="*/ 11576 h 19889"/>
                <a:gd name="connsiteX4" fmla="*/ 1586 w 15349"/>
                <a:gd name="connsiteY4" fmla="*/ 5288 h 19889"/>
                <a:gd name="connsiteX5" fmla="*/ 10074 w 15349"/>
                <a:gd name="connsiteY5" fmla="*/ 211 h 19889"/>
                <a:gd name="connsiteX6" fmla="*/ 15135 w 15349"/>
                <a:gd name="connsiteY6" fmla="*/ 8684 h 19889"/>
                <a:gd name="connsiteX7" fmla="*/ 13815 w 15349"/>
                <a:gd name="connsiteY7" fmla="*/ 14374 h 19889"/>
                <a:gd name="connsiteX8" fmla="*/ 6993 w 15349"/>
                <a:gd name="connsiteY8" fmla="*/ 19844 h 1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49" h="19889">
                  <a:moveTo>
                    <a:pt x="6993" y="19844"/>
                  </a:moveTo>
                  <a:cubicBezTo>
                    <a:pt x="6490" y="19904"/>
                    <a:pt x="6019" y="19904"/>
                    <a:pt x="5516" y="19844"/>
                  </a:cubicBezTo>
                  <a:cubicBezTo>
                    <a:pt x="1774" y="19068"/>
                    <a:pt x="-615" y="15405"/>
                    <a:pt x="139" y="11664"/>
                  </a:cubicBezTo>
                  <a:cubicBezTo>
                    <a:pt x="171" y="11636"/>
                    <a:pt x="171" y="11604"/>
                    <a:pt x="171" y="11576"/>
                  </a:cubicBezTo>
                  <a:cubicBezTo>
                    <a:pt x="611" y="9501"/>
                    <a:pt x="1082" y="7458"/>
                    <a:pt x="1586" y="5288"/>
                  </a:cubicBezTo>
                  <a:cubicBezTo>
                    <a:pt x="2528" y="1547"/>
                    <a:pt x="6302" y="-726"/>
                    <a:pt x="10074" y="211"/>
                  </a:cubicBezTo>
                  <a:cubicBezTo>
                    <a:pt x="13815" y="1148"/>
                    <a:pt x="16079" y="4942"/>
                    <a:pt x="15135" y="8684"/>
                  </a:cubicBezTo>
                  <a:cubicBezTo>
                    <a:pt x="14664" y="10539"/>
                    <a:pt x="14224" y="12456"/>
                    <a:pt x="13815" y="14374"/>
                  </a:cubicBezTo>
                  <a:cubicBezTo>
                    <a:pt x="13124" y="17581"/>
                    <a:pt x="10262" y="19860"/>
                    <a:pt x="6993" y="19844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89" name="任意多边形: 形状  250"/>
            <p:cNvSpPr/>
            <p:nvPr userDrawn="1">
              <p:custDataLst>
                <p:tags r:id="rId88"/>
              </p:custDataLst>
            </p:nvPr>
          </p:nvSpPr>
          <p:spPr>
            <a:xfrm>
              <a:off x="3009" y="3207"/>
              <a:ext cx="340" cy="806"/>
            </a:xfrm>
            <a:custGeom>
              <a:avLst/>
              <a:gdLst>
                <a:gd name="connsiteX0" fmla="*/ 33529 w 96675"/>
                <a:gd name="connsiteY0" fmla="*/ 229007 h 229009"/>
                <a:gd name="connsiteX1" fmla="*/ 26360 w 96675"/>
                <a:gd name="connsiteY1" fmla="*/ 222209 h 229009"/>
                <a:gd name="connsiteX2" fmla="*/ 32711 w 96675"/>
                <a:gd name="connsiteY2" fmla="*/ 215079 h 229009"/>
                <a:gd name="connsiteX3" fmla="*/ 72041 w 96675"/>
                <a:gd name="connsiteY3" fmla="*/ 211149 h 229009"/>
                <a:gd name="connsiteX4" fmla="*/ 140 w 96675"/>
                <a:gd name="connsiteY4" fmla="*/ 7174 h 229009"/>
                <a:gd name="connsiteX5" fmla="*/ 6931 w 96675"/>
                <a:gd name="connsiteY5" fmla="*/ 3 h 229009"/>
                <a:gd name="connsiteX6" fmla="*/ 14099 w 96675"/>
                <a:gd name="connsiteY6" fmla="*/ 6787 h 229009"/>
                <a:gd name="connsiteX7" fmla="*/ 14068 w 96675"/>
                <a:gd name="connsiteY7" fmla="*/ 7614 h 229009"/>
                <a:gd name="connsiteX8" fmla="*/ 93860 w 96675"/>
                <a:gd name="connsiteY8" fmla="*/ 211464 h 229009"/>
                <a:gd name="connsiteX9" fmla="*/ 95306 w 96675"/>
                <a:gd name="connsiteY9" fmla="*/ 221229 h 229009"/>
                <a:gd name="connsiteX10" fmla="*/ 89961 w 96675"/>
                <a:gd name="connsiteY10" fmla="*/ 224039 h 229009"/>
                <a:gd name="connsiteX11" fmla="*/ 34346 w 96675"/>
                <a:gd name="connsiteY11" fmla="*/ 228912 h 229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675" h="229009">
                  <a:moveTo>
                    <a:pt x="33529" y="229007"/>
                  </a:moveTo>
                  <a:cubicBezTo>
                    <a:pt x="29662" y="229107"/>
                    <a:pt x="26455" y="226064"/>
                    <a:pt x="26360" y="222209"/>
                  </a:cubicBezTo>
                  <a:cubicBezTo>
                    <a:pt x="26266" y="218534"/>
                    <a:pt x="29064" y="215416"/>
                    <a:pt x="32711" y="215079"/>
                  </a:cubicBezTo>
                  <a:cubicBezTo>
                    <a:pt x="47771" y="213319"/>
                    <a:pt x="61006" y="211935"/>
                    <a:pt x="72041" y="211149"/>
                  </a:cubicBezTo>
                  <a:cubicBezTo>
                    <a:pt x="28435" y="168330"/>
                    <a:pt x="-2344" y="83224"/>
                    <a:pt x="140" y="7174"/>
                  </a:cubicBezTo>
                  <a:cubicBezTo>
                    <a:pt x="46" y="3319"/>
                    <a:pt x="3065" y="110"/>
                    <a:pt x="6931" y="3"/>
                  </a:cubicBezTo>
                  <a:cubicBezTo>
                    <a:pt x="10767" y="-101"/>
                    <a:pt x="13974" y="2936"/>
                    <a:pt x="14099" y="6787"/>
                  </a:cubicBezTo>
                  <a:cubicBezTo>
                    <a:pt x="14099" y="7064"/>
                    <a:pt x="14099" y="7340"/>
                    <a:pt x="14068" y="7614"/>
                  </a:cubicBezTo>
                  <a:cubicBezTo>
                    <a:pt x="11490" y="87217"/>
                    <a:pt x="46544" y="176755"/>
                    <a:pt x="93860" y="211464"/>
                  </a:cubicBezTo>
                  <a:cubicBezTo>
                    <a:pt x="96941" y="213765"/>
                    <a:pt x="97601" y="218135"/>
                    <a:pt x="95306" y="221229"/>
                  </a:cubicBezTo>
                  <a:cubicBezTo>
                    <a:pt x="94049" y="222926"/>
                    <a:pt x="92067" y="223957"/>
                    <a:pt x="89961" y="224039"/>
                  </a:cubicBezTo>
                  <a:cubicBezTo>
                    <a:pt x="77386" y="224448"/>
                    <a:pt x="58176" y="226114"/>
                    <a:pt x="34346" y="228912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0" name="任意多边形: 形状  251"/>
            <p:cNvSpPr/>
            <p:nvPr userDrawn="1">
              <p:custDataLst>
                <p:tags r:id="rId89"/>
              </p:custDataLst>
            </p:nvPr>
          </p:nvSpPr>
          <p:spPr>
            <a:xfrm>
              <a:off x="2001" y="3981"/>
              <a:ext cx="1016" cy="237"/>
            </a:xfrm>
            <a:custGeom>
              <a:avLst/>
              <a:gdLst>
                <a:gd name="connsiteX0" fmla="*/ 7074 w 288677"/>
                <a:gd name="connsiteY0" fmla="*/ 67250 h 67250"/>
                <a:gd name="connsiteX1" fmla="*/ 0 w 288677"/>
                <a:gd name="connsiteY1" fmla="*/ 60359 h 67250"/>
                <a:gd name="connsiteX2" fmla="*/ 5250 w 288677"/>
                <a:gd name="connsiteY2" fmla="*/ 53511 h 67250"/>
                <a:gd name="connsiteX3" fmla="*/ 280750 w 288677"/>
                <a:gd name="connsiteY3" fmla="*/ 65 h 67250"/>
                <a:gd name="connsiteX4" fmla="*/ 288609 w 288677"/>
                <a:gd name="connsiteY4" fmla="*/ 6039 h 67250"/>
                <a:gd name="connsiteX5" fmla="*/ 282636 w 288677"/>
                <a:gd name="connsiteY5" fmla="*/ 13898 h 67250"/>
                <a:gd name="connsiteX6" fmla="*/ 8898 w 288677"/>
                <a:gd name="connsiteY6" fmla="*/ 66967 h 67250"/>
                <a:gd name="connsiteX7" fmla="*/ 7074 w 288677"/>
                <a:gd name="connsiteY7" fmla="*/ 67250 h 6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677" h="67250">
                  <a:moveTo>
                    <a:pt x="7074" y="67250"/>
                  </a:moveTo>
                  <a:cubicBezTo>
                    <a:pt x="3207" y="67297"/>
                    <a:pt x="63" y="64213"/>
                    <a:pt x="0" y="60359"/>
                  </a:cubicBezTo>
                  <a:cubicBezTo>
                    <a:pt x="-31" y="57139"/>
                    <a:pt x="2138" y="54313"/>
                    <a:pt x="5250" y="53511"/>
                  </a:cubicBezTo>
                  <a:cubicBezTo>
                    <a:pt x="91519" y="30215"/>
                    <a:pt x="204133" y="10629"/>
                    <a:pt x="280750" y="65"/>
                  </a:cubicBezTo>
                  <a:cubicBezTo>
                    <a:pt x="284585" y="-457"/>
                    <a:pt x="288074" y="2219"/>
                    <a:pt x="288609" y="6039"/>
                  </a:cubicBezTo>
                  <a:cubicBezTo>
                    <a:pt x="289144" y="9858"/>
                    <a:pt x="286471" y="13376"/>
                    <a:pt x="282636" y="13898"/>
                  </a:cubicBezTo>
                  <a:cubicBezTo>
                    <a:pt x="206459" y="24367"/>
                    <a:pt x="94537" y="43828"/>
                    <a:pt x="8898" y="66967"/>
                  </a:cubicBezTo>
                  <a:cubicBezTo>
                    <a:pt x="8300" y="67137"/>
                    <a:pt x="7703" y="67231"/>
                    <a:pt x="7074" y="67250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1" name="任意多边形: 形状  252"/>
            <p:cNvSpPr/>
            <p:nvPr userDrawn="1">
              <p:custDataLst>
                <p:tags r:id="rId90"/>
              </p:custDataLst>
            </p:nvPr>
          </p:nvSpPr>
          <p:spPr>
            <a:xfrm>
              <a:off x="1872" y="4197"/>
              <a:ext cx="78" cy="58"/>
            </a:xfrm>
            <a:custGeom>
              <a:avLst/>
              <a:gdLst>
                <a:gd name="connsiteX0" fmla="*/ 7043 w 22096"/>
                <a:gd name="connsiteY0" fmla="*/ 16499 h 16498"/>
                <a:gd name="connsiteX1" fmla="*/ 0 w 22096"/>
                <a:gd name="connsiteY1" fmla="*/ 9588 h 16498"/>
                <a:gd name="connsiteX2" fmla="*/ 4904 w 22096"/>
                <a:gd name="connsiteY2" fmla="*/ 2854 h 16498"/>
                <a:gd name="connsiteX3" fmla="*/ 13079 w 22096"/>
                <a:gd name="connsiteY3" fmla="*/ 308 h 16498"/>
                <a:gd name="connsiteX4" fmla="*/ 21787 w 22096"/>
                <a:gd name="connsiteY4" fmla="*/ 4945 h 16498"/>
                <a:gd name="connsiteX5" fmla="*/ 17166 w 22096"/>
                <a:gd name="connsiteY5" fmla="*/ 13669 h 16498"/>
                <a:gd name="connsiteX6" fmla="*/ 9149 w 22096"/>
                <a:gd name="connsiteY6" fmla="*/ 16153 h 16498"/>
                <a:gd name="connsiteX7" fmla="*/ 7043 w 22096"/>
                <a:gd name="connsiteY7" fmla="*/ 16499 h 1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96" h="16498">
                  <a:moveTo>
                    <a:pt x="7043" y="16499"/>
                  </a:moveTo>
                  <a:cubicBezTo>
                    <a:pt x="3176" y="16536"/>
                    <a:pt x="32" y="13443"/>
                    <a:pt x="0" y="9588"/>
                  </a:cubicBezTo>
                  <a:cubicBezTo>
                    <a:pt x="-31" y="6504"/>
                    <a:pt x="1949" y="3769"/>
                    <a:pt x="4904" y="2854"/>
                  </a:cubicBezTo>
                  <a:lnTo>
                    <a:pt x="13079" y="308"/>
                  </a:lnTo>
                  <a:cubicBezTo>
                    <a:pt x="16757" y="-821"/>
                    <a:pt x="20687" y="1254"/>
                    <a:pt x="21787" y="4945"/>
                  </a:cubicBezTo>
                  <a:cubicBezTo>
                    <a:pt x="22919" y="8636"/>
                    <a:pt x="20844" y="12540"/>
                    <a:pt x="17166" y="13669"/>
                  </a:cubicBezTo>
                  <a:lnTo>
                    <a:pt x="9149" y="16153"/>
                  </a:lnTo>
                  <a:cubicBezTo>
                    <a:pt x="8457" y="16389"/>
                    <a:pt x="7766" y="16505"/>
                    <a:pt x="7043" y="1649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2" name="任意多边形: 形状  253"/>
            <p:cNvSpPr/>
            <p:nvPr userDrawn="1">
              <p:custDataLst>
                <p:tags r:id="rId91"/>
              </p:custDataLst>
            </p:nvPr>
          </p:nvSpPr>
          <p:spPr>
            <a:xfrm>
              <a:off x="6066" y="4742"/>
              <a:ext cx="61" cy="69"/>
            </a:xfrm>
            <a:custGeom>
              <a:avLst/>
              <a:gdLst>
                <a:gd name="connsiteX0" fmla="*/ 10404 w 17308"/>
                <a:gd name="connsiteY0" fmla="*/ 19603 h 19603"/>
                <a:gd name="connsiteX1" fmla="*/ 4400 w 17308"/>
                <a:gd name="connsiteY1" fmla="*/ 16177 h 19603"/>
                <a:gd name="connsiteX2" fmla="*/ 1036 w 17308"/>
                <a:gd name="connsiteY2" fmla="*/ 10643 h 19603"/>
                <a:gd name="connsiteX3" fmla="*/ 3300 w 17308"/>
                <a:gd name="connsiteY3" fmla="*/ 1039 h 19603"/>
                <a:gd name="connsiteX4" fmla="*/ 12920 w 17308"/>
                <a:gd name="connsiteY4" fmla="*/ 3318 h 19603"/>
                <a:gd name="connsiteX5" fmla="*/ 16378 w 17308"/>
                <a:gd name="connsiteY5" fmla="*/ 9040 h 19603"/>
                <a:gd name="connsiteX6" fmla="*/ 13957 w 17308"/>
                <a:gd name="connsiteY6" fmla="*/ 18471 h 19603"/>
                <a:gd name="connsiteX7" fmla="*/ 10404 w 17308"/>
                <a:gd name="connsiteY7" fmla="*/ 19603 h 1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08" h="19603">
                  <a:moveTo>
                    <a:pt x="10404" y="19603"/>
                  </a:moveTo>
                  <a:cubicBezTo>
                    <a:pt x="7921" y="19610"/>
                    <a:pt x="5658" y="18305"/>
                    <a:pt x="4400" y="16177"/>
                  </a:cubicBezTo>
                  <a:cubicBezTo>
                    <a:pt x="3300" y="14322"/>
                    <a:pt x="2168" y="12467"/>
                    <a:pt x="1036" y="10643"/>
                  </a:cubicBezTo>
                  <a:cubicBezTo>
                    <a:pt x="-976" y="7361"/>
                    <a:pt x="30" y="3060"/>
                    <a:pt x="3300" y="1039"/>
                  </a:cubicBezTo>
                  <a:cubicBezTo>
                    <a:pt x="6600" y="-983"/>
                    <a:pt x="10908" y="36"/>
                    <a:pt x="12920" y="3318"/>
                  </a:cubicBezTo>
                  <a:cubicBezTo>
                    <a:pt x="14083" y="5204"/>
                    <a:pt x="15246" y="7122"/>
                    <a:pt x="16378" y="9040"/>
                  </a:cubicBezTo>
                  <a:cubicBezTo>
                    <a:pt x="18264" y="12319"/>
                    <a:pt x="17196" y="16503"/>
                    <a:pt x="13957" y="18471"/>
                  </a:cubicBezTo>
                  <a:cubicBezTo>
                    <a:pt x="12888" y="19160"/>
                    <a:pt x="11662" y="19550"/>
                    <a:pt x="10404" y="19603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3" name="任意多边形: 形状  254"/>
            <p:cNvSpPr/>
            <p:nvPr userDrawn="1">
              <p:custDataLst>
                <p:tags r:id="rId92"/>
              </p:custDataLst>
            </p:nvPr>
          </p:nvSpPr>
          <p:spPr>
            <a:xfrm>
              <a:off x="4955" y="3785"/>
              <a:ext cx="1100" cy="916"/>
            </a:xfrm>
            <a:custGeom>
              <a:avLst/>
              <a:gdLst>
                <a:gd name="connsiteX0" fmla="*/ 305811 w 312770"/>
                <a:gd name="connsiteY0" fmla="*/ 260486 h 260485"/>
                <a:gd name="connsiteX1" fmla="*/ 300152 w 312770"/>
                <a:gd name="connsiteY1" fmla="*/ 257625 h 260485"/>
                <a:gd name="connsiteX2" fmla="*/ 5161 w 312770"/>
                <a:gd name="connsiteY2" fmla="*/ 53743 h 260485"/>
                <a:gd name="connsiteX3" fmla="*/ 382 w 312770"/>
                <a:gd name="connsiteY3" fmla="*/ 49279 h 260485"/>
                <a:gd name="connsiteX4" fmla="*/ 1388 w 312770"/>
                <a:gd name="connsiteY4" fmla="*/ 42803 h 260485"/>
                <a:gd name="connsiteX5" fmla="*/ 21132 w 312770"/>
                <a:gd name="connsiteY5" fmla="*/ 4604 h 260485"/>
                <a:gd name="connsiteX6" fmla="*/ 30092 w 312770"/>
                <a:gd name="connsiteY6" fmla="*/ 423 h 260485"/>
                <a:gd name="connsiteX7" fmla="*/ 34273 w 312770"/>
                <a:gd name="connsiteY7" fmla="*/ 9383 h 260485"/>
                <a:gd name="connsiteX8" fmla="*/ 18208 w 312770"/>
                <a:gd name="connsiteY8" fmla="*/ 42960 h 260485"/>
                <a:gd name="connsiteX9" fmla="*/ 311438 w 312770"/>
                <a:gd name="connsiteY9" fmla="*/ 249419 h 260485"/>
                <a:gd name="connsiteX10" fmla="*/ 309898 w 312770"/>
                <a:gd name="connsiteY10" fmla="*/ 259165 h 260485"/>
                <a:gd name="connsiteX11" fmla="*/ 305811 w 312770"/>
                <a:gd name="connsiteY11" fmla="*/ 260486 h 26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2770" h="260485">
                  <a:moveTo>
                    <a:pt x="305811" y="260486"/>
                  </a:moveTo>
                  <a:cubicBezTo>
                    <a:pt x="303578" y="260504"/>
                    <a:pt x="301472" y="259439"/>
                    <a:pt x="300152" y="257625"/>
                  </a:cubicBezTo>
                  <a:cubicBezTo>
                    <a:pt x="217688" y="143973"/>
                    <a:pt x="78539" y="73424"/>
                    <a:pt x="5161" y="53743"/>
                  </a:cubicBezTo>
                  <a:cubicBezTo>
                    <a:pt x="2929" y="53146"/>
                    <a:pt x="1136" y="51470"/>
                    <a:pt x="382" y="49279"/>
                  </a:cubicBezTo>
                  <a:cubicBezTo>
                    <a:pt x="-373" y="47088"/>
                    <a:pt x="5" y="44661"/>
                    <a:pt x="1388" y="42803"/>
                  </a:cubicBezTo>
                  <a:cubicBezTo>
                    <a:pt x="9814" y="31101"/>
                    <a:pt x="16448" y="18233"/>
                    <a:pt x="21132" y="4604"/>
                  </a:cubicBezTo>
                  <a:cubicBezTo>
                    <a:pt x="22452" y="976"/>
                    <a:pt x="26476" y="-897"/>
                    <a:pt x="30092" y="423"/>
                  </a:cubicBezTo>
                  <a:cubicBezTo>
                    <a:pt x="33707" y="1744"/>
                    <a:pt x="35593" y="5755"/>
                    <a:pt x="34273" y="9383"/>
                  </a:cubicBezTo>
                  <a:cubicBezTo>
                    <a:pt x="30123" y="21113"/>
                    <a:pt x="24747" y="32368"/>
                    <a:pt x="18208" y="42960"/>
                  </a:cubicBezTo>
                  <a:cubicBezTo>
                    <a:pt x="95516" y="66350"/>
                    <a:pt x="230263" y="137528"/>
                    <a:pt x="311438" y="249419"/>
                  </a:cubicBezTo>
                  <a:cubicBezTo>
                    <a:pt x="313702" y="252535"/>
                    <a:pt x="313010" y="256898"/>
                    <a:pt x="309898" y="259165"/>
                  </a:cubicBezTo>
                  <a:cubicBezTo>
                    <a:pt x="308703" y="260030"/>
                    <a:pt x="307289" y="260492"/>
                    <a:pt x="305811" y="260486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4" name="任意多边形: 形状  255"/>
            <p:cNvSpPr/>
            <p:nvPr userDrawn="1">
              <p:custDataLst>
                <p:tags r:id="rId93"/>
              </p:custDataLst>
            </p:nvPr>
          </p:nvSpPr>
          <p:spPr>
            <a:xfrm>
              <a:off x="5021" y="3074"/>
              <a:ext cx="113" cy="613"/>
            </a:xfrm>
            <a:custGeom>
              <a:avLst/>
              <a:gdLst>
                <a:gd name="connsiteX0" fmla="*/ 19922 w 32255"/>
                <a:gd name="connsiteY0" fmla="*/ 174303 h 174326"/>
                <a:gd name="connsiteX1" fmla="*/ 18665 w 32255"/>
                <a:gd name="connsiteY1" fmla="*/ 174303 h 174326"/>
                <a:gd name="connsiteX2" fmla="*/ 13069 w 32255"/>
                <a:gd name="connsiteY2" fmla="*/ 166235 h 174326"/>
                <a:gd name="connsiteX3" fmla="*/ 13069 w 32255"/>
                <a:gd name="connsiteY3" fmla="*/ 166160 h 174326"/>
                <a:gd name="connsiteX4" fmla="*/ 493 w 32255"/>
                <a:gd name="connsiteY4" fmla="*/ 9563 h 174326"/>
                <a:gd name="connsiteX5" fmla="*/ 4392 w 32255"/>
                <a:gd name="connsiteY5" fmla="*/ 496 h 174326"/>
                <a:gd name="connsiteX6" fmla="*/ 13258 w 32255"/>
                <a:gd name="connsiteY6" fmla="*/ 3935 h 174326"/>
                <a:gd name="connsiteX7" fmla="*/ 26651 w 32255"/>
                <a:gd name="connsiteY7" fmla="*/ 168706 h 174326"/>
                <a:gd name="connsiteX8" fmla="*/ 19922 w 32255"/>
                <a:gd name="connsiteY8" fmla="*/ 174303 h 17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55" h="174326">
                  <a:moveTo>
                    <a:pt x="19922" y="174303"/>
                  </a:moveTo>
                  <a:cubicBezTo>
                    <a:pt x="19514" y="174334"/>
                    <a:pt x="19073" y="174334"/>
                    <a:pt x="18665" y="174303"/>
                  </a:cubicBezTo>
                  <a:cubicBezTo>
                    <a:pt x="14892" y="173623"/>
                    <a:pt x="12377" y="170011"/>
                    <a:pt x="13069" y="166235"/>
                  </a:cubicBezTo>
                  <a:cubicBezTo>
                    <a:pt x="13069" y="166210"/>
                    <a:pt x="13069" y="166185"/>
                    <a:pt x="13069" y="166160"/>
                  </a:cubicBezTo>
                  <a:cubicBezTo>
                    <a:pt x="23412" y="110356"/>
                    <a:pt x="18633" y="50370"/>
                    <a:pt x="493" y="9563"/>
                  </a:cubicBezTo>
                  <a:cubicBezTo>
                    <a:pt x="-921" y="5982"/>
                    <a:pt x="808" y="1923"/>
                    <a:pt x="4392" y="496"/>
                  </a:cubicBezTo>
                  <a:cubicBezTo>
                    <a:pt x="7787" y="-856"/>
                    <a:pt x="11654" y="644"/>
                    <a:pt x="13258" y="3935"/>
                  </a:cubicBezTo>
                  <a:cubicBezTo>
                    <a:pt x="32372" y="47164"/>
                    <a:pt x="37497" y="110293"/>
                    <a:pt x="26651" y="168706"/>
                  </a:cubicBezTo>
                  <a:cubicBezTo>
                    <a:pt x="25990" y="171919"/>
                    <a:pt x="23192" y="174249"/>
                    <a:pt x="19922" y="174303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5" name="任意多边形: 形状  256"/>
            <p:cNvSpPr/>
            <p:nvPr userDrawn="1">
              <p:custDataLst>
                <p:tags r:id="rId94"/>
              </p:custDataLst>
            </p:nvPr>
          </p:nvSpPr>
          <p:spPr>
            <a:xfrm>
              <a:off x="4941" y="2949"/>
              <a:ext cx="62" cy="63"/>
            </a:xfrm>
            <a:custGeom>
              <a:avLst/>
              <a:gdLst>
                <a:gd name="connsiteX0" fmla="*/ 10572 w 17552"/>
                <a:gd name="connsiteY0" fmla="*/ 17859 h 17858"/>
                <a:gd name="connsiteX1" fmla="*/ 5321 w 17552"/>
                <a:gd name="connsiteY1" fmla="*/ 15438 h 17858"/>
                <a:gd name="connsiteX2" fmla="*/ 1989 w 17552"/>
                <a:gd name="connsiteY2" fmla="*/ 11854 h 17858"/>
                <a:gd name="connsiteX3" fmla="*/ 2115 w 17552"/>
                <a:gd name="connsiteY3" fmla="*/ 1982 h 17858"/>
                <a:gd name="connsiteX4" fmla="*/ 11986 w 17552"/>
                <a:gd name="connsiteY4" fmla="*/ 2108 h 17858"/>
                <a:gd name="connsiteX5" fmla="*/ 15854 w 17552"/>
                <a:gd name="connsiteY5" fmla="*/ 6289 h 17858"/>
                <a:gd name="connsiteX6" fmla="*/ 15161 w 17552"/>
                <a:gd name="connsiteY6" fmla="*/ 16129 h 17858"/>
                <a:gd name="connsiteX7" fmla="*/ 10572 w 17552"/>
                <a:gd name="connsiteY7" fmla="*/ 17859 h 17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52" h="17858">
                  <a:moveTo>
                    <a:pt x="10572" y="17859"/>
                  </a:moveTo>
                  <a:cubicBezTo>
                    <a:pt x="8560" y="17862"/>
                    <a:pt x="6642" y="16975"/>
                    <a:pt x="5321" y="15438"/>
                  </a:cubicBezTo>
                  <a:cubicBezTo>
                    <a:pt x="4221" y="14212"/>
                    <a:pt x="3121" y="13017"/>
                    <a:pt x="1989" y="11854"/>
                  </a:cubicBezTo>
                  <a:cubicBezTo>
                    <a:pt x="-715" y="9093"/>
                    <a:pt x="-652" y="4673"/>
                    <a:pt x="2115" y="1982"/>
                  </a:cubicBezTo>
                  <a:cubicBezTo>
                    <a:pt x="4881" y="-709"/>
                    <a:pt x="9283" y="-653"/>
                    <a:pt x="11986" y="2108"/>
                  </a:cubicBezTo>
                  <a:cubicBezTo>
                    <a:pt x="13307" y="3460"/>
                    <a:pt x="14596" y="4843"/>
                    <a:pt x="15854" y="6289"/>
                  </a:cubicBezTo>
                  <a:cubicBezTo>
                    <a:pt x="18368" y="9204"/>
                    <a:pt x="18054" y="13592"/>
                    <a:pt x="15161" y="16129"/>
                  </a:cubicBezTo>
                  <a:cubicBezTo>
                    <a:pt x="13904" y="17249"/>
                    <a:pt x="12269" y="17862"/>
                    <a:pt x="10572" y="1785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6" name="任意多边形: 形状  258"/>
            <p:cNvSpPr/>
            <p:nvPr userDrawn="1">
              <p:custDataLst>
                <p:tags r:id="rId95"/>
              </p:custDataLst>
            </p:nvPr>
          </p:nvSpPr>
          <p:spPr>
            <a:xfrm>
              <a:off x="5788" y="2904"/>
              <a:ext cx="1013" cy="996"/>
            </a:xfrm>
            <a:custGeom>
              <a:avLst/>
              <a:gdLst>
                <a:gd name="connsiteX0" fmla="*/ 63858 w 287893"/>
                <a:gd name="connsiteY0" fmla="*/ 282987 h 282987"/>
                <a:gd name="connsiteX1" fmla="*/ 57067 w 287893"/>
                <a:gd name="connsiteY1" fmla="*/ 277642 h 282987"/>
                <a:gd name="connsiteX2" fmla="*/ 194 w 287893"/>
                <a:gd name="connsiteY2" fmla="*/ 41536 h 282987"/>
                <a:gd name="connsiteX3" fmla="*/ 4784 w 287893"/>
                <a:gd name="connsiteY3" fmla="*/ 33267 h 282987"/>
                <a:gd name="connsiteX4" fmla="*/ 103314 w 287893"/>
                <a:gd name="connsiteY4" fmla="*/ 351 h 282987"/>
                <a:gd name="connsiteX5" fmla="*/ 108469 w 287893"/>
                <a:gd name="connsiteY5" fmla="*/ 665 h 282987"/>
                <a:gd name="connsiteX6" fmla="*/ 245417 w 287893"/>
                <a:gd name="connsiteY6" fmla="*/ 64235 h 282987"/>
                <a:gd name="connsiteX7" fmla="*/ 248970 w 287893"/>
                <a:gd name="connsiteY7" fmla="*/ 67976 h 282987"/>
                <a:gd name="connsiteX8" fmla="*/ 287388 w 287893"/>
                <a:gd name="connsiteY8" fmla="*/ 164493 h 282987"/>
                <a:gd name="connsiteX9" fmla="*/ 284056 w 287893"/>
                <a:gd name="connsiteY9" fmla="*/ 173328 h 282987"/>
                <a:gd name="connsiteX10" fmla="*/ 67127 w 287893"/>
                <a:gd name="connsiteY10" fmla="*/ 282232 h 282987"/>
                <a:gd name="connsiteX11" fmla="*/ 63858 w 287893"/>
                <a:gd name="connsiteY11" fmla="*/ 282987 h 282987"/>
                <a:gd name="connsiteX12" fmla="*/ 15285 w 287893"/>
                <a:gd name="connsiteY12" fmla="*/ 44491 h 282987"/>
                <a:gd name="connsiteX13" fmla="*/ 68573 w 287893"/>
                <a:gd name="connsiteY13" fmla="*/ 265821 h 282987"/>
                <a:gd name="connsiteX14" fmla="*/ 272172 w 287893"/>
                <a:gd name="connsiteY14" fmla="*/ 163519 h 282987"/>
                <a:gd name="connsiteX15" fmla="*/ 237149 w 287893"/>
                <a:gd name="connsiteY15" fmla="*/ 75490 h 282987"/>
                <a:gd name="connsiteX16" fmla="*/ 105106 w 287893"/>
                <a:gd name="connsiteY16" fmla="*/ 14247 h 28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893" h="282987">
                  <a:moveTo>
                    <a:pt x="63858" y="282987"/>
                  </a:moveTo>
                  <a:cubicBezTo>
                    <a:pt x="60619" y="282977"/>
                    <a:pt x="57822" y="280773"/>
                    <a:pt x="57067" y="277642"/>
                  </a:cubicBezTo>
                  <a:lnTo>
                    <a:pt x="194" y="41536"/>
                  </a:lnTo>
                  <a:cubicBezTo>
                    <a:pt x="-655" y="38008"/>
                    <a:pt x="1358" y="34421"/>
                    <a:pt x="4784" y="33267"/>
                  </a:cubicBezTo>
                  <a:lnTo>
                    <a:pt x="103314" y="351"/>
                  </a:lnTo>
                  <a:cubicBezTo>
                    <a:pt x="105011" y="-209"/>
                    <a:pt x="106866" y="-96"/>
                    <a:pt x="108469" y="665"/>
                  </a:cubicBezTo>
                  <a:lnTo>
                    <a:pt x="245417" y="64235"/>
                  </a:lnTo>
                  <a:cubicBezTo>
                    <a:pt x="247021" y="64986"/>
                    <a:pt x="248309" y="66322"/>
                    <a:pt x="248970" y="67976"/>
                  </a:cubicBezTo>
                  <a:lnTo>
                    <a:pt x="287388" y="164493"/>
                  </a:lnTo>
                  <a:cubicBezTo>
                    <a:pt x="288740" y="167857"/>
                    <a:pt x="287294" y="171696"/>
                    <a:pt x="284056" y="173328"/>
                  </a:cubicBezTo>
                  <a:lnTo>
                    <a:pt x="67127" y="282232"/>
                  </a:lnTo>
                  <a:cubicBezTo>
                    <a:pt x="66121" y="282744"/>
                    <a:pt x="64990" y="283002"/>
                    <a:pt x="63858" y="282987"/>
                  </a:cubicBezTo>
                  <a:close/>
                  <a:moveTo>
                    <a:pt x="15285" y="44491"/>
                  </a:moveTo>
                  <a:lnTo>
                    <a:pt x="68573" y="265821"/>
                  </a:lnTo>
                  <a:lnTo>
                    <a:pt x="272172" y="163519"/>
                  </a:lnTo>
                  <a:lnTo>
                    <a:pt x="237149" y="75490"/>
                  </a:lnTo>
                  <a:lnTo>
                    <a:pt x="105106" y="14247"/>
                  </a:ln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7" name="任意多边形: 形状  259"/>
            <p:cNvSpPr/>
            <p:nvPr userDrawn="1">
              <p:custDataLst>
                <p:tags r:id="rId96"/>
              </p:custDataLst>
            </p:nvPr>
          </p:nvSpPr>
          <p:spPr>
            <a:xfrm>
              <a:off x="5988" y="3081"/>
              <a:ext cx="609" cy="819"/>
            </a:xfrm>
            <a:custGeom>
              <a:avLst/>
              <a:gdLst>
                <a:gd name="connsiteX0" fmla="*/ 6979 w 173121"/>
                <a:gd name="connsiteY0" fmla="*/ 232707 h 232707"/>
                <a:gd name="connsiteX1" fmla="*/ 0 w 173121"/>
                <a:gd name="connsiteY1" fmla="*/ 225728 h 232707"/>
                <a:gd name="connsiteX2" fmla="*/ 2452 w 173121"/>
                <a:gd name="connsiteY2" fmla="*/ 220415 h 232707"/>
                <a:gd name="connsiteX3" fmla="*/ 158892 w 173121"/>
                <a:gd name="connsiteY3" fmla="*/ 87051 h 232707"/>
                <a:gd name="connsiteX4" fmla="*/ 149775 w 173121"/>
                <a:gd name="connsiteY4" fmla="*/ 7668 h 232707"/>
                <a:gd name="connsiteX5" fmla="*/ 156031 w 173121"/>
                <a:gd name="connsiteY5" fmla="*/ 34 h 232707"/>
                <a:gd name="connsiteX6" fmla="*/ 163640 w 173121"/>
                <a:gd name="connsiteY6" fmla="*/ 6064 h 232707"/>
                <a:gd name="connsiteX7" fmla="*/ 173071 w 173121"/>
                <a:gd name="connsiteY7" fmla="*/ 89157 h 232707"/>
                <a:gd name="connsiteX8" fmla="*/ 170682 w 173121"/>
                <a:gd name="connsiteY8" fmla="*/ 95288 h 232707"/>
                <a:gd name="connsiteX9" fmla="*/ 11412 w 173121"/>
                <a:gd name="connsiteY9" fmla="*/ 231041 h 232707"/>
                <a:gd name="connsiteX10" fmla="*/ 6979 w 173121"/>
                <a:gd name="connsiteY10" fmla="*/ 232707 h 23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121" h="232707">
                  <a:moveTo>
                    <a:pt x="6979" y="232707"/>
                  </a:moveTo>
                  <a:cubicBezTo>
                    <a:pt x="3112" y="232707"/>
                    <a:pt x="0" y="229585"/>
                    <a:pt x="0" y="225728"/>
                  </a:cubicBezTo>
                  <a:cubicBezTo>
                    <a:pt x="0" y="223684"/>
                    <a:pt x="880" y="221741"/>
                    <a:pt x="2452" y="220415"/>
                  </a:cubicBezTo>
                  <a:lnTo>
                    <a:pt x="158892" y="87051"/>
                  </a:lnTo>
                  <a:lnTo>
                    <a:pt x="149775" y="7668"/>
                  </a:lnTo>
                  <a:cubicBezTo>
                    <a:pt x="149398" y="3832"/>
                    <a:pt x="152195" y="415"/>
                    <a:pt x="156031" y="34"/>
                  </a:cubicBezTo>
                  <a:cubicBezTo>
                    <a:pt x="159773" y="-337"/>
                    <a:pt x="163136" y="2333"/>
                    <a:pt x="163640" y="6064"/>
                  </a:cubicBezTo>
                  <a:lnTo>
                    <a:pt x="173071" y="89157"/>
                  </a:lnTo>
                  <a:cubicBezTo>
                    <a:pt x="173354" y="91471"/>
                    <a:pt x="172443" y="93773"/>
                    <a:pt x="170682" y="95288"/>
                  </a:cubicBezTo>
                  <a:lnTo>
                    <a:pt x="11412" y="231041"/>
                  </a:lnTo>
                  <a:cubicBezTo>
                    <a:pt x="10155" y="232088"/>
                    <a:pt x="8614" y="232679"/>
                    <a:pt x="6979" y="232707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8" name="任意多边形: 形状  260"/>
            <p:cNvSpPr/>
            <p:nvPr userDrawn="1">
              <p:custDataLst>
                <p:tags r:id="rId97"/>
              </p:custDataLst>
            </p:nvPr>
          </p:nvSpPr>
          <p:spPr>
            <a:xfrm>
              <a:off x="5988" y="2951"/>
              <a:ext cx="298" cy="949"/>
            </a:xfrm>
            <a:custGeom>
              <a:avLst/>
              <a:gdLst>
                <a:gd name="connsiteX0" fmla="*/ 6979 w 84670"/>
                <a:gd name="connsiteY0" fmla="*/ 269688 h 269688"/>
                <a:gd name="connsiteX1" fmla="*/ 0 w 84670"/>
                <a:gd name="connsiteY1" fmla="*/ 262709 h 269688"/>
                <a:gd name="connsiteX2" fmla="*/ 0 w 84670"/>
                <a:gd name="connsiteY2" fmla="*/ 262677 h 269688"/>
                <a:gd name="connsiteX3" fmla="*/ 943 w 84670"/>
                <a:gd name="connsiteY3" fmla="*/ 53420 h 269688"/>
                <a:gd name="connsiteX4" fmla="*/ 4087 w 84670"/>
                <a:gd name="connsiteY4" fmla="*/ 47635 h 269688"/>
                <a:gd name="connsiteX5" fmla="*/ 73818 w 84670"/>
                <a:gd name="connsiteY5" fmla="*/ 1169 h 269688"/>
                <a:gd name="connsiteX6" fmla="*/ 83502 w 84670"/>
                <a:gd name="connsiteY6" fmla="*/ 3118 h 269688"/>
                <a:gd name="connsiteX7" fmla="*/ 81552 w 84670"/>
                <a:gd name="connsiteY7" fmla="*/ 12801 h 269688"/>
                <a:gd name="connsiteX8" fmla="*/ 15028 w 84670"/>
                <a:gd name="connsiteY8" fmla="*/ 57067 h 269688"/>
                <a:gd name="connsiteX9" fmla="*/ 14116 w 84670"/>
                <a:gd name="connsiteY9" fmla="*/ 262615 h 269688"/>
                <a:gd name="connsiteX10" fmla="*/ 7168 w 84670"/>
                <a:gd name="connsiteY10" fmla="*/ 269688 h 269688"/>
                <a:gd name="connsiteX11" fmla="*/ 6979 w 84670"/>
                <a:gd name="connsiteY11" fmla="*/ 269688 h 26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670" h="269688">
                  <a:moveTo>
                    <a:pt x="6979" y="269688"/>
                  </a:moveTo>
                  <a:cubicBezTo>
                    <a:pt x="3112" y="269688"/>
                    <a:pt x="0" y="266563"/>
                    <a:pt x="0" y="262709"/>
                  </a:cubicBezTo>
                  <a:cubicBezTo>
                    <a:pt x="0" y="262699"/>
                    <a:pt x="0" y="262687"/>
                    <a:pt x="0" y="262677"/>
                  </a:cubicBezTo>
                  <a:lnTo>
                    <a:pt x="943" y="53420"/>
                  </a:lnTo>
                  <a:cubicBezTo>
                    <a:pt x="943" y="51084"/>
                    <a:pt x="2138" y="48909"/>
                    <a:pt x="4087" y="47635"/>
                  </a:cubicBezTo>
                  <a:lnTo>
                    <a:pt x="73818" y="1169"/>
                  </a:lnTo>
                  <a:cubicBezTo>
                    <a:pt x="77025" y="-966"/>
                    <a:pt x="81363" y="-95"/>
                    <a:pt x="83502" y="3118"/>
                  </a:cubicBezTo>
                  <a:cubicBezTo>
                    <a:pt x="85639" y="6331"/>
                    <a:pt x="84759" y="10666"/>
                    <a:pt x="81552" y="12801"/>
                  </a:cubicBezTo>
                  <a:lnTo>
                    <a:pt x="15028" y="57067"/>
                  </a:lnTo>
                  <a:lnTo>
                    <a:pt x="14116" y="262615"/>
                  </a:lnTo>
                  <a:cubicBezTo>
                    <a:pt x="14147" y="266488"/>
                    <a:pt x="11035" y="269654"/>
                    <a:pt x="7168" y="269688"/>
                  </a:cubicBezTo>
                  <a:cubicBezTo>
                    <a:pt x="7105" y="269688"/>
                    <a:pt x="7042" y="269688"/>
                    <a:pt x="6979" y="269688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99" name="任意多边形: 形状  261"/>
            <p:cNvSpPr/>
            <p:nvPr userDrawn="1">
              <p:custDataLst>
                <p:tags r:id="rId98"/>
              </p:custDataLst>
            </p:nvPr>
          </p:nvSpPr>
          <p:spPr>
            <a:xfrm>
              <a:off x="5785" y="3019"/>
              <a:ext cx="394" cy="209"/>
            </a:xfrm>
            <a:custGeom>
              <a:avLst/>
              <a:gdLst>
                <a:gd name="connsiteX0" fmla="*/ 105109 w 112055"/>
                <a:gd name="connsiteY0" fmla="*/ 59417 h 59416"/>
                <a:gd name="connsiteX1" fmla="*/ 102153 w 112055"/>
                <a:gd name="connsiteY1" fmla="*/ 58788 h 59416"/>
                <a:gd name="connsiteX2" fmla="*/ 4693 w 112055"/>
                <a:gd name="connsiteY2" fmla="*/ 13579 h 59416"/>
                <a:gd name="connsiteX3" fmla="*/ 386 w 112055"/>
                <a:gd name="connsiteY3" fmla="*/ 4704 h 59416"/>
                <a:gd name="connsiteX4" fmla="*/ 9252 w 112055"/>
                <a:gd name="connsiteY4" fmla="*/ 384 h 59416"/>
                <a:gd name="connsiteX5" fmla="*/ 10572 w 112055"/>
                <a:gd name="connsiteY5" fmla="*/ 1003 h 59416"/>
                <a:gd name="connsiteX6" fmla="*/ 108033 w 112055"/>
                <a:gd name="connsiteY6" fmla="*/ 46118 h 59416"/>
                <a:gd name="connsiteX7" fmla="*/ 111397 w 112055"/>
                <a:gd name="connsiteY7" fmla="*/ 55399 h 59416"/>
                <a:gd name="connsiteX8" fmla="*/ 105109 w 112055"/>
                <a:gd name="connsiteY8" fmla="*/ 59417 h 5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055" h="59416">
                  <a:moveTo>
                    <a:pt x="105109" y="59417"/>
                  </a:moveTo>
                  <a:cubicBezTo>
                    <a:pt x="104103" y="59420"/>
                    <a:pt x="103096" y="59206"/>
                    <a:pt x="102153" y="58788"/>
                  </a:cubicBezTo>
                  <a:lnTo>
                    <a:pt x="4693" y="13579"/>
                  </a:lnTo>
                  <a:cubicBezTo>
                    <a:pt x="1046" y="12321"/>
                    <a:pt x="-872" y="8347"/>
                    <a:pt x="386" y="4704"/>
                  </a:cubicBezTo>
                  <a:cubicBezTo>
                    <a:pt x="1643" y="1060"/>
                    <a:pt x="5604" y="-874"/>
                    <a:pt x="9252" y="384"/>
                  </a:cubicBezTo>
                  <a:cubicBezTo>
                    <a:pt x="9723" y="544"/>
                    <a:pt x="10163" y="752"/>
                    <a:pt x="10572" y="1003"/>
                  </a:cubicBezTo>
                  <a:lnTo>
                    <a:pt x="108033" y="46118"/>
                  </a:lnTo>
                  <a:cubicBezTo>
                    <a:pt x="111522" y="47753"/>
                    <a:pt x="113031" y="51909"/>
                    <a:pt x="111397" y="55399"/>
                  </a:cubicBezTo>
                  <a:cubicBezTo>
                    <a:pt x="110233" y="57838"/>
                    <a:pt x="107812" y="59401"/>
                    <a:pt x="105109" y="59417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0" name="任意多边形: 形状  262"/>
            <p:cNvSpPr/>
            <p:nvPr userDrawn="1">
              <p:custDataLst>
                <p:tags r:id="rId99"/>
              </p:custDataLst>
            </p:nvPr>
          </p:nvSpPr>
          <p:spPr>
            <a:xfrm>
              <a:off x="6669" y="3429"/>
              <a:ext cx="132" cy="88"/>
            </a:xfrm>
            <a:custGeom>
              <a:avLst/>
              <a:gdLst>
                <a:gd name="connsiteX0" fmla="*/ 30630 w 37608"/>
                <a:gd name="connsiteY0" fmla="*/ 24897 h 24991"/>
                <a:gd name="connsiteX1" fmla="*/ 27706 w 37608"/>
                <a:gd name="connsiteY1" fmla="*/ 24268 h 24991"/>
                <a:gd name="connsiteX2" fmla="*/ 4693 w 37608"/>
                <a:gd name="connsiteY2" fmla="*/ 13579 h 24991"/>
                <a:gd name="connsiteX3" fmla="*/ 385 w 37608"/>
                <a:gd name="connsiteY3" fmla="*/ 4704 h 24991"/>
                <a:gd name="connsiteX4" fmla="*/ 9251 w 37608"/>
                <a:gd name="connsiteY4" fmla="*/ 384 h 24991"/>
                <a:gd name="connsiteX5" fmla="*/ 10572 w 37608"/>
                <a:gd name="connsiteY5" fmla="*/ 1003 h 24991"/>
                <a:gd name="connsiteX6" fmla="*/ 33585 w 37608"/>
                <a:gd name="connsiteY6" fmla="*/ 11692 h 24991"/>
                <a:gd name="connsiteX7" fmla="*/ 36949 w 37608"/>
                <a:gd name="connsiteY7" fmla="*/ 20973 h 24991"/>
                <a:gd name="connsiteX8" fmla="*/ 30630 w 37608"/>
                <a:gd name="connsiteY8" fmla="*/ 24991 h 2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608" h="24991">
                  <a:moveTo>
                    <a:pt x="30630" y="24897"/>
                  </a:moveTo>
                  <a:cubicBezTo>
                    <a:pt x="29624" y="24903"/>
                    <a:pt x="28617" y="24689"/>
                    <a:pt x="27706" y="24268"/>
                  </a:cubicBezTo>
                  <a:lnTo>
                    <a:pt x="4693" y="13579"/>
                  </a:lnTo>
                  <a:cubicBezTo>
                    <a:pt x="1046" y="12321"/>
                    <a:pt x="-872" y="8347"/>
                    <a:pt x="385" y="4704"/>
                  </a:cubicBezTo>
                  <a:cubicBezTo>
                    <a:pt x="1643" y="1060"/>
                    <a:pt x="5605" y="-874"/>
                    <a:pt x="9251" y="384"/>
                  </a:cubicBezTo>
                  <a:cubicBezTo>
                    <a:pt x="9723" y="544"/>
                    <a:pt x="10163" y="752"/>
                    <a:pt x="10572" y="1003"/>
                  </a:cubicBezTo>
                  <a:lnTo>
                    <a:pt x="33585" y="11692"/>
                  </a:lnTo>
                  <a:cubicBezTo>
                    <a:pt x="37075" y="13330"/>
                    <a:pt x="38584" y="17483"/>
                    <a:pt x="36949" y="20973"/>
                  </a:cubicBezTo>
                  <a:cubicBezTo>
                    <a:pt x="35786" y="23422"/>
                    <a:pt x="33333" y="24988"/>
                    <a:pt x="30630" y="24991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1" name="任意多边形: 形状  263"/>
            <p:cNvSpPr/>
            <p:nvPr userDrawn="1">
              <p:custDataLst>
                <p:tags r:id="rId100"/>
              </p:custDataLst>
            </p:nvPr>
          </p:nvSpPr>
          <p:spPr>
            <a:xfrm>
              <a:off x="6441" y="3323"/>
              <a:ext cx="157" cy="99"/>
            </a:xfrm>
            <a:custGeom>
              <a:avLst/>
              <a:gdLst>
                <a:gd name="connsiteX0" fmla="*/ 37589 w 44636"/>
                <a:gd name="connsiteY0" fmla="*/ 28144 h 28238"/>
                <a:gd name="connsiteX1" fmla="*/ 34666 w 44636"/>
                <a:gd name="connsiteY1" fmla="*/ 27483 h 28238"/>
                <a:gd name="connsiteX2" fmla="*/ 3384 w 44636"/>
                <a:gd name="connsiteY2" fmla="*/ 12959 h 28238"/>
                <a:gd name="connsiteX3" fmla="*/ 995 w 44636"/>
                <a:gd name="connsiteY3" fmla="*/ 3379 h 28238"/>
                <a:gd name="connsiteX4" fmla="*/ 9263 w 44636"/>
                <a:gd name="connsiteY4" fmla="*/ 383 h 28238"/>
                <a:gd name="connsiteX5" fmla="*/ 40545 w 44636"/>
                <a:gd name="connsiteY5" fmla="*/ 14908 h 28238"/>
                <a:gd name="connsiteX6" fmla="*/ 44003 w 44636"/>
                <a:gd name="connsiteY6" fmla="*/ 24154 h 28238"/>
                <a:gd name="connsiteX7" fmla="*/ 37589 w 44636"/>
                <a:gd name="connsiteY7" fmla="*/ 28238 h 2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6" h="28238">
                  <a:moveTo>
                    <a:pt x="37589" y="28144"/>
                  </a:moveTo>
                  <a:cubicBezTo>
                    <a:pt x="36584" y="28140"/>
                    <a:pt x="35577" y="27914"/>
                    <a:pt x="34666" y="27483"/>
                  </a:cubicBezTo>
                  <a:lnTo>
                    <a:pt x="3384" y="12959"/>
                  </a:lnTo>
                  <a:cubicBezTo>
                    <a:pt x="83" y="10969"/>
                    <a:pt x="-986" y="6680"/>
                    <a:pt x="995" y="3379"/>
                  </a:cubicBezTo>
                  <a:cubicBezTo>
                    <a:pt x="2724" y="556"/>
                    <a:pt x="6150" y="-692"/>
                    <a:pt x="9263" y="383"/>
                  </a:cubicBezTo>
                  <a:lnTo>
                    <a:pt x="40545" y="14908"/>
                  </a:lnTo>
                  <a:cubicBezTo>
                    <a:pt x="44066" y="16505"/>
                    <a:pt x="45606" y="20645"/>
                    <a:pt x="44003" y="24154"/>
                  </a:cubicBezTo>
                  <a:cubicBezTo>
                    <a:pt x="42871" y="26663"/>
                    <a:pt x="40356" y="28263"/>
                    <a:pt x="37589" y="28238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2" name="任意多边形: 形状  264"/>
            <p:cNvSpPr/>
            <p:nvPr userDrawn="1">
              <p:custDataLst>
                <p:tags r:id="rId101"/>
              </p:custDataLst>
            </p:nvPr>
          </p:nvSpPr>
          <p:spPr>
            <a:xfrm>
              <a:off x="1537" y="2728"/>
              <a:ext cx="817" cy="838"/>
            </a:xfrm>
            <a:custGeom>
              <a:avLst/>
              <a:gdLst>
                <a:gd name="connsiteX0" fmla="*/ 186674 w 232322"/>
                <a:gd name="connsiteY0" fmla="*/ 238218 h 238287"/>
                <a:gd name="connsiteX1" fmla="*/ 183530 w 232322"/>
                <a:gd name="connsiteY1" fmla="*/ 238218 h 238287"/>
                <a:gd name="connsiteX2" fmla="*/ 143855 w 232322"/>
                <a:gd name="connsiteY2" fmla="*/ 219983 h 238287"/>
                <a:gd name="connsiteX3" fmla="*/ 113453 w 232322"/>
                <a:gd name="connsiteY3" fmla="*/ 138494 h 238287"/>
                <a:gd name="connsiteX4" fmla="*/ 108705 w 232322"/>
                <a:gd name="connsiteY4" fmla="*/ 139374 h 238287"/>
                <a:gd name="connsiteX5" fmla="*/ 13697 w 232322"/>
                <a:gd name="connsiteY5" fmla="*/ 216462 h 238287"/>
                <a:gd name="connsiteX6" fmla="*/ 5083 w 232322"/>
                <a:gd name="connsiteY6" fmla="*/ 221282 h 238287"/>
                <a:gd name="connsiteX7" fmla="*/ 273 w 232322"/>
                <a:gd name="connsiteY7" fmla="*/ 212667 h 238287"/>
                <a:gd name="connsiteX8" fmla="*/ 1122 w 232322"/>
                <a:gd name="connsiteY8" fmla="*/ 210772 h 238287"/>
                <a:gd name="connsiteX9" fmla="*/ 106128 w 232322"/>
                <a:gd name="connsiteY9" fmla="*/ 125667 h 238287"/>
                <a:gd name="connsiteX10" fmla="*/ 114396 w 232322"/>
                <a:gd name="connsiteY10" fmla="*/ 124252 h 238287"/>
                <a:gd name="connsiteX11" fmla="*/ 115276 w 232322"/>
                <a:gd name="connsiteY11" fmla="*/ 117461 h 238287"/>
                <a:gd name="connsiteX12" fmla="*/ 208399 w 232322"/>
                <a:gd name="connsiteY12" fmla="*/ 446 h 238287"/>
                <a:gd name="connsiteX13" fmla="*/ 217421 w 232322"/>
                <a:gd name="connsiteY13" fmla="*/ 4558 h 238287"/>
                <a:gd name="connsiteX14" fmla="*/ 214466 w 232322"/>
                <a:gd name="connsiteY14" fmla="*/ 13021 h 238287"/>
                <a:gd name="connsiteX15" fmla="*/ 129078 w 232322"/>
                <a:gd name="connsiteY15" fmla="*/ 119567 h 238287"/>
                <a:gd name="connsiteX16" fmla="*/ 128606 w 232322"/>
                <a:gd name="connsiteY16" fmla="*/ 122869 h 238287"/>
                <a:gd name="connsiteX17" fmla="*/ 211259 w 232322"/>
                <a:gd name="connsiteY17" fmla="*/ 148523 h 238287"/>
                <a:gd name="connsiteX18" fmla="*/ 231852 w 232322"/>
                <a:gd name="connsiteY18" fmla="*/ 187067 h 238287"/>
                <a:gd name="connsiteX19" fmla="*/ 193999 w 232322"/>
                <a:gd name="connsiteY19" fmla="*/ 237822 h 238287"/>
                <a:gd name="connsiteX20" fmla="*/ 186768 w 232322"/>
                <a:gd name="connsiteY20" fmla="*/ 238281 h 238287"/>
                <a:gd name="connsiteX21" fmla="*/ 127506 w 232322"/>
                <a:gd name="connsiteY21" fmla="*/ 136859 h 238287"/>
                <a:gd name="connsiteX22" fmla="*/ 153475 w 232322"/>
                <a:gd name="connsiteY22" fmla="*/ 209734 h 238287"/>
                <a:gd name="connsiteX23" fmla="*/ 184410 w 232322"/>
                <a:gd name="connsiteY23" fmla="*/ 224196 h 238287"/>
                <a:gd name="connsiteX24" fmla="*/ 218113 w 232322"/>
                <a:gd name="connsiteY24" fmla="*/ 196307 h 238287"/>
                <a:gd name="connsiteX25" fmla="*/ 217893 w 232322"/>
                <a:gd name="connsiteY25" fmla="*/ 188670 h 238287"/>
                <a:gd name="connsiteX26" fmla="*/ 201607 w 232322"/>
                <a:gd name="connsiteY26" fmla="*/ 158646 h 238287"/>
                <a:gd name="connsiteX27" fmla="*/ 127506 w 232322"/>
                <a:gd name="connsiteY27" fmla="*/ 136859 h 23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2322" h="238287">
                  <a:moveTo>
                    <a:pt x="186674" y="238218"/>
                  </a:moveTo>
                  <a:cubicBezTo>
                    <a:pt x="185637" y="238218"/>
                    <a:pt x="184631" y="238218"/>
                    <a:pt x="183530" y="238218"/>
                  </a:cubicBezTo>
                  <a:cubicBezTo>
                    <a:pt x="168565" y="236963"/>
                    <a:pt x="154543" y="230512"/>
                    <a:pt x="143855" y="219983"/>
                  </a:cubicBezTo>
                  <a:cubicBezTo>
                    <a:pt x="124363" y="201654"/>
                    <a:pt x="113265" y="171096"/>
                    <a:pt x="113453" y="138494"/>
                  </a:cubicBezTo>
                  <a:lnTo>
                    <a:pt x="108705" y="139374"/>
                  </a:lnTo>
                  <a:cubicBezTo>
                    <a:pt x="83869" y="144341"/>
                    <a:pt x="38471" y="160973"/>
                    <a:pt x="13697" y="216462"/>
                  </a:cubicBezTo>
                  <a:cubicBezTo>
                    <a:pt x="12660" y="220172"/>
                    <a:pt x="8793" y="222329"/>
                    <a:pt x="5083" y="221282"/>
                  </a:cubicBezTo>
                  <a:cubicBezTo>
                    <a:pt x="1373" y="220232"/>
                    <a:pt x="-796" y="216374"/>
                    <a:pt x="273" y="212667"/>
                  </a:cubicBezTo>
                  <a:cubicBezTo>
                    <a:pt x="461" y="211995"/>
                    <a:pt x="745" y="211356"/>
                    <a:pt x="1122" y="210772"/>
                  </a:cubicBezTo>
                  <a:cubicBezTo>
                    <a:pt x="28443" y="149560"/>
                    <a:pt x="78650" y="131168"/>
                    <a:pt x="106128" y="125667"/>
                  </a:cubicBezTo>
                  <a:cubicBezTo>
                    <a:pt x="108894" y="125132"/>
                    <a:pt x="111630" y="124661"/>
                    <a:pt x="114396" y="124252"/>
                  </a:cubicBezTo>
                  <a:cubicBezTo>
                    <a:pt x="114616" y="121988"/>
                    <a:pt x="114931" y="119725"/>
                    <a:pt x="115276" y="117461"/>
                  </a:cubicBezTo>
                  <a:cubicBezTo>
                    <a:pt x="119772" y="88349"/>
                    <a:pt x="137849" y="34431"/>
                    <a:pt x="208399" y="446"/>
                  </a:cubicBezTo>
                  <a:cubicBezTo>
                    <a:pt x="212014" y="-909"/>
                    <a:pt x="216070" y="930"/>
                    <a:pt x="217421" y="4558"/>
                  </a:cubicBezTo>
                  <a:cubicBezTo>
                    <a:pt x="218616" y="7721"/>
                    <a:pt x="217358" y="11279"/>
                    <a:pt x="214466" y="13021"/>
                  </a:cubicBezTo>
                  <a:cubicBezTo>
                    <a:pt x="149670" y="44208"/>
                    <a:pt x="133133" y="93159"/>
                    <a:pt x="129078" y="119567"/>
                  </a:cubicBezTo>
                  <a:cubicBezTo>
                    <a:pt x="128890" y="120658"/>
                    <a:pt x="128732" y="121759"/>
                    <a:pt x="128606" y="122869"/>
                  </a:cubicBezTo>
                  <a:cubicBezTo>
                    <a:pt x="161303" y="121328"/>
                    <a:pt x="192239" y="130603"/>
                    <a:pt x="211259" y="148523"/>
                  </a:cubicBezTo>
                  <a:cubicBezTo>
                    <a:pt x="222420" y="158577"/>
                    <a:pt x="229683" y="172209"/>
                    <a:pt x="231852" y="187067"/>
                  </a:cubicBezTo>
                  <a:cubicBezTo>
                    <a:pt x="235404" y="211533"/>
                    <a:pt x="218459" y="234257"/>
                    <a:pt x="193999" y="237822"/>
                  </a:cubicBezTo>
                  <a:cubicBezTo>
                    <a:pt x="191610" y="238168"/>
                    <a:pt x="189189" y="238322"/>
                    <a:pt x="186768" y="238281"/>
                  </a:cubicBezTo>
                  <a:close/>
                  <a:moveTo>
                    <a:pt x="127506" y="136859"/>
                  </a:moveTo>
                  <a:cubicBezTo>
                    <a:pt x="127066" y="166066"/>
                    <a:pt x="136718" y="193952"/>
                    <a:pt x="153475" y="209734"/>
                  </a:cubicBezTo>
                  <a:cubicBezTo>
                    <a:pt x="161775" y="218015"/>
                    <a:pt x="172715" y="223130"/>
                    <a:pt x="184410" y="224196"/>
                  </a:cubicBezTo>
                  <a:cubicBezTo>
                    <a:pt x="201419" y="225803"/>
                    <a:pt x="216509" y="213318"/>
                    <a:pt x="218113" y="196307"/>
                  </a:cubicBezTo>
                  <a:cubicBezTo>
                    <a:pt x="218365" y="193763"/>
                    <a:pt x="218270" y="191198"/>
                    <a:pt x="217893" y="188670"/>
                  </a:cubicBezTo>
                  <a:cubicBezTo>
                    <a:pt x="216133" y="177076"/>
                    <a:pt x="210347" y="166459"/>
                    <a:pt x="201607" y="158646"/>
                  </a:cubicBezTo>
                  <a:cubicBezTo>
                    <a:pt x="185322" y="143178"/>
                    <a:pt x="157027" y="135161"/>
                    <a:pt x="127506" y="13685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3" name="任意多边形: 形状  265"/>
            <p:cNvSpPr/>
            <p:nvPr userDrawn="1">
              <p:custDataLst>
                <p:tags r:id="rId102"/>
              </p:custDataLst>
            </p:nvPr>
          </p:nvSpPr>
          <p:spPr>
            <a:xfrm>
              <a:off x="1497" y="3862"/>
              <a:ext cx="246" cy="246"/>
            </a:xfrm>
            <a:custGeom>
              <a:avLst/>
              <a:gdLst>
                <a:gd name="connsiteX0" fmla="*/ 35023 w 70045"/>
                <a:gd name="connsiteY0" fmla="*/ 70046 h 70045"/>
                <a:gd name="connsiteX1" fmla="*/ 0 w 70045"/>
                <a:gd name="connsiteY1" fmla="*/ 35023 h 70045"/>
                <a:gd name="connsiteX2" fmla="*/ 35023 w 70045"/>
                <a:gd name="connsiteY2" fmla="*/ 0 h 70045"/>
                <a:gd name="connsiteX3" fmla="*/ 70046 w 70045"/>
                <a:gd name="connsiteY3" fmla="*/ 34929 h 70045"/>
                <a:gd name="connsiteX4" fmla="*/ 35055 w 70045"/>
                <a:gd name="connsiteY4" fmla="*/ 70046 h 70045"/>
                <a:gd name="connsiteX5" fmla="*/ 35023 w 70045"/>
                <a:gd name="connsiteY5" fmla="*/ 70046 h 70045"/>
                <a:gd name="connsiteX6" fmla="*/ 35023 w 70045"/>
                <a:gd name="connsiteY6" fmla="*/ 13959 h 70045"/>
                <a:gd name="connsiteX7" fmla="*/ 13959 w 70045"/>
                <a:gd name="connsiteY7" fmla="*/ 35023 h 70045"/>
                <a:gd name="connsiteX8" fmla="*/ 35023 w 70045"/>
                <a:gd name="connsiteY8" fmla="*/ 56087 h 70045"/>
                <a:gd name="connsiteX9" fmla="*/ 56087 w 70045"/>
                <a:gd name="connsiteY9" fmla="*/ 35023 h 70045"/>
                <a:gd name="connsiteX10" fmla="*/ 35023 w 70045"/>
                <a:gd name="connsiteY10" fmla="*/ 13959 h 70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045" h="70045">
                  <a:moveTo>
                    <a:pt x="35023" y="70046"/>
                  </a:moveTo>
                  <a:cubicBezTo>
                    <a:pt x="15688" y="70046"/>
                    <a:pt x="0" y="54364"/>
                    <a:pt x="0" y="35023"/>
                  </a:cubicBezTo>
                  <a:cubicBezTo>
                    <a:pt x="0" y="15682"/>
                    <a:pt x="15688" y="0"/>
                    <a:pt x="35023" y="0"/>
                  </a:cubicBezTo>
                  <a:cubicBezTo>
                    <a:pt x="54326" y="0"/>
                    <a:pt x="69983" y="15622"/>
                    <a:pt x="70046" y="34929"/>
                  </a:cubicBezTo>
                  <a:cubicBezTo>
                    <a:pt x="70077" y="54289"/>
                    <a:pt x="54421" y="70011"/>
                    <a:pt x="35055" y="70046"/>
                  </a:cubicBezTo>
                  <a:cubicBezTo>
                    <a:pt x="35055" y="70046"/>
                    <a:pt x="35023" y="70046"/>
                    <a:pt x="35023" y="70046"/>
                  </a:cubicBezTo>
                  <a:close/>
                  <a:moveTo>
                    <a:pt x="35023" y="13959"/>
                  </a:moveTo>
                  <a:cubicBezTo>
                    <a:pt x="23391" y="13959"/>
                    <a:pt x="13959" y="23390"/>
                    <a:pt x="13959" y="35023"/>
                  </a:cubicBezTo>
                  <a:cubicBezTo>
                    <a:pt x="13959" y="46655"/>
                    <a:pt x="23391" y="56087"/>
                    <a:pt x="35023" y="56087"/>
                  </a:cubicBezTo>
                  <a:cubicBezTo>
                    <a:pt x="46656" y="56087"/>
                    <a:pt x="56087" y="46655"/>
                    <a:pt x="56087" y="35023"/>
                  </a:cubicBezTo>
                  <a:cubicBezTo>
                    <a:pt x="56087" y="23390"/>
                    <a:pt x="46656" y="13959"/>
                    <a:pt x="35023" y="1395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4" name="任意多边形: 形状  266"/>
            <p:cNvSpPr/>
            <p:nvPr userDrawn="1">
              <p:custDataLst>
                <p:tags r:id="rId103"/>
              </p:custDataLst>
            </p:nvPr>
          </p:nvSpPr>
          <p:spPr>
            <a:xfrm>
              <a:off x="5381" y="3543"/>
              <a:ext cx="246" cy="246"/>
            </a:xfrm>
            <a:custGeom>
              <a:avLst/>
              <a:gdLst>
                <a:gd name="connsiteX0" fmla="*/ 35023 w 70045"/>
                <a:gd name="connsiteY0" fmla="*/ 70046 h 70045"/>
                <a:gd name="connsiteX1" fmla="*/ 0 w 70045"/>
                <a:gd name="connsiteY1" fmla="*/ 35023 h 70045"/>
                <a:gd name="connsiteX2" fmla="*/ 35023 w 70045"/>
                <a:gd name="connsiteY2" fmla="*/ 0 h 70045"/>
                <a:gd name="connsiteX3" fmla="*/ 70046 w 70045"/>
                <a:gd name="connsiteY3" fmla="*/ 35023 h 70045"/>
                <a:gd name="connsiteX4" fmla="*/ 35023 w 70045"/>
                <a:gd name="connsiteY4" fmla="*/ 70046 h 70045"/>
                <a:gd name="connsiteX5" fmla="*/ 35023 w 70045"/>
                <a:gd name="connsiteY5" fmla="*/ 13959 h 70045"/>
                <a:gd name="connsiteX6" fmla="*/ 13959 w 70045"/>
                <a:gd name="connsiteY6" fmla="*/ 35023 h 70045"/>
                <a:gd name="connsiteX7" fmla="*/ 35023 w 70045"/>
                <a:gd name="connsiteY7" fmla="*/ 56087 h 70045"/>
                <a:gd name="connsiteX8" fmla="*/ 56086 w 70045"/>
                <a:gd name="connsiteY8" fmla="*/ 35023 h 70045"/>
                <a:gd name="connsiteX9" fmla="*/ 35023 w 70045"/>
                <a:gd name="connsiteY9" fmla="*/ 13990 h 70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045" h="70045">
                  <a:moveTo>
                    <a:pt x="35023" y="70046"/>
                  </a:moveTo>
                  <a:cubicBezTo>
                    <a:pt x="15688" y="70046"/>
                    <a:pt x="0" y="54364"/>
                    <a:pt x="0" y="35023"/>
                  </a:cubicBezTo>
                  <a:cubicBezTo>
                    <a:pt x="0" y="15682"/>
                    <a:pt x="15688" y="0"/>
                    <a:pt x="35023" y="0"/>
                  </a:cubicBezTo>
                  <a:cubicBezTo>
                    <a:pt x="54357" y="0"/>
                    <a:pt x="70046" y="15682"/>
                    <a:pt x="70046" y="35023"/>
                  </a:cubicBezTo>
                  <a:cubicBezTo>
                    <a:pt x="70014" y="54352"/>
                    <a:pt x="54357" y="70011"/>
                    <a:pt x="35023" y="70046"/>
                  </a:cubicBezTo>
                  <a:close/>
                  <a:moveTo>
                    <a:pt x="35023" y="13959"/>
                  </a:moveTo>
                  <a:cubicBezTo>
                    <a:pt x="23390" y="13959"/>
                    <a:pt x="13959" y="23391"/>
                    <a:pt x="13959" y="35023"/>
                  </a:cubicBezTo>
                  <a:cubicBezTo>
                    <a:pt x="13959" y="46655"/>
                    <a:pt x="23390" y="56087"/>
                    <a:pt x="35023" y="56087"/>
                  </a:cubicBezTo>
                  <a:cubicBezTo>
                    <a:pt x="46655" y="56087"/>
                    <a:pt x="56086" y="46655"/>
                    <a:pt x="56086" y="35023"/>
                  </a:cubicBezTo>
                  <a:cubicBezTo>
                    <a:pt x="56055" y="23403"/>
                    <a:pt x="46655" y="13990"/>
                    <a:pt x="35023" y="13990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5" name="任意多边形: 形状  267"/>
            <p:cNvSpPr/>
            <p:nvPr userDrawn="1">
              <p:custDataLst>
                <p:tags r:id="rId104"/>
              </p:custDataLst>
            </p:nvPr>
          </p:nvSpPr>
          <p:spPr>
            <a:xfrm>
              <a:off x="2597" y="3566"/>
              <a:ext cx="146" cy="146"/>
            </a:xfrm>
            <a:custGeom>
              <a:avLst/>
              <a:gdLst>
                <a:gd name="connsiteX0" fmla="*/ 41374 w 41374"/>
                <a:gd name="connsiteY0" fmla="*/ 20655 h 41373"/>
                <a:gd name="connsiteX1" fmla="*/ 20719 w 41374"/>
                <a:gd name="connsiteY1" fmla="*/ 41374 h 41373"/>
                <a:gd name="connsiteX2" fmla="*/ 0 w 41374"/>
                <a:gd name="connsiteY2" fmla="*/ 20718 h 41373"/>
                <a:gd name="connsiteX3" fmla="*/ 20656 w 41374"/>
                <a:gd name="connsiteY3" fmla="*/ 0 h 41373"/>
                <a:gd name="connsiteX4" fmla="*/ 20687 w 41374"/>
                <a:gd name="connsiteY4" fmla="*/ 0 h 41373"/>
                <a:gd name="connsiteX5" fmla="*/ 41374 w 41374"/>
                <a:gd name="connsiteY5" fmla="*/ 20655 h 4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74" h="41373">
                  <a:moveTo>
                    <a:pt x="41374" y="20655"/>
                  </a:moveTo>
                  <a:cubicBezTo>
                    <a:pt x="41406" y="32080"/>
                    <a:pt x="32131" y="41355"/>
                    <a:pt x="20719" y="41374"/>
                  </a:cubicBezTo>
                  <a:cubicBezTo>
                    <a:pt x="9306" y="41392"/>
                    <a:pt x="32" y="32143"/>
                    <a:pt x="0" y="20718"/>
                  </a:cubicBezTo>
                  <a:cubicBezTo>
                    <a:pt x="-31" y="9293"/>
                    <a:pt x="9243" y="19"/>
                    <a:pt x="20656" y="0"/>
                  </a:cubicBezTo>
                  <a:cubicBezTo>
                    <a:pt x="20656" y="0"/>
                    <a:pt x="20687" y="0"/>
                    <a:pt x="20687" y="0"/>
                  </a:cubicBezTo>
                  <a:cubicBezTo>
                    <a:pt x="32099" y="19"/>
                    <a:pt x="41343" y="9249"/>
                    <a:pt x="41374" y="20655"/>
                  </a:cubicBezTo>
                  <a:close/>
                </a:path>
              </a:pathLst>
            </a:custGeom>
            <a:solidFill>
              <a:schemeClr val="accen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6" name="任意多边形: 形状  276"/>
            <p:cNvSpPr/>
            <p:nvPr userDrawn="1">
              <p:custDataLst>
                <p:tags r:id="rId105"/>
              </p:custDataLst>
            </p:nvPr>
          </p:nvSpPr>
          <p:spPr>
            <a:xfrm rot="17078400">
              <a:off x="6386" y="4217"/>
              <a:ext cx="395" cy="395"/>
            </a:xfrm>
            <a:custGeom>
              <a:avLst/>
              <a:gdLst>
                <a:gd name="connsiteX0" fmla="*/ 112300 w 112299"/>
                <a:gd name="connsiteY0" fmla="*/ 56150 h 112299"/>
                <a:gd name="connsiteX1" fmla="*/ 56149 w 112299"/>
                <a:gd name="connsiteY1" fmla="*/ 112300 h 112299"/>
                <a:gd name="connsiteX2" fmla="*/ -1 w 112299"/>
                <a:gd name="connsiteY2" fmla="*/ 56150 h 112299"/>
                <a:gd name="connsiteX3" fmla="*/ 56149 w 112299"/>
                <a:gd name="connsiteY3" fmla="*/ 0 h 112299"/>
                <a:gd name="connsiteX4" fmla="*/ 112300 w 112299"/>
                <a:gd name="connsiteY4" fmla="*/ 56150 h 112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99" h="112299">
                  <a:moveTo>
                    <a:pt x="112300" y="56150"/>
                  </a:moveTo>
                  <a:cubicBezTo>
                    <a:pt x="112300" y="87160"/>
                    <a:pt x="87161" y="112300"/>
                    <a:pt x="56149" y="112300"/>
                  </a:cubicBezTo>
                  <a:cubicBezTo>
                    <a:pt x="25139" y="112300"/>
                    <a:pt x="-1" y="87160"/>
                    <a:pt x="-1" y="56150"/>
                  </a:cubicBezTo>
                  <a:cubicBezTo>
                    <a:pt x="-1" y="25139"/>
                    <a:pt x="25138" y="0"/>
                    <a:pt x="56149" y="0"/>
                  </a:cubicBezTo>
                  <a:cubicBezTo>
                    <a:pt x="87160" y="0"/>
                    <a:pt x="112300" y="25139"/>
                    <a:pt x="112300" y="56150"/>
                  </a:cubicBezTo>
                  <a:close/>
                </a:path>
              </a:pathLst>
            </a:custGeom>
            <a:solidFill>
              <a:schemeClr val="accent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7" name="任意多边形: 形状  277"/>
            <p:cNvSpPr/>
            <p:nvPr userDrawn="1">
              <p:custDataLst>
                <p:tags r:id="rId106"/>
              </p:custDataLst>
            </p:nvPr>
          </p:nvSpPr>
          <p:spPr>
            <a:xfrm>
              <a:off x="6403" y="6797"/>
              <a:ext cx="326" cy="762"/>
            </a:xfrm>
            <a:custGeom>
              <a:avLst/>
              <a:gdLst>
                <a:gd name="connsiteX0" fmla="*/ 69676 w 92793"/>
                <a:gd name="connsiteY0" fmla="*/ 151349 h 216556"/>
                <a:gd name="connsiteX1" fmla="*/ 65023 w 92793"/>
                <a:gd name="connsiteY1" fmla="*/ 133586 h 216556"/>
                <a:gd name="connsiteX2" fmla="*/ 46159 w 92793"/>
                <a:gd name="connsiteY2" fmla="*/ 119313 h 216556"/>
                <a:gd name="connsiteX3" fmla="*/ 17644 w 92793"/>
                <a:gd name="connsiteY3" fmla="*/ 98280 h 216556"/>
                <a:gd name="connsiteX4" fmla="*/ 10131 w 92793"/>
                <a:gd name="connsiteY4" fmla="*/ 67565 h 216556"/>
                <a:gd name="connsiteX5" fmla="*/ 20977 w 92793"/>
                <a:gd name="connsiteY5" fmla="*/ 37698 h 216556"/>
                <a:gd name="connsiteX6" fmla="*/ 46411 w 92793"/>
                <a:gd name="connsiteY6" fmla="*/ 24902 h 216556"/>
                <a:gd name="connsiteX7" fmla="*/ 47794 w 92793"/>
                <a:gd name="connsiteY7" fmla="*/ 1826 h 216556"/>
                <a:gd name="connsiteX8" fmla="*/ 49838 w 92793"/>
                <a:gd name="connsiteY8" fmla="*/ 2 h 216556"/>
                <a:gd name="connsiteX9" fmla="*/ 62005 w 92793"/>
                <a:gd name="connsiteY9" fmla="*/ 726 h 216556"/>
                <a:gd name="connsiteX10" fmla="*/ 63829 w 92793"/>
                <a:gd name="connsiteY10" fmla="*/ 2769 h 216556"/>
                <a:gd name="connsiteX11" fmla="*/ 62445 w 92793"/>
                <a:gd name="connsiteY11" fmla="*/ 25971 h 216556"/>
                <a:gd name="connsiteX12" fmla="*/ 86087 w 92793"/>
                <a:gd name="connsiteY12" fmla="*/ 43640 h 216556"/>
                <a:gd name="connsiteX13" fmla="*/ 92689 w 92793"/>
                <a:gd name="connsiteY13" fmla="*/ 78568 h 216556"/>
                <a:gd name="connsiteX14" fmla="*/ 90645 w 92793"/>
                <a:gd name="connsiteY14" fmla="*/ 80455 h 216556"/>
                <a:gd name="connsiteX15" fmla="*/ 74580 w 92793"/>
                <a:gd name="connsiteY15" fmla="*/ 79512 h 216556"/>
                <a:gd name="connsiteX16" fmla="*/ 72820 w 92793"/>
                <a:gd name="connsiteY16" fmla="*/ 77509 h 216556"/>
                <a:gd name="connsiteX17" fmla="*/ 72820 w 92793"/>
                <a:gd name="connsiteY17" fmla="*/ 77499 h 216556"/>
                <a:gd name="connsiteX18" fmla="*/ 68418 w 92793"/>
                <a:gd name="connsiteY18" fmla="*/ 53700 h 216556"/>
                <a:gd name="connsiteX19" fmla="*/ 53076 w 92793"/>
                <a:gd name="connsiteY19" fmla="*/ 43199 h 216556"/>
                <a:gd name="connsiteX20" fmla="*/ 36917 w 92793"/>
                <a:gd name="connsiteY20" fmla="*/ 49204 h 216556"/>
                <a:gd name="connsiteX21" fmla="*/ 30125 w 92793"/>
                <a:gd name="connsiteY21" fmla="*/ 68414 h 216556"/>
                <a:gd name="connsiteX22" fmla="*/ 35124 w 92793"/>
                <a:gd name="connsiteY22" fmla="*/ 87120 h 216556"/>
                <a:gd name="connsiteX23" fmla="*/ 54208 w 92793"/>
                <a:gd name="connsiteY23" fmla="*/ 100984 h 216556"/>
                <a:gd name="connsiteX24" fmla="*/ 82503 w 92793"/>
                <a:gd name="connsiteY24" fmla="*/ 122017 h 216556"/>
                <a:gd name="connsiteX25" fmla="*/ 78290 w 92793"/>
                <a:gd name="connsiteY25" fmla="*/ 182254 h 216556"/>
                <a:gd name="connsiteX26" fmla="*/ 49995 w 92793"/>
                <a:gd name="connsiteY26" fmla="*/ 194829 h 216556"/>
                <a:gd name="connsiteX27" fmla="*/ 48832 w 92793"/>
                <a:gd name="connsiteY27" fmla="*/ 214730 h 216556"/>
                <a:gd name="connsiteX28" fmla="*/ 46788 w 92793"/>
                <a:gd name="connsiteY28" fmla="*/ 216554 h 216556"/>
                <a:gd name="connsiteX29" fmla="*/ 34841 w 92793"/>
                <a:gd name="connsiteY29" fmla="*/ 215831 h 216556"/>
                <a:gd name="connsiteX30" fmla="*/ 33018 w 92793"/>
                <a:gd name="connsiteY30" fmla="*/ 213787 h 216556"/>
                <a:gd name="connsiteX31" fmla="*/ 34213 w 92793"/>
                <a:gd name="connsiteY31" fmla="*/ 193886 h 216556"/>
                <a:gd name="connsiteX32" fmla="*/ 7647 w 92793"/>
                <a:gd name="connsiteY32" fmla="*/ 176563 h 216556"/>
                <a:gd name="connsiteX33" fmla="*/ 70 w 92793"/>
                <a:gd name="connsiteY33" fmla="*/ 143112 h 216556"/>
                <a:gd name="connsiteX34" fmla="*/ 2145 w 92793"/>
                <a:gd name="connsiteY34" fmla="*/ 141226 h 216556"/>
                <a:gd name="connsiteX35" fmla="*/ 2145 w 92793"/>
                <a:gd name="connsiteY35" fmla="*/ 141226 h 216556"/>
                <a:gd name="connsiteX36" fmla="*/ 18304 w 92793"/>
                <a:gd name="connsiteY36" fmla="*/ 142201 h 216556"/>
                <a:gd name="connsiteX37" fmla="*/ 20065 w 92793"/>
                <a:gd name="connsiteY37" fmla="*/ 144203 h 216556"/>
                <a:gd name="connsiteX38" fmla="*/ 20065 w 92793"/>
                <a:gd name="connsiteY38" fmla="*/ 144213 h 216556"/>
                <a:gd name="connsiteX39" fmla="*/ 25096 w 92793"/>
                <a:gd name="connsiteY39" fmla="*/ 166912 h 216556"/>
                <a:gd name="connsiteX40" fmla="*/ 42544 w 92793"/>
                <a:gd name="connsiteY40" fmla="*/ 176343 h 216556"/>
                <a:gd name="connsiteX41" fmla="*/ 61408 w 92793"/>
                <a:gd name="connsiteY41" fmla="*/ 170370 h 216556"/>
                <a:gd name="connsiteX42" fmla="*/ 69676 w 92793"/>
                <a:gd name="connsiteY42" fmla="*/ 151349 h 21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2793" h="216556">
                  <a:moveTo>
                    <a:pt x="69676" y="151349"/>
                  </a:moveTo>
                  <a:cubicBezTo>
                    <a:pt x="70241" y="145068"/>
                    <a:pt x="68576" y="138786"/>
                    <a:pt x="65023" y="133586"/>
                  </a:cubicBezTo>
                  <a:cubicBezTo>
                    <a:pt x="59930" y="127418"/>
                    <a:pt x="53485" y="122529"/>
                    <a:pt x="46159" y="119313"/>
                  </a:cubicBezTo>
                  <a:cubicBezTo>
                    <a:pt x="32892" y="113591"/>
                    <a:pt x="23398" y="106580"/>
                    <a:pt x="17644" y="98280"/>
                  </a:cubicBezTo>
                  <a:cubicBezTo>
                    <a:pt x="11671" y="89210"/>
                    <a:pt x="9030" y="78364"/>
                    <a:pt x="10131" y="67565"/>
                  </a:cubicBezTo>
                  <a:cubicBezTo>
                    <a:pt x="10288" y="56671"/>
                    <a:pt x="14092" y="46149"/>
                    <a:pt x="20977" y="37698"/>
                  </a:cubicBezTo>
                  <a:cubicBezTo>
                    <a:pt x="27422" y="30228"/>
                    <a:pt x="36570" y="25625"/>
                    <a:pt x="46411" y="24902"/>
                  </a:cubicBezTo>
                  <a:lnTo>
                    <a:pt x="47794" y="1826"/>
                  </a:lnTo>
                  <a:cubicBezTo>
                    <a:pt x="47857" y="760"/>
                    <a:pt x="48769" y="-51"/>
                    <a:pt x="49838" y="2"/>
                  </a:cubicBezTo>
                  <a:lnTo>
                    <a:pt x="62005" y="726"/>
                  </a:lnTo>
                  <a:cubicBezTo>
                    <a:pt x="63074" y="795"/>
                    <a:pt x="63891" y="1703"/>
                    <a:pt x="63829" y="2769"/>
                  </a:cubicBezTo>
                  <a:lnTo>
                    <a:pt x="62445" y="25971"/>
                  </a:lnTo>
                  <a:cubicBezTo>
                    <a:pt x="72506" y="28175"/>
                    <a:pt x="81120" y="34617"/>
                    <a:pt x="86087" y="43640"/>
                  </a:cubicBezTo>
                  <a:cubicBezTo>
                    <a:pt x="91117" y="52465"/>
                    <a:pt x="93318" y="64106"/>
                    <a:pt x="92689" y="78568"/>
                  </a:cubicBezTo>
                  <a:cubicBezTo>
                    <a:pt x="92626" y="79650"/>
                    <a:pt x="91714" y="80489"/>
                    <a:pt x="90645" y="80455"/>
                  </a:cubicBezTo>
                  <a:lnTo>
                    <a:pt x="74580" y="79512"/>
                  </a:lnTo>
                  <a:cubicBezTo>
                    <a:pt x="73543" y="79446"/>
                    <a:pt x="72757" y="78546"/>
                    <a:pt x="72820" y="77509"/>
                  </a:cubicBezTo>
                  <a:cubicBezTo>
                    <a:pt x="72820" y="77506"/>
                    <a:pt x="72820" y="77502"/>
                    <a:pt x="72820" y="77499"/>
                  </a:cubicBezTo>
                  <a:cubicBezTo>
                    <a:pt x="73448" y="69319"/>
                    <a:pt x="71939" y="61117"/>
                    <a:pt x="68418" y="53700"/>
                  </a:cubicBezTo>
                  <a:cubicBezTo>
                    <a:pt x="65683" y="47604"/>
                    <a:pt x="59741" y="43552"/>
                    <a:pt x="53076" y="43199"/>
                  </a:cubicBezTo>
                  <a:cubicBezTo>
                    <a:pt x="47040" y="42536"/>
                    <a:pt x="41067" y="44762"/>
                    <a:pt x="36917" y="49204"/>
                  </a:cubicBezTo>
                  <a:cubicBezTo>
                    <a:pt x="32515" y="54631"/>
                    <a:pt x="30094" y="61418"/>
                    <a:pt x="30125" y="68414"/>
                  </a:cubicBezTo>
                  <a:cubicBezTo>
                    <a:pt x="29402" y="75053"/>
                    <a:pt x="31195" y="81722"/>
                    <a:pt x="35124" y="87120"/>
                  </a:cubicBezTo>
                  <a:cubicBezTo>
                    <a:pt x="40406" y="93077"/>
                    <a:pt x="46914" y="97809"/>
                    <a:pt x="54208" y="100984"/>
                  </a:cubicBezTo>
                  <a:cubicBezTo>
                    <a:pt x="67601" y="106958"/>
                    <a:pt x="77033" y="113968"/>
                    <a:pt x="82503" y="122017"/>
                  </a:cubicBezTo>
                  <a:cubicBezTo>
                    <a:pt x="93570" y="141066"/>
                    <a:pt x="91903" y="164931"/>
                    <a:pt x="78290" y="182254"/>
                  </a:cubicBezTo>
                  <a:cubicBezTo>
                    <a:pt x="70902" y="190038"/>
                    <a:pt x="60716" y="194562"/>
                    <a:pt x="49995" y="194829"/>
                  </a:cubicBezTo>
                  <a:lnTo>
                    <a:pt x="48832" y="214730"/>
                  </a:lnTo>
                  <a:cubicBezTo>
                    <a:pt x="48769" y="215796"/>
                    <a:pt x="47857" y="216607"/>
                    <a:pt x="46788" y="216554"/>
                  </a:cubicBezTo>
                  <a:lnTo>
                    <a:pt x="34841" y="215831"/>
                  </a:lnTo>
                  <a:cubicBezTo>
                    <a:pt x="33773" y="215765"/>
                    <a:pt x="32955" y="214853"/>
                    <a:pt x="33018" y="213787"/>
                  </a:cubicBezTo>
                  <a:lnTo>
                    <a:pt x="34213" y="193886"/>
                  </a:lnTo>
                  <a:cubicBezTo>
                    <a:pt x="23335" y="192078"/>
                    <a:pt x="13683" y="185797"/>
                    <a:pt x="7647" y="176563"/>
                  </a:cubicBezTo>
                  <a:cubicBezTo>
                    <a:pt x="2051" y="167886"/>
                    <a:pt x="-465" y="156735"/>
                    <a:pt x="70" y="143112"/>
                  </a:cubicBezTo>
                  <a:cubicBezTo>
                    <a:pt x="133" y="142018"/>
                    <a:pt x="1044" y="141176"/>
                    <a:pt x="2145" y="141226"/>
                  </a:cubicBezTo>
                  <a:cubicBezTo>
                    <a:pt x="2145" y="141226"/>
                    <a:pt x="2145" y="141226"/>
                    <a:pt x="2145" y="141226"/>
                  </a:cubicBezTo>
                  <a:lnTo>
                    <a:pt x="18304" y="142201"/>
                  </a:lnTo>
                  <a:cubicBezTo>
                    <a:pt x="19342" y="142267"/>
                    <a:pt x="20128" y="143166"/>
                    <a:pt x="20065" y="144203"/>
                  </a:cubicBezTo>
                  <a:cubicBezTo>
                    <a:pt x="20065" y="144207"/>
                    <a:pt x="20065" y="144210"/>
                    <a:pt x="20065" y="144213"/>
                  </a:cubicBezTo>
                  <a:cubicBezTo>
                    <a:pt x="19342" y="152116"/>
                    <a:pt x="21103" y="160052"/>
                    <a:pt x="25096" y="166912"/>
                  </a:cubicBezTo>
                  <a:cubicBezTo>
                    <a:pt x="28963" y="172766"/>
                    <a:pt x="35534" y="176299"/>
                    <a:pt x="42544" y="176343"/>
                  </a:cubicBezTo>
                  <a:cubicBezTo>
                    <a:pt x="49398" y="177107"/>
                    <a:pt x="56251" y="174935"/>
                    <a:pt x="61408" y="170370"/>
                  </a:cubicBezTo>
                  <a:cubicBezTo>
                    <a:pt x="66563" y="165371"/>
                    <a:pt x="69550" y="158533"/>
                    <a:pt x="69676" y="151349"/>
                  </a:cubicBezTo>
                  <a:close/>
                </a:path>
              </a:pathLst>
            </a:custGeom>
            <a:solidFill>
              <a:schemeClr val="accent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8" name="任意多边形: 形状  278"/>
            <p:cNvSpPr/>
            <p:nvPr userDrawn="1">
              <p:custDataLst>
                <p:tags r:id="rId107"/>
              </p:custDataLst>
            </p:nvPr>
          </p:nvSpPr>
          <p:spPr>
            <a:xfrm>
              <a:off x="5908" y="6850"/>
              <a:ext cx="258" cy="608"/>
            </a:xfrm>
            <a:custGeom>
              <a:avLst/>
              <a:gdLst>
                <a:gd name="connsiteX0" fmla="*/ 55457 w 73423"/>
                <a:gd name="connsiteY0" fmla="*/ 120507 h 172762"/>
                <a:gd name="connsiteX1" fmla="*/ 51590 w 73423"/>
                <a:gd name="connsiteY1" fmla="*/ 106391 h 172762"/>
                <a:gd name="connsiteX2" fmla="*/ 36500 w 73423"/>
                <a:gd name="connsiteY2" fmla="*/ 95198 h 172762"/>
                <a:gd name="connsiteX3" fmla="*/ 13581 w 73423"/>
                <a:gd name="connsiteY3" fmla="*/ 78661 h 172762"/>
                <a:gd name="connsiteX4" fmla="*/ 7293 w 73423"/>
                <a:gd name="connsiteY4" fmla="*/ 54202 h 172762"/>
                <a:gd name="connsiteX5" fmla="*/ 15687 w 73423"/>
                <a:gd name="connsiteY5" fmla="*/ 30308 h 172762"/>
                <a:gd name="connsiteX6" fmla="*/ 35870 w 73423"/>
                <a:gd name="connsiteY6" fmla="*/ 19871 h 172762"/>
                <a:gd name="connsiteX7" fmla="*/ 36782 w 73423"/>
                <a:gd name="connsiteY7" fmla="*/ 1479 h 172762"/>
                <a:gd name="connsiteX8" fmla="*/ 38385 w 73423"/>
                <a:gd name="connsiteY8" fmla="*/ 1 h 172762"/>
                <a:gd name="connsiteX9" fmla="*/ 38385 w 73423"/>
                <a:gd name="connsiteY9" fmla="*/ 1 h 172762"/>
                <a:gd name="connsiteX10" fmla="*/ 48100 w 73423"/>
                <a:gd name="connsiteY10" fmla="*/ 473 h 172762"/>
                <a:gd name="connsiteX11" fmla="*/ 49578 w 73423"/>
                <a:gd name="connsiteY11" fmla="*/ 2076 h 172762"/>
                <a:gd name="connsiteX12" fmla="*/ 48666 w 73423"/>
                <a:gd name="connsiteY12" fmla="*/ 20594 h 172762"/>
                <a:gd name="connsiteX13" fmla="*/ 67687 w 73423"/>
                <a:gd name="connsiteY13" fmla="*/ 34490 h 172762"/>
                <a:gd name="connsiteX14" fmla="*/ 73251 w 73423"/>
                <a:gd name="connsiteY14" fmla="*/ 62282 h 172762"/>
                <a:gd name="connsiteX15" fmla="*/ 71617 w 73423"/>
                <a:gd name="connsiteY15" fmla="*/ 63822 h 172762"/>
                <a:gd name="connsiteX16" fmla="*/ 58821 w 73423"/>
                <a:gd name="connsiteY16" fmla="*/ 63194 h 172762"/>
                <a:gd name="connsiteX17" fmla="*/ 57375 w 73423"/>
                <a:gd name="connsiteY17" fmla="*/ 61590 h 172762"/>
                <a:gd name="connsiteX18" fmla="*/ 53697 w 73423"/>
                <a:gd name="connsiteY18" fmla="*/ 42727 h 172762"/>
                <a:gd name="connsiteX19" fmla="*/ 41341 w 73423"/>
                <a:gd name="connsiteY19" fmla="*/ 34490 h 172762"/>
                <a:gd name="connsiteX20" fmla="*/ 28514 w 73423"/>
                <a:gd name="connsiteY20" fmla="*/ 39394 h 172762"/>
                <a:gd name="connsiteX21" fmla="*/ 23263 w 73423"/>
                <a:gd name="connsiteY21" fmla="*/ 54799 h 172762"/>
                <a:gd name="connsiteX22" fmla="*/ 27413 w 73423"/>
                <a:gd name="connsiteY22" fmla="*/ 69670 h 172762"/>
                <a:gd name="connsiteX23" fmla="*/ 42756 w 73423"/>
                <a:gd name="connsiteY23" fmla="*/ 80548 h 172762"/>
                <a:gd name="connsiteX24" fmla="*/ 65518 w 73423"/>
                <a:gd name="connsiteY24" fmla="*/ 97085 h 172762"/>
                <a:gd name="connsiteX25" fmla="*/ 62688 w 73423"/>
                <a:gd name="connsiteY25" fmla="*/ 145155 h 172762"/>
                <a:gd name="connsiteX26" fmla="*/ 40272 w 73423"/>
                <a:gd name="connsiteY26" fmla="*/ 155435 h 172762"/>
                <a:gd name="connsiteX27" fmla="*/ 39486 w 73423"/>
                <a:gd name="connsiteY27" fmla="*/ 171312 h 172762"/>
                <a:gd name="connsiteX28" fmla="*/ 37914 w 73423"/>
                <a:gd name="connsiteY28" fmla="*/ 172761 h 172762"/>
                <a:gd name="connsiteX29" fmla="*/ 37883 w 73423"/>
                <a:gd name="connsiteY29" fmla="*/ 172758 h 172762"/>
                <a:gd name="connsiteX30" fmla="*/ 28451 w 73423"/>
                <a:gd name="connsiteY30" fmla="*/ 172318 h 172762"/>
                <a:gd name="connsiteX31" fmla="*/ 26973 w 73423"/>
                <a:gd name="connsiteY31" fmla="*/ 170683 h 172762"/>
                <a:gd name="connsiteX32" fmla="*/ 27759 w 73423"/>
                <a:gd name="connsiteY32" fmla="*/ 154964 h 172762"/>
                <a:gd name="connsiteX33" fmla="*/ 6412 w 73423"/>
                <a:gd name="connsiteY33" fmla="*/ 141382 h 172762"/>
                <a:gd name="connsiteX34" fmla="*/ 125 w 73423"/>
                <a:gd name="connsiteY34" fmla="*/ 114785 h 172762"/>
                <a:gd name="connsiteX35" fmla="*/ 1759 w 73423"/>
                <a:gd name="connsiteY35" fmla="*/ 113244 h 172762"/>
                <a:gd name="connsiteX36" fmla="*/ 14680 w 73423"/>
                <a:gd name="connsiteY36" fmla="*/ 113873 h 172762"/>
                <a:gd name="connsiteX37" fmla="*/ 16096 w 73423"/>
                <a:gd name="connsiteY37" fmla="*/ 115476 h 172762"/>
                <a:gd name="connsiteX38" fmla="*/ 20277 w 73423"/>
                <a:gd name="connsiteY38" fmla="*/ 133554 h 172762"/>
                <a:gd name="connsiteX39" fmla="*/ 34298 w 73423"/>
                <a:gd name="connsiteY39" fmla="*/ 141036 h 172762"/>
                <a:gd name="connsiteX40" fmla="*/ 49389 w 73423"/>
                <a:gd name="connsiteY40" fmla="*/ 136100 h 172762"/>
                <a:gd name="connsiteX41" fmla="*/ 55457 w 73423"/>
                <a:gd name="connsiteY41" fmla="*/ 120507 h 1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423" h="172762">
                  <a:moveTo>
                    <a:pt x="55457" y="120507"/>
                  </a:moveTo>
                  <a:cubicBezTo>
                    <a:pt x="55866" y="115492"/>
                    <a:pt x="54514" y="110493"/>
                    <a:pt x="51590" y="106391"/>
                  </a:cubicBezTo>
                  <a:cubicBezTo>
                    <a:pt x="47503" y="101527"/>
                    <a:pt x="42347" y="97691"/>
                    <a:pt x="36500" y="95198"/>
                  </a:cubicBezTo>
                  <a:cubicBezTo>
                    <a:pt x="27476" y="91922"/>
                    <a:pt x="19522" y="86197"/>
                    <a:pt x="13581" y="78661"/>
                  </a:cubicBezTo>
                  <a:cubicBezTo>
                    <a:pt x="8739" y="71465"/>
                    <a:pt x="6538" y="62835"/>
                    <a:pt x="7293" y="54202"/>
                  </a:cubicBezTo>
                  <a:cubicBezTo>
                    <a:pt x="7356" y="45525"/>
                    <a:pt x="10311" y="37115"/>
                    <a:pt x="15687" y="30308"/>
                  </a:cubicBezTo>
                  <a:cubicBezTo>
                    <a:pt x="20780" y="24300"/>
                    <a:pt x="28042" y="20547"/>
                    <a:pt x="35870" y="19871"/>
                  </a:cubicBezTo>
                  <a:lnTo>
                    <a:pt x="36782" y="1479"/>
                  </a:lnTo>
                  <a:cubicBezTo>
                    <a:pt x="36814" y="630"/>
                    <a:pt x="37537" y="-33"/>
                    <a:pt x="38385" y="1"/>
                  </a:cubicBezTo>
                  <a:cubicBezTo>
                    <a:pt x="38385" y="1"/>
                    <a:pt x="38385" y="1"/>
                    <a:pt x="38385" y="1"/>
                  </a:cubicBezTo>
                  <a:lnTo>
                    <a:pt x="48100" y="473"/>
                  </a:lnTo>
                  <a:cubicBezTo>
                    <a:pt x="48949" y="523"/>
                    <a:pt x="49609" y="1231"/>
                    <a:pt x="49578" y="2076"/>
                  </a:cubicBezTo>
                  <a:lnTo>
                    <a:pt x="48666" y="20594"/>
                  </a:lnTo>
                  <a:cubicBezTo>
                    <a:pt x="56715" y="22273"/>
                    <a:pt x="63631" y="27337"/>
                    <a:pt x="67687" y="34490"/>
                  </a:cubicBezTo>
                  <a:cubicBezTo>
                    <a:pt x="72119" y="43047"/>
                    <a:pt x="74037" y="52680"/>
                    <a:pt x="73251" y="62282"/>
                  </a:cubicBezTo>
                  <a:cubicBezTo>
                    <a:pt x="73220" y="63156"/>
                    <a:pt x="72497" y="63841"/>
                    <a:pt x="71617" y="63822"/>
                  </a:cubicBezTo>
                  <a:lnTo>
                    <a:pt x="58821" y="63194"/>
                  </a:lnTo>
                  <a:cubicBezTo>
                    <a:pt x="57972" y="63143"/>
                    <a:pt x="57343" y="62429"/>
                    <a:pt x="57375" y="61590"/>
                  </a:cubicBezTo>
                  <a:cubicBezTo>
                    <a:pt x="57784" y="55092"/>
                    <a:pt x="56526" y="48590"/>
                    <a:pt x="53697" y="42727"/>
                  </a:cubicBezTo>
                  <a:cubicBezTo>
                    <a:pt x="51433" y="37885"/>
                    <a:pt x="46686" y="34710"/>
                    <a:pt x="41341" y="34490"/>
                  </a:cubicBezTo>
                  <a:cubicBezTo>
                    <a:pt x="36531" y="34018"/>
                    <a:pt x="31784" y="35835"/>
                    <a:pt x="28514" y="39394"/>
                  </a:cubicBezTo>
                  <a:cubicBezTo>
                    <a:pt x="25055" y="43774"/>
                    <a:pt x="23201" y="49213"/>
                    <a:pt x="23263" y="54799"/>
                  </a:cubicBezTo>
                  <a:cubicBezTo>
                    <a:pt x="22760" y="60100"/>
                    <a:pt x="24238" y="65400"/>
                    <a:pt x="27413" y="69670"/>
                  </a:cubicBezTo>
                  <a:cubicBezTo>
                    <a:pt x="31689" y="74367"/>
                    <a:pt x="36908" y="78080"/>
                    <a:pt x="42756" y="80548"/>
                  </a:cubicBezTo>
                  <a:cubicBezTo>
                    <a:pt x="53476" y="85201"/>
                    <a:pt x="61084" y="90712"/>
                    <a:pt x="65518" y="97085"/>
                  </a:cubicBezTo>
                  <a:cubicBezTo>
                    <a:pt x="74477" y="112178"/>
                    <a:pt x="73377" y="131218"/>
                    <a:pt x="62688" y="145155"/>
                  </a:cubicBezTo>
                  <a:cubicBezTo>
                    <a:pt x="56872" y="151398"/>
                    <a:pt x="48792" y="155092"/>
                    <a:pt x="40272" y="155435"/>
                  </a:cubicBezTo>
                  <a:lnTo>
                    <a:pt x="39486" y="171312"/>
                  </a:lnTo>
                  <a:cubicBezTo>
                    <a:pt x="39455" y="172145"/>
                    <a:pt x="38763" y="172793"/>
                    <a:pt x="37914" y="172761"/>
                  </a:cubicBezTo>
                  <a:cubicBezTo>
                    <a:pt x="37914" y="172758"/>
                    <a:pt x="37883" y="172758"/>
                    <a:pt x="37883" y="172758"/>
                  </a:cubicBezTo>
                  <a:lnTo>
                    <a:pt x="28451" y="172318"/>
                  </a:lnTo>
                  <a:cubicBezTo>
                    <a:pt x="27602" y="172252"/>
                    <a:pt x="26942" y="171535"/>
                    <a:pt x="26973" y="170683"/>
                  </a:cubicBezTo>
                  <a:lnTo>
                    <a:pt x="27759" y="154964"/>
                  </a:lnTo>
                  <a:cubicBezTo>
                    <a:pt x="19051" y="153624"/>
                    <a:pt x="11317" y="148698"/>
                    <a:pt x="6412" y="141382"/>
                  </a:cubicBezTo>
                  <a:cubicBezTo>
                    <a:pt x="1634" y="133378"/>
                    <a:pt x="-567" y="124087"/>
                    <a:pt x="125" y="114785"/>
                  </a:cubicBezTo>
                  <a:cubicBezTo>
                    <a:pt x="156" y="113911"/>
                    <a:pt x="879" y="113225"/>
                    <a:pt x="1759" y="113244"/>
                  </a:cubicBezTo>
                  <a:lnTo>
                    <a:pt x="14680" y="113873"/>
                  </a:lnTo>
                  <a:cubicBezTo>
                    <a:pt x="15498" y="113939"/>
                    <a:pt x="16127" y="114650"/>
                    <a:pt x="16096" y="115476"/>
                  </a:cubicBezTo>
                  <a:cubicBezTo>
                    <a:pt x="15592" y="121789"/>
                    <a:pt x="17038" y="128105"/>
                    <a:pt x="20277" y="133554"/>
                  </a:cubicBezTo>
                  <a:cubicBezTo>
                    <a:pt x="23421" y="138216"/>
                    <a:pt x="28671" y="141021"/>
                    <a:pt x="34298" y="141036"/>
                  </a:cubicBezTo>
                  <a:cubicBezTo>
                    <a:pt x="39800" y="141586"/>
                    <a:pt x="45270" y="139794"/>
                    <a:pt x="49389" y="136100"/>
                  </a:cubicBezTo>
                  <a:cubicBezTo>
                    <a:pt x="53413" y="131916"/>
                    <a:pt x="55582" y="126304"/>
                    <a:pt x="55457" y="120507"/>
                  </a:cubicBezTo>
                  <a:close/>
                </a:path>
              </a:pathLst>
            </a:custGeom>
            <a:solidFill>
              <a:schemeClr val="accent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09" name="任意多边形: 形状  279"/>
            <p:cNvSpPr/>
            <p:nvPr userDrawn="1">
              <p:custDataLst>
                <p:tags r:id="rId108"/>
              </p:custDataLst>
            </p:nvPr>
          </p:nvSpPr>
          <p:spPr>
            <a:xfrm>
              <a:off x="6930" y="7073"/>
              <a:ext cx="204" cy="550"/>
            </a:xfrm>
            <a:custGeom>
              <a:avLst/>
              <a:gdLst>
                <a:gd name="connsiteX0" fmla="*/ 45094 w 57959"/>
                <a:gd name="connsiteY0" fmla="*/ 107490 h 156345"/>
                <a:gd name="connsiteX1" fmla="*/ 40881 w 57959"/>
                <a:gd name="connsiteY1" fmla="*/ 95071 h 156345"/>
                <a:gd name="connsiteX2" fmla="*/ 27897 w 57959"/>
                <a:gd name="connsiteY2" fmla="*/ 86174 h 156345"/>
                <a:gd name="connsiteX3" fmla="*/ 8185 w 57959"/>
                <a:gd name="connsiteY3" fmla="*/ 73095 h 156345"/>
                <a:gd name="connsiteX4" fmla="*/ 1237 w 57959"/>
                <a:gd name="connsiteY4" fmla="*/ 51591 h 156345"/>
                <a:gd name="connsiteX5" fmla="*/ 6111 w 57959"/>
                <a:gd name="connsiteY5" fmla="*/ 29395 h 156345"/>
                <a:gd name="connsiteX6" fmla="*/ 21484 w 57959"/>
                <a:gd name="connsiteY6" fmla="*/ 18423 h 156345"/>
                <a:gd name="connsiteX7" fmla="*/ 20761 w 57959"/>
                <a:gd name="connsiteY7" fmla="*/ 1792 h 156345"/>
                <a:gd name="connsiteX8" fmla="*/ 21955 w 57959"/>
                <a:gd name="connsiteY8" fmla="*/ 346 h 156345"/>
                <a:gd name="connsiteX9" fmla="*/ 21955 w 57959"/>
                <a:gd name="connsiteY9" fmla="*/ 346 h 156345"/>
                <a:gd name="connsiteX10" fmla="*/ 29783 w 57959"/>
                <a:gd name="connsiteY10" fmla="*/ 0 h 156345"/>
                <a:gd name="connsiteX11" fmla="*/ 31073 w 57959"/>
                <a:gd name="connsiteY11" fmla="*/ 1289 h 156345"/>
                <a:gd name="connsiteX12" fmla="*/ 31073 w 57959"/>
                <a:gd name="connsiteY12" fmla="*/ 1320 h 156345"/>
                <a:gd name="connsiteX13" fmla="*/ 31827 w 57959"/>
                <a:gd name="connsiteY13" fmla="*/ 18046 h 156345"/>
                <a:gd name="connsiteX14" fmla="*/ 48175 w 57959"/>
                <a:gd name="connsiteY14" fmla="*/ 29049 h 156345"/>
                <a:gd name="connsiteX15" fmla="*/ 54841 w 57959"/>
                <a:gd name="connsiteY15" fmla="*/ 53635 h 156345"/>
                <a:gd name="connsiteX16" fmla="*/ 53646 w 57959"/>
                <a:gd name="connsiteY16" fmla="*/ 55144 h 156345"/>
                <a:gd name="connsiteX17" fmla="*/ 43302 w 57959"/>
                <a:gd name="connsiteY17" fmla="*/ 55584 h 156345"/>
                <a:gd name="connsiteX18" fmla="*/ 42045 w 57959"/>
                <a:gd name="connsiteY18" fmla="*/ 54264 h 156345"/>
                <a:gd name="connsiteX19" fmla="*/ 42045 w 57959"/>
                <a:gd name="connsiteY19" fmla="*/ 54264 h 156345"/>
                <a:gd name="connsiteX20" fmla="*/ 37581 w 57959"/>
                <a:gd name="connsiteY20" fmla="*/ 37538 h 156345"/>
                <a:gd name="connsiteX21" fmla="*/ 27017 w 57959"/>
                <a:gd name="connsiteY21" fmla="*/ 31250 h 156345"/>
                <a:gd name="connsiteX22" fmla="*/ 17114 w 57959"/>
                <a:gd name="connsiteY22" fmla="*/ 36689 h 156345"/>
                <a:gd name="connsiteX23" fmla="*/ 13970 w 57959"/>
                <a:gd name="connsiteY23" fmla="*/ 50963 h 156345"/>
                <a:gd name="connsiteX24" fmla="*/ 18466 w 57959"/>
                <a:gd name="connsiteY24" fmla="*/ 64010 h 156345"/>
                <a:gd name="connsiteX25" fmla="*/ 31639 w 57959"/>
                <a:gd name="connsiteY25" fmla="*/ 72592 h 156345"/>
                <a:gd name="connsiteX26" fmla="*/ 51225 w 57959"/>
                <a:gd name="connsiteY26" fmla="*/ 85671 h 156345"/>
                <a:gd name="connsiteX27" fmla="*/ 52734 w 57959"/>
                <a:gd name="connsiteY27" fmla="*/ 129182 h 156345"/>
                <a:gd name="connsiteX28" fmla="*/ 35537 w 57959"/>
                <a:gd name="connsiteY28" fmla="*/ 140217 h 156345"/>
                <a:gd name="connsiteX29" fmla="*/ 36166 w 57959"/>
                <a:gd name="connsiteY29" fmla="*/ 154553 h 156345"/>
                <a:gd name="connsiteX30" fmla="*/ 35034 w 57959"/>
                <a:gd name="connsiteY30" fmla="*/ 155993 h 156345"/>
                <a:gd name="connsiteX31" fmla="*/ 35003 w 57959"/>
                <a:gd name="connsiteY31" fmla="*/ 156000 h 156345"/>
                <a:gd name="connsiteX32" fmla="*/ 27300 w 57959"/>
                <a:gd name="connsiteY32" fmla="*/ 156346 h 156345"/>
                <a:gd name="connsiteX33" fmla="*/ 26011 w 57959"/>
                <a:gd name="connsiteY33" fmla="*/ 155057 h 156345"/>
                <a:gd name="connsiteX34" fmla="*/ 26011 w 57959"/>
                <a:gd name="connsiteY34" fmla="*/ 155025 h 156345"/>
                <a:gd name="connsiteX35" fmla="*/ 25382 w 57959"/>
                <a:gd name="connsiteY35" fmla="*/ 140658 h 156345"/>
                <a:gd name="connsiteX36" fmla="*/ 7179 w 57959"/>
                <a:gd name="connsiteY36" fmla="*/ 130126 h 156345"/>
                <a:gd name="connsiteX37" fmla="*/ 11 w 57959"/>
                <a:gd name="connsiteY37" fmla="*/ 106672 h 156345"/>
                <a:gd name="connsiteX38" fmla="*/ 1174 w 57959"/>
                <a:gd name="connsiteY38" fmla="*/ 105166 h 156345"/>
                <a:gd name="connsiteX39" fmla="*/ 1206 w 57959"/>
                <a:gd name="connsiteY39" fmla="*/ 105163 h 156345"/>
                <a:gd name="connsiteX40" fmla="*/ 11612 w 57959"/>
                <a:gd name="connsiteY40" fmla="*/ 104691 h 156345"/>
                <a:gd name="connsiteX41" fmla="*/ 12870 w 57959"/>
                <a:gd name="connsiteY41" fmla="*/ 106012 h 156345"/>
                <a:gd name="connsiteX42" fmla="*/ 12870 w 57959"/>
                <a:gd name="connsiteY42" fmla="*/ 106012 h 156345"/>
                <a:gd name="connsiteX43" fmla="*/ 17680 w 57959"/>
                <a:gd name="connsiteY43" fmla="*/ 121951 h 156345"/>
                <a:gd name="connsiteX44" fmla="*/ 29501 w 57959"/>
                <a:gd name="connsiteY44" fmla="*/ 127579 h 156345"/>
                <a:gd name="connsiteX45" fmla="*/ 41228 w 57959"/>
                <a:gd name="connsiteY45" fmla="*/ 121951 h 156345"/>
                <a:gd name="connsiteX46" fmla="*/ 45094 w 57959"/>
                <a:gd name="connsiteY46" fmla="*/ 107490 h 15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7959" h="156345">
                  <a:moveTo>
                    <a:pt x="45094" y="107490"/>
                  </a:moveTo>
                  <a:cubicBezTo>
                    <a:pt x="45063" y="103006"/>
                    <a:pt x="43585" y="98655"/>
                    <a:pt x="40881" y="95071"/>
                  </a:cubicBezTo>
                  <a:cubicBezTo>
                    <a:pt x="37329" y="91097"/>
                    <a:pt x="32897" y="88042"/>
                    <a:pt x="27897" y="86174"/>
                  </a:cubicBezTo>
                  <a:cubicBezTo>
                    <a:pt x="20195" y="83819"/>
                    <a:pt x="13341" y="79276"/>
                    <a:pt x="8185" y="73095"/>
                  </a:cubicBezTo>
                  <a:cubicBezTo>
                    <a:pt x="3690" y="66826"/>
                    <a:pt x="1269" y="59306"/>
                    <a:pt x="1237" y="51591"/>
                  </a:cubicBezTo>
                  <a:cubicBezTo>
                    <a:pt x="577" y="43870"/>
                    <a:pt x="2274" y="36127"/>
                    <a:pt x="6111" y="29395"/>
                  </a:cubicBezTo>
                  <a:cubicBezTo>
                    <a:pt x="9474" y="23758"/>
                    <a:pt x="15070" y="19781"/>
                    <a:pt x="21484" y="18423"/>
                  </a:cubicBezTo>
                  <a:lnTo>
                    <a:pt x="20761" y="1792"/>
                  </a:lnTo>
                  <a:cubicBezTo>
                    <a:pt x="20698" y="1066"/>
                    <a:pt x="21232" y="418"/>
                    <a:pt x="21955" y="346"/>
                  </a:cubicBezTo>
                  <a:cubicBezTo>
                    <a:pt x="21955" y="346"/>
                    <a:pt x="21955" y="346"/>
                    <a:pt x="21955" y="346"/>
                  </a:cubicBezTo>
                  <a:lnTo>
                    <a:pt x="29783" y="0"/>
                  </a:lnTo>
                  <a:cubicBezTo>
                    <a:pt x="30507" y="0"/>
                    <a:pt x="31073" y="575"/>
                    <a:pt x="31073" y="1289"/>
                  </a:cubicBezTo>
                  <a:cubicBezTo>
                    <a:pt x="31073" y="1299"/>
                    <a:pt x="31073" y="1311"/>
                    <a:pt x="31073" y="1320"/>
                  </a:cubicBezTo>
                  <a:lnTo>
                    <a:pt x="31827" y="18046"/>
                  </a:lnTo>
                  <a:cubicBezTo>
                    <a:pt x="38649" y="19080"/>
                    <a:pt x="44655" y="23120"/>
                    <a:pt x="48175" y="29049"/>
                  </a:cubicBezTo>
                  <a:cubicBezTo>
                    <a:pt x="52420" y="36554"/>
                    <a:pt x="54715" y="45008"/>
                    <a:pt x="54841" y="53635"/>
                  </a:cubicBezTo>
                  <a:cubicBezTo>
                    <a:pt x="54904" y="54377"/>
                    <a:pt x="54400" y="55046"/>
                    <a:pt x="53646" y="55144"/>
                  </a:cubicBezTo>
                  <a:lnTo>
                    <a:pt x="43302" y="55584"/>
                  </a:lnTo>
                  <a:cubicBezTo>
                    <a:pt x="42579" y="55568"/>
                    <a:pt x="42014" y="54977"/>
                    <a:pt x="42045" y="54264"/>
                  </a:cubicBezTo>
                  <a:cubicBezTo>
                    <a:pt x="42045" y="54264"/>
                    <a:pt x="42045" y="54264"/>
                    <a:pt x="42045" y="54264"/>
                  </a:cubicBezTo>
                  <a:cubicBezTo>
                    <a:pt x="41888" y="48416"/>
                    <a:pt x="40347" y="42688"/>
                    <a:pt x="37581" y="37538"/>
                  </a:cubicBezTo>
                  <a:cubicBezTo>
                    <a:pt x="35600" y="33558"/>
                    <a:pt x="31450" y="31099"/>
                    <a:pt x="27017" y="31250"/>
                  </a:cubicBezTo>
                  <a:cubicBezTo>
                    <a:pt x="22993" y="31266"/>
                    <a:pt x="19283" y="33313"/>
                    <a:pt x="17114" y="36689"/>
                  </a:cubicBezTo>
                  <a:cubicBezTo>
                    <a:pt x="14599" y="41003"/>
                    <a:pt x="13498" y="45992"/>
                    <a:pt x="13970" y="50963"/>
                  </a:cubicBezTo>
                  <a:cubicBezTo>
                    <a:pt x="13939" y="55694"/>
                    <a:pt x="15542" y="60293"/>
                    <a:pt x="18466" y="64010"/>
                  </a:cubicBezTo>
                  <a:cubicBezTo>
                    <a:pt x="22144" y="67829"/>
                    <a:pt x="26671" y="70763"/>
                    <a:pt x="31639" y="72592"/>
                  </a:cubicBezTo>
                  <a:cubicBezTo>
                    <a:pt x="39278" y="75001"/>
                    <a:pt x="46069" y="79537"/>
                    <a:pt x="51225" y="85671"/>
                  </a:cubicBezTo>
                  <a:cubicBezTo>
                    <a:pt x="59620" y="98812"/>
                    <a:pt x="60217" y="115488"/>
                    <a:pt x="52734" y="129182"/>
                  </a:cubicBezTo>
                  <a:cubicBezTo>
                    <a:pt x="48835" y="135128"/>
                    <a:pt x="42579" y="139139"/>
                    <a:pt x="35537" y="140217"/>
                  </a:cubicBezTo>
                  <a:lnTo>
                    <a:pt x="36166" y="154553"/>
                  </a:lnTo>
                  <a:cubicBezTo>
                    <a:pt x="36260" y="155261"/>
                    <a:pt x="35757" y="155906"/>
                    <a:pt x="35034" y="155993"/>
                  </a:cubicBezTo>
                  <a:cubicBezTo>
                    <a:pt x="35034" y="155997"/>
                    <a:pt x="35003" y="156000"/>
                    <a:pt x="35003" y="156000"/>
                  </a:cubicBezTo>
                  <a:lnTo>
                    <a:pt x="27300" y="156346"/>
                  </a:lnTo>
                  <a:cubicBezTo>
                    <a:pt x="26577" y="156346"/>
                    <a:pt x="26011" y="155770"/>
                    <a:pt x="26011" y="155057"/>
                  </a:cubicBezTo>
                  <a:cubicBezTo>
                    <a:pt x="26011" y="155047"/>
                    <a:pt x="26011" y="155035"/>
                    <a:pt x="26011" y="155025"/>
                  </a:cubicBezTo>
                  <a:lnTo>
                    <a:pt x="25382" y="140658"/>
                  </a:lnTo>
                  <a:cubicBezTo>
                    <a:pt x="18057" y="139997"/>
                    <a:pt x="11392" y="136146"/>
                    <a:pt x="7179" y="130126"/>
                  </a:cubicBezTo>
                  <a:cubicBezTo>
                    <a:pt x="2620" y="123137"/>
                    <a:pt x="137" y="115010"/>
                    <a:pt x="11" y="106672"/>
                  </a:cubicBezTo>
                  <a:cubicBezTo>
                    <a:pt x="-84" y="105930"/>
                    <a:pt x="451" y="105257"/>
                    <a:pt x="1174" y="105166"/>
                  </a:cubicBezTo>
                  <a:cubicBezTo>
                    <a:pt x="1206" y="105163"/>
                    <a:pt x="1206" y="105163"/>
                    <a:pt x="1206" y="105163"/>
                  </a:cubicBezTo>
                  <a:lnTo>
                    <a:pt x="11612" y="104691"/>
                  </a:lnTo>
                  <a:cubicBezTo>
                    <a:pt x="12335" y="104707"/>
                    <a:pt x="12901" y="105298"/>
                    <a:pt x="12870" y="106012"/>
                  </a:cubicBezTo>
                  <a:cubicBezTo>
                    <a:pt x="12870" y="106012"/>
                    <a:pt x="12870" y="106012"/>
                    <a:pt x="12870" y="106012"/>
                  </a:cubicBezTo>
                  <a:cubicBezTo>
                    <a:pt x="12933" y="111671"/>
                    <a:pt x="14599" y="117195"/>
                    <a:pt x="17680" y="121951"/>
                  </a:cubicBezTo>
                  <a:cubicBezTo>
                    <a:pt x="20321" y="125803"/>
                    <a:pt x="24848" y="127947"/>
                    <a:pt x="29501" y="127579"/>
                  </a:cubicBezTo>
                  <a:cubicBezTo>
                    <a:pt x="34059" y="127598"/>
                    <a:pt x="38398" y="125523"/>
                    <a:pt x="41228" y="121951"/>
                  </a:cubicBezTo>
                  <a:cubicBezTo>
                    <a:pt x="44246" y="117773"/>
                    <a:pt x="45629" y="112624"/>
                    <a:pt x="45094" y="107490"/>
                  </a:cubicBezTo>
                  <a:close/>
                </a:path>
              </a:pathLst>
            </a:custGeom>
            <a:solidFill>
              <a:schemeClr val="accent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0" name="任意多边形: 形状  280"/>
            <p:cNvSpPr/>
            <p:nvPr userDrawn="1">
              <p:custDataLst>
                <p:tags r:id="rId109"/>
              </p:custDataLst>
            </p:nvPr>
          </p:nvSpPr>
          <p:spPr>
            <a:xfrm>
              <a:off x="210" y="6625"/>
              <a:ext cx="43" cy="67"/>
            </a:xfrm>
            <a:custGeom>
              <a:avLst/>
              <a:gdLst>
                <a:gd name="connsiteX0" fmla="*/ 4944 w 12181"/>
                <a:gd name="connsiteY0" fmla="*/ 19039 h 19039"/>
                <a:gd name="connsiteX1" fmla="*/ 3655 w 12181"/>
                <a:gd name="connsiteY1" fmla="*/ 18851 h 19039"/>
                <a:gd name="connsiteX2" fmla="*/ 165 w 12181"/>
                <a:gd name="connsiteY2" fmla="*/ 12814 h 19039"/>
                <a:gd name="connsiteX3" fmla="*/ 2429 w 12181"/>
                <a:gd name="connsiteY3" fmla="*/ 3823 h 19039"/>
                <a:gd name="connsiteX4" fmla="*/ 8340 w 12181"/>
                <a:gd name="connsiteY4" fmla="*/ 129 h 19039"/>
                <a:gd name="connsiteX5" fmla="*/ 12049 w 12181"/>
                <a:gd name="connsiteY5" fmla="*/ 6055 h 19039"/>
                <a:gd name="connsiteX6" fmla="*/ 9723 w 12181"/>
                <a:gd name="connsiteY6" fmla="*/ 15487 h 19039"/>
                <a:gd name="connsiteX7" fmla="*/ 4944 w 12181"/>
                <a:gd name="connsiteY7" fmla="*/ 19039 h 1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1" h="19039">
                  <a:moveTo>
                    <a:pt x="4944" y="19039"/>
                  </a:moveTo>
                  <a:cubicBezTo>
                    <a:pt x="4504" y="19036"/>
                    <a:pt x="4064" y="18973"/>
                    <a:pt x="3655" y="18851"/>
                  </a:cubicBezTo>
                  <a:cubicBezTo>
                    <a:pt x="1014" y="18143"/>
                    <a:pt x="-526" y="15446"/>
                    <a:pt x="165" y="12814"/>
                  </a:cubicBezTo>
                  <a:cubicBezTo>
                    <a:pt x="983" y="9859"/>
                    <a:pt x="1706" y="6841"/>
                    <a:pt x="2429" y="3823"/>
                  </a:cubicBezTo>
                  <a:cubicBezTo>
                    <a:pt x="3058" y="1166"/>
                    <a:pt x="5698" y="-487"/>
                    <a:pt x="8340" y="129"/>
                  </a:cubicBezTo>
                  <a:cubicBezTo>
                    <a:pt x="11011" y="745"/>
                    <a:pt x="12678" y="3399"/>
                    <a:pt x="12049" y="6055"/>
                  </a:cubicBezTo>
                  <a:cubicBezTo>
                    <a:pt x="11326" y="9199"/>
                    <a:pt x="10540" y="12343"/>
                    <a:pt x="9723" y="15487"/>
                  </a:cubicBezTo>
                  <a:cubicBezTo>
                    <a:pt x="9094" y="17593"/>
                    <a:pt x="7145" y="19036"/>
                    <a:pt x="4944" y="19039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grpSp>
          <p:nvGrpSpPr>
            <p:cNvPr id="111" name="组合 110"/>
            <p:cNvGrpSpPr/>
            <p:nvPr userDrawn="1"/>
          </p:nvGrpSpPr>
          <p:grpSpPr>
            <a:xfrm>
              <a:off x="2794" y="1899"/>
              <a:ext cx="881" cy="885"/>
              <a:chOff x="2578" y="2116"/>
              <a:chExt cx="1390" cy="1396"/>
            </a:xfrm>
          </p:grpSpPr>
          <p:sp>
            <p:nvSpPr>
              <p:cNvPr id="112" name="任意多边形: 形状  268"/>
              <p:cNvSpPr/>
              <p:nvPr userDrawn="1">
                <p:custDataLst>
                  <p:tags r:id="rId110"/>
                </p:custDataLst>
              </p:nvPr>
            </p:nvSpPr>
            <p:spPr>
              <a:xfrm>
                <a:off x="2718" y="2232"/>
                <a:ext cx="1216" cy="1249"/>
              </a:xfrm>
              <a:custGeom>
                <a:avLst/>
                <a:gdLst>
                  <a:gd name="connsiteX0" fmla="*/ 176844 w 263174"/>
                  <a:gd name="connsiteY0" fmla="*/ 77057 h 270154"/>
                  <a:gd name="connsiteX1" fmla="*/ 21567 w 263174"/>
                  <a:gd name="connsiteY1" fmla="*/ 36186 h 270154"/>
                  <a:gd name="connsiteX2" fmla="*/ 74070 w 263174"/>
                  <a:gd name="connsiteY2" fmla="*/ 187973 h 270154"/>
                  <a:gd name="connsiteX3" fmla="*/ 0 w 263174"/>
                  <a:gd name="connsiteY3" fmla="*/ 229504 h 270154"/>
                  <a:gd name="connsiteX4" fmla="*/ 131824 w 263174"/>
                  <a:gd name="connsiteY4" fmla="*/ 270154 h 270154"/>
                  <a:gd name="connsiteX5" fmla="*/ 172285 w 263174"/>
                  <a:gd name="connsiteY5" fmla="*/ 175838 h 270154"/>
                  <a:gd name="connsiteX6" fmla="*/ 263175 w 263174"/>
                  <a:gd name="connsiteY6" fmla="*/ 128365 h 270154"/>
                  <a:gd name="connsiteX7" fmla="*/ 212685 w 263174"/>
                  <a:gd name="connsiteY7" fmla="*/ 0 h 270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174" h="270154">
                    <a:moveTo>
                      <a:pt x="176844" y="77057"/>
                    </a:moveTo>
                    <a:lnTo>
                      <a:pt x="21567" y="36186"/>
                    </a:lnTo>
                    <a:lnTo>
                      <a:pt x="74070" y="187973"/>
                    </a:lnTo>
                    <a:lnTo>
                      <a:pt x="0" y="229504"/>
                    </a:lnTo>
                    <a:lnTo>
                      <a:pt x="131824" y="270154"/>
                    </a:lnTo>
                    <a:cubicBezTo>
                      <a:pt x="116292" y="257201"/>
                      <a:pt x="134496" y="216708"/>
                      <a:pt x="172285" y="175838"/>
                    </a:cubicBezTo>
                    <a:cubicBezTo>
                      <a:pt x="210075" y="134967"/>
                      <a:pt x="249090" y="113840"/>
                      <a:pt x="263175" y="128365"/>
                    </a:cubicBezTo>
                    <a:lnTo>
                      <a:pt x="21268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113" name="任意多边形: 形状  269"/>
              <p:cNvSpPr/>
              <p:nvPr userDrawn="1">
                <p:custDataLst>
                  <p:tags r:id="rId111"/>
                </p:custDataLst>
              </p:nvPr>
            </p:nvSpPr>
            <p:spPr>
              <a:xfrm>
                <a:off x="2686" y="2200"/>
                <a:ext cx="1282" cy="1312"/>
              </a:xfrm>
              <a:custGeom>
                <a:avLst/>
                <a:gdLst>
                  <a:gd name="connsiteX0" fmla="*/ 138832 w 277337"/>
                  <a:gd name="connsiteY0" fmla="*/ 284027 h 284027"/>
                  <a:gd name="connsiteX1" fmla="*/ 136788 w 277337"/>
                  <a:gd name="connsiteY1" fmla="*/ 283713 h 284027"/>
                  <a:gd name="connsiteX2" fmla="*/ 4965 w 277337"/>
                  <a:gd name="connsiteY2" fmla="*/ 243063 h 284027"/>
                  <a:gd name="connsiteX3" fmla="*/ 281 w 277337"/>
                  <a:gd name="connsiteY3" fmla="*/ 234417 h 284027"/>
                  <a:gd name="connsiteX4" fmla="*/ 3582 w 277337"/>
                  <a:gd name="connsiteY4" fmla="*/ 230330 h 284027"/>
                  <a:gd name="connsiteX5" fmla="*/ 72748 w 277337"/>
                  <a:gd name="connsiteY5" fmla="*/ 191629 h 284027"/>
                  <a:gd name="connsiteX6" fmla="*/ 22131 w 277337"/>
                  <a:gd name="connsiteY6" fmla="*/ 45375 h 284027"/>
                  <a:gd name="connsiteX7" fmla="*/ 26438 w 277337"/>
                  <a:gd name="connsiteY7" fmla="*/ 36500 h 284027"/>
                  <a:gd name="connsiteX8" fmla="*/ 30525 w 277337"/>
                  <a:gd name="connsiteY8" fmla="*/ 36352 h 284027"/>
                  <a:gd name="connsiteX9" fmla="*/ 180142 w 277337"/>
                  <a:gd name="connsiteY9" fmla="*/ 75776 h 284027"/>
                  <a:gd name="connsiteX10" fmla="*/ 213531 w 277337"/>
                  <a:gd name="connsiteY10" fmla="*/ 4033 h 284027"/>
                  <a:gd name="connsiteX11" fmla="*/ 222805 w 277337"/>
                  <a:gd name="connsiteY11" fmla="*/ 655 h 284027"/>
                  <a:gd name="connsiteX12" fmla="*/ 226358 w 277337"/>
                  <a:gd name="connsiteY12" fmla="*/ 4441 h 284027"/>
                  <a:gd name="connsiteX13" fmla="*/ 276849 w 277337"/>
                  <a:gd name="connsiteY13" fmla="*/ 132806 h 284027"/>
                  <a:gd name="connsiteX14" fmla="*/ 272919 w 277337"/>
                  <a:gd name="connsiteY14" fmla="*/ 141864 h 284027"/>
                  <a:gd name="connsiteX15" fmla="*/ 265342 w 277337"/>
                  <a:gd name="connsiteY15" fmla="*/ 140226 h 284027"/>
                  <a:gd name="connsiteX16" fmla="*/ 257954 w 277337"/>
                  <a:gd name="connsiteY16" fmla="*/ 137774 h 284027"/>
                  <a:gd name="connsiteX17" fmla="*/ 184575 w 277337"/>
                  <a:gd name="connsiteY17" fmla="*/ 187573 h 284027"/>
                  <a:gd name="connsiteX18" fmla="*/ 140561 w 277337"/>
                  <a:gd name="connsiteY18" fmla="*/ 264504 h 284027"/>
                  <a:gd name="connsiteX19" fmla="*/ 143548 w 277337"/>
                  <a:gd name="connsiteY19" fmla="*/ 271703 h 284027"/>
                  <a:gd name="connsiteX20" fmla="*/ 144397 w 277337"/>
                  <a:gd name="connsiteY20" fmla="*/ 281537 h 284027"/>
                  <a:gd name="connsiteX21" fmla="*/ 139083 w 277337"/>
                  <a:gd name="connsiteY21" fmla="*/ 284027 h 284027"/>
                  <a:gd name="connsiteX22" fmla="*/ 24614 w 277337"/>
                  <a:gd name="connsiteY22" fmla="*/ 234543 h 284027"/>
                  <a:gd name="connsiteX23" fmla="*/ 126413 w 277337"/>
                  <a:gd name="connsiteY23" fmla="*/ 265982 h 284027"/>
                  <a:gd name="connsiteX24" fmla="*/ 126413 w 277337"/>
                  <a:gd name="connsiteY24" fmla="*/ 265447 h 284027"/>
                  <a:gd name="connsiteX25" fmla="*/ 174232 w 277337"/>
                  <a:gd name="connsiteY25" fmla="*/ 178141 h 284027"/>
                  <a:gd name="connsiteX26" fmla="*/ 257702 w 277337"/>
                  <a:gd name="connsiteY26" fmla="*/ 123878 h 284027"/>
                  <a:gd name="connsiteX27" fmla="*/ 258205 w 277337"/>
                  <a:gd name="connsiteY27" fmla="*/ 123878 h 284027"/>
                  <a:gd name="connsiteX28" fmla="*/ 219221 w 277337"/>
                  <a:gd name="connsiteY28" fmla="*/ 24751 h 284027"/>
                  <a:gd name="connsiteX29" fmla="*/ 190266 w 277337"/>
                  <a:gd name="connsiteY29" fmla="*/ 87000 h 284027"/>
                  <a:gd name="connsiteX30" fmla="*/ 182154 w 277337"/>
                  <a:gd name="connsiteY30" fmla="*/ 90804 h 284027"/>
                  <a:gd name="connsiteX31" fmla="*/ 39516 w 277337"/>
                  <a:gd name="connsiteY31" fmla="*/ 53235 h 284027"/>
                  <a:gd name="connsiteX32" fmla="*/ 87744 w 277337"/>
                  <a:gd name="connsiteY32" fmla="*/ 192635 h 284027"/>
                  <a:gd name="connsiteX33" fmla="*/ 84600 w 277337"/>
                  <a:gd name="connsiteY33" fmla="*/ 200997 h 284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7337" h="284027">
                    <a:moveTo>
                      <a:pt x="138832" y="284027"/>
                    </a:moveTo>
                    <a:cubicBezTo>
                      <a:pt x="138140" y="284034"/>
                      <a:pt x="137448" y="283927"/>
                      <a:pt x="136788" y="283713"/>
                    </a:cubicBezTo>
                    <a:lnTo>
                      <a:pt x="4965" y="243063"/>
                    </a:lnTo>
                    <a:cubicBezTo>
                      <a:pt x="1287" y="241965"/>
                      <a:pt x="-788" y="238095"/>
                      <a:pt x="281" y="234417"/>
                    </a:cubicBezTo>
                    <a:cubicBezTo>
                      <a:pt x="815" y="232678"/>
                      <a:pt x="1979" y="231210"/>
                      <a:pt x="3582" y="230330"/>
                    </a:cubicBezTo>
                    <a:lnTo>
                      <a:pt x="72748" y="191629"/>
                    </a:lnTo>
                    <a:lnTo>
                      <a:pt x="22131" y="45375"/>
                    </a:lnTo>
                    <a:cubicBezTo>
                      <a:pt x="20873" y="41731"/>
                      <a:pt x="22791" y="37757"/>
                      <a:pt x="26438" y="36500"/>
                    </a:cubicBezTo>
                    <a:cubicBezTo>
                      <a:pt x="27758" y="36044"/>
                      <a:pt x="29173" y="35994"/>
                      <a:pt x="30525" y="36352"/>
                    </a:cubicBezTo>
                    <a:lnTo>
                      <a:pt x="180142" y="75776"/>
                    </a:lnTo>
                    <a:lnTo>
                      <a:pt x="213531" y="4033"/>
                    </a:lnTo>
                    <a:cubicBezTo>
                      <a:pt x="215165" y="539"/>
                      <a:pt x="219315" y="-973"/>
                      <a:pt x="222805" y="655"/>
                    </a:cubicBezTo>
                    <a:cubicBezTo>
                      <a:pt x="224440" y="1413"/>
                      <a:pt x="225697" y="2770"/>
                      <a:pt x="226358" y="4441"/>
                    </a:cubicBezTo>
                    <a:lnTo>
                      <a:pt x="276849" y="132806"/>
                    </a:lnTo>
                    <a:cubicBezTo>
                      <a:pt x="278263" y="136390"/>
                      <a:pt x="276502" y="140446"/>
                      <a:pt x="272919" y="141864"/>
                    </a:cubicBezTo>
                    <a:cubicBezTo>
                      <a:pt x="270309" y="142901"/>
                      <a:pt x="267291" y="142257"/>
                      <a:pt x="265342" y="140226"/>
                    </a:cubicBezTo>
                    <a:cubicBezTo>
                      <a:pt x="263361" y="138384"/>
                      <a:pt x="260658" y="137491"/>
                      <a:pt x="257954" y="137774"/>
                    </a:cubicBezTo>
                    <a:cubicBezTo>
                      <a:pt x="244246" y="137774"/>
                      <a:pt x="216266" y="153493"/>
                      <a:pt x="184575" y="187573"/>
                    </a:cubicBezTo>
                    <a:cubicBezTo>
                      <a:pt x="152885" y="221653"/>
                      <a:pt x="139587" y="250828"/>
                      <a:pt x="140561" y="264504"/>
                    </a:cubicBezTo>
                    <a:cubicBezTo>
                      <a:pt x="140498" y="267217"/>
                      <a:pt x="141567" y="269833"/>
                      <a:pt x="143548" y="271703"/>
                    </a:cubicBezTo>
                    <a:cubicBezTo>
                      <a:pt x="146503" y="274181"/>
                      <a:pt x="146880" y="278585"/>
                      <a:pt x="144397" y="281537"/>
                    </a:cubicBezTo>
                    <a:cubicBezTo>
                      <a:pt x="143076" y="283109"/>
                      <a:pt x="141127" y="284021"/>
                      <a:pt x="139083" y="284027"/>
                    </a:cubicBezTo>
                    <a:close/>
                    <a:moveTo>
                      <a:pt x="24614" y="234543"/>
                    </a:moveTo>
                    <a:lnTo>
                      <a:pt x="126413" y="265982"/>
                    </a:lnTo>
                    <a:cubicBezTo>
                      <a:pt x="126413" y="265793"/>
                      <a:pt x="126413" y="265636"/>
                      <a:pt x="126413" y="265447"/>
                    </a:cubicBezTo>
                    <a:cubicBezTo>
                      <a:pt x="125124" y="244823"/>
                      <a:pt x="143422" y="211372"/>
                      <a:pt x="174232" y="178141"/>
                    </a:cubicBezTo>
                    <a:cubicBezTo>
                      <a:pt x="205042" y="144910"/>
                      <a:pt x="237110" y="124129"/>
                      <a:pt x="257702" y="123878"/>
                    </a:cubicBezTo>
                    <a:lnTo>
                      <a:pt x="258205" y="123878"/>
                    </a:lnTo>
                    <a:lnTo>
                      <a:pt x="219221" y="24751"/>
                    </a:lnTo>
                    <a:lnTo>
                      <a:pt x="190266" y="87000"/>
                    </a:lnTo>
                    <a:cubicBezTo>
                      <a:pt x="188851" y="90075"/>
                      <a:pt x="185424" y="91681"/>
                      <a:pt x="182154" y="90804"/>
                    </a:cubicBezTo>
                    <a:lnTo>
                      <a:pt x="39516" y="53235"/>
                    </a:lnTo>
                    <a:lnTo>
                      <a:pt x="87744" y="192635"/>
                    </a:lnTo>
                    <a:cubicBezTo>
                      <a:pt x="88875" y="195816"/>
                      <a:pt x="87524" y="199344"/>
                      <a:pt x="84600" y="200997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114" name="任意多边形: 形状  270"/>
              <p:cNvSpPr/>
              <p:nvPr userDrawn="1">
                <p:custDataLst>
                  <p:tags r:id="rId112"/>
                </p:custDataLst>
              </p:nvPr>
            </p:nvSpPr>
            <p:spPr>
              <a:xfrm>
                <a:off x="2687" y="2268"/>
                <a:ext cx="261" cy="261"/>
              </a:xfrm>
              <a:custGeom>
                <a:avLst/>
                <a:gdLst>
                  <a:gd name="connsiteX0" fmla="*/ 56590 w 56589"/>
                  <a:gd name="connsiteY0" fmla="*/ 28295 h 56589"/>
                  <a:gd name="connsiteX1" fmla="*/ 28295 w 56589"/>
                  <a:gd name="connsiteY1" fmla="*/ 56590 h 56589"/>
                  <a:gd name="connsiteX2" fmla="*/ 0 w 56589"/>
                  <a:gd name="connsiteY2" fmla="*/ 28295 h 56589"/>
                  <a:gd name="connsiteX3" fmla="*/ 28295 w 56589"/>
                  <a:gd name="connsiteY3" fmla="*/ 0 h 56589"/>
                  <a:gd name="connsiteX4" fmla="*/ 56590 w 56589"/>
                  <a:gd name="connsiteY4" fmla="*/ 28295 h 5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89" h="56589">
                    <a:moveTo>
                      <a:pt x="56590" y="28295"/>
                    </a:moveTo>
                    <a:cubicBezTo>
                      <a:pt x="56590" y="43923"/>
                      <a:pt x="43920" y="56590"/>
                      <a:pt x="28295" y="56590"/>
                    </a:cubicBezTo>
                    <a:cubicBezTo>
                      <a:pt x="12670" y="56590"/>
                      <a:pt x="0" y="43923"/>
                      <a:pt x="0" y="28295"/>
                    </a:cubicBezTo>
                    <a:cubicBezTo>
                      <a:pt x="0" y="12668"/>
                      <a:pt x="12670" y="0"/>
                      <a:pt x="28295" y="0"/>
                    </a:cubicBezTo>
                    <a:cubicBezTo>
                      <a:pt x="43920" y="0"/>
                      <a:pt x="56590" y="12668"/>
                      <a:pt x="56590" y="2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115" name="任意多边形: 形状  271"/>
              <p:cNvSpPr/>
              <p:nvPr userDrawn="1">
                <p:custDataLst>
                  <p:tags r:id="rId113"/>
                </p:custDataLst>
              </p:nvPr>
            </p:nvSpPr>
            <p:spPr>
              <a:xfrm>
                <a:off x="2655" y="2236"/>
                <a:ext cx="326" cy="326"/>
              </a:xfrm>
              <a:custGeom>
                <a:avLst/>
                <a:gdLst>
                  <a:gd name="connsiteX0" fmla="*/ 35211 w 70485"/>
                  <a:gd name="connsiteY0" fmla="*/ 70486 h 70485"/>
                  <a:gd name="connsiteX1" fmla="*/ 0 w 70485"/>
                  <a:gd name="connsiteY1" fmla="*/ 35212 h 70485"/>
                  <a:gd name="connsiteX2" fmla="*/ 35274 w 70485"/>
                  <a:gd name="connsiteY2" fmla="*/ 0 h 70485"/>
                  <a:gd name="connsiteX3" fmla="*/ 70486 w 70485"/>
                  <a:gd name="connsiteY3" fmla="*/ 35243 h 70485"/>
                  <a:gd name="connsiteX4" fmla="*/ 35211 w 70485"/>
                  <a:gd name="connsiteY4" fmla="*/ 70486 h 70485"/>
                  <a:gd name="connsiteX5" fmla="*/ 35211 w 70485"/>
                  <a:gd name="connsiteY5" fmla="*/ 13896 h 70485"/>
                  <a:gd name="connsiteX6" fmla="*/ 13927 w 70485"/>
                  <a:gd name="connsiteY6" fmla="*/ 35180 h 70485"/>
                  <a:gd name="connsiteX7" fmla="*/ 35211 w 70485"/>
                  <a:gd name="connsiteY7" fmla="*/ 56464 h 70485"/>
                  <a:gd name="connsiteX8" fmla="*/ 56496 w 70485"/>
                  <a:gd name="connsiteY8" fmla="*/ 35180 h 70485"/>
                  <a:gd name="connsiteX9" fmla="*/ 35211 w 70485"/>
                  <a:gd name="connsiteY9" fmla="*/ 14116 h 70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485" h="70485">
                    <a:moveTo>
                      <a:pt x="35211" y="70486"/>
                    </a:moveTo>
                    <a:cubicBezTo>
                      <a:pt x="15751" y="70467"/>
                      <a:pt x="-31" y="54675"/>
                      <a:pt x="0" y="35212"/>
                    </a:cubicBezTo>
                    <a:cubicBezTo>
                      <a:pt x="32" y="15747"/>
                      <a:pt x="15814" y="-17"/>
                      <a:pt x="35274" y="0"/>
                    </a:cubicBezTo>
                    <a:cubicBezTo>
                      <a:pt x="54735" y="17"/>
                      <a:pt x="70486" y="15791"/>
                      <a:pt x="70486" y="35243"/>
                    </a:cubicBezTo>
                    <a:cubicBezTo>
                      <a:pt x="70454" y="54713"/>
                      <a:pt x="54672" y="70486"/>
                      <a:pt x="35211" y="70486"/>
                    </a:cubicBezTo>
                    <a:close/>
                    <a:moveTo>
                      <a:pt x="35211" y="13896"/>
                    </a:moveTo>
                    <a:cubicBezTo>
                      <a:pt x="23453" y="13896"/>
                      <a:pt x="13927" y="23425"/>
                      <a:pt x="13927" y="35180"/>
                    </a:cubicBezTo>
                    <a:cubicBezTo>
                      <a:pt x="13927" y="46935"/>
                      <a:pt x="23453" y="56464"/>
                      <a:pt x="35211" y="56464"/>
                    </a:cubicBezTo>
                    <a:cubicBezTo>
                      <a:pt x="46970" y="56464"/>
                      <a:pt x="56496" y="46935"/>
                      <a:pt x="56496" y="35180"/>
                    </a:cubicBezTo>
                    <a:cubicBezTo>
                      <a:pt x="56370" y="23518"/>
                      <a:pt x="46875" y="14132"/>
                      <a:pt x="35211" y="14116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116" name="任意多边形: 形状  272"/>
              <p:cNvSpPr/>
              <p:nvPr userDrawn="1">
                <p:custDataLst>
                  <p:tags r:id="rId114"/>
                </p:custDataLst>
              </p:nvPr>
            </p:nvSpPr>
            <p:spPr>
              <a:xfrm>
                <a:off x="2618" y="3192"/>
                <a:ext cx="201" cy="201"/>
              </a:xfrm>
              <a:custGeom>
                <a:avLst/>
                <a:gdLst>
                  <a:gd name="connsiteX0" fmla="*/ 43575 w 43574"/>
                  <a:gd name="connsiteY0" fmla="*/ 21787 h 43574"/>
                  <a:gd name="connsiteX1" fmla="*/ 21787 w 43574"/>
                  <a:gd name="connsiteY1" fmla="*/ 43574 h 43574"/>
                  <a:gd name="connsiteX2" fmla="*/ 0 w 43574"/>
                  <a:gd name="connsiteY2" fmla="*/ 21787 h 43574"/>
                  <a:gd name="connsiteX3" fmla="*/ 21787 w 43574"/>
                  <a:gd name="connsiteY3" fmla="*/ 0 h 43574"/>
                  <a:gd name="connsiteX4" fmla="*/ 43575 w 43574"/>
                  <a:gd name="connsiteY4" fmla="*/ 21787 h 4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74" h="43574">
                    <a:moveTo>
                      <a:pt x="43575" y="21787"/>
                    </a:moveTo>
                    <a:cubicBezTo>
                      <a:pt x="43575" y="33819"/>
                      <a:pt x="33828" y="43574"/>
                      <a:pt x="21787" y="43574"/>
                    </a:cubicBezTo>
                    <a:cubicBezTo>
                      <a:pt x="9746" y="43574"/>
                      <a:pt x="0" y="33819"/>
                      <a:pt x="0" y="21787"/>
                    </a:cubicBezTo>
                    <a:cubicBezTo>
                      <a:pt x="0" y="9755"/>
                      <a:pt x="9746" y="0"/>
                      <a:pt x="21787" y="0"/>
                    </a:cubicBezTo>
                    <a:cubicBezTo>
                      <a:pt x="33828" y="0"/>
                      <a:pt x="43575" y="9755"/>
                      <a:pt x="43575" y="217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117" name="任意多边形: 形状  273"/>
              <p:cNvSpPr/>
              <p:nvPr userDrawn="1">
                <p:custDataLst>
                  <p:tags r:id="rId115"/>
                </p:custDataLst>
              </p:nvPr>
            </p:nvSpPr>
            <p:spPr>
              <a:xfrm>
                <a:off x="2578" y="3140"/>
                <a:ext cx="265" cy="265"/>
              </a:xfrm>
              <a:custGeom>
                <a:avLst/>
                <a:gdLst>
                  <a:gd name="connsiteX0" fmla="*/ 28766 w 57533"/>
                  <a:gd name="connsiteY0" fmla="*/ 57533 h 57533"/>
                  <a:gd name="connsiteX1" fmla="*/ 0 w 57533"/>
                  <a:gd name="connsiteY1" fmla="*/ 28767 h 57533"/>
                  <a:gd name="connsiteX2" fmla="*/ 28766 w 57533"/>
                  <a:gd name="connsiteY2" fmla="*/ 0 h 57533"/>
                  <a:gd name="connsiteX3" fmla="*/ 57533 w 57533"/>
                  <a:gd name="connsiteY3" fmla="*/ 28767 h 57533"/>
                  <a:gd name="connsiteX4" fmla="*/ 28766 w 57533"/>
                  <a:gd name="connsiteY4" fmla="*/ 57533 h 57533"/>
                  <a:gd name="connsiteX5" fmla="*/ 28766 w 57533"/>
                  <a:gd name="connsiteY5" fmla="*/ 13959 h 57533"/>
                  <a:gd name="connsiteX6" fmla="*/ 13959 w 57533"/>
                  <a:gd name="connsiteY6" fmla="*/ 28767 h 57533"/>
                  <a:gd name="connsiteX7" fmla="*/ 28766 w 57533"/>
                  <a:gd name="connsiteY7" fmla="*/ 43574 h 57533"/>
                  <a:gd name="connsiteX8" fmla="*/ 43574 w 57533"/>
                  <a:gd name="connsiteY8" fmla="*/ 28767 h 57533"/>
                  <a:gd name="connsiteX9" fmla="*/ 28766 w 57533"/>
                  <a:gd name="connsiteY9" fmla="*/ 13959 h 57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33" h="57533">
                    <a:moveTo>
                      <a:pt x="28766" y="57533"/>
                    </a:moveTo>
                    <a:cubicBezTo>
                      <a:pt x="12890" y="57533"/>
                      <a:pt x="0" y="44653"/>
                      <a:pt x="0" y="28767"/>
                    </a:cubicBezTo>
                    <a:cubicBezTo>
                      <a:pt x="0" y="12881"/>
                      <a:pt x="12890" y="0"/>
                      <a:pt x="28766" y="0"/>
                    </a:cubicBezTo>
                    <a:cubicBezTo>
                      <a:pt x="44643" y="0"/>
                      <a:pt x="57533" y="12881"/>
                      <a:pt x="57533" y="28767"/>
                    </a:cubicBezTo>
                    <a:cubicBezTo>
                      <a:pt x="57533" y="44653"/>
                      <a:pt x="44643" y="57533"/>
                      <a:pt x="28766" y="57533"/>
                    </a:cubicBezTo>
                    <a:close/>
                    <a:moveTo>
                      <a:pt x="28766" y="13959"/>
                    </a:moveTo>
                    <a:cubicBezTo>
                      <a:pt x="20593" y="13959"/>
                      <a:pt x="13959" y="20589"/>
                      <a:pt x="13959" y="28767"/>
                    </a:cubicBezTo>
                    <a:cubicBezTo>
                      <a:pt x="13959" y="36944"/>
                      <a:pt x="20593" y="43574"/>
                      <a:pt x="28766" y="43574"/>
                    </a:cubicBezTo>
                    <a:cubicBezTo>
                      <a:pt x="36941" y="43574"/>
                      <a:pt x="43574" y="36944"/>
                      <a:pt x="43574" y="28767"/>
                    </a:cubicBezTo>
                    <a:cubicBezTo>
                      <a:pt x="43543" y="20596"/>
                      <a:pt x="36941" y="13978"/>
                      <a:pt x="28766" y="13959"/>
                    </a:cubicBezTo>
                    <a:close/>
                  </a:path>
                </a:pathLst>
              </a:custGeom>
              <a:solidFill>
                <a:schemeClr val="dk1">
                  <a:lumMod val="100000"/>
                </a:schemeClr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118" name="任意多边形: 形状  274"/>
              <p:cNvSpPr/>
              <p:nvPr userDrawn="1">
                <p:custDataLst>
                  <p:tags r:id="rId116"/>
                </p:custDataLst>
              </p:nvPr>
            </p:nvSpPr>
            <p:spPr>
              <a:xfrm>
                <a:off x="3600" y="2132"/>
                <a:ext cx="201" cy="201"/>
              </a:xfrm>
              <a:custGeom>
                <a:avLst/>
                <a:gdLst>
                  <a:gd name="connsiteX0" fmla="*/ 43575 w 43574"/>
                  <a:gd name="connsiteY0" fmla="*/ 21787 h 43574"/>
                  <a:gd name="connsiteX1" fmla="*/ 21788 w 43574"/>
                  <a:gd name="connsiteY1" fmla="*/ 43574 h 43574"/>
                  <a:gd name="connsiteX2" fmla="*/ 0 w 43574"/>
                  <a:gd name="connsiteY2" fmla="*/ 21787 h 43574"/>
                  <a:gd name="connsiteX3" fmla="*/ 21788 w 43574"/>
                  <a:gd name="connsiteY3" fmla="*/ 0 h 43574"/>
                  <a:gd name="connsiteX4" fmla="*/ 43575 w 43574"/>
                  <a:gd name="connsiteY4" fmla="*/ 21787 h 4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74" h="43574">
                    <a:moveTo>
                      <a:pt x="43575" y="21787"/>
                    </a:moveTo>
                    <a:cubicBezTo>
                      <a:pt x="43575" y="33820"/>
                      <a:pt x="33828" y="43574"/>
                      <a:pt x="21788" y="43574"/>
                    </a:cubicBezTo>
                    <a:cubicBezTo>
                      <a:pt x="9746" y="43574"/>
                      <a:pt x="0" y="33820"/>
                      <a:pt x="0" y="21787"/>
                    </a:cubicBezTo>
                    <a:cubicBezTo>
                      <a:pt x="0" y="9755"/>
                      <a:pt x="9746" y="0"/>
                      <a:pt x="21788" y="0"/>
                    </a:cubicBezTo>
                    <a:cubicBezTo>
                      <a:pt x="33828" y="0"/>
                      <a:pt x="43575" y="9755"/>
                      <a:pt x="43575" y="2178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119" name="任意多边形: 形状  275"/>
              <p:cNvSpPr/>
              <p:nvPr userDrawn="1">
                <p:custDataLst>
                  <p:tags r:id="rId117"/>
                </p:custDataLst>
              </p:nvPr>
            </p:nvSpPr>
            <p:spPr>
              <a:xfrm>
                <a:off x="3562" y="2116"/>
                <a:ext cx="265" cy="265"/>
              </a:xfrm>
              <a:custGeom>
                <a:avLst/>
                <a:gdLst>
                  <a:gd name="connsiteX0" fmla="*/ 28767 w 57533"/>
                  <a:gd name="connsiteY0" fmla="*/ 57533 h 57533"/>
                  <a:gd name="connsiteX1" fmla="*/ 0 w 57533"/>
                  <a:gd name="connsiteY1" fmla="*/ 28767 h 57533"/>
                  <a:gd name="connsiteX2" fmla="*/ 28767 w 57533"/>
                  <a:gd name="connsiteY2" fmla="*/ 0 h 57533"/>
                  <a:gd name="connsiteX3" fmla="*/ 57533 w 57533"/>
                  <a:gd name="connsiteY3" fmla="*/ 28767 h 57533"/>
                  <a:gd name="connsiteX4" fmla="*/ 28767 w 57533"/>
                  <a:gd name="connsiteY4" fmla="*/ 57533 h 57533"/>
                  <a:gd name="connsiteX5" fmla="*/ 28767 w 57533"/>
                  <a:gd name="connsiteY5" fmla="*/ 13959 h 57533"/>
                  <a:gd name="connsiteX6" fmla="*/ 13959 w 57533"/>
                  <a:gd name="connsiteY6" fmla="*/ 28767 h 57533"/>
                  <a:gd name="connsiteX7" fmla="*/ 28767 w 57533"/>
                  <a:gd name="connsiteY7" fmla="*/ 43574 h 57533"/>
                  <a:gd name="connsiteX8" fmla="*/ 43575 w 57533"/>
                  <a:gd name="connsiteY8" fmla="*/ 28767 h 57533"/>
                  <a:gd name="connsiteX9" fmla="*/ 28767 w 57533"/>
                  <a:gd name="connsiteY9" fmla="*/ 13959 h 57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33" h="57533">
                    <a:moveTo>
                      <a:pt x="28767" y="57533"/>
                    </a:moveTo>
                    <a:cubicBezTo>
                      <a:pt x="12890" y="57533"/>
                      <a:pt x="0" y="44654"/>
                      <a:pt x="0" y="28767"/>
                    </a:cubicBezTo>
                    <a:cubicBezTo>
                      <a:pt x="0" y="12879"/>
                      <a:pt x="12890" y="0"/>
                      <a:pt x="28767" y="0"/>
                    </a:cubicBezTo>
                    <a:cubicBezTo>
                      <a:pt x="44644" y="0"/>
                      <a:pt x="57533" y="12879"/>
                      <a:pt x="57533" y="28767"/>
                    </a:cubicBezTo>
                    <a:cubicBezTo>
                      <a:pt x="57502" y="44639"/>
                      <a:pt x="44644" y="57499"/>
                      <a:pt x="28767" y="57533"/>
                    </a:cubicBezTo>
                    <a:close/>
                    <a:moveTo>
                      <a:pt x="28767" y="13959"/>
                    </a:moveTo>
                    <a:cubicBezTo>
                      <a:pt x="20593" y="13959"/>
                      <a:pt x="13959" y="20588"/>
                      <a:pt x="13959" y="28767"/>
                    </a:cubicBezTo>
                    <a:cubicBezTo>
                      <a:pt x="13959" y="36945"/>
                      <a:pt x="20593" y="43574"/>
                      <a:pt x="28767" y="43574"/>
                    </a:cubicBezTo>
                    <a:cubicBezTo>
                      <a:pt x="36941" y="43574"/>
                      <a:pt x="43575" y="36945"/>
                      <a:pt x="43575" y="28767"/>
                    </a:cubicBezTo>
                    <a:cubicBezTo>
                      <a:pt x="43575" y="20588"/>
                      <a:pt x="36941" y="13959"/>
                      <a:pt x="28767" y="13959"/>
                    </a:cubicBezTo>
                    <a:close/>
                  </a:path>
                </a:pathLst>
              </a:custGeom>
              <a:solidFill>
                <a:schemeClr val="tx1"/>
              </a:solidFill>
              <a:ln w="3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 userDrawn="1">
            <p:custDataLst>
              <p:tags r:id="rId2"/>
            </p:custDataLst>
          </p:nvPr>
        </p:nvSpPr>
        <p:spPr>
          <a:xfrm>
            <a:off x="5270500" y="3107055"/>
            <a:ext cx="6249670" cy="2281555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grpSp>
        <p:nvGrpSpPr>
          <p:cNvPr id="9" name="组合 8"/>
          <p:cNvGrpSpPr/>
          <p:nvPr userDrawn="1">
            <p:custDataLst>
              <p:tags r:id="rId3"/>
            </p:custDataLst>
          </p:nvPr>
        </p:nvGrpSpPr>
        <p:grpSpPr>
          <a:xfrm>
            <a:off x="89793" y="1543051"/>
            <a:ext cx="5930590" cy="4469070"/>
            <a:chOff x="4824178" y="-809202"/>
            <a:chExt cx="2542104" cy="1915634"/>
          </a:xfrm>
        </p:grpSpPr>
        <p:sp>
          <p:nvSpPr>
            <p:cNvPr id="10" name="矩形: 圆角 3"/>
            <p:cNvSpPr/>
            <p:nvPr>
              <p:custDataLst>
                <p:tags r:id="rId4"/>
              </p:custDataLst>
            </p:nvPr>
          </p:nvSpPr>
          <p:spPr>
            <a:xfrm>
              <a:off x="5450244" y="-802915"/>
              <a:ext cx="1311787" cy="1903090"/>
            </a:xfrm>
            <a:prstGeom prst="roundRect">
              <a:avLst>
                <a:gd name="adj" fmla="val 7600"/>
              </a:avLst>
            </a:prstGeom>
            <a:solidFill>
              <a:schemeClr val="accen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1" name="任意多边形: 形状  5"/>
            <p:cNvSpPr/>
            <p:nvPr>
              <p:custDataLst>
                <p:tags r:id="rId5"/>
              </p:custDataLst>
            </p:nvPr>
          </p:nvSpPr>
          <p:spPr>
            <a:xfrm>
              <a:off x="5447981" y="-809202"/>
              <a:ext cx="1324362" cy="1915634"/>
            </a:xfrm>
            <a:custGeom>
              <a:avLst/>
              <a:gdLst>
                <a:gd name="connsiteX0" fmla="*/ 1208763 w 1324362"/>
                <a:gd name="connsiteY0" fmla="*/ 1915634 h 1915634"/>
                <a:gd name="connsiteX1" fmla="*/ 115601 w 1324362"/>
                <a:gd name="connsiteY1" fmla="*/ 1915634 h 1915634"/>
                <a:gd name="connsiteX2" fmla="*/ 0 w 1324362"/>
                <a:gd name="connsiteY2" fmla="*/ 1800033 h 1915634"/>
                <a:gd name="connsiteX3" fmla="*/ 0 w 1324362"/>
                <a:gd name="connsiteY3" fmla="*/ 115601 h 1915634"/>
                <a:gd name="connsiteX4" fmla="*/ 115601 w 1324362"/>
                <a:gd name="connsiteY4" fmla="*/ 0 h 1915634"/>
                <a:gd name="connsiteX5" fmla="*/ 1208763 w 1324362"/>
                <a:gd name="connsiteY5" fmla="*/ 0 h 1915634"/>
                <a:gd name="connsiteX6" fmla="*/ 1324363 w 1324362"/>
                <a:gd name="connsiteY6" fmla="*/ 115601 h 1915634"/>
                <a:gd name="connsiteX7" fmla="*/ 1324363 w 1324362"/>
                <a:gd name="connsiteY7" fmla="*/ 1800033 h 1915634"/>
                <a:gd name="connsiteX8" fmla="*/ 1208763 w 1324362"/>
                <a:gd name="connsiteY8" fmla="*/ 1915634 h 1915634"/>
                <a:gd name="connsiteX9" fmla="*/ 115601 w 1324362"/>
                <a:gd name="connsiteY9" fmla="*/ 12544 h 1915634"/>
                <a:gd name="connsiteX10" fmla="*/ 12576 w 1324362"/>
                <a:gd name="connsiteY10" fmla="*/ 115601 h 1915634"/>
                <a:gd name="connsiteX11" fmla="*/ 12576 w 1324362"/>
                <a:gd name="connsiteY11" fmla="*/ 1800033 h 1915634"/>
                <a:gd name="connsiteX12" fmla="*/ 115601 w 1324362"/>
                <a:gd name="connsiteY12" fmla="*/ 1903090 h 1915634"/>
                <a:gd name="connsiteX13" fmla="*/ 1208763 w 1324362"/>
                <a:gd name="connsiteY13" fmla="*/ 1903090 h 1915634"/>
                <a:gd name="connsiteX14" fmla="*/ 1311787 w 1324362"/>
                <a:gd name="connsiteY14" fmla="*/ 1800033 h 1915634"/>
                <a:gd name="connsiteX15" fmla="*/ 1311787 w 1324362"/>
                <a:gd name="connsiteY15" fmla="*/ 115601 h 1915634"/>
                <a:gd name="connsiteX16" fmla="*/ 1208763 w 1324362"/>
                <a:gd name="connsiteY16" fmla="*/ 12544 h 191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24362" h="1915634">
                  <a:moveTo>
                    <a:pt x="1208763" y="1915634"/>
                  </a:moveTo>
                  <a:lnTo>
                    <a:pt x="115601" y="1915634"/>
                  </a:lnTo>
                  <a:cubicBezTo>
                    <a:pt x="51780" y="1915571"/>
                    <a:pt x="63" y="1863854"/>
                    <a:pt x="0" y="1800033"/>
                  </a:cubicBezTo>
                  <a:lnTo>
                    <a:pt x="0" y="115601"/>
                  </a:lnTo>
                  <a:cubicBezTo>
                    <a:pt x="63" y="51786"/>
                    <a:pt x="51780" y="69"/>
                    <a:pt x="115601" y="0"/>
                  </a:cubicBezTo>
                  <a:lnTo>
                    <a:pt x="1208763" y="0"/>
                  </a:lnTo>
                  <a:cubicBezTo>
                    <a:pt x="1272583" y="69"/>
                    <a:pt x="1324301" y="51786"/>
                    <a:pt x="1324363" y="115601"/>
                  </a:cubicBezTo>
                  <a:lnTo>
                    <a:pt x="1324363" y="1800033"/>
                  </a:lnTo>
                  <a:cubicBezTo>
                    <a:pt x="1324301" y="1863854"/>
                    <a:pt x="1272583" y="1915571"/>
                    <a:pt x="1208763" y="1915634"/>
                  </a:cubicBezTo>
                  <a:close/>
                  <a:moveTo>
                    <a:pt x="115601" y="12544"/>
                  </a:moveTo>
                  <a:cubicBezTo>
                    <a:pt x="58728" y="12613"/>
                    <a:pt x="12638" y="58718"/>
                    <a:pt x="12576" y="115601"/>
                  </a:cubicBezTo>
                  <a:lnTo>
                    <a:pt x="12576" y="1800033"/>
                  </a:lnTo>
                  <a:cubicBezTo>
                    <a:pt x="12638" y="1856906"/>
                    <a:pt x="58728" y="1903027"/>
                    <a:pt x="115601" y="1903090"/>
                  </a:cubicBezTo>
                  <a:lnTo>
                    <a:pt x="1208763" y="1903090"/>
                  </a:lnTo>
                  <a:cubicBezTo>
                    <a:pt x="1265635" y="1903027"/>
                    <a:pt x="1311725" y="1856906"/>
                    <a:pt x="1311787" y="1800033"/>
                  </a:cubicBezTo>
                  <a:lnTo>
                    <a:pt x="1311787" y="115601"/>
                  </a:lnTo>
                  <a:cubicBezTo>
                    <a:pt x="1311725" y="58718"/>
                    <a:pt x="1265635" y="12613"/>
                    <a:pt x="1208763" y="12544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2" name="任意多边形: 形状  7"/>
            <p:cNvSpPr/>
            <p:nvPr>
              <p:custDataLst>
                <p:tags r:id="rId6"/>
              </p:custDataLst>
            </p:nvPr>
          </p:nvSpPr>
          <p:spPr>
            <a:xfrm>
              <a:off x="5592598" y="769882"/>
              <a:ext cx="22335" cy="18043"/>
            </a:xfrm>
            <a:custGeom>
              <a:avLst/>
              <a:gdLst>
                <a:gd name="connsiteX0" fmla="*/ 6447 w 22335"/>
                <a:gd name="connsiteY0" fmla="*/ 18041 h 18043"/>
                <a:gd name="connsiteX1" fmla="*/ 2 w 22335"/>
                <a:gd name="connsiteY1" fmla="*/ 11911 h 18043"/>
                <a:gd name="connsiteX2" fmla="*/ 3303 w 22335"/>
                <a:gd name="connsiteY2" fmla="*/ 6220 h 18043"/>
                <a:gd name="connsiteX3" fmla="*/ 13332 w 22335"/>
                <a:gd name="connsiteY3" fmla="*/ 624 h 18043"/>
                <a:gd name="connsiteX4" fmla="*/ 21726 w 22335"/>
                <a:gd name="connsiteY4" fmla="*/ 3579 h 18043"/>
                <a:gd name="connsiteX5" fmla="*/ 19620 w 22335"/>
                <a:gd name="connsiteY5" fmla="*/ 11471 h 18043"/>
                <a:gd name="connsiteX6" fmla="*/ 9214 w 22335"/>
                <a:gd name="connsiteY6" fmla="*/ 17287 h 18043"/>
                <a:gd name="connsiteX7" fmla="*/ 6447 w 22335"/>
                <a:gd name="connsiteY7" fmla="*/ 18041 h 1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335" h="18043">
                  <a:moveTo>
                    <a:pt x="6447" y="18041"/>
                  </a:moveTo>
                  <a:cubicBezTo>
                    <a:pt x="2989" y="18136"/>
                    <a:pt x="96" y="15401"/>
                    <a:pt x="2" y="11911"/>
                  </a:cubicBezTo>
                  <a:cubicBezTo>
                    <a:pt x="-61" y="9553"/>
                    <a:pt x="1228" y="7352"/>
                    <a:pt x="3303" y="6220"/>
                  </a:cubicBezTo>
                  <a:cubicBezTo>
                    <a:pt x="6887" y="4302"/>
                    <a:pt x="10251" y="2448"/>
                    <a:pt x="13332" y="624"/>
                  </a:cubicBezTo>
                  <a:cubicBezTo>
                    <a:pt x="16476" y="-885"/>
                    <a:pt x="20217" y="436"/>
                    <a:pt x="21726" y="3579"/>
                  </a:cubicBezTo>
                  <a:cubicBezTo>
                    <a:pt x="23047" y="6378"/>
                    <a:pt x="22166" y="9710"/>
                    <a:pt x="19620" y="11471"/>
                  </a:cubicBezTo>
                  <a:cubicBezTo>
                    <a:pt x="16476" y="13357"/>
                    <a:pt x="12955" y="15275"/>
                    <a:pt x="9214" y="17287"/>
                  </a:cubicBezTo>
                  <a:cubicBezTo>
                    <a:pt x="8365" y="17758"/>
                    <a:pt x="7422" y="18010"/>
                    <a:pt x="6447" y="18041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3" name="任意多边形: 形状  8"/>
            <p:cNvSpPr/>
            <p:nvPr>
              <p:custDataLst>
                <p:tags r:id="rId7"/>
              </p:custDataLst>
            </p:nvPr>
          </p:nvSpPr>
          <p:spPr>
            <a:xfrm>
              <a:off x="5113586" y="804880"/>
              <a:ext cx="433915" cy="133069"/>
            </a:xfrm>
            <a:custGeom>
              <a:avLst/>
              <a:gdLst>
                <a:gd name="connsiteX0" fmla="*/ 96026 w 433915"/>
                <a:gd name="connsiteY0" fmla="*/ 133070 h 133069"/>
                <a:gd name="connsiteX1" fmla="*/ 1458 w 433915"/>
                <a:gd name="connsiteY1" fmla="*/ 70412 h 133069"/>
                <a:gd name="connsiteX2" fmla="*/ 2275 w 433915"/>
                <a:gd name="connsiteY2" fmla="*/ 61546 h 133069"/>
                <a:gd name="connsiteX3" fmla="*/ 11110 w 433915"/>
                <a:gd name="connsiteY3" fmla="*/ 62364 h 133069"/>
                <a:gd name="connsiteX4" fmla="*/ 11581 w 433915"/>
                <a:gd name="connsiteY4" fmla="*/ 62993 h 133069"/>
                <a:gd name="connsiteX5" fmla="*/ 134853 w 433915"/>
                <a:gd name="connsiteY5" fmla="*/ 112949 h 133069"/>
                <a:gd name="connsiteX6" fmla="*/ 425505 w 433915"/>
                <a:gd name="connsiteY6" fmla="*/ 366 h 133069"/>
                <a:gd name="connsiteX7" fmla="*/ 433554 w 433915"/>
                <a:gd name="connsiteY7" fmla="*/ 4170 h 133069"/>
                <a:gd name="connsiteX8" fmla="*/ 430567 w 433915"/>
                <a:gd name="connsiteY8" fmla="*/ 11842 h 133069"/>
                <a:gd name="connsiteX9" fmla="*/ 139066 w 433915"/>
                <a:gd name="connsiteY9" fmla="*/ 124801 h 133069"/>
                <a:gd name="connsiteX10" fmla="*/ 96026 w 433915"/>
                <a:gd name="connsiteY10" fmla="*/ 133070 h 13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3915" h="133069">
                  <a:moveTo>
                    <a:pt x="96026" y="133070"/>
                  </a:moveTo>
                  <a:cubicBezTo>
                    <a:pt x="56602" y="133070"/>
                    <a:pt x="29344" y="108516"/>
                    <a:pt x="1458" y="70412"/>
                  </a:cubicBezTo>
                  <a:cubicBezTo>
                    <a:pt x="-774" y="67740"/>
                    <a:pt x="-397" y="63779"/>
                    <a:pt x="2275" y="61546"/>
                  </a:cubicBezTo>
                  <a:cubicBezTo>
                    <a:pt x="4916" y="59346"/>
                    <a:pt x="8909" y="59692"/>
                    <a:pt x="11110" y="62364"/>
                  </a:cubicBezTo>
                  <a:cubicBezTo>
                    <a:pt x="11298" y="62553"/>
                    <a:pt x="11455" y="62772"/>
                    <a:pt x="11581" y="62993"/>
                  </a:cubicBezTo>
                  <a:cubicBezTo>
                    <a:pt x="46164" y="110151"/>
                    <a:pt x="77257" y="133353"/>
                    <a:pt x="134853" y="112949"/>
                  </a:cubicBezTo>
                  <a:cubicBezTo>
                    <a:pt x="153182" y="106473"/>
                    <a:pt x="316915" y="48216"/>
                    <a:pt x="425505" y="366"/>
                  </a:cubicBezTo>
                  <a:cubicBezTo>
                    <a:pt x="428775" y="-797"/>
                    <a:pt x="432359" y="901"/>
                    <a:pt x="433554" y="4170"/>
                  </a:cubicBezTo>
                  <a:cubicBezTo>
                    <a:pt x="434591" y="7126"/>
                    <a:pt x="433334" y="10364"/>
                    <a:pt x="430567" y="11842"/>
                  </a:cubicBezTo>
                  <a:cubicBezTo>
                    <a:pt x="321537" y="59880"/>
                    <a:pt x="157426" y="118294"/>
                    <a:pt x="139066" y="124801"/>
                  </a:cubicBezTo>
                  <a:cubicBezTo>
                    <a:pt x="125295" y="129989"/>
                    <a:pt x="110739" y="132787"/>
                    <a:pt x="96026" y="133070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4" name="任意多边形: 形状  9"/>
            <p:cNvSpPr/>
            <p:nvPr>
              <p:custDataLst>
                <p:tags r:id="rId8"/>
              </p:custDataLst>
            </p:nvPr>
          </p:nvSpPr>
          <p:spPr>
            <a:xfrm>
              <a:off x="6484770" y="634449"/>
              <a:ext cx="498571" cy="246911"/>
            </a:xfrm>
            <a:custGeom>
              <a:avLst/>
              <a:gdLst>
                <a:gd name="connsiteX0" fmla="*/ 22356 w 498571"/>
                <a:gd name="connsiteY0" fmla="*/ 246911 h 246911"/>
                <a:gd name="connsiteX1" fmla="*/ 6102 w 498571"/>
                <a:gd name="connsiteY1" fmla="*/ 246660 h 246911"/>
                <a:gd name="connsiteX2" fmla="*/ 2 w 498571"/>
                <a:gd name="connsiteY2" fmla="*/ 240184 h 246911"/>
                <a:gd name="connsiteX3" fmla="*/ 6479 w 498571"/>
                <a:gd name="connsiteY3" fmla="*/ 234084 h 246911"/>
                <a:gd name="connsiteX4" fmla="*/ 487651 w 498571"/>
                <a:gd name="connsiteY4" fmla="*/ 2034 h 246911"/>
                <a:gd name="connsiteX5" fmla="*/ 496549 w 498571"/>
                <a:gd name="connsiteY5" fmla="*/ 1657 h 246911"/>
                <a:gd name="connsiteX6" fmla="*/ 497272 w 498571"/>
                <a:gd name="connsiteY6" fmla="*/ 10114 h 246911"/>
                <a:gd name="connsiteX7" fmla="*/ 22356 w 498571"/>
                <a:gd name="connsiteY7" fmla="*/ 246911 h 246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8571" h="246911">
                  <a:moveTo>
                    <a:pt x="22356" y="246911"/>
                  </a:moveTo>
                  <a:cubicBezTo>
                    <a:pt x="16917" y="246911"/>
                    <a:pt x="11509" y="246911"/>
                    <a:pt x="6102" y="246660"/>
                  </a:cubicBezTo>
                  <a:cubicBezTo>
                    <a:pt x="2644" y="246565"/>
                    <a:pt x="-92" y="243642"/>
                    <a:pt x="2" y="240184"/>
                  </a:cubicBezTo>
                  <a:cubicBezTo>
                    <a:pt x="97" y="236725"/>
                    <a:pt x="3021" y="233990"/>
                    <a:pt x="6479" y="234084"/>
                  </a:cubicBezTo>
                  <a:cubicBezTo>
                    <a:pt x="181122" y="239649"/>
                    <a:pt x="361015" y="152909"/>
                    <a:pt x="487651" y="2034"/>
                  </a:cubicBezTo>
                  <a:cubicBezTo>
                    <a:pt x="490009" y="-513"/>
                    <a:pt x="493971" y="-701"/>
                    <a:pt x="496549" y="1657"/>
                  </a:cubicBezTo>
                  <a:cubicBezTo>
                    <a:pt x="498938" y="3857"/>
                    <a:pt x="499252" y="7536"/>
                    <a:pt x="497272" y="10114"/>
                  </a:cubicBezTo>
                  <a:cubicBezTo>
                    <a:pt x="372050" y="159228"/>
                    <a:pt x="195647" y="246911"/>
                    <a:pt x="22356" y="246911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5" name="任意多边形: 形状  10"/>
            <p:cNvSpPr/>
            <p:nvPr>
              <p:custDataLst>
                <p:tags r:id="rId9"/>
              </p:custDataLst>
            </p:nvPr>
          </p:nvSpPr>
          <p:spPr>
            <a:xfrm>
              <a:off x="6412090" y="860573"/>
              <a:ext cx="18418" cy="13739"/>
            </a:xfrm>
            <a:custGeom>
              <a:avLst/>
              <a:gdLst>
                <a:gd name="connsiteX0" fmla="*/ 11534 w 18418"/>
                <a:gd name="connsiteY0" fmla="*/ 13493 h 13739"/>
                <a:gd name="connsiteX1" fmla="*/ 10371 w 18418"/>
                <a:gd name="connsiteY1" fmla="*/ 13493 h 13739"/>
                <a:gd name="connsiteX2" fmla="*/ 4900 w 18418"/>
                <a:gd name="connsiteY2" fmla="*/ 12424 h 13739"/>
                <a:gd name="connsiteX3" fmla="*/ 153 w 18418"/>
                <a:gd name="connsiteY3" fmla="*/ 4910 h 13739"/>
                <a:gd name="connsiteX4" fmla="*/ 7384 w 18418"/>
                <a:gd name="connsiteY4" fmla="*/ 100 h 13739"/>
                <a:gd name="connsiteX5" fmla="*/ 12697 w 18418"/>
                <a:gd name="connsiteY5" fmla="*/ 1137 h 13739"/>
                <a:gd name="connsiteX6" fmla="*/ 18388 w 18418"/>
                <a:gd name="connsiteY6" fmla="*/ 8023 h 13739"/>
                <a:gd name="connsiteX7" fmla="*/ 11534 w 18418"/>
                <a:gd name="connsiteY7" fmla="*/ 13713 h 1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418" h="13739">
                  <a:moveTo>
                    <a:pt x="11534" y="13493"/>
                  </a:moveTo>
                  <a:lnTo>
                    <a:pt x="10371" y="13493"/>
                  </a:lnTo>
                  <a:lnTo>
                    <a:pt x="4900" y="12424"/>
                  </a:lnTo>
                  <a:cubicBezTo>
                    <a:pt x="1505" y="11670"/>
                    <a:pt x="-601" y="8274"/>
                    <a:pt x="153" y="4910"/>
                  </a:cubicBezTo>
                  <a:cubicBezTo>
                    <a:pt x="908" y="1640"/>
                    <a:pt x="4083" y="-497"/>
                    <a:pt x="7384" y="100"/>
                  </a:cubicBezTo>
                  <a:lnTo>
                    <a:pt x="12697" y="1137"/>
                  </a:lnTo>
                  <a:cubicBezTo>
                    <a:pt x="16156" y="1452"/>
                    <a:pt x="18734" y="4533"/>
                    <a:pt x="18388" y="8023"/>
                  </a:cubicBezTo>
                  <a:cubicBezTo>
                    <a:pt x="18073" y="11481"/>
                    <a:pt x="14992" y="14028"/>
                    <a:pt x="11534" y="13713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6" name="任意多边形: 形状  11"/>
            <p:cNvSpPr/>
            <p:nvPr>
              <p:custDataLst>
                <p:tags r:id="rId10"/>
              </p:custDataLst>
            </p:nvPr>
          </p:nvSpPr>
          <p:spPr>
            <a:xfrm>
              <a:off x="4830511" y="623152"/>
              <a:ext cx="333922" cy="242539"/>
            </a:xfrm>
            <a:custGeom>
              <a:avLst/>
              <a:gdLst>
                <a:gd name="connsiteX0" fmla="*/ 295819 w 333922"/>
                <a:gd name="connsiteY0" fmla="*/ 0 h 242539"/>
                <a:gd name="connsiteX1" fmla="*/ 121082 w 333922"/>
                <a:gd name="connsiteY1" fmla="*/ 38073 h 242539"/>
                <a:gd name="connsiteX2" fmla="*/ 33053 w 333922"/>
                <a:gd name="connsiteY2" fmla="*/ 25497 h 242539"/>
                <a:gd name="connsiteX3" fmla="*/ 35537 w 333922"/>
                <a:gd name="connsiteY3" fmla="*/ 96926 h 242539"/>
                <a:gd name="connsiteX4" fmla="*/ 146705 w 333922"/>
                <a:gd name="connsiteY4" fmla="*/ 143487 h 242539"/>
                <a:gd name="connsiteX5" fmla="*/ 170630 w 333922"/>
                <a:gd name="connsiteY5" fmla="*/ 232019 h 242539"/>
                <a:gd name="connsiteX6" fmla="*/ 214109 w 333922"/>
                <a:gd name="connsiteY6" fmla="*/ 227963 h 242539"/>
                <a:gd name="connsiteX7" fmla="*/ 222064 w 333922"/>
                <a:gd name="connsiteY7" fmla="*/ 192972 h 242539"/>
                <a:gd name="connsiteX8" fmla="*/ 321442 w 333922"/>
                <a:gd name="connsiteY8" fmla="*/ 120946 h 242539"/>
                <a:gd name="connsiteX9" fmla="*/ 295819 w 333922"/>
                <a:gd name="connsiteY9" fmla="*/ 0 h 242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3922" h="242539">
                  <a:moveTo>
                    <a:pt x="295819" y="0"/>
                  </a:moveTo>
                  <a:cubicBezTo>
                    <a:pt x="223761" y="5785"/>
                    <a:pt x="190625" y="14902"/>
                    <a:pt x="121082" y="38073"/>
                  </a:cubicBezTo>
                  <a:cubicBezTo>
                    <a:pt x="85462" y="38921"/>
                    <a:pt x="59430" y="33042"/>
                    <a:pt x="33053" y="25497"/>
                  </a:cubicBezTo>
                  <a:cubicBezTo>
                    <a:pt x="-7818" y="13676"/>
                    <a:pt x="-14986" y="74542"/>
                    <a:pt x="35537" y="96926"/>
                  </a:cubicBezTo>
                  <a:cubicBezTo>
                    <a:pt x="86059" y="119311"/>
                    <a:pt x="133657" y="126730"/>
                    <a:pt x="146705" y="143487"/>
                  </a:cubicBezTo>
                  <a:cubicBezTo>
                    <a:pt x="154281" y="153202"/>
                    <a:pt x="138939" y="200957"/>
                    <a:pt x="170630" y="232019"/>
                  </a:cubicBezTo>
                  <a:cubicBezTo>
                    <a:pt x="180816" y="241985"/>
                    <a:pt x="211500" y="251260"/>
                    <a:pt x="214109" y="227963"/>
                  </a:cubicBezTo>
                  <a:cubicBezTo>
                    <a:pt x="215461" y="215388"/>
                    <a:pt x="216153" y="204196"/>
                    <a:pt x="222064" y="192972"/>
                  </a:cubicBezTo>
                  <a:cubicBezTo>
                    <a:pt x="237783" y="163168"/>
                    <a:pt x="282520" y="170619"/>
                    <a:pt x="321442" y="120946"/>
                  </a:cubicBezTo>
                  <a:cubicBezTo>
                    <a:pt x="360363" y="71272"/>
                    <a:pt x="295819" y="0"/>
                    <a:pt x="295819" y="0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7" name="任意多边形: 形状  12"/>
            <p:cNvSpPr/>
            <p:nvPr>
              <p:custDataLst>
                <p:tags r:id="rId11"/>
              </p:custDataLst>
            </p:nvPr>
          </p:nvSpPr>
          <p:spPr>
            <a:xfrm>
              <a:off x="4824178" y="616813"/>
              <a:ext cx="346704" cy="255146"/>
            </a:xfrm>
            <a:custGeom>
              <a:avLst/>
              <a:gdLst>
                <a:gd name="connsiteX0" fmla="*/ 203685 w 346704"/>
                <a:gd name="connsiteY0" fmla="*/ 255147 h 255146"/>
                <a:gd name="connsiteX1" fmla="*/ 172592 w 346704"/>
                <a:gd name="connsiteY1" fmla="*/ 242791 h 255146"/>
                <a:gd name="connsiteX2" fmla="*/ 149327 w 346704"/>
                <a:gd name="connsiteY2" fmla="*/ 169728 h 255146"/>
                <a:gd name="connsiteX3" fmla="*/ 148101 w 346704"/>
                <a:gd name="connsiteY3" fmla="*/ 153631 h 255146"/>
                <a:gd name="connsiteX4" fmla="*/ 97328 w 346704"/>
                <a:gd name="connsiteY4" fmla="*/ 130460 h 255146"/>
                <a:gd name="connsiteX5" fmla="*/ 39354 w 346704"/>
                <a:gd name="connsiteY5" fmla="*/ 108956 h 255146"/>
                <a:gd name="connsiteX6" fmla="*/ 2225 w 346704"/>
                <a:gd name="connsiteY6" fmla="*/ 42934 h 255146"/>
                <a:gd name="connsiteX7" fmla="*/ 41146 w 346704"/>
                <a:gd name="connsiteY7" fmla="*/ 25706 h 255146"/>
                <a:gd name="connsiteX8" fmla="*/ 126314 w 346704"/>
                <a:gd name="connsiteY8" fmla="*/ 38093 h 255146"/>
                <a:gd name="connsiteX9" fmla="*/ 301649 w 346704"/>
                <a:gd name="connsiteY9" fmla="*/ 21 h 255146"/>
                <a:gd name="connsiteX10" fmla="*/ 306805 w 346704"/>
                <a:gd name="connsiteY10" fmla="*/ 2064 h 255146"/>
                <a:gd name="connsiteX11" fmla="*/ 332774 w 346704"/>
                <a:gd name="connsiteY11" fmla="*/ 130963 h 255146"/>
                <a:gd name="connsiteX12" fmla="*/ 267318 w 346704"/>
                <a:gd name="connsiteY12" fmla="*/ 178373 h 255146"/>
                <a:gd name="connsiteX13" fmla="*/ 233992 w 346704"/>
                <a:gd name="connsiteY13" fmla="*/ 202078 h 255146"/>
                <a:gd name="connsiteX14" fmla="*/ 227045 w 346704"/>
                <a:gd name="connsiteY14" fmla="*/ 231568 h 255146"/>
                <a:gd name="connsiteX15" fmla="*/ 226698 w 346704"/>
                <a:gd name="connsiteY15" fmla="*/ 234711 h 255146"/>
                <a:gd name="connsiteX16" fmla="*/ 213023 w 346704"/>
                <a:gd name="connsiteY16" fmla="*/ 253386 h 255146"/>
                <a:gd name="connsiteX17" fmla="*/ 203685 w 346704"/>
                <a:gd name="connsiteY17" fmla="*/ 255147 h 255146"/>
                <a:gd name="connsiteX18" fmla="*/ 29545 w 346704"/>
                <a:gd name="connsiteY18" fmla="*/ 36584 h 255146"/>
                <a:gd name="connsiteX19" fmla="*/ 14015 w 346704"/>
                <a:gd name="connsiteY19" fmla="*/ 47304 h 255146"/>
                <a:gd name="connsiteX20" fmla="*/ 44447 w 346704"/>
                <a:gd name="connsiteY20" fmla="*/ 97607 h 255146"/>
                <a:gd name="connsiteX21" fmla="*/ 101258 w 346704"/>
                <a:gd name="connsiteY21" fmla="*/ 118671 h 255146"/>
                <a:gd name="connsiteX22" fmla="*/ 158036 w 346704"/>
                <a:gd name="connsiteY22" fmla="*/ 146085 h 255146"/>
                <a:gd name="connsiteX23" fmla="*/ 161871 w 346704"/>
                <a:gd name="connsiteY23" fmla="*/ 169822 h 255146"/>
                <a:gd name="connsiteX24" fmla="*/ 181395 w 346704"/>
                <a:gd name="connsiteY24" fmla="*/ 233957 h 255146"/>
                <a:gd name="connsiteX25" fmla="*/ 208778 w 346704"/>
                <a:gd name="connsiteY25" fmla="*/ 241943 h 255146"/>
                <a:gd name="connsiteX26" fmla="*/ 214217 w 346704"/>
                <a:gd name="connsiteY26" fmla="*/ 233737 h 255146"/>
                <a:gd name="connsiteX27" fmla="*/ 214563 w 346704"/>
                <a:gd name="connsiteY27" fmla="*/ 230593 h 255146"/>
                <a:gd name="connsiteX28" fmla="*/ 222894 w 346704"/>
                <a:gd name="connsiteY28" fmla="*/ 196545 h 255146"/>
                <a:gd name="connsiteX29" fmla="*/ 262224 w 346704"/>
                <a:gd name="connsiteY29" fmla="*/ 167244 h 255146"/>
                <a:gd name="connsiteX30" fmla="*/ 322870 w 346704"/>
                <a:gd name="connsiteY30" fmla="*/ 123544 h 255146"/>
                <a:gd name="connsiteX31" fmla="*/ 299448 w 346704"/>
                <a:gd name="connsiteY31" fmla="*/ 13036 h 255146"/>
                <a:gd name="connsiteX32" fmla="*/ 129395 w 346704"/>
                <a:gd name="connsiteY32" fmla="*/ 50574 h 255146"/>
                <a:gd name="connsiteX33" fmla="*/ 127540 w 346704"/>
                <a:gd name="connsiteY33" fmla="*/ 50888 h 255146"/>
                <a:gd name="connsiteX34" fmla="*/ 37688 w 346704"/>
                <a:gd name="connsiteY34" fmla="*/ 38030 h 255146"/>
                <a:gd name="connsiteX35" fmla="*/ 29545 w 346704"/>
                <a:gd name="connsiteY35" fmla="*/ 36584 h 25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6704" h="255146">
                  <a:moveTo>
                    <a:pt x="203685" y="255147"/>
                  </a:moveTo>
                  <a:cubicBezTo>
                    <a:pt x="192210" y="254770"/>
                    <a:pt x="181206" y="250399"/>
                    <a:pt x="172592" y="242791"/>
                  </a:cubicBezTo>
                  <a:cubicBezTo>
                    <a:pt x="149422" y="220093"/>
                    <a:pt x="149359" y="189786"/>
                    <a:pt x="149327" y="169728"/>
                  </a:cubicBezTo>
                  <a:cubicBezTo>
                    <a:pt x="149327" y="163691"/>
                    <a:pt x="149327" y="155423"/>
                    <a:pt x="148101" y="153631"/>
                  </a:cubicBezTo>
                  <a:cubicBezTo>
                    <a:pt x="141499" y="145142"/>
                    <a:pt x="121001" y="138352"/>
                    <a:pt x="97328" y="130460"/>
                  </a:cubicBezTo>
                  <a:cubicBezTo>
                    <a:pt x="79785" y="124644"/>
                    <a:pt x="59915" y="118073"/>
                    <a:pt x="39354" y="108956"/>
                  </a:cubicBezTo>
                  <a:cubicBezTo>
                    <a:pt x="6406" y="94368"/>
                    <a:pt x="-5383" y="63967"/>
                    <a:pt x="2225" y="42934"/>
                  </a:cubicBezTo>
                  <a:cubicBezTo>
                    <a:pt x="7915" y="27215"/>
                    <a:pt x="23195" y="20518"/>
                    <a:pt x="41146" y="25706"/>
                  </a:cubicBezTo>
                  <a:cubicBezTo>
                    <a:pt x="69441" y="33848"/>
                    <a:pt x="93618" y="38785"/>
                    <a:pt x="126314" y="38093"/>
                  </a:cubicBezTo>
                  <a:cubicBezTo>
                    <a:pt x="195197" y="15142"/>
                    <a:pt x="228428" y="5900"/>
                    <a:pt x="301649" y="21"/>
                  </a:cubicBezTo>
                  <a:cubicBezTo>
                    <a:pt x="303598" y="-137"/>
                    <a:pt x="305484" y="618"/>
                    <a:pt x="306805" y="2064"/>
                  </a:cubicBezTo>
                  <a:cubicBezTo>
                    <a:pt x="309572" y="5208"/>
                    <a:pt x="374461" y="77800"/>
                    <a:pt x="332774" y="130963"/>
                  </a:cubicBezTo>
                  <a:cubicBezTo>
                    <a:pt x="310766" y="159258"/>
                    <a:pt x="286621" y="169822"/>
                    <a:pt x="267318" y="178373"/>
                  </a:cubicBezTo>
                  <a:cubicBezTo>
                    <a:pt x="252133" y="185101"/>
                    <a:pt x="240154" y="190383"/>
                    <a:pt x="233992" y="202078"/>
                  </a:cubicBezTo>
                  <a:cubicBezTo>
                    <a:pt x="229151" y="211227"/>
                    <a:pt x="228176" y="220658"/>
                    <a:pt x="227045" y="231568"/>
                  </a:cubicBezTo>
                  <a:lnTo>
                    <a:pt x="226698" y="234711"/>
                  </a:lnTo>
                  <a:cubicBezTo>
                    <a:pt x="226321" y="243137"/>
                    <a:pt x="220945" y="250494"/>
                    <a:pt x="213023" y="253386"/>
                  </a:cubicBezTo>
                  <a:cubicBezTo>
                    <a:pt x="210036" y="254518"/>
                    <a:pt x="206892" y="255115"/>
                    <a:pt x="203685" y="255147"/>
                  </a:cubicBezTo>
                  <a:close/>
                  <a:moveTo>
                    <a:pt x="29545" y="36584"/>
                  </a:moveTo>
                  <a:cubicBezTo>
                    <a:pt x="22534" y="36206"/>
                    <a:pt x="16152" y="40608"/>
                    <a:pt x="14015" y="47304"/>
                  </a:cubicBezTo>
                  <a:cubicBezTo>
                    <a:pt x="9393" y="59880"/>
                    <a:pt x="15838" y="84811"/>
                    <a:pt x="44447" y="97607"/>
                  </a:cubicBezTo>
                  <a:cubicBezTo>
                    <a:pt x="64442" y="106473"/>
                    <a:pt x="83998" y="112949"/>
                    <a:pt x="101258" y="118671"/>
                  </a:cubicBezTo>
                  <a:cubicBezTo>
                    <a:pt x="129018" y="127882"/>
                    <a:pt x="149044" y="134390"/>
                    <a:pt x="158036" y="146085"/>
                  </a:cubicBezTo>
                  <a:cubicBezTo>
                    <a:pt x="161840" y="150958"/>
                    <a:pt x="161840" y="158881"/>
                    <a:pt x="161871" y="169822"/>
                  </a:cubicBezTo>
                  <a:cubicBezTo>
                    <a:pt x="161871" y="188874"/>
                    <a:pt x="161871" y="214937"/>
                    <a:pt x="181395" y="233957"/>
                  </a:cubicBezTo>
                  <a:cubicBezTo>
                    <a:pt x="187243" y="239711"/>
                    <a:pt x="201296" y="244615"/>
                    <a:pt x="208778" y="241943"/>
                  </a:cubicBezTo>
                  <a:cubicBezTo>
                    <a:pt x="210979" y="241125"/>
                    <a:pt x="213620" y="239490"/>
                    <a:pt x="214217" y="233737"/>
                  </a:cubicBezTo>
                  <a:lnTo>
                    <a:pt x="214563" y="230593"/>
                  </a:lnTo>
                  <a:cubicBezTo>
                    <a:pt x="215758" y="218929"/>
                    <a:pt x="216921" y="207863"/>
                    <a:pt x="222894" y="196545"/>
                  </a:cubicBezTo>
                  <a:cubicBezTo>
                    <a:pt x="231068" y="181014"/>
                    <a:pt x="245531" y="174537"/>
                    <a:pt x="262224" y="167244"/>
                  </a:cubicBezTo>
                  <a:cubicBezTo>
                    <a:pt x="281088" y="158849"/>
                    <a:pt x="302686" y="149355"/>
                    <a:pt x="322870" y="123544"/>
                  </a:cubicBezTo>
                  <a:cubicBezTo>
                    <a:pt x="354309" y="83334"/>
                    <a:pt x="309634" y="25266"/>
                    <a:pt x="299448" y="13036"/>
                  </a:cubicBezTo>
                  <a:cubicBezTo>
                    <a:pt x="229528" y="18852"/>
                    <a:pt x="196831" y="28095"/>
                    <a:pt x="129395" y="50574"/>
                  </a:cubicBezTo>
                  <a:cubicBezTo>
                    <a:pt x="128798" y="50763"/>
                    <a:pt x="128169" y="50888"/>
                    <a:pt x="127540" y="50888"/>
                  </a:cubicBezTo>
                  <a:cubicBezTo>
                    <a:pt x="92958" y="51706"/>
                    <a:pt x="66549" y="46330"/>
                    <a:pt x="37688" y="38030"/>
                  </a:cubicBezTo>
                  <a:cubicBezTo>
                    <a:pt x="35047" y="37181"/>
                    <a:pt x="32312" y="36678"/>
                    <a:pt x="29545" y="36584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8" name="任意多边形: 形状  13"/>
            <p:cNvSpPr/>
            <p:nvPr>
              <p:custDataLst>
                <p:tags r:id="rId12"/>
              </p:custDataLst>
            </p:nvPr>
          </p:nvSpPr>
          <p:spPr>
            <a:xfrm>
              <a:off x="5323294" y="-465343"/>
              <a:ext cx="1412429" cy="999888"/>
            </a:xfrm>
            <a:custGeom>
              <a:avLst/>
              <a:gdLst>
                <a:gd name="connsiteX0" fmla="*/ 1258907 w 1412429"/>
                <a:gd name="connsiteY0" fmla="*/ 338176 h 999888"/>
                <a:gd name="connsiteX1" fmla="*/ 1299778 w 1412429"/>
                <a:gd name="connsiteY1" fmla="*/ 45009 h 999888"/>
                <a:gd name="connsiteX2" fmla="*/ 942444 w 1412429"/>
                <a:gd name="connsiteY2" fmla="*/ 88080 h 999888"/>
                <a:gd name="connsiteX3" fmla="*/ 732086 w 1412429"/>
                <a:gd name="connsiteY3" fmla="*/ 179253 h 999888"/>
                <a:gd name="connsiteX4" fmla="*/ 533329 w 1412429"/>
                <a:gd name="connsiteY4" fmla="*/ 290201 h 999888"/>
                <a:gd name="connsiteX5" fmla="*/ 326304 w 1412429"/>
                <a:gd name="connsiteY5" fmla="*/ 260397 h 999888"/>
                <a:gd name="connsiteX6" fmla="*/ 0 w 1412429"/>
                <a:gd name="connsiteY6" fmla="*/ 594151 h 999888"/>
                <a:gd name="connsiteX7" fmla="*/ 260031 w 1412429"/>
                <a:gd name="connsiteY7" fmla="*/ 932025 h 999888"/>
                <a:gd name="connsiteX8" fmla="*/ 1176789 w 1412429"/>
                <a:gd name="connsiteY8" fmla="*/ 991759 h 999888"/>
                <a:gd name="connsiteX9" fmla="*/ 1407865 w 1412429"/>
                <a:gd name="connsiteY9" fmla="*/ 827774 h 999888"/>
                <a:gd name="connsiteX10" fmla="*/ 1314271 w 1412429"/>
                <a:gd name="connsiteY10" fmla="*/ 630683 h 999888"/>
                <a:gd name="connsiteX11" fmla="*/ 1147645 w 1412429"/>
                <a:gd name="connsiteY11" fmla="*/ 639801 h 999888"/>
                <a:gd name="connsiteX12" fmla="*/ 1146828 w 1412429"/>
                <a:gd name="connsiteY12" fmla="*/ 472515 h 99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2429" h="999888">
                  <a:moveTo>
                    <a:pt x="1258907" y="338176"/>
                  </a:moveTo>
                  <a:cubicBezTo>
                    <a:pt x="1384380" y="242539"/>
                    <a:pt x="1380419" y="107478"/>
                    <a:pt x="1299778" y="45009"/>
                  </a:cubicBezTo>
                  <a:cubicBezTo>
                    <a:pt x="1227720" y="-10890"/>
                    <a:pt x="1048267" y="-32834"/>
                    <a:pt x="942444" y="88080"/>
                  </a:cubicBezTo>
                  <a:cubicBezTo>
                    <a:pt x="838098" y="58276"/>
                    <a:pt x="761890" y="132094"/>
                    <a:pt x="732086" y="179253"/>
                  </a:cubicBezTo>
                  <a:cubicBezTo>
                    <a:pt x="702282" y="226411"/>
                    <a:pt x="635191" y="290201"/>
                    <a:pt x="533329" y="290201"/>
                  </a:cubicBezTo>
                  <a:cubicBezTo>
                    <a:pt x="494188" y="290201"/>
                    <a:pt x="380222" y="260397"/>
                    <a:pt x="326304" y="260397"/>
                  </a:cubicBezTo>
                  <a:cubicBezTo>
                    <a:pt x="169110" y="260397"/>
                    <a:pt x="0" y="375526"/>
                    <a:pt x="0" y="594151"/>
                  </a:cubicBezTo>
                  <a:cubicBezTo>
                    <a:pt x="0" y="739902"/>
                    <a:pt x="108496" y="872417"/>
                    <a:pt x="260031" y="932025"/>
                  </a:cubicBezTo>
                  <a:cubicBezTo>
                    <a:pt x="515064" y="1032378"/>
                    <a:pt x="1176789" y="991759"/>
                    <a:pt x="1176789" y="991759"/>
                  </a:cubicBezTo>
                  <a:lnTo>
                    <a:pt x="1407865" y="827774"/>
                  </a:lnTo>
                  <a:cubicBezTo>
                    <a:pt x="1426068" y="717738"/>
                    <a:pt x="1388813" y="649736"/>
                    <a:pt x="1314271" y="630683"/>
                  </a:cubicBezTo>
                  <a:cubicBezTo>
                    <a:pt x="1239730" y="611632"/>
                    <a:pt x="1203292" y="676239"/>
                    <a:pt x="1147645" y="639801"/>
                  </a:cubicBezTo>
                  <a:cubicBezTo>
                    <a:pt x="1081403" y="596289"/>
                    <a:pt x="1146828" y="472515"/>
                    <a:pt x="1146828" y="472515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19" name="任意多边形: 形状  14"/>
            <p:cNvSpPr/>
            <p:nvPr>
              <p:custDataLst>
                <p:tags r:id="rId13"/>
              </p:custDataLst>
            </p:nvPr>
          </p:nvSpPr>
          <p:spPr>
            <a:xfrm>
              <a:off x="6478734" y="229127"/>
              <a:ext cx="17322" cy="14809"/>
            </a:xfrm>
            <a:custGeom>
              <a:avLst/>
              <a:gdLst>
                <a:gd name="connsiteX0" fmla="*/ 11100 w 17322"/>
                <a:gd name="connsiteY0" fmla="*/ 14810 h 14809"/>
                <a:gd name="connsiteX1" fmla="*/ 8742 w 17322"/>
                <a:gd name="connsiteY1" fmla="*/ 14338 h 14809"/>
                <a:gd name="connsiteX2" fmla="*/ 3680 w 17322"/>
                <a:gd name="connsiteY2" fmla="*/ 12012 h 14809"/>
                <a:gd name="connsiteX3" fmla="*/ 568 w 17322"/>
                <a:gd name="connsiteY3" fmla="*/ 3681 h 14809"/>
                <a:gd name="connsiteX4" fmla="*/ 8900 w 17322"/>
                <a:gd name="connsiteY4" fmla="*/ 568 h 14809"/>
                <a:gd name="connsiteX5" fmla="*/ 9497 w 17322"/>
                <a:gd name="connsiteY5" fmla="*/ 883 h 14809"/>
                <a:gd name="connsiteX6" fmla="*/ 13490 w 17322"/>
                <a:gd name="connsiteY6" fmla="*/ 2737 h 14809"/>
                <a:gd name="connsiteX7" fmla="*/ 16822 w 17322"/>
                <a:gd name="connsiteY7" fmla="*/ 10974 h 14809"/>
                <a:gd name="connsiteX8" fmla="*/ 11100 w 17322"/>
                <a:gd name="connsiteY8" fmla="*/ 14810 h 1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22" h="14809">
                  <a:moveTo>
                    <a:pt x="11100" y="14810"/>
                  </a:moveTo>
                  <a:cubicBezTo>
                    <a:pt x="10283" y="14810"/>
                    <a:pt x="9497" y="14653"/>
                    <a:pt x="8742" y="14338"/>
                  </a:cubicBezTo>
                  <a:cubicBezTo>
                    <a:pt x="7013" y="13646"/>
                    <a:pt x="5315" y="12861"/>
                    <a:pt x="3680" y="12012"/>
                  </a:cubicBezTo>
                  <a:cubicBezTo>
                    <a:pt x="537" y="10566"/>
                    <a:pt x="-878" y="6856"/>
                    <a:pt x="568" y="3681"/>
                  </a:cubicBezTo>
                  <a:cubicBezTo>
                    <a:pt x="2014" y="537"/>
                    <a:pt x="5756" y="-878"/>
                    <a:pt x="8900" y="568"/>
                  </a:cubicBezTo>
                  <a:cubicBezTo>
                    <a:pt x="9119" y="662"/>
                    <a:pt x="9308" y="757"/>
                    <a:pt x="9497" y="883"/>
                  </a:cubicBezTo>
                  <a:cubicBezTo>
                    <a:pt x="10786" y="1574"/>
                    <a:pt x="12138" y="2172"/>
                    <a:pt x="13490" y="2737"/>
                  </a:cubicBezTo>
                  <a:cubicBezTo>
                    <a:pt x="16697" y="4089"/>
                    <a:pt x="18174" y="7799"/>
                    <a:pt x="16822" y="10974"/>
                  </a:cubicBezTo>
                  <a:cubicBezTo>
                    <a:pt x="15848" y="13269"/>
                    <a:pt x="13584" y="14779"/>
                    <a:pt x="11100" y="14810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0" name="任意多边形: 形状  15"/>
            <p:cNvSpPr/>
            <p:nvPr>
              <p:custDataLst>
                <p:tags r:id="rId14"/>
              </p:custDataLst>
            </p:nvPr>
          </p:nvSpPr>
          <p:spPr>
            <a:xfrm>
              <a:off x="6547317" y="217352"/>
              <a:ext cx="143905" cy="161142"/>
            </a:xfrm>
            <a:custGeom>
              <a:avLst/>
              <a:gdLst>
                <a:gd name="connsiteX0" fmla="*/ 125555 w 143905"/>
                <a:gd name="connsiteY0" fmla="*/ 161143 h 161142"/>
                <a:gd name="connsiteX1" fmla="*/ 122976 w 143905"/>
                <a:gd name="connsiteY1" fmla="*/ 160577 h 161142"/>
                <a:gd name="connsiteX2" fmla="*/ 119833 w 143905"/>
                <a:gd name="connsiteY2" fmla="*/ 152277 h 161142"/>
                <a:gd name="connsiteX3" fmla="*/ 107823 w 143905"/>
                <a:gd name="connsiteY3" fmla="*/ 35262 h 161142"/>
                <a:gd name="connsiteX4" fmla="*/ 41802 w 143905"/>
                <a:gd name="connsiteY4" fmla="*/ 15487 h 161142"/>
                <a:gd name="connsiteX5" fmla="*/ 37840 w 143905"/>
                <a:gd name="connsiteY5" fmla="*/ 16775 h 161142"/>
                <a:gd name="connsiteX6" fmla="*/ 8099 w 143905"/>
                <a:gd name="connsiteY6" fmla="*/ 25673 h 161142"/>
                <a:gd name="connsiteX7" fmla="*/ 270 w 143905"/>
                <a:gd name="connsiteY7" fmla="*/ 21460 h 161142"/>
                <a:gd name="connsiteX8" fmla="*/ 4483 w 143905"/>
                <a:gd name="connsiteY8" fmla="*/ 13632 h 161142"/>
                <a:gd name="connsiteX9" fmla="*/ 4955 w 143905"/>
                <a:gd name="connsiteY9" fmla="*/ 13506 h 161142"/>
                <a:gd name="connsiteX10" fmla="*/ 33974 w 143905"/>
                <a:gd name="connsiteY10" fmla="*/ 4829 h 161142"/>
                <a:gd name="connsiteX11" fmla="*/ 37935 w 143905"/>
                <a:gd name="connsiteY11" fmla="*/ 3540 h 161142"/>
                <a:gd name="connsiteX12" fmla="*/ 117224 w 143905"/>
                <a:gd name="connsiteY12" fmla="*/ 26931 h 161142"/>
                <a:gd name="connsiteX13" fmla="*/ 131277 w 143905"/>
                <a:gd name="connsiteY13" fmla="*/ 157464 h 161142"/>
                <a:gd name="connsiteX14" fmla="*/ 125555 w 143905"/>
                <a:gd name="connsiteY14" fmla="*/ 161143 h 16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905" h="161142">
                  <a:moveTo>
                    <a:pt x="125555" y="161143"/>
                  </a:moveTo>
                  <a:cubicBezTo>
                    <a:pt x="124674" y="161143"/>
                    <a:pt x="123794" y="160955"/>
                    <a:pt x="122976" y="160577"/>
                  </a:cubicBezTo>
                  <a:cubicBezTo>
                    <a:pt x="119833" y="159162"/>
                    <a:pt x="118418" y="155453"/>
                    <a:pt x="119833" y="152277"/>
                  </a:cubicBezTo>
                  <a:cubicBezTo>
                    <a:pt x="142815" y="101755"/>
                    <a:pt x="127724" y="57677"/>
                    <a:pt x="107823" y="35262"/>
                  </a:cubicBezTo>
                  <a:cubicBezTo>
                    <a:pt x="89809" y="15015"/>
                    <a:pt x="65726" y="7815"/>
                    <a:pt x="41802" y="15487"/>
                  </a:cubicBezTo>
                  <a:lnTo>
                    <a:pt x="37840" y="16775"/>
                  </a:lnTo>
                  <a:cubicBezTo>
                    <a:pt x="28754" y="19699"/>
                    <a:pt x="18474" y="23063"/>
                    <a:pt x="8099" y="25673"/>
                  </a:cubicBezTo>
                  <a:cubicBezTo>
                    <a:pt x="4767" y="26679"/>
                    <a:pt x="1277" y="24793"/>
                    <a:pt x="270" y="21460"/>
                  </a:cubicBezTo>
                  <a:cubicBezTo>
                    <a:pt x="-735" y="18127"/>
                    <a:pt x="1151" y="14606"/>
                    <a:pt x="4483" y="13632"/>
                  </a:cubicBezTo>
                  <a:cubicBezTo>
                    <a:pt x="4641" y="13569"/>
                    <a:pt x="4798" y="13538"/>
                    <a:pt x="4955" y="13506"/>
                  </a:cubicBezTo>
                  <a:cubicBezTo>
                    <a:pt x="14984" y="10928"/>
                    <a:pt x="24636" y="7815"/>
                    <a:pt x="33974" y="4829"/>
                  </a:cubicBezTo>
                  <a:lnTo>
                    <a:pt x="37935" y="3540"/>
                  </a:lnTo>
                  <a:cubicBezTo>
                    <a:pt x="66449" y="-5578"/>
                    <a:pt x="96097" y="3163"/>
                    <a:pt x="117224" y="26931"/>
                  </a:cubicBezTo>
                  <a:cubicBezTo>
                    <a:pt x="146744" y="60130"/>
                    <a:pt x="152278" y="111375"/>
                    <a:pt x="131277" y="157464"/>
                  </a:cubicBezTo>
                  <a:cubicBezTo>
                    <a:pt x="130239" y="159697"/>
                    <a:pt x="128007" y="161143"/>
                    <a:pt x="125555" y="161143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1" name="任意多边形: 形状  16"/>
            <p:cNvSpPr/>
            <p:nvPr>
              <p:custDataLst>
                <p:tags r:id="rId15"/>
              </p:custDataLst>
            </p:nvPr>
          </p:nvSpPr>
          <p:spPr>
            <a:xfrm>
              <a:off x="5563582" y="707629"/>
              <a:ext cx="912607" cy="392514"/>
            </a:xfrm>
            <a:custGeom>
              <a:avLst/>
              <a:gdLst>
                <a:gd name="connsiteX0" fmla="*/ 207025 w 912607"/>
                <a:gd name="connsiteY0" fmla="*/ 0 h 392514"/>
                <a:gd name="connsiteX1" fmla="*/ 0 w 912607"/>
                <a:gd name="connsiteY1" fmla="*/ 392514 h 392514"/>
                <a:gd name="connsiteX2" fmla="*/ 912608 w 912607"/>
                <a:gd name="connsiteY2" fmla="*/ 392514 h 392514"/>
                <a:gd name="connsiteX3" fmla="*/ 705583 w 912607"/>
                <a:gd name="connsiteY3" fmla="*/ 112708 h 39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2607" h="392514">
                  <a:moveTo>
                    <a:pt x="207025" y="0"/>
                  </a:moveTo>
                  <a:cubicBezTo>
                    <a:pt x="92745" y="92745"/>
                    <a:pt x="0" y="278234"/>
                    <a:pt x="0" y="392514"/>
                  </a:cubicBezTo>
                  <a:lnTo>
                    <a:pt x="912608" y="392514"/>
                  </a:lnTo>
                  <a:cubicBezTo>
                    <a:pt x="866236" y="226894"/>
                    <a:pt x="705583" y="112708"/>
                    <a:pt x="705583" y="112708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2" name="任意多边形: 形状  17"/>
            <p:cNvSpPr/>
            <p:nvPr>
              <p:custDataLst>
                <p:tags r:id="rId16"/>
              </p:custDataLst>
            </p:nvPr>
          </p:nvSpPr>
          <p:spPr>
            <a:xfrm>
              <a:off x="7210886" y="-254763"/>
              <a:ext cx="151599" cy="215373"/>
            </a:xfrm>
            <a:custGeom>
              <a:avLst/>
              <a:gdLst>
                <a:gd name="connsiteX0" fmla="*/ 0 w 151599"/>
                <a:gd name="connsiteY0" fmla="*/ 7877 h 215373"/>
                <a:gd name="connsiteX1" fmla="*/ 76836 w 151599"/>
                <a:gd name="connsiteY1" fmla="*/ 215373 h 215373"/>
                <a:gd name="connsiteX2" fmla="*/ 145561 w 151599"/>
                <a:gd name="connsiteY2" fmla="*/ 74779 h 215373"/>
                <a:gd name="connsiteX3" fmla="*/ 4967 w 151599"/>
                <a:gd name="connsiteY3" fmla="*/ 6022 h 215373"/>
                <a:gd name="connsiteX4" fmla="*/ 0 w 151599"/>
                <a:gd name="connsiteY4" fmla="*/ 7877 h 21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599" h="215373">
                  <a:moveTo>
                    <a:pt x="0" y="7877"/>
                  </a:moveTo>
                  <a:lnTo>
                    <a:pt x="76836" y="215373"/>
                  </a:lnTo>
                  <a:cubicBezTo>
                    <a:pt x="134652" y="195536"/>
                    <a:pt x="165431" y="132595"/>
                    <a:pt x="145561" y="74779"/>
                  </a:cubicBezTo>
                  <a:cubicBezTo>
                    <a:pt x="125724" y="16963"/>
                    <a:pt x="62783" y="-13816"/>
                    <a:pt x="4967" y="6022"/>
                  </a:cubicBezTo>
                  <a:cubicBezTo>
                    <a:pt x="3300" y="6620"/>
                    <a:pt x="1634" y="7217"/>
                    <a:pt x="0" y="7877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3" name="任意多边形: 形状  18"/>
            <p:cNvSpPr/>
            <p:nvPr>
              <p:custDataLst>
                <p:tags r:id="rId17"/>
              </p:custDataLst>
            </p:nvPr>
          </p:nvSpPr>
          <p:spPr>
            <a:xfrm>
              <a:off x="7204584" y="-264119"/>
              <a:ext cx="161698" cy="226985"/>
            </a:xfrm>
            <a:custGeom>
              <a:avLst/>
              <a:gdLst>
                <a:gd name="connsiteX0" fmla="*/ 83138 w 161698"/>
                <a:gd name="connsiteY0" fmla="*/ 226980 h 226985"/>
                <a:gd name="connsiteX1" fmla="*/ 77258 w 161698"/>
                <a:gd name="connsiteY1" fmla="*/ 222894 h 226985"/>
                <a:gd name="connsiteX2" fmla="*/ 390 w 161698"/>
                <a:gd name="connsiteY2" fmla="*/ 15397 h 226985"/>
                <a:gd name="connsiteX3" fmla="*/ 4100 w 161698"/>
                <a:gd name="connsiteY3" fmla="*/ 7317 h 226985"/>
                <a:gd name="connsiteX4" fmla="*/ 154378 w 161698"/>
                <a:gd name="connsiteY4" fmla="*/ 76388 h 226985"/>
                <a:gd name="connsiteX5" fmla="*/ 85338 w 161698"/>
                <a:gd name="connsiteY5" fmla="*/ 226666 h 226985"/>
                <a:gd name="connsiteX6" fmla="*/ 83138 w 161698"/>
                <a:gd name="connsiteY6" fmla="*/ 226980 h 226985"/>
                <a:gd name="connsiteX7" fmla="*/ 14412 w 161698"/>
                <a:gd name="connsiteY7" fmla="*/ 17032 h 226985"/>
                <a:gd name="connsiteX8" fmla="*/ 86721 w 161698"/>
                <a:gd name="connsiteY8" fmla="*/ 212487 h 226985"/>
                <a:gd name="connsiteX9" fmla="*/ 139854 w 161698"/>
                <a:gd name="connsiteY9" fmla="*/ 74722 h 226985"/>
                <a:gd name="connsiteX10" fmla="*/ 14412 w 161698"/>
                <a:gd name="connsiteY10" fmla="*/ 17032 h 2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698" h="226985">
                  <a:moveTo>
                    <a:pt x="83138" y="226980"/>
                  </a:moveTo>
                  <a:cubicBezTo>
                    <a:pt x="80528" y="226980"/>
                    <a:pt x="78170" y="225346"/>
                    <a:pt x="77258" y="222894"/>
                  </a:cubicBezTo>
                  <a:lnTo>
                    <a:pt x="390" y="15397"/>
                  </a:lnTo>
                  <a:cubicBezTo>
                    <a:pt x="-804" y="12127"/>
                    <a:pt x="830" y="8512"/>
                    <a:pt x="4100" y="7317"/>
                  </a:cubicBezTo>
                  <a:cubicBezTo>
                    <a:pt x="64683" y="-15130"/>
                    <a:pt x="131962" y="15806"/>
                    <a:pt x="154378" y="76388"/>
                  </a:cubicBezTo>
                  <a:cubicBezTo>
                    <a:pt x="176826" y="136939"/>
                    <a:pt x="145921" y="204219"/>
                    <a:pt x="85338" y="226666"/>
                  </a:cubicBezTo>
                  <a:cubicBezTo>
                    <a:pt x="84615" y="226886"/>
                    <a:pt x="83892" y="227012"/>
                    <a:pt x="83138" y="226980"/>
                  </a:cubicBezTo>
                  <a:close/>
                  <a:moveTo>
                    <a:pt x="14412" y="17032"/>
                  </a:moveTo>
                  <a:lnTo>
                    <a:pt x="86721" y="212487"/>
                  </a:lnTo>
                  <a:cubicBezTo>
                    <a:pt x="139444" y="189128"/>
                    <a:pt x="163212" y="127445"/>
                    <a:pt x="139854" y="74722"/>
                  </a:cubicBezTo>
                  <a:cubicBezTo>
                    <a:pt x="118538" y="26652"/>
                    <a:pt x="64777" y="1941"/>
                    <a:pt x="14412" y="17032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4" name="任意多边形: 形状  19"/>
            <p:cNvSpPr/>
            <p:nvPr>
              <p:custDataLst>
                <p:tags r:id="rId18"/>
              </p:custDataLst>
            </p:nvPr>
          </p:nvSpPr>
          <p:spPr>
            <a:xfrm>
              <a:off x="6689832" y="-449930"/>
              <a:ext cx="668564" cy="597338"/>
            </a:xfrm>
            <a:custGeom>
              <a:avLst/>
              <a:gdLst>
                <a:gd name="connsiteX0" fmla="*/ 87071 w 668564"/>
                <a:gd name="connsiteY0" fmla="*/ 322374 h 597338"/>
                <a:gd name="connsiteX1" fmla="*/ 10926 w 668564"/>
                <a:gd name="connsiteY1" fmla="*/ 507392 h 597338"/>
                <a:gd name="connsiteX2" fmla="*/ 185255 w 668564"/>
                <a:gd name="connsiteY2" fmla="*/ 587499 h 597338"/>
                <a:gd name="connsiteX3" fmla="*/ 668565 w 668564"/>
                <a:gd name="connsiteY3" fmla="*/ 597339 h 597338"/>
                <a:gd name="connsiteX4" fmla="*/ 557994 w 668564"/>
                <a:gd name="connsiteY4" fmla="*/ 298670 h 597338"/>
                <a:gd name="connsiteX5" fmla="*/ 447392 w 668564"/>
                <a:gd name="connsiteY5" fmla="*/ 0 h 597338"/>
                <a:gd name="connsiteX6" fmla="*/ 87071 w 668564"/>
                <a:gd name="connsiteY6" fmla="*/ 322374 h 59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564" h="597338">
                  <a:moveTo>
                    <a:pt x="87071" y="322374"/>
                  </a:moveTo>
                  <a:cubicBezTo>
                    <a:pt x="14950" y="352430"/>
                    <a:pt x="-19130" y="435271"/>
                    <a:pt x="10926" y="507392"/>
                  </a:cubicBezTo>
                  <a:cubicBezTo>
                    <a:pt x="39283" y="575426"/>
                    <a:pt x="115146" y="610292"/>
                    <a:pt x="185255" y="587499"/>
                  </a:cubicBezTo>
                  <a:cubicBezTo>
                    <a:pt x="368731" y="519559"/>
                    <a:pt x="531491" y="523237"/>
                    <a:pt x="668565" y="597339"/>
                  </a:cubicBezTo>
                  <a:lnTo>
                    <a:pt x="557994" y="298670"/>
                  </a:lnTo>
                  <a:lnTo>
                    <a:pt x="447392" y="0"/>
                  </a:lnTo>
                  <a:cubicBezTo>
                    <a:pt x="391651" y="145625"/>
                    <a:pt x="270516" y="254435"/>
                    <a:pt x="87071" y="322374"/>
                  </a:cubicBezTo>
                  <a:close/>
                </a:path>
              </a:pathLst>
            </a:custGeom>
            <a:solidFill>
              <a:schemeClr val="bg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5" name="任意多边形: 形状  20"/>
            <p:cNvSpPr/>
            <p:nvPr>
              <p:custDataLst>
                <p:tags r:id="rId19"/>
              </p:custDataLst>
            </p:nvPr>
          </p:nvSpPr>
          <p:spPr>
            <a:xfrm>
              <a:off x="6999365" y="-445863"/>
              <a:ext cx="359031" cy="597338"/>
            </a:xfrm>
            <a:custGeom>
              <a:avLst/>
              <a:gdLst>
                <a:gd name="connsiteX0" fmla="*/ 359032 w 359031"/>
                <a:gd name="connsiteY0" fmla="*/ 597339 h 597338"/>
                <a:gd name="connsiteX1" fmla="*/ 248462 w 359031"/>
                <a:gd name="connsiteY1" fmla="*/ 298670 h 597338"/>
                <a:gd name="connsiteX2" fmla="*/ 137859 w 359031"/>
                <a:gd name="connsiteY2" fmla="*/ 0 h 597338"/>
                <a:gd name="connsiteX3" fmla="*/ 0 w 359031"/>
                <a:gd name="connsiteY3" fmla="*/ 195173 h 597338"/>
                <a:gd name="connsiteX4" fmla="*/ 127327 w 359031"/>
                <a:gd name="connsiteY4" fmla="*/ 538957 h 597338"/>
                <a:gd name="connsiteX5" fmla="*/ 359032 w 359031"/>
                <a:gd name="connsiteY5" fmla="*/ 597339 h 59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031" h="597338">
                  <a:moveTo>
                    <a:pt x="359032" y="597339"/>
                  </a:moveTo>
                  <a:lnTo>
                    <a:pt x="248462" y="298670"/>
                  </a:lnTo>
                  <a:lnTo>
                    <a:pt x="137859" y="0"/>
                  </a:lnTo>
                  <a:cubicBezTo>
                    <a:pt x="109124" y="75013"/>
                    <a:pt x="63160" y="140060"/>
                    <a:pt x="0" y="195173"/>
                  </a:cubicBezTo>
                  <a:lnTo>
                    <a:pt x="127327" y="538957"/>
                  </a:lnTo>
                  <a:cubicBezTo>
                    <a:pt x="210923" y="539680"/>
                    <a:pt x="288389" y="559109"/>
                    <a:pt x="359032" y="597339"/>
                  </a:cubicBezTo>
                  <a:close/>
                </a:path>
              </a:pathLst>
            </a:custGeom>
            <a:solidFill>
              <a:schemeClr val="accent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6" name="任意多边形: 形状  21"/>
            <p:cNvSpPr/>
            <p:nvPr>
              <p:custDataLst>
                <p:tags r:id="rId20"/>
              </p:custDataLst>
            </p:nvPr>
          </p:nvSpPr>
          <p:spPr>
            <a:xfrm>
              <a:off x="6672720" y="-451997"/>
              <a:ext cx="691951" cy="610950"/>
            </a:xfrm>
            <a:custGeom>
              <a:avLst/>
              <a:gdLst>
                <a:gd name="connsiteX0" fmla="*/ 685677 w 691951"/>
                <a:gd name="connsiteY0" fmla="*/ 609761 h 610950"/>
                <a:gd name="connsiteX1" fmla="*/ 682690 w 691951"/>
                <a:gd name="connsiteY1" fmla="*/ 609006 h 610950"/>
                <a:gd name="connsiteX2" fmla="*/ 204567 w 691951"/>
                <a:gd name="connsiteY2" fmla="*/ 599575 h 610950"/>
                <a:gd name="connsiteX3" fmla="*/ 11376 w 691951"/>
                <a:gd name="connsiteY3" fmla="*/ 519908 h 610950"/>
                <a:gd name="connsiteX4" fmla="*/ 91041 w 691951"/>
                <a:gd name="connsiteY4" fmla="*/ 326716 h 610950"/>
                <a:gd name="connsiteX5" fmla="*/ 102013 w 691951"/>
                <a:gd name="connsiteY5" fmla="*/ 322661 h 610950"/>
                <a:gd name="connsiteX6" fmla="*/ 458657 w 691951"/>
                <a:gd name="connsiteY6" fmla="*/ 4028 h 610950"/>
                <a:gd name="connsiteX7" fmla="*/ 464535 w 691951"/>
                <a:gd name="connsiteY7" fmla="*/ 4 h 610950"/>
                <a:gd name="connsiteX8" fmla="*/ 470415 w 691951"/>
                <a:gd name="connsiteY8" fmla="*/ 4091 h 610950"/>
                <a:gd name="connsiteX9" fmla="*/ 691555 w 691951"/>
                <a:gd name="connsiteY9" fmla="*/ 601429 h 610950"/>
                <a:gd name="connsiteX10" fmla="*/ 689795 w 691951"/>
                <a:gd name="connsiteY10" fmla="*/ 608346 h 610950"/>
                <a:gd name="connsiteX11" fmla="*/ 685677 w 691951"/>
                <a:gd name="connsiteY11" fmla="*/ 609761 h 610950"/>
                <a:gd name="connsiteX12" fmla="*/ 464284 w 691951"/>
                <a:gd name="connsiteY12" fmla="*/ 23677 h 610950"/>
                <a:gd name="connsiteX13" fmla="*/ 106352 w 691951"/>
                <a:gd name="connsiteY13" fmla="*/ 334387 h 610950"/>
                <a:gd name="connsiteX14" fmla="*/ 20116 w 691951"/>
                <a:gd name="connsiteY14" fmla="*/ 505038 h 610950"/>
                <a:gd name="connsiteX15" fmla="*/ 190766 w 691951"/>
                <a:gd name="connsiteY15" fmla="*/ 591243 h 610950"/>
                <a:gd name="connsiteX16" fmla="*/ 200198 w 691951"/>
                <a:gd name="connsiteY16" fmla="*/ 587754 h 610950"/>
                <a:gd name="connsiteX17" fmla="*/ 674139 w 691951"/>
                <a:gd name="connsiteY17" fmla="*/ 590426 h 610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91951" h="610950">
                  <a:moveTo>
                    <a:pt x="685677" y="609761"/>
                  </a:moveTo>
                  <a:cubicBezTo>
                    <a:pt x="684639" y="609761"/>
                    <a:pt x="683601" y="609509"/>
                    <a:pt x="682690" y="609006"/>
                  </a:cubicBezTo>
                  <a:cubicBezTo>
                    <a:pt x="546811" y="535534"/>
                    <a:pt x="385938" y="532358"/>
                    <a:pt x="204567" y="599575"/>
                  </a:cubicBezTo>
                  <a:cubicBezTo>
                    <a:pt x="129208" y="630919"/>
                    <a:pt x="42720" y="595268"/>
                    <a:pt x="11376" y="519908"/>
                  </a:cubicBezTo>
                  <a:cubicBezTo>
                    <a:pt x="-19969" y="444581"/>
                    <a:pt x="15682" y="358061"/>
                    <a:pt x="91041" y="326716"/>
                  </a:cubicBezTo>
                  <a:cubicBezTo>
                    <a:pt x="94657" y="325239"/>
                    <a:pt x="98304" y="323855"/>
                    <a:pt x="102013" y="322661"/>
                  </a:cubicBezTo>
                  <a:cubicBezTo>
                    <a:pt x="283385" y="255476"/>
                    <a:pt x="403387" y="148269"/>
                    <a:pt x="458657" y="4028"/>
                  </a:cubicBezTo>
                  <a:cubicBezTo>
                    <a:pt x="459537" y="1544"/>
                    <a:pt x="461895" y="-88"/>
                    <a:pt x="464535" y="4"/>
                  </a:cubicBezTo>
                  <a:cubicBezTo>
                    <a:pt x="467145" y="7"/>
                    <a:pt x="469503" y="1635"/>
                    <a:pt x="470415" y="4091"/>
                  </a:cubicBezTo>
                  <a:lnTo>
                    <a:pt x="691555" y="601429"/>
                  </a:lnTo>
                  <a:cubicBezTo>
                    <a:pt x="692467" y="603882"/>
                    <a:pt x="691776" y="606617"/>
                    <a:pt x="689795" y="608346"/>
                  </a:cubicBezTo>
                  <a:cubicBezTo>
                    <a:pt x="688632" y="609289"/>
                    <a:pt x="687186" y="609792"/>
                    <a:pt x="685677" y="609761"/>
                  </a:cubicBezTo>
                  <a:close/>
                  <a:moveTo>
                    <a:pt x="464284" y="23677"/>
                  </a:moveTo>
                  <a:cubicBezTo>
                    <a:pt x="405211" y="163800"/>
                    <a:pt x="284894" y="268272"/>
                    <a:pt x="106352" y="334387"/>
                  </a:cubicBezTo>
                  <a:cubicBezTo>
                    <a:pt x="35426" y="357684"/>
                    <a:pt x="-3181" y="434080"/>
                    <a:pt x="20116" y="505038"/>
                  </a:cubicBezTo>
                  <a:cubicBezTo>
                    <a:pt x="43443" y="575964"/>
                    <a:pt x="119840" y="614571"/>
                    <a:pt x="190766" y="591243"/>
                  </a:cubicBezTo>
                  <a:cubicBezTo>
                    <a:pt x="193941" y="590206"/>
                    <a:pt x="197084" y="589042"/>
                    <a:pt x="200198" y="587754"/>
                  </a:cubicBezTo>
                  <a:cubicBezTo>
                    <a:pt x="378738" y="521732"/>
                    <a:pt x="538071" y="522549"/>
                    <a:pt x="674139" y="590426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7" name="任意多边形: 形状  22"/>
            <p:cNvSpPr/>
            <p:nvPr>
              <p:custDataLst>
                <p:tags r:id="rId21"/>
              </p:custDataLst>
            </p:nvPr>
          </p:nvSpPr>
          <p:spPr>
            <a:xfrm>
              <a:off x="6833744" y="80213"/>
              <a:ext cx="211260" cy="290768"/>
            </a:xfrm>
            <a:custGeom>
              <a:avLst/>
              <a:gdLst>
                <a:gd name="connsiteX0" fmla="*/ 118022 w 211260"/>
                <a:gd name="connsiteY0" fmla="*/ 123105 h 290768"/>
                <a:gd name="connsiteX1" fmla="*/ 210829 w 211260"/>
                <a:gd name="connsiteY1" fmla="*/ 172747 h 290768"/>
                <a:gd name="connsiteX2" fmla="*/ 111702 w 211260"/>
                <a:gd name="connsiteY2" fmla="*/ 290768 h 290768"/>
                <a:gd name="connsiteX3" fmla="*/ 0 w 211260"/>
                <a:gd name="connsiteY3" fmla="*/ 147596 h 290768"/>
                <a:gd name="connsiteX4" fmla="*/ 41280 w 211260"/>
                <a:gd name="connsiteY4" fmla="*/ 43847 h 290768"/>
                <a:gd name="connsiteX5" fmla="*/ 87306 w 211260"/>
                <a:gd name="connsiteY5" fmla="*/ 179 h 290768"/>
                <a:gd name="connsiteX6" fmla="*/ 111514 w 211260"/>
                <a:gd name="connsiteY6" fmla="*/ 59913 h 290768"/>
                <a:gd name="connsiteX7" fmla="*/ 118022 w 211260"/>
                <a:gd name="connsiteY7" fmla="*/ 123136 h 29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260" h="290768">
                  <a:moveTo>
                    <a:pt x="118022" y="123105"/>
                  </a:moveTo>
                  <a:cubicBezTo>
                    <a:pt x="118022" y="123105"/>
                    <a:pt x="218626" y="131059"/>
                    <a:pt x="210829" y="172747"/>
                  </a:cubicBezTo>
                  <a:cubicBezTo>
                    <a:pt x="203033" y="214435"/>
                    <a:pt x="111702" y="290768"/>
                    <a:pt x="111702" y="290768"/>
                  </a:cubicBezTo>
                  <a:lnTo>
                    <a:pt x="0" y="147596"/>
                  </a:lnTo>
                  <a:cubicBezTo>
                    <a:pt x="22007" y="120841"/>
                    <a:pt x="20813" y="68653"/>
                    <a:pt x="41280" y="43847"/>
                  </a:cubicBezTo>
                  <a:cubicBezTo>
                    <a:pt x="58414" y="23192"/>
                    <a:pt x="74322" y="1939"/>
                    <a:pt x="87306" y="179"/>
                  </a:cubicBezTo>
                  <a:cubicBezTo>
                    <a:pt x="102743" y="-1928"/>
                    <a:pt x="129780" y="14358"/>
                    <a:pt x="111514" y="59913"/>
                  </a:cubicBezTo>
                  <a:cubicBezTo>
                    <a:pt x="94915" y="101098"/>
                    <a:pt x="118022" y="123136"/>
                    <a:pt x="118022" y="123136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8" name="任意多边形: 形状  23"/>
            <p:cNvSpPr/>
            <p:nvPr>
              <p:custDataLst>
                <p:tags r:id="rId22"/>
              </p:custDataLst>
            </p:nvPr>
          </p:nvSpPr>
          <p:spPr>
            <a:xfrm>
              <a:off x="6827472" y="74216"/>
              <a:ext cx="223801" cy="303115"/>
            </a:xfrm>
            <a:custGeom>
              <a:avLst/>
              <a:gdLst>
                <a:gd name="connsiteX0" fmla="*/ 117974 w 223801"/>
                <a:gd name="connsiteY0" fmla="*/ 303116 h 303115"/>
                <a:gd name="connsiteX1" fmla="*/ 117377 w 223801"/>
                <a:gd name="connsiteY1" fmla="*/ 303116 h 303115"/>
                <a:gd name="connsiteX2" fmla="*/ 113069 w 223801"/>
                <a:gd name="connsiteY2" fmla="*/ 300758 h 303115"/>
                <a:gd name="connsiteX3" fmla="*/ 1368 w 223801"/>
                <a:gd name="connsiteY3" fmla="*/ 157553 h 303115"/>
                <a:gd name="connsiteX4" fmla="*/ 1368 w 223801"/>
                <a:gd name="connsiteY4" fmla="*/ 149725 h 303115"/>
                <a:gd name="connsiteX5" fmla="*/ 21646 w 223801"/>
                <a:gd name="connsiteY5" fmla="*/ 98543 h 303115"/>
                <a:gd name="connsiteX6" fmla="*/ 42710 w 223801"/>
                <a:gd name="connsiteY6" fmla="*/ 46040 h 303115"/>
                <a:gd name="connsiteX7" fmla="*/ 48432 w 223801"/>
                <a:gd name="connsiteY7" fmla="*/ 39061 h 303115"/>
                <a:gd name="connsiteX8" fmla="*/ 92697 w 223801"/>
                <a:gd name="connsiteY8" fmla="*/ 171 h 303115"/>
                <a:gd name="connsiteX9" fmla="*/ 122124 w 223801"/>
                <a:gd name="connsiteY9" fmla="*/ 12935 h 303115"/>
                <a:gd name="connsiteX10" fmla="*/ 123570 w 223801"/>
                <a:gd name="connsiteY10" fmla="*/ 68330 h 303115"/>
                <a:gd name="connsiteX11" fmla="*/ 127280 w 223801"/>
                <a:gd name="connsiteY11" fmla="*/ 123191 h 303115"/>
                <a:gd name="connsiteX12" fmla="*/ 217416 w 223801"/>
                <a:gd name="connsiteY12" fmla="*/ 156265 h 303115"/>
                <a:gd name="connsiteX13" fmla="*/ 223231 w 223801"/>
                <a:gd name="connsiteY13" fmla="*/ 180032 h 303115"/>
                <a:gd name="connsiteX14" fmla="*/ 121967 w 223801"/>
                <a:gd name="connsiteY14" fmla="*/ 301701 h 303115"/>
                <a:gd name="connsiteX15" fmla="*/ 117974 w 223801"/>
                <a:gd name="connsiteY15" fmla="*/ 303116 h 303115"/>
                <a:gd name="connsiteX16" fmla="*/ 14226 w 223801"/>
                <a:gd name="connsiteY16" fmla="*/ 153624 h 303115"/>
                <a:gd name="connsiteX17" fmla="*/ 118949 w 223801"/>
                <a:gd name="connsiteY17" fmla="*/ 287836 h 303115"/>
                <a:gd name="connsiteX18" fmla="*/ 210971 w 223801"/>
                <a:gd name="connsiteY18" fmla="*/ 177800 h 303115"/>
                <a:gd name="connsiteX19" fmla="*/ 207543 w 223801"/>
                <a:gd name="connsiteY19" fmla="*/ 163999 h 303115"/>
                <a:gd name="connsiteX20" fmla="*/ 123885 w 223801"/>
                <a:gd name="connsiteY20" fmla="*/ 135704 h 303115"/>
                <a:gd name="connsiteX21" fmla="*/ 120018 w 223801"/>
                <a:gd name="connsiteY21" fmla="*/ 134006 h 303115"/>
                <a:gd name="connsiteX22" fmla="*/ 112001 w 223801"/>
                <a:gd name="connsiteY22" fmla="*/ 63866 h 303115"/>
                <a:gd name="connsiteX23" fmla="*/ 112315 w 223801"/>
                <a:gd name="connsiteY23" fmla="*/ 20889 h 303115"/>
                <a:gd name="connsiteX24" fmla="*/ 94489 w 223801"/>
                <a:gd name="connsiteY24" fmla="*/ 12841 h 303115"/>
                <a:gd name="connsiteX25" fmla="*/ 58240 w 223801"/>
                <a:gd name="connsiteY25" fmla="*/ 47235 h 303115"/>
                <a:gd name="connsiteX26" fmla="*/ 52456 w 223801"/>
                <a:gd name="connsiteY26" fmla="*/ 54277 h 303115"/>
                <a:gd name="connsiteX27" fmla="*/ 33907 w 223801"/>
                <a:gd name="connsiteY27" fmla="*/ 101875 h 303115"/>
                <a:gd name="connsiteX28" fmla="*/ 14163 w 223801"/>
                <a:gd name="connsiteY28" fmla="*/ 153530 h 30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3801" h="303115">
                  <a:moveTo>
                    <a:pt x="117974" y="303116"/>
                  </a:moveTo>
                  <a:lnTo>
                    <a:pt x="117377" y="303116"/>
                  </a:lnTo>
                  <a:cubicBezTo>
                    <a:pt x="115679" y="302958"/>
                    <a:pt x="114139" y="302110"/>
                    <a:pt x="113069" y="300758"/>
                  </a:cubicBezTo>
                  <a:lnTo>
                    <a:pt x="1368" y="157553"/>
                  </a:lnTo>
                  <a:cubicBezTo>
                    <a:pt x="-456" y="155259"/>
                    <a:pt x="-456" y="152020"/>
                    <a:pt x="1368" y="149725"/>
                  </a:cubicBezTo>
                  <a:cubicBezTo>
                    <a:pt x="11711" y="137150"/>
                    <a:pt x="16741" y="117532"/>
                    <a:pt x="21646" y="98543"/>
                  </a:cubicBezTo>
                  <a:cubicBezTo>
                    <a:pt x="26550" y="79554"/>
                    <a:pt x="31737" y="59276"/>
                    <a:pt x="42710" y="46040"/>
                  </a:cubicBezTo>
                  <a:lnTo>
                    <a:pt x="48432" y="39061"/>
                  </a:lnTo>
                  <a:cubicBezTo>
                    <a:pt x="64717" y="19222"/>
                    <a:pt x="78738" y="2088"/>
                    <a:pt x="92697" y="171"/>
                  </a:cubicBezTo>
                  <a:cubicBezTo>
                    <a:pt x="104047" y="-993"/>
                    <a:pt x="115208" y="3849"/>
                    <a:pt x="122124" y="12935"/>
                  </a:cubicBezTo>
                  <a:cubicBezTo>
                    <a:pt x="129261" y="22115"/>
                    <a:pt x="135297" y="39155"/>
                    <a:pt x="123570" y="68330"/>
                  </a:cubicBezTo>
                  <a:cubicBezTo>
                    <a:pt x="110995" y="99454"/>
                    <a:pt x="123005" y="117972"/>
                    <a:pt x="127280" y="123191"/>
                  </a:cubicBezTo>
                  <a:cubicBezTo>
                    <a:pt x="140328" y="124480"/>
                    <a:pt x="198521" y="131522"/>
                    <a:pt x="217416" y="156265"/>
                  </a:cubicBezTo>
                  <a:cubicBezTo>
                    <a:pt x="222792" y="162930"/>
                    <a:pt x="224929" y="171638"/>
                    <a:pt x="223231" y="180032"/>
                  </a:cubicBezTo>
                  <a:cubicBezTo>
                    <a:pt x="215026" y="223450"/>
                    <a:pt x="125771" y="298526"/>
                    <a:pt x="121967" y="301701"/>
                  </a:cubicBezTo>
                  <a:cubicBezTo>
                    <a:pt x="120836" y="302613"/>
                    <a:pt x="119420" y="303116"/>
                    <a:pt x="117974" y="303116"/>
                  </a:cubicBezTo>
                  <a:close/>
                  <a:moveTo>
                    <a:pt x="14226" y="153624"/>
                  </a:moveTo>
                  <a:lnTo>
                    <a:pt x="118949" y="287836"/>
                  </a:lnTo>
                  <a:cubicBezTo>
                    <a:pt x="146678" y="263911"/>
                    <a:pt x="205248" y="208107"/>
                    <a:pt x="210971" y="177800"/>
                  </a:cubicBezTo>
                  <a:cubicBezTo>
                    <a:pt x="211977" y="172927"/>
                    <a:pt x="210719" y="167834"/>
                    <a:pt x="207543" y="163999"/>
                  </a:cubicBezTo>
                  <a:cubicBezTo>
                    <a:pt x="192988" y="145135"/>
                    <a:pt x="142213" y="137024"/>
                    <a:pt x="123885" y="135704"/>
                  </a:cubicBezTo>
                  <a:cubicBezTo>
                    <a:pt x="122439" y="135609"/>
                    <a:pt x="121087" y="135012"/>
                    <a:pt x="120018" y="134006"/>
                  </a:cubicBezTo>
                  <a:cubicBezTo>
                    <a:pt x="118949" y="132968"/>
                    <a:pt x="94050" y="108509"/>
                    <a:pt x="112001" y="63866"/>
                  </a:cubicBezTo>
                  <a:cubicBezTo>
                    <a:pt x="119420" y="45443"/>
                    <a:pt x="119546" y="30163"/>
                    <a:pt x="112315" y="20889"/>
                  </a:cubicBezTo>
                  <a:cubicBezTo>
                    <a:pt x="108134" y="15355"/>
                    <a:pt x="101406" y="12337"/>
                    <a:pt x="94489" y="12841"/>
                  </a:cubicBezTo>
                  <a:cubicBezTo>
                    <a:pt x="85435" y="14067"/>
                    <a:pt x="71005" y="31704"/>
                    <a:pt x="58240" y="47235"/>
                  </a:cubicBezTo>
                  <a:lnTo>
                    <a:pt x="52456" y="54277"/>
                  </a:lnTo>
                  <a:cubicBezTo>
                    <a:pt x="43307" y="65343"/>
                    <a:pt x="38717" y="83106"/>
                    <a:pt x="33907" y="101875"/>
                  </a:cubicBezTo>
                  <a:cubicBezTo>
                    <a:pt x="29096" y="120644"/>
                    <a:pt x="24161" y="139162"/>
                    <a:pt x="14163" y="153530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9" name="任意多边形: 形状  24"/>
            <p:cNvSpPr/>
            <p:nvPr>
              <p:custDataLst>
                <p:tags r:id="rId23"/>
              </p:custDataLst>
            </p:nvPr>
          </p:nvSpPr>
          <p:spPr>
            <a:xfrm>
              <a:off x="6951766" y="139591"/>
              <a:ext cx="179140" cy="174359"/>
            </a:xfrm>
            <a:custGeom>
              <a:avLst/>
              <a:gdLst>
                <a:gd name="connsiteX0" fmla="*/ 167286 w 179140"/>
                <a:gd name="connsiteY0" fmla="*/ 111702 h 174359"/>
                <a:gd name="connsiteX1" fmla="*/ 21064 w 179140"/>
                <a:gd name="connsiteY1" fmla="*/ 0 h 174359"/>
                <a:gd name="connsiteX2" fmla="*/ 0 w 179140"/>
                <a:gd name="connsiteY2" fmla="*/ 63727 h 174359"/>
                <a:gd name="connsiteX3" fmla="*/ 120505 w 179140"/>
                <a:gd name="connsiteY3" fmla="*/ 166312 h 174359"/>
                <a:gd name="connsiteX4" fmla="*/ 171091 w 179140"/>
                <a:gd name="connsiteY4" fmla="*/ 161061 h 174359"/>
                <a:gd name="connsiteX5" fmla="*/ 167286 w 179140"/>
                <a:gd name="connsiteY5" fmla="*/ 111702 h 17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140" h="174359">
                  <a:moveTo>
                    <a:pt x="167286" y="111702"/>
                  </a:moveTo>
                  <a:lnTo>
                    <a:pt x="21064" y="0"/>
                  </a:lnTo>
                  <a:lnTo>
                    <a:pt x="0" y="63727"/>
                  </a:lnTo>
                  <a:lnTo>
                    <a:pt x="120505" y="166312"/>
                  </a:lnTo>
                  <a:cubicBezTo>
                    <a:pt x="135910" y="178824"/>
                    <a:pt x="158578" y="176498"/>
                    <a:pt x="171091" y="161061"/>
                  </a:cubicBezTo>
                  <a:cubicBezTo>
                    <a:pt x="183163" y="146222"/>
                    <a:pt x="181465" y="124529"/>
                    <a:pt x="167286" y="111702"/>
                  </a:cubicBezTo>
                  <a:close/>
                </a:path>
              </a:pathLst>
            </a:custGeom>
            <a:solidFill>
              <a:schemeClr val="bg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0" name="任意多边形: 形状  25"/>
            <p:cNvSpPr/>
            <p:nvPr>
              <p:custDataLst>
                <p:tags r:id="rId24"/>
              </p:custDataLst>
            </p:nvPr>
          </p:nvSpPr>
          <p:spPr>
            <a:xfrm>
              <a:off x="6945517" y="133172"/>
              <a:ext cx="192314" cy="187569"/>
            </a:xfrm>
            <a:custGeom>
              <a:avLst/>
              <a:gdLst>
                <a:gd name="connsiteX0" fmla="*/ 150050 w 192314"/>
                <a:gd name="connsiteY0" fmla="*/ 187569 h 187569"/>
                <a:gd name="connsiteX1" fmla="*/ 122667 w 192314"/>
                <a:gd name="connsiteY1" fmla="*/ 177478 h 187569"/>
                <a:gd name="connsiteX2" fmla="*/ 2193 w 192314"/>
                <a:gd name="connsiteY2" fmla="*/ 74893 h 187569"/>
                <a:gd name="connsiteX3" fmla="*/ 307 w 192314"/>
                <a:gd name="connsiteY3" fmla="*/ 68165 h 187569"/>
                <a:gd name="connsiteX4" fmla="*/ 21340 w 192314"/>
                <a:gd name="connsiteY4" fmla="*/ 4406 h 187569"/>
                <a:gd name="connsiteX5" fmla="*/ 29231 w 192314"/>
                <a:gd name="connsiteY5" fmla="*/ 288 h 187569"/>
                <a:gd name="connsiteX6" fmla="*/ 31118 w 192314"/>
                <a:gd name="connsiteY6" fmla="*/ 1263 h 187569"/>
                <a:gd name="connsiteX7" fmla="*/ 177371 w 192314"/>
                <a:gd name="connsiteY7" fmla="*/ 112965 h 187569"/>
                <a:gd name="connsiteX8" fmla="*/ 177654 w 192314"/>
                <a:gd name="connsiteY8" fmla="*/ 113185 h 187569"/>
                <a:gd name="connsiteX9" fmla="*/ 182056 w 192314"/>
                <a:gd name="connsiteY9" fmla="*/ 172793 h 187569"/>
                <a:gd name="connsiteX10" fmla="*/ 150050 w 192314"/>
                <a:gd name="connsiteY10" fmla="*/ 187444 h 187569"/>
                <a:gd name="connsiteX11" fmla="*/ 13543 w 192314"/>
                <a:gd name="connsiteY11" fmla="*/ 68102 h 187569"/>
                <a:gd name="connsiteX12" fmla="*/ 130810 w 192314"/>
                <a:gd name="connsiteY12" fmla="*/ 167952 h 187569"/>
                <a:gd name="connsiteX13" fmla="*/ 157847 w 192314"/>
                <a:gd name="connsiteY13" fmla="*/ 173988 h 187569"/>
                <a:gd name="connsiteX14" fmla="*/ 178754 w 192314"/>
                <a:gd name="connsiteY14" fmla="*/ 137644 h 187569"/>
                <a:gd name="connsiteX15" fmla="*/ 169574 w 192314"/>
                <a:gd name="connsiteY15" fmla="*/ 122994 h 187569"/>
                <a:gd name="connsiteX16" fmla="*/ 30520 w 192314"/>
                <a:gd name="connsiteY16" fmla="*/ 16762 h 187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314" h="187569">
                  <a:moveTo>
                    <a:pt x="150050" y="187569"/>
                  </a:moveTo>
                  <a:cubicBezTo>
                    <a:pt x="140022" y="187569"/>
                    <a:pt x="130307" y="183985"/>
                    <a:pt x="122667" y="177478"/>
                  </a:cubicBezTo>
                  <a:lnTo>
                    <a:pt x="2193" y="74893"/>
                  </a:lnTo>
                  <a:cubicBezTo>
                    <a:pt x="276" y="73226"/>
                    <a:pt x="-479" y="70585"/>
                    <a:pt x="307" y="68165"/>
                  </a:cubicBezTo>
                  <a:lnTo>
                    <a:pt x="21340" y="4406"/>
                  </a:lnTo>
                  <a:cubicBezTo>
                    <a:pt x="22378" y="1105"/>
                    <a:pt x="25898" y="-750"/>
                    <a:pt x="29231" y="288"/>
                  </a:cubicBezTo>
                  <a:cubicBezTo>
                    <a:pt x="29891" y="508"/>
                    <a:pt x="30551" y="822"/>
                    <a:pt x="31118" y="1263"/>
                  </a:cubicBezTo>
                  <a:lnTo>
                    <a:pt x="177371" y="112965"/>
                  </a:lnTo>
                  <a:lnTo>
                    <a:pt x="177654" y="113185"/>
                  </a:lnTo>
                  <a:cubicBezTo>
                    <a:pt x="195323" y="128433"/>
                    <a:pt x="197303" y="155093"/>
                    <a:pt x="182056" y="172793"/>
                  </a:cubicBezTo>
                  <a:cubicBezTo>
                    <a:pt x="174039" y="182099"/>
                    <a:pt x="162343" y="187444"/>
                    <a:pt x="150050" y="187444"/>
                  </a:cubicBezTo>
                  <a:close/>
                  <a:moveTo>
                    <a:pt x="13543" y="68102"/>
                  </a:moveTo>
                  <a:lnTo>
                    <a:pt x="130810" y="167952"/>
                  </a:lnTo>
                  <a:cubicBezTo>
                    <a:pt x="138261" y="174302"/>
                    <a:pt x="148384" y="176566"/>
                    <a:pt x="157847" y="173988"/>
                  </a:cubicBezTo>
                  <a:cubicBezTo>
                    <a:pt x="173661" y="169712"/>
                    <a:pt x="182998" y="153458"/>
                    <a:pt x="178754" y="137644"/>
                  </a:cubicBezTo>
                  <a:cubicBezTo>
                    <a:pt x="177214" y="131954"/>
                    <a:pt x="174007" y="126861"/>
                    <a:pt x="169574" y="122994"/>
                  </a:cubicBezTo>
                  <a:lnTo>
                    <a:pt x="30520" y="16762"/>
                  </a:ln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1" name="任意多边形: 形状  26"/>
            <p:cNvSpPr/>
            <p:nvPr>
              <p:custDataLst>
                <p:tags r:id="rId25"/>
              </p:custDataLst>
            </p:nvPr>
          </p:nvSpPr>
          <p:spPr>
            <a:xfrm>
              <a:off x="6915563" y="98071"/>
              <a:ext cx="196238" cy="138090"/>
            </a:xfrm>
            <a:custGeom>
              <a:avLst/>
              <a:gdLst>
                <a:gd name="connsiteX0" fmla="*/ 92447 w 196238"/>
                <a:gd name="connsiteY0" fmla="*/ 4044 h 138090"/>
                <a:gd name="connsiteX1" fmla="*/ 5142 w 196238"/>
                <a:gd name="connsiteY1" fmla="*/ 49316 h 138090"/>
                <a:gd name="connsiteX2" fmla="*/ 61040 w 196238"/>
                <a:gd name="connsiteY2" fmla="*/ 89055 h 138090"/>
                <a:gd name="connsiteX3" fmla="*/ 188524 w 196238"/>
                <a:gd name="connsiteY3" fmla="*/ 119834 h 138090"/>
                <a:gd name="connsiteX4" fmla="*/ 92447 w 196238"/>
                <a:gd name="connsiteY4" fmla="*/ 4044 h 13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238" h="138090">
                  <a:moveTo>
                    <a:pt x="92447" y="4044"/>
                  </a:moveTo>
                  <a:cubicBezTo>
                    <a:pt x="55947" y="-10197"/>
                    <a:pt x="23282" y="15142"/>
                    <a:pt x="5142" y="49316"/>
                  </a:cubicBezTo>
                  <a:cubicBezTo>
                    <a:pt x="-14822" y="87043"/>
                    <a:pt x="27494" y="121343"/>
                    <a:pt x="61040" y="89055"/>
                  </a:cubicBezTo>
                  <a:cubicBezTo>
                    <a:pt x="102665" y="118859"/>
                    <a:pt x="157022" y="163533"/>
                    <a:pt x="188524" y="119834"/>
                  </a:cubicBezTo>
                  <a:cubicBezTo>
                    <a:pt x="225025" y="69186"/>
                    <a:pt x="121748" y="15488"/>
                    <a:pt x="92447" y="4044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2" name="任意多边形: 形状  27"/>
            <p:cNvSpPr/>
            <p:nvPr>
              <p:custDataLst>
                <p:tags r:id="rId26"/>
              </p:custDataLst>
            </p:nvPr>
          </p:nvSpPr>
          <p:spPr>
            <a:xfrm>
              <a:off x="6909217" y="91732"/>
              <a:ext cx="208921" cy="150727"/>
            </a:xfrm>
            <a:custGeom>
              <a:avLst/>
              <a:gdLst>
                <a:gd name="connsiteX0" fmla="*/ 161388 w 208921"/>
                <a:gd name="connsiteY0" fmla="*/ 150727 h 150727"/>
                <a:gd name="connsiteX1" fmla="*/ 72982 w 208921"/>
                <a:gd name="connsiteY1" fmla="*/ 107153 h 150727"/>
                <a:gd name="connsiteX2" fmla="*/ 67857 w 208921"/>
                <a:gd name="connsiteY2" fmla="*/ 103412 h 150727"/>
                <a:gd name="connsiteX3" fmla="*/ 15669 w 208921"/>
                <a:gd name="connsiteY3" fmla="*/ 106870 h 150727"/>
                <a:gd name="connsiteX4" fmla="*/ 6017 w 208921"/>
                <a:gd name="connsiteY4" fmla="*/ 52701 h 150727"/>
                <a:gd name="connsiteX5" fmla="*/ 101151 w 208921"/>
                <a:gd name="connsiteY5" fmla="*/ 4536 h 150727"/>
                <a:gd name="connsiteX6" fmla="*/ 207006 w 208921"/>
                <a:gd name="connsiteY6" fmla="*/ 90962 h 150727"/>
                <a:gd name="connsiteX7" fmla="*/ 200027 w 208921"/>
                <a:gd name="connsiteY7" fmla="*/ 129852 h 150727"/>
                <a:gd name="connsiteX8" fmla="*/ 169090 w 208921"/>
                <a:gd name="connsiteY8" fmla="*/ 150099 h 150727"/>
                <a:gd name="connsiteX9" fmla="*/ 161388 w 208921"/>
                <a:gd name="connsiteY9" fmla="*/ 150727 h 150727"/>
                <a:gd name="connsiteX10" fmla="*/ 67449 w 208921"/>
                <a:gd name="connsiteY10" fmla="*/ 89107 h 150727"/>
                <a:gd name="connsiteX11" fmla="*/ 71127 w 208921"/>
                <a:gd name="connsiteY11" fmla="*/ 90302 h 150727"/>
                <a:gd name="connsiteX12" fmla="*/ 80370 w 208921"/>
                <a:gd name="connsiteY12" fmla="*/ 96967 h 150727"/>
                <a:gd name="connsiteX13" fmla="*/ 167110 w 208921"/>
                <a:gd name="connsiteY13" fmla="*/ 137837 h 150727"/>
                <a:gd name="connsiteX14" fmla="*/ 189840 w 208921"/>
                <a:gd name="connsiteY14" fmla="*/ 122652 h 150727"/>
                <a:gd name="connsiteX15" fmla="*/ 194965 w 208921"/>
                <a:gd name="connsiteY15" fmla="*/ 94640 h 150727"/>
                <a:gd name="connsiteX16" fmla="*/ 96592 w 208921"/>
                <a:gd name="connsiteY16" fmla="*/ 16357 h 150727"/>
                <a:gd name="connsiteX17" fmla="*/ 17115 w 208921"/>
                <a:gd name="connsiteY17" fmla="*/ 58705 h 150727"/>
                <a:gd name="connsiteX18" fmla="*/ 23214 w 208921"/>
                <a:gd name="connsiteY18" fmla="*/ 96935 h 150727"/>
                <a:gd name="connsiteX19" fmla="*/ 63110 w 208921"/>
                <a:gd name="connsiteY19" fmla="*/ 90993 h 150727"/>
                <a:gd name="connsiteX20" fmla="*/ 67386 w 208921"/>
                <a:gd name="connsiteY20" fmla="*/ 89107 h 15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8921" h="150727">
                  <a:moveTo>
                    <a:pt x="161388" y="150727"/>
                  </a:moveTo>
                  <a:cubicBezTo>
                    <a:pt x="133093" y="150727"/>
                    <a:pt x="101277" y="127683"/>
                    <a:pt x="72982" y="107153"/>
                  </a:cubicBezTo>
                  <a:lnTo>
                    <a:pt x="67857" y="103412"/>
                  </a:lnTo>
                  <a:cubicBezTo>
                    <a:pt x="48994" y="118691"/>
                    <a:pt x="28433" y="116459"/>
                    <a:pt x="15669" y="106870"/>
                  </a:cubicBezTo>
                  <a:cubicBezTo>
                    <a:pt x="2056" y="96621"/>
                    <a:pt x="-6339" y="75903"/>
                    <a:pt x="6017" y="52701"/>
                  </a:cubicBezTo>
                  <a:cubicBezTo>
                    <a:pt x="23214" y="20099"/>
                    <a:pt x="58426" y="-12126"/>
                    <a:pt x="101151" y="4536"/>
                  </a:cubicBezTo>
                  <a:cubicBezTo>
                    <a:pt x="124699" y="13748"/>
                    <a:pt x="194714" y="49337"/>
                    <a:pt x="207006" y="90962"/>
                  </a:cubicBezTo>
                  <a:cubicBezTo>
                    <a:pt x="211125" y="104292"/>
                    <a:pt x="208515" y="118785"/>
                    <a:pt x="200027" y="129852"/>
                  </a:cubicBezTo>
                  <a:cubicBezTo>
                    <a:pt x="192953" y="140572"/>
                    <a:pt x="181760" y="147898"/>
                    <a:pt x="169090" y="150099"/>
                  </a:cubicBezTo>
                  <a:cubicBezTo>
                    <a:pt x="166544" y="150507"/>
                    <a:pt x="163966" y="150727"/>
                    <a:pt x="161388" y="150727"/>
                  </a:cubicBezTo>
                  <a:close/>
                  <a:moveTo>
                    <a:pt x="67449" y="89107"/>
                  </a:moveTo>
                  <a:cubicBezTo>
                    <a:pt x="68769" y="89107"/>
                    <a:pt x="70058" y="89516"/>
                    <a:pt x="71127" y="90302"/>
                  </a:cubicBezTo>
                  <a:cubicBezTo>
                    <a:pt x="74271" y="92440"/>
                    <a:pt x="77226" y="94703"/>
                    <a:pt x="80370" y="96967"/>
                  </a:cubicBezTo>
                  <a:cubicBezTo>
                    <a:pt x="109262" y="117968"/>
                    <a:pt x="142022" y="141767"/>
                    <a:pt x="167110" y="137837"/>
                  </a:cubicBezTo>
                  <a:cubicBezTo>
                    <a:pt x="176447" y="136139"/>
                    <a:pt x="184684" y="130638"/>
                    <a:pt x="189840" y="122652"/>
                  </a:cubicBezTo>
                  <a:cubicBezTo>
                    <a:pt x="196065" y="114730"/>
                    <a:pt x="197983" y="104260"/>
                    <a:pt x="194965" y="94640"/>
                  </a:cubicBezTo>
                  <a:cubicBezTo>
                    <a:pt x="184904" y="60592"/>
                    <a:pt x="124353" y="27204"/>
                    <a:pt x="96592" y="16357"/>
                  </a:cubicBezTo>
                  <a:cubicBezTo>
                    <a:pt x="61601" y="2713"/>
                    <a:pt x="31892" y="30631"/>
                    <a:pt x="17115" y="58705"/>
                  </a:cubicBezTo>
                  <a:cubicBezTo>
                    <a:pt x="8344" y="75337"/>
                    <a:pt x="13972" y="89893"/>
                    <a:pt x="23214" y="96935"/>
                  </a:cubicBezTo>
                  <a:cubicBezTo>
                    <a:pt x="31954" y="103506"/>
                    <a:pt x="47642" y="105895"/>
                    <a:pt x="63110" y="90993"/>
                  </a:cubicBezTo>
                  <a:cubicBezTo>
                    <a:pt x="64242" y="89830"/>
                    <a:pt x="65783" y="89170"/>
                    <a:pt x="67386" y="89107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3" name="任意多边形: 形状  29"/>
            <p:cNvSpPr/>
            <p:nvPr>
              <p:custDataLst>
                <p:tags r:id="rId27"/>
              </p:custDataLst>
            </p:nvPr>
          </p:nvSpPr>
          <p:spPr>
            <a:xfrm>
              <a:off x="6122565" y="88974"/>
              <a:ext cx="885495" cy="691529"/>
            </a:xfrm>
            <a:custGeom>
              <a:avLst/>
              <a:gdLst>
                <a:gd name="connsiteX0" fmla="*/ 50963 w 885495"/>
                <a:gd name="connsiteY0" fmla="*/ 0 h 691529"/>
                <a:gd name="connsiteX1" fmla="*/ 385095 w 885495"/>
                <a:gd name="connsiteY1" fmla="*/ 290684 h 691529"/>
                <a:gd name="connsiteX2" fmla="*/ 660877 w 885495"/>
                <a:gd name="connsiteY2" fmla="*/ 122989 h 691529"/>
                <a:gd name="connsiteX3" fmla="*/ 884470 w 885495"/>
                <a:gd name="connsiteY3" fmla="*/ 315552 h 691529"/>
                <a:gd name="connsiteX4" fmla="*/ 406599 w 885495"/>
                <a:gd name="connsiteY4" fmla="*/ 691530 h 691529"/>
                <a:gd name="connsiteX5" fmla="*/ 0 w 885495"/>
                <a:gd name="connsiteY5" fmla="*/ 496891 h 69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5495" h="691529">
                  <a:moveTo>
                    <a:pt x="50963" y="0"/>
                  </a:moveTo>
                  <a:cubicBezTo>
                    <a:pt x="245884" y="0"/>
                    <a:pt x="295683" y="236043"/>
                    <a:pt x="385095" y="290684"/>
                  </a:cubicBezTo>
                  <a:cubicBezTo>
                    <a:pt x="491987" y="278108"/>
                    <a:pt x="594698" y="205076"/>
                    <a:pt x="660877" y="122989"/>
                  </a:cubicBezTo>
                  <a:cubicBezTo>
                    <a:pt x="691939" y="84476"/>
                    <a:pt x="901888" y="263364"/>
                    <a:pt x="884470" y="315552"/>
                  </a:cubicBezTo>
                  <a:cubicBezTo>
                    <a:pt x="867053" y="367741"/>
                    <a:pt x="694831" y="691530"/>
                    <a:pt x="406599" y="691530"/>
                  </a:cubicBezTo>
                  <a:cubicBezTo>
                    <a:pt x="118367" y="691530"/>
                    <a:pt x="0" y="496891"/>
                    <a:pt x="0" y="496891"/>
                  </a:cubicBezTo>
                  <a:close/>
                </a:path>
              </a:pathLst>
            </a:custGeom>
            <a:solidFill>
              <a:schemeClr val="accent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4" name="任意多边形: 形状  30"/>
            <p:cNvSpPr/>
            <p:nvPr>
              <p:custDataLst>
                <p:tags r:id="rId28"/>
              </p:custDataLst>
            </p:nvPr>
          </p:nvSpPr>
          <p:spPr>
            <a:xfrm>
              <a:off x="6116599" y="208794"/>
              <a:ext cx="897863" cy="577966"/>
            </a:xfrm>
            <a:custGeom>
              <a:avLst/>
              <a:gdLst>
                <a:gd name="connsiteX0" fmla="*/ 412598 w 897863"/>
                <a:gd name="connsiteY0" fmla="*/ 577966 h 577966"/>
                <a:gd name="connsiteX1" fmla="*/ 748 w 897863"/>
                <a:gd name="connsiteY1" fmla="*/ 380342 h 577966"/>
                <a:gd name="connsiteX2" fmla="*/ 3294 w 897863"/>
                <a:gd name="connsiteY2" fmla="*/ 371822 h 577966"/>
                <a:gd name="connsiteX3" fmla="*/ 11468 w 897863"/>
                <a:gd name="connsiteY3" fmla="*/ 373802 h 577966"/>
                <a:gd name="connsiteX4" fmla="*/ 412723 w 897863"/>
                <a:gd name="connsiteY4" fmla="*/ 565580 h 577966"/>
                <a:gd name="connsiteX5" fmla="*/ 748616 w 897863"/>
                <a:gd name="connsiteY5" fmla="*/ 399142 h 577966"/>
                <a:gd name="connsiteX6" fmla="*/ 884621 w 897863"/>
                <a:gd name="connsiteY6" fmla="*/ 193878 h 577966"/>
                <a:gd name="connsiteX7" fmla="*/ 707117 w 897863"/>
                <a:gd name="connsiteY7" fmla="*/ 11784 h 577966"/>
                <a:gd name="connsiteX8" fmla="*/ 704664 w 897863"/>
                <a:gd name="connsiteY8" fmla="*/ 3232 h 577966"/>
                <a:gd name="connsiteX9" fmla="*/ 712305 w 897863"/>
                <a:gd name="connsiteY9" fmla="*/ 371 h 577966"/>
                <a:gd name="connsiteX10" fmla="*/ 896536 w 897863"/>
                <a:gd name="connsiteY10" fmla="*/ 197870 h 577966"/>
                <a:gd name="connsiteX11" fmla="*/ 757797 w 897863"/>
                <a:gd name="connsiteY11" fmla="*/ 407693 h 577966"/>
                <a:gd name="connsiteX12" fmla="*/ 412598 w 897863"/>
                <a:gd name="connsiteY12" fmla="*/ 577966 h 57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7863" h="577966">
                  <a:moveTo>
                    <a:pt x="412598" y="577966"/>
                  </a:moveTo>
                  <a:cubicBezTo>
                    <a:pt x="124209" y="577966"/>
                    <a:pt x="1817" y="382322"/>
                    <a:pt x="748" y="380342"/>
                  </a:cubicBezTo>
                  <a:cubicBezTo>
                    <a:pt x="-887" y="377292"/>
                    <a:pt x="245" y="373457"/>
                    <a:pt x="3294" y="371822"/>
                  </a:cubicBezTo>
                  <a:cubicBezTo>
                    <a:pt x="6124" y="370313"/>
                    <a:pt x="9645" y="371161"/>
                    <a:pt x="11468" y="373802"/>
                  </a:cubicBezTo>
                  <a:cubicBezTo>
                    <a:pt x="12632" y="375720"/>
                    <a:pt x="131660" y="565580"/>
                    <a:pt x="412723" y="565580"/>
                  </a:cubicBezTo>
                  <a:cubicBezTo>
                    <a:pt x="562561" y="565580"/>
                    <a:pt x="678067" y="475067"/>
                    <a:pt x="748616" y="399142"/>
                  </a:cubicBezTo>
                  <a:cubicBezTo>
                    <a:pt x="829037" y="312591"/>
                    <a:pt x="876447" y="218400"/>
                    <a:pt x="884621" y="193878"/>
                  </a:cubicBezTo>
                  <a:cubicBezTo>
                    <a:pt x="896442" y="158446"/>
                    <a:pt x="778357" y="44165"/>
                    <a:pt x="707117" y="11784"/>
                  </a:cubicBezTo>
                  <a:cubicBezTo>
                    <a:pt x="704067" y="10086"/>
                    <a:pt x="702967" y="6282"/>
                    <a:pt x="704664" y="3232"/>
                  </a:cubicBezTo>
                  <a:cubicBezTo>
                    <a:pt x="706173" y="529"/>
                    <a:pt x="709412" y="-666"/>
                    <a:pt x="712305" y="371"/>
                  </a:cubicBezTo>
                  <a:cubicBezTo>
                    <a:pt x="778798" y="30552"/>
                    <a:pt x="912602" y="149674"/>
                    <a:pt x="896536" y="197870"/>
                  </a:cubicBezTo>
                  <a:cubicBezTo>
                    <a:pt x="886665" y="227423"/>
                    <a:pt x="838060" y="321299"/>
                    <a:pt x="757797" y="407693"/>
                  </a:cubicBezTo>
                  <a:cubicBezTo>
                    <a:pt x="685456" y="485285"/>
                    <a:pt x="566962" y="577966"/>
                    <a:pt x="412598" y="577966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5" name="任意多边形: 形状  31"/>
            <p:cNvSpPr/>
            <p:nvPr>
              <p:custDataLst>
                <p:tags r:id="rId29"/>
              </p:custDataLst>
            </p:nvPr>
          </p:nvSpPr>
          <p:spPr>
            <a:xfrm>
              <a:off x="6121748" y="-117233"/>
              <a:ext cx="223593" cy="351141"/>
            </a:xfrm>
            <a:custGeom>
              <a:avLst/>
              <a:gdLst>
                <a:gd name="connsiteX0" fmla="*/ 223594 w 223593"/>
                <a:gd name="connsiteY0" fmla="*/ 150750 h 351141"/>
                <a:gd name="connsiteX1" fmla="*/ 147417 w 223593"/>
                <a:gd name="connsiteY1" fmla="*/ 351141 h 351141"/>
                <a:gd name="connsiteX2" fmla="*/ 0 w 223593"/>
                <a:gd name="connsiteY2" fmla="*/ 183855 h 351141"/>
                <a:gd name="connsiteX3" fmla="*/ 74542 w 223593"/>
                <a:gd name="connsiteY3" fmla="*/ 0 h 351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593" h="351141">
                  <a:moveTo>
                    <a:pt x="223594" y="150750"/>
                  </a:moveTo>
                  <a:cubicBezTo>
                    <a:pt x="157352" y="218658"/>
                    <a:pt x="147417" y="351141"/>
                    <a:pt x="147417" y="351141"/>
                  </a:cubicBezTo>
                  <a:lnTo>
                    <a:pt x="0" y="183855"/>
                  </a:lnTo>
                  <a:lnTo>
                    <a:pt x="74542" y="0"/>
                  </a:ln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6" name="任意多边形: 形状  32"/>
            <p:cNvSpPr/>
            <p:nvPr>
              <p:custDataLst>
                <p:tags r:id="rId30"/>
              </p:custDataLst>
            </p:nvPr>
          </p:nvSpPr>
          <p:spPr>
            <a:xfrm>
              <a:off x="6115476" y="-123485"/>
              <a:ext cx="236121" cy="363681"/>
            </a:xfrm>
            <a:custGeom>
              <a:avLst/>
              <a:gdLst>
                <a:gd name="connsiteX0" fmla="*/ 153689 w 236121"/>
                <a:gd name="connsiteY0" fmla="*/ 363681 h 363681"/>
                <a:gd name="connsiteX1" fmla="*/ 148973 w 236121"/>
                <a:gd name="connsiteY1" fmla="*/ 361543 h 363681"/>
                <a:gd name="connsiteX2" fmla="*/ 1556 w 236121"/>
                <a:gd name="connsiteY2" fmla="*/ 194257 h 363681"/>
                <a:gd name="connsiteX3" fmla="*/ 456 w 236121"/>
                <a:gd name="connsiteY3" fmla="*/ 187749 h 363681"/>
                <a:gd name="connsiteX4" fmla="*/ 74998 w 236121"/>
                <a:gd name="connsiteY4" fmla="*/ 3894 h 363681"/>
                <a:gd name="connsiteX5" fmla="*/ 79588 w 236121"/>
                <a:gd name="connsiteY5" fmla="*/ 122 h 363681"/>
                <a:gd name="connsiteX6" fmla="*/ 85278 w 236121"/>
                <a:gd name="connsiteY6" fmla="*/ 1851 h 363681"/>
                <a:gd name="connsiteX7" fmla="*/ 234330 w 236121"/>
                <a:gd name="connsiteY7" fmla="*/ 152569 h 363681"/>
                <a:gd name="connsiteX8" fmla="*/ 234330 w 236121"/>
                <a:gd name="connsiteY8" fmla="*/ 161372 h 363681"/>
                <a:gd name="connsiteX9" fmla="*/ 159914 w 236121"/>
                <a:gd name="connsiteY9" fmla="*/ 357865 h 363681"/>
                <a:gd name="connsiteX10" fmla="*/ 155670 w 236121"/>
                <a:gd name="connsiteY10" fmla="*/ 363336 h 363681"/>
                <a:gd name="connsiteX11" fmla="*/ 153689 w 236121"/>
                <a:gd name="connsiteY11" fmla="*/ 363681 h 363681"/>
                <a:gd name="connsiteX12" fmla="*/ 13566 w 236121"/>
                <a:gd name="connsiteY12" fmla="*/ 188881 h 363681"/>
                <a:gd name="connsiteX13" fmla="*/ 148942 w 236121"/>
                <a:gd name="connsiteY13" fmla="*/ 342523 h 363681"/>
                <a:gd name="connsiteX14" fmla="*/ 221251 w 236121"/>
                <a:gd name="connsiteY14" fmla="*/ 157034 h 363681"/>
                <a:gd name="connsiteX15" fmla="*/ 83140 w 236121"/>
                <a:gd name="connsiteY15" fmla="*/ 17382 h 36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6121" h="363681">
                  <a:moveTo>
                    <a:pt x="153689" y="363681"/>
                  </a:moveTo>
                  <a:cubicBezTo>
                    <a:pt x="151897" y="363681"/>
                    <a:pt x="150168" y="362895"/>
                    <a:pt x="148973" y="361543"/>
                  </a:cubicBezTo>
                  <a:lnTo>
                    <a:pt x="1556" y="194257"/>
                  </a:lnTo>
                  <a:cubicBezTo>
                    <a:pt x="-16" y="192465"/>
                    <a:pt x="-424" y="189950"/>
                    <a:pt x="456" y="187749"/>
                  </a:cubicBezTo>
                  <a:lnTo>
                    <a:pt x="74998" y="3894"/>
                  </a:lnTo>
                  <a:cubicBezTo>
                    <a:pt x="75815" y="1945"/>
                    <a:pt x="77513" y="531"/>
                    <a:pt x="79588" y="122"/>
                  </a:cubicBezTo>
                  <a:cubicBezTo>
                    <a:pt x="81663" y="-287"/>
                    <a:pt x="83800" y="342"/>
                    <a:pt x="85278" y="1851"/>
                  </a:cubicBezTo>
                  <a:lnTo>
                    <a:pt x="234330" y="152569"/>
                  </a:lnTo>
                  <a:cubicBezTo>
                    <a:pt x="236719" y="155021"/>
                    <a:pt x="236719" y="158920"/>
                    <a:pt x="234330" y="161372"/>
                  </a:cubicBezTo>
                  <a:cubicBezTo>
                    <a:pt x="170478" y="226828"/>
                    <a:pt x="160008" y="356576"/>
                    <a:pt x="159914" y="357865"/>
                  </a:cubicBezTo>
                  <a:cubicBezTo>
                    <a:pt x="159725" y="360380"/>
                    <a:pt x="158059" y="362518"/>
                    <a:pt x="155670" y="363336"/>
                  </a:cubicBezTo>
                  <a:cubicBezTo>
                    <a:pt x="155041" y="363555"/>
                    <a:pt x="154349" y="363681"/>
                    <a:pt x="153689" y="363681"/>
                  </a:cubicBezTo>
                  <a:close/>
                  <a:moveTo>
                    <a:pt x="13566" y="188881"/>
                  </a:moveTo>
                  <a:lnTo>
                    <a:pt x="148942" y="342523"/>
                  </a:lnTo>
                  <a:cubicBezTo>
                    <a:pt x="153438" y="306808"/>
                    <a:pt x="169692" y="213812"/>
                    <a:pt x="221251" y="157034"/>
                  </a:cubicBezTo>
                  <a:lnTo>
                    <a:pt x="83140" y="17382"/>
                  </a:ln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7" name="任意多边形: 形状  33"/>
            <p:cNvSpPr/>
            <p:nvPr>
              <p:custDataLst>
                <p:tags r:id="rId31"/>
              </p:custDataLst>
            </p:nvPr>
          </p:nvSpPr>
          <p:spPr>
            <a:xfrm>
              <a:off x="5699795" y="-20338"/>
              <a:ext cx="756871" cy="888650"/>
            </a:xfrm>
            <a:custGeom>
              <a:avLst/>
              <a:gdLst>
                <a:gd name="connsiteX0" fmla="*/ 340809 w 756871"/>
                <a:gd name="connsiteY0" fmla="*/ 0 h 888650"/>
                <a:gd name="connsiteX1" fmla="*/ 609109 w 756871"/>
                <a:gd name="connsiteY1" fmla="*/ 258396 h 888650"/>
                <a:gd name="connsiteX2" fmla="*/ 756871 w 756871"/>
                <a:gd name="connsiteY2" fmla="*/ 567692 h 888650"/>
                <a:gd name="connsiteX3" fmla="*/ 643849 w 756871"/>
                <a:gd name="connsiteY3" fmla="*/ 752804 h 888650"/>
                <a:gd name="connsiteX4" fmla="*/ 591660 w 756871"/>
                <a:gd name="connsiteY4" fmla="*/ 874536 h 888650"/>
                <a:gd name="connsiteX5" fmla="*/ 375518 w 756871"/>
                <a:gd name="connsiteY5" fmla="*/ 861960 h 888650"/>
                <a:gd name="connsiteX6" fmla="*/ 43838 w 756871"/>
                <a:gd name="connsiteY6" fmla="*/ 844574 h 888650"/>
                <a:gd name="connsiteX7" fmla="*/ 102220 w 756871"/>
                <a:gd name="connsiteY7" fmla="*/ 444577 h 888650"/>
                <a:gd name="connsiteX8" fmla="*/ 340809 w 756871"/>
                <a:gd name="connsiteY8" fmla="*/ 0 h 88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871" h="888650">
                  <a:moveTo>
                    <a:pt x="340809" y="0"/>
                  </a:moveTo>
                  <a:cubicBezTo>
                    <a:pt x="477443" y="0"/>
                    <a:pt x="566886" y="161502"/>
                    <a:pt x="609109" y="258396"/>
                  </a:cubicBezTo>
                  <a:cubicBezTo>
                    <a:pt x="651331" y="355291"/>
                    <a:pt x="756871" y="460863"/>
                    <a:pt x="756871" y="567692"/>
                  </a:cubicBezTo>
                  <a:cubicBezTo>
                    <a:pt x="756871" y="664587"/>
                    <a:pt x="676137" y="740386"/>
                    <a:pt x="643849" y="752804"/>
                  </a:cubicBezTo>
                  <a:cubicBezTo>
                    <a:pt x="626463" y="842248"/>
                    <a:pt x="616245" y="870857"/>
                    <a:pt x="591660" y="874536"/>
                  </a:cubicBezTo>
                  <a:cubicBezTo>
                    <a:pt x="567075" y="878214"/>
                    <a:pt x="453329" y="850516"/>
                    <a:pt x="375518" y="861960"/>
                  </a:cubicBezTo>
                  <a:cubicBezTo>
                    <a:pt x="293211" y="874221"/>
                    <a:pt x="163117" y="924052"/>
                    <a:pt x="43838" y="844574"/>
                  </a:cubicBezTo>
                  <a:cubicBezTo>
                    <a:pt x="-57427" y="777044"/>
                    <a:pt x="40128" y="546439"/>
                    <a:pt x="102220" y="444577"/>
                  </a:cubicBezTo>
                  <a:cubicBezTo>
                    <a:pt x="164311" y="342715"/>
                    <a:pt x="340809" y="0"/>
                    <a:pt x="340809" y="0"/>
                  </a:cubicBezTo>
                  <a:close/>
                </a:path>
              </a:pathLst>
            </a:custGeom>
            <a:solidFill>
              <a:schemeClr val="accent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8" name="任意多边形: 形状  34"/>
            <p:cNvSpPr/>
            <p:nvPr>
              <p:custDataLst>
                <p:tags r:id="rId32"/>
              </p:custDataLst>
            </p:nvPr>
          </p:nvSpPr>
          <p:spPr>
            <a:xfrm>
              <a:off x="5088393" y="-20338"/>
              <a:ext cx="974804" cy="872530"/>
            </a:xfrm>
            <a:custGeom>
              <a:avLst/>
              <a:gdLst>
                <a:gd name="connsiteX0" fmla="*/ 922407 w 974804"/>
                <a:gd name="connsiteY0" fmla="*/ 561498 h 872530"/>
                <a:gd name="connsiteX1" fmla="*/ 122413 w 974804"/>
                <a:gd name="connsiteY1" fmla="*/ 872052 h 872530"/>
                <a:gd name="connsiteX2" fmla="*/ 8102 w 974804"/>
                <a:gd name="connsiteY2" fmla="*/ 621106 h 872530"/>
                <a:gd name="connsiteX3" fmla="*/ 952211 w 974804"/>
                <a:gd name="connsiteY3" fmla="*/ 0 h 872530"/>
                <a:gd name="connsiteX4" fmla="*/ 922407 w 974804"/>
                <a:gd name="connsiteY4" fmla="*/ 561498 h 872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804" h="872530">
                  <a:moveTo>
                    <a:pt x="922407" y="561498"/>
                  </a:moveTo>
                  <a:cubicBezTo>
                    <a:pt x="816396" y="502708"/>
                    <a:pt x="611005" y="728125"/>
                    <a:pt x="122413" y="872052"/>
                  </a:cubicBezTo>
                  <a:cubicBezTo>
                    <a:pt x="79248" y="884627"/>
                    <a:pt x="-30537" y="645346"/>
                    <a:pt x="8102" y="621106"/>
                  </a:cubicBezTo>
                  <a:cubicBezTo>
                    <a:pt x="574568" y="265847"/>
                    <a:pt x="661528" y="0"/>
                    <a:pt x="952211" y="0"/>
                  </a:cubicBezTo>
                  <a:cubicBezTo>
                    <a:pt x="1016787" y="156534"/>
                    <a:pt x="922407" y="561498"/>
                    <a:pt x="922407" y="561498"/>
                  </a:cubicBezTo>
                  <a:close/>
                </a:path>
              </a:pathLst>
            </a:custGeom>
            <a:solidFill>
              <a:schemeClr val="accent2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39" name="任意多边形: 形状  35"/>
            <p:cNvSpPr/>
            <p:nvPr>
              <p:custDataLst>
                <p:tags r:id="rId33"/>
              </p:custDataLst>
            </p:nvPr>
          </p:nvSpPr>
          <p:spPr>
            <a:xfrm>
              <a:off x="6158186" y="-368995"/>
              <a:ext cx="460453" cy="460453"/>
            </a:xfrm>
            <a:custGeom>
              <a:avLst/>
              <a:gdLst>
                <a:gd name="connsiteX0" fmla="*/ 460454 w 460453"/>
                <a:gd name="connsiteY0" fmla="*/ 230227 h 460453"/>
                <a:gd name="connsiteX1" fmla="*/ 230227 w 460453"/>
                <a:gd name="connsiteY1" fmla="*/ 460454 h 460453"/>
                <a:gd name="connsiteX2" fmla="*/ 0 w 460453"/>
                <a:gd name="connsiteY2" fmla="*/ 230227 h 460453"/>
                <a:gd name="connsiteX3" fmla="*/ 230227 w 460453"/>
                <a:gd name="connsiteY3" fmla="*/ 0 h 460453"/>
                <a:gd name="connsiteX4" fmla="*/ 460454 w 460453"/>
                <a:gd name="connsiteY4" fmla="*/ 230227 h 460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453" h="460453">
                  <a:moveTo>
                    <a:pt x="460454" y="230227"/>
                  </a:moveTo>
                  <a:cubicBezTo>
                    <a:pt x="460454" y="357378"/>
                    <a:pt x="357378" y="460454"/>
                    <a:pt x="230227" y="460454"/>
                  </a:cubicBezTo>
                  <a:cubicBezTo>
                    <a:pt x="103076" y="460454"/>
                    <a:pt x="0" y="357378"/>
                    <a:pt x="0" y="230227"/>
                  </a:cubicBezTo>
                  <a:cubicBezTo>
                    <a:pt x="0" y="103076"/>
                    <a:pt x="103076" y="0"/>
                    <a:pt x="230227" y="0"/>
                  </a:cubicBezTo>
                  <a:cubicBezTo>
                    <a:pt x="357378" y="0"/>
                    <a:pt x="460454" y="103076"/>
                    <a:pt x="460454" y="230227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0" name="任意多边形: 形状  36"/>
            <p:cNvSpPr/>
            <p:nvPr>
              <p:custDataLst>
                <p:tags r:id="rId34"/>
              </p:custDataLst>
            </p:nvPr>
          </p:nvSpPr>
          <p:spPr>
            <a:xfrm>
              <a:off x="6151866" y="-375283"/>
              <a:ext cx="473029" cy="473029"/>
            </a:xfrm>
            <a:custGeom>
              <a:avLst/>
              <a:gdLst>
                <a:gd name="connsiteX0" fmla="*/ 236515 w 473029"/>
                <a:gd name="connsiteY0" fmla="*/ 473029 h 473029"/>
                <a:gd name="connsiteX1" fmla="*/ 0 w 473029"/>
                <a:gd name="connsiteY1" fmla="*/ 236515 h 473029"/>
                <a:gd name="connsiteX2" fmla="*/ 236515 w 473029"/>
                <a:gd name="connsiteY2" fmla="*/ 0 h 473029"/>
                <a:gd name="connsiteX3" fmla="*/ 473029 w 473029"/>
                <a:gd name="connsiteY3" fmla="*/ 236515 h 473029"/>
                <a:gd name="connsiteX4" fmla="*/ 236515 w 473029"/>
                <a:gd name="connsiteY4" fmla="*/ 473029 h 473029"/>
                <a:gd name="connsiteX5" fmla="*/ 236515 w 473029"/>
                <a:gd name="connsiteY5" fmla="*/ 12576 h 473029"/>
                <a:gd name="connsiteX6" fmla="*/ 12513 w 473029"/>
                <a:gd name="connsiteY6" fmla="*/ 236515 h 473029"/>
                <a:gd name="connsiteX7" fmla="*/ 236452 w 473029"/>
                <a:gd name="connsiteY7" fmla="*/ 460517 h 473029"/>
                <a:gd name="connsiteX8" fmla="*/ 460454 w 473029"/>
                <a:gd name="connsiteY8" fmla="*/ 236578 h 473029"/>
                <a:gd name="connsiteX9" fmla="*/ 460454 w 473029"/>
                <a:gd name="connsiteY9" fmla="*/ 236515 h 473029"/>
                <a:gd name="connsiteX10" fmla="*/ 236515 w 473029"/>
                <a:gd name="connsiteY10" fmla="*/ 12576 h 47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3029" h="473029">
                  <a:moveTo>
                    <a:pt x="236515" y="473029"/>
                  </a:moveTo>
                  <a:cubicBezTo>
                    <a:pt x="105886" y="473029"/>
                    <a:pt x="0" y="367143"/>
                    <a:pt x="0" y="236515"/>
                  </a:cubicBezTo>
                  <a:cubicBezTo>
                    <a:pt x="0" y="105886"/>
                    <a:pt x="105886" y="0"/>
                    <a:pt x="236515" y="0"/>
                  </a:cubicBezTo>
                  <a:cubicBezTo>
                    <a:pt x="367143" y="0"/>
                    <a:pt x="473029" y="105886"/>
                    <a:pt x="473029" y="236515"/>
                  </a:cubicBezTo>
                  <a:cubicBezTo>
                    <a:pt x="472903" y="367080"/>
                    <a:pt x="367080" y="472904"/>
                    <a:pt x="236515" y="473029"/>
                  </a:cubicBezTo>
                  <a:close/>
                  <a:moveTo>
                    <a:pt x="236515" y="12576"/>
                  </a:moveTo>
                  <a:cubicBezTo>
                    <a:pt x="112834" y="12544"/>
                    <a:pt x="12544" y="112834"/>
                    <a:pt x="12513" y="236515"/>
                  </a:cubicBezTo>
                  <a:cubicBezTo>
                    <a:pt x="12481" y="360196"/>
                    <a:pt x="112771" y="460485"/>
                    <a:pt x="236452" y="460517"/>
                  </a:cubicBezTo>
                  <a:cubicBezTo>
                    <a:pt x="360133" y="460548"/>
                    <a:pt x="460422" y="360258"/>
                    <a:pt x="460454" y="236578"/>
                  </a:cubicBezTo>
                  <a:cubicBezTo>
                    <a:pt x="460454" y="236546"/>
                    <a:pt x="460454" y="236546"/>
                    <a:pt x="460454" y="236515"/>
                  </a:cubicBezTo>
                  <a:cubicBezTo>
                    <a:pt x="460296" y="112897"/>
                    <a:pt x="360133" y="12733"/>
                    <a:pt x="236515" y="12576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1" name="任意多边形: 形状  37"/>
            <p:cNvSpPr/>
            <p:nvPr>
              <p:custDataLst>
                <p:tags r:id="rId35"/>
              </p:custDataLst>
            </p:nvPr>
          </p:nvSpPr>
          <p:spPr>
            <a:xfrm>
              <a:off x="5665444" y="-395530"/>
              <a:ext cx="777640" cy="613969"/>
            </a:xfrm>
            <a:custGeom>
              <a:avLst/>
              <a:gdLst>
                <a:gd name="connsiteX0" fmla="*/ 549080 w 777640"/>
                <a:gd name="connsiteY0" fmla="*/ 206271 h 613969"/>
                <a:gd name="connsiteX1" fmla="*/ 571433 w 777640"/>
                <a:gd name="connsiteY1" fmla="*/ 481204 h 613969"/>
                <a:gd name="connsiteX2" fmla="*/ 426500 w 777640"/>
                <a:gd name="connsiteY2" fmla="*/ 613970 h 613969"/>
                <a:gd name="connsiteX3" fmla="*/ 151567 w 777640"/>
                <a:gd name="connsiteY3" fmla="*/ 477054 h 613969"/>
                <a:gd name="connsiteX4" fmla="*/ 0 w 777640"/>
                <a:gd name="connsiteY4" fmla="*/ 539932 h 613969"/>
                <a:gd name="connsiteX5" fmla="*/ 221110 w 777640"/>
                <a:gd name="connsiteY5" fmla="*/ 308070 h 613969"/>
                <a:gd name="connsiteX6" fmla="*/ 598753 w 777640"/>
                <a:gd name="connsiteY6" fmla="*/ 42222 h 613969"/>
                <a:gd name="connsiteX7" fmla="*/ 777640 w 777640"/>
                <a:gd name="connsiteY7" fmla="*/ 0 h 613969"/>
                <a:gd name="connsiteX8" fmla="*/ 549080 w 777640"/>
                <a:gd name="connsiteY8" fmla="*/ 206271 h 61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640" h="613969">
                  <a:moveTo>
                    <a:pt x="549080" y="206271"/>
                  </a:moveTo>
                  <a:cubicBezTo>
                    <a:pt x="478626" y="312565"/>
                    <a:pt x="571433" y="369407"/>
                    <a:pt x="571433" y="481204"/>
                  </a:cubicBezTo>
                  <a:cubicBezTo>
                    <a:pt x="571433" y="525910"/>
                    <a:pt x="529179" y="613970"/>
                    <a:pt x="426500" y="613970"/>
                  </a:cubicBezTo>
                  <a:cubicBezTo>
                    <a:pt x="280749" y="613970"/>
                    <a:pt x="271663" y="477054"/>
                    <a:pt x="151567" y="477054"/>
                  </a:cubicBezTo>
                  <a:cubicBezTo>
                    <a:pt x="83690" y="477054"/>
                    <a:pt x="45461" y="502205"/>
                    <a:pt x="0" y="539932"/>
                  </a:cubicBezTo>
                  <a:cubicBezTo>
                    <a:pt x="39738" y="433039"/>
                    <a:pt x="221110" y="308070"/>
                    <a:pt x="221110" y="308070"/>
                  </a:cubicBezTo>
                  <a:cubicBezTo>
                    <a:pt x="221110" y="308070"/>
                    <a:pt x="509310" y="76994"/>
                    <a:pt x="598753" y="42222"/>
                  </a:cubicBezTo>
                  <a:cubicBezTo>
                    <a:pt x="665844" y="4967"/>
                    <a:pt x="777640" y="0"/>
                    <a:pt x="777640" y="0"/>
                  </a:cubicBezTo>
                  <a:cubicBezTo>
                    <a:pt x="721334" y="215357"/>
                    <a:pt x="549080" y="206271"/>
                    <a:pt x="549080" y="206271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2" name="任意多边形: 形状  38"/>
            <p:cNvSpPr/>
            <p:nvPr>
              <p:custDataLst>
                <p:tags r:id="rId36"/>
              </p:custDataLst>
            </p:nvPr>
          </p:nvSpPr>
          <p:spPr>
            <a:xfrm>
              <a:off x="6133317" y="-238870"/>
              <a:ext cx="148265" cy="148265"/>
            </a:xfrm>
            <a:custGeom>
              <a:avLst/>
              <a:gdLst>
                <a:gd name="connsiteX0" fmla="*/ 74164 w 148265"/>
                <a:gd name="connsiteY0" fmla="*/ 0 h 148265"/>
                <a:gd name="connsiteX1" fmla="*/ 0 w 148265"/>
                <a:gd name="connsiteY1" fmla="*/ 74101 h 148265"/>
                <a:gd name="connsiteX2" fmla="*/ 74101 w 148265"/>
                <a:gd name="connsiteY2" fmla="*/ 148266 h 148265"/>
                <a:gd name="connsiteX3" fmla="*/ 148266 w 148265"/>
                <a:gd name="connsiteY3" fmla="*/ 74164 h 148265"/>
                <a:gd name="connsiteX4" fmla="*/ 148266 w 148265"/>
                <a:gd name="connsiteY4" fmla="*/ 74133 h 148265"/>
                <a:gd name="connsiteX5" fmla="*/ 74164 w 148265"/>
                <a:gd name="connsiteY5" fmla="*/ 0 h 14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65" h="148265">
                  <a:moveTo>
                    <a:pt x="74164" y="0"/>
                  </a:moveTo>
                  <a:cubicBezTo>
                    <a:pt x="33231" y="-31"/>
                    <a:pt x="31" y="33168"/>
                    <a:pt x="0" y="74101"/>
                  </a:cubicBezTo>
                  <a:cubicBezTo>
                    <a:pt x="-31" y="115035"/>
                    <a:pt x="33168" y="148234"/>
                    <a:pt x="74101" y="148266"/>
                  </a:cubicBezTo>
                  <a:cubicBezTo>
                    <a:pt x="115035" y="148297"/>
                    <a:pt x="148234" y="115098"/>
                    <a:pt x="148266" y="74164"/>
                  </a:cubicBezTo>
                  <a:cubicBezTo>
                    <a:pt x="148266" y="74164"/>
                    <a:pt x="148266" y="74133"/>
                    <a:pt x="148266" y="74133"/>
                  </a:cubicBezTo>
                  <a:cubicBezTo>
                    <a:pt x="148266" y="33200"/>
                    <a:pt x="115098" y="31"/>
                    <a:pt x="74164" y="0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3" name="任意多边形: 形状  39"/>
            <p:cNvSpPr/>
            <p:nvPr>
              <p:custDataLst>
                <p:tags r:id="rId37"/>
              </p:custDataLst>
            </p:nvPr>
          </p:nvSpPr>
          <p:spPr>
            <a:xfrm>
              <a:off x="6438584" y="-182202"/>
              <a:ext cx="72524" cy="32338"/>
            </a:xfrm>
            <a:custGeom>
              <a:avLst/>
              <a:gdLst>
                <a:gd name="connsiteX0" fmla="*/ 6135 w 72524"/>
                <a:gd name="connsiteY0" fmla="*/ 32336 h 32338"/>
                <a:gd name="connsiteX1" fmla="*/ 2991 w 72524"/>
                <a:gd name="connsiteY1" fmla="*/ 31392 h 32338"/>
                <a:gd name="connsiteX2" fmla="*/ 917 w 72524"/>
                <a:gd name="connsiteY2" fmla="*/ 22778 h 32338"/>
                <a:gd name="connsiteX3" fmla="*/ 68101 w 72524"/>
                <a:gd name="connsiteY3" fmla="*/ 4449 h 32338"/>
                <a:gd name="connsiteX4" fmla="*/ 72251 w 72524"/>
                <a:gd name="connsiteY4" fmla="*/ 12309 h 32338"/>
                <a:gd name="connsiteX5" fmla="*/ 64360 w 72524"/>
                <a:gd name="connsiteY5" fmla="*/ 16459 h 32338"/>
                <a:gd name="connsiteX6" fmla="*/ 63700 w 72524"/>
                <a:gd name="connsiteY6" fmla="*/ 16208 h 32338"/>
                <a:gd name="connsiteX7" fmla="*/ 11637 w 72524"/>
                <a:gd name="connsiteY7" fmla="*/ 29349 h 32338"/>
                <a:gd name="connsiteX8" fmla="*/ 6135 w 72524"/>
                <a:gd name="connsiteY8" fmla="*/ 32336 h 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524" h="32338">
                  <a:moveTo>
                    <a:pt x="6135" y="32336"/>
                  </a:moveTo>
                  <a:cubicBezTo>
                    <a:pt x="5035" y="32336"/>
                    <a:pt x="3935" y="31990"/>
                    <a:pt x="2991" y="31392"/>
                  </a:cubicBezTo>
                  <a:cubicBezTo>
                    <a:pt x="36" y="29569"/>
                    <a:pt x="-876" y="25733"/>
                    <a:pt x="917" y="22778"/>
                  </a:cubicBezTo>
                  <a:cubicBezTo>
                    <a:pt x="15944" y="-1650"/>
                    <a:pt x="45497" y="-4039"/>
                    <a:pt x="68101" y="4449"/>
                  </a:cubicBezTo>
                  <a:cubicBezTo>
                    <a:pt x="71402" y="5487"/>
                    <a:pt x="73257" y="9008"/>
                    <a:pt x="72251" y="12309"/>
                  </a:cubicBezTo>
                  <a:cubicBezTo>
                    <a:pt x="71214" y="15641"/>
                    <a:pt x="67693" y="17496"/>
                    <a:pt x="64360" y="16459"/>
                  </a:cubicBezTo>
                  <a:cubicBezTo>
                    <a:pt x="64140" y="16396"/>
                    <a:pt x="63920" y="16302"/>
                    <a:pt x="63700" y="16208"/>
                  </a:cubicBezTo>
                  <a:cubicBezTo>
                    <a:pt x="45906" y="9543"/>
                    <a:pt x="22829" y="11020"/>
                    <a:pt x="11637" y="29349"/>
                  </a:cubicBezTo>
                  <a:cubicBezTo>
                    <a:pt x="10474" y="31267"/>
                    <a:pt x="8367" y="32398"/>
                    <a:pt x="6135" y="32336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4" name="任意多边形: 形状  40"/>
            <p:cNvSpPr/>
            <p:nvPr>
              <p:custDataLst>
                <p:tags r:id="rId38"/>
              </p:custDataLst>
            </p:nvPr>
          </p:nvSpPr>
          <p:spPr>
            <a:xfrm>
              <a:off x="6410396" y="-265691"/>
              <a:ext cx="85424" cy="51972"/>
            </a:xfrm>
            <a:custGeom>
              <a:avLst/>
              <a:gdLst>
                <a:gd name="connsiteX0" fmla="*/ 6281 w 85424"/>
                <a:gd name="connsiteY0" fmla="*/ 51972 h 51972"/>
                <a:gd name="connsiteX1" fmla="*/ 3986 w 85424"/>
                <a:gd name="connsiteY1" fmla="*/ 51532 h 51972"/>
                <a:gd name="connsiteX2" fmla="*/ 433 w 85424"/>
                <a:gd name="connsiteY2" fmla="*/ 43390 h 51972"/>
                <a:gd name="connsiteX3" fmla="*/ 41303 w 85424"/>
                <a:gd name="connsiteY3" fmla="*/ 3997 h 51972"/>
                <a:gd name="connsiteX4" fmla="*/ 82174 w 85424"/>
                <a:gd name="connsiteY4" fmla="*/ 4500 h 51972"/>
                <a:gd name="connsiteX5" fmla="*/ 84626 w 85424"/>
                <a:gd name="connsiteY5" fmla="*/ 13051 h 51972"/>
                <a:gd name="connsiteX6" fmla="*/ 76389 w 85424"/>
                <a:gd name="connsiteY6" fmla="*/ 15660 h 51972"/>
                <a:gd name="connsiteX7" fmla="*/ 45736 w 85424"/>
                <a:gd name="connsiteY7" fmla="*/ 15660 h 51972"/>
                <a:gd name="connsiteX8" fmla="*/ 12254 w 85424"/>
                <a:gd name="connsiteY8" fmla="*/ 47885 h 51972"/>
                <a:gd name="connsiteX9" fmla="*/ 6281 w 85424"/>
                <a:gd name="connsiteY9" fmla="*/ 51972 h 5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424" h="51972">
                  <a:moveTo>
                    <a:pt x="6281" y="51972"/>
                  </a:moveTo>
                  <a:cubicBezTo>
                    <a:pt x="5495" y="51972"/>
                    <a:pt x="4709" y="51815"/>
                    <a:pt x="3986" y="51532"/>
                  </a:cubicBezTo>
                  <a:cubicBezTo>
                    <a:pt x="747" y="50275"/>
                    <a:pt x="-825" y="46628"/>
                    <a:pt x="433" y="43390"/>
                  </a:cubicBezTo>
                  <a:cubicBezTo>
                    <a:pt x="7978" y="25155"/>
                    <a:pt x="22786" y="10850"/>
                    <a:pt x="41303" y="3997"/>
                  </a:cubicBezTo>
                  <a:cubicBezTo>
                    <a:pt x="56017" y="-1505"/>
                    <a:pt x="70919" y="-1316"/>
                    <a:pt x="82174" y="4500"/>
                  </a:cubicBezTo>
                  <a:cubicBezTo>
                    <a:pt x="85224" y="6166"/>
                    <a:pt x="86324" y="10002"/>
                    <a:pt x="84626" y="13051"/>
                  </a:cubicBezTo>
                  <a:cubicBezTo>
                    <a:pt x="83023" y="15975"/>
                    <a:pt x="79407" y="17107"/>
                    <a:pt x="76389" y="15660"/>
                  </a:cubicBezTo>
                  <a:cubicBezTo>
                    <a:pt x="68309" y="11448"/>
                    <a:pt x="57117" y="11511"/>
                    <a:pt x="45736" y="15660"/>
                  </a:cubicBezTo>
                  <a:cubicBezTo>
                    <a:pt x="30583" y="21257"/>
                    <a:pt x="18447" y="32952"/>
                    <a:pt x="12254" y="47885"/>
                  </a:cubicBezTo>
                  <a:cubicBezTo>
                    <a:pt x="11311" y="50369"/>
                    <a:pt x="8921" y="52004"/>
                    <a:pt x="6281" y="51972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5" name="任意多边形: 形状  41"/>
            <p:cNvSpPr/>
            <p:nvPr>
              <p:custDataLst>
                <p:tags r:id="rId39"/>
              </p:custDataLst>
            </p:nvPr>
          </p:nvSpPr>
          <p:spPr>
            <a:xfrm>
              <a:off x="6382951" y="-71740"/>
              <a:ext cx="161995" cy="101862"/>
            </a:xfrm>
            <a:custGeom>
              <a:avLst/>
              <a:gdLst>
                <a:gd name="connsiteX0" fmla="*/ 161996 w 161995"/>
                <a:gd name="connsiteY0" fmla="*/ 23265 h 101862"/>
                <a:gd name="connsiteX1" fmla="*/ 50199 w 161995"/>
                <a:gd name="connsiteY1" fmla="*/ 101862 h 101862"/>
                <a:gd name="connsiteX2" fmla="*/ 11278 w 161995"/>
                <a:gd name="connsiteY2" fmla="*/ 0 h 101862"/>
                <a:gd name="connsiteX3" fmla="*/ 161996 w 161995"/>
                <a:gd name="connsiteY3" fmla="*/ 23265 h 101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95" h="101862">
                  <a:moveTo>
                    <a:pt x="161996" y="23265"/>
                  </a:moveTo>
                  <a:cubicBezTo>
                    <a:pt x="145428" y="59702"/>
                    <a:pt x="96571" y="101862"/>
                    <a:pt x="50199" y="101862"/>
                  </a:cubicBezTo>
                  <a:cubicBezTo>
                    <a:pt x="494" y="101862"/>
                    <a:pt x="-11924" y="29804"/>
                    <a:pt x="11278" y="0"/>
                  </a:cubicBezTo>
                  <a:cubicBezTo>
                    <a:pt x="11278" y="63"/>
                    <a:pt x="46049" y="23265"/>
                    <a:pt x="161996" y="23265"/>
                  </a:cubicBezTo>
                  <a:close/>
                </a:path>
              </a:pathLst>
            </a:custGeom>
            <a:solidFill>
              <a:schemeClr val="dk1">
                <a:lumMod val="100000"/>
              </a:schemeClr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6" name="任意多边形: 形状  42"/>
            <p:cNvSpPr/>
            <p:nvPr>
              <p:custDataLst>
                <p:tags r:id="rId40"/>
              </p:custDataLst>
            </p:nvPr>
          </p:nvSpPr>
          <p:spPr>
            <a:xfrm>
              <a:off x="6325860" y="289808"/>
              <a:ext cx="137094" cy="503208"/>
            </a:xfrm>
            <a:custGeom>
              <a:avLst/>
              <a:gdLst>
                <a:gd name="connsiteX0" fmla="*/ 6309 w 137094"/>
                <a:gd name="connsiteY0" fmla="*/ 503208 h 503208"/>
                <a:gd name="connsiteX1" fmla="*/ 4800 w 137094"/>
                <a:gd name="connsiteY1" fmla="*/ 503020 h 503208"/>
                <a:gd name="connsiteX2" fmla="*/ 178 w 137094"/>
                <a:gd name="connsiteY2" fmla="*/ 495443 h 503208"/>
                <a:gd name="connsiteX3" fmla="*/ 11684 w 137094"/>
                <a:gd name="connsiteY3" fmla="*/ 441462 h 503208"/>
                <a:gd name="connsiteX4" fmla="*/ 15583 w 137094"/>
                <a:gd name="connsiteY4" fmla="*/ 436778 h 503208"/>
                <a:gd name="connsiteX5" fmla="*/ 124613 w 137094"/>
                <a:gd name="connsiteY5" fmla="*/ 257576 h 503208"/>
                <a:gd name="connsiteX6" fmla="*/ 38533 w 137094"/>
                <a:gd name="connsiteY6" fmla="*/ 56839 h 503208"/>
                <a:gd name="connsiteX7" fmla="*/ 8384 w 137094"/>
                <a:gd name="connsiteY7" fmla="*/ 9146 h 503208"/>
                <a:gd name="connsiteX8" fmla="*/ 11119 w 137094"/>
                <a:gd name="connsiteY8" fmla="*/ 689 h 503208"/>
                <a:gd name="connsiteX9" fmla="*/ 19104 w 137094"/>
                <a:gd name="connsiteY9" fmla="*/ 2639 h 503208"/>
                <a:gd name="connsiteX10" fmla="*/ 49065 w 137094"/>
                <a:gd name="connsiteY10" fmla="*/ 50048 h 503208"/>
                <a:gd name="connsiteX11" fmla="*/ 137094 w 137094"/>
                <a:gd name="connsiteY11" fmla="*/ 257545 h 503208"/>
                <a:gd name="connsiteX12" fmla="*/ 23317 w 137094"/>
                <a:gd name="connsiteY12" fmla="*/ 447122 h 503208"/>
                <a:gd name="connsiteX13" fmla="*/ 12313 w 137094"/>
                <a:gd name="connsiteY13" fmla="*/ 498398 h 503208"/>
                <a:gd name="connsiteX14" fmla="*/ 6309 w 137094"/>
                <a:gd name="connsiteY14" fmla="*/ 503208 h 50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94" h="503208">
                  <a:moveTo>
                    <a:pt x="6309" y="503208"/>
                  </a:moveTo>
                  <a:cubicBezTo>
                    <a:pt x="5805" y="503208"/>
                    <a:pt x="5303" y="503146"/>
                    <a:pt x="4800" y="503020"/>
                  </a:cubicBezTo>
                  <a:cubicBezTo>
                    <a:pt x="1435" y="502203"/>
                    <a:pt x="-639" y="498807"/>
                    <a:pt x="178" y="495443"/>
                  </a:cubicBezTo>
                  <a:cubicBezTo>
                    <a:pt x="3542" y="481641"/>
                    <a:pt x="7189" y="464476"/>
                    <a:pt x="11684" y="441462"/>
                  </a:cubicBezTo>
                  <a:cubicBezTo>
                    <a:pt x="12093" y="439325"/>
                    <a:pt x="13571" y="437564"/>
                    <a:pt x="15583" y="436778"/>
                  </a:cubicBezTo>
                  <a:cubicBezTo>
                    <a:pt x="45607" y="425240"/>
                    <a:pt x="124613" y="352648"/>
                    <a:pt x="124613" y="257576"/>
                  </a:cubicBezTo>
                  <a:cubicBezTo>
                    <a:pt x="124613" y="190203"/>
                    <a:pt x="80850" y="122389"/>
                    <a:pt x="38533" y="56839"/>
                  </a:cubicBezTo>
                  <a:cubicBezTo>
                    <a:pt x="28379" y="41120"/>
                    <a:pt x="17910" y="24897"/>
                    <a:pt x="8384" y="9146"/>
                  </a:cubicBezTo>
                  <a:cubicBezTo>
                    <a:pt x="6812" y="6065"/>
                    <a:pt x="8038" y="2261"/>
                    <a:pt x="11119" y="689"/>
                  </a:cubicBezTo>
                  <a:cubicBezTo>
                    <a:pt x="13917" y="-725"/>
                    <a:pt x="17281" y="92"/>
                    <a:pt x="19104" y="2639"/>
                  </a:cubicBezTo>
                  <a:cubicBezTo>
                    <a:pt x="28536" y="18358"/>
                    <a:pt x="38974" y="34423"/>
                    <a:pt x="49065" y="50048"/>
                  </a:cubicBezTo>
                  <a:cubicBezTo>
                    <a:pt x="92388" y="117139"/>
                    <a:pt x="137094" y="186493"/>
                    <a:pt x="137094" y="257545"/>
                  </a:cubicBezTo>
                  <a:cubicBezTo>
                    <a:pt x="137094" y="355351"/>
                    <a:pt x="57648" y="431088"/>
                    <a:pt x="23317" y="447122"/>
                  </a:cubicBezTo>
                  <a:cubicBezTo>
                    <a:pt x="19073" y="468720"/>
                    <a:pt x="15583" y="485068"/>
                    <a:pt x="12313" y="498398"/>
                  </a:cubicBezTo>
                  <a:cubicBezTo>
                    <a:pt x="11653" y="501196"/>
                    <a:pt x="9170" y="503146"/>
                    <a:pt x="6309" y="503208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7" name="任意多边形: 形状  43"/>
            <p:cNvSpPr/>
            <p:nvPr>
              <p:custDataLst>
                <p:tags r:id="rId41"/>
              </p:custDataLst>
            </p:nvPr>
          </p:nvSpPr>
          <p:spPr>
            <a:xfrm>
              <a:off x="6302626" y="231753"/>
              <a:ext cx="15784" cy="20011"/>
            </a:xfrm>
            <a:custGeom>
              <a:avLst/>
              <a:gdLst>
                <a:gd name="connsiteX0" fmla="*/ 9641 w 15784"/>
                <a:gd name="connsiteY0" fmla="*/ 20012 h 20011"/>
                <a:gd name="connsiteX1" fmla="*/ 3951 w 15784"/>
                <a:gd name="connsiteY1" fmla="*/ 16396 h 20011"/>
                <a:gd name="connsiteX2" fmla="*/ 524 w 15784"/>
                <a:gd name="connsiteY2" fmla="*/ 8819 h 20011"/>
                <a:gd name="connsiteX3" fmla="*/ 3794 w 15784"/>
                <a:gd name="connsiteY3" fmla="*/ 519 h 20011"/>
                <a:gd name="connsiteX4" fmla="*/ 12062 w 15784"/>
                <a:gd name="connsiteY4" fmla="*/ 3789 h 20011"/>
                <a:gd name="connsiteX5" fmla="*/ 15206 w 15784"/>
                <a:gd name="connsiteY5" fmla="*/ 11083 h 20011"/>
                <a:gd name="connsiteX6" fmla="*/ 12125 w 15784"/>
                <a:gd name="connsiteY6" fmla="*/ 19446 h 20011"/>
                <a:gd name="connsiteX7" fmla="*/ 9516 w 15784"/>
                <a:gd name="connsiteY7" fmla="*/ 20012 h 20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84" h="20011">
                  <a:moveTo>
                    <a:pt x="9641" y="20012"/>
                  </a:moveTo>
                  <a:cubicBezTo>
                    <a:pt x="7189" y="20012"/>
                    <a:pt x="4989" y="18597"/>
                    <a:pt x="3951" y="16396"/>
                  </a:cubicBezTo>
                  <a:cubicBezTo>
                    <a:pt x="2788" y="13849"/>
                    <a:pt x="1624" y="11335"/>
                    <a:pt x="524" y="8819"/>
                  </a:cubicBezTo>
                  <a:cubicBezTo>
                    <a:pt x="-859" y="5644"/>
                    <a:pt x="587" y="1934"/>
                    <a:pt x="3794" y="519"/>
                  </a:cubicBezTo>
                  <a:cubicBezTo>
                    <a:pt x="6969" y="-864"/>
                    <a:pt x="10679" y="614"/>
                    <a:pt x="12062" y="3789"/>
                  </a:cubicBezTo>
                  <a:cubicBezTo>
                    <a:pt x="13100" y="6210"/>
                    <a:pt x="14200" y="8630"/>
                    <a:pt x="15206" y="11083"/>
                  </a:cubicBezTo>
                  <a:cubicBezTo>
                    <a:pt x="16652" y="14227"/>
                    <a:pt x="15300" y="17968"/>
                    <a:pt x="12125" y="19446"/>
                  </a:cubicBezTo>
                  <a:cubicBezTo>
                    <a:pt x="11307" y="19823"/>
                    <a:pt x="10427" y="20012"/>
                    <a:pt x="9516" y="20012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8" name="任意多边形: 形状  44"/>
            <p:cNvSpPr/>
            <p:nvPr>
              <p:custDataLst>
                <p:tags r:id="rId42"/>
              </p:custDataLst>
            </p:nvPr>
          </p:nvSpPr>
          <p:spPr>
            <a:xfrm>
              <a:off x="6458383" y="403351"/>
              <a:ext cx="111979" cy="58867"/>
            </a:xfrm>
            <a:custGeom>
              <a:avLst/>
              <a:gdLst>
                <a:gd name="connsiteX0" fmla="*/ 47642 w 111979"/>
                <a:gd name="connsiteY0" fmla="*/ 58866 h 58867"/>
                <a:gd name="connsiteX1" fmla="*/ 41480 w 111979"/>
                <a:gd name="connsiteY1" fmla="*/ 52452 h 58867"/>
                <a:gd name="connsiteX2" fmla="*/ 44498 w 111979"/>
                <a:gd name="connsiteY2" fmla="*/ 47202 h 58867"/>
                <a:gd name="connsiteX3" fmla="*/ 86658 w 111979"/>
                <a:gd name="connsiteY3" fmla="*/ 22051 h 58867"/>
                <a:gd name="connsiteX4" fmla="*/ 5608 w 111979"/>
                <a:gd name="connsiteY4" fmla="*/ 12619 h 58867"/>
                <a:gd name="connsiteX5" fmla="*/ 44 w 111979"/>
                <a:gd name="connsiteY5" fmla="*/ 5608 h 58867"/>
                <a:gd name="connsiteX6" fmla="*/ 7054 w 111979"/>
                <a:gd name="connsiteY6" fmla="*/ 44 h 58867"/>
                <a:gd name="connsiteX7" fmla="*/ 106433 w 111979"/>
                <a:gd name="connsiteY7" fmla="*/ 11644 h 58867"/>
                <a:gd name="connsiteX8" fmla="*/ 111935 w 111979"/>
                <a:gd name="connsiteY8" fmla="*/ 18655 h 58867"/>
                <a:gd name="connsiteX9" fmla="*/ 108916 w 111979"/>
                <a:gd name="connsiteY9" fmla="*/ 23277 h 58867"/>
                <a:gd name="connsiteX10" fmla="*/ 50943 w 111979"/>
                <a:gd name="connsiteY10" fmla="*/ 58048 h 58867"/>
                <a:gd name="connsiteX11" fmla="*/ 47642 w 111979"/>
                <a:gd name="connsiteY11" fmla="*/ 58866 h 5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979" h="58867">
                  <a:moveTo>
                    <a:pt x="47642" y="58866"/>
                  </a:moveTo>
                  <a:cubicBezTo>
                    <a:pt x="44184" y="58803"/>
                    <a:pt x="41417" y="55942"/>
                    <a:pt x="41480" y="52452"/>
                  </a:cubicBezTo>
                  <a:cubicBezTo>
                    <a:pt x="41511" y="50314"/>
                    <a:pt x="42643" y="48334"/>
                    <a:pt x="44498" y="47202"/>
                  </a:cubicBezTo>
                  <a:lnTo>
                    <a:pt x="86658" y="22051"/>
                  </a:lnTo>
                  <a:lnTo>
                    <a:pt x="5608" y="12619"/>
                  </a:lnTo>
                  <a:cubicBezTo>
                    <a:pt x="2150" y="12210"/>
                    <a:pt x="-365" y="9067"/>
                    <a:pt x="44" y="5608"/>
                  </a:cubicBezTo>
                  <a:cubicBezTo>
                    <a:pt x="452" y="2150"/>
                    <a:pt x="3596" y="-365"/>
                    <a:pt x="7054" y="44"/>
                  </a:cubicBezTo>
                  <a:lnTo>
                    <a:pt x="106433" y="11644"/>
                  </a:lnTo>
                  <a:cubicBezTo>
                    <a:pt x="109891" y="12053"/>
                    <a:pt x="112343" y="15197"/>
                    <a:pt x="111935" y="18655"/>
                  </a:cubicBezTo>
                  <a:cubicBezTo>
                    <a:pt x="111683" y="20573"/>
                    <a:pt x="110582" y="22271"/>
                    <a:pt x="108916" y="23277"/>
                  </a:cubicBezTo>
                  <a:lnTo>
                    <a:pt x="50943" y="58048"/>
                  </a:lnTo>
                  <a:cubicBezTo>
                    <a:pt x="49937" y="58614"/>
                    <a:pt x="48805" y="58897"/>
                    <a:pt x="47642" y="58866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49" name="任意多边形: 形状  45"/>
            <p:cNvSpPr/>
            <p:nvPr>
              <p:custDataLst>
                <p:tags r:id="rId43"/>
              </p:custDataLst>
            </p:nvPr>
          </p:nvSpPr>
          <p:spPr>
            <a:xfrm>
              <a:off x="6814775" y="309015"/>
              <a:ext cx="17066" cy="15751"/>
            </a:xfrm>
            <a:custGeom>
              <a:avLst/>
              <a:gdLst>
                <a:gd name="connsiteX0" fmla="*/ 10796 w 17066"/>
                <a:gd name="connsiteY0" fmla="*/ 15751 h 15751"/>
                <a:gd name="connsiteX1" fmla="*/ 7148 w 17066"/>
                <a:gd name="connsiteY1" fmla="*/ 14556 h 15751"/>
                <a:gd name="connsiteX2" fmla="*/ 2433 w 17066"/>
                <a:gd name="connsiteY2" fmla="*/ 11255 h 15751"/>
                <a:gd name="connsiteX3" fmla="*/ 1301 w 17066"/>
                <a:gd name="connsiteY3" fmla="*/ 2421 h 15751"/>
                <a:gd name="connsiteX4" fmla="*/ 9443 w 17066"/>
                <a:gd name="connsiteY4" fmla="*/ 849 h 15751"/>
                <a:gd name="connsiteX5" fmla="*/ 14474 w 17066"/>
                <a:gd name="connsiteY5" fmla="*/ 4370 h 15751"/>
                <a:gd name="connsiteX6" fmla="*/ 15888 w 17066"/>
                <a:gd name="connsiteY6" fmla="*/ 13141 h 15751"/>
                <a:gd name="connsiteX7" fmla="*/ 10796 w 17066"/>
                <a:gd name="connsiteY7" fmla="*/ 15751 h 1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66" h="15751">
                  <a:moveTo>
                    <a:pt x="10796" y="15751"/>
                  </a:moveTo>
                  <a:cubicBezTo>
                    <a:pt x="9475" y="15751"/>
                    <a:pt x="8218" y="15311"/>
                    <a:pt x="7148" y="14556"/>
                  </a:cubicBezTo>
                  <a:lnTo>
                    <a:pt x="2433" y="11255"/>
                  </a:lnTo>
                  <a:cubicBezTo>
                    <a:pt x="-302" y="9117"/>
                    <a:pt x="-805" y="5188"/>
                    <a:pt x="1301" y="2421"/>
                  </a:cubicBezTo>
                  <a:cubicBezTo>
                    <a:pt x="3250" y="-63"/>
                    <a:pt x="6709" y="-723"/>
                    <a:pt x="9443" y="849"/>
                  </a:cubicBezTo>
                  <a:cubicBezTo>
                    <a:pt x="11015" y="1918"/>
                    <a:pt x="12587" y="3081"/>
                    <a:pt x="14474" y="4370"/>
                  </a:cubicBezTo>
                  <a:cubicBezTo>
                    <a:pt x="17272" y="6414"/>
                    <a:pt x="17901" y="10344"/>
                    <a:pt x="15888" y="13141"/>
                  </a:cubicBezTo>
                  <a:cubicBezTo>
                    <a:pt x="14694" y="14776"/>
                    <a:pt x="12808" y="15751"/>
                    <a:pt x="10796" y="15751"/>
                  </a:cubicBezTo>
                  <a:close/>
                </a:path>
              </a:pathLst>
            </a:custGeom>
            <a:solidFill>
              <a:schemeClr val="accent3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0" name="任意多边形: 形状  46"/>
            <p:cNvSpPr/>
            <p:nvPr>
              <p:custDataLst>
                <p:tags r:id="rId44"/>
              </p:custDataLst>
            </p:nvPr>
          </p:nvSpPr>
          <p:spPr>
            <a:xfrm>
              <a:off x="6862431" y="348151"/>
              <a:ext cx="105013" cy="155724"/>
            </a:xfrm>
            <a:custGeom>
              <a:avLst/>
              <a:gdLst>
                <a:gd name="connsiteX0" fmla="*/ 95402 w 105013"/>
                <a:gd name="connsiteY0" fmla="*/ 155723 h 155724"/>
                <a:gd name="connsiteX1" fmla="*/ 92258 w 105013"/>
                <a:gd name="connsiteY1" fmla="*/ 154874 h 155724"/>
                <a:gd name="connsiteX2" fmla="*/ 89963 w 105013"/>
                <a:gd name="connsiteY2" fmla="*/ 146322 h 155724"/>
                <a:gd name="connsiteX3" fmla="*/ 1746 w 105013"/>
                <a:gd name="connsiteY3" fmla="*/ 10632 h 155724"/>
                <a:gd name="connsiteX4" fmla="*/ 1934 w 105013"/>
                <a:gd name="connsiteY4" fmla="*/ 1735 h 155724"/>
                <a:gd name="connsiteX5" fmla="*/ 10234 w 105013"/>
                <a:gd name="connsiteY5" fmla="*/ 1389 h 155724"/>
                <a:gd name="connsiteX6" fmla="*/ 100810 w 105013"/>
                <a:gd name="connsiteY6" fmla="*/ 152610 h 155724"/>
                <a:gd name="connsiteX7" fmla="*/ 95402 w 105013"/>
                <a:gd name="connsiteY7" fmla="*/ 155723 h 155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13" h="155724">
                  <a:moveTo>
                    <a:pt x="95402" y="155723"/>
                  </a:moveTo>
                  <a:cubicBezTo>
                    <a:pt x="94302" y="155754"/>
                    <a:pt x="93201" y="155440"/>
                    <a:pt x="92258" y="154874"/>
                  </a:cubicBezTo>
                  <a:cubicBezTo>
                    <a:pt x="89272" y="153145"/>
                    <a:pt x="88266" y="149309"/>
                    <a:pt x="89963" y="146322"/>
                  </a:cubicBezTo>
                  <a:cubicBezTo>
                    <a:pt x="102539" y="124629"/>
                    <a:pt x="67956" y="71372"/>
                    <a:pt x="1746" y="10632"/>
                  </a:cubicBezTo>
                  <a:cubicBezTo>
                    <a:pt x="-643" y="8117"/>
                    <a:pt x="-580" y="4156"/>
                    <a:pt x="1934" y="1735"/>
                  </a:cubicBezTo>
                  <a:cubicBezTo>
                    <a:pt x="4229" y="-435"/>
                    <a:pt x="7782" y="-592"/>
                    <a:pt x="10234" y="1389"/>
                  </a:cubicBezTo>
                  <a:cubicBezTo>
                    <a:pt x="45194" y="33520"/>
                    <a:pt x="124012" y="112494"/>
                    <a:pt x="100810" y="152610"/>
                  </a:cubicBezTo>
                  <a:cubicBezTo>
                    <a:pt x="99678" y="154528"/>
                    <a:pt x="97635" y="155723"/>
                    <a:pt x="95402" y="155723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1" name="任意多边形: 形状  47"/>
            <p:cNvSpPr/>
            <p:nvPr>
              <p:custDataLst>
                <p:tags r:id="rId45"/>
              </p:custDataLst>
            </p:nvPr>
          </p:nvSpPr>
          <p:spPr>
            <a:xfrm>
              <a:off x="5087950" y="655203"/>
              <a:ext cx="13829" cy="17339"/>
            </a:xfrm>
            <a:custGeom>
              <a:avLst/>
              <a:gdLst>
                <a:gd name="connsiteX0" fmla="*/ 7538 w 13829"/>
                <a:gd name="connsiteY0" fmla="*/ 17340 h 17339"/>
                <a:gd name="connsiteX1" fmla="*/ 1502 w 13829"/>
                <a:gd name="connsiteY1" fmla="*/ 12687 h 17339"/>
                <a:gd name="connsiteX2" fmla="*/ 150 w 13829"/>
                <a:gd name="connsiteY2" fmla="*/ 7625 h 17339"/>
                <a:gd name="connsiteX3" fmla="*/ 4960 w 13829"/>
                <a:gd name="connsiteY3" fmla="*/ 143 h 17339"/>
                <a:gd name="connsiteX4" fmla="*/ 12317 w 13829"/>
                <a:gd name="connsiteY4" fmla="*/ 4481 h 17339"/>
                <a:gd name="connsiteX5" fmla="*/ 13605 w 13829"/>
                <a:gd name="connsiteY5" fmla="*/ 9323 h 17339"/>
                <a:gd name="connsiteX6" fmla="*/ 9204 w 13829"/>
                <a:gd name="connsiteY6" fmla="*/ 17057 h 17339"/>
                <a:gd name="connsiteX7" fmla="*/ 9204 w 13829"/>
                <a:gd name="connsiteY7" fmla="*/ 17057 h 17339"/>
                <a:gd name="connsiteX8" fmla="*/ 7538 w 13829"/>
                <a:gd name="connsiteY8" fmla="*/ 17340 h 1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29" h="17339">
                  <a:moveTo>
                    <a:pt x="7538" y="17340"/>
                  </a:moveTo>
                  <a:cubicBezTo>
                    <a:pt x="4708" y="17340"/>
                    <a:pt x="2225" y="15422"/>
                    <a:pt x="1502" y="12687"/>
                  </a:cubicBezTo>
                  <a:cubicBezTo>
                    <a:pt x="1030" y="10989"/>
                    <a:pt x="590" y="9291"/>
                    <a:pt x="150" y="7625"/>
                  </a:cubicBezTo>
                  <a:cubicBezTo>
                    <a:pt x="-605" y="4229"/>
                    <a:pt x="1565" y="897"/>
                    <a:pt x="4960" y="143"/>
                  </a:cubicBezTo>
                  <a:cubicBezTo>
                    <a:pt x="8167" y="-549"/>
                    <a:pt x="11373" y="1337"/>
                    <a:pt x="12317" y="4481"/>
                  </a:cubicBezTo>
                  <a:cubicBezTo>
                    <a:pt x="12725" y="6084"/>
                    <a:pt x="13166" y="7625"/>
                    <a:pt x="13605" y="9323"/>
                  </a:cubicBezTo>
                  <a:cubicBezTo>
                    <a:pt x="14517" y="12655"/>
                    <a:pt x="12568" y="16145"/>
                    <a:pt x="9204" y="17057"/>
                  </a:cubicBezTo>
                  <a:cubicBezTo>
                    <a:pt x="9204" y="17057"/>
                    <a:pt x="9204" y="17057"/>
                    <a:pt x="9204" y="17057"/>
                  </a:cubicBezTo>
                  <a:cubicBezTo>
                    <a:pt x="8670" y="17214"/>
                    <a:pt x="8104" y="17308"/>
                    <a:pt x="7538" y="17340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2" name="任意多边形: 形状  48"/>
            <p:cNvSpPr/>
            <p:nvPr>
              <p:custDataLst>
                <p:tags r:id="rId46"/>
              </p:custDataLst>
            </p:nvPr>
          </p:nvSpPr>
          <p:spPr>
            <a:xfrm>
              <a:off x="5101331" y="527439"/>
              <a:ext cx="852986" cy="330907"/>
            </a:xfrm>
            <a:custGeom>
              <a:avLst/>
              <a:gdLst>
                <a:gd name="connsiteX0" fmla="*/ 106017 w 852986"/>
                <a:gd name="connsiteY0" fmla="*/ 330908 h 330907"/>
                <a:gd name="connsiteX1" fmla="*/ 288 w 852986"/>
                <a:gd name="connsiteY1" fmla="*/ 177580 h 330907"/>
                <a:gd name="connsiteX2" fmla="*/ 4438 w 852986"/>
                <a:gd name="connsiteY2" fmla="*/ 169721 h 330907"/>
                <a:gd name="connsiteX3" fmla="*/ 12046 w 852986"/>
                <a:gd name="connsiteY3" fmla="*/ 173179 h 330907"/>
                <a:gd name="connsiteX4" fmla="*/ 107683 w 852986"/>
                <a:gd name="connsiteY4" fmla="*/ 318112 h 330907"/>
                <a:gd name="connsiteX5" fmla="*/ 650790 w 852986"/>
                <a:gd name="connsiteY5" fmla="*/ 86816 h 330907"/>
                <a:gd name="connsiteX6" fmla="*/ 845931 w 852986"/>
                <a:gd name="connsiteY6" fmla="*/ 45 h 330907"/>
                <a:gd name="connsiteX7" fmla="*/ 852942 w 852986"/>
                <a:gd name="connsiteY7" fmla="*/ 5515 h 330907"/>
                <a:gd name="connsiteX8" fmla="*/ 848163 w 852986"/>
                <a:gd name="connsiteY8" fmla="*/ 12400 h 330907"/>
                <a:gd name="connsiteX9" fmla="*/ 656700 w 852986"/>
                <a:gd name="connsiteY9" fmla="*/ 97883 h 330907"/>
                <a:gd name="connsiteX10" fmla="*/ 111236 w 852986"/>
                <a:gd name="connsiteY10" fmla="*/ 330185 h 330907"/>
                <a:gd name="connsiteX11" fmla="*/ 106017 w 852986"/>
                <a:gd name="connsiteY11" fmla="*/ 330908 h 330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2986" h="330907">
                  <a:moveTo>
                    <a:pt x="106017" y="330908"/>
                  </a:moveTo>
                  <a:cubicBezTo>
                    <a:pt x="69737" y="330908"/>
                    <a:pt x="19749" y="229486"/>
                    <a:pt x="288" y="177580"/>
                  </a:cubicBezTo>
                  <a:cubicBezTo>
                    <a:pt x="-750" y="174279"/>
                    <a:pt x="1105" y="170727"/>
                    <a:pt x="4438" y="169721"/>
                  </a:cubicBezTo>
                  <a:cubicBezTo>
                    <a:pt x="7487" y="168778"/>
                    <a:pt x="10757" y="170255"/>
                    <a:pt x="12046" y="173179"/>
                  </a:cubicBezTo>
                  <a:cubicBezTo>
                    <a:pt x="44428" y="259542"/>
                    <a:pt x="90863" y="323080"/>
                    <a:pt x="107683" y="318112"/>
                  </a:cubicBezTo>
                  <a:cubicBezTo>
                    <a:pt x="351901" y="246086"/>
                    <a:pt x="524657" y="154033"/>
                    <a:pt x="650790" y="86816"/>
                  </a:cubicBezTo>
                  <a:cubicBezTo>
                    <a:pt x="735675" y="41544"/>
                    <a:pt x="797075" y="8848"/>
                    <a:pt x="845931" y="45"/>
                  </a:cubicBezTo>
                  <a:cubicBezTo>
                    <a:pt x="849390" y="-364"/>
                    <a:pt x="852502" y="2057"/>
                    <a:pt x="852942" y="5515"/>
                  </a:cubicBezTo>
                  <a:cubicBezTo>
                    <a:pt x="853319" y="8691"/>
                    <a:pt x="851276" y="11646"/>
                    <a:pt x="848163" y="12400"/>
                  </a:cubicBezTo>
                  <a:cubicBezTo>
                    <a:pt x="801256" y="20858"/>
                    <a:pt x="740611" y="53271"/>
                    <a:pt x="656700" y="97883"/>
                  </a:cubicBezTo>
                  <a:cubicBezTo>
                    <a:pt x="530096" y="165351"/>
                    <a:pt x="356679" y="257781"/>
                    <a:pt x="111236" y="330185"/>
                  </a:cubicBezTo>
                  <a:cubicBezTo>
                    <a:pt x="109538" y="330656"/>
                    <a:pt x="107778" y="330908"/>
                    <a:pt x="106017" y="330908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3" name="任意多边形: 形状  49"/>
            <p:cNvSpPr/>
            <p:nvPr>
              <p:custDataLst>
                <p:tags r:id="rId47"/>
              </p:custDataLst>
            </p:nvPr>
          </p:nvSpPr>
          <p:spPr>
            <a:xfrm>
              <a:off x="5994333" y="530273"/>
              <a:ext cx="22546" cy="17176"/>
            </a:xfrm>
            <a:custGeom>
              <a:avLst/>
              <a:gdLst>
                <a:gd name="connsiteX0" fmla="*/ 16435 w 22546"/>
                <a:gd name="connsiteY0" fmla="*/ 17174 h 17176"/>
                <a:gd name="connsiteX1" fmla="*/ 13291 w 22546"/>
                <a:gd name="connsiteY1" fmla="*/ 16388 h 17176"/>
                <a:gd name="connsiteX2" fmla="*/ 3860 w 22546"/>
                <a:gd name="connsiteY2" fmla="*/ 12081 h 17176"/>
                <a:gd name="connsiteX3" fmla="*/ 496 w 22546"/>
                <a:gd name="connsiteY3" fmla="*/ 3844 h 17176"/>
                <a:gd name="connsiteX4" fmla="*/ 8198 w 22546"/>
                <a:gd name="connsiteY4" fmla="*/ 291 h 17176"/>
                <a:gd name="connsiteX5" fmla="*/ 19296 w 22546"/>
                <a:gd name="connsiteY5" fmla="*/ 5385 h 17176"/>
                <a:gd name="connsiteX6" fmla="*/ 21748 w 22546"/>
                <a:gd name="connsiteY6" fmla="*/ 13936 h 17176"/>
                <a:gd name="connsiteX7" fmla="*/ 16152 w 22546"/>
                <a:gd name="connsiteY7" fmla="*/ 17174 h 17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46" h="17176">
                  <a:moveTo>
                    <a:pt x="16435" y="17174"/>
                  </a:moveTo>
                  <a:cubicBezTo>
                    <a:pt x="15335" y="17206"/>
                    <a:pt x="14266" y="16923"/>
                    <a:pt x="13291" y="16388"/>
                  </a:cubicBezTo>
                  <a:cubicBezTo>
                    <a:pt x="10273" y="14722"/>
                    <a:pt x="7098" y="13276"/>
                    <a:pt x="3860" y="12081"/>
                  </a:cubicBezTo>
                  <a:cubicBezTo>
                    <a:pt x="653" y="10729"/>
                    <a:pt x="-856" y="7051"/>
                    <a:pt x="496" y="3844"/>
                  </a:cubicBezTo>
                  <a:cubicBezTo>
                    <a:pt x="1753" y="858"/>
                    <a:pt x="5086" y="-683"/>
                    <a:pt x="8198" y="291"/>
                  </a:cubicBezTo>
                  <a:cubicBezTo>
                    <a:pt x="12034" y="1706"/>
                    <a:pt x="15744" y="3404"/>
                    <a:pt x="19296" y="5385"/>
                  </a:cubicBezTo>
                  <a:cubicBezTo>
                    <a:pt x="22346" y="7051"/>
                    <a:pt x="23446" y="10886"/>
                    <a:pt x="21748" y="13936"/>
                  </a:cubicBezTo>
                  <a:cubicBezTo>
                    <a:pt x="20617" y="15948"/>
                    <a:pt x="18479" y="17206"/>
                    <a:pt x="16152" y="17174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4" name="任意多边形: 形状  50"/>
            <p:cNvSpPr/>
            <p:nvPr>
              <p:custDataLst>
                <p:tags r:id="rId48"/>
              </p:custDataLst>
            </p:nvPr>
          </p:nvSpPr>
          <p:spPr>
            <a:xfrm>
              <a:off x="5481998" y="-85413"/>
              <a:ext cx="23293" cy="18860"/>
            </a:xfrm>
            <a:custGeom>
              <a:avLst/>
              <a:gdLst>
                <a:gd name="connsiteX0" fmla="*/ 6257 w 23293"/>
                <a:gd name="connsiteY0" fmla="*/ 18860 h 18860"/>
                <a:gd name="connsiteX1" fmla="*/ 0 w 23293"/>
                <a:gd name="connsiteY1" fmla="*/ 12541 h 18860"/>
                <a:gd name="connsiteX2" fmla="*/ 2735 w 23293"/>
                <a:gd name="connsiteY2" fmla="*/ 7385 h 18860"/>
                <a:gd name="connsiteX3" fmla="*/ 14179 w 23293"/>
                <a:gd name="connsiteY3" fmla="*/ 657 h 18860"/>
                <a:gd name="connsiteX4" fmla="*/ 22636 w 23293"/>
                <a:gd name="connsiteY4" fmla="*/ 3487 h 18860"/>
                <a:gd name="connsiteX5" fmla="*/ 19807 w 23293"/>
                <a:gd name="connsiteY5" fmla="*/ 11912 h 18860"/>
                <a:gd name="connsiteX6" fmla="*/ 9778 w 23293"/>
                <a:gd name="connsiteY6" fmla="*/ 17791 h 18860"/>
                <a:gd name="connsiteX7" fmla="*/ 6257 w 23293"/>
                <a:gd name="connsiteY7" fmla="*/ 18860 h 1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93" h="18860">
                  <a:moveTo>
                    <a:pt x="6257" y="18860"/>
                  </a:moveTo>
                  <a:cubicBezTo>
                    <a:pt x="2798" y="18829"/>
                    <a:pt x="-31" y="15999"/>
                    <a:pt x="0" y="12541"/>
                  </a:cubicBezTo>
                  <a:cubicBezTo>
                    <a:pt x="0" y="10466"/>
                    <a:pt x="1038" y="8548"/>
                    <a:pt x="2735" y="7385"/>
                  </a:cubicBezTo>
                  <a:cubicBezTo>
                    <a:pt x="6414" y="4901"/>
                    <a:pt x="10218" y="2669"/>
                    <a:pt x="14179" y="657"/>
                  </a:cubicBezTo>
                  <a:cubicBezTo>
                    <a:pt x="17292" y="-883"/>
                    <a:pt x="21065" y="374"/>
                    <a:pt x="22636" y="3487"/>
                  </a:cubicBezTo>
                  <a:cubicBezTo>
                    <a:pt x="24177" y="6568"/>
                    <a:pt x="22919" y="10372"/>
                    <a:pt x="19807" y="11912"/>
                  </a:cubicBezTo>
                  <a:cubicBezTo>
                    <a:pt x="16349" y="13642"/>
                    <a:pt x="12985" y="15622"/>
                    <a:pt x="9778" y="17791"/>
                  </a:cubicBezTo>
                  <a:cubicBezTo>
                    <a:pt x="8740" y="18483"/>
                    <a:pt x="7514" y="18860"/>
                    <a:pt x="6257" y="18860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5" name="任意多边形: 形状  51"/>
            <p:cNvSpPr/>
            <p:nvPr>
              <p:custDataLst>
                <p:tags r:id="rId49"/>
              </p:custDataLst>
            </p:nvPr>
          </p:nvSpPr>
          <p:spPr>
            <a:xfrm>
              <a:off x="5399782" y="-45747"/>
              <a:ext cx="62398" cy="335616"/>
            </a:xfrm>
            <a:custGeom>
              <a:avLst/>
              <a:gdLst>
                <a:gd name="connsiteX0" fmla="*/ 56153 w 62398"/>
                <a:gd name="connsiteY0" fmla="*/ 335616 h 335616"/>
                <a:gd name="connsiteX1" fmla="*/ 50903 w 62398"/>
                <a:gd name="connsiteY1" fmla="*/ 332818 h 335616"/>
                <a:gd name="connsiteX2" fmla="*/ 49268 w 62398"/>
                <a:gd name="connsiteY2" fmla="*/ 2930 h 335616"/>
                <a:gd name="connsiteX3" fmla="*/ 57945 w 62398"/>
                <a:gd name="connsiteY3" fmla="*/ 949 h 335616"/>
                <a:gd name="connsiteX4" fmla="*/ 59895 w 62398"/>
                <a:gd name="connsiteY4" fmla="*/ 9626 h 335616"/>
                <a:gd name="connsiteX5" fmla="*/ 59329 w 62398"/>
                <a:gd name="connsiteY5" fmla="*/ 10412 h 335616"/>
                <a:gd name="connsiteX6" fmla="*/ 61372 w 62398"/>
                <a:gd name="connsiteY6" fmla="*/ 325902 h 335616"/>
                <a:gd name="connsiteX7" fmla="*/ 59612 w 62398"/>
                <a:gd name="connsiteY7" fmla="*/ 334579 h 335616"/>
                <a:gd name="connsiteX8" fmla="*/ 56153 w 62398"/>
                <a:gd name="connsiteY8" fmla="*/ 335616 h 33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398" h="335616">
                  <a:moveTo>
                    <a:pt x="56153" y="335616"/>
                  </a:moveTo>
                  <a:cubicBezTo>
                    <a:pt x="54047" y="335616"/>
                    <a:pt x="52066" y="334579"/>
                    <a:pt x="50903" y="332818"/>
                  </a:cubicBezTo>
                  <a:cubicBezTo>
                    <a:pt x="-25305" y="217217"/>
                    <a:pt x="-7605" y="79358"/>
                    <a:pt x="49268" y="2930"/>
                  </a:cubicBezTo>
                  <a:cubicBezTo>
                    <a:pt x="51123" y="6"/>
                    <a:pt x="54990" y="-874"/>
                    <a:pt x="57945" y="949"/>
                  </a:cubicBezTo>
                  <a:cubicBezTo>
                    <a:pt x="60869" y="2804"/>
                    <a:pt x="61749" y="6703"/>
                    <a:pt x="59895" y="9626"/>
                  </a:cubicBezTo>
                  <a:cubicBezTo>
                    <a:pt x="59738" y="9909"/>
                    <a:pt x="59549" y="10161"/>
                    <a:pt x="59329" y="10412"/>
                  </a:cubicBezTo>
                  <a:cubicBezTo>
                    <a:pt x="5065" y="83350"/>
                    <a:pt x="-11629" y="215142"/>
                    <a:pt x="61372" y="325902"/>
                  </a:cubicBezTo>
                  <a:cubicBezTo>
                    <a:pt x="63259" y="328794"/>
                    <a:pt x="62473" y="332661"/>
                    <a:pt x="59612" y="334579"/>
                  </a:cubicBezTo>
                  <a:cubicBezTo>
                    <a:pt x="58574" y="335270"/>
                    <a:pt x="57380" y="335616"/>
                    <a:pt x="56153" y="335616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6" name="任意多边形: 形状  52"/>
            <p:cNvSpPr/>
            <p:nvPr>
              <p:custDataLst>
                <p:tags r:id="rId50"/>
              </p:custDataLst>
            </p:nvPr>
          </p:nvSpPr>
          <p:spPr>
            <a:xfrm>
              <a:off x="6460313" y="-422787"/>
              <a:ext cx="17574" cy="12576"/>
            </a:xfrm>
            <a:custGeom>
              <a:avLst/>
              <a:gdLst>
                <a:gd name="connsiteX0" fmla="*/ 11350 w 17574"/>
                <a:gd name="connsiteY0" fmla="*/ 12576 h 12576"/>
                <a:gd name="connsiteX1" fmla="*/ 6288 w 17574"/>
                <a:gd name="connsiteY1" fmla="*/ 12576 h 12576"/>
                <a:gd name="connsiteX2" fmla="*/ 0 w 17574"/>
                <a:gd name="connsiteY2" fmla="*/ 6288 h 12576"/>
                <a:gd name="connsiteX3" fmla="*/ 6288 w 17574"/>
                <a:gd name="connsiteY3" fmla="*/ 0 h 12576"/>
                <a:gd name="connsiteX4" fmla="*/ 11350 w 17574"/>
                <a:gd name="connsiteY4" fmla="*/ 0 h 12576"/>
                <a:gd name="connsiteX5" fmla="*/ 17575 w 17574"/>
                <a:gd name="connsiteY5" fmla="*/ 6366 h 12576"/>
                <a:gd name="connsiteX6" fmla="*/ 11192 w 17574"/>
                <a:gd name="connsiteY6" fmla="*/ 12576 h 1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74" h="12576">
                  <a:moveTo>
                    <a:pt x="11350" y="12576"/>
                  </a:moveTo>
                  <a:lnTo>
                    <a:pt x="6288" y="12576"/>
                  </a:lnTo>
                  <a:cubicBezTo>
                    <a:pt x="2830" y="12576"/>
                    <a:pt x="0" y="9762"/>
                    <a:pt x="0" y="6288"/>
                  </a:cubicBezTo>
                  <a:cubicBezTo>
                    <a:pt x="0" y="2814"/>
                    <a:pt x="2830" y="0"/>
                    <a:pt x="6288" y="0"/>
                  </a:cubicBezTo>
                  <a:lnTo>
                    <a:pt x="11350" y="0"/>
                  </a:lnTo>
                  <a:cubicBezTo>
                    <a:pt x="14808" y="44"/>
                    <a:pt x="17606" y="2892"/>
                    <a:pt x="17575" y="6366"/>
                  </a:cubicBezTo>
                  <a:cubicBezTo>
                    <a:pt x="17512" y="9840"/>
                    <a:pt x="14651" y="12619"/>
                    <a:pt x="11192" y="12576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7" name="任意多边形: 形状  53"/>
            <p:cNvSpPr/>
            <p:nvPr>
              <p:custDataLst>
                <p:tags r:id="rId51"/>
              </p:custDataLst>
            </p:nvPr>
          </p:nvSpPr>
          <p:spPr>
            <a:xfrm>
              <a:off x="6516744" y="-416117"/>
              <a:ext cx="119661" cy="132510"/>
            </a:xfrm>
            <a:custGeom>
              <a:avLst/>
              <a:gdLst>
                <a:gd name="connsiteX0" fmla="*/ 112679 w 119661"/>
                <a:gd name="connsiteY0" fmla="*/ 132511 h 132510"/>
                <a:gd name="connsiteX1" fmla="*/ 111924 w 119661"/>
                <a:gd name="connsiteY1" fmla="*/ 132511 h 132510"/>
                <a:gd name="connsiteX2" fmla="*/ 106422 w 119661"/>
                <a:gd name="connsiteY2" fmla="*/ 125531 h 132510"/>
                <a:gd name="connsiteX3" fmla="*/ 4624 w 119661"/>
                <a:gd name="connsiteY3" fmla="*/ 12351 h 132510"/>
                <a:gd name="connsiteX4" fmla="*/ 222 w 119661"/>
                <a:gd name="connsiteY4" fmla="*/ 4620 h 132510"/>
                <a:gd name="connsiteX5" fmla="*/ 7516 w 119661"/>
                <a:gd name="connsiteY5" fmla="*/ 121 h 132510"/>
                <a:gd name="connsiteX6" fmla="*/ 118904 w 119661"/>
                <a:gd name="connsiteY6" fmla="*/ 127009 h 132510"/>
                <a:gd name="connsiteX7" fmla="*/ 112679 w 119661"/>
                <a:gd name="connsiteY7" fmla="*/ 132511 h 132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661" h="132510">
                  <a:moveTo>
                    <a:pt x="112679" y="132511"/>
                  </a:moveTo>
                  <a:lnTo>
                    <a:pt x="111924" y="132511"/>
                  </a:lnTo>
                  <a:cubicBezTo>
                    <a:pt x="108466" y="132102"/>
                    <a:pt x="106014" y="128989"/>
                    <a:pt x="106422" y="125531"/>
                  </a:cubicBezTo>
                  <a:cubicBezTo>
                    <a:pt x="112710" y="73028"/>
                    <a:pt x="72814" y="28605"/>
                    <a:pt x="4624" y="12351"/>
                  </a:cubicBezTo>
                  <a:cubicBezTo>
                    <a:pt x="1291" y="11430"/>
                    <a:pt x="-689" y="7965"/>
                    <a:pt x="222" y="4620"/>
                  </a:cubicBezTo>
                  <a:cubicBezTo>
                    <a:pt x="1102" y="1442"/>
                    <a:pt x="4277" y="-520"/>
                    <a:pt x="7516" y="121"/>
                  </a:cubicBezTo>
                  <a:cubicBezTo>
                    <a:pt x="82340" y="17947"/>
                    <a:pt x="126040" y="67746"/>
                    <a:pt x="118904" y="127009"/>
                  </a:cubicBezTo>
                  <a:cubicBezTo>
                    <a:pt x="118495" y="130153"/>
                    <a:pt x="115854" y="132511"/>
                    <a:pt x="112679" y="132511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8" name="任意多边形: 形状  54"/>
            <p:cNvSpPr/>
            <p:nvPr>
              <p:custDataLst>
                <p:tags r:id="rId52"/>
              </p:custDataLst>
            </p:nvPr>
          </p:nvSpPr>
          <p:spPr>
            <a:xfrm>
              <a:off x="6048638" y="-50475"/>
              <a:ext cx="131495" cy="200807"/>
            </a:xfrm>
            <a:custGeom>
              <a:avLst/>
              <a:gdLst>
                <a:gd name="connsiteX0" fmla="*/ 37395 w 131495"/>
                <a:gd name="connsiteY0" fmla="*/ 200788 h 200807"/>
                <a:gd name="connsiteX1" fmla="*/ 4951 w 131495"/>
                <a:gd name="connsiteY1" fmla="*/ 196606 h 200807"/>
                <a:gd name="connsiteX2" fmla="*/ 140 w 131495"/>
                <a:gd name="connsiteY2" fmla="*/ 189124 h 200807"/>
                <a:gd name="connsiteX3" fmla="*/ 7623 w 131495"/>
                <a:gd name="connsiteY3" fmla="*/ 184314 h 200807"/>
                <a:gd name="connsiteX4" fmla="*/ 8095 w 131495"/>
                <a:gd name="connsiteY4" fmla="*/ 184440 h 200807"/>
                <a:gd name="connsiteX5" fmla="*/ 97129 w 131495"/>
                <a:gd name="connsiteY5" fmla="*/ 165891 h 200807"/>
                <a:gd name="connsiteX6" fmla="*/ 100273 w 131495"/>
                <a:gd name="connsiteY6" fmla="*/ 40450 h 200807"/>
                <a:gd name="connsiteX7" fmla="*/ 89207 w 131495"/>
                <a:gd name="connsiteY7" fmla="*/ 8099 h 200807"/>
                <a:gd name="connsiteX8" fmla="*/ 93420 w 131495"/>
                <a:gd name="connsiteY8" fmla="*/ 271 h 200807"/>
                <a:gd name="connsiteX9" fmla="*/ 101248 w 131495"/>
                <a:gd name="connsiteY9" fmla="*/ 4483 h 200807"/>
                <a:gd name="connsiteX10" fmla="*/ 101374 w 131495"/>
                <a:gd name="connsiteY10" fmla="*/ 4955 h 200807"/>
                <a:gd name="connsiteX11" fmla="*/ 112000 w 131495"/>
                <a:gd name="connsiteY11" fmla="*/ 35985 h 200807"/>
                <a:gd name="connsiteX12" fmla="*/ 105712 w 131495"/>
                <a:gd name="connsiteY12" fmla="*/ 175102 h 200807"/>
                <a:gd name="connsiteX13" fmla="*/ 37395 w 131495"/>
                <a:gd name="connsiteY13" fmla="*/ 200788 h 2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495" h="200807">
                  <a:moveTo>
                    <a:pt x="37395" y="200788"/>
                  </a:moveTo>
                  <a:cubicBezTo>
                    <a:pt x="26455" y="200725"/>
                    <a:pt x="15546" y="199342"/>
                    <a:pt x="4951" y="196606"/>
                  </a:cubicBezTo>
                  <a:cubicBezTo>
                    <a:pt x="1555" y="195852"/>
                    <a:pt x="-583" y="192520"/>
                    <a:pt x="140" y="189124"/>
                  </a:cubicBezTo>
                  <a:cubicBezTo>
                    <a:pt x="895" y="185729"/>
                    <a:pt x="4228" y="183591"/>
                    <a:pt x="7623" y="184314"/>
                  </a:cubicBezTo>
                  <a:cubicBezTo>
                    <a:pt x="7780" y="184345"/>
                    <a:pt x="7937" y="184408"/>
                    <a:pt x="8095" y="184440"/>
                  </a:cubicBezTo>
                  <a:cubicBezTo>
                    <a:pt x="32806" y="190727"/>
                    <a:pt x="68300" y="192457"/>
                    <a:pt x="97129" y="165891"/>
                  </a:cubicBezTo>
                  <a:cubicBezTo>
                    <a:pt x="134542" y="131308"/>
                    <a:pt x="115458" y="81006"/>
                    <a:pt x="100273" y="40450"/>
                  </a:cubicBezTo>
                  <a:cubicBezTo>
                    <a:pt x="96029" y="29855"/>
                    <a:pt x="92319" y="19071"/>
                    <a:pt x="89207" y="8099"/>
                  </a:cubicBezTo>
                  <a:cubicBezTo>
                    <a:pt x="88201" y="4766"/>
                    <a:pt x="90087" y="1277"/>
                    <a:pt x="93420" y="271"/>
                  </a:cubicBezTo>
                  <a:cubicBezTo>
                    <a:pt x="96752" y="-736"/>
                    <a:pt x="100273" y="1151"/>
                    <a:pt x="101248" y="4483"/>
                  </a:cubicBezTo>
                  <a:cubicBezTo>
                    <a:pt x="101311" y="4641"/>
                    <a:pt x="101342" y="4798"/>
                    <a:pt x="101374" y="4955"/>
                  </a:cubicBezTo>
                  <a:cubicBezTo>
                    <a:pt x="104392" y="15456"/>
                    <a:pt x="107945" y="25830"/>
                    <a:pt x="112000" y="35985"/>
                  </a:cubicBezTo>
                  <a:cubicBezTo>
                    <a:pt x="127720" y="77705"/>
                    <a:pt x="149412" y="134892"/>
                    <a:pt x="105712" y="175102"/>
                  </a:cubicBezTo>
                  <a:cubicBezTo>
                    <a:pt x="87069" y="192111"/>
                    <a:pt x="62610" y="201291"/>
                    <a:pt x="37395" y="200788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59" name="任意多边形: 形状  55"/>
            <p:cNvSpPr/>
            <p:nvPr>
              <p:custDataLst>
                <p:tags r:id="rId53"/>
              </p:custDataLst>
            </p:nvPr>
          </p:nvSpPr>
          <p:spPr>
            <a:xfrm>
              <a:off x="5991904" y="106233"/>
              <a:ext cx="22354" cy="19587"/>
            </a:xfrm>
            <a:custGeom>
              <a:avLst/>
              <a:gdLst>
                <a:gd name="connsiteX0" fmla="*/ 16067 w 22354"/>
                <a:gd name="connsiteY0" fmla="*/ 19588 h 19587"/>
                <a:gd name="connsiteX1" fmla="*/ 12640 w 22354"/>
                <a:gd name="connsiteY1" fmla="*/ 18582 h 19587"/>
                <a:gd name="connsiteX2" fmla="*/ 2642 w 22354"/>
                <a:gd name="connsiteY2" fmla="*/ 11414 h 19587"/>
                <a:gd name="connsiteX3" fmla="*/ 1165 w 22354"/>
                <a:gd name="connsiteY3" fmla="*/ 2642 h 19587"/>
                <a:gd name="connsiteX4" fmla="*/ 9905 w 22354"/>
                <a:gd name="connsiteY4" fmla="*/ 1165 h 19587"/>
                <a:gd name="connsiteX5" fmla="*/ 10408 w 22354"/>
                <a:gd name="connsiteY5" fmla="*/ 1542 h 19587"/>
                <a:gd name="connsiteX6" fmla="*/ 19493 w 22354"/>
                <a:gd name="connsiteY6" fmla="*/ 8050 h 19587"/>
                <a:gd name="connsiteX7" fmla="*/ 21349 w 22354"/>
                <a:gd name="connsiteY7" fmla="*/ 16727 h 19587"/>
                <a:gd name="connsiteX8" fmla="*/ 16067 w 22354"/>
                <a:gd name="connsiteY8" fmla="*/ 19588 h 1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54" h="19587">
                  <a:moveTo>
                    <a:pt x="16067" y="19588"/>
                  </a:moveTo>
                  <a:cubicBezTo>
                    <a:pt x="14841" y="19588"/>
                    <a:pt x="13646" y="19242"/>
                    <a:pt x="12640" y="18582"/>
                  </a:cubicBezTo>
                  <a:cubicBezTo>
                    <a:pt x="9119" y="16287"/>
                    <a:pt x="5755" y="13866"/>
                    <a:pt x="2642" y="11414"/>
                  </a:cubicBezTo>
                  <a:cubicBezTo>
                    <a:pt x="-187" y="9402"/>
                    <a:pt x="-847" y="5472"/>
                    <a:pt x="1165" y="2642"/>
                  </a:cubicBezTo>
                  <a:cubicBezTo>
                    <a:pt x="3145" y="-187"/>
                    <a:pt x="7075" y="-847"/>
                    <a:pt x="9905" y="1165"/>
                  </a:cubicBezTo>
                  <a:cubicBezTo>
                    <a:pt x="10093" y="1291"/>
                    <a:pt x="10251" y="1416"/>
                    <a:pt x="10408" y="1542"/>
                  </a:cubicBezTo>
                  <a:cubicBezTo>
                    <a:pt x="13237" y="3774"/>
                    <a:pt x="16287" y="5943"/>
                    <a:pt x="19493" y="8050"/>
                  </a:cubicBezTo>
                  <a:cubicBezTo>
                    <a:pt x="22386" y="9936"/>
                    <a:pt x="23235" y="13803"/>
                    <a:pt x="21349" y="16727"/>
                  </a:cubicBezTo>
                  <a:cubicBezTo>
                    <a:pt x="20185" y="18519"/>
                    <a:pt x="18205" y="19588"/>
                    <a:pt x="16067" y="19588"/>
                  </a:cubicBezTo>
                  <a:close/>
                </a:path>
              </a:pathLst>
            </a:custGeom>
            <a:solidFill>
              <a:schemeClr val="lt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0" name="任意多边形: 形状  56"/>
            <p:cNvSpPr/>
            <p:nvPr>
              <p:custDataLst>
                <p:tags r:id="rId54"/>
              </p:custDataLst>
            </p:nvPr>
          </p:nvSpPr>
          <p:spPr>
            <a:xfrm>
              <a:off x="5521035" y="487795"/>
              <a:ext cx="160514" cy="113499"/>
            </a:xfrm>
            <a:custGeom>
              <a:avLst/>
              <a:gdLst>
                <a:gd name="connsiteX0" fmla="*/ 87284 w 160514"/>
                <a:gd name="connsiteY0" fmla="*/ 113476 h 113499"/>
                <a:gd name="connsiteX1" fmla="*/ 82474 w 160514"/>
                <a:gd name="connsiteY1" fmla="*/ 111244 h 113499"/>
                <a:gd name="connsiteX2" fmla="*/ 1299 w 160514"/>
                <a:gd name="connsiteY2" fmla="*/ 15292 h 113499"/>
                <a:gd name="connsiteX3" fmla="*/ 2462 w 160514"/>
                <a:gd name="connsiteY3" fmla="*/ 6489 h 113499"/>
                <a:gd name="connsiteX4" fmla="*/ 10919 w 160514"/>
                <a:gd name="connsiteY4" fmla="*/ 7213 h 113499"/>
                <a:gd name="connsiteX5" fmla="*/ 82034 w 160514"/>
                <a:gd name="connsiteY5" fmla="*/ 91374 h 113499"/>
                <a:gd name="connsiteX6" fmla="*/ 87662 w 160514"/>
                <a:gd name="connsiteY6" fmla="*/ 5861 h 113499"/>
                <a:gd name="connsiteX7" fmla="*/ 94358 w 160514"/>
                <a:gd name="connsiteY7" fmla="*/ 13 h 113499"/>
                <a:gd name="connsiteX8" fmla="*/ 98697 w 160514"/>
                <a:gd name="connsiteY8" fmla="*/ 2182 h 113499"/>
                <a:gd name="connsiteX9" fmla="*/ 158431 w 160514"/>
                <a:gd name="connsiteY9" fmla="*/ 71756 h 113499"/>
                <a:gd name="connsiteX10" fmla="*/ 158902 w 160514"/>
                <a:gd name="connsiteY10" fmla="*/ 80622 h 113499"/>
                <a:gd name="connsiteX11" fmla="*/ 150005 w 160514"/>
                <a:gd name="connsiteY11" fmla="*/ 81094 h 113499"/>
                <a:gd name="connsiteX12" fmla="*/ 148999 w 160514"/>
                <a:gd name="connsiteY12" fmla="*/ 79931 h 113499"/>
                <a:gd name="connsiteX13" fmla="*/ 99388 w 160514"/>
                <a:gd name="connsiteY13" fmla="*/ 22052 h 113499"/>
                <a:gd name="connsiteX14" fmla="*/ 93792 w 160514"/>
                <a:gd name="connsiteY14" fmla="*/ 107723 h 113499"/>
                <a:gd name="connsiteX15" fmla="*/ 89485 w 160514"/>
                <a:gd name="connsiteY15" fmla="*/ 113287 h 113499"/>
                <a:gd name="connsiteX16" fmla="*/ 87284 w 160514"/>
                <a:gd name="connsiteY16" fmla="*/ 113476 h 11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0514" h="113499">
                  <a:moveTo>
                    <a:pt x="87284" y="113476"/>
                  </a:moveTo>
                  <a:cubicBezTo>
                    <a:pt x="85430" y="113476"/>
                    <a:pt x="83669" y="112658"/>
                    <a:pt x="82474" y="111244"/>
                  </a:cubicBezTo>
                  <a:lnTo>
                    <a:pt x="1299" y="15292"/>
                  </a:lnTo>
                  <a:cubicBezTo>
                    <a:pt x="-808" y="12526"/>
                    <a:pt x="-304" y="8596"/>
                    <a:pt x="2462" y="6489"/>
                  </a:cubicBezTo>
                  <a:cubicBezTo>
                    <a:pt x="5040" y="4509"/>
                    <a:pt x="8719" y="4823"/>
                    <a:pt x="10919" y="7213"/>
                  </a:cubicBezTo>
                  <a:lnTo>
                    <a:pt x="82034" y="91374"/>
                  </a:lnTo>
                  <a:lnTo>
                    <a:pt x="87662" y="5861"/>
                  </a:lnTo>
                  <a:cubicBezTo>
                    <a:pt x="87913" y="2402"/>
                    <a:pt x="90900" y="-207"/>
                    <a:pt x="94358" y="13"/>
                  </a:cubicBezTo>
                  <a:cubicBezTo>
                    <a:pt x="96024" y="139"/>
                    <a:pt x="97596" y="925"/>
                    <a:pt x="98697" y="2182"/>
                  </a:cubicBezTo>
                  <a:lnTo>
                    <a:pt x="158431" y="71756"/>
                  </a:lnTo>
                  <a:cubicBezTo>
                    <a:pt x="161008" y="74083"/>
                    <a:pt x="161229" y="78044"/>
                    <a:pt x="158902" y="80622"/>
                  </a:cubicBezTo>
                  <a:cubicBezTo>
                    <a:pt x="156576" y="83200"/>
                    <a:pt x="152583" y="83420"/>
                    <a:pt x="150005" y="81094"/>
                  </a:cubicBezTo>
                  <a:cubicBezTo>
                    <a:pt x="149627" y="80748"/>
                    <a:pt x="149282" y="80371"/>
                    <a:pt x="148999" y="79931"/>
                  </a:cubicBezTo>
                  <a:lnTo>
                    <a:pt x="99388" y="22052"/>
                  </a:lnTo>
                  <a:lnTo>
                    <a:pt x="93792" y="107723"/>
                  </a:lnTo>
                  <a:cubicBezTo>
                    <a:pt x="93635" y="110269"/>
                    <a:pt x="91906" y="112470"/>
                    <a:pt x="89485" y="113287"/>
                  </a:cubicBezTo>
                  <a:cubicBezTo>
                    <a:pt x="88762" y="113476"/>
                    <a:pt x="88007" y="113539"/>
                    <a:pt x="87284" y="113476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1" name="任意多边形: 形状  57"/>
            <p:cNvSpPr/>
            <p:nvPr>
              <p:custDataLst>
                <p:tags r:id="rId55"/>
              </p:custDataLst>
            </p:nvPr>
          </p:nvSpPr>
          <p:spPr>
            <a:xfrm>
              <a:off x="6175160" y="518003"/>
              <a:ext cx="194686" cy="147969"/>
            </a:xfrm>
            <a:custGeom>
              <a:avLst/>
              <a:gdLst>
                <a:gd name="connsiteX0" fmla="*/ 12012 w 194686"/>
                <a:gd name="connsiteY0" fmla="*/ 147970 h 147969"/>
                <a:gd name="connsiteX1" fmla="*/ 6070 w 194686"/>
                <a:gd name="connsiteY1" fmla="*/ 147970 h 147969"/>
                <a:gd name="connsiteX2" fmla="*/ 2 w 194686"/>
                <a:gd name="connsiteY2" fmla="*/ 141493 h 147969"/>
                <a:gd name="connsiteX3" fmla="*/ 6510 w 194686"/>
                <a:gd name="connsiteY3" fmla="*/ 135425 h 147969"/>
                <a:gd name="connsiteX4" fmla="*/ 6510 w 194686"/>
                <a:gd name="connsiteY4" fmla="*/ 135425 h 147969"/>
                <a:gd name="connsiteX5" fmla="*/ 182316 w 194686"/>
                <a:gd name="connsiteY5" fmla="*/ 4702 h 147969"/>
                <a:gd name="connsiteX6" fmla="*/ 189987 w 194686"/>
                <a:gd name="connsiteY6" fmla="*/ 207 h 147969"/>
                <a:gd name="connsiteX7" fmla="*/ 194640 w 194686"/>
                <a:gd name="connsiteY7" fmla="*/ 7060 h 147969"/>
                <a:gd name="connsiteX8" fmla="*/ 12012 w 194686"/>
                <a:gd name="connsiteY8" fmla="*/ 147970 h 1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686" h="147969">
                  <a:moveTo>
                    <a:pt x="12012" y="147970"/>
                  </a:moveTo>
                  <a:cubicBezTo>
                    <a:pt x="10031" y="147970"/>
                    <a:pt x="8051" y="147970"/>
                    <a:pt x="6070" y="147970"/>
                  </a:cubicBezTo>
                  <a:cubicBezTo>
                    <a:pt x="2612" y="147844"/>
                    <a:pt x="-92" y="144951"/>
                    <a:pt x="2" y="141493"/>
                  </a:cubicBezTo>
                  <a:cubicBezTo>
                    <a:pt x="128" y="138035"/>
                    <a:pt x="3020" y="135300"/>
                    <a:pt x="6510" y="135425"/>
                  </a:cubicBezTo>
                  <a:cubicBezTo>
                    <a:pt x="6510" y="135425"/>
                    <a:pt x="6510" y="135425"/>
                    <a:pt x="6510" y="135425"/>
                  </a:cubicBezTo>
                  <a:cubicBezTo>
                    <a:pt x="99318" y="138569"/>
                    <a:pt x="171438" y="61450"/>
                    <a:pt x="182316" y="4702"/>
                  </a:cubicBezTo>
                  <a:cubicBezTo>
                    <a:pt x="183196" y="1339"/>
                    <a:pt x="186624" y="-674"/>
                    <a:pt x="189987" y="207"/>
                  </a:cubicBezTo>
                  <a:cubicBezTo>
                    <a:pt x="193037" y="993"/>
                    <a:pt x="195018" y="3948"/>
                    <a:pt x="194640" y="7060"/>
                  </a:cubicBezTo>
                  <a:cubicBezTo>
                    <a:pt x="183102" y="66826"/>
                    <a:pt x="108529" y="147970"/>
                    <a:pt x="12012" y="147970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2" name="任意多边形: 形状  58"/>
            <p:cNvSpPr/>
            <p:nvPr>
              <p:custDataLst>
                <p:tags r:id="rId56"/>
              </p:custDataLst>
            </p:nvPr>
          </p:nvSpPr>
          <p:spPr>
            <a:xfrm>
              <a:off x="6125108" y="687976"/>
              <a:ext cx="96082" cy="20071"/>
            </a:xfrm>
            <a:custGeom>
              <a:avLst/>
              <a:gdLst>
                <a:gd name="connsiteX0" fmla="*/ 57694 w 96082"/>
                <a:gd name="connsiteY0" fmla="*/ 20061 h 20071"/>
                <a:gd name="connsiteX1" fmla="*/ 4751 w 96082"/>
                <a:gd name="connsiteY1" fmla="*/ 12390 h 20071"/>
                <a:gd name="connsiteX2" fmla="*/ 192 w 96082"/>
                <a:gd name="connsiteY2" fmla="*/ 4751 h 20071"/>
                <a:gd name="connsiteX3" fmla="*/ 7832 w 96082"/>
                <a:gd name="connsiteY3" fmla="*/ 192 h 20071"/>
                <a:gd name="connsiteX4" fmla="*/ 8429 w 96082"/>
                <a:gd name="connsiteY4" fmla="*/ 381 h 20071"/>
                <a:gd name="connsiteX5" fmla="*/ 88064 w 96082"/>
                <a:gd name="connsiteY5" fmla="*/ 4814 h 20071"/>
                <a:gd name="connsiteX6" fmla="*/ 95829 w 96082"/>
                <a:gd name="connsiteY6" fmla="*/ 9121 h 20071"/>
                <a:gd name="connsiteX7" fmla="*/ 91522 w 96082"/>
                <a:gd name="connsiteY7" fmla="*/ 16886 h 20071"/>
                <a:gd name="connsiteX8" fmla="*/ 90736 w 96082"/>
                <a:gd name="connsiteY8" fmla="*/ 17075 h 20071"/>
                <a:gd name="connsiteX9" fmla="*/ 57694 w 96082"/>
                <a:gd name="connsiteY9" fmla="*/ 20061 h 2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082" h="20071">
                  <a:moveTo>
                    <a:pt x="57694" y="20061"/>
                  </a:moveTo>
                  <a:cubicBezTo>
                    <a:pt x="39774" y="20156"/>
                    <a:pt x="21916" y="17546"/>
                    <a:pt x="4751" y="12390"/>
                  </a:cubicBezTo>
                  <a:cubicBezTo>
                    <a:pt x="1387" y="11542"/>
                    <a:pt x="-657" y="8115"/>
                    <a:pt x="192" y="4751"/>
                  </a:cubicBezTo>
                  <a:cubicBezTo>
                    <a:pt x="1041" y="1387"/>
                    <a:pt x="4468" y="-657"/>
                    <a:pt x="7832" y="192"/>
                  </a:cubicBezTo>
                  <a:cubicBezTo>
                    <a:pt x="8052" y="255"/>
                    <a:pt x="8241" y="318"/>
                    <a:pt x="8429" y="381"/>
                  </a:cubicBezTo>
                  <a:cubicBezTo>
                    <a:pt x="34272" y="7957"/>
                    <a:pt x="61529" y="9498"/>
                    <a:pt x="88064" y="4814"/>
                  </a:cubicBezTo>
                  <a:cubicBezTo>
                    <a:pt x="91396" y="3871"/>
                    <a:pt x="94886" y="5788"/>
                    <a:pt x="95829" y="9121"/>
                  </a:cubicBezTo>
                  <a:cubicBezTo>
                    <a:pt x="96804" y="12453"/>
                    <a:pt x="94886" y="15943"/>
                    <a:pt x="91522" y="16886"/>
                  </a:cubicBezTo>
                  <a:cubicBezTo>
                    <a:pt x="91271" y="16980"/>
                    <a:pt x="91019" y="17043"/>
                    <a:pt x="90736" y="17075"/>
                  </a:cubicBezTo>
                  <a:cubicBezTo>
                    <a:pt x="79858" y="19181"/>
                    <a:pt x="68792" y="20187"/>
                    <a:pt x="57694" y="20061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3" name="任意多边形: 形状  59"/>
            <p:cNvSpPr/>
            <p:nvPr>
              <p:custDataLst>
                <p:tags r:id="rId57"/>
              </p:custDataLst>
            </p:nvPr>
          </p:nvSpPr>
          <p:spPr>
            <a:xfrm>
              <a:off x="5171526" y="613209"/>
              <a:ext cx="148775" cy="212975"/>
            </a:xfrm>
            <a:custGeom>
              <a:avLst/>
              <a:gdLst>
                <a:gd name="connsiteX0" fmla="*/ 135641 w 148775"/>
                <a:gd name="connsiteY0" fmla="*/ 212975 h 212975"/>
                <a:gd name="connsiteX1" fmla="*/ 119104 w 148775"/>
                <a:gd name="connsiteY1" fmla="*/ 208605 h 212975"/>
                <a:gd name="connsiteX2" fmla="*/ 139 w 148775"/>
                <a:gd name="connsiteY2" fmla="*/ 7585 h 212975"/>
                <a:gd name="connsiteX3" fmla="*/ 4981 w 148775"/>
                <a:gd name="connsiteY3" fmla="*/ 134 h 212975"/>
                <a:gd name="connsiteX4" fmla="*/ 12149 w 148775"/>
                <a:gd name="connsiteY4" fmla="*/ 4001 h 212975"/>
                <a:gd name="connsiteX5" fmla="*/ 124763 w 148775"/>
                <a:gd name="connsiteY5" fmla="*/ 197382 h 212975"/>
                <a:gd name="connsiteX6" fmla="*/ 140671 w 148775"/>
                <a:gd name="connsiteY6" fmla="*/ 199551 h 212975"/>
                <a:gd name="connsiteX7" fmla="*/ 148499 w 148775"/>
                <a:gd name="connsiteY7" fmla="*/ 203732 h 212975"/>
                <a:gd name="connsiteX8" fmla="*/ 144915 w 148775"/>
                <a:gd name="connsiteY8" fmla="*/ 211372 h 212975"/>
                <a:gd name="connsiteX9" fmla="*/ 135641 w 148775"/>
                <a:gd name="connsiteY9" fmla="*/ 212975 h 21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775" h="212975">
                  <a:moveTo>
                    <a:pt x="135641" y="212975"/>
                  </a:moveTo>
                  <a:cubicBezTo>
                    <a:pt x="129856" y="212818"/>
                    <a:pt x="124197" y="211340"/>
                    <a:pt x="119104" y="208605"/>
                  </a:cubicBezTo>
                  <a:cubicBezTo>
                    <a:pt x="70814" y="184209"/>
                    <a:pt x="16959" y="63704"/>
                    <a:pt x="139" y="7585"/>
                  </a:cubicBezTo>
                  <a:cubicBezTo>
                    <a:pt x="-584" y="4190"/>
                    <a:pt x="1585" y="857"/>
                    <a:pt x="4981" y="134"/>
                  </a:cubicBezTo>
                  <a:cubicBezTo>
                    <a:pt x="7999" y="-495"/>
                    <a:pt x="11017" y="1140"/>
                    <a:pt x="12149" y="4001"/>
                  </a:cubicBezTo>
                  <a:cubicBezTo>
                    <a:pt x="31829" y="69583"/>
                    <a:pt x="85496" y="177544"/>
                    <a:pt x="124763" y="197382"/>
                  </a:cubicBezTo>
                  <a:cubicBezTo>
                    <a:pt x="129510" y="200337"/>
                    <a:pt x="135295" y="201123"/>
                    <a:pt x="140671" y="199551"/>
                  </a:cubicBezTo>
                  <a:cubicBezTo>
                    <a:pt x="144003" y="198545"/>
                    <a:pt x="147493" y="200431"/>
                    <a:pt x="148499" y="203732"/>
                  </a:cubicBezTo>
                  <a:cubicBezTo>
                    <a:pt x="149442" y="206845"/>
                    <a:pt x="147902" y="210114"/>
                    <a:pt x="144915" y="211372"/>
                  </a:cubicBezTo>
                  <a:cubicBezTo>
                    <a:pt x="141928" y="212441"/>
                    <a:pt x="138816" y="212975"/>
                    <a:pt x="135641" y="212975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4" name="任意多边形: 形状  60"/>
            <p:cNvSpPr/>
            <p:nvPr>
              <p:custDataLst>
                <p:tags r:id="rId58"/>
              </p:custDataLst>
            </p:nvPr>
          </p:nvSpPr>
          <p:spPr>
            <a:xfrm>
              <a:off x="5640133" y="-282978"/>
              <a:ext cx="24149" cy="13049"/>
            </a:xfrm>
            <a:custGeom>
              <a:avLst/>
              <a:gdLst>
                <a:gd name="connsiteX0" fmla="*/ 17860 w 24149"/>
                <a:gd name="connsiteY0" fmla="*/ 13016 h 13049"/>
                <a:gd name="connsiteX1" fmla="*/ 17545 w 24149"/>
                <a:gd name="connsiteY1" fmla="*/ 13016 h 13049"/>
                <a:gd name="connsiteX2" fmla="*/ 6101 w 24149"/>
                <a:gd name="connsiteY2" fmla="*/ 12576 h 13049"/>
                <a:gd name="connsiteX3" fmla="*/ 2 w 24149"/>
                <a:gd name="connsiteY3" fmla="*/ 6099 h 13049"/>
                <a:gd name="connsiteX4" fmla="*/ 2 w 24149"/>
                <a:gd name="connsiteY4" fmla="*/ 6099 h 13049"/>
                <a:gd name="connsiteX5" fmla="*/ 6290 w 24149"/>
                <a:gd name="connsiteY5" fmla="*/ 0 h 13049"/>
                <a:gd name="connsiteX6" fmla="*/ 18017 w 24149"/>
                <a:gd name="connsiteY6" fmla="*/ 472 h 13049"/>
                <a:gd name="connsiteX7" fmla="*/ 24148 w 24149"/>
                <a:gd name="connsiteY7" fmla="*/ 6917 h 13049"/>
                <a:gd name="connsiteX8" fmla="*/ 17702 w 24149"/>
                <a:gd name="connsiteY8" fmla="*/ 13047 h 1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9" h="13049">
                  <a:moveTo>
                    <a:pt x="17860" y="13016"/>
                  </a:moveTo>
                  <a:lnTo>
                    <a:pt x="17545" y="13016"/>
                  </a:lnTo>
                  <a:cubicBezTo>
                    <a:pt x="13710" y="12827"/>
                    <a:pt x="9906" y="12670"/>
                    <a:pt x="6101" y="12576"/>
                  </a:cubicBezTo>
                  <a:cubicBezTo>
                    <a:pt x="2643" y="12481"/>
                    <a:pt x="-92" y="9589"/>
                    <a:pt x="2" y="6099"/>
                  </a:cubicBezTo>
                  <a:cubicBezTo>
                    <a:pt x="2" y="6099"/>
                    <a:pt x="2" y="6099"/>
                    <a:pt x="2" y="6099"/>
                  </a:cubicBezTo>
                  <a:cubicBezTo>
                    <a:pt x="97" y="2704"/>
                    <a:pt x="2895" y="0"/>
                    <a:pt x="6290" y="0"/>
                  </a:cubicBezTo>
                  <a:lnTo>
                    <a:pt x="18017" y="472"/>
                  </a:lnTo>
                  <a:cubicBezTo>
                    <a:pt x="21475" y="566"/>
                    <a:pt x="24242" y="3458"/>
                    <a:pt x="24148" y="6917"/>
                  </a:cubicBezTo>
                  <a:cubicBezTo>
                    <a:pt x="24053" y="10375"/>
                    <a:pt x="21161" y="13142"/>
                    <a:pt x="17702" y="13047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5" name="任意多边形: 形状  61"/>
            <p:cNvSpPr/>
            <p:nvPr>
              <p:custDataLst>
                <p:tags r:id="rId59"/>
              </p:custDataLst>
            </p:nvPr>
          </p:nvSpPr>
          <p:spPr>
            <a:xfrm>
              <a:off x="5235880" y="-279540"/>
              <a:ext cx="347464" cy="420357"/>
            </a:xfrm>
            <a:custGeom>
              <a:avLst/>
              <a:gdLst>
                <a:gd name="connsiteX0" fmla="*/ 6459 w 347464"/>
                <a:gd name="connsiteY0" fmla="*/ 420358 h 420357"/>
                <a:gd name="connsiteX1" fmla="*/ 172 w 347464"/>
                <a:gd name="connsiteY1" fmla="*/ 414258 h 420357"/>
                <a:gd name="connsiteX2" fmla="*/ 340309 w 347464"/>
                <a:gd name="connsiteY2" fmla="*/ 51 h 420357"/>
                <a:gd name="connsiteX3" fmla="*/ 347414 w 347464"/>
                <a:gd name="connsiteY3" fmla="*/ 5521 h 420357"/>
                <a:gd name="connsiteX4" fmla="*/ 341912 w 347464"/>
                <a:gd name="connsiteY4" fmla="*/ 12627 h 420357"/>
                <a:gd name="connsiteX5" fmla="*/ 12747 w 347464"/>
                <a:gd name="connsiteY5" fmla="*/ 414039 h 420357"/>
                <a:gd name="connsiteX6" fmla="*/ 6648 w 347464"/>
                <a:gd name="connsiteY6" fmla="*/ 420326 h 42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464" h="420357">
                  <a:moveTo>
                    <a:pt x="6459" y="420358"/>
                  </a:moveTo>
                  <a:cubicBezTo>
                    <a:pt x="3064" y="420358"/>
                    <a:pt x="266" y="417654"/>
                    <a:pt x="172" y="414258"/>
                  </a:cubicBezTo>
                  <a:cubicBezTo>
                    <a:pt x="-5078" y="231127"/>
                    <a:pt x="110208" y="30044"/>
                    <a:pt x="340309" y="51"/>
                  </a:cubicBezTo>
                  <a:cubicBezTo>
                    <a:pt x="343767" y="-389"/>
                    <a:pt x="346943" y="2063"/>
                    <a:pt x="347414" y="5521"/>
                  </a:cubicBezTo>
                  <a:cubicBezTo>
                    <a:pt x="347854" y="9011"/>
                    <a:pt x="345371" y="12186"/>
                    <a:pt x="341912" y="12627"/>
                  </a:cubicBezTo>
                  <a:cubicBezTo>
                    <a:pt x="119074" y="41676"/>
                    <a:pt x="7654" y="236535"/>
                    <a:pt x="12747" y="414039"/>
                  </a:cubicBezTo>
                  <a:cubicBezTo>
                    <a:pt x="12747" y="417434"/>
                    <a:pt x="10043" y="420232"/>
                    <a:pt x="6648" y="420326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6" name="任意多边形: 形状  62"/>
            <p:cNvSpPr/>
            <p:nvPr>
              <p:custDataLst>
                <p:tags r:id="rId60"/>
              </p:custDataLst>
            </p:nvPr>
          </p:nvSpPr>
          <p:spPr>
            <a:xfrm>
              <a:off x="5240512" y="179546"/>
              <a:ext cx="13882" cy="20061"/>
            </a:xfrm>
            <a:custGeom>
              <a:avLst/>
              <a:gdLst>
                <a:gd name="connsiteX0" fmla="*/ 7549 w 13882"/>
                <a:gd name="connsiteY0" fmla="*/ 20061 h 20061"/>
                <a:gd name="connsiteX1" fmla="*/ 1262 w 13882"/>
                <a:gd name="connsiteY1" fmla="*/ 14811 h 20061"/>
                <a:gd name="connsiteX2" fmla="*/ 67 w 13882"/>
                <a:gd name="connsiteY2" fmla="*/ 7297 h 20061"/>
                <a:gd name="connsiteX3" fmla="*/ 5411 w 13882"/>
                <a:gd name="connsiteY3" fmla="*/ 66 h 20061"/>
                <a:gd name="connsiteX4" fmla="*/ 12642 w 13882"/>
                <a:gd name="connsiteY4" fmla="*/ 5442 h 20061"/>
                <a:gd name="connsiteX5" fmla="*/ 13806 w 13882"/>
                <a:gd name="connsiteY5" fmla="*/ 12768 h 20061"/>
                <a:gd name="connsiteX6" fmla="*/ 8650 w 13882"/>
                <a:gd name="connsiteY6" fmla="*/ 19967 h 2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82" h="20061">
                  <a:moveTo>
                    <a:pt x="7549" y="20061"/>
                  </a:moveTo>
                  <a:cubicBezTo>
                    <a:pt x="4437" y="20093"/>
                    <a:pt x="1764" y="17861"/>
                    <a:pt x="1262" y="14811"/>
                  </a:cubicBezTo>
                  <a:cubicBezTo>
                    <a:pt x="853" y="12327"/>
                    <a:pt x="444" y="9812"/>
                    <a:pt x="67" y="7297"/>
                  </a:cubicBezTo>
                  <a:cubicBezTo>
                    <a:pt x="-436" y="3839"/>
                    <a:pt x="1953" y="601"/>
                    <a:pt x="5411" y="66"/>
                  </a:cubicBezTo>
                  <a:cubicBezTo>
                    <a:pt x="8901" y="-437"/>
                    <a:pt x="12139" y="1984"/>
                    <a:pt x="12642" y="5442"/>
                  </a:cubicBezTo>
                  <a:cubicBezTo>
                    <a:pt x="13020" y="7894"/>
                    <a:pt x="13397" y="10315"/>
                    <a:pt x="13806" y="12768"/>
                  </a:cubicBezTo>
                  <a:cubicBezTo>
                    <a:pt x="14340" y="16163"/>
                    <a:pt x="12045" y="19401"/>
                    <a:pt x="8650" y="19967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7" name="任意多边形: 形状  63"/>
            <p:cNvSpPr/>
            <p:nvPr>
              <p:custDataLst>
                <p:tags r:id="rId61"/>
              </p:custDataLst>
            </p:nvPr>
          </p:nvSpPr>
          <p:spPr>
            <a:xfrm>
              <a:off x="6683975" y="-482870"/>
              <a:ext cx="18782" cy="19149"/>
            </a:xfrm>
            <a:custGeom>
              <a:avLst/>
              <a:gdLst>
                <a:gd name="connsiteX0" fmla="*/ 12508 w 18782"/>
                <a:gd name="connsiteY0" fmla="*/ 19150 h 19149"/>
                <a:gd name="connsiteX1" fmla="*/ 7886 w 18782"/>
                <a:gd name="connsiteY1" fmla="*/ 17106 h 19149"/>
                <a:gd name="connsiteX2" fmla="*/ 1598 w 18782"/>
                <a:gd name="connsiteY2" fmla="*/ 10472 h 19149"/>
                <a:gd name="connsiteX3" fmla="*/ 2101 w 18782"/>
                <a:gd name="connsiteY3" fmla="*/ 1594 h 19149"/>
                <a:gd name="connsiteX4" fmla="*/ 10558 w 18782"/>
                <a:gd name="connsiteY4" fmla="*/ 1670 h 19149"/>
                <a:gd name="connsiteX5" fmla="*/ 17129 w 18782"/>
                <a:gd name="connsiteY5" fmla="*/ 8618 h 19149"/>
                <a:gd name="connsiteX6" fmla="*/ 16721 w 18782"/>
                <a:gd name="connsiteY6" fmla="*/ 17502 h 19149"/>
                <a:gd name="connsiteX7" fmla="*/ 12508 w 18782"/>
                <a:gd name="connsiteY7" fmla="*/ 19150 h 1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82" h="19149">
                  <a:moveTo>
                    <a:pt x="12508" y="19150"/>
                  </a:moveTo>
                  <a:cubicBezTo>
                    <a:pt x="10747" y="19143"/>
                    <a:pt x="9081" y="18405"/>
                    <a:pt x="7886" y="17106"/>
                  </a:cubicBezTo>
                  <a:cubicBezTo>
                    <a:pt x="5812" y="14842"/>
                    <a:pt x="3705" y="12642"/>
                    <a:pt x="1598" y="10472"/>
                  </a:cubicBezTo>
                  <a:cubicBezTo>
                    <a:pt x="-728" y="7882"/>
                    <a:pt x="-476" y="3905"/>
                    <a:pt x="2101" y="1594"/>
                  </a:cubicBezTo>
                  <a:cubicBezTo>
                    <a:pt x="4522" y="-559"/>
                    <a:pt x="8169" y="-528"/>
                    <a:pt x="10558" y="1670"/>
                  </a:cubicBezTo>
                  <a:cubicBezTo>
                    <a:pt x="12759" y="3933"/>
                    <a:pt x="14960" y="6260"/>
                    <a:pt x="17129" y="8618"/>
                  </a:cubicBezTo>
                  <a:cubicBezTo>
                    <a:pt x="19487" y="11180"/>
                    <a:pt x="19298" y="15157"/>
                    <a:pt x="16721" y="17502"/>
                  </a:cubicBezTo>
                  <a:cubicBezTo>
                    <a:pt x="15589" y="18559"/>
                    <a:pt x="14080" y="19147"/>
                    <a:pt x="12508" y="19150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8" name="任意多边形: 形状  64"/>
            <p:cNvSpPr/>
            <p:nvPr>
              <p:custDataLst>
                <p:tags r:id="rId62"/>
              </p:custDataLst>
            </p:nvPr>
          </p:nvSpPr>
          <p:spPr>
            <a:xfrm>
              <a:off x="5999543" y="-566157"/>
              <a:ext cx="649024" cy="211749"/>
            </a:xfrm>
            <a:custGeom>
              <a:avLst/>
              <a:gdLst>
                <a:gd name="connsiteX0" fmla="*/ 6259 w 649024"/>
                <a:gd name="connsiteY0" fmla="*/ 211749 h 211749"/>
                <a:gd name="connsiteX1" fmla="*/ 3523 w 649024"/>
                <a:gd name="connsiteY1" fmla="*/ 211120 h 211749"/>
                <a:gd name="connsiteX2" fmla="*/ 631 w 649024"/>
                <a:gd name="connsiteY2" fmla="*/ 202726 h 211749"/>
                <a:gd name="connsiteX3" fmla="*/ 227683 w 649024"/>
                <a:gd name="connsiteY3" fmla="*/ 103442 h 211749"/>
                <a:gd name="connsiteX4" fmla="*/ 646354 w 649024"/>
                <a:gd name="connsiteY4" fmla="*/ 45720 h 211749"/>
                <a:gd name="connsiteX5" fmla="*/ 647894 w 649024"/>
                <a:gd name="connsiteY5" fmla="*/ 54479 h 211749"/>
                <a:gd name="connsiteX6" fmla="*/ 639658 w 649024"/>
                <a:gd name="connsiteY6" fmla="*/ 56347 h 211749"/>
                <a:gd name="connsiteX7" fmla="*/ 235008 w 649024"/>
                <a:gd name="connsiteY7" fmla="*/ 114666 h 211749"/>
                <a:gd name="connsiteX8" fmla="*/ 227431 w 649024"/>
                <a:gd name="connsiteY8" fmla="*/ 116835 h 211749"/>
                <a:gd name="connsiteX9" fmla="*/ 11917 w 649024"/>
                <a:gd name="connsiteY9" fmla="*/ 208197 h 211749"/>
                <a:gd name="connsiteX10" fmla="*/ 6259 w 649024"/>
                <a:gd name="connsiteY10" fmla="*/ 211749 h 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9024" h="211749">
                  <a:moveTo>
                    <a:pt x="6259" y="211749"/>
                  </a:moveTo>
                  <a:cubicBezTo>
                    <a:pt x="5315" y="211749"/>
                    <a:pt x="4372" y="211529"/>
                    <a:pt x="3523" y="211120"/>
                  </a:cubicBezTo>
                  <a:cubicBezTo>
                    <a:pt x="411" y="209611"/>
                    <a:pt x="-878" y="205839"/>
                    <a:pt x="631" y="202726"/>
                  </a:cubicBezTo>
                  <a:cubicBezTo>
                    <a:pt x="43293" y="114886"/>
                    <a:pt x="157825" y="77600"/>
                    <a:pt x="227683" y="103442"/>
                  </a:cubicBezTo>
                  <a:cubicBezTo>
                    <a:pt x="294113" y="16262"/>
                    <a:pt x="499535" y="-47056"/>
                    <a:pt x="646354" y="45720"/>
                  </a:cubicBezTo>
                  <a:cubicBezTo>
                    <a:pt x="649184" y="47714"/>
                    <a:pt x="649876" y="51634"/>
                    <a:pt x="647894" y="54479"/>
                  </a:cubicBezTo>
                  <a:cubicBezTo>
                    <a:pt x="646040" y="57126"/>
                    <a:pt x="642487" y="57934"/>
                    <a:pt x="639658" y="56347"/>
                  </a:cubicBezTo>
                  <a:cubicBezTo>
                    <a:pt x="496359" y="-34229"/>
                    <a:pt x="295402" y="29278"/>
                    <a:pt x="235008" y="114666"/>
                  </a:cubicBezTo>
                  <a:cubicBezTo>
                    <a:pt x="233310" y="117077"/>
                    <a:pt x="230166" y="117980"/>
                    <a:pt x="227431" y="116835"/>
                  </a:cubicBezTo>
                  <a:cubicBezTo>
                    <a:pt x="163516" y="89798"/>
                    <a:pt x="51373" y="126644"/>
                    <a:pt x="11917" y="208197"/>
                  </a:cubicBezTo>
                  <a:cubicBezTo>
                    <a:pt x="10880" y="210366"/>
                    <a:pt x="8679" y="211749"/>
                    <a:pt x="6259" y="211749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69" name="任意多边形: 形状  65"/>
            <p:cNvSpPr/>
            <p:nvPr>
              <p:custDataLst>
                <p:tags r:id="rId63"/>
              </p:custDataLst>
            </p:nvPr>
          </p:nvSpPr>
          <p:spPr>
            <a:xfrm>
              <a:off x="6870779" y="-455284"/>
              <a:ext cx="153277" cy="172985"/>
            </a:xfrm>
            <a:custGeom>
              <a:avLst/>
              <a:gdLst>
                <a:gd name="connsiteX0" fmla="*/ 6257 w 153277"/>
                <a:gd name="connsiteY0" fmla="*/ 172986 h 172985"/>
                <a:gd name="connsiteX1" fmla="*/ 0 w 153277"/>
                <a:gd name="connsiteY1" fmla="*/ 166666 h 172985"/>
                <a:gd name="connsiteX2" fmla="*/ 2925 w 153277"/>
                <a:gd name="connsiteY2" fmla="*/ 161385 h 172985"/>
                <a:gd name="connsiteX3" fmla="*/ 140878 w 153277"/>
                <a:gd name="connsiteY3" fmla="*/ 4819 h 172985"/>
                <a:gd name="connsiteX4" fmla="*/ 148455 w 153277"/>
                <a:gd name="connsiteY4" fmla="*/ 175 h 172985"/>
                <a:gd name="connsiteX5" fmla="*/ 153202 w 153277"/>
                <a:gd name="connsiteY5" fmla="*/ 7271 h 172985"/>
                <a:gd name="connsiteX6" fmla="*/ 9558 w 153277"/>
                <a:gd name="connsiteY6" fmla="*/ 172043 h 172985"/>
                <a:gd name="connsiteX7" fmla="*/ 6257 w 153277"/>
                <a:gd name="connsiteY7" fmla="*/ 172986 h 17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277" h="172985">
                  <a:moveTo>
                    <a:pt x="6257" y="172986"/>
                  </a:moveTo>
                  <a:cubicBezTo>
                    <a:pt x="2799" y="172954"/>
                    <a:pt x="-31" y="170156"/>
                    <a:pt x="0" y="166666"/>
                  </a:cubicBezTo>
                  <a:cubicBezTo>
                    <a:pt x="0" y="164529"/>
                    <a:pt x="1101" y="162517"/>
                    <a:pt x="2925" y="161385"/>
                  </a:cubicBezTo>
                  <a:cubicBezTo>
                    <a:pt x="81302" y="112780"/>
                    <a:pt x="134244" y="37956"/>
                    <a:pt x="140878" y="4819"/>
                  </a:cubicBezTo>
                  <a:cubicBezTo>
                    <a:pt x="141696" y="1442"/>
                    <a:pt x="145091" y="-636"/>
                    <a:pt x="148455" y="175"/>
                  </a:cubicBezTo>
                  <a:cubicBezTo>
                    <a:pt x="151661" y="943"/>
                    <a:pt x="153705" y="4033"/>
                    <a:pt x="153202" y="7271"/>
                  </a:cubicBezTo>
                  <a:cubicBezTo>
                    <a:pt x="145940" y="43520"/>
                    <a:pt x="91990" y="120923"/>
                    <a:pt x="9558" y="172043"/>
                  </a:cubicBezTo>
                  <a:cubicBezTo>
                    <a:pt x="8552" y="172671"/>
                    <a:pt x="7420" y="172986"/>
                    <a:pt x="6257" y="172986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70" name="任意多边形: 形状  66"/>
            <p:cNvSpPr/>
            <p:nvPr>
              <p:custDataLst>
                <p:tags r:id="rId64"/>
              </p:custDataLst>
            </p:nvPr>
          </p:nvSpPr>
          <p:spPr>
            <a:xfrm>
              <a:off x="7162247" y="176278"/>
              <a:ext cx="116842" cy="45682"/>
            </a:xfrm>
            <a:custGeom>
              <a:avLst/>
              <a:gdLst>
                <a:gd name="connsiteX0" fmla="*/ 110636 w 116842"/>
                <a:gd name="connsiteY0" fmla="*/ 45683 h 45682"/>
                <a:gd name="connsiteX1" fmla="*/ 107209 w 116842"/>
                <a:gd name="connsiteY1" fmla="*/ 44677 h 45682"/>
                <a:gd name="connsiteX2" fmla="*/ 6102 w 116842"/>
                <a:gd name="connsiteY2" fmla="*/ 12578 h 45682"/>
                <a:gd name="connsiteX3" fmla="*/ 2 w 116842"/>
                <a:gd name="connsiteY3" fmla="*/ 6101 h 45682"/>
                <a:gd name="connsiteX4" fmla="*/ 6479 w 116842"/>
                <a:gd name="connsiteY4" fmla="*/ 2 h 45682"/>
                <a:gd name="connsiteX5" fmla="*/ 114063 w 116842"/>
                <a:gd name="connsiteY5" fmla="*/ 34176 h 45682"/>
                <a:gd name="connsiteX6" fmla="*/ 115761 w 116842"/>
                <a:gd name="connsiteY6" fmla="*/ 42916 h 45682"/>
                <a:gd name="connsiteX7" fmla="*/ 110636 w 116842"/>
                <a:gd name="connsiteY7" fmla="*/ 45683 h 4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842" h="45682">
                  <a:moveTo>
                    <a:pt x="110636" y="45683"/>
                  </a:moveTo>
                  <a:cubicBezTo>
                    <a:pt x="109410" y="45683"/>
                    <a:pt x="108216" y="45337"/>
                    <a:pt x="107209" y="44677"/>
                  </a:cubicBezTo>
                  <a:cubicBezTo>
                    <a:pt x="106738" y="44363"/>
                    <a:pt x="59894" y="14150"/>
                    <a:pt x="6102" y="12578"/>
                  </a:cubicBezTo>
                  <a:cubicBezTo>
                    <a:pt x="2643" y="12484"/>
                    <a:pt x="-91" y="9560"/>
                    <a:pt x="2" y="6101"/>
                  </a:cubicBezTo>
                  <a:cubicBezTo>
                    <a:pt x="97" y="2643"/>
                    <a:pt x="3021" y="-92"/>
                    <a:pt x="6479" y="2"/>
                  </a:cubicBezTo>
                  <a:cubicBezTo>
                    <a:pt x="63886" y="1700"/>
                    <a:pt x="112051" y="32856"/>
                    <a:pt x="114063" y="34176"/>
                  </a:cubicBezTo>
                  <a:cubicBezTo>
                    <a:pt x="116956" y="36126"/>
                    <a:pt x="117710" y="40024"/>
                    <a:pt x="115761" y="42916"/>
                  </a:cubicBezTo>
                  <a:cubicBezTo>
                    <a:pt x="114629" y="44614"/>
                    <a:pt x="112711" y="45651"/>
                    <a:pt x="110636" y="45683"/>
                  </a:cubicBezTo>
                  <a:close/>
                </a:path>
              </a:pathLst>
            </a:custGeom>
            <a:solidFill>
              <a:schemeClr val="tx1"/>
            </a:solidFill>
            <a:ln w="31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5"/>
            </p:custDataLst>
          </p:nvPr>
        </p:nvSpPr>
        <p:spPr>
          <a:xfrm>
            <a:off x="5590451" y="3263509"/>
            <a:ext cx="5609768" cy="1988237"/>
          </a:xfrm>
        </p:spPr>
        <p:txBody>
          <a:bodyPr anchor="ctr"/>
          <a:lstStyle>
            <a:lvl1pPr algn="ctr">
              <a:defRPr sz="5400"/>
            </a:lvl1pPr>
          </a:lstStyle>
          <a:p>
            <a:r>
              <a:rPr lang="zh-CN" altLang="en-US" dirty="0"/>
              <a:t>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6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8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  <p:custDataLst>
              <p:tags r:id="rId69"/>
            </p:custDataLst>
          </p:nvPr>
        </p:nvSpPr>
        <p:spPr>
          <a:xfrm>
            <a:off x="5544379" y="803795"/>
            <a:ext cx="5655839" cy="2027469"/>
          </a:xfrm>
          <a:ln>
            <a:noFill/>
          </a:ln>
        </p:spPr>
        <p:txBody>
          <a:bodyPr anchor="b">
            <a:noAutofit/>
          </a:bodyPr>
          <a:lstStyle>
            <a:lvl1pPr marL="0" indent="0" algn="r">
              <a:buNone/>
              <a:defRPr sz="11500" b="1">
                <a:ln w="22225">
                  <a:solidFill>
                    <a:schemeClr val="tx1"/>
                  </a:solidFill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364400"/>
            <a:ext cx="5181600" cy="48132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64400"/>
            <a:ext cx="5181600" cy="48132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85200" y="360000"/>
            <a:ext cx="10044748" cy="864000"/>
          </a:xfrm>
        </p:spPr>
        <p:txBody>
          <a:bodyPr vert="horz" lIns="0" tIns="0" rIns="0" bIns="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364400"/>
            <a:ext cx="5157787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061275"/>
            <a:ext cx="5157787" cy="41283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64400"/>
            <a:ext cx="5183188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061275"/>
            <a:ext cx="5183188" cy="41283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360000"/>
            <a:ext cx="10515600" cy="58176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8" Type="http://schemas.openxmlformats.org/officeDocument/2006/relationships/theme" Target="../theme/theme1.xml"/><Relationship Id="rId37" Type="http://schemas.openxmlformats.org/officeDocument/2006/relationships/image" Target="../media/image1.jpeg"/><Relationship Id="rId36" Type="http://schemas.openxmlformats.org/officeDocument/2006/relationships/tags" Target="../tags/tag438.xml"/><Relationship Id="rId35" Type="http://schemas.openxmlformats.org/officeDocument/2006/relationships/tags" Target="../tags/tag437.xml"/><Relationship Id="rId34" Type="http://schemas.openxmlformats.org/officeDocument/2006/relationships/tags" Target="../tags/tag436.xml"/><Relationship Id="rId33" Type="http://schemas.openxmlformats.org/officeDocument/2006/relationships/tags" Target="../tags/tag435.xml"/><Relationship Id="rId32" Type="http://schemas.openxmlformats.org/officeDocument/2006/relationships/tags" Target="../tags/tag434.xml"/><Relationship Id="rId31" Type="http://schemas.openxmlformats.org/officeDocument/2006/relationships/tags" Target="../tags/tag433.xml"/><Relationship Id="rId30" Type="http://schemas.openxmlformats.org/officeDocument/2006/relationships/tags" Target="../tags/tag432.xml"/><Relationship Id="rId3" Type="http://schemas.openxmlformats.org/officeDocument/2006/relationships/slideLayout" Target="../slideLayouts/slideLayout3.xml"/><Relationship Id="rId29" Type="http://schemas.openxmlformats.org/officeDocument/2006/relationships/tags" Target="../tags/tag431.xml"/><Relationship Id="rId28" Type="http://schemas.openxmlformats.org/officeDocument/2006/relationships/tags" Target="../tags/tag430.xml"/><Relationship Id="rId27" Type="http://schemas.openxmlformats.org/officeDocument/2006/relationships/tags" Target="../tags/tag429.xml"/><Relationship Id="rId26" Type="http://schemas.openxmlformats.org/officeDocument/2006/relationships/tags" Target="../tags/tag428.xml"/><Relationship Id="rId25" Type="http://schemas.openxmlformats.org/officeDocument/2006/relationships/tags" Target="../tags/tag427.xml"/><Relationship Id="rId24" Type="http://schemas.openxmlformats.org/officeDocument/2006/relationships/tags" Target="../tags/tag426.xml"/><Relationship Id="rId23" Type="http://schemas.openxmlformats.org/officeDocument/2006/relationships/tags" Target="../tags/tag425.xml"/><Relationship Id="rId22" Type="http://schemas.openxmlformats.org/officeDocument/2006/relationships/tags" Target="../tags/tag424.xml"/><Relationship Id="rId21" Type="http://schemas.openxmlformats.org/officeDocument/2006/relationships/tags" Target="../tags/tag423.xml"/><Relationship Id="rId20" Type="http://schemas.openxmlformats.org/officeDocument/2006/relationships/tags" Target="../tags/tag42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421.xml"/><Relationship Id="rId18" Type="http://schemas.openxmlformats.org/officeDocument/2006/relationships/tags" Target="../tags/tag420.xml"/><Relationship Id="rId17" Type="http://schemas.openxmlformats.org/officeDocument/2006/relationships/tags" Target="../tags/tag419.xml"/><Relationship Id="rId16" Type="http://schemas.openxmlformats.org/officeDocument/2006/relationships/tags" Target="../tags/tag418.xml"/><Relationship Id="rId15" Type="http://schemas.openxmlformats.org/officeDocument/2006/relationships/tags" Target="../tags/tag417.xml"/><Relationship Id="rId14" Type="http://schemas.openxmlformats.org/officeDocument/2006/relationships/tags" Target="../tags/tag416.xml"/><Relationship Id="rId13" Type="http://schemas.openxmlformats.org/officeDocument/2006/relationships/tags" Target="../tags/tag415.xml"/><Relationship Id="rId12" Type="http://schemas.openxmlformats.org/officeDocument/2006/relationships/tags" Target="../tags/tag41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9" Type="http://schemas.openxmlformats.org/officeDocument/2006/relationships/theme" Target="../theme/theme2.xml"/><Relationship Id="rId28" Type="http://schemas.openxmlformats.org/officeDocument/2006/relationships/tags" Target="../tags/tag865.xml"/><Relationship Id="rId27" Type="http://schemas.openxmlformats.org/officeDocument/2006/relationships/tags" Target="../tags/tag864.xml"/><Relationship Id="rId26" Type="http://schemas.openxmlformats.org/officeDocument/2006/relationships/tags" Target="../tags/tag863.xml"/><Relationship Id="rId25" Type="http://schemas.openxmlformats.org/officeDocument/2006/relationships/tags" Target="../tags/tag862.xml"/><Relationship Id="rId24" Type="http://schemas.openxmlformats.org/officeDocument/2006/relationships/tags" Target="../tags/tag861.xml"/><Relationship Id="rId23" Type="http://schemas.openxmlformats.org/officeDocument/2006/relationships/tags" Target="../tags/tag860.xml"/><Relationship Id="rId22" Type="http://schemas.openxmlformats.org/officeDocument/2006/relationships/tags" Target="../tags/tag859.xml"/><Relationship Id="rId21" Type="http://schemas.openxmlformats.org/officeDocument/2006/relationships/tags" Target="../tags/tag858.xml"/><Relationship Id="rId20" Type="http://schemas.openxmlformats.org/officeDocument/2006/relationships/tags" Target="../tags/tag857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856.xml"/><Relationship Id="rId18" Type="http://schemas.openxmlformats.org/officeDocument/2006/relationships/tags" Target="../tags/tag855.xml"/><Relationship Id="rId17" Type="http://schemas.openxmlformats.org/officeDocument/2006/relationships/tags" Target="../tags/tag854.xml"/><Relationship Id="rId16" Type="http://schemas.openxmlformats.org/officeDocument/2006/relationships/tags" Target="../tags/tag853.xml"/><Relationship Id="rId15" Type="http://schemas.openxmlformats.org/officeDocument/2006/relationships/tags" Target="../tags/tag852.xml"/><Relationship Id="rId14" Type="http://schemas.openxmlformats.org/officeDocument/2006/relationships/image" Target="../media/image2.png"/><Relationship Id="rId13" Type="http://schemas.openxmlformats.org/officeDocument/2006/relationships/tags" Target="../tags/tag851.xml"/><Relationship Id="rId12" Type="http://schemas.openxmlformats.org/officeDocument/2006/relationships/tags" Target="../tags/tag850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1283602" y="360000"/>
            <a:ext cx="10070197" cy="864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364400"/>
            <a:ext cx="10515600" cy="4813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grpSp>
        <p:nvGrpSpPr>
          <p:cNvPr id="27" name="组合 26"/>
          <p:cNvGrpSpPr/>
          <p:nvPr userDrawn="1">
            <p:custDataLst>
              <p:tags r:id="rId17"/>
            </p:custDataLst>
          </p:nvPr>
        </p:nvGrpSpPr>
        <p:grpSpPr>
          <a:xfrm>
            <a:off x="497857" y="511719"/>
            <a:ext cx="680685" cy="599808"/>
            <a:chOff x="2352655" y="342095"/>
            <a:chExt cx="1315587" cy="1159273"/>
          </a:xfrm>
        </p:grpSpPr>
        <p:sp>
          <p:nvSpPr>
            <p:cNvPr id="28" name="任意多边形: 形状 27"/>
            <p:cNvSpPr/>
            <p:nvPr userDrawn="1">
              <p:custDataLst>
                <p:tags r:id="rId18"/>
              </p:custDataLst>
            </p:nvPr>
          </p:nvSpPr>
          <p:spPr>
            <a:xfrm>
              <a:off x="2365740" y="350318"/>
              <a:ext cx="1140542" cy="1140543"/>
            </a:xfrm>
            <a:custGeom>
              <a:avLst/>
              <a:gdLst>
                <a:gd name="connsiteX0" fmla="*/ 570270 w 1140542"/>
                <a:gd name="connsiteY0" fmla="*/ 101665 h 1140543"/>
                <a:gd name="connsiteX1" fmla="*/ 101666 w 1140542"/>
                <a:gd name="connsiteY1" fmla="*/ 570272 h 1140543"/>
                <a:gd name="connsiteX2" fmla="*/ 570270 w 1140542"/>
                <a:gd name="connsiteY2" fmla="*/ 1038877 h 1140543"/>
                <a:gd name="connsiteX3" fmla="*/ 1038877 w 1140542"/>
                <a:gd name="connsiteY3" fmla="*/ 570272 h 1140543"/>
                <a:gd name="connsiteX4" fmla="*/ 570270 w 1140542"/>
                <a:gd name="connsiteY4" fmla="*/ 101665 h 1140543"/>
                <a:gd name="connsiteX5" fmla="*/ 570270 w 1140542"/>
                <a:gd name="connsiteY5" fmla="*/ 0 h 1140543"/>
                <a:gd name="connsiteX6" fmla="*/ 1140542 w 1140542"/>
                <a:gd name="connsiteY6" fmla="*/ 570272 h 1140543"/>
                <a:gd name="connsiteX7" fmla="*/ 570270 w 1140542"/>
                <a:gd name="connsiteY7" fmla="*/ 1140543 h 1140543"/>
                <a:gd name="connsiteX8" fmla="*/ 0 w 1140542"/>
                <a:gd name="connsiteY8" fmla="*/ 570272 h 1140543"/>
                <a:gd name="connsiteX9" fmla="*/ 570270 w 1140542"/>
                <a:gd name="connsiteY9" fmla="*/ 0 h 114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0542" h="1140543">
                  <a:moveTo>
                    <a:pt x="570270" y="101665"/>
                  </a:moveTo>
                  <a:cubicBezTo>
                    <a:pt x="311467" y="101665"/>
                    <a:pt x="101666" y="311468"/>
                    <a:pt x="101666" y="570272"/>
                  </a:cubicBezTo>
                  <a:cubicBezTo>
                    <a:pt x="101666" y="829076"/>
                    <a:pt x="311467" y="1038877"/>
                    <a:pt x="570270" y="1038877"/>
                  </a:cubicBezTo>
                  <a:cubicBezTo>
                    <a:pt x="829074" y="1038877"/>
                    <a:pt x="1038877" y="829076"/>
                    <a:pt x="1038877" y="570272"/>
                  </a:cubicBezTo>
                  <a:cubicBezTo>
                    <a:pt x="1038877" y="311468"/>
                    <a:pt x="829074" y="101665"/>
                    <a:pt x="570270" y="101665"/>
                  </a:cubicBezTo>
                  <a:close/>
                  <a:moveTo>
                    <a:pt x="570270" y="0"/>
                  </a:moveTo>
                  <a:cubicBezTo>
                    <a:pt x="885222" y="0"/>
                    <a:pt x="1140542" y="255320"/>
                    <a:pt x="1140542" y="570272"/>
                  </a:cubicBezTo>
                  <a:cubicBezTo>
                    <a:pt x="1140542" y="885225"/>
                    <a:pt x="885222" y="1140543"/>
                    <a:pt x="570270" y="1140543"/>
                  </a:cubicBezTo>
                  <a:cubicBezTo>
                    <a:pt x="255318" y="1140543"/>
                    <a:pt x="0" y="885225"/>
                    <a:pt x="0" y="570272"/>
                  </a:cubicBezTo>
                  <a:cubicBezTo>
                    <a:pt x="0" y="255320"/>
                    <a:pt x="255318" y="0"/>
                    <a:pt x="570270" y="0"/>
                  </a:cubicBezTo>
                  <a:close/>
                </a:path>
              </a:pathLst>
            </a:custGeom>
            <a:solidFill>
              <a:schemeClr val="accent2"/>
            </a:solidFill>
            <a:ln w="313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sp>
          <p:nvSpPr>
            <p:cNvPr id="29" name="任意多边形: 形状  1221"/>
            <p:cNvSpPr/>
            <p:nvPr userDrawn="1">
              <p:custDataLst>
                <p:tags r:id="rId19"/>
              </p:custDataLst>
            </p:nvPr>
          </p:nvSpPr>
          <p:spPr>
            <a:xfrm>
              <a:off x="2927892" y="622687"/>
              <a:ext cx="320805" cy="320974"/>
            </a:xfrm>
            <a:custGeom>
              <a:avLst/>
              <a:gdLst>
                <a:gd name="connsiteX0" fmla="*/ 179506 w 179506"/>
                <a:gd name="connsiteY0" fmla="*/ 178690 h 179600"/>
                <a:gd name="connsiteX1" fmla="*/ 179506 w 179506"/>
                <a:gd name="connsiteY1" fmla="*/ 179601 h 179600"/>
                <a:gd name="connsiteX2" fmla="*/ 0 w 179506"/>
                <a:gd name="connsiteY2" fmla="*/ 179601 h 179600"/>
                <a:gd name="connsiteX3" fmla="*/ 0 w 179506"/>
                <a:gd name="connsiteY3" fmla="*/ 178126 h 179600"/>
                <a:gd name="connsiteX4" fmla="*/ 816 w 179506"/>
                <a:gd name="connsiteY4" fmla="*/ 178690 h 179600"/>
                <a:gd name="connsiteX5" fmla="*/ 816 w 179506"/>
                <a:gd name="connsiteY5" fmla="*/ 0 h 179600"/>
                <a:gd name="connsiteX6" fmla="*/ 179506 w 179506"/>
                <a:gd name="connsiteY6" fmla="*/ 178690 h 17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06" h="179600">
                  <a:moveTo>
                    <a:pt x="179506" y="178690"/>
                  </a:moveTo>
                  <a:lnTo>
                    <a:pt x="179506" y="179601"/>
                  </a:lnTo>
                  <a:lnTo>
                    <a:pt x="0" y="179601"/>
                  </a:lnTo>
                  <a:lnTo>
                    <a:pt x="0" y="178126"/>
                  </a:lnTo>
                  <a:lnTo>
                    <a:pt x="816" y="178690"/>
                  </a:lnTo>
                  <a:lnTo>
                    <a:pt x="816" y="0"/>
                  </a:lnTo>
                  <a:cubicBezTo>
                    <a:pt x="99324" y="464"/>
                    <a:pt x="179035" y="80194"/>
                    <a:pt x="179506" y="178690"/>
                  </a:cubicBezTo>
                  <a:close/>
                </a:path>
              </a:pathLst>
            </a:custGeom>
            <a:solidFill>
              <a:schemeClr val="accent1"/>
            </a:solidFill>
            <a:ln w="31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思源黑体 CN Normal" panose="020B0400000000000000" charset="-122"/>
              </a:endParaRPr>
            </a:p>
          </p:txBody>
        </p:sp>
        <p:grpSp>
          <p:nvGrpSpPr>
            <p:cNvPr id="30" name="组合 29"/>
            <p:cNvGrpSpPr/>
            <p:nvPr userDrawn="1"/>
          </p:nvGrpSpPr>
          <p:grpSpPr>
            <a:xfrm>
              <a:off x="2352655" y="342095"/>
              <a:ext cx="1315587" cy="1159273"/>
              <a:chOff x="9009558" y="5641727"/>
              <a:chExt cx="529032" cy="466174"/>
            </a:xfrm>
            <a:solidFill>
              <a:schemeClr val="tx1"/>
            </a:solidFill>
          </p:grpSpPr>
          <p:sp>
            <p:nvSpPr>
              <p:cNvPr id="31" name="任意多边形: 形状  1218"/>
              <p:cNvSpPr/>
              <p:nvPr>
                <p:custDataLst>
                  <p:tags r:id="rId20"/>
                </p:custDataLst>
              </p:nvPr>
            </p:nvSpPr>
            <p:spPr>
              <a:xfrm>
                <a:off x="9009558" y="5641727"/>
                <a:ext cx="466128" cy="466174"/>
              </a:xfrm>
              <a:custGeom>
                <a:avLst/>
                <a:gdLst>
                  <a:gd name="connsiteX0" fmla="*/ 324210 w 648605"/>
                  <a:gd name="connsiteY0" fmla="*/ 648671 h 648670"/>
                  <a:gd name="connsiteX1" fmla="*/ 0 w 648605"/>
                  <a:gd name="connsiteY1" fmla="*/ 324213 h 648670"/>
                  <a:gd name="connsiteX2" fmla="*/ 324461 w 648605"/>
                  <a:gd name="connsiteY2" fmla="*/ 0 h 648670"/>
                  <a:gd name="connsiteX3" fmla="*/ 456988 w 648605"/>
                  <a:gd name="connsiteY3" fmla="*/ 28370 h 648670"/>
                  <a:gd name="connsiteX4" fmla="*/ 460346 w 648605"/>
                  <a:gd name="connsiteY4" fmla="*/ 34932 h 648670"/>
                  <a:gd name="connsiteX5" fmla="*/ 453787 w 648605"/>
                  <a:gd name="connsiteY5" fmla="*/ 38280 h 648670"/>
                  <a:gd name="connsiteX6" fmla="*/ 452689 w 648605"/>
                  <a:gd name="connsiteY6" fmla="*/ 37784 h 648670"/>
                  <a:gd name="connsiteX7" fmla="*/ 38475 w 648605"/>
                  <a:gd name="connsiteY7" fmla="*/ 195784 h 648670"/>
                  <a:gd name="connsiteX8" fmla="*/ 196484 w 648605"/>
                  <a:gd name="connsiteY8" fmla="*/ 609999 h 648670"/>
                  <a:gd name="connsiteX9" fmla="*/ 610698 w 648605"/>
                  <a:gd name="connsiteY9" fmla="*/ 451995 h 648670"/>
                  <a:gd name="connsiteX10" fmla="*/ 612174 w 648605"/>
                  <a:gd name="connsiteY10" fmla="*/ 199152 h 648670"/>
                  <a:gd name="connsiteX11" fmla="*/ 614872 w 648605"/>
                  <a:gd name="connsiteY11" fmla="*/ 192279 h 648670"/>
                  <a:gd name="connsiteX12" fmla="*/ 621745 w 648605"/>
                  <a:gd name="connsiteY12" fmla="*/ 194978 h 648670"/>
                  <a:gd name="connsiteX13" fmla="*/ 453065 w 648605"/>
                  <a:gd name="connsiteY13" fmla="*/ 621805 h 648670"/>
                  <a:gd name="connsiteX14" fmla="*/ 324210 w 648605"/>
                  <a:gd name="connsiteY14" fmla="*/ 648577 h 648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48605" h="648670">
                    <a:moveTo>
                      <a:pt x="324210" y="648671"/>
                    </a:moveTo>
                    <a:cubicBezTo>
                      <a:pt x="145080" y="648605"/>
                      <a:pt x="-63" y="503340"/>
                      <a:pt x="0" y="324213"/>
                    </a:cubicBezTo>
                    <a:cubicBezTo>
                      <a:pt x="63" y="145086"/>
                      <a:pt x="145331" y="-66"/>
                      <a:pt x="324461" y="0"/>
                    </a:cubicBezTo>
                    <a:cubicBezTo>
                      <a:pt x="370122" y="16"/>
                      <a:pt x="415312" y="9685"/>
                      <a:pt x="456988" y="28370"/>
                    </a:cubicBezTo>
                    <a:cubicBezTo>
                      <a:pt x="459718" y="29255"/>
                      <a:pt x="461225" y="32195"/>
                      <a:pt x="460346" y="34932"/>
                    </a:cubicBezTo>
                    <a:cubicBezTo>
                      <a:pt x="459467" y="37668"/>
                      <a:pt x="456517" y="39168"/>
                      <a:pt x="453787" y="38280"/>
                    </a:cubicBezTo>
                    <a:cubicBezTo>
                      <a:pt x="453411" y="38158"/>
                      <a:pt x="453034" y="37991"/>
                      <a:pt x="452689" y="37784"/>
                    </a:cubicBezTo>
                    <a:cubicBezTo>
                      <a:pt x="294679" y="-32967"/>
                      <a:pt x="109242" y="37772"/>
                      <a:pt x="38475" y="195784"/>
                    </a:cubicBezTo>
                    <a:cubicBezTo>
                      <a:pt x="-32261" y="353797"/>
                      <a:pt x="38475" y="539247"/>
                      <a:pt x="196484" y="609999"/>
                    </a:cubicBezTo>
                    <a:cubicBezTo>
                      <a:pt x="354494" y="680747"/>
                      <a:pt x="539932" y="610008"/>
                      <a:pt x="610698" y="451995"/>
                    </a:cubicBezTo>
                    <a:cubicBezTo>
                      <a:pt x="646663" y="371660"/>
                      <a:pt x="647196" y="279905"/>
                      <a:pt x="612174" y="199152"/>
                    </a:cubicBezTo>
                    <a:cubicBezTo>
                      <a:pt x="611012" y="196509"/>
                      <a:pt x="612236" y="193431"/>
                      <a:pt x="614872" y="192279"/>
                    </a:cubicBezTo>
                    <a:cubicBezTo>
                      <a:pt x="617508" y="191127"/>
                      <a:pt x="620584" y="192336"/>
                      <a:pt x="621745" y="194978"/>
                    </a:cubicBezTo>
                    <a:cubicBezTo>
                      <a:pt x="693045" y="359421"/>
                      <a:pt x="617508" y="550517"/>
                      <a:pt x="453065" y="621805"/>
                    </a:cubicBezTo>
                    <a:cubicBezTo>
                      <a:pt x="412394" y="639435"/>
                      <a:pt x="368553" y="648549"/>
                      <a:pt x="324210" y="648577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2" name="任意多边形: 形状  1219"/>
              <p:cNvSpPr/>
              <p:nvPr>
                <p:custDataLst>
                  <p:tags r:id="rId21"/>
                </p:custDataLst>
              </p:nvPr>
            </p:nvSpPr>
            <p:spPr>
              <a:xfrm>
                <a:off x="9393139" y="5701384"/>
                <a:ext cx="19338" cy="19121"/>
              </a:xfrm>
              <a:custGeom>
                <a:avLst/>
                <a:gdLst>
                  <a:gd name="connsiteX0" fmla="*/ 21660 w 26909"/>
                  <a:gd name="connsiteY0" fmla="*/ 26608 h 26607"/>
                  <a:gd name="connsiteX1" fmla="*/ 17862 w 26909"/>
                  <a:gd name="connsiteY1" fmla="*/ 25007 h 26607"/>
                  <a:gd name="connsiteX2" fmla="*/ 1951 w 26909"/>
                  <a:gd name="connsiteY2" fmla="*/ 9316 h 26607"/>
                  <a:gd name="connsiteX3" fmla="*/ 1167 w 26909"/>
                  <a:gd name="connsiteY3" fmla="*/ 1945 h 26607"/>
                  <a:gd name="connsiteX4" fmla="*/ 8542 w 26909"/>
                  <a:gd name="connsiteY4" fmla="*/ 1166 h 26607"/>
                  <a:gd name="connsiteX5" fmla="*/ 9012 w 26909"/>
                  <a:gd name="connsiteY5" fmla="*/ 1596 h 26607"/>
                  <a:gd name="connsiteX6" fmla="*/ 25457 w 26909"/>
                  <a:gd name="connsiteY6" fmla="*/ 17695 h 26607"/>
                  <a:gd name="connsiteX7" fmla="*/ 25300 w 26909"/>
                  <a:gd name="connsiteY7" fmla="*/ 25061 h 26607"/>
                  <a:gd name="connsiteX8" fmla="*/ 21660 w 26909"/>
                  <a:gd name="connsiteY8" fmla="*/ 26514 h 2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909" h="26607">
                    <a:moveTo>
                      <a:pt x="21660" y="26608"/>
                    </a:moveTo>
                    <a:cubicBezTo>
                      <a:pt x="20216" y="26611"/>
                      <a:pt x="18866" y="26034"/>
                      <a:pt x="17862" y="25007"/>
                    </a:cubicBezTo>
                    <a:cubicBezTo>
                      <a:pt x="12747" y="19641"/>
                      <a:pt x="7412" y="14400"/>
                      <a:pt x="1951" y="9316"/>
                    </a:cubicBezTo>
                    <a:cubicBezTo>
                      <a:pt x="-308" y="7496"/>
                      <a:pt x="-653" y="4198"/>
                      <a:pt x="1167" y="1945"/>
                    </a:cubicBezTo>
                    <a:cubicBezTo>
                      <a:pt x="2987" y="-305"/>
                      <a:pt x="6282" y="-654"/>
                      <a:pt x="8542" y="1166"/>
                    </a:cubicBezTo>
                    <a:cubicBezTo>
                      <a:pt x="8698" y="1298"/>
                      <a:pt x="8855" y="1443"/>
                      <a:pt x="9012" y="1596"/>
                    </a:cubicBezTo>
                    <a:cubicBezTo>
                      <a:pt x="14630" y="6743"/>
                      <a:pt x="20153" y="12141"/>
                      <a:pt x="25457" y="17695"/>
                    </a:cubicBezTo>
                    <a:cubicBezTo>
                      <a:pt x="27465" y="19770"/>
                      <a:pt x="27371" y="23068"/>
                      <a:pt x="25300" y="25061"/>
                    </a:cubicBezTo>
                    <a:cubicBezTo>
                      <a:pt x="24327" y="26002"/>
                      <a:pt x="23009" y="26523"/>
                      <a:pt x="21660" y="26514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3" name="任意多边形: 形状  1220"/>
              <p:cNvSpPr/>
              <p:nvPr>
                <p:custDataLst>
                  <p:tags r:id="rId22"/>
                </p:custDataLst>
              </p:nvPr>
            </p:nvSpPr>
            <p:spPr>
              <a:xfrm>
                <a:off x="9054484" y="5688029"/>
                <a:ext cx="376142" cy="376142"/>
              </a:xfrm>
              <a:custGeom>
                <a:avLst/>
                <a:gdLst>
                  <a:gd name="connsiteX0" fmla="*/ 523393 w 523392"/>
                  <a:gd name="connsiteY0" fmla="*/ 261696 h 523392"/>
                  <a:gd name="connsiteX1" fmla="*/ 261697 w 523392"/>
                  <a:gd name="connsiteY1" fmla="*/ 523393 h 523392"/>
                  <a:gd name="connsiteX2" fmla="*/ 1 w 523392"/>
                  <a:gd name="connsiteY2" fmla="*/ 261696 h 523392"/>
                  <a:gd name="connsiteX3" fmla="*/ 261697 w 523392"/>
                  <a:gd name="connsiteY3" fmla="*/ 0 h 523392"/>
                  <a:gd name="connsiteX4" fmla="*/ 523393 w 523392"/>
                  <a:gd name="connsiteY4" fmla="*/ 261696 h 523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392" h="523392">
                    <a:moveTo>
                      <a:pt x="523393" y="261696"/>
                    </a:moveTo>
                    <a:cubicBezTo>
                      <a:pt x="523393" y="406227"/>
                      <a:pt x="406228" y="523393"/>
                      <a:pt x="261697" y="523393"/>
                    </a:cubicBezTo>
                    <a:cubicBezTo>
                      <a:pt x="117166" y="523393"/>
                      <a:pt x="1" y="406228"/>
                      <a:pt x="1" y="261696"/>
                    </a:cubicBezTo>
                    <a:cubicBezTo>
                      <a:pt x="1" y="117166"/>
                      <a:pt x="117166" y="0"/>
                      <a:pt x="261697" y="0"/>
                    </a:cubicBezTo>
                    <a:cubicBezTo>
                      <a:pt x="406228" y="0"/>
                      <a:pt x="523393" y="117166"/>
                      <a:pt x="523393" y="261696"/>
                    </a:cubicBezTo>
                    <a:close/>
                  </a:path>
                </a:pathLst>
              </a:custGeom>
              <a:no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4" name="任意多边形: 形状  1222"/>
              <p:cNvSpPr/>
              <p:nvPr>
                <p:custDataLst>
                  <p:tags r:id="rId23"/>
                </p:custDataLst>
              </p:nvPr>
            </p:nvSpPr>
            <p:spPr>
              <a:xfrm>
                <a:off x="9104813" y="5946943"/>
                <a:ext cx="108465" cy="82902"/>
              </a:xfrm>
              <a:custGeom>
                <a:avLst/>
                <a:gdLst>
                  <a:gd name="connsiteX0" fmla="*/ 145815 w 150926"/>
                  <a:gd name="connsiteY0" fmla="*/ 115231 h 115356"/>
                  <a:gd name="connsiteX1" fmla="*/ 144654 w 150926"/>
                  <a:gd name="connsiteY1" fmla="*/ 115231 h 115356"/>
                  <a:gd name="connsiteX2" fmla="*/ 672 w 150926"/>
                  <a:gd name="connsiteY2" fmla="*/ 7779 h 115356"/>
                  <a:gd name="connsiteX3" fmla="*/ 2681 w 150926"/>
                  <a:gd name="connsiteY3" fmla="*/ 670 h 115356"/>
                  <a:gd name="connsiteX4" fmla="*/ 9773 w 150926"/>
                  <a:gd name="connsiteY4" fmla="*/ 2663 h 115356"/>
                  <a:gd name="connsiteX5" fmla="*/ 146945 w 150926"/>
                  <a:gd name="connsiteY5" fmla="*/ 105032 h 115356"/>
                  <a:gd name="connsiteX6" fmla="*/ 150774 w 150926"/>
                  <a:gd name="connsiteY6" fmla="*/ 111384 h 115356"/>
                  <a:gd name="connsiteX7" fmla="*/ 145815 w 150926"/>
                  <a:gd name="connsiteY7" fmla="*/ 115357 h 115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926" h="115356">
                    <a:moveTo>
                      <a:pt x="145815" y="115231"/>
                    </a:moveTo>
                    <a:cubicBezTo>
                      <a:pt x="145438" y="115278"/>
                      <a:pt x="145031" y="115278"/>
                      <a:pt x="144654" y="115231"/>
                    </a:cubicBezTo>
                    <a:cubicBezTo>
                      <a:pt x="83584" y="101480"/>
                      <a:pt x="31239" y="62415"/>
                      <a:pt x="672" y="7779"/>
                    </a:cubicBezTo>
                    <a:cubicBezTo>
                      <a:pt x="-740" y="5265"/>
                      <a:pt x="139" y="2083"/>
                      <a:pt x="2681" y="670"/>
                    </a:cubicBezTo>
                    <a:cubicBezTo>
                      <a:pt x="5191" y="-742"/>
                      <a:pt x="8361" y="149"/>
                      <a:pt x="9773" y="2663"/>
                    </a:cubicBezTo>
                    <a:cubicBezTo>
                      <a:pt x="38896" y="54711"/>
                      <a:pt x="88763" y="91927"/>
                      <a:pt x="146945" y="105032"/>
                    </a:cubicBezTo>
                    <a:cubicBezTo>
                      <a:pt x="149738" y="105732"/>
                      <a:pt x="151464" y="108575"/>
                      <a:pt x="150774" y="111384"/>
                    </a:cubicBezTo>
                    <a:cubicBezTo>
                      <a:pt x="150209" y="113672"/>
                      <a:pt x="148169" y="115297"/>
                      <a:pt x="145815" y="115357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5" name="任意多边形: 形状  1223"/>
              <p:cNvSpPr/>
              <p:nvPr>
                <p:custDataLst>
                  <p:tags r:id="rId24"/>
                </p:custDataLst>
              </p:nvPr>
            </p:nvSpPr>
            <p:spPr>
              <a:xfrm>
                <a:off x="9096523" y="5735128"/>
                <a:ext cx="21054" cy="21239"/>
              </a:xfrm>
              <a:custGeom>
                <a:avLst/>
                <a:gdLst>
                  <a:gd name="connsiteX0" fmla="*/ 9603 w 29296"/>
                  <a:gd name="connsiteY0" fmla="*/ 29551 h 29553"/>
                  <a:gd name="connsiteX1" fmla="*/ 1 w 29296"/>
                  <a:gd name="connsiteY1" fmla="*/ 20325 h 29553"/>
                  <a:gd name="connsiteX2" fmla="*/ 2574 w 29296"/>
                  <a:gd name="connsiteY2" fmla="*/ 13672 h 29553"/>
                  <a:gd name="connsiteX3" fmla="*/ 13150 w 29296"/>
                  <a:gd name="connsiteY3" fmla="*/ 2720 h 29553"/>
                  <a:gd name="connsiteX4" fmla="*/ 26581 w 29296"/>
                  <a:gd name="connsiteY4" fmla="*/ 2845 h 29553"/>
                  <a:gd name="connsiteX5" fmla="*/ 26456 w 29296"/>
                  <a:gd name="connsiteY5" fmla="*/ 16277 h 29553"/>
                  <a:gd name="connsiteX6" fmla="*/ 16633 w 29296"/>
                  <a:gd name="connsiteY6" fmla="*/ 26445 h 29553"/>
                  <a:gd name="connsiteX7" fmla="*/ 9603 w 29296"/>
                  <a:gd name="connsiteY7" fmla="*/ 29551 h 29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296" h="29553">
                    <a:moveTo>
                      <a:pt x="9603" y="29551"/>
                    </a:moveTo>
                    <a:cubicBezTo>
                      <a:pt x="4394" y="29655"/>
                      <a:pt x="94" y="25525"/>
                      <a:pt x="1" y="20325"/>
                    </a:cubicBezTo>
                    <a:cubicBezTo>
                      <a:pt x="-31" y="17855"/>
                      <a:pt x="879" y="15467"/>
                      <a:pt x="2574" y="13672"/>
                    </a:cubicBezTo>
                    <a:cubicBezTo>
                      <a:pt x="5995" y="9938"/>
                      <a:pt x="9509" y="6266"/>
                      <a:pt x="13150" y="2720"/>
                    </a:cubicBezTo>
                    <a:cubicBezTo>
                      <a:pt x="16884" y="-955"/>
                      <a:pt x="22909" y="-899"/>
                      <a:pt x="26581" y="2845"/>
                    </a:cubicBezTo>
                    <a:cubicBezTo>
                      <a:pt x="30253" y="6589"/>
                      <a:pt x="30190" y="12602"/>
                      <a:pt x="26456" y="16277"/>
                    </a:cubicBezTo>
                    <a:cubicBezTo>
                      <a:pt x="23066" y="19563"/>
                      <a:pt x="19802" y="22952"/>
                      <a:pt x="16633" y="26445"/>
                    </a:cubicBezTo>
                    <a:cubicBezTo>
                      <a:pt x="14845" y="28434"/>
                      <a:pt x="12271" y="29564"/>
                      <a:pt x="9603" y="29551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6" name="任意多边形: 形状  1224"/>
              <p:cNvSpPr/>
              <p:nvPr>
                <p:custDataLst>
                  <p:tags r:id="rId25"/>
                </p:custDataLst>
              </p:nvPr>
            </p:nvSpPr>
            <p:spPr>
              <a:xfrm>
                <a:off x="9050718" y="5684206"/>
                <a:ext cx="385762" cy="383732"/>
              </a:xfrm>
              <a:custGeom>
                <a:avLst/>
                <a:gdLst>
                  <a:gd name="connsiteX0" fmla="*/ 266938 w 536778"/>
                  <a:gd name="connsiteY0" fmla="*/ 533953 h 533953"/>
                  <a:gd name="connsiteX1" fmla="*/ 0 w 536778"/>
                  <a:gd name="connsiteY1" fmla="*/ 266765 h 533953"/>
                  <a:gd name="connsiteX2" fmla="*/ 17668 w 536778"/>
                  <a:gd name="connsiteY2" fmla="*/ 171363 h 533953"/>
                  <a:gd name="connsiteX3" fmla="*/ 24258 w 536778"/>
                  <a:gd name="connsiteY3" fmla="*/ 167942 h 533953"/>
                  <a:gd name="connsiteX4" fmla="*/ 27679 w 536778"/>
                  <a:gd name="connsiteY4" fmla="*/ 174517 h 533953"/>
                  <a:gd name="connsiteX5" fmla="*/ 27428 w 536778"/>
                  <a:gd name="connsiteY5" fmla="*/ 175129 h 533953"/>
                  <a:gd name="connsiteX6" fmla="*/ 174987 w 536778"/>
                  <a:gd name="connsiteY6" fmla="*/ 506284 h 533953"/>
                  <a:gd name="connsiteX7" fmla="*/ 506164 w 536778"/>
                  <a:gd name="connsiteY7" fmla="*/ 358712 h 533953"/>
                  <a:gd name="connsiteX8" fmla="*/ 358574 w 536778"/>
                  <a:gd name="connsiteY8" fmla="*/ 27554 h 533953"/>
                  <a:gd name="connsiteX9" fmla="*/ 151231 w 536778"/>
                  <a:gd name="connsiteY9" fmla="*/ 38083 h 533953"/>
                  <a:gd name="connsiteX10" fmla="*/ 144170 w 536778"/>
                  <a:gd name="connsiteY10" fmla="*/ 35745 h 533953"/>
                  <a:gd name="connsiteX11" fmla="*/ 146492 w 536778"/>
                  <a:gd name="connsiteY11" fmla="*/ 28668 h 533953"/>
                  <a:gd name="connsiteX12" fmla="*/ 266938 w 536778"/>
                  <a:gd name="connsiteY12" fmla="*/ 16 h 533953"/>
                  <a:gd name="connsiteX13" fmla="*/ 536762 w 536778"/>
                  <a:gd name="connsiteY13" fmla="*/ 264044 h 533953"/>
                  <a:gd name="connsiteX14" fmla="*/ 272711 w 536778"/>
                  <a:gd name="connsiteY14" fmla="*/ 533859 h 533953"/>
                  <a:gd name="connsiteX15" fmla="*/ 266938 w 536778"/>
                  <a:gd name="connsiteY15" fmla="*/ 533859 h 53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36778" h="533953">
                    <a:moveTo>
                      <a:pt x="266938" y="533953"/>
                    </a:moveTo>
                    <a:cubicBezTo>
                      <a:pt x="119441" y="533884"/>
                      <a:pt x="-63" y="414262"/>
                      <a:pt x="0" y="266765"/>
                    </a:cubicBezTo>
                    <a:cubicBezTo>
                      <a:pt x="0" y="234153"/>
                      <a:pt x="5994" y="201820"/>
                      <a:pt x="17668" y="171363"/>
                    </a:cubicBezTo>
                    <a:cubicBezTo>
                      <a:pt x="18547" y="168601"/>
                      <a:pt x="21496" y="167073"/>
                      <a:pt x="24258" y="167942"/>
                    </a:cubicBezTo>
                    <a:cubicBezTo>
                      <a:pt x="27020" y="168815"/>
                      <a:pt x="28526" y="171758"/>
                      <a:pt x="27679" y="174517"/>
                    </a:cubicBezTo>
                    <a:cubicBezTo>
                      <a:pt x="27585" y="174727"/>
                      <a:pt x="27522" y="174931"/>
                      <a:pt x="27428" y="175129"/>
                    </a:cubicBezTo>
                    <a:cubicBezTo>
                      <a:pt x="-23255" y="307327"/>
                      <a:pt x="42805" y="455589"/>
                      <a:pt x="174987" y="506284"/>
                    </a:cubicBezTo>
                    <a:cubicBezTo>
                      <a:pt x="307200" y="556979"/>
                      <a:pt x="455450" y="490910"/>
                      <a:pt x="506164" y="358712"/>
                    </a:cubicBezTo>
                    <a:cubicBezTo>
                      <a:pt x="556846" y="226514"/>
                      <a:pt x="490787" y="78249"/>
                      <a:pt x="358574" y="27554"/>
                    </a:cubicBezTo>
                    <a:cubicBezTo>
                      <a:pt x="291070" y="1667"/>
                      <a:pt x="215784" y="5489"/>
                      <a:pt x="151231" y="38083"/>
                    </a:cubicBezTo>
                    <a:cubicBezTo>
                      <a:pt x="148626" y="39391"/>
                      <a:pt x="145456" y="38343"/>
                      <a:pt x="144170" y="35745"/>
                    </a:cubicBezTo>
                    <a:cubicBezTo>
                      <a:pt x="142852" y="33146"/>
                      <a:pt x="143887" y="29977"/>
                      <a:pt x="146492" y="28668"/>
                    </a:cubicBezTo>
                    <a:cubicBezTo>
                      <a:pt x="183806" y="9704"/>
                      <a:pt x="225073" y="-116"/>
                      <a:pt x="266938" y="16"/>
                    </a:cubicBezTo>
                    <a:cubicBezTo>
                      <a:pt x="414340" y="-1581"/>
                      <a:pt x="535161" y="116626"/>
                      <a:pt x="536762" y="264044"/>
                    </a:cubicBezTo>
                    <a:cubicBezTo>
                      <a:pt x="538363" y="411459"/>
                      <a:pt x="420145" y="532262"/>
                      <a:pt x="272711" y="533859"/>
                    </a:cubicBezTo>
                    <a:cubicBezTo>
                      <a:pt x="270798" y="533881"/>
                      <a:pt x="268851" y="533881"/>
                      <a:pt x="266938" y="533859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7" name="任意多边形: 形状  1225"/>
              <p:cNvSpPr/>
              <p:nvPr>
                <p:custDataLst>
                  <p:tags r:id="rId26"/>
                </p:custDataLst>
              </p:nvPr>
            </p:nvSpPr>
            <p:spPr>
              <a:xfrm>
                <a:off x="9225731" y="5859298"/>
                <a:ext cx="32476" cy="32476"/>
              </a:xfrm>
              <a:custGeom>
                <a:avLst/>
                <a:gdLst>
                  <a:gd name="connsiteX0" fmla="*/ 45191 w 45190"/>
                  <a:gd name="connsiteY0" fmla="*/ 22595 h 45190"/>
                  <a:gd name="connsiteX1" fmla="*/ 22596 w 45190"/>
                  <a:gd name="connsiteY1" fmla="*/ 45190 h 45190"/>
                  <a:gd name="connsiteX2" fmla="*/ 0 w 45190"/>
                  <a:gd name="connsiteY2" fmla="*/ 22595 h 45190"/>
                  <a:gd name="connsiteX3" fmla="*/ 22596 w 45190"/>
                  <a:gd name="connsiteY3" fmla="*/ 0 h 45190"/>
                  <a:gd name="connsiteX4" fmla="*/ 45191 w 45190"/>
                  <a:gd name="connsiteY4" fmla="*/ 22595 h 4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190" h="45190">
                    <a:moveTo>
                      <a:pt x="45191" y="22595"/>
                    </a:moveTo>
                    <a:cubicBezTo>
                      <a:pt x="45191" y="35074"/>
                      <a:pt x="35074" y="45190"/>
                      <a:pt x="22596" y="45190"/>
                    </a:cubicBezTo>
                    <a:cubicBezTo>
                      <a:pt x="10116" y="45190"/>
                      <a:pt x="0" y="35074"/>
                      <a:pt x="0" y="22595"/>
                    </a:cubicBezTo>
                    <a:cubicBezTo>
                      <a:pt x="0" y="10116"/>
                      <a:pt x="10117" y="0"/>
                      <a:pt x="22596" y="0"/>
                    </a:cubicBezTo>
                    <a:cubicBezTo>
                      <a:pt x="35075" y="0"/>
                      <a:pt x="45191" y="10116"/>
                      <a:pt x="45191" y="22595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8" name="任意多边形: 形状  1226"/>
              <p:cNvSpPr/>
              <p:nvPr>
                <p:custDataLst>
                  <p:tags r:id="rId27"/>
                </p:custDataLst>
              </p:nvPr>
            </p:nvSpPr>
            <p:spPr>
              <a:xfrm>
                <a:off x="9232474" y="5713176"/>
                <a:ext cx="18854" cy="18854"/>
              </a:xfrm>
              <a:custGeom>
                <a:avLst/>
                <a:gdLst>
                  <a:gd name="connsiteX0" fmla="*/ 26236 w 26235"/>
                  <a:gd name="connsiteY0" fmla="*/ 13118 h 26235"/>
                  <a:gd name="connsiteX1" fmla="*/ 13118 w 26235"/>
                  <a:gd name="connsiteY1" fmla="*/ 26236 h 26235"/>
                  <a:gd name="connsiteX2" fmla="*/ 0 w 26235"/>
                  <a:gd name="connsiteY2" fmla="*/ 13118 h 26235"/>
                  <a:gd name="connsiteX3" fmla="*/ 13118 w 26235"/>
                  <a:gd name="connsiteY3" fmla="*/ 0 h 26235"/>
                  <a:gd name="connsiteX4" fmla="*/ 26236 w 26235"/>
                  <a:gd name="connsiteY4" fmla="*/ 13118 h 26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35" h="26235">
                    <a:moveTo>
                      <a:pt x="26236" y="13118"/>
                    </a:moveTo>
                    <a:cubicBezTo>
                      <a:pt x="26236" y="20364"/>
                      <a:pt x="20367" y="26236"/>
                      <a:pt x="13118" y="26236"/>
                    </a:cubicBezTo>
                    <a:cubicBezTo>
                      <a:pt x="5869" y="26236"/>
                      <a:pt x="0" y="20364"/>
                      <a:pt x="0" y="13118"/>
                    </a:cubicBezTo>
                    <a:cubicBezTo>
                      <a:pt x="0" y="5872"/>
                      <a:pt x="5869" y="0"/>
                      <a:pt x="13118" y="0"/>
                    </a:cubicBezTo>
                    <a:cubicBezTo>
                      <a:pt x="20367" y="0"/>
                      <a:pt x="26236" y="5872"/>
                      <a:pt x="26236" y="13118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39" name="任意多边形: 形状  1227"/>
              <p:cNvSpPr/>
              <p:nvPr>
                <p:custDataLst>
                  <p:tags r:id="rId28"/>
                </p:custDataLst>
              </p:nvPr>
            </p:nvSpPr>
            <p:spPr>
              <a:xfrm>
                <a:off x="9232474" y="6020170"/>
                <a:ext cx="18855" cy="18854"/>
              </a:xfrm>
              <a:custGeom>
                <a:avLst/>
                <a:gdLst>
                  <a:gd name="connsiteX0" fmla="*/ 26236 w 26236"/>
                  <a:gd name="connsiteY0" fmla="*/ 13149 h 26235"/>
                  <a:gd name="connsiteX1" fmla="*/ 13087 w 26236"/>
                  <a:gd name="connsiteY1" fmla="*/ 26236 h 26235"/>
                  <a:gd name="connsiteX2" fmla="*/ 0 w 26236"/>
                  <a:gd name="connsiteY2" fmla="*/ 13086 h 26235"/>
                  <a:gd name="connsiteX3" fmla="*/ 13118 w 26236"/>
                  <a:gd name="connsiteY3" fmla="*/ 0 h 26235"/>
                  <a:gd name="connsiteX4" fmla="*/ 26236 w 26236"/>
                  <a:gd name="connsiteY4" fmla="*/ 13118 h 26235"/>
                  <a:gd name="connsiteX5" fmla="*/ 26236 w 26236"/>
                  <a:gd name="connsiteY5" fmla="*/ 13149 h 26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36" h="26235">
                    <a:moveTo>
                      <a:pt x="26236" y="13149"/>
                    </a:moveTo>
                    <a:cubicBezTo>
                      <a:pt x="26205" y="20395"/>
                      <a:pt x="20337" y="26254"/>
                      <a:pt x="13087" y="26236"/>
                    </a:cubicBezTo>
                    <a:cubicBezTo>
                      <a:pt x="5838" y="26217"/>
                      <a:pt x="-31" y="20333"/>
                      <a:pt x="0" y="13086"/>
                    </a:cubicBezTo>
                    <a:cubicBezTo>
                      <a:pt x="32" y="5853"/>
                      <a:pt x="5900" y="0"/>
                      <a:pt x="13118" y="0"/>
                    </a:cubicBezTo>
                    <a:cubicBezTo>
                      <a:pt x="20367" y="0"/>
                      <a:pt x="26236" y="5872"/>
                      <a:pt x="26236" y="13118"/>
                    </a:cubicBezTo>
                    <a:cubicBezTo>
                      <a:pt x="26236" y="13127"/>
                      <a:pt x="26236" y="13140"/>
                      <a:pt x="26236" y="13149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0" name="任意多边形: 形状  1228"/>
              <p:cNvSpPr/>
              <p:nvPr>
                <p:custDataLst>
                  <p:tags r:id="rId29"/>
                </p:custDataLst>
              </p:nvPr>
            </p:nvSpPr>
            <p:spPr>
              <a:xfrm>
                <a:off x="9386039" y="5866673"/>
                <a:ext cx="18854" cy="18854"/>
              </a:xfrm>
              <a:custGeom>
                <a:avLst/>
                <a:gdLst>
                  <a:gd name="connsiteX0" fmla="*/ 26236 w 26235"/>
                  <a:gd name="connsiteY0" fmla="*/ 13118 h 26235"/>
                  <a:gd name="connsiteX1" fmla="*/ 13118 w 26235"/>
                  <a:gd name="connsiteY1" fmla="*/ 26236 h 26235"/>
                  <a:gd name="connsiteX2" fmla="*/ 1 w 26235"/>
                  <a:gd name="connsiteY2" fmla="*/ 13118 h 26235"/>
                  <a:gd name="connsiteX3" fmla="*/ 13118 w 26235"/>
                  <a:gd name="connsiteY3" fmla="*/ 0 h 26235"/>
                  <a:gd name="connsiteX4" fmla="*/ 26236 w 26235"/>
                  <a:gd name="connsiteY4" fmla="*/ 13118 h 26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35" h="26235">
                    <a:moveTo>
                      <a:pt x="26236" y="13118"/>
                    </a:moveTo>
                    <a:cubicBezTo>
                      <a:pt x="26236" y="20363"/>
                      <a:pt x="20363" y="26236"/>
                      <a:pt x="13118" y="26236"/>
                    </a:cubicBezTo>
                    <a:cubicBezTo>
                      <a:pt x="5873" y="26236"/>
                      <a:pt x="1" y="20362"/>
                      <a:pt x="1" y="13118"/>
                    </a:cubicBezTo>
                    <a:cubicBezTo>
                      <a:pt x="1" y="5873"/>
                      <a:pt x="5873" y="0"/>
                      <a:pt x="13118" y="0"/>
                    </a:cubicBezTo>
                    <a:cubicBezTo>
                      <a:pt x="20363" y="0"/>
                      <a:pt x="26236" y="5873"/>
                      <a:pt x="26236" y="13118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1" name="任意多边形: 形状  1229"/>
              <p:cNvSpPr/>
              <p:nvPr>
                <p:custDataLst>
                  <p:tags r:id="rId30"/>
                </p:custDataLst>
              </p:nvPr>
            </p:nvSpPr>
            <p:spPr>
              <a:xfrm>
                <a:off x="9079586" y="5866087"/>
                <a:ext cx="18899" cy="18899"/>
              </a:xfrm>
              <a:custGeom>
                <a:avLst/>
                <a:gdLst>
                  <a:gd name="connsiteX0" fmla="*/ 26298 w 26297"/>
                  <a:gd name="connsiteY0" fmla="*/ 13149 h 26298"/>
                  <a:gd name="connsiteX1" fmla="*/ 13149 w 26297"/>
                  <a:gd name="connsiteY1" fmla="*/ 26298 h 26298"/>
                  <a:gd name="connsiteX2" fmla="*/ 0 w 26297"/>
                  <a:gd name="connsiteY2" fmla="*/ 13149 h 26298"/>
                  <a:gd name="connsiteX3" fmla="*/ 13149 w 26297"/>
                  <a:gd name="connsiteY3" fmla="*/ 0 h 26298"/>
                  <a:gd name="connsiteX4" fmla="*/ 13180 w 26297"/>
                  <a:gd name="connsiteY4" fmla="*/ 0 h 26298"/>
                  <a:gd name="connsiteX5" fmla="*/ 26298 w 26297"/>
                  <a:gd name="connsiteY5" fmla="*/ 13118 h 26298"/>
                  <a:gd name="connsiteX6" fmla="*/ 26298 w 26297"/>
                  <a:gd name="connsiteY6" fmla="*/ 13149 h 2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297" h="26298">
                    <a:moveTo>
                      <a:pt x="26298" y="13149"/>
                    </a:moveTo>
                    <a:cubicBezTo>
                      <a:pt x="26298" y="20411"/>
                      <a:pt x="20398" y="26298"/>
                      <a:pt x="13149" y="26298"/>
                    </a:cubicBezTo>
                    <a:cubicBezTo>
                      <a:pt x="5899" y="26298"/>
                      <a:pt x="0" y="20411"/>
                      <a:pt x="0" y="13149"/>
                    </a:cubicBezTo>
                    <a:cubicBezTo>
                      <a:pt x="0" y="5887"/>
                      <a:pt x="5899" y="0"/>
                      <a:pt x="13149" y="0"/>
                    </a:cubicBezTo>
                    <a:cubicBezTo>
                      <a:pt x="13149" y="0"/>
                      <a:pt x="13180" y="0"/>
                      <a:pt x="13180" y="0"/>
                    </a:cubicBezTo>
                    <a:cubicBezTo>
                      <a:pt x="20430" y="0"/>
                      <a:pt x="26298" y="5872"/>
                      <a:pt x="26298" y="13118"/>
                    </a:cubicBezTo>
                    <a:cubicBezTo>
                      <a:pt x="26298" y="13127"/>
                      <a:pt x="26298" y="13140"/>
                      <a:pt x="26298" y="13149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2" name="任意多边形: 形状  1230"/>
              <p:cNvSpPr/>
              <p:nvPr>
                <p:custDataLst>
                  <p:tags r:id="rId31"/>
                </p:custDataLst>
              </p:nvPr>
            </p:nvSpPr>
            <p:spPr>
              <a:xfrm>
                <a:off x="9238991" y="5782012"/>
                <a:ext cx="89897" cy="98734"/>
              </a:xfrm>
              <a:custGeom>
                <a:avLst/>
                <a:gdLst>
                  <a:gd name="connsiteX0" fmla="*/ 5209 w 125090"/>
                  <a:gd name="connsiteY0" fmla="*/ 137386 h 137386"/>
                  <a:gd name="connsiteX1" fmla="*/ 0 w 125090"/>
                  <a:gd name="connsiteY1" fmla="*/ 132120 h 137386"/>
                  <a:gd name="connsiteX2" fmla="*/ 1318 w 125090"/>
                  <a:gd name="connsiteY2" fmla="*/ 128662 h 137386"/>
                  <a:gd name="connsiteX3" fmla="*/ 116146 w 125090"/>
                  <a:gd name="connsiteY3" fmla="*/ 1533 h 137386"/>
                  <a:gd name="connsiteX4" fmla="*/ 123552 w 125090"/>
                  <a:gd name="connsiteY4" fmla="*/ 1539 h 137386"/>
                  <a:gd name="connsiteX5" fmla="*/ 123929 w 125090"/>
                  <a:gd name="connsiteY5" fmla="*/ 8531 h 137386"/>
                  <a:gd name="connsiteX6" fmla="*/ 9069 w 125090"/>
                  <a:gd name="connsiteY6" fmla="*/ 135660 h 137386"/>
                  <a:gd name="connsiteX7" fmla="*/ 5209 w 125090"/>
                  <a:gd name="connsiteY7" fmla="*/ 137386 h 137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90" h="137386">
                    <a:moveTo>
                      <a:pt x="5209" y="137386"/>
                    </a:moveTo>
                    <a:cubicBezTo>
                      <a:pt x="2323" y="137374"/>
                      <a:pt x="-31" y="135017"/>
                      <a:pt x="0" y="132120"/>
                    </a:cubicBezTo>
                    <a:cubicBezTo>
                      <a:pt x="0" y="130846"/>
                      <a:pt x="471" y="129616"/>
                      <a:pt x="1318" y="128662"/>
                    </a:cubicBezTo>
                    <a:lnTo>
                      <a:pt x="116146" y="1533"/>
                    </a:lnTo>
                    <a:cubicBezTo>
                      <a:pt x="118186" y="-513"/>
                      <a:pt x="121512" y="-510"/>
                      <a:pt x="123552" y="1539"/>
                    </a:cubicBezTo>
                    <a:cubicBezTo>
                      <a:pt x="125435" y="3431"/>
                      <a:pt x="125624" y="6447"/>
                      <a:pt x="123929" y="8531"/>
                    </a:cubicBezTo>
                    <a:lnTo>
                      <a:pt x="9069" y="135660"/>
                    </a:lnTo>
                    <a:cubicBezTo>
                      <a:pt x="8097" y="136768"/>
                      <a:pt x="6684" y="137399"/>
                      <a:pt x="5209" y="137386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3" name="任意多边形: 形状  1231"/>
              <p:cNvSpPr/>
              <p:nvPr>
                <p:custDataLst>
                  <p:tags r:id="rId32"/>
                </p:custDataLst>
              </p:nvPr>
            </p:nvSpPr>
            <p:spPr>
              <a:xfrm>
                <a:off x="9297901" y="5781467"/>
                <a:ext cx="31123" cy="31439"/>
              </a:xfrm>
              <a:custGeom>
                <a:avLst/>
                <a:gdLst>
                  <a:gd name="connsiteX0" fmla="*/ 0 w 43307"/>
                  <a:gd name="connsiteY0" fmla="*/ 6496 h 43746"/>
                  <a:gd name="connsiteX1" fmla="*/ 43308 w 43307"/>
                  <a:gd name="connsiteY1" fmla="*/ 0 h 43746"/>
                  <a:gd name="connsiteX2" fmla="*/ 41237 w 43307"/>
                  <a:gd name="connsiteY2" fmla="*/ 43747 h 43746"/>
                  <a:gd name="connsiteX3" fmla="*/ 0 w 43307"/>
                  <a:gd name="connsiteY3" fmla="*/ 6496 h 4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07" h="43746">
                    <a:moveTo>
                      <a:pt x="0" y="6496"/>
                    </a:moveTo>
                    <a:lnTo>
                      <a:pt x="43308" y="0"/>
                    </a:lnTo>
                    <a:lnTo>
                      <a:pt x="41237" y="43747"/>
                    </a:lnTo>
                    <a:lnTo>
                      <a:pt x="0" y="6496"/>
                    </a:ln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4" name="任意多边形: 形状  1232"/>
              <p:cNvSpPr/>
              <p:nvPr>
                <p:custDataLst>
                  <p:tags r:id="rId33"/>
                </p:custDataLst>
              </p:nvPr>
            </p:nvSpPr>
            <p:spPr>
              <a:xfrm>
                <a:off x="9238248" y="5795676"/>
                <a:ext cx="8074" cy="84867"/>
              </a:xfrm>
              <a:custGeom>
                <a:avLst/>
                <a:gdLst>
                  <a:gd name="connsiteX0" fmla="*/ 5179 w 11235"/>
                  <a:gd name="connsiteY0" fmla="*/ 118091 h 118091"/>
                  <a:gd name="connsiteX1" fmla="*/ 5179 w 11235"/>
                  <a:gd name="connsiteY1" fmla="*/ 118091 h 118091"/>
                  <a:gd name="connsiteX2" fmla="*/ 0 w 11235"/>
                  <a:gd name="connsiteY2" fmla="*/ 112851 h 118091"/>
                  <a:gd name="connsiteX3" fmla="*/ 0 w 11235"/>
                  <a:gd name="connsiteY3" fmla="*/ 112819 h 118091"/>
                  <a:gd name="connsiteX4" fmla="*/ 816 w 11235"/>
                  <a:gd name="connsiteY4" fmla="*/ 5209 h 118091"/>
                  <a:gd name="connsiteX5" fmla="*/ 6026 w 11235"/>
                  <a:gd name="connsiteY5" fmla="*/ 0 h 118091"/>
                  <a:gd name="connsiteX6" fmla="*/ 6026 w 11235"/>
                  <a:gd name="connsiteY6" fmla="*/ 0 h 118091"/>
                  <a:gd name="connsiteX7" fmla="*/ 11235 w 11235"/>
                  <a:gd name="connsiteY7" fmla="*/ 5272 h 118091"/>
                  <a:gd name="connsiteX8" fmla="*/ 10419 w 11235"/>
                  <a:gd name="connsiteY8" fmla="*/ 112882 h 118091"/>
                  <a:gd name="connsiteX9" fmla="*/ 5179 w 11235"/>
                  <a:gd name="connsiteY9" fmla="*/ 118091 h 118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35" h="118091">
                    <a:moveTo>
                      <a:pt x="5179" y="118091"/>
                    </a:moveTo>
                    <a:lnTo>
                      <a:pt x="5179" y="118091"/>
                    </a:lnTo>
                    <a:cubicBezTo>
                      <a:pt x="2291" y="118076"/>
                      <a:pt x="-31" y="115728"/>
                      <a:pt x="0" y="112851"/>
                    </a:cubicBezTo>
                    <a:cubicBezTo>
                      <a:pt x="0" y="112841"/>
                      <a:pt x="0" y="112829"/>
                      <a:pt x="0" y="112819"/>
                    </a:cubicBezTo>
                    <a:lnTo>
                      <a:pt x="816" y="5209"/>
                    </a:lnTo>
                    <a:cubicBezTo>
                      <a:pt x="816" y="2332"/>
                      <a:pt x="3139" y="0"/>
                      <a:pt x="6026" y="0"/>
                    </a:cubicBezTo>
                    <a:lnTo>
                      <a:pt x="6026" y="0"/>
                    </a:lnTo>
                    <a:cubicBezTo>
                      <a:pt x="8913" y="34"/>
                      <a:pt x="11235" y="2385"/>
                      <a:pt x="11235" y="5272"/>
                    </a:cubicBezTo>
                    <a:lnTo>
                      <a:pt x="10419" y="112882"/>
                    </a:lnTo>
                    <a:cubicBezTo>
                      <a:pt x="10388" y="115757"/>
                      <a:pt x="8066" y="118076"/>
                      <a:pt x="5179" y="118091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5" name="任意多边形: 形状  1233"/>
              <p:cNvSpPr/>
              <p:nvPr>
                <p:custDataLst>
                  <p:tags r:id="rId34"/>
                </p:custDataLst>
              </p:nvPr>
            </p:nvSpPr>
            <p:spPr>
              <a:xfrm>
                <a:off x="9491292" y="6010056"/>
                <a:ext cx="17572" cy="24390"/>
              </a:xfrm>
              <a:custGeom>
                <a:avLst/>
                <a:gdLst>
                  <a:gd name="connsiteX0" fmla="*/ 5213 w 24451"/>
                  <a:gd name="connsiteY0" fmla="*/ 33939 h 33938"/>
                  <a:gd name="connsiteX1" fmla="*/ 2357 w 24451"/>
                  <a:gd name="connsiteY1" fmla="*/ 33060 h 33938"/>
                  <a:gd name="connsiteX2" fmla="*/ 851 w 24451"/>
                  <a:gd name="connsiteY2" fmla="*/ 25848 h 33938"/>
                  <a:gd name="connsiteX3" fmla="*/ 851 w 24451"/>
                  <a:gd name="connsiteY3" fmla="*/ 25842 h 33938"/>
                  <a:gd name="connsiteX4" fmla="*/ 14628 w 24451"/>
                  <a:gd name="connsiteY4" fmla="*/ 2745 h 33938"/>
                  <a:gd name="connsiteX5" fmla="*/ 21689 w 24451"/>
                  <a:gd name="connsiteY5" fmla="*/ 626 h 33938"/>
                  <a:gd name="connsiteX6" fmla="*/ 23823 w 24451"/>
                  <a:gd name="connsiteY6" fmla="*/ 7703 h 33938"/>
                  <a:gd name="connsiteX7" fmla="*/ 9575 w 24451"/>
                  <a:gd name="connsiteY7" fmla="*/ 31585 h 33938"/>
                  <a:gd name="connsiteX8" fmla="*/ 5213 w 24451"/>
                  <a:gd name="connsiteY8" fmla="*/ 33939 h 3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51" h="33938">
                    <a:moveTo>
                      <a:pt x="5213" y="33939"/>
                    </a:moveTo>
                    <a:cubicBezTo>
                      <a:pt x="4209" y="33939"/>
                      <a:pt x="3204" y="33631"/>
                      <a:pt x="2357" y="33060"/>
                    </a:cubicBezTo>
                    <a:cubicBezTo>
                      <a:pt x="-60" y="31485"/>
                      <a:pt x="-719" y="28258"/>
                      <a:pt x="851" y="25848"/>
                    </a:cubicBezTo>
                    <a:cubicBezTo>
                      <a:pt x="851" y="25848"/>
                      <a:pt x="851" y="25845"/>
                      <a:pt x="851" y="25842"/>
                    </a:cubicBezTo>
                    <a:cubicBezTo>
                      <a:pt x="5746" y="18404"/>
                      <a:pt x="10265" y="10653"/>
                      <a:pt x="14628" y="2745"/>
                    </a:cubicBezTo>
                    <a:cubicBezTo>
                      <a:pt x="16008" y="206"/>
                      <a:pt x="19178" y="-742"/>
                      <a:pt x="21689" y="626"/>
                    </a:cubicBezTo>
                    <a:cubicBezTo>
                      <a:pt x="24231" y="1995"/>
                      <a:pt x="25203" y="5164"/>
                      <a:pt x="23823" y="7703"/>
                    </a:cubicBezTo>
                    <a:cubicBezTo>
                      <a:pt x="19429" y="15862"/>
                      <a:pt x="14628" y="23896"/>
                      <a:pt x="9575" y="31585"/>
                    </a:cubicBezTo>
                    <a:cubicBezTo>
                      <a:pt x="8602" y="33057"/>
                      <a:pt x="6971" y="33942"/>
                      <a:pt x="5213" y="33939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  <p:sp>
            <p:nvSpPr>
              <p:cNvPr id="46" name="任意多边形: 形状  1234"/>
              <p:cNvSpPr/>
              <p:nvPr>
                <p:custDataLst>
                  <p:tags r:id="rId35"/>
                </p:custDataLst>
              </p:nvPr>
            </p:nvSpPr>
            <p:spPr>
              <a:xfrm>
                <a:off x="9429942" y="5648783"/>
                <a:ext cx="108648" cy="301292"/>
              </a:xfrm>
              <a:custGeom>
                <a:avLst/>
                <a:gdLst>
                  <a:gd name="connsiteX0" fmla="*/ 138187 w 151181"/>
                  <a:gd name="connsiteY0" fmla="*/ 419240 h 419240"/>
                  <a:gd name="connsiteX1" fmla="*/ 137151 w 151181"/>
                  <a:gd name="connsiteY1" fmla="*/ 419240 h 419240"/>
                  <a:gd name="connsiteX2" fmla="*/ 133040 w 151181"/>
                  <a:gd name="connsiteY2" fmla="*/ 413130 h 419240"/>
                  <a:gd name="connsiteX3" fmla="*/ 133072 w 151181"/>
                  <a:gd name="connsiteY3" fmla="*/ 412964 h 419240"/>
                  <a:gd name="connsiteX4" fmla="*/ 140603 w 151181"/>
                  <a:gd name="connsiteY4" fmla="*/ 333974 h 419240"/>
                  <a:gd name="connsiteX5" fmla="*/ 1799 w 151181"/>
                  <a:gd name="connsiteY5" fmla="*/ 9262 h 419240"/>
                  <a:gd name="connsiteX6" fmla="*/ 1329 w 151181"/>
                  <a:gd name="connsiteY6" fmla="*/ 1793 h 419240"/>
                  <a:gd name="connsiteX7" fmla="*/ 8798 w 151181"/>
                  <a:gd name="connsiteY7" fmla="*/ 1323 h 419240"/>
                  <a:gd name="connsiteX8" fmla="*/ 151179 w 151181"/>
                  <a:gd name="connsiteY8" fmla="*/ 333974 h 419240"/>
                  <a:gd name="connsiteX9" fmla="*/ 143334 w 151181"/>
                  <a:gd name="connsiteY9" fmla="*/ 415129 h 419240"/>
                  <a:gd name="connsiteX10" fmla="*/ 138187 w 151181"/>
                  <a:gd name="connsiteY10" fmla="*/ 419240 h 41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181" h="419240">
                    <a:moveTo>
                      <a:pt x="138187" y="419240"/>
                    </a:moveTo>
                    <a:lnTo>
                      <a:pt x="137151" y="419240"/>
                    </a:lnTo>
                    <a:cubicBezTo>
                      <a:pt x="134327" y="418688"/>
                      <a:pt x="132475" y="415951"/>
                      <a:pt x="133040" y="413130"/>
                    </a:cubicBezTo>
                    <a:cubicBezTo>
                      <a:pt x="133040" y="413073"/>
                      <a:pt x="133072" y="413020"/>
                      <a:pt x="133072" y="412964"/>
                    </a:cubicBezTo>
                    <a:cubicBezTo>
                      <a:pt x="138187" y="386948"/>
                      <a:pt x="140697" y="360489"/>
                      <a:pt x="140603" y="333974"/>
                    </a:cubicBezTo>
                    <a:cubicBezTo>
                      <a:pt x="140603" y="133128"/>
                      <a:pt x="3180" y="10486"/>
                      <a:pt x="1799" y="9262"/>
                    </a:cubicBezTo>
                    <a:cubicBezTo>
                      <a:pt x="-397" y="7329"/>
                      <a:pt x="-617" y="3987"/>
                      <a:pt x="1329" y="1793"/>
                    </a:cubicBezTo>
                    <a:cubicBezTo>
                      <a:pt x="3274" y="-400"/>
                      <a:pt x="6601" y="-610"/>
                      <a:pt x="8798" y="1323"/>
                    </a:cubicBezTo>
                    <a:cubicBezTo>
                      <a:pt x="10210" y="2547"/>
                      <a:pt x="151179" y="128232"/>
                      <a:pt x="151179" y="333974"/>
                    </a:cubicBezTo>
                    <a:cubicBezTo>
                      <a:pt x="151273" y="361221"/>
                      <a:pt x="148637" y="388404"/>
                      <a:pt x="143334" y="415129"/>
                    </a:cubicBezTo>
                    <a:cubicBezTo>
                      <a:pt x="142800" y="417542"/>
                      <a:pt x="140666" y="419253"/>
                      <a:pt x="138187" y="419240"/>
                    </a:cubicBezTo>
                    <a:close/>
                  </a:path>
                </a:pathLst>
              </a:custGeom>
              <a:grpFill/>
              <a:ln w="3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思源黑体 CN Normal" panose="020B0400000000000000" charset="-122"/>
                </a:endParaRPr>
              </a:p>
            </p:txBody>
          </p:sp>
        </p:grpSp>
      </p:grpSp>
      <p:sp>
        <p:nvSpPr>
          <p:cNvPr id="8" name="KSO_TEMPLATE" hidden="1"/>
          <p:cNvSpPr/>
          <p:nvPr userDrawn="1">
            <p:custDataLst>
              <p:tags r:id="rId3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>
            <p:custDataLst>
              <p:tags r:id="rId12"/>
            </p:custDataLst>
          </p:nvPr>
        </p:nvSpPr>
        <p:spPr>
          <a:xfrm>
            <a:off x="-12700" y="0"/>
            <a:ext cx="122047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7" name="图片 276" descr="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alphaModFix amt="10000"/>
          </a:blip>
          <a:stretch>
            <a:fillRect/>
          </a:stretch>
        </p:blipFill>
        <p:spPr>
          <a:xfrm>
            <a:off x="0" y="635"/>
            <a:ext cx="12192000" cy="6856730"/>
          </a:xfrm>
          <a:prstGeom prst="rect">
            <a:avLst/>
          </a:prstGeom>
        </p:spPr>
      </p:pic>
      <p:sp>
        <p:nvSpPr>
          <p:cNvPr id="13" name="矩形 12"/>
          <p:cNvSpPr/>
          <p:nvPr userDrawn="1">
            <p:custDataLst>
              <p:tags r:id="rId15"/>
            </p:custDataLst>
          </p:nvPr>
        </p:nvSpPr>
        <p:spPr>
          <a:xfrm>
            <a:off x="476250" y="1517015"/>
            <a:ext cx="11213465" cy="49015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" name="矩形 7"/>
          <p:cNvSpPr/>
          <p:nvPr userDrawn="1">
            <p:custDataLst>
              <p:tags r:id="rId16"/>
            </p:custDataLst>
          </p:nvPr>
        </p:nvSpPr>
        <p:spPr>
          <a:xfrm>
            <a:off x="464185" y="344170"/>
            <a:ext cx="11215370" cy="94551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  <a:effectLst>
            <a:outerShdw dist="101600" dir="2700000" algn="tl" rotWithShape="0">
              <a:schemeClr val="bg1">
                <a:lumMod val="85000"/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17"/>
            </p:custDataLst>
          </p:nvPr>
        </p:nvSpPr>
        <p:spPr>
          <a:xfrm>
            <a:off x="414655" y="287020"/>
            <a:ext cx="109220" cy="10922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18"/>
            </p:custDataLst>
          </p:nvPr>
        </p:nvSpPr>
        <p:spPr>
          <a:xfrm>
            <a:off x="414655" y="1224915"/>
            <a:ext cx="109220" cy="10922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19"/>
            </p:custDataLst>
          </p:nvPr>
        </p:nvGrpSpPr>
        <p:grpSpPr>
          <a:xfrm>
            <a:off x="11614150" y="287020"/>
            <a:ext cx="109220" cy="1047115"/>
            <a:chOff x="9397" y="4011"/>
            <a:chExt cx="170" cy="1630"/>
          </a:xfrm>
          <a:solidFill>
            <a:schemeClr val="accent1"/>
          </a:solidFill>
        </p:grpSpPr>
        <p:sp>
          <p:nvSpPr>
            <p:cNvPr id="11" name="矩形 10"/>
            <p:cNvSpPr/>
            <p:nvPr>
              <p:custDataLst>
                <p:tags r:id="rId20"/>
              </p:custDataLst>
            </p:nvPr>
          </p:nvSpPr>
          <p:spPr>
            <a:xfrm>
              <a:off x="9397" y="4011"/>
              <a:ext cx="170" cy="17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21"/>
              </p:custDataLst>
            </p:nvPr>
          </p:nvSpPr>
          <p:spPr>
            <a:xfrm>
              <a:off x="9397" y="5471"/>
              <a:ext cx="170" cy="17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6" name="圆角矩形 215"/>
          <p:cNvSpPr/>
          <p:nvPr userDrawn="1">
            <p:custDataLst>
              <p:tags r:id="rId22"/>
            </p:custDataLst>
          </p:nvPr>
        </p:nvSpPr>
        <p:spPr>
          <a:xfrm>
            <a:off x="7397750" y="763270"/>
            <a:ext cx="3600000" cy="11049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838200" y="360000"/>
            <a:ext cx="10515600" cy="864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4"/>
            </p:custDataLst>
          </p:nvPr>
        </p:nvSpPr>
        <p:spPr>
          <a:xfrm>
            <a:off x="838200" y="1694815"/>
            <a:ext cx="10515600" cy="43948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866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33.xml"/><Relationship Id="rId6" Type="http://schemas.openxmlformats.org/officeDocument/2006/relationships/tags" Target="../tags/tag932.xml"/><Relationship Id="rId5" Type="http://schemas.openxmlformats.org/officeDocument/2006/relationships/tags" Target="../tags/tag931.xml"/><Relationship Id="rId4" Type="http://schemas.openxmlformats.org/officeDocument/2006/relationships/tags" Target="../tags/tag930.xml"/><Relationship Id="rId3" Type="http://schemas.openxmlformats.org/officeDocument/2006/relationships/tags" Target="../tags/tag929.xml"/><Relationship Id="rId2" Type="http://schemas.openxmlformats.org/officeDocument/2006/relationships/tags" Target="../tags/tag928.xml"/><Relationship Id="rId1" Type="http://schemas.openxmlformats.org/officeDocument/2006/relationships/tags" Target="../tags/tag9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42.xml"/><Relationship Id="rId6" Type="http://schemas.openxmlformats.org/officeDocument/2006/relationships/tags" Target="../tags/tag941.xml"/><Relationship Id="rId5" Type="http://schemas.openxmlformats.org/officeDocument/2006/relationships/tags" Target="../tags/tag940.xml"/><Relationship Id="rId4" Type="http://schemas.openxmlformats.org/officeDocument/2006/relationships/tags" Target="../tags/tag939.xml"/><Relationship Id="rId3" Type="http://schemas.openxmlformats.org/officeDocument/2006/relationships/tags" Target="../tags/tag938.xml"/><Relationship Id="rId2" Type="http://schemas.openxmlformats.org/officeDocument/2006/relationships/tags" Target="../tags/tag937.xml"/><Relationship Id="rId1" Type="http://schemas.openxmlformats.org/officeDocument/2006/relationships/tags" Target="../tags/tag9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47.xml"/><Relationship Id="rId2" Type="http://schemas.openxmlformats.org/officeDocument/2006/relationships/tags" Target="../tags/tag946.xml"/><Relationship Id="rId1" Type="http://schemas.openxmlformats.org/officeDocument/2006/relationships/tags" Target="../tags/tag9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50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71.xml"/><Relationship Id="rId4" Type="http://schemas.openxmlformats.org/officeDocument/2006/relationships/tags" Target="../tags/tag870.xml"/><Relationship Id="rId3" Type="http://schemas.openxmlformats.org/officeDocument/2006/relationships/tags" Target="../tags/tag869.xml"/><Relationship Id="rId2" Type="http://schemas.openxmlformats.org/officeDocument/2006/relationships/tags" Target="../tags/tag868.xml"/><Relationship Id="rId1" Type="http://schemas.openxmlformats.org/officeDocument/2006/relationships/tags" Target="../tags/tag86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53.xml"/><Relationship Id="rId2" Type="http://schemas.openxmlformats.org/officeDocument/2006/relationships/tags" Target="../tags/tag952.xml"/><Relationship Id="rId1" Type="http://schemas.openxmlformats.org/officeDocument/2006/relationships/tags" Target="../tags/tag9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6.xml"/><Relationship Id="rId1" Type="http://schemas.openxmlformats.org/officeDocument/2006/relationships/tags" Target="../tags/tag9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80.xml"/><Relationship Id="rId8" Type="http://schemas.openxmlformats.org/officeDocument/2006/relationships/tags" Target="../tags/tag879.xml"/><Relationship Id="rId7" Type="http://schemas.openxmlformats.org/officeDocument/2006/relationships/tags" Target="../tags/tag878.xml"/><Relationship Id="rId6" Type="http://schemas.openxmlformats.org/officeDocument/2006/relationships/tags" Target="../tags/tag877.xml"/><Relationship Id="rId5" Type="http://schemas.openxmlformats.org/officeDocument/2006/relationships/tags" Target="../tags/tag876.xml"/><Relationship Id="rId4" Type="http://schemas.openxmlformats.org/officeDocument/2006/relationships/tags" Target="../tags/tag875.xml"/><Relationship Id="rId32" Type="http://schemas.openxmlformats.org/officeDocument/2006/relationships/notesSlide" Target="../notesSlides/notesSlide1.xml"/><Relationship Id="rId31" Type="http://schemas.openxmlformats.org/officeDocument/2006/relationships/slideLayout" Target="../slideLayouts/slideLayout3.xml"/><Relationship Id="rId30" Type="http://schemas.openxmlformats.org/officeDocument/2006/relationships/tags" Target="../tags/tag901.xml"/><Relationship Id="rId3" Type="http://schemas.openxmlformats.org/officeDocument/2006/relationships/tags" Target="../tags/tag874.xml"/><Relationship Id="rId29" Type="http://schemas.openxmlformats.org/officeDocument/2006/relationships/tags" Target="../tags/tag900.xml"/><Relationship Id="rId28" Type="http://schemas.openxmlformats.org/officeDocument/2006/relationships/tags" Target="../tags/tag899.xml"/><Relationship Id="rId27" Type="http://schemas.openxmlformats.org/officeDocument/2006/relationships/tags" Target="../tags/tag898.xml"/><Relationship Id="rId26" Type="http://schemas.openxmlformats.org/officeDocument/2006/relationships/tags" Target="../tags/tag897.xml"/><Relationship Id="rId25" Type="http://schemas.openxmlformats.org/officeDocument/2006/relationships/tags" Target="../tags/tag896.xml"/><Relationship Id="rId24" Type="http://schemas.openxmlformats.org/officeDocument/2006/relationships/tags" Target="../tags/tag895.xml"/><Relationship Id="rId23" Type="http://schemas.openxmlformats.org/officeDocument/2006/relationships/tags" Target="../tags/tag894.xml"/><Relationship Id="rId22" Type="http://schemas.openxmlformats.org/officeDocument/2006/relationships/tags" Target="../tags/tag893.xml"/><Relationship Id="rId21" Type="http://schemas.openxmlformats.org/officeDocument/2006/relationships/tags" Target="../tags/tag892.xml"/><Relationship Id="rId20" Type="http://schemas.openxmlformats.org/officeDocument/2006/relationships/tags" Target="../tags/tag891.xml"/><Relationship Id="rId2" Type="http://schemas.openxmlformats.org/officeDocument/2006/relationships/tags" Target="../tags/tag873.xml"/><Relationship Id="rId19" Type="http://schemas.openxmlformats.org/officeDocument/2006/relationships/tags" Target="../tags/tag890.xml"/><Relationship Id="rId18" Type="http://schemas.openxmlformats.org/officeDocument/2006/relationships/tags" Target="../tags/tag889.xml"/><Relationship Id="rId17" Type="http://schemas.openxmlformats.org/officeDocument/2006/relationships/tags" Target="../tags/tag888.xml"/><Relationship Id="rId16" Type="http://schemas.openxmlformats.org/officeDocument/2006/relationships/tags" Target="../tags/tag887.xml"/><Relationship Id="rId15" Type="http://schemas.openxmlformats.org/officeDocument/2006/relationships/tags" Target="../tags/tag886.xml"/><Relationship Id="rId14" Type="http://schemas.openxmlformats.org/officeDocument/2006/relationships/tags" Target="../tags/tag885.xml"/><Relationship Id="rId13" Type="http://schemas.openxmlformats.org/officeDocument/2006/relationships/tags" Target="../tags/tag884.xml"/><Relationship Id="rId12" Type="http://schemas.openxmlformats.org/officeDocument/2006/relationships/tags" Target="../tags/tag883.xml"/><Relationship Id="rId11" Type="http://schemas.openxmlformats.org/officeDocument/2006/relationships/tags" Target="../tags/tag882.xml"/><Relationship Id="rId10" Type="http://schemas.openxmlformats.org/officeDocument/2006/relationships/tags" Target="../tags/tag881.xml"/><Relationship Id="rId1" Type="http://schemas.openxmlformats.org/officeDocument/2006/relationships/tags" Target="../tags/tag87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04.xml"/><Relationship Id="rId2" Type="http://schemas.openxmlformats.org/officeDocument/2006/relationships/tags" Target="../tags/tag903.xml"/><Relationship Id="rId1" Type="http://schemas.openxmlformats.org/officeDocument/2006/relationships/tags" Target="../tags/tag90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16.xml"/><Relationship Id="rId8" Type="http://schemas.openxmlformats.org/officeDocument/2006/relationships/tags" Target="../tags/tag915.xml"/><Relationship Id="rId7" Type="http://schemas.openxmlformats.org/officeDocument/2006/relationships/tags" Target="../tags/tag914.xml"/><Relationship Id="rId6" Type="http://schemas.openxmlformats.org/officeDocument/2006/relationships/tags" Target="../tags/tag913.xml"/><Relationship Id="rId5" Type="http://schemas.openxmlformats.org/officeDocument/2006/relationships/tags" Target="../tags/tag912.xml"/><Relationship Id="rId4" Type="http://schemas.openxmlformats.org/officeDocument/2006/relationships/tags" Target="../tags/tag911.xml"/><Relationship Id="rId3" Type="http://schemas.openxmlformats.org/officeDocument/2006/relationships/tags" Target="../tags/tag910.xml"/><Relationship Id="rId2" Type="http://schemas.openxmlformats.org/officeDocument/2006/relationships/tags" Target="../tags/tag909.xml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923.xml"/><Relationship Id="rId15" Type="http://schemas.openxmlformats.org/officeDocument/2006/relationships/tags" Target="../tags/tag922.xml"/><Relationship Id="rId14" Type="http://schemas.openxmlformats.org/officeDocument/2006/relationships/tags" Target="../tags/tag921.xml"/><Relationship Id="rId13" Type="http://schemas.openxmlformats.org/officeDocument/2006/relationships/tags" Target="../tags/tag920.xml"/><Relationship Id="rId12" Type="http://schemas.openxmlformats.org/officeDocument/2006/relationships/tags" Target="../tags/tag919.xml"/><Relationship Id="rId11" Type="http://schemas.openxmlformats.org/officeDocument/2006/relationships/tags" Target="../tags/tag918.xml"/><Relationship Id="rId10" Type="http://schemas.openxmlformats.org/officeDocument/2006/relationships/tags" Target="../tags/tag917.xml"/><Relationship Id="rId1" Type="http://schemas.openxmlformats.org/officeDocument/2006/relationships/tags" Target="../tags/tag90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26.xml"/><Relationship Id="rId2" Type="http://schemas.openxmlformats.org/officeDocument/2006/relationships/tags" Target="../tags/tag925.xml"/><Relationship Id="rId1" Type="http://schemas.openxmlformats.org/officeDocument/2006/relationships/tags" Target="../tags/tag9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首段写作</a:t>
            </a:r>
            <a:r>
              <a:rPr lang="en-US" altLang="zh-CN"/>
              <a:t>——</a:t>
            </a:r>
            <a:r>
              <a:rPr lang="en-US" altLang="zh-CN" sz="2800"/>
              <a:t>Eye-catching Expressions&amp;Skills</a:t>
            </a:r>
            <a:endParaRPr lang="en-US" altLang="zh-CN" sz="2800"/>
          </a:p>
        </p:txBody>
      </p:sp>
      <p:sp>
        <p:nvSpPr>
          <p:cNvPr id="5" name="文本框 4"/>
          <p:cNvSpPr txBox="1"/>
          <p:nvPr/>
        </p:nvSpPr>
        <p:spPr>
          <a:xfrm>
            <a:off x="1176655" y="126619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Q1: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首段如何结合帖子特点，吸引人来关注？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52780" y="2263775"/>
            <a:ext cx="2011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Skill 1 : 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疑问发端</a:t>
            </a:r>
            <a:endParaRPr lang="zh-CN" altLang="en-US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设置悬念</a:t>
            </a:r>
            <a:endParaRPr lang="zh-CN" altLang="en-US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937510" y="2053590"/>
            <a:ext cx="89858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you know there's a different way to experience Hangzhou -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beyond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the famous West Lake</a:t>
            </a:r>
            <a:r>
              <a:rPr lang="zh-CN" altLang="en-US" sz="24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?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Are you willing to experience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a soulful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and impressive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journey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under the guide of a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local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this summer break</a:t>
            </a:r>
            <a:r>
              <a:rPr lang="en-US" altLang="zh-CN" sz="24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?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04825" y="3704590"/>
            <a:ext cx="2011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Skill 2 : 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感叹</a:t>
            </a:r>
            <a:endParaRPr lang="zh-CN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个人姓名放首句</a:t>
            </a:r>
            <a:endParaRPr lang="zh-CN" altLang="en-US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937510" y="3529965"/>
            <a:ext cx="86258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Hey This Li hua,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a local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of Hangzhou.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I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am looking for some foreign friends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to join me in exploring the fascinating city of Hangzhou this summer!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2997835" y="4965700"/>
            <a:ext cx="906462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Wander around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Hangzhou,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one step at a time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! Are you an adventurous soul seeking to explore a city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rich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in history and  culture?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Join me, Li Hua, a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n native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on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an unforgettable "city walk" through the charming streets of my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beloved hometown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this summer.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748030" y="5427345"/>
            <a:ext cx="2011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Skill 3 : 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感叹句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    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疑问句结合</a:t>
            </a:r>
            <a:endParaRPr lang="zh-CN" altLang="en-US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16240" y="1336040"/>
            <a:ext cx="3505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共同点：突出时间、人物、地点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              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自身优势</a:t>
            </a:r>
            <a:endParaRPr lang="en-US" altLang="zh-CN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  <p:bldP spid="8" grpId="0"/>
      <p:bldP spid="8" grpId="1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要点写作</a:t>
            </a:r>
            <a:r>
              <a:rPr lang="en-US" altLang="zh-CN"/>
              <a:t>1——Relevant Description</a:t>
            </a:r>
            <a:endParaRPr lang="en-US" altLang="zh-CN" sz="2800"/>
          </a:p>
        </p:txBody>
      </p:sp>
      <p:sp>
        <p:nvSpPr>
          <p:cNvPr id="5" name="文本框 4"/>
          <p:cNvSpPr txBox="1"/>
          <p:nvPr/>
        </p:nvSpPr>
        <p:spPr>
          <a:xfrm>
            <a:off x="1176655" y="126619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Q2: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结合题干，</a:t>
            </a:r>
            <a:r>
              <a:rPr lang="zh-CN" altLang="en-US" sz="2400" b="1" kern="100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相关介绍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这个要点的核心是什么？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3935" y="1898650"/>
            <a:ext cx="97516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根据发帖目的，介绍的重点可以放在即将进行的"城市漫步"活动本身，也就是时间、游览地点、人物，突出这种体验的独特性和魅力，从而吸引外国友人加入。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42670" y="2896235"/>
            <a:ext cx="778954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Option</a:t>
            </a:r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①：不确定性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——</a:t>
            </a:r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从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city walk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本身特征出发</a:t>
            </a:r>
            <a:endParaRPr lang="zh-CN" altLang="en-US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3935" y="4761230"/>
            <a:ext cx="94748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Our "city walk" won't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follow a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______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route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 Instead, we'll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_________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 at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our own pace,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letting curiosity and personal interests guide our steps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3935" y="3632835"/>
            <a:ext cx="92036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我们的 "城市漫步 "不会遵循死板的路线。相反，我们将按照自己的节奏在杭城漫步，让好奇心和个人兴趣引导我们的脚步。</a:t>
            </a:r>
            <a:endParaRPr lang="zh-CN" altLang="en-US" sz="2400"/>
          </a:p>
        </p:txBody>
      </p:sp>
      <p:sp>
        <p:nvSpPr>
          <p:cNvPr id="14" name="文本框 13"/>
          <p:cNvSpPr txBox="1"/>
          <p:nvPr/>
        </p:nvSpPr>
        <p:spPr>
          <a:xfrm>
            <a:off x="5006340" y="4761230"/>
            <a:ext cx="9417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rigid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57565" y="4761230"/>
            <a:ext cx="14344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meander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42670" y="5848350"/>
            <a:ext cx="99625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It'll be a great opportunity to experience the rich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culture, history, and cuisine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that Hangzhou has to offer.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  <p:bldP spid="11" grpId="0"/>
      <p:bldP spid="11" grpId="1"/>
      <p:bldP spid="13" grpId="0"/>
      <p:bldP spid="13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要点写作</a:t>
            </a:r>
            <a:r>
              <a:rPr lang="en-US" altLang="zh-CN"/>
              <a:t>1——Relevant Description</a:t>
            </a:r>
            <a:endParaRPr lang="en-US" altLang="zh-CN" sz="2800"/>
          </a:p>
        </p:txBody>
      </p:sp>
      <p:sp>
        <p:nvSpPr>
          <p:cNvPr id="5" name="文本框 4"/>
          <p:cNvSpPr txBox="1"/>
          <p:nvPr/>
        </p:nvSpPr>
        <p:spPr>
          <a:xfrm>
            <a:off x="1176655" y="1266190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Q3: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结合题干（杭州），</a:t>
            </a:r>
            <a:r>
              <a:rPr lang="zh-CN" altLang="en-US" sz="2400" b="1" kern="100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暗示了什么？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03935" y="1808480"/>
            <a:ext cx="97516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根据对家乡（杭州）的隐性提示，可以在介绍中提及杭州城市的一些景色，从而也可以让</a:t>
            </a:r>
            <a:r>
              <a:rPr lang="en-US" altLang="zh-CN"/>
              <a:t>city walk</a:t>
            </a:r>
            <a:r>
              <a:rPr lang="zh-CN" altLang="en-US"/>
              <a:t>更加具有确定性和体验感。可以穿插一些杭州的地理位置、人文特色等背景信息,唤起读者对这座城市的向往和好感。利用杭州的知名景点、特色小吃等元素,勾勒出独特的城市形象。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76300" y="2975610"/>
            <a:ext cx="803275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Option</a:t>
            </a:r>
            <a:r>
              <a:rPr lang="zh-CN" altLang="en-US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②</a:t>
            </a:r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：半确定性</a:t>
            </a:r>
            <a:r>
              <a:rPr lang="en-US" alt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——</a:t>
            </a:r>
            <a:r>
              <a:rPr lang="zh-CN" sz="2400" b="1" kern="100" spc="150" dirty="0"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介绍本次城市漫步的景点特色</a:t>
            </a:r>
            <a:endParaRPr lang="zh-CN" sz="2400" b="1" kern="100" spc="150" dirty="0"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1195" y="4753610"/>
            <a:ext cx="1084897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More than just sightseeing, this is an opportunity to ___________ yourself in the true essence of Hangzhou – its vibrant culture, warm ________________, and enduring legacy.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Along the way, one moment, we might find ourselves </a:t>
            </a:r>
            <a:r>
              <a:rPr lang="en-US" sz="2000" b="1">
                <a:latin typeface="Times New Roman" panose="02020603050405020304" charset="0"/>
                <a:cs typeface="Times New Roman" panose="02020603050405020304" charset="0"/>
              </a:rPr>
              <a:t>admiring the West Lake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（行程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）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; the next, we may be </a:t>
            </a:r>
            <a:r>
              <a:rPr lang="en-US" sz="2000" b="1">
                <a:latin typeface="Times New Roman" panose="02020603050405020304" charset="0"/>
                <a:cs typeface="Times New Roman" panose="02020603050405020304" charset="0"/>
              </a:rPr>
              <a:t>witnessing a traditional handicraft demonstration in the alleys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 of the city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（行程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）</a:t>
            </a:r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78880" y="4700270"/>
            <a:ext cx="11957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immerse</a:t>
            </a:r>
            <a:endParaRPr lang="en-US" altLang="zh-CN" sz="2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44415" y="5053965"/>
            <a:ext cx="1588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hospitality</a:t>
            </a:r>
            <a:endParaRPr lang="en-US" altLang="zh-CN" sz="2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4215" y="3596005"/>
            <a:ext cx="94526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这不仅是一次观光之旅，更是一次沉浸于杭州真正精髓的机会--它充满活力的文化、热情好客的待客之道和经久不衰的传统。一路上，前一刻，我们可能会欣赏西湖美景；下一刻，我们可能就会在城市小巷目睹传统手工艺品的展示了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  <p:bldP spid="11" grpId="0"/>
      <p:bldP spid="11" grpId="1"/>
      <p:bldP spid="4" grpId="0"/>
      <p:bldP spid="4" grpId="1"/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要点写作</a:t>
            </a:r>
            <a:r>
              <a:rPr lang="en-US" altLang="zh-CN"/>
              <a:t>2</a:t>
            </a:r>
            <a:r>
              <a:rPr lang="zh-CN" altLang="en-US"/>
              <a:t>——</a:t>
            </a:r>
            <a:r>
              <a:rPr lang="en-US" altLang="zh-CN"/>
              <a:t>Requirements for buddies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176655" y="1263015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Q4: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在表达这个要点时，用什么句式相对比较好？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123950" y="2218055"/>
            <a:ext cx="8657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Eg1: 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The ability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to communicate comfortably in English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is crucial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for sharing insights throughout our adventures.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176655" y="3469640"/>
            <a:ext cx="8657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Eg2: 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While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our pace will be leisurely, some level of physical fitness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may be required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as we'll be exploring the city on foot.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176655" y="4931410"/>
            <a:ext cx="96824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Eg3: 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If you're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eager to delve into Chinese culture, open to embracing new perspectives and social interactions, 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I can't wait to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await your contact!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9266555" y="2716530"/>
            <a:ext cx="1678305" cy="36830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b="1"/>
              <a:t>相对正式严肃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8723630" y="3984625"/>
            <a:ext cx="1678305" cy="36830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b="1"/>
              <a:t>要求比较委婉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8363585" y="5761355"/>
            <a:ext cx="1678305" cy="368300"/>
          </a:xfrm>
          <a:prstGeom prst="rect">
            <a:avLst/>
          </a:prstGeom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b="1"/>
              <a:t>非常得体委婉</a:t>
            </a:r>
            <a:endParaRPr lang="zh-CN" altLang="en-US" b="1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要点写作</a:t>
            </a:r>
            <a:r>
              <a:rPr lang="en-US" altLang="zh-CN"/>
              <a:t>2</a:t>
            </a:r>
            <a:r>
              <a:rPr lang="zh-CN" altLang="en-US"/>
              <a:t>——</a:t>
            </a:r>
            <a:r>
              <a:rPr lang="en-US" altLang="zh-CN"/>
              <a:t>Requirements for buddies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176655" y="1263015"/>
            <a:ext cx="7019290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Q5:</a:t>
            </a:r>
            <a:r>
              <a:rPr lang="zh-CN" altLang="en-US" sz="2400" b="1" kern="100" spc="150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在表达这个要点时，可以从什么角度出发？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2415" y="2225040"/>
            <a:ext cx="732536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/>
              <a:t>√</a:t>
            </a:r>
            <a:r>
              <a:rPr lang="zh-CN" altLang="en-US" sz="2800"/>
              <a:t>Open-mindedness and cultural curiosity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 b="1"/>
              <a:t>√</a:t>
            </a:r>
            <a:r>
              <a:rPr lang="zh-CN" altLang="en-US" sz="2800"/>
              <a:t>Sense of adventure and flexibility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√Ability to communicate in English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√Respect for local culture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/>
              <a:t>√Enthusiasm for social interactions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8640445" y="1224280"/>
            <a:ext cx="29864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也可以体现结伴的双赢影响，英语能力的锻炼，友谊的建立，思想文化的交流等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结尾段写作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176655" y="1263015"/>
            <a:ext cx="9101455" cy="842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帖子的结尾还是比较形式化的，主要目的是再次发出寻找搭子的期望，希望对方联系自己。篇幅可以较短，可以放在旅伴要求的后面，可以不单成一段。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76655" y="2275205"/>
            <a:ext cx="90208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To express your interest or ask any questions,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feel free to reach out to me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via email or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send private messages to me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 I'm excited to connect with fellow explorers and craft an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authentic, one-of-a-kind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experience together.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4120" y="4115435"/>
            <a:ext cx="86048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Interested? Email me at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lihua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111223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@email.com to secure your spot on this unforgettable journey.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76655" y="5321935"/>
            <a:ext cx="86423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Let's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create unforgettable memories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together while soaking up the essence of this captivating city.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59780" y="573405"/>
            <a:ext cx="4580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进一步深化交际功能，提供进一步联系方式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  <p:bldP spid="6" grpId="0"/>
      <p:bldP spid="6" grpId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例文评价与提升</a:t>
            </a:r>
            <a:endParaRPr lang="zh-CN" altLang="en-US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03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55" y="366350"/>
            <a:ext cx="10515600" cy="864000"/>
          </a:xfrm>
        </p:spPr>
        <p:txBody>
          <a:bodyPr/>
          <a:p>
            <a:r>
              <a:rPr lang="zh-CN" altLang="en-US"/>
              <a:t>官方范文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64515" y="1567815"/>
            <a:ext cx="11008995" cy="4728845"/>
          </a:xfrm>
          <a:prstGeom prst="rect">
            <a:avLst/>
          </a:prstGeom>
          <a:noFill/>
        </p:spPr>
        <p:txBody>
          <a:bodyPr wrap="square" rtlCol="0"/>
          <a:p>
            <a:pPr algn="ctr"/>
            <a:r>
              <a:rPr lang="zh-CN" altLang="en-US" sz="2800" b="1">
                <a:solidFill>
                  <a:schemeClr val="tx1">
                    <a:lumMod val="75000"/>
                  </a:schemeClr>
                </a:solidFill>
              </a:rPr>
              <a:t>Join Me in a City Walk</a:t>
            </a:r>
            <a:endParaRPr lang="zh-CN" altLang="en-US" sz="2800" b="1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zh-CN" altLang="en-US" sz="2400">
              <a:solidFill>
                <a:schemeClr val="tx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08185" y="1697355"/>
            <a:ext cx="2061845" cy="407670"/>
          </a:xfrm>
          <a:prstGeom prst="rect">
            <a:avLst/>
          </a:prstGeom>
          <a:noFill/>
        </p:spPr>
        <p:txBody>
          <a:bodyPr wrap="square" rtlCol="0"/>
          <a:p>
            <a:endParaRPr lang="zh-CN" altLang="en-US" sz="2000">
              <a:solidFill>
                <a:schemeClr val="tx1">
                  <a:lumMod val="7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0400" y="2173605"/>
            <a:ext cx="10873105" cy="4156710"/>
          </a:xfrm>
          <a:prstGeom prst="rect">
            <a:avLst/>
          </a:prstGeom>
          <a:noFill/>
        </p:spPr>
        <p:txBody>
          <a:bodyPr wrap="square" rtlCol="0"/>
          <a:p>
            <a:r>
              <a:rPr lang="en-US" altLang="zh-CN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Hey everyone! This is Li Hua , </a:t>
            </a:r>
            <a:r>
              <a:rPr lang="zh-CN" altLang="en-US" sz="2400" b="1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 travel enthusiast from Hangzhou</a:t>
            </a:r>
            <a:r>
              <a:rPr lang="zh-CN" altLang="en-US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I'm </a:t>
            </a:r>
            <a:r>
              <a:rPr lang="zh-CN" altLang="en-US" sz="2400" b="1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on the lookout for some foreign friends to join me</a:t>
            </a:r>
            <a:r>
              <a:rPr lang="zh-CN" altLang="en-US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in exploring the fascinating city of Hangzhou this summer.</a:t>
            </a:r>
            <a:endParaRPr lang="zh-CN" altLang="en-US" sz="2400">
              <a:solidFill>
                <a:schemeClr val="tx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Our city walk </a:t>
            </a:r>
            <a:r>
              <a:rPr lang="zh-CN" altLang="en-US" sz="2400" b="1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will take us into the heart</a:t>
            </a:r>
            <a:r>
              <a:rPr lang="zh-CN" altLang="en-US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of Hangzhou, where we'll wander through </a:t>
            </a:r>
            <a:r>
              <a:rPr lang="zh-CN" altLang="en-US" sz="2400" b="1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bustling streets and unfrequented alleys</a:t>
            </a:r>
            <a:r>
              <a:rPr lang="zh-CN" altLang="en-US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sample must-try </a:t>
            </a:r>
            <a:r>
              <a:rPr lang="zh-CN" altLang="en-US" sz="2400" b="1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local cuisine</a:t>
            </a:r>
            <a:r>
              <a:rPr lang="zh-CN" altLang="en-US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,and even try our hand at </a:t>
            </a:r>
            <a:r>
              <a:rPr lang="zh-CN" altLang="en-US" sz="2400" b="1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time-honoured handicrafts</a:t>
            </a:r>
            <a:r>
              <a:rPr lang="zh-CN" altLang="en-US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If you're a </a:t>
            </a:r>
            <a:r>
              <a:rPr lang="zh-CN" altLang="en-US" sz="2400" b="1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native English speaker with an appetite for adventure</a:t>
            </a:r>
            <a:r>
              <a:rPr lang="zh-CN" altLang="en-US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join me and we'll see a blend of tradition, modernity and endless discoveries.</a:t>
            </a:r>
            <a:endParaRPr lang="zh-CN" altLang="en-US" sz="2400">
              <a:solidFill>
                <a:schemeClr val="tx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 can assure you that exploring a city with a local will be the last decision you'll come to regret, If interested, send me a message and let's together hit the road!</a:t>
            </a:r>
            <a:endParaRPr lang="zh-CN" altLang="en-US" sz="2400">
              <a:solidFill>
                <a:schemeClr val="tx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60715" y="1891030"/>
            <a:ext cx="1347470" cy="38989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p>
            <a:r>
              <a:rPr lang="zh-CN" altLang="en-US" sz="2000" b="1">
                <a:solidFill>
                  <a:schemeClr val="tx1">
                    <a:lumMod val="75000"/>
                  </a:schemeClr>
                </a:solidFill>
              </a:rPr>
              <a:t>自身优势</a:t>
            </a:r>
            <a:endParaRPr lang="zh-CN" altLang="en-US" sz="2000" b="1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40835" y="2890520"/>
            <a:ext cx="1347470" cy="38989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p>
            <a:r>
              <a:rPr lang="zh-CN" altLang="en-US" sz="2000" b="1">
                <a:solidFill>
                  <a:schemeClr val="tx1">
                    <a:lumMod val="75000"/>
                  </a:schemeClr>
                </a:solidFill>
              </a:rPr>
              <a:t>写信目的</a:t>
            </a:r>
            <a:endParaRPr lang="zh-CN" altLang="en-US" sz="2000" b="1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08925" y="3017520"/>
            <a:ext cx="690880" cy="38989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p>
            <a:r>
              <a:rPr lang="zh-CN" altLang="en-US" sz="2000" b="1">
                <a:solidFill>
                  <a:schemeClr val="tx1">
                    <a:lumMod val="75000"/>
                  </a:schemeClr>
                </a:solidFill>
              </a:rPr>
              <a:t>介绍</a:t>
            </a:r>
            <a:endParaRPr lang="zh-CN" altLang="en-US" sz="2000" b="1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49955" y="4735830"/>
            <a:ext cx="690880" cy="38989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p>
            <a:r>
              <a:rPr lang="zh-CN" altLang="en-US" sz="2000" b="1">
                <a:solidFill>
                  <a:schemeClr val="tx1">
                    <a:lumMod val="75000"/>
                  </a:schemeClr>
                </a:solidFill>
              </a:rPr>
              <a:t>要求</a:t>
            </a:r>
            <a:endParaRPr lang="zh-CN" altLang="en-US" sz="2000" b="1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30800" y="5822950"/>
            <a:ext cx="1479550" cy="38989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p>
            <a:r>
              <a:rPr lang="zh-CN" altLang="en-US" sz="2000" b="1">
                <a:solidFill>
                  <a:schemeClr val="tx1">
                    <a:lumMod val="75000"/>
                  </a:schemeClr>
                </a:solidFill>
              </a:rPr>
              <a:t>进一步交际</a:t>
            </a:r>
            <a:endParaRPr lang="zh-CN" altLang="en-US" sz="2000" b="1">
              <a:solidFill>
                <a:schemeClr val="tx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55" y="366350"/>
            <a:ext cx="10515600" cy="864000"/>
          </a:xfrm>
        </p:spPr>
        <p:txBody>
          <a:bodyPr/>
          <a:p>
            <a:r>
              <a:rPr lang="zh-CN" altLang="en-US"/>
              <a:t>学生例文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64515" y="1612900"/>
            <a:ext cx="11008995" cy="4944110"/>
          </a:xfrm>
          <a:prstGeom prst="rect">
            <a:avLst/>
          </a:prstGeom>
          <a:noFill/>
        </p:spPr>
        <p:txBody>
          <a:bodyPr wrap="square" rtlCol="0"/>
          <a:p>
            <a:pPr algn="ctr"/>
            <a:r>
              <a:rPr lang="zh-CN" altLang="en-US" sz="2800" b="1">
                <a:solidFill>
                  <a:schemeClr val="tx1">
                    <a:lumMod val="75000"/>
                  </a:schemeClr>
                </a:solidFill>
              </a:rPr>
              <a:t>Join Me in a City Walk</a:t>
            </a:r>
            <a:endParaRPr lang="zh-CN" altLang="en-US" sz="2800" b="1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40000"/>
              </a:lnSpc>
            </a:pPr>
            <a:r>
              <a:rPr lang="en-US" altLang="zh-CN" sz="24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Hi, everyone！I’m Li Hua from Hangzhou.</a:t>
            </a:r>
            <a:r>
              <a:rPr lang="en-US" altLang="zh-CN" sz="20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Eager to explore the hidden gems awaiting discovery,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I’m earnestly expecting </a:t>
            </a:r>
            <a:r>
              <a:rPr lang="en-US" altLang="zh-CN" sz="20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to take a city walk here with an foreign friend this summer.</a:t>
            </a:r>
            <a:endParaRPr lang="en-US" altLang="zh-CN" sz="2000">
              <a:solidFill>
                <a:schemeClr val="tx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40000"/>
              </a:lnSpc>
            </a:pPr>
            <a:r>
              <a:rPr lang="zh-CN" altLang="en-US" sz="20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Hangzhou, hailed as the paradise on earth, boasts a galaxy of historically reputed sites, </a:t>
            </a:r>
            <a:r>
              <a:rPr lang="zh-CN" altLang="en-US" sz="2000" b="1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ranging from the bracing West Lake to the antiquely serene LingYin Temple</a:t>
            </a:r>
            <a:r>
              <a:rPr lang="zh-CN" altLang="en-US" sz="20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where you could fully immerse in its timeless charm of beauty and faith behind. Apart from that,I would like to acquaint you with the </a:t>
            </a:r>
            <a:r>
              <a:rPr lang="zh-CN" altLang="en-US" sz="2000" b="1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inclusive local culture through savoring tasty cuisine</a:t>
            </a:r>
            <a:r>
              <a:rPr lang="zh-CN" altLang="en-US" sz="20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sharing some intriguing stories or legends amidst the </a:t>
            </a:r>
            <a:r>
              <a:rPr lang="zh-CN" altLang="en-US" sz="2000" b="1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hustle and bustle </a:t>
            </a:r>
            <a:r>
              <a:rPr lang="zh-CN" altLang="en-US" sz="20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of urban street life.</a:t>
            </a:r>
            <a:endParaRPr lang="zh-CN" altLang="en-US" sz="2000">
              <a:solidFill>
                <a:schemeClr val="tx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20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zh-CN" altLang="en-US" sz="20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If you are </a:t>
            </a:r>
            <a:r>
              <a:rPr lang="zh-CN" altLang="en-US" sz="2000" b="1" u="sng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fluent in English, retain enthusiastic in discovering new places and open-minded for cultural exchange</a:t>
            </a:r>
            <a:r>
              <a:rPr lang="zh-CN" altLang="en-US" sz="20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zh-CN" altLang="en-US" sz="2000" b="1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please feel free to leave a comment or message me.</a:t>
            </a:r>
            <a:r>
              <a:rPr lang="en-US" altLang="zh-CN" sz="2000" b="1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000">
                <a:solidFill>
                  <a:schemeClr val="tx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Let’s create unforgettable memories together!</a:t>
            </a:r>
            <a:endParaRPr lang="zh-CN" altLang="en-US" sz="2000">
              <a:solidFill>
                <a:schemeClr val="tx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08185" y="1697355"/>
            <a:ext cx="2061845" cy="407670"/>
          </a:xfrm>
          <a:prstGeom prst="rect">
            <a:avLst/>
          </a:prstGeom>
          <a:noFill/>
        </p:spPr>
        <p:txBody>
          <a:bodyPr wrap="square" rtlCol="0"/>
          <a:p>
            <a:endParaRPr lang="zh-CN" altLang="en-US" sz="2000">
              <a:solidFill>
                <a:schemeClr val="tx1">
                  <a:lumMod val="75000"/>
                </a:schemeClr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85590" y="6058535"/>
            <a:ext cx="7096760" cy="685800"/>
          </a:xfrm>
          <a:prstGeom prst="rect">
            <a:avLst/>
          </a:prstGeom>
        </p:spPr>
        <p:style>
          <a:lnRef idx="2">
            <a:schemeClr val="accent3"/>
          </a:lnRef>
          <a:fillRef idx="2">
            <a:schemeClr val="accent3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/>
          <a:p>
            <a:r>
              <a:rPr lang="zh-CN" altLang="en-US" sz="2000">
                <a:solidFill>
                  <a:schemeClr val="tx1">
                    <a:lumMod val="75000"/>
                  </a:schemeClr>
                </a:solidFill>
              </a:rPr>
              <a:t>作者语言能力很强，全文要点详细，逻辑较为清晰，但是开头语言风格比较正式，</a:t>
            </a:r>
            <a:r>
              <a:rPr lang="zh-CN" altLang="en-US" sz="2000">
                <a:solidFill>
                  <a:srgbClr val="FF0000"/>
                </a:solidFill>
              </a:rPr>
              <a:t>类似信件</a:t>
            </a:r>
            <a:r>
              <a:rPr lang="zh-CN" altLang="en-US" sz="2000">
                <a:solidFill>
                  <a:schemeClr val="tx1">
                    <a:lumMod val="75000"/>
                  </a:schemeClr>
                </a:solidFill>
              </a:rPr>
              <a:t>，建议开头段作简单修改。</a:t>
            </a:r>
            <a:endParaRPr lang="zh-CN" altLang="en-US" sz="2000">
              <a:solidFill>
                <a:schemeClr val="tx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开头段修改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4815"/>
            <a:ext cx="10713085" cy="4394835"/>
          </a:xfrm>
        </p:spPr>
        <p:txBody>
          <a:bodyPr/>
          <a:p>
            <a:pPr marL="0" indent="0">
              <a:buNone/>
            </a:pPr>
            <a:r>
              <a:rPr lang="en-US" altLang="zh-CN" sz="2800"/>
              <a:t> 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ey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there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!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m Li Hua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, a native from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Hangzhou.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I am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earnestly expecting to take a city walk with an foreign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buddy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this summer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vacation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1379" name="图片 101378" descr="9405620471574764200260.png"/>
          <p:cNvPicPr/>
          <p:nvPr/>
        </p:nvPicPr>
        <p:blipFill>
          <a:blip r:embed="rId1"/>
          <a:stretch>
            <a:fillRect/>
          </a:stretch>
        </p:blipFill>
        <p:spPr>
          <a:xfrm>
            <a:off x="-458470" y="2873375"/>
            <a:ext cx="8503920" cy="4075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239000" y="3264535"/>
            <a:ext cx="417639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>
                    <a:lumMod val="75000"/>
                  </a:schemeClr>
                </a:solidFill>
              </a:rPr>
              <a:t>After reading these excellent compositions, please note down the materials that will be useful to your writing. Then </a:t>
            </a:r>
            <a:r>
              <a:rPr lang="zh-CN" altLang="en-US" sz="2400" b="1">
                <a:solidFill>
                  <a:schemeClr val="tx1">
                    <a:lumMod val="75000"/>
                  </a:schemeClr>
                </a:solidFill>
              </a:rPr>
              <a:t>revise and polish</a:t>
            </a:r>
            <a:r>
              <a:rPr lang="zh-CN" altLang="en-US" sz="2400">
                <a:solidFill>
                  <a:schemeClr val="tx1">
                    <a:lumMod val="75000"/>
                  </a:schemeClr>
                </a:solidFill>
              </a:rPr>
              <a:t> your own articles according to the following 5 aspects of reference.</a:t>
            </a:r>
            <a:endParaRPr lang="zh-CN" altLang="en-US" sz="2400">
              <a:solidFill>
                <a:schemeClr val="tx1">
                  <a:lumMod val="75000"/>
                </a:schemeClr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5296535" y="2226945"/>
            <a:ext cx="5918200" cy="2867660"/>
          </a:xfrm>
        </p:spPr>
        <p:txBody>
          <a:bodyPr/>
          <a:lstStyle/>
          <a:p>
            <a:r>
              <a:rPr lang="zh-CN" altLang="en-US" sz="5400" dirty="0"/>
              <a:t>2024年3月浙江省温州市二模应用文</a:t>
            </a:r>
            <a:endParaRPr lang="zh-CN" altLang="en-US" sz="5400" dirty="0"/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317384" y="1273231"/>
            <a:ext cx="5655497" cy="520646"/>
          </a:xfrm>
        </p:spPr>
        <p:txBody>
          <a:bodyPr/>
          <a:lstStyle/>
          <a:p>
            <a:r>
              <a:rPr lang="zh-CN" altLang="en-US" dirty="0"/>
              <a:t>帖子——寻找city walk搭子</a:t>
            </a:r>
            <a:endParaRPr lang="zh-CN" altLang="en-US" dirty="0"/>
          </a:p>
        </p:txBody>
      </p:sp>
      <p:sp>
        <p:nvSpPr>
          <p:cNvPr id="7" name="日期时间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>
          <a:xfrm>
            <a:off x="8381546" y="5473662"/>
            <a:ext cx="2591335" cy="504000"/>
          </a:xfrm>
        </p:spPr>
        <p:txBody>
          <a:bodyPr/>
          <a:lstStyle/>
          <a:p>
            <a:r>
              <a:rPr lang="en-US" altLang="zh-CN" dirty="0"/>
              <a:t>2024.3</a:t>
            </a:r>
            <a:endParaRPr lang="en-US" altLang="zh-CN" dirty="0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4"/>
            </p:custDataLst>
          </p:nvPr>
        </p:nvSpPr>
        <p:spPr>
          <a:xfrm>
            <a:off x="5296697" y="5473662"/>
            <a:ext cx="2591335" cy="504000"/>
          </a:xfrm>
        </p:spPr>
        <p:txBody>
          <a:bodyPr>
            <a:normAutofit/>
          </a:bodyPr>
          <a:lstStyle/>
          <a:p>
            <a:r>
              <a:rPr lang="en-US" altLang="zh-CN" dirty="0"/>
              <a:t>GDUFS felc </a:t>
            </a:r>
            <a:r>
              <a:rPr lang="zh-CN" altLang="en-US" dirty="0"/>
              <a:t>郭烨辉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语篇对比与迁移</a:t>
            </a:r>
            <a:endParaRPr lang="zh-CN" altLang="en-US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04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类似题材：</a:t>
            </a:r>
            <a:r>
              <a:rPr lang="en-US" altLang="zh-CN"/>
              <a:t>Z20 </a:t>
            </a:r>
            <a:r>
              <a:rPr lang="zh-CN" altLang="en-US"/>
              <a:t>联考</a:t>
            </a:r>
            <a:r>
              <a:rPr lang="en-US" altLang="zh-CN"/>
              <a:t>(</a:t>
            </a:r>
            <a:r>
              <a:rPr lang="zh-CN" altLang="en-US"/>
              <a:t>二）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27075" y="1461770"/>
            <a:ext cx="992378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假定你是李华，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上周末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你参加了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组织的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市科技馆研学活动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。请你在校英文论坛发表一篇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帖子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，分享此次经历，内容包括：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1.活动过程；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2.个人感悟；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期待评论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1.写作词数应为 80 左右；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2.请按如下格式在答题卡的相应位置作答。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 Unforgettable Tech Exploration Tour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______________________________________________________________________________________________________________________________________________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1009015" y="457835"/>
            <a:ext cx="10852150" cy="509905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cs typeface="Times New Roman" panose="02020603050405020304" charset="0"/>
              </a:rPr>
              <a:t>参考范文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2605" y="811530"/>
            <a:ext cx="1122616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000"/>
              <a:t>An Unforgettable Tech Exploration Tour</a:t>
            </a:r>
            <a:endParaRPr lang="zh-CN" altLang="en-US" sz="2000"/>
          </a:p>
          <a:p>
            <a:pPr>
              <a:lnSpc>
                <a:spcPct val="140000"/>
              </a:lnSpc>
            </a:pPr>
            <a:r>
              <a:rPr lang="en-US" sz="200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Last weekend I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participated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in a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fabulous 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tech exploration tour in the city science museum organized by our school.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sz="200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It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kicked off with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an exhibition of the history of Chinese science,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unfolding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the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awe-striking wisdom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behind. What followed was a hands-on experience, which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uncovered the secrets of science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. With a lecture on the prospect of science, the tour was brought to an end. Not only did the tour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instill me with a sense of pride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in our scientific advances, but it also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planted in my heart a seed of scientific exploration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.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40000"/>
              </a:lnSpc>
            </a:pPr>
            <a:r>
              <a:rPr lang="en-US" sz="200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Anybody who shares the same feeling? </a:t>
            </a:r>
            <a:r>
              <a:rPr sz="2000" b="1">
                <a:latin typeface="微软雅黑" panose="020B0503020204020204" charset="-122"/>
                <a:ea typeface="微软雅黑" panose="020B0503020204020204" charset="-122"/>
              </a:rPr>
              <a:t>Anticipating</a:t>
            </a:r>
            <a:r>
              <a:rPr sz="2000">
                <a:latin typeface="微软雅黑" panose="020B0503020204020204" charset="-122"/>
                <a:ea typeface="微软雅黑" panose="020B0503020204020204" charset="-122"/>
              </a:rPr>
              <a:t> your comments!</a:t>
            </a:r>
            <a:endParaRPr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9015" y="5092065"/>
            <a:ext cx="9669145" cy="119888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范文点评：</a:t>
            </a: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    </a:t>
            </a:r>
            <a:r>
              <a:rPr kumimoji="1" 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本篇范文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首句开门见山直入主题，间接明了；中段描述活动过程条理清晰，使用很多表示先后关系的逻辑性词，对活动事项的描述很有深度，在阐发个人感受时上升到家国情怀的维度，具有写作格局，尾段期待评论的语气和态度自然而亲切。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</a:rPr>
              <a:t> </a:t>
            </a:r>
            <a:endParaRPr kumimoji="1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类似话题：</a:t>
            </a:r>
            <a:r>
              <a:rPr lang="en-US" altLang="zh-CN"/>
              <a:t>2023.12</a:t>
            </a:r>
            <a:r>
              <a:rPr lang="zh-CN" altLang="en-US"/>
              <a:t>强基联盟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algn="l">
              <a:lnSpc>
                <a:spcPct val="130000"/>
              </a:lnSpc>
              <a:buClrTx/>
              <a:buSzTx/>
              <a:buFontTx/>
              <a:buNone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假定你是李华，你的外国朋友Daniel正在你的城市旅游。请写封邮件邀请他与你一起进行一次城市漫步（city walk），内容包括：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30000"/>
              </a:lnSpc>
              <a:buClrTx/>
              <a:buSzTx/>
              <a:buFontTx/>
              <a:buNone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1.发出邀请；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30000"/>
              </a:lnSpc>
              <a:buClrTx/>
              <a:buSzTx/>
              <a:buFontTx/>
              <a:buNone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2.介绍行程。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30000"/>
              </a:lnSpc>
              <a:buClrTx/>
              <a:buSzTx/>
              <a:buFontTx/>
              <a:buNone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30000"/>
              </a:lnSpc>
              <a:buClrTx/>
              <a:buSzTx/>
              <a:buFontTx/>
              <a:buNone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1.写作词数应为80左右；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30000"/>
              </a:lnSpc>
              <a:buClrTx/>
              <a:buSzTx/>
              <a:buFontTx/>
              <a:buNone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2.请按如下格式在答题卡的相应位置作答。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参考范文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00380" y="1056640"/>
            <a:ext cx="1102995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Dear Daniel,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   I hope you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re having a wonderful time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 touring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our city. You told me earlier that you are free this Sunday, so maybe we can do a city walk to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explore some lesser-known sites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and experience the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authentic lifestyle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here.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   Here is my plan. We’ll meet at 9:00 am, at the old pagoda near my school to admire the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beautiful architecture and soak in its cultural grandeur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 Then, we can head to the ruins of the city wall built around 2,000 years ago, and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feel first-hand the weight of history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 Our next stop will be an ordinary bridge decorated with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delicately carved stone lions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whose distinct facial features and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vivid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expressions will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blow you away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! After that, we can hitthe snack street to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sample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some street food and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browse the unique handicrafts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some of which can make perfect souvenirs!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   This city walk will make your trip truly complete. I really want to spend this Sunday with you and discover these hidden gems together. 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</a:rPr>
              <a:t>So, are you in?</a:t>
            </a:r>
            <a:endParaRPr lang="zh-CN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Yours sincerely,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r"/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Li Hua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201920" y="1104900"/>
            <a:ext cx="6146165" cy="934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101600" dir="2700000" algn="tl" rotWithShape="0">
              <a:schemeClr val="bg1">
                <a:lumMod val="85000"/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5153025" y="10483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5153025" y="19754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11283315" y="10483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11283315" y="19754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6994525" y="1342390"/>
            <a:ext cx="3987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</a:rPr>
              <a:t>审题分析与评价</a:t>
            </a:r>
            <a:endParaRPr lang="zh-CN" altLang="en-US" sz="2400" b="1" dirty="0">
              <a:solidFill>
                <a:schemeClr val="tx2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5497195" y="1209675"/>
            <a:ext cx="1055370" cy="725170"/>
          </a:xfrm>
          <a:prstGeom prst="rect">
            <a:avLst/>
          </a:prstGeom>
          <a:noFill/>
          <a:ln w="15875">
            <a:noFill/>
          </a:ln>
        </p:spPr>
        <p:txBody>
          <a:bodyPr wrap="square" rtlCol="0" anchor="t" anchorCtr="0">
            <a:normAutofit fontScale="90000" lnSpcReduction="20000"/>
          </a:bodyPr>
          <a:lstStyle/>
          <a:p>
            <a:pPr algn="ctr"/>
            <a:r>
              <a:rPr lang="en-US" altLang="zh-CN" sz="4400" b="1" dirty="0">
                <a:ln w="158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01</a:t>
            </a:r>
            <a:endParaRPr lang="en-US" altLang="zh-CN" sz="4400" b="1" dirty="0">
              <a:ln w="158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9" name="矩形 28"/>
          <p:cNvSpPr/>
          <p:nvPr>
            <p:custDataLst>
              <p:tags r:id="rId9"/>
            </p:custDataLst>
          </p:nvPr>
        </p:nvSpPr>
        <p:spPr>
          <a:xfrm>
            <a:off x="5201920" y="2349500"/>
            <a:ext cx="6146165" cy="934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101600" dir="2700000" algn="tl" rotWithShape="0">
              <a:schemeClr val="bg1">
                <a:lumMod val="85000"/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0"/>
            </p:custDataLst>
          </p:nvPr>
        </p:nvSpPr>
        <p:spPr>
          <a:xfrm>
            <a:off x="5153025" y="22929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>
            <p:custDataLst>
              <p:tags r:id="rId11"/>
            </p:custDataLst>
          </p:nvPr>
        </p:nvSpPr>
        <p:spPr>
          <a:xfrm>
            <a:off x="5153025" y="32200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>
            <p:custDataLst>
              <p:tags r:id="rId12"/>
            </p:custDataLst>
          </p:nvPr>
        </p:nvSpPr>
        <p:spPr>
          <a:xfrm>
            <a:off x="11283315" y="22929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>
            <p:custDataLst>
              <p:tags r:id="rId13"/>
            </p:custDataLst>
          </p:nvPr>
        </p:nvSpPr>
        <p:spPr>
          <a:xfrm>
            <a:off x="11283315" y="32200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>
            <p:custDataLst>
              <p:tags r:id="rId14"/>
            </p:custDataLst>
          </p:nvPr>
        </p:nvSpPr>
        <p:spPr>
          <a:xfrm>
            <a:off x="6994525" y="2586990"/>
            <a:ext cx="3987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</a:rPr>
              <a:t>分段建构与语料</a:t>
            </a:r>
            <a:endParaRPr lang="zh-CN" altLang="en-US" sz="2400" b="1" dirty="0">
              <a:solidFill>
                <a:schemeClr val="tx2"/>
              </a:solidFill>
            </a:endParaRPr>
          </a:p>
        </p:txBody>
      </p:sp>
      <p:sp>
        <p:nvSpPr>
          <p:cNvPr id="36" name="文本框 35"/>
          <p:cNvSpPr txBox="1"/>
          <p:nvPr>
            <p:custDataLst>
              <p:tags r:id="rId15"/>
            </p:custDataLst>
          </p:nvPr>
        </p:nvSpPr>
        <p:spPr>
          <a:xfrm>
            <a:off x="5497195" y="2454275"/>
            <a:ext cx="1055370" cy="725170"/>
          </a:xfrm>
          <a:prstGeom prst="rect">
            <a:avLst/>
          </a:prstGeom>
          <a:noFill/>
          <a:ln w="15875">
            <a:noFill/>
          </a:ln>
        </p:spPr>
        <p:txBody>
          <a:bodyPr wrap="square" rtlCol="0" anchor="t" anchorCtr="0">
            <a:normAutofit fontScale="90000" lnSpcReduction="20000"/>
          </a:bodyPr>
          <a:lstStyle/>
          <a:p>
            <a:pPr algn="ctr"/>
            <a:r>
              <a:rPr lang="en-US" altLang="zh-CN" sz="4400" b="1" dirty="0">
                <a:ln w="158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02</a:t>
            </a:r>
            <a:endParaRPr lang="en-US" altLang="zh-CN" sz="4400" b="1" dirty="0">
              <a:ln w="158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矩形 37"/>
          <p:cNvSpPr/>
          <p:nvPr>
            <p:custDataLst>
              <p:tags r:id="rId16"/>
            </p:custDataLst>
          </p:nvPr>
        </p:nvSpPr>
        <p:spPr>
          <a:xfrm>
            <a:off x="5201920" y="3594100"/>
            <a:ext cx="6146165" cy="934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101600" dir="2700000" algn="tl" rotWithShape="0">
              <a:schemeClr val="bg1">
                <a:lumMod val="85000"/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9" name="矩形 38"/>
          <p:cNvSpPr/>
          <p:nvPr>
            <p:custDataLst>
              <p:tags r:id="rId17"/>
            </p:custDataLst>
          </p:nvPr>
        </p:nvSpPr>
        <p:spPr>
          <a:xfrm>
            <a:off x="5153025" y="35375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>
            <p:custDataLst>
              <p:tags r:id="rId18"/>
            </p:custDataLst>
          </p:nvPr>
        </p:nvSpPr>
        <p:spPr>
          <a:xfrm>
            <a:off x="5153025" y="44646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>
            <p:custDataLst>
              <p:tags r:id="rId19"/>
            </p:custDataLst>
          </p:nvPr>
        </p:nvSpPr>
        <p:spPr>
          <a:xfrm>
            <a:off x="11283315" y="35375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>
            <p:custDataLst>
              <p:tags r:id="rId20"/>
            </p:custDataLst>
          </p:nvPr>
        </p:nvSpPr>
        <p:spPr>
          <a:xfrm>
            <a:off x="11283315" y="44646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>
            <p:custDataLst>
              <p:tags r:id="rId21"/>
            </p:custDataLst>
          </p:nvPr>
        </p:nvSpPr>
        <p:spPr>
          <a:xfrm>
            <a:off x="6994525" y="3831590"/>
            <a:ext cx="3987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</a:rPr>
              <a:t>例文评价与提升</a:t>
            </a:r>
            <a:endParaRPr lang="zh-CN" altLang="en-US" sz="2400" b="1" dirty="0">
              <a:solidFill>
                <a:schemeClr val="tx2"/>
              </a:solidFill>
            </a:endParaRPr>
          </a:p>
        </p:txBody>
      </p:sp>
      <p:sp>
        <p:nvSpPr>
          <p:cNvPr id="45" name="文本框 44"/>
          <p:cNvSpPr txBox="1"/>
          <p:nvPr>
            <p:custDataLst>
              <p:tags r:id="rId22"/>
            </p:custDataLst>
          </p:nvPr>
        </p:nvSpPr>
        <p:spPr>
          <a:xfrm>
            <a:off x="5497195" y="3698875"/>
            <a:ext cx="1055370" cy="725170"/>
          </a:xfrm>
          <a:prstGeom prst="rect">
            <a:avLst/>
          </a:prstGeom>
          <a:noFill/>
          <a:ln w="15875">
            <a:noFill/>
          </a:ln>
        </p:spPr>
        <p:txBody>
          <a:bodyPr wrap="square" rtlCol="0" anchor="t" anchorCtr="0">
            <a:normAutofit fontScale="90000" lnSpcReduction="20000"/>
          </a:bodyPr>
          <a:lstStyle/>
          <a:p>
            <a:pPr algn="ctr"/>
            <a:r>
              <a:rPr lang="en-US" altLang="zh-CN" sz="4400" b="1" dirty="0">
                <a:ln w="158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03</a:t>
            </a:r>
            <a:endParaRPr lang="en-US" altLang="zh-CN" sz="4400" b="1" dirty="0">
              <a:ln w="158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7" name="矩形 46"/>
          <p:cNvSpPr/>
          <p:nvPr>
            <p:custDataLst>
              <p:tags r:id="rId23"/>
            </p:custDataLst>
          </p:nvPr>
        </p:nvSpPr>
        <p:spPr>
          <a:xfrm>
            <a:off x="5201920" y="4838700"/>
            <a:ext cx="6146165" cy="934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dist="101600" dir="2700000" algn="tl" rotWithShape="0">
              <a:schemeClr val="bg1">
                <a:lumMod val="85000"/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8" name="矩形 47"/>
          <p:cNvSpPr/>
          <p:nvPr>
            <p:custDataLst>
              <p:tags r:id="rId24"/>
            </p:custDataLst>
          </p:nvPr>
        </p:nvSpPr>
        <p:spPr>
          <a:xfrm>
            <a:off x="5153025" y="47821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>
            <p:custDataLst>
              <p:tags r:id="rId25"/>
            </p:custDataLst>
          </p:nvPr>
        </p:nvSpPr>
        <p:spPr>
          <a:xfrm>
            <a:off x="5153025" y="57092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>
            <p:custDataLst>
              <p:tags r:id="rId26"/>
            </p:custDataLst>
          </p:nvPr>
        </p:nvSpPr>
        <p:spPr>
          <a:xfrm>
            <a:off x="11283315" y="47821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>
            <p:custDataLst>
              <p:tags r:id="rId27"/>
            </p:custDataLst>
          </p:nvPr>
        </p:nvSpPr>
        <p:spPr>
          <a:xfrm>
            <a:off x="11283315" y="5709285"/>
            <a:ext cx="107950" cy="1079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>
            <p:custDataLst>
              <p:tags r:id="rId28"/>
            </p:custDataLst>
          </p:nvPr>
        </p:nvSpPr>
        <p:spPr>
          <a:xfrm>
            <a:off x="6994525" y="5076190"/>
            <a:ext cx="3987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2"/>
                </a:solidFill>
              </a:rPr>
              <a:t>语篇对比与迁移</a:t>
            </a:r>
            <a:endParaRPr lang="zh-CN" altLang="en-US" sz="2400" b="1" dirty="0">
              <a:solidFill>
                <a:schemeClr val="tx2"/>
              </a:solidFill>
            </a:endParaRPr>
          </a:p>
        </p:txBody>
      </p:sp>
      <p:sp>
        <p:nvSpPr>
          <p:cNvPr id="54" name="文本框 53"/>
          <p:cNvSpPr txBox="1"/>
          <p:nvPr>
            <p:custDataLst>
              <p:tags r:id="rId29"/>
            </p:custDataLst>
          </p:nvPr>
        </p:nvSpPr>
        <p:spPr>
          <a:xfrm>
            <a:off x="5497195" y="4943475"/>
            <a:ext cx="1055370" cy="725170"/>
          </a:xfrm>
          <a:prstGeom prst="rect">
            <a:avLst/>
          </a:prstGeom>
          <a:noFill/>
          <a:ln w="15875">
            <a:noFill/>
          </a:ln>
        </p:spPr>
        <p:txBody>
          <a:bodyPr wrap="square" rtlCol="0" anchor="t" anchorCtr="0">
            <a:normAutofit fontScale="90000" lnSpcReduction="20000"/>
          </a:bodyPr>
          <a:lstStyle/>
          <a:p>
            <a:pPr algn="ctr"/>
            <a:r>
              <a:rPr lang="en-US" altLang="zh-CN" sz="4400" b="1" dirty="0">
                <a:ln w="158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04</a:t>
            </a:r>
            <a:endParaRPr lang="en-US" altLang="zh-CN" sz="4400" b="1" dirty="0">
              <a:ln w="158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</p:txBody>
      </p:sp>
    </p:spTree>
    <p:custDataLst>
      <p:tags r:id="rId3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审题分析与评价</a:t>
            </a:r>
            <a:endParaRPr lang="zh-CN" altLang="en-US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01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原题呈现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86930"/>
            <a:ext cx="10515600" cy="4813200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altLang="zh-CN" sz="2400"/>
              <a:t>  </a:t>
            </a:r>
            <a:r>
              <a:rPr lang="en-US" altLang="zh-CN" sz="2800"/>
              <a:t>  </a:t>
            </a:r>
            <a:r>
              <a:rPr lang="zh-CN" altLang="en-US" sz="2800"/>
              <a:t>假定你是李华，暑期想在家乡（</a:t>
            </a:r>
            <a:r>
              <a:rPr lang="zh-CN" altLang="en-US" sz="2800">
                <a:solidFill>
                  <a:srgbClr val="FF0000"/>
                </a:solidFill>
              </a:rPr>
              <a:t>杭州</a:t>
            </a:r>
            <a:r>
              <a:rPr lang="zh-CN" altLang="en-US" sz="2800"/>
              <a:t>）寻找外国友人结伴“</a:t>
            </a:r>
            <a:r>
              <a:rPr lang="zh-CN" altLang="en-US" sz="2800">
                <a:solidFill>
                  <a:srgbClr val="FF0000"/>
                </a:solidFill>
              </a:rPr>
              <a:t>城市漫步</a:t>
            </a:r>
            <a:r>
              <a:rPr lang="zh-CN" altLang="en-US" sz="2800"/>
              <a:t>”，请通过社交媒体发布一篇</a:t>
            </a:r>
            <a:r>
              <a:rPr lang="zh-CN" altLang="en-US" sz="2800">
                <a:solidFill>
                  <a:srgbClr val="FF0000"/>
                </a:solidFill>
              </a:rPr>
              <a:t>帖子</a:t>
            </a:r>
            <a:r>
              <a:rPr lang="zh-CN" altLang="en-US" sz="2800"/>
              <a:t>，内容包括：</a:t>
            </a:r>
            <a:endParaRPr lang="zh-CN" altLang="en-US" sz="2800"/>
          </a:p>
          <a:p>
            <a:pPr marL="0" indent="0">
              <a:buNone/>
            </a:pPr>
            <a:r>
              <a:rPr lang="en-US" altLang="zh-CN" sz="2800"/>
              <a:t>  </a:t>
            </a:r>
            <a:r>
              <a:rPr lang="zh-CN" altLang="en-US" sz="2800"/>
              <a:t>1.相关</a:t>
            </a:r>
            <a:r>
              <a:rPr lang="zh-CN" altLang="en-US" sz="2800">
                <a:highlight>
                  <a:srgbClr val="FFFF00"/>
                </a:highlight>
              </a:rPr>
              <a:t>介绍</a:t>
            </a:r>
            <a:endParaRPr lang="zh-CN" altLang="en-US" sz="2800"/>
          </a:p>
          <a:p>
            <a:pPr marL="0" indent="0">
              <a:buNone/>
            </a:pPr>
            <a:r>
              <a:rPr lang="en-US" altLang="zh-CN" sz="2800"/>
              <a:t>  </a:t>
            </a:r>
            <a:r>
              <a:rPr lang="zh-CN" altLang="en-US" sz="2800"/>
              <a:t>2.旅伴</a:t>
            </a:r>
            <a:r>
              <a:rPr lang="zh-CN" altLang="en-US" sz="2800">
                <a:highlight>
                  <a:srgbClr val="FFFF00"/>
                </a:highlight>
              </a:rPr>
              <a:t>要求</a:t>
            </a:r>
            <a:endParaRPr lang="zh-CN" altLang="en-US" sz="2800"/>
          </a:p>
          <a:p>
            <a:pPr marL="0" indent="0">
              <a:buNone/>
            </a:pPr>
            <a:r>
              <a:rPr lang="zh-CN" altLang="en-US" sz="2800"/>
              <a:t>注意:</a:t>
            </a:r>
            <a:endParaRPr lang="zh-CN" altLang="en-US" sz="2800"/>
          </a:p>
          <a:p>
            <a:pPr marL="0" indent="0">
              <a:buNone/>
            </a:pPr>
            <a:r>
              <a:rPr lang="en-US" altLang="zh-CN" sz="2800"/>
              <a:t>  </a:t>
            </a:r>
            <a:r>
              <a:rPr lang="zh-CN" altLang="en-US" sz="2800"/>
              <a:t>1.写作词数应为 80 左右:</a:t>
            </a:r>
            <a:endParaRPr lang="zh-CN" altLang="en-US" sz="2800"/>
          </a:p>
          <a:p>
            <a:pPr marL="0" indent="0">
              <a:buNone/>
            </a:pPr>
            <a:r>
              <a:rPr lang="en-US" altLang="zh-CN" sz="2800"/>
              <a:t>  </a:t>
            </a:r>
            <a:r>
              <a:rPr lang="zh-CN" altLang="en-US" sz="2800"/>
              <a:t>2.请按如下格式在答题卡的相应位置作答。</a:t>
            </a:r>
            <a:endParaRPr lang="zh-CN" altLang="en-US" sz="2800"/>
          </a:p>
          <a:p>
            <a:pPr marL="0" indent="0" algn="ctr">
              <a:buNone/>
            </a:pPr>
            <a:r>
              <a:rPr lang="zh-CN" altLang="en-US" sz="2400" b="1"/>
              <a:t>Join Me in a City Walk</a:t>
            </a:r>
            <a:endParaRPr lang="zh-CN" altLang="en-US" sz="2400" b="1"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1167130" y="353650"/>
            <a:ext cx="10515600" cy="864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r>
              <a:rPr lang="zh-CN" altLang="en-US" sz="3200" smtClean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rPr>
              <a:t>试题简要评析</a:t>
            </a:r>
            <a:endParaRPr lang="zh-CN" altLang="en-US" sz="3200" smtClean="0">
              <a:solidFill>
                <a:schemeClr val="tx1"/>
              </a:solidFill>
              <a:latin typeface="+mj-ea"/>
              <a:ea typeface="+mj-ea"/>
              <a:cs typeface="MiSans Normal" panose="000005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2585" y="1306195"/>
            <a:ext cx="11183620" cy="5062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创新度: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这道题要求用英语发帖招募外国友人，并非传统信件，增加了新颖的写作场景和受众，提高了试题的实用性。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交互性: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要求用英语与外国友人进行网络虚拟情境的互动交流，不只是单向输出，体现了语言的交际功能。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综合性: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需要综合运用多项能力，包括对杭州的了解、跨文化交际能力、英语综合运用能力等，是一个贯穿多个领域的综合性任务。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语用能力: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要求根据不同语境调整语气语风，如介绍时保持客观、招募时吸引人，体现了语用能力的重要性。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创意思维: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对"城市漫步"这种新型方式的创意表达和运用，体现了创新思维能力。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破解题目</a:t>
            </a:r>
            <a:r>
              <a:rPr lang="zh-CN" altLang="en-US" dirty="0" smtClean="0"/>
              <a:t>信息 </a:t>
            </a:r>
            <a:endParaRPr lang="en-US" altLang="zh-CN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552158" y="1616641"/>
          <a:ext cx="11030241" cy="4693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3347"/>
                <a:gridCol w="1670081"/>
                <a:gridCol w="1785171"/>
                <a:gridCol w="2034746"/>
                <a:gridCol w="3286896"/>
              </a:tblGrid>
              <a:tr h="7822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文体体裁</a:t>
                      </a:r>
                      <a:endParaRPr lang="zh-CN" sz="28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8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帖子</a:t>
                      </a:r>
                      <a:endParaRPr lang="zh-CN" altLang="en-US" sz="2800" kern="1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写作人</a:t>
                      </a:r>
                      <a:endParaRPr lang="zh-CN" sz="28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8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李华（杭州本地人）</a:t>
                      </a:r>
                      <a:endParaRPr lang="zh-CN" altLang="en-US" sz="2800" kern="1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sz="28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目标读者</a:t>
                      </a:r>
                      <a:endParaRPr lang="zh-CN" sz="28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外国网友</a:t>
                      </a:r>
                      <a:endParaRPr lang="zh-CN" sz="2800" kern="1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写作背景</a:t>
                      </a:r>
                      <a:endParaRPr lang="zh-CN" sz="28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在社交媒体上寻找暑期杭州城市漫步的</a:t>
                      </a:r>
                      <a:r>
                        <a:rPr lang="en-US" altLang="zh-CN" sz="28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</a:t>
                      </a:r>
                      <a:r>
                        <a:rPr lang="zh-CN" sz="28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搭子</a:t>
                      </a:r>
                      <a:r>
                        <a:rPr lang="en-US" altLang="zh-CN" sz="28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</a:t>
                      </a:r>
                      <a:endParaRPr lang="en-US" altLang="zh-CN" sz="2800" kern="1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82257">
                <a:tc>
                  <a:txBody>
                    <a:bodyPr/>
                    <a:lstStyle/>
                    <a:p>
                      <a:r>
                        <a:rPr lang="zh-CN" altLang="en-US" sz="28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写作目的</a:t>
                      </a:r>
                      <a:endParaRPr lang="zh-CN" altLang="en-US" sz="2800" b="0" kern="1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r>
                        <a:rPr lang="en-US" altLang="zh-CN" sz="24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lang="zh-CN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找到一位在</a:t>
                      </a:r>
                      <a:r>
                        <a:rPr lang="en-US" altLang="zh-CN" sz="24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“city walk”</a:t>
                      </a:r>
                      <a:r>
                        <a:rPr lang="zh-CN" altLang="en-US" sz="24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上志同道合的外国友人，共同感受杭州城市魅力。</a:t>
                      </a:r>
                      <a:endParaRPr lang="en-US" altLang="zh-CN" sz="2400" kern="1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r>
                        <a:rPr lang="zh-CN" altLang="en-US" sz="18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注意：</a:t>
                      </a:r>
                      <a:r>
                        <a:rPr lang="zh-CN" sz="18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邀请城市漫步的未来发生的事，即提前找好搭子；注意帖子的写作语言。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/>
                </a:tc>
                <a:tc hMerge="1">
                  <a:tcPr marL="68580" marR="68580" marT="0" marB="0"/>
                </a:tc>
                <a:tc hMerge="1">
                  <a:tcPr marL="68580" marR="68580" marT="0" marB="0"/>
                </a:tc>
                <a:tc hMerge="1">
                  <a:tcPr marL="68580" marR="68580" marT="0" marB="0"/>
                </a:tc>
              </a:tr>
              <a:tr h="7822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b="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人称时态</a:t>
                      </a:r>
                      <a:endParaRPr lang="zh-CN" sz="28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第一人称</a:t>
                      </a:r>
                      <a:endParaRPr lang="zh-CN" sz="28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第二人称</a:t>
                      </a:r>
                      <a:endParaRPr lang="zh-CN" sz="28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80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一般现在时</a:t>
                      </a:r>
                      <a:endParaRPr lang="zh-CN" altLang="zh-CN" sz="2800" kern="100" dirty="0" smtClean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800" kern="10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一般将来时</a:t>
                      </a:r>
                      <a:endParaRPr lang="zh-CN" sz="2800" kern="10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>
            <a:off x="1268052" y="450854"/>
            <a:ext cx="10852237" cy="441964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cs typeface="Times New Roman" panose="02020603050405020304" charset="0"/>
              </a:rPr>
              <a:t>框架形成</a:t>
            </a:r>
            <a:endParaRPr kumimoji="0" lang="zh-CN" altLang="zh-CN" sz="2800" b="1" i="0" u="none" strike="noStrike" kern="100" cap="none" spc="2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2" name="椭圆 21"/>
          <p:cNvSpPr/>
          <p:nvPr>
            <p:custDataLst>
              <p:tags r:id="rId2"/>
            </p:custDataLst>
          </p:nvPr>
        </p:nvSpPr>
        <p:spPr>
          <a:xfrm>
            <a:off x="1788329" y="1328038"/>
            <a:ext cx="597585" cy="5975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3"/>
            </p:custDataLst>
          </p:nvPr>
        </p:nvSpPr>
        <p:spPr>
          <a:xfrm>
            <a:off x="1788329" y="3179676"/>
            <a:ext cx="597585" cy="5975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1788329" y="5030519"/>
            <a:ext cx="597585" cy="597585"/>
          </a:xfrm>
          <a:prstGeom prst="ellipse">
            <a:avLst/>
          </a:prstGeom>
        </p:spPr>
        <p:style>
          <a:lnRef idx="0">
            <a:srgbClr val="FFFFFF"/>
          </a:lnRef>
          <a:fillRef idx="1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5"/>
            </p:custDataLst>
          </p:nvPr>
        </p:nvCxnSpPr>
        <p:spPr>
          <a:xfrm>
            <a:off x="2087519" y="2054530"/>
            <a:ext cx="0" cy="997036"/>
          </a:xfrm>
          <a:prstGeom prst="line">
            <a:avLst/>
          </a:prstGeom>
          <a:solidFill>
            <a:srgbClr val="00993F"/>
          </a:solidFill>
          <a:ln w="12700">
            <a:solidFill>
              <a:schemeClr val="bg1">
                <a:lumMod val="75000"/>
                <a:alpha val="5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cxnSp>
        <p:nvCxnSpPr>
          <p:cNvPr id="26" name="直接连接符 25"/>
          <p:cNvCxnSpPr/>
          <p:nvPr>
            <p:custDataLst>
              <p:tags r:id="rId6"/>
            </p:custDataLst>
          </p:nvPr>
        </p:nvCxnSpPr>
        <p:spPr>
          <a:xfrm>
            <a:off x="2087519" y="3905372"/>
            <a:ext cx="0" cy="997036"/>
          </a:xfrm>
          <a:prstGeom prst="line">
            <a:avLst/>
          </a:prstGeom>
          <a:solidFill>
            <a:srgbClr val="00993F"/>
          </a:solidFill>
          <a:ln w="12700">
            <a:solidFill>
              <a:schemeClr val="bg1">
                <a:lumMod val="75000"/>
                <a:alpha val="5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35" name="文本框 34"/>
          <p:cNvSpPr txBox="1"/>
          <p:nvPr>
            <p:custDataLst>
              <p:tags r:id="rId7"/>
            </p:custDataLst>
          </p:nvPr>
        </p:nvSpPr>
        <p:spPr>
          <a:xfrm>
            <a:off x="1784350" y="1413180"/>
            <a:ext cx="606338" cy="40820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rPr>
              <a:t>01</a:t>
            </a:r>
            <a:endParaRPr lang="en-US" altLang="zh-CN" b="1" dirty="0">
              <a:solidFill>
                <a:srgbClr val="FFFF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>
          <a:xfrm>
            <a:off x="1784350" y="3276754"/>
            <a:ext cx="606338" cy="40820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rPr>
              <a:t>02</a:t>
            </a:r>
            <a:endParaRPr lang="en-US" altLang="zh-CN" b="1" dirty="0">
              <a:solidFill>
                <a:srgbClr val="FFFF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37" name="文本框 36"/>
          <p:cNvSpPr txBox="1"/>
          <p:nvPr>
            <p:custDataLst>
              <p:tags r:id="rId9"/>
            </p:custDataLst>
          </p:nvPr>
        </p:nvSpPr>
        <p:spPr>
          <a:xfrm>
            <a:off x="1784350" y="5115661"/>
            <a:ext cx="606338" cy="4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altLang="zh-CN" b="1" dirty="0">
                <a:solidFill>
                  <a:srgbClr val="FFFFFF"/>
                </a:solidFill>
                <a:latin typeface="+mj-lt"/>
                <a:ea typeface="微软雅黑" panose="020B0503020204020204" charset="-122"/>
                <a:cs typeface="+mj-lt"/>
              </a:rPr>
              <a:t>03</a:t>
            </a:r>
            <a:endParaRPr lang="en-US" altLang="zh-CN" b="1" dirty="0">
              <a:solidFill>
                <a:srgbClr val="FFFF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 bwMode="auto">
          <a:xfrm>
            <a:off x="2866528" y="1097280"/>
            <a:ext cx="7425649" cy="478227"/>
          </a:xfrm>
          <a:prstGeom prst="rect">
            <a:avLst/>
          </a:prstGeom>
          <a:noFill/>
          <a:ln>
            <a:noFill/>
          </a:ln>
        </p:spPr>
        <p:txBody>
          <a:bodyPr wrap="square" lIns="90170" tIns="46990" rIns="9017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首段吸引网友兴趣</a:t>
            </a:r>
            <a:endParaRPr lang="zh-CN" altLang="en-US" sz="2000" b="1" spc="10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Normal" panose="020B0400000000000000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2866390" y="1579880"/>
            <a:ext cx="7425690" cy="102171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l">
              <a:buNone/>
            </a:pPr>
            <a:r>
              <a:rPr 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结合帖子的特殊写作情境，</a:t>
            </a:r>
            <a:r>
              <a:rPr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要用生动有趣的开场白或提问等方式,抓住读者眼球,激发他们的兴趣和好奇心。</a:t>
            </a:r>
            <a:r>
              <a:rPr 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因为网络信息比较冗杂，需要设计一些比较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attractive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的开头段，该部分写作空间比较大。</a:t>
            </a:r>
            <a:endParaRPr lang="zh-CN" altLang="en-US" sz="1600" spc="130" dirty="0">
              <a:ln>
                <a:noFill/>
                <a:prstDash val="sysDot"/>
              </a:ln>
              <a:solidFill>
                <a:schemeClr val="tx1"/>
              </a:solidFill>
              <a:sym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2"/>
            </p:custDataLst>
          </p:nvPr>
        </p:nvSpPr>
        <p:spPr bwMode="auto">
          <a:xfrm>
            <a:off x="2866528" y="2948918"/>
            <a:ext cx="7425649" cy="478227"/>
          </a:xfrm>
          <a:prstGeom prst="rect">
            <a:avLst/>
          </a:prstGeom>
          <a:noFill/>
          <a:ln>
            <a:noFill/>
          </a:ln>
        </p:spPr>
        <p:txBody>
          <a:bodyPr wrap="square" lIns="90170" tIns="46990" rIns="9017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>
                <a:solidFill>
                  <a:schemeClr val="accent2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次段述主体</a:t>
            </a:r>
            <a:endParaRPr lang="zh-CN" altLang="en-US" sz="2000" b="1" spc="100">
              <a:solidFill>
                <a:schemeClr val="accent2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Normal" panose="020B0400000000000000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3"/>
            </p:custDataLst>
          </p:nvPr>
        </p:nvSpPr>
        <p:spPr>
          <a:xfrm>
            <a:off x="2867025" y="3433445"/>
            <a:ext cx="7425055" cy="136207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第二段是整篇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帖子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的核心部分，也就是所说的</a:t>
            </a:r>
            <a:r>
              <a:rPr lang="en-US" altLang="zh-CN" sz="1600" b="1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“主体”（body）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，在这段中，必须紧密围绕题干给出的</a:t>
            </a:r>
            <a:r>
              <a:rPr lang="en-US" altLang="zh-CN" sz="1600" b="1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要点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进行写作，即围绕“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相关介绍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”“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旅伴要求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”两大维度，添加细节丰富内容；字数控制在四句话左右，可各自分配两句话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，该部分对语言精炼要求较高。</a:t>
            </a:r>
            <a:endParaRPr lang="zh-CN" altLang="en-US" sz="1600" spc="130" dirty="0">
              <a:ln>
                <a:noFill/>
                <a:prstDash val="sysDot"/>
              </a:ln>
              <a:solidFill>
                <a:schemeClr val="tx1"/>
              </a:solidFill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4"/>
            </p:custDataLst>
          </p:nvPr>
        </p:nvSpPr>
        <p:spPr bwMode="auto">
          <a:xfrm>
            <a:off x="2866528" y="4795782"/>
            <a:ext cx="7425649" cy="478227"/>
          </a:xfrm>
          <a:prstGeom prst="rect">
            <a:avLst/>
          </a:prstGeom>
          <a:noFill/>
          <a:ln>
            <a:noFill/>
          </a:ln>
        </p:spPr>
        <p:txBody>
          <a:bodyPr wrap="square" lIns="90170" tIns="46990" rIns="90170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 spc="100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Normal" panose="020B0400000000000000" charset="-122"/>
              </a:rPr>
              <a:t>尾段表期待</a:t>
            </a:r>
            <a:endParaRPr lang="zh-CN" altLang="en-US" sz="2000" b="1" spc="100">
              <a:solidFill>
                <a:srgbClr val="00B05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 Normal" panose="020B0400000000000000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5"/>
            </p:custDataLst>
          </p:nvPr>
        </p:nvSpPr>
        <p:spPr>
          <a:xfrm>
            <a:off x="2867025" y="5342255"/>
            <a:ext cx="7425055" cy="104838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rmAutofit lnSpcReduction="20000"/>
          </a:bodyPr>
          <a:lstStyle>
            <a:lvl1pPr marL="228600" marR="0" lvl="0" indent="-22860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根据题目要求，作为帖子，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可以增加交互性的语言，比如</a:t>
            </a:r>
            <a:r>
              <a:rPr lang="en-US" altLang="zh-CN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“Interested? Please…………”</a:t>
            </a:r>
            <a:r>
              <a:rPr lang="zh-CN" altLang="en-US" sz="1600" spc="130" dirty="0">
                <a:ln>
                  <a:noFill/>
                  <a:prstDash val="sysDot"/>
                </a:ln>
                <a:solidFill>
                  <a:schemeClr val="tx1"/>
                </a:solidFill>
                <a:sym typeface="+mn-ea"/>
              </a:rPr>
              <a:t>随即给出联系方式，让感兴趣的旅伴联系自己，期待与外国友人分享和交流的心情。</a:t>
            </a:r>
            <a:endParaRPr lang="zh-CN" altLang="en-US" sz="1600" spc="130" dirty="0">
              <a:ln>
                <a:noFill/>
                <a:prstDash val="sysDot"/>
              </a:ln>
              <a:solidFill>
                <a:schemeClr val="tx1"/>
              </a:solidFill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2" grpId="0"/>
      <p:bldP spid="32" grpId="1"/>
      <p:bldP spid="34" grpId="0"/>
      <p:bldP spid="3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分段建构与语料</a:t>
            </a:r>
            <a:endParaRPr lang="zh-CN" altLang="en-US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02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1.0"/>
  <p:tag name="KSO_WM_UNIT_TYPE" val="i"/>
  <p:tag name="KSO_WM_UNIT_INDEX" val="10"/>
</p:tagLst>
</file>

<file path=ppt/tags/tag1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5"/>
  <p:tag name="KSO_WM_UNIT_LAYERLEVEL" val="1"/>
  <p:tag name="KSO_WM_TAG_VERSION" val="1.0"/>
  <p:tag name="KSO_WM_UNIT_TYPE" val="i"/>
  <p:tag name="KSO_WM_UNIT_INDEX" val="15"/>
</p:tagLst>
</file>

<file path=ppt/tags/tag1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6"/>
  <p:tag name="KSO_WM_UNIT_LAYERLEVEL" val="1"/>
  <p:tag name="KSO_WM_TAG_VERSION" val="1.0"/>
  <p:tag name="KSO_WM_UNIT_TYPE" val="i"/>
  <p:tag name="KSO_WM_UNIT_INDEX" val="16"/>
</p:tagLst>
</file>

<file path=ppt/tags/tag1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7"/>
  <p:tag name="KSO_WM_UNIT_LAYERLEVEL" val="1"/>
  <p:tag name="KSO_WM_TAG_VERSION" val="1.0"/>
  <p:tag name="KSO_WM_UNIT_TYPE" val="i"/>
  <p:tag name="KSO_WM_UNIT_INDEX" val="17"/>
</p:tagLst>
</file>

<file path=ppt/tags/tag1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8"/>
  <p:tag name="KSO_WM_UNIT_LAYERLEVEL" val="1"/>
  <p:tag name="KSO_WM_TAG_VERSION" val="1.0"/>
  <p:tag name="KSO_WM_UNIT_TYPE" val="i"/>
  <p:tag name="KSO_WM_UNIT_INDEX" val="18"/>
</p:tagLst>
</file>

<file path=ppt/tags/tag1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9"/>
  <p:tag name="KSO_WM_UNIT_LAYERLEVEL" val="1"/>
  <p:tag name="KSO_WM_TAG_VERSION" val="1.0"/>
  <p:tag name="KSO_WM_UNIT_TYPE" val="i"/>
  <p:tag name="KSO_WM_UNIT_INDEX" val="19"/>
</p:tagLst>
</file>

<file path=ppt/tags/tag1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0"/>
  <p:tag name="KSO_WM_UNIT_LAYERLEVEL" val="1"/>
  <p:tag name="KSO_WM_TAG_VERSION" val="1.0"/>
  <p:tag name="KSO_WM_UNIT_TYPE" val="i"/>
  <p:tag name="KSO_WM_UNIT_INDEX" val="20"/>
</p:tagLst>
</file>

<file path=ppt/tags/tag1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1"/>
  <p:tag name="KSO_WM_UNIT_LAYERLEVEL" val="1"/>
  <p:tag name="KSO_WM_TAG_VERSION" val="1.0"/>
  <p:tag name="KSO_WM_UNIT_TYPE" val="i"/>
  <p:tag name="KSO_WM_UNIT_INDEX" val="21"/>
</p:tagLst>
</file>

<file path=ppt/tags/tag1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2"/>
  <p:tag name="KSO_WM_UNIT_LAYERLEVEL" val="1"/>
  <p:tag name="KSO_WM_TAG_VERSION" val="1.0"/>
  <p:tag name="KSO_WM_UNIT_TYPE" val="i"/>
  <p:tag name="KSO_WM_UNIT_INDEX" val="22"/>
</p:tagLst>
</file>

<file path=ppt/tags/tag1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3"/>
  <p:tag name="KSO_WM_UNIT_LAYERLEVEL" val="1"/>
  <p:tag name="KSO_WM_TAG_VERSION" val="1.0"/>
  <p:tag name="KSO_WM_UNIT_TYPE" val="i"/>
  <p:tag name="KSO_WM_UNIT_INDEX" val="23"/>
</p:tagLst>
</file>

<file path=ppt/tags/tag1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4"/>
  <p:tag name="KSO_WM_UNIT_LAYERLEVEL" val="1"/>
  <p:tag name="KSO_WM_TAG_VERSION" val="1.0"/>
  <p:tag name="KSO_WM_UNIT_TYPE" val="i"/>
  <p:tag name="KSO_WM_UNIT_INDEX" val="24"/>
</p:tagLst>
</file>

<file path=ppt/tags/tag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"/>
  <p:tag name="KSO_WM_UNIT_LAYERLEVEL" val="1"/>
  <p:tag name="KSO_WM_TAG_VERSION" val="1.0"/>
  <p:tag name="KSO_WM_UNIT_TYPE" val="i"/>
  <p:tag name="KSO_WM_UNIT_INDEX" val="11"/>
</p:tagLst>
</file>

<file path=ppt/tags/tag1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5"/>
  <p:tag name="KSO_WM_UNIT_LAYERLEVEL" val="1"/>
  <p:tag name="KSO_WM_TAG_VERSION" val="1.0"/>
  <p:tag name="KSO_WM_UNIT_TYPE" val="i"/>
  <p:tag name="KSO_WM_UNIT_INDEX" val="25"/>
</p:tagLst>
</file>

<file path=ppt/tags/tag1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6"/>
  <p:tag name="KSO_WM_UNIT_LAYERLEVEL" val="1"/>
  <p:tag name="KSO_WM_TAG_VERSION" val="1.0"/>
  <p:tag name="KSO_WM_UNIT_TYPE" val="i"/>
  <p:tag name="KSO_WM_UNIT_INDEX" val="26"/>
</p:tagLst>
</file>

<file path=ppt/tags/tag1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7"/>
  <p:tag name="KSO_WM_UNIT_LAYERLEVEL" val="1"/>
  <p:tag name="KSO_WM_TAG_VERSION" val="1.0"/>
  <p:tag name="KSO_WM_UNIT_TYPE" val="i"/>
  <p:tag name="KSO_WM_UNIT_INDEX" val="27"/>
</p:tagLst>
</file>

<file path=ppt/tags/tag1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8"/>
  <p:tag name="KSO_WM_UNIT_LAYERLEVEL" val="1"/>
  <p:tag name="KSO_WM_TAG_VERSION" val="1.0"/>
  <p:tag name="KSO_WM_UNIT_TYPE" val="i"/>
  <p:tag name="KSO_WM_UNIT_INDEX" val="28"/>
</p:tagLst>
</file>

<file path=ppt/tags/tag1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9"/>
  <p:tag name="KSO_WM_UNIT_LAYERLEVEL" val="1"/>
  <p:tag name="KSO_WM_TAG_VERSION" val="1.0"/>
  <p:tag name="KSO_WM_UNIT_TYPE" val="i"/>
  <p:tag name="KSO_WM_UNIT_INDEX" val="29"/>
</p:tagLst>
</file>

<file path=ppt/tags/tag1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0"/>
  <p:tag name="KSO_WM_UNIT_LAYERLEVEL" val="1"/>
  <p:tag name="KSO_WM_TAG_VERSION" val="1.0"/>
  <p:tag name="KSO_WM_UNIT_TYPE" val="i"/>
  <p:tag name="KSO_WM_UNIT_INDEX" val="30"/>
</p:tagLst>
</file>

<file path=ppt/tags/tag1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1"/>
  <p:tag name="KSO_WM_UNIT_LAYERLEVEL" val="1"/>
  <p:tag name="KSO_WM_TAG_VERSION" val="1.0"/>
  <p:tag name="KSO_WM_UNIT_TYPE" val="i"/>
  <p:tag name="KSO_WM_UNIT_INDEX" val="31"/>
</p:tagLst>
</file>

<file path=ppt/tags/tag1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2"/>
  <p:tag name="KSO_WM_UNIT_LAYERLEVEL" val="1"/>
  <p:tag name="KSO_WM_TAG_VERSION" val="1.0"/>
  <p:tag name="KSO_WM_UNIT_TYPE" val="i"/>
  <p:tag name="KSO_WM_UNIT_INDEX" val="32"/>
</p:tagLst>
</file>

<file path=ppt/tags/tag1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3"/>
  <p:tag name="KSO_WM_UNIT_LAYERLEVEL" val="1"/>
  <p:tag name="KSO_WM_TAG_VERSION" val="1.0"/>
  <p:tag name="KSO_WM_UNIT_TYPE" val="i"/>
  <p:tag name="KSO_WM_UNIT_INDEX" val="33"/>
</p:tagLst>
</file>

<file path=ppt/tags/tag1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4"/>
  <p:tag name="KSO_WM_UNIT_LAYERLEVEL" val="1"/>
  <p:tag name="KSO_WM_TAG_VERSION" val="1.0"/>
  <p:tag name="KSO_WM_UNIT_TYPE" val="i"/>
  <p:tag name="KSO_WM_UNIT_INDEX" val="34"/>
</p:tagLst>
</file>

<file path=ppt/tags/tag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1.0"/>
  <p:tag name="KSO_WM_UNIT_TYPE" val="i"/>
  <p:tag name="KSO_WM_UNIT_INDEX" val="12"/>
</p:tagLst>
</file>

<file path=ppt/tags/tag1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5"/>
  <p:tag name="KSO_WM_UNIT_LAYERLEVEL" val="1"/>
  <p:tag name="KSO_WM_TAG_VERSION" val="1.0"/>
  <p:tag name="KSO_WM_UNIT_TYPE" val="i"/>
  <p:tag name="KSO_WM_UNIT_INDEX" val="35"/>
</p:tagLst>
</file>

<file path=ppt/tags/tag1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6"/>
  <p:tag name="KSO_WM_UNIT_LAYERLEVEL" val="1"/>
  <p:tag name="KSO_WM_TAG_VERSION" val="1.0"/>
  <p:tag name="KSO_WM_UNIT_TYPE" val="i"/>
  <p:tag name="KSO_WM_UNIT_INDEX" val="36"/>
</p:tagLst>
</file>

<file path=ppt/tags/tag1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7"/>
  <p:tag name="KSO_WM_UNIT_LAYERLEVEL" val="1"/>
  <p:tag name="KSO_WM_TAG_VERSION" val="1.0"/>
  <p:tag name="KSO_WM_UNIT_TYPE" val="i"/>
  <p:tag name="KSO_WM_UNIT_INDEX" val="37"/>
</p:tagLst>
</file>

<file path=ppt/tags/tag1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8"/>
  <p:tag name="KSO_WM_UNIT_LAYERLEVEL" val="1"/>
  <p:tag name="KSO_WM_TAG_VERSION" val="1.0"/>
  <p:tag name="KSO_WM_UNIT_TYPE" val="i"/>
  <p:tag name="KSO_WM_UNIT_INDEX" val="38"/>
</p:tagLst>
</file>

<file path=ppt/tags/tag1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9"/>
  <p:tag name="KSO_WM_UNIT_LAYERLEVEL" val="1"/>
  <p:tag name="KSO_WM_TAG_VERSION" val="1.0"/>
  <p:tag name="KSO_WM_UNIT_TYPE" val="i"/>
  <p:tag name="KSO_WM_UNIT_INDEX" val="39"/>
</p:tagLst>
</file>

<file path=ppt/tags/tag1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40"/>
  <p:tag name="KSO_WM_UNIT_LAYERLEVEL" val="1"/>
  <p:tag name="KSO_WM_TAG_VERSION" val="1.0"/>
  <p:tag name="KSO_WM_UNIT_TYPE" val="i"/>
  <p:tag name="KSO_WM_UNIT_INDEX" val="40"/>
</p:tagLst>
</file>

<file path=ppt/tags/tag1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41"/>
  <p:tag name="KSO_WM_UNIT_LAYERLEVEL" val="1"/>
  <p:tag name="KSO_WM_TAG_VERSION" val="1.0"/>
  <p:tag name="KSO_WM_UNIT_TYPE" val="i"/>
  <p:tag name="KSO_WM_UNIT_INDEX" val="41"/>
</p:tagLst>
</file>

<file path=ppt/tags/tag1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42"/>
  <p:tag name="KSO_WM_UNIT_LAYERLEVEL" val="1"/>
  <p:tag name="KSO_WM_TAG_VERSION" val="1.0"/>
  <p:tag name="KSO_WM_UNIT_TYPE" val="i"/>
  <p:tag name="KSO_WM_UNIT_INDEX" val="42"/>
</p:tagLst>
</file>

<file path=ppt/tags/tag1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43"/>
  <p:tag name="KSO_WM_UNIT_LAYERLEVEL" val="1"/>
  <p:tag name="KSO_WM_TAG_VERSION" val="1.0"/>
  <p:tag name="KSO_WM_UNIT_TYPE" val="i"/>
  <p:tag name="KSO_WM_UNIT_INDEX" val="43"/>
</p:tagLst>
</file>

<file path=ppt/tags/tag1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44"/>
  <p:tag name="KSO_WM_UNIT_LAYERLEVEL" val="1"/>
  <p:tag name="KSO_WM_TAG_VERSION" val="1.0"/>
  <p:tag name="KSO_WM_UNIT_TYPE" val="i"/>
  <p:tag name="KSO_WM_UNIT_INDEX" val="44"/>
</p:tagLst>
</file>

<file path=ppt/tags/tag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3"/>
  <p:tag name="KSO_WM_UNIT_LAYERLEVEL" val="1"/>
  <p:tag name="KSO_WM_TAG_VERSION" val="1.0"/>
  <p:tag name="KSO_WM_UNIT_TYPE" val="i"/>
  <p:tag name="KSO_WM_UNIT_INDEX" val="13"/>
</p:tagLst>
</file>

<file path=ppt/tags/tag1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45"/>
  <p:tag name="KSO_WM_UNIT_LAYERLEVEL" val="1"/>
  <p:tag name="KSO_WM_TAG_VERSION" val="1.0"/>
  <p:tag name="KSO_WM_UNIT_TYPE" val="i"/>
  <p:tag name="KSO_WM_UNIT_INDEX" val="45"/>
</p:tagLst>
</file>

<file path=ppt/tags/tag1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46"/>
  <p:tag name="KSO_WM_UNIT_LAYERLEVEL" val="1"/>
  <p:tag name="KSO_WM_TAG_VERSION" val="1.0"/>
  <p:tag name="KSO_WM_UNIT_TYPE" val="i"/>
  <p:tag name="KSO_WM_UNIT_INDEX" val="46"/>
</p:tagLst>
</file>

<file path=ppt/tags/tag1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47"/>
  <p:tag name="KSO_WM_UNIT_LAYERLEVEL" val="1"/>
  <p:tag name="KSO_WM_TAG_VERSION" val="1.0"/>
  <p:tag name="KSO_WM_UNIT_TYPE" val="i"/>
  <p:tag name="KSO_WM_UNIT_INDEX" val="47"/>
</p:tagLst>
</file>

<file path=ppt/tags/tag1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48"/>
  <p:tag name="KSO_WM_UNIT_LAYERLEVEL" val="1"/>
  <p:tag name="KSO_WM_TAG_VERSION" val="1.0"/>
  <p:tag name="KSO_WM_UNIT_TYPE" val="i"/>
  <p:tag name="KSO_WM_UNIT_INDEX" val="48"/>
</p:tagLst>
</file>

<file path=ppt/tags/tag1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49"/>
  <p:tag name="KSO_WM_UNIT_LAYERLEVEL" val="1"/>
  <p:tag name="KSO_WM_TAG_VERSION" val="1.0"/>
  <p:tag name="KSO_WM_UNIT_TYPE" val="i"/>
  <p:tag name="KSO_WM_UNIT_INDEX" val="49"/>
</p:tagLst>
</file>

<file path=ppt/tags/tag1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50"/>
  <p:tag name="KSO_WM_UNIT_LAYERLEVEL" val="1"/>
  <p:tag name="KSO_WM_TAG_VERSION" val="1.0"/>
  <p:tag name="KSO_WM_UNIT_TYPE" val="i"/>
  <p:tag name="KSO_WM_UNIT_INDEX" val="50"/>
</p:tagLst>
</file>

<file path=ppt/tags/tag1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51"/>
  <p:tag name="KSO_WM_UNIT_LAYERLEVEL" val="1"/>
  <p:tag name="KSO_WM_TAG_VERSION" val="1.0"/>
  <p:tag name="KSO_WM_UNIT_TYPE" val="i"/>
  <p:tag name="KSO_WM_UNIT_INDEX" val="51"/>
</p:tagLst>
</file>

<file path=ppt/tags/tag1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52"/>
  <p:tag name="KSO_WM_UNIT_LAYERLEVEL" val="1"/>
  <p:tag name="KSO_WM_TAG_VERSION" val="1.0"/>
  <p:tag name="KSO_WM_UNIT_TYPE" val="i"/>
  <p:tag name="KSO_WM_UNIT_INDEX" val="52"/>
</p:tagLst>
</file>

<file path=ppt/tags/tag1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53"/>
  <p:tag name="KSO_WM_UNIT_LAYERLEVEL" val="1"/>
  <p:tag name="KSO_WM_TAG_VERSION" val="1.0"/>
  <p:tag name="KSO_WM_UNIT_TYPE" val="i"/>
  <p:tag name="KSO_WM_UNIT_INDEX" val="53"/>
</p:tagLst>
</file>

<file path=ppt/tags/tag1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54"/>
  <p:tag name="KSO_WM_UNIT_LAYERLEVEL" val="1"/>
  <p:tag name="KSO_WM_TAG_VERSION" val="1.0"/>
  <p:tag name="KSO_WM_UNIT_TYPE" val="i"/>
  <p:tag name="KSO_WM_UNIT_INDEX" val="54"/>
</p:tagLst>
</file>

<file path=ppt/tags/tag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4"/>
  <p:tag name="KSO_WM_UNIT_LAYERLEVEL" val="1"/>
  <p:tag name="KSO_WM_TAG_VERSION" val="1.0"/>
  <p:tag name="KSO_WM_UNIT_TYPE" val="i"/>
  <p:tag name="KSO_WM_UNIT_INDEX" val="14"/>
</p:tagLst>
</file>

<file path=ppt/tags/tag1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55"/>
  <p:tag name="KSO_WM_UNIT_LAYERLEVEL" val="1"/>
  <p:tag name="KSO_WM_TAG_VERSION" val="1.0"/>
  <p:tag name="KSO_WM_UNIT_TYPE" val="i"/>
  <p:tag name="KSO_WM_UNIT_INDEX" val="55"/>
</p:tagLst>
</file>

<file path=ppt/tags/tag1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56"/>
  <p:tag name="KSO_WM_UNIT_LAYERLEVEL" val="1"/>
  <p:tag name="KSO_WM_TAG_VERSION" val="1.0"/>
  <p:tag name="KSO_WM_UNIT_TYPE" val="i"/>
  <p:tag name="KSO_WM_UNIT_INDEX" val="56"/>
</p:tagLst>
</file>

<file path=ppt/tags/tag1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57"/>
  <p:tag name="KSO_WM_UNIT_LAYERLEVEL" val="1"/>
  <p:tag name="KSO_WM_TAG_VERSION" val="1.0"/>
  <p:tag name="KSO_WM_UNIT_TYPE" val="i"/>
  <p:tag name="KSO_WM_UNIT_INDEX" val="57"/>
</p:tagLst>
</file>

<file path=ppt/tags/tag1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58"/>
  <p:tag name="KSO_WM_UNIT_LAYERLEVEL" val="1"/>
  <p:tag name="KSO_WM_TAG_VERSION" val="1.0"/>
  <p:tag name="KSO_WM_UNIT_TYPE" val="i"/>
  <p:tag name="KSO_WM_UNIT_INDEX" val="58"/>
</p:tagLst>
</file>

<file path=ppt/tags/tag1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59"/>
  <p:tag name="KSO_WM_UNIT_LAYERLEVEL" val="1"/>
  <p:tag name="KSO_WM_TAG_VERSION" val="1.0"/>
  <p:tag name="KSO_WM_UNIT_TYPE" val="i"/>
  <p:tag name="KSO_WM_UNIT_INDEX" val="59"/>
</p:tagLst>
</file>

<file path=ppt/tags/tag1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60"/>
  <p:tag name="KSO_WM_UNIT_LAYERLEVEL" val="1"/>
  <p:tag name="KSO_WM_TAG_VERSION" val="1.0"/>
  <p:tag name="KSO_WM_UNIT_TYPE" val="i"/>
  <p:tag name="KSO_WM_UNIT_INDEX" val="60"/>
</p:tagLst>
</file>

<file path=ppt/tags/tag1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61"/>
  <p:tag name="KSO_WM_UNIT_LAYERLEVEL" val="1"/>
  <p:tag name="KSO_WM_TAG_VERSION" val="1.0"/>
  <p:tag name="KSO_WM_UNIT_TYPE" val="i"/>
  <p:tag name="KSO_WM_UNIT_INDEX" val="61"/>
</p:tagLst>
</file>

<file path=ppt/tags/tag1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62"/>
  <p:tag name="KSO_WM_UNIT_LAYERLEVEL" val="1"/>
  <p:tag name="KSO_WM_TAG_VERSION" val="1.0"/>
  <p:tag name="KSO_WM_UNIT_TYPE" val="i"/>
  <p:tag name="KSO_WM_UNIT_INDEX" val="62"/>
</p:tagLst>
</file>

<file path=ppt/tags/tag1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63"/>
  <p:tag name="KSO_WM_UNIT_LAYERLEVEL" val="1"/>
  <p:tag name="KSO_WM_TAG_VERSION" val="1.0"/>
  <p:tag name="KSO_WM_UNIT_TYPE" val="i"/>
  <p:tag name="KSO_WM_UNIT_INDEX" val="63"/>
</p:tagLst>
</file>

<file path=ppt/tags/tag1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64"/>
  <p:tag name="KSO_WM_UNIT_LAYERLEVEL" val="1"/>
  <p:tag name="KSO_WM_TAG_VERSION" val="1.0"/>
  <p:tag name="KSO_WM_UNIT_TYPE" val="i"/>
  <p:tag name="KSO_WM_UNIT_INDEX" val="64"/>
</p:tagLst>
</file>

<file path=ppt/tags/tag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5"/>
  <p:tag name="KSO_WM_UNIT_LAYERLEVEL" val="1"/>
  <p:tag name="KSO_WM_TAG_VERSION" val="1.0"/>
  <p:tag name="KSO_WM_UNIT_TYPE" val="i"/>
  <p:tag name="KSO_WM_UNIT_INDEX" val="15"/>
</p:tagLst>
</file>

<file path=ppt/tags/tag1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65"/>
  <p:tag name="KSO_WM_UNIT_LAYERLEVEL" val="1"/>
  <p:tag name="KSO_WM_TAG_VERSION" val="1.0"/>
  <p:tag name="KSO_WM_UNIT_TYPE" val="i"/>
  <p:tag name="KSO_WM_UNIT_INDEX" val="65"/>
</p:tagLst>
</file>

<file path=ppt/tags/tag1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66"/>
  <p:tag name="KSO_WM_UNIT_LAYERLEVEL" val="1"/>
  <p:tag name="KSO_WM_TAG_VERSION" val="1.0"/>
  <p:tag name="KSO_WM_UNIT_TYPE" val="i"/>
  <p:tag name="KSO_WM_UNIT_INDEX" val="66"/>
</p:tagLst>
</file>

<file path=ppt/tags/tag1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67"/>
  <p:tag name="KSO_WM_UNIT_LAYERLEVEL" val="1"/>
  <p:tag name="KSO_WM_TAG_VERSION" val="1.0"/>
  <p:tag name="KSO_WM_UNIT_TYPE" val="i"/>
  <p:tag name="KSO_WM_UNIT_INDEX" val="67"/>
</p:tagLst>
</file>

<file path=ppt/tags/tag1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68"/>
  <p:tag name="KSO_WM_UNIT_LAYERLEVEL" val="1"/>
  <p:tag name="KSO_WM_TAG_VERSION" val="1.0"/>
  <p:tag name="KSO_WM_UNIT_TYPE" val="i"/>
  <p:tag name="KSO_WM_UNIT_INDEX" val="68"/>
</p:tagLst>
</file>

<file path=ppt/tags/tag1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69"/>
  <p:tag name="KSO_WM_UNIT_LAYERLEVEL" val="1"/>
  <p:tag name="KSO_WM_TAG_VERSION" val="1.0"/>
  <p:tag name="KSO_WM_UNIT_TYPE" val="i"/>
  <p:tag name="KSO_WM_UNIT_INDEX" val="69"/>
</p:tagLst>
</file>

<file path=ppt/tags/tag1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70"/>
  <p:tag name="KSO_WM_UNIT_LAYERLEVEL" val="1"/>
  <p:tag name="KSO_WM_TAG_VERSION" val="1.0"/>
  <p:tag name="KSO_WM_UNIT_TYPE" val="i"/>
  <p:tag name="KSO_WM_UNIT_INDEX" val="70"/>
</p:tagLst>
</file>

<file path=ppt/tags/tag1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71"/>
  <p:tag name="KSO_WM_UNIT_LAYERLEVEL" val="1"/>
  <p:tag name="KSO_WM_TAG_VERSION" val="1.0"/>
  <p:tag name="KSO_WM_UNIT_TYPE" val="i"/>
  <p:tag name="KSO_WM_UNIT_INDEX" val="71"/>
</p:tagLst>
</file>

<file path=ppt/tags/tag1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72"/>
  <p:tag name="KSO_WM_UNIT_LAYERLEVEL" val="1"/>
  <p:tag name="KSO_WM_TAG_VERSION" val="1.0"/>
  <p:tag name="KSO_WM_UNIT_TYPE" val="i"/>
  <p:tag name="KSO_WM_UNIT_INDEX" val="72"/>
</p:tagLst>
</file>

<file path=ppt/tags/tag1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73"/>
  <p:tag name="KSO_WM_UNIT_LAYERLEVEL" val="1"/>
  <p:tag name="KSO_WM_TAG_VERSION" val="1.0"/>
  <p:tag name="KSO_WM_UNIT_TYPE" val="i"/>
  <p:tag name="KSO_WM_UNIT_INDEX" val="73"/>
</p:tagLst>
</file>

<file path=ppt/tags/tag1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74"/>
  <p:tag name="KSO_WM_UNIT_LAYERLEVEL" val="1"/>
  <p:tag name="KSO_WM_TAG_VERSION" val="1.0"/>
  <p:tag name="KSO_WM_UNIT_TYPE" val="i"/>
  <p:tag name="KSO_WM_UNIT_INDEX" val="74"/>
</p:tagLst>
</file>

<file path=ppt/tags/tag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6"/>
  <p:tag name="KSO_WM_UNIT_LAYERLEVEL" val="1"/>
  <p:tag name="KSO_WM_TAG_VERSION" val="1.0"/>
  <p:tag name="KSO_WM_UNIT_TYPE" val="i"/>
  <p:tag name="KSO_WM_UNIT_INDEX" val="16"/>
</p:tagLst>
</file>

<file path=ppt/tags/tag1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75"/>
  <p:tag name="KSO_WM_UNIT_LAYERLEVEL" val="1"/>
  <p:tag name="KSO_WM_TAG_VERSION" val="1.0"/>
  <p:tag name="KSO_WM_UNIT_TYPE" val="i"/>
  <p:tag name="KSO_WM_UNIT_INDEX" val="75"/>
</p:tagLst>
</file>

<file path=ppt/tags/tag1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76"/>
  <p:tag name="KSO_WM_UNIT_LAYERLEVEL" val="1"/>
  <p:tag name="KSO_WM_TAG_VERSION" val="1.0"/>
  <p:tag name="KSO_WM_UNIT_TYPE" val="i"/>
  <p:tag name="KSO_WM_UNIT_INDEX" val="76"/>
</p:tagLst>
</file>

<file path=ppt/tags/tag1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77"/>
  <p:tag name="KSO_WM_UNIT_LAYERLEVEL" val="1"/>
  <p:tag name="KSO_WM_TAG_VERSION" val="1.0"/>
  <p:tag name="KSO_WM_UNIT_TYPE" val="i"/>
  <p:tag name="KSO_WM_UNIT_INDEX" val="77"/>
</p:tagLst>
</file>

<file path=ppt/tags/tag1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78"/>
  <p:tag name="KSO_WM_UNIT_LAYERLEVEL" val="1"/>
  <p:tag name="KSO_WM_TAG_VERSION" val="1.0"/>
  <p:tag name="KSO_WM_UNIT_TYPE" val="i"/>
  <p:tag name="KSO_WM_UNIT_INDEX" val="78"/>
</p:tagLst>
</file>

<file path=ppt/tags/tag1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79"/>
  <p:tag name="KSO_WM_UNIT_LAYERLEVEL" val="1"/>
  <p:tag name="KSO_WM_TAG_VERSION" val="1.0"/>
  <p:tag name="KSO_WM_UNIT_TYPE" val="i"/>
  <p:tag name="KSO_WM_UNIT_INDEX" val="79"/>
</p:tagLst>
</file>

<file path=ppt/tags/tag1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80"/>
  <p:tag name="KSO_WM_UNIT_LAYERLEVEL" val="1"/>
  <p:tag name="KSO_WM_TAG_VERSION" val="1.0"/>
  <p:tag name="KSO_WM_UNIT_TYPE" val="i"/>
  <p:tag name="KSO_WM_UNIT_INDEX" val="80"/>
</p:tagLst>
</file>

<file path=ppt/tags/tag1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81"/>
  <p:tag name="KSO_WM_UNIT_LAYERLEVEL" val="1"/>
  <p:tag name="KSO_WM_TAG_VERSION" val="1.0"/>
  <p:tag name="KSO_WM_UNIT_TYPE" val="i"/>
  <p:tag name="KSO_WM_UNIT_INDEX" val="81"/>
</p:tagLst>
</file>

<file path=ppt/tags/tag1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82"/>
  <p:tag name="KSO_WM_UNIT_LAYERLEVEL" val="1"/>
  <p:tag name="KSO_WM_TAG_VERSION" val="1.0"/>
  <p:tag name="KSO_WM_UNIT_TYPE" val="i"/>
  <p:tag name="KSO_WM_UNIT_INDEX" val="82"/>
</p:tagLst>
</file>

<file path=ppt/tags/tag1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83"/>
  <p:tag name="KSO_WM_UNIT_LAYERLEVEL" val="1"/>
  <p:tag name="KSO_WM_TAG_VERSION" val="1.0"/>
  <p:tag name="KSO_WM_UNIT_TYPE" val="i"/>
  <p:tag name="KSO_WM_UNIT_INDEX" val="83"/>
</p:tagLst>
</file>

<file path=ppt/tags/tag1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84"/>
  <p:tag name="KSO_WM_UNIT_LAYERLEVEL" val="1"/>
  <p:tag name="KSO_WM_TAG_VERSION" val="1.0"/>
  <p:tag name="KSO_WM_UNIT_TYPE" val="i"/>
  <p:tag name="KSO_WM_UNIT_INDEX" val="84"/>
</p:tagLst>
</file>

<file path=ppt/tags/tag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7"/>
  <p:tag name="KSO_WM_UNIT_LAYERLEVEL" val="1"/>
  <p:tag name="KSO_WM_TAG_VERSION" val="1.0"/>
  <p:tag name="KSO_WM_UNIT_TYPE" val="i"/>
  <p:tag name="KSO_WM_UNIT_INDEX" val="17"/>
</p:tagLst>
</file>

<file path=ppt/tags/tag1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85"/>
  <p:tag name="KSO_WM_UNIT_LAYERLEVEL" val="1"/>
  <p:tag name="KSO_WM_TAG_VERSION" val="1.0"/>
  <p:tag name="KSO_WM_UNIT_TYPE" val="i"/>
  <p:tag name="KSO_WM_UNIT_INDEX" val="85"/>
</p:tagLst>
</file>

<file path=ppt/tags/tag1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86"/>
  <p:tag name="KSO_WM_UNIT_LAYERLEVEL" val="1"/>
  <p:tag name="KSO_WM_TAG_VERSION" val="1.0"/>
  <p:tag name="KSO_WM_UNIT_TYPE" val="i"/>
  <p:tag name="KSO_WM_UNIT_INDEX" val="86"/>
</p:tagLst>
</file>

<file path=ppt/tags/tag1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87"/>
  <p:tag name="KSO_WM_UNIT_LAYERLEVEL" val="1"/>
  <p:tag name="KSO_WM_TAG_VERSION" val="1.0"/>
  <p:tag name="KSO_WM_UNIT_TYPE" val="i"/>
  <p:tag name="KSO_WM_UNIT_INDEX" val="87"/>
</p:tagLst>
</file>

<file path=ppt/tags/tag1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88"/>
  <p:tag name="KSO_WM_UNIT_LAYERLEVEL" val="1"/>
  <p:tag name="KSO_WM_TAG_VERSION" val="1.0"/>
  <p:tag name="KSO_WM_UNIT_TYPE" val="i"/>
  <p:tag name="KSO_WM_UNIT_INDEX" val="88"/>
</p:tagLst>
</file>

<file path=ppt/tags/tag1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89"/>
  <p:tag name="KSO_WM_UNIT_LAYERLEVEL" val="1"/>
  <p:tag name="KSO_WM_TAG_VERSION" val="1.0"/>
  <p:tag name="KSO_WM_UNIT_TYPE" val="i"/>
  <p:tag name="KSO_WM_UNIT_INDEX" val="89"/>
</p:tagLst>
</file>

<file path=ppt/tags/tag1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0"/>
  <p:tag name="KSO_WM_UNIT_LAYERLEVEL" val="1"/>
  <p:tag name="KSO_WM_TAG_VERSION" val="1.0"/>
  <p:tag name="KSO_WM_UNIT_TYPE" val="i"/>
  <p:tag name="KSO_WM_UNIT_INDEX" val="90"/>
</p:tagLst>
</file>

<file path=ppt/tags/tag1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1"/>
  <p:tag name="KSO_WM_UNIT_LAYERLEVEL" val="1"/>
  <p:tag name="KSO_WM_TAG_VERSION" val="1.0"/>
  <p:tag name="KSO_WM_UNIT_TYPE" val="i"/>
  <p:tag name="KSO_WM_UNIT_INDEX" val="91"/>
</p:tagLst>
</file>

<file path=ppt/tags/tag1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2"/>
  <p:tag name="KSO_WM_UNIT_LAYERLEVEL" val="1"/>
  <p:tag name="KSO_WM_TAG_VERSION" val="1.0"/>
  <p:tag name="KSO_WM_UNIT_TYPE" val="i"/>
  <p:tag name="KSO_WM_UNIT_INDEX" val="92"/>
</p:tagLst>
</file>

<file path=ppt/tags/tag1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3"/>
  <p:tag name="KSO_WM_UNIT_LAYERLEVEL" val="1"/>
  <p:tag name="KSO_WM_TAG_VERSION" val="1.0"/>
  <p:tag name="KSO_WM_UNIT_TYPE" val="i"/>
  <p:tag name="KSO_WM_UNIT_INDEX" val="93"/>
</p:tagLst>
</file>

<file path=ppt/tags/tag1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4"/>
  <p:tag name="KSO_WM_UNIT_LAYERLEVEL" val="1"/>
  <p:tag name="KSO_WM_TAG_VERSION" val="1.0"/>
  <p:tag name="KSO_WM_UNIT_TYPE" val="i"/>
  <p:tag name="KSO_WM_UNIT_INDEX" val="94"/>
</p:tagLst>
</file>

<file path=ppt/tags/tag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8"/>
  <p:tag name="KSO_WM_UNIT_LAYERLEVEL" val="1"/>
  <p:tag name="KSO_WM_TAG_VERSION" val="1.0"/>
  <p:tag name="KSO_WM_UNIT_TYPE" val="i"/>
  <p:tag name="KSO_WM_UNIT_INDEX" val="18"/>
</p:tagLst>
</file>

<file path=ppt/tags/tag1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5"/>
  <p:tag name="KSO_WM_UNIT_LAYERLEVEL" val="1"/>
  <p:tag name="KSO_WM_TAG_VERSION" val="1.0"/>
  <p:tag name="KSO_WM_UNIT_TYPE" val="i"/>
  <p:tag name="KSO_WM_UNIT_INDEX" val="95"/>
</p:tagLst>
</file>

<file path=ppt/tags/tag1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6"/>
  <p:tag name="KSO_WM_UNIT_LAYERLEVEL" val="1"/>
  <p:tag name="KSO_WM_TAG_VERSION" val="1.0"/>
  <p:tag name="KSO_WM_UNIT_TYPE" val="i"/>
  <p:tag name="KSO_WM_UNIT_INDEX" val="96"/>
</p:tagLst>
</file>

<file path=ppt/tags/tag1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7"/>
  <p:tag name="KSO_WM_UNIT_LAYERLEVEL" val="1"/>
  <p:tag name="KSO_WM_TAG_VERSION" val="1.0"/>
  <p:tag name="KSO_WM_UNIT_TYPE" val="i"/>
  <p:tag name="KSO_WM_UNIT_INDEX" val="97"/>
</p:tagLst>
</file>

<file path=ppt/tags/tag1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8"/>
  <p:tag name="KSO_WM_UNIT_LAYERLEVEL" val="1"/>
  <p:tag name="KSO_WM_TAG_VERSION" val="1.0"/>
  <p:tag name="KSO_WM_UNIT_TYPE" val="i"/>
  <p:tag name="KSO_WM_UNIT_INDEX" val="98"/>
</p:tagLst>
</file>

<file path=ppt/tags/tag1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9"/>
  <p:tag name="KSO_WM_UNIT_LAYERLEVEL" val="1"/>
  <p:tag name="KSO_WM_TAG_VERSION" val="1.0"/>
  <p:tag name="KSO_WM_UNIT_TYPE" val="i"/>
  <p:tag name="KSO_WM_UNIT_INDEX" val="99"/>
</p:tagLst>
</file>

<file path=ppt/tags/tag1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00"/>
  <p:tag name="KSO_WM_UNIT_LAYERLEVEL" val="1"/>
  <p:tag name="KSO_WM_TAG_VERSION" val="1.0"/>
  <p:tag name="KSO_WM_UNIT_TYPE" val="i"/>
  <p:tag name="KSO_WM_UNIT_INDEX" val="100"/>
</p:tagLst>
</file>

<file path=ppt/tags/tag1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01"/>
  <p:tag name="KSO_WM_UNIT_LAYERLEVEL" val="1"/>
  <p:tag name="KSO_WM_TAG_VERSION" val="1.0"/>
  <p:tag name="KSO_WM_UNIT_TYPE" val="i"/>
  <p:tag name="KSO_WM_UNIT_INDEX" val="101"/>
</p:tagLst>
</file>

<file path=ppt/tags/tag1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02"/>
  <p:tag name="KSO_WM_UNIT_LAYERLEVEL" val="1"/>
  <p:tag name="KSO_WM_TAG_VERSION" val="1.0"/>
  <p:tag name="KSO_WM_UNIT_TYPE" val="i"/>
  <p:tag name="KSO_WM_UNIT_INDEX" val="102"/>
</p:tagLst>
</file>

<file path=ppt/tags/tag1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03"/>
  <p:tag name="KSO_WM_UNIT_LAYERLEVEL" val="1"/>
  <p:tag name="KSO_WM_TAG_VERSION" val="1.0"/>
  <p:tag name="KSO_WM_UNIT_TYPE" val="i"/>
  <p:tag name="KSO_WM_UNIT_INDEX" val="103"/>
</p:tagLst>
</file>

<file path=ppt/tags/tag1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04"/>
  <p:tag name="KSO_WM_UNIT_LAYERLEVEL" val="1"/>
  <p:tag name="KSO_WM_TAG_VERSION" val="1.0"/>
  <p:tag name="KSO_WM_UNIT_TYPE" val="i"/>
  <p:tag name="KSO_WM_UNIT_INDEX" val="104"/>
</p:tagLst>
</file>

<file path=ppt/tags/tag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9"/>
  <p:tag name="KSO_WM_UNIT_LAYERLEVEL" val="1"/>
  <p:tag name="KSO_WM_TAG_VERSION" val="1.0"/>
  <p:tag name="KSO_WM_UNIT_TYPE" val="i"/>
  <p:tag name="KSO_WM_UNIT_INDEX" val="19"/>
</p:tagLst>
</file>

<file path=ppt/tags/tag1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05"/>
  <p:tag name="KSO_WM_UNIT_LAYERLEVEL" val="1"/>
  <p:tag name="KSO_WM_TAG_VERSION" val="1.0"/>
  <p:tag name="KSO_WM_UNIT_TYPE" val="i"/>
  <p:tag name="KSO_WM_UNIT_INDEX" val="105"/>
</p:tagLst>
</file>

<file path=ppt/tags/tag1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06"/>
  <p:tag name="KSO_WM_UNIT_LAYERLEVEL" val="1"/>
  <p:tag name="KSO_WM_TAG_VERSION" val="1.0"/>
  <p:tag name="KSO_WM_UNIT_TYPE" val="i"/>
  <p:tag name="KSO_WM_UNIT_INDEX" val="106"/>
</p:tagLst>
</file>

<file path=ppt/tags/tag1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07"/>
  <p:tag name="KSO_WM_UNIT_LAYERLEVEL" val="1"/>
  <p:tag name="KSO_WM_TAG_VERSION" val="1.0"/>
  <p:tag name="KSO_WM_UNIT_TYPE" val="i"/>
  <p:tag name="KSO_WM_UNIT_INDEX" val="107"/>
</p:tagLst>
</file>

<file path=ppt/tags/tag1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08"/>
  <p:tag name="KSO_WM_UNIT_LAYERLEVEL" val="1"/>
  <p:tag name="KSO_WM_TAG_VERSION" val="1.0"/>
  <p:tag name="KSO_WM_UNIT_TYPE" val="i"/>
  <p:tag name="KSO_WM_UNIT_INDEX" val="108"/>
</p:tagLst>
</file>

<file path=ppt/tags/tag1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09"/>
  <p:tag name="KSO_WM_UNIT_LAYERLEVEL" val="1"/>
  <p:tag name="KSO_WM_TAG_VERSION" val="1.0"/>
  <p:tag name="KSO_WM_UNIT_TYPE" val="i"/>
  <p:tag name="KSO_WM_UNIT_INDEX" val="109"/>
</p:tagLst>
</file>

<file path=ppt/tags/tag1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10"/>
  <p:tag name="KSO_WM_UNIT_LAYERLEVEL" val="1"/>
  <p:tag name="KSO_WM_TAG_VERSION" val="1.0"/>
  <p:tag name="KSO_WM_UNIT_TYPE" val="i"/>
  <p:tag name="KSO_WM_UNIT_INDEX" val="110"/>
</p:tagLst>
</file>

<file path=ppt/tags/tag1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11"/>
  <p:tag name="KSO_WM_UNIT_LAYERLEVEL" val="1"/>
  <p:tag name="KSO_WM_TAG_VERSION" val="1.0"/>
  <p:tag name="KSO_WM_UNIT_TYPE" val="i"/>
  <p:tag name="KSO_WM_UNIT_INDEX" val="111"/>
</p:tagLst>
</file>

<file path=ppt/tags/tag1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12"/>
  <p:tag name="KSO_WM_UNIT_LAYERLEVEL" val="1"/>
  <p:tag name="KSO_WM_TAG_VERSION" val="1.0"/>
  <p:tag name="KSO_WM_UNIT_TYPE" val="i"/>
  <p:tag name="KSO_WM_UNIT_INDEX" val="112"/>
</p:tagLst>
</file>

<file path=ppt/tags/tag1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TYPE" val="i"/>
  <p:tag name="KSO_WM_UNIT_INDEX" val="1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0"/>
  <p:tag name="KSO_WM_UNIT_LAYERLEVEL" val="1"/>
  <p:tag name="KSO_WM_TAG_VERSION" val="1.0"/>
  <p:tag name="KSO_WM_UNIT_TYPE" val="i"/>
  <p:tag name="KSO_WM_UNIT_INDEX" val="20"/>
</p:tagLst>
</file>

<file path=ppt/tags/tag2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2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UNIT_TYPE" val="i"/>
  <p:tag name="KSO_WM_UNIT_INDEX" val="4"/>
</p:tagLst>
</file>

<file path=ppt/tags/tag2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UNIT_TYPE" val="i"/>
  <p:tag name="KSO_WM_UNIT_INDEX" val="5"/>
</p:tagLst>
</file>

<file path=ppt/tags/tag2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UNIT_TYPE" val="i"/>
  <p:tag name="KSO_WM_UNIT_INDEX" val="6"/>
</p:tagLst>
</file>

<file path=ppt/tags/tag2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UNIT_TYPE" val="i"/>
  <p:tag name="KSO_WM_UNIT_INDEX" val="7"/>
</p:tagLst>
</file>

<file path=ppt/tags/tag2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1.0"/>
  <p:tag name="KSO_WM_UNIT_TYPE" val="i"/>
  <p:tag name="KSO_WM_UNIT_INDEX" val="8"/>
</p:tagLst>
</file>

<file path=ppt/tags/tag2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1.0"/>
  <p:tag name="KSO_WM_UNIT_TYPE" val="i"/>
  <p:tag name="KSO_WM_UNIT_INDEX" val="9"/>
</p:tagLst>
</file>

<file path=ppt/tags/tag2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1.0"/>
  <p:tag name="KSO_WM_UNIT_TYPE" val="i"/>
  <p:tag name="KSO_WM_UNIT_INDEX" val="10"/>
</p:tagLst>
</file>

<file path=ppt/tags/tag2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1"/>
  <p:tag name="KSO_WM_UNIT_LAYERLEVEL" val="1"/>
  <p:tag name="KSO_WM_TAG_VERSION" val="1.0"/>
  <p:tag name="KSO_WM_UNIT_TYPE" val="i"/>
  <p:tag name="KSO_WM_UNIT_INDEX" val="11"/>
</p:tagLst>
</file>

<file path=ppt/tags/tag2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2"/>
  <p:tag name="KSO_WM_UNIT_LAYERLEVEL" val="1"/>
  <p:tag name="KSO_WM_TAG_VERSION" val="1.0"/>
  <p:tag name="KSO_WM_UNIT_TYPE" val="i"/>
  <p:tag name="KSO_WM_UNIT_INDEX" val="12"/>
</p:tagLst>
</file>

<file path=ppt/tags/tag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1"/>
  <p:tag name="KSO_WM_UNIT_LAYERLEVEL" val="1"/>
  <p:tag name="KSO_WM_TAG_VERSION" val="1.0"/>
  <p:tag name="KSO_WM_UNIT_TYPE" val="i"/>
  <p:tag name="KSO_WM_UNIT_INDEX" val="21"/>
</p:tagLst>
</file>

<file path=ppt/tags/tag2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3"/>
  <p:tag name="KSO_WM_UNIT_LAYERLEVEL" val="1"/>
  <p:tag name="KSO_WM_TAG_VERSION" val="1.0"/>
  <p:tag name="KSO_WM_UNIT_TYPE" val="i"/>
  <p:tag name="KSO_WM_UNIT_INDEX" val="13"/>
</p:tagLst>
</file>

<file path=ppt/tags/tag2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4"/>
  <p:tag name="KSO_WM_UNIT_LAYERLEVEL" val="1"/>
  <p:tag name="KSO_WM_TAG_VERSION" val="1.0"/>
  <p:tag name="KSO_WM_UNIT_TYPE" val="i"/>
  <p:tag name="KSO_WM_UNIT_INDEX" val="14"/>
</p:tagLst>
</file>

<file path=ppt/tags/tag2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5"/>
  <p:tag name="KSO_WM_UNIT_LAYERLEVEL" val="1"/>
  <p:tag name="KSO_WM_TAG_VERSION" val="1.0"/>
  <p:tag name="KSO_WM_UNIT_TYPE" val="i"/>
  <p:tag name="KSO_WM_UNIT_INDEX" val="15"/>
</p:tagLst>
</file>

<file path=ppt/tags/tag2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6"/>
  <p:tag name="KSO_WM_UNIT_LAYERLEVEL" val="1"/>
  <p:tag name="KSO_WM_TAG_VERSION" val="1.0"/>
  <p:tag name="KSO_WM_UNIT_TYPE" val="i"/>
  <p:tag name="KSO_WM_UNIT_INDEX" val="16"/>
</p:tagLst>
</file>

<file path=ppt/tags/tag2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7"/>
  <p:tag name="KSO_WM_UNIT_LAYERLEVEL" val="1"/>
  <p:tag name="KSO_WM_TAG_VERSION" val="1.0"/>
  <p:tag name="KSO_WM_UNIT_TYPE" val="i"/>
  <p:tag name="KSO_WM_UNIT_INDEX" val="17"/>
</p:tagLst>
</file>

<file path=ppt/tags/tag2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8"/>
  <p:tag name="KSO_WM_UNIT_LAYERLEVEL" val="1"/>
  <p:tag name="KSO_WM_TAG_VERSION" val="1.0"/>
  <p:tag name="KSO_WM_UNIT_TYPE" val="i"/>
  <p:tag name="KSO_WM_UNIT_INDEX" val="18"/>
</p:tagLst>
</file>

<file path=ppt/tags/tag2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9"/>
  <p:tag name="KSO_WM_UNIT_LAYERLEVEL" val="1"/>
  <p:tag name="KSO_WM_TAG_VERSION" val="1.0"/>
  <p:tag name="KSO_WM_UNIT_TYPE" val="i"/>
  <p:tag name="KSO_WM_UNIT_INDEX" val="19"/>
</p:tagLst>
</file>

<file path=ppt/tags/tag2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0"/>
  <p:tag name="KSO_WM_UNIT_LAYERLEVEL" val="1"/>
  <p:tag name="KSO_WM_TAG_VERSION" val="1.0"/>
  <p:tag name="KSO_WM_UNIT_TYPE" val="i"/>
  <p:tag name="KSO_WM_UNIT_INDEX" val="20"/>
</p:tagLst>
</file>

<file path=ppt/tags/tag2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1"/>
  <p:tag name="KSO_WM_UNIT_LAYERLEVEL" val="1"/>
  <p:tag name="KSO_WM_TAG_VERSION" val="1.0"/>
  <p:tag name="KSO_WM_UNIT_TYPE" val="i"/>
  <p:tag name="KSO_WM_UNIT_INDEX" val="21"/>
</p:tagLst>
</file>

<file path=ppt/tags/tag2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2"/>
  <p:tag name="KSO_WM_UNIT_LAYERLEVEL" val="1"/>
  <p:tag name="KSO_WM_TAG_VERSION" val="1.0"/>
  <p:tag name="KSO_WM_UNIT_TYPE" val="i"/>
  <p:tag name="KSO_WM_UNIT_INDEX" val="22"/>
</p:tagLst>
</file>

<file path=ppt/tags/tag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2"/>
  <p:tag name="KSO_WM_UNIT_LAYERLEVEL" val="1"/>
  <p:tag name="KSO_WM_TAG_VERSION" val="1.0"/>
  <p:tag name="KSO_WM_UNIT_TYPE" val="i"/>
  <p:tag name="KSO_WM_UNIT_INDEX" val="22"/>
</p:tagLst>
</file>

<file path=ppt/tags/tag2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3"/>
  <p:tag name="KSO_WM_UNIT_LAYERLEVEL" val="1"/>
  <p:tag name="KSO_WM_TAG_VERSION" val="1.0"/>
  <p:tag name="KSO_WM_UNIT_TYPE" val="i"/>
  <p:tag name="KSO_WM_UNIT_INDEX" val="23"/>
</p:tagLst>
</file>

<file path=ppt/tags/tag2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4"/>
  <p:tag name="KSO_WM_UNIT_LAYERLEVEL" val="1"/>
  <p:tag name="KSO_WM_TAG_VERSION" val="1.0"/>
  <p:tag name="KSO_WM_UNIT_TYPE" val="i"/>
  <p:tag name="KSO_WM_UNIT_INDEX" val="24"/>
</p:tagLst>
</file>

<file path=ppt/tags/tag2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5"/>
  <p:tag name="KSO_WM_UNIT_LAYERLEVEL" val="1"/>
  <p:tag name="KSO_WM_TAG_VERSION" val="1.0"/>
  <p:tag name="KSO_WM_UNIT_TYPE" val="i"/>
  <p:tag name="KSO_WM_UNIT_INDEX" val="25"/>
</p:tagLst>
</file>

<file path=ppt/tags/tag2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6"/>
  <p:tag name="KSO_WM_UNIT_LAYERLEVEL" val="1"/>
  <p:tag name="KSO_WM_TAG_VERSION" val="1.0"/>
  <p:tag name="KSO_WM_UNIT_TYPE" val="i"/>
  <p:tag name="KSO_WM_UNIT_INDEX" val="26"/>
</p:tagLst>
</file>

<file path=ppt/tags/tag2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7"/>
  <p:tag name="KSO_WM_UNIT_LAYERLEVEL" val="1"/>
  <p:tag name="KSO_WM_TAG_VERSION" val="1.0"/>
  <p:tag name="KSO_WM_UNIT_TYPE" val="i"/>
  <p:tag name="KSO_WM_UNIT_INDEX" val="27"/>
</p:tagLst>
</file>

<file path=ppt/tags/tag2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8"/>
  <p:tag name="KSO_WM_UNIT_LAYERLEVEL" val="1"/>
  <p:tag name="KSO_WM_TAG_VERSION" val="1.0"/>
  <p:tag name="KSO_WM_UNIT_TYPE" val="i"/>
  <p:tag name="KSO_WM_UNIT_INDEX" val="28"/>
</p:tagLst>
</file>

<file path=ppt/tags/tag2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9"/>
  <p:tag name="KSO_WM_UNIT_LAYERLEVEL" val="1"/>
  <p:tag name="KSO_WM_TAG_VERSION" val="1.0"/>
  <p:tag name="KSO_WM_UNIT_TYPE" val="i"/>
  <p:tag name="KSO_WM_UNIT_INDEX" val="29"/>
</p:tagLst>
</file>

<file path=ppt/tags/tag2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0"/>
  <p:tag name="KSO_WM_UNIT_LAYERLEVEL" val="1"/>
  <p:tag name="KSO_WM_TAG_VERSION" val="1.0"/>
  <p:tag name="KSO_WM_UNIT_TYPE" val="i"/>
  <p:tag name="KSO_WM_UNIT_INDEX" val="30"/>
</p:tagLst>
</file>

<file path=ppt/tags/tag2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1"/>
  <p:tag name="KSO_WM_UNIT_LAYERLEVEL" val="1"/>
  <p:tag name="KSO_WM_TAG_VERSION" val="1.0"/>
  <p:tag name="KSO_WM_UNIT_TYPE" val="i"/>
  <p:tag name="KSO_WM_UNIT_INDEX" val="31"/>
</p:tagLst>
</file>

<file path=ppt/tags/tag2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2"/>
  <p:tag name="KSO_WM_UNIT_LAYERLEVEL" val="1"/>
  <p:tag name="KSO_WM_TAG_VERSION" val="1.0"/>
  <p:tag name="KSO_WM_UNIT_TYPE" val="i"/>
  <p:tag name="KSO_WM_UNIT_INDEX" val="32"/>
</p:tagLst>
</file>

<file path=ppt/tags/tag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3"/>
  <p:tag name="KSO_WM_UNIT_LAYERLEVEL" val="1"/>
  <p:tag name="KSO_WM_TAG_VERSION" val="1.0"/>
  <p:tag name="KSO_WM_UNIT_TYPE" val="i"/>
  <p:tag name="KSO_WM_UNIT_INDEX" val="23"/>
</p:tagLst>
</file>

<file path=ppt/tags/tag2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3"/>
  <p:tag name="KSO_WM_UNIT_LAYERLEVEL" val="1"/>
  <p:tag name="KSO_WM_TAG_VERSION" val="1.0"/>
  <p:tag name="KSO_WM_UNIT_TYPE" val="i"/>
  <p:tag name="KSO_WM_UNIT_INDEX" val="33"/>
</p:tagLst>
</file>

<file path=ppt/tags/tag2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4"/>
  <p:tag name="KSO_WM_UNIT_LAYERLEVEL" val="1"/>
  <p:tag name="KSO_WM_TAG_VERSION" val="1.0"/>
  <p:tag name="KSO_WM_UNIT_TYPE" val="i"/>
  <p:tag name="KSO_WM_UNIT_INDEX" val="34"/>
</p:tagLst>
</file>

<file path=ppt/tags/tag2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5"/>
  <p:tag name="KSO_WM_UNIT_LAYERLEVEL" val="1"/>
  <p:tag name="KSO_WM_TAG_VERSION" val="1.0"/>
  <p:tag name="KSO_WM_UNIT_TYPE" val="i"/>
  <p:tag name="KSO_WM_UNIT_INDEX" val="35"/>
</p:tagLst>
</file>

<file path=ppt/tags/tag2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6"/>
  <p:tag name="KSO_WM_UNIT_LAYERLEVEL" val="1"/>
  <p:tag name="KSO_WM_TAG_VERSION" val="1.0"/>
  <p:tag name="KSO_WM_UNIT_TYPE" val="i"/>
  <p:tag name="KSO_WM_UNIT_INDEX" val="36"/>
</p:tagLst>
</file>

<file path=ppt/tags/tag2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7"/>
  <p:tag name="KSO_WM_UNIT_LAYERLEVEL" val="1"/>
  <p:tag name="KSO_WM_TAG_VERSION" val="1.0"/>
  <p:tag name="KSO_WM_UNIT_TYPE" val="i"/>
  <p:tag name="KSO_WM_UNIT_INDEX" val="37"/>
</p:tagLst>
</file>

<file path=ppt/tags/tag2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8"/>
  <p:tag name="KSO_WM_UNIT_LAYERLEVEL" val="1"/>
  <p:tag name="KSO_WM_TAG_VERSION" val="1.0"/>
  <p:tag name="KSO_WM_UNIT_TYPE" val="i"/>
  <p:tag name="KSO_WM_UNIT_INDEX" val="38"/>
</p:tagLst>
</file>

<file path=ppt/tags/tag2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9"/>
  <p:tag name="KSO_WM_UNIT_LAYERLEVEL" val="1"/>
  <p:tag name="KSO_WM_TAG_VERSION" val="1.0"/>
  <p:tag name="KSO_WM_UNIT_TYPE" val="i"/>
  <p:tag name="KSO_WM_UNIT_INDEX" val="39"/>
</p:tagLst>
</file>

<file path=ppt/tags/tag2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0"/>
  <p:tag name="KSO_WM_UNIT_LAYERLEVEL" val="1"/>
  <p:tag name="KSO_WM_TAG_VERSION" val="1.0"/>
  <p:tag name="KSO_WM_UNIT_TYPE" val="i"/>
  <p:tag name="KSO_WM_UNIT_INDEX" val="40"/>
</p:tagLst>
</file>

<file path=ppt/tags/tag2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1"/>
  <p:tag name="KSO_WM_UNIT_LAYERLEVEL" val="1"/>
  <p:tag name="KSO_WM_TAG_VERSION" val="1.0"/>
  <p:tag name="KSO_WM_UNIT_TYPE" val="i"/>
  <p:tag name="KSO_WM_UNIT_INDEX" val="41"/>
</p:tagLst>
</file>

<file path=ppt/tags/tag2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2"/>
  <p:tag name="KSO_WM_UNIT_LAYERLEVEL" val="1"/>
  <p:tag name="KSO_WM_TAG_VERSION" val="1.0"/>
  <p:tag name="KSO_WM_UNIT_TYPE" val="i"/>
  <p:tag name="KSO_WM_UNIT_INDEX" val="42"/>
</p:tagLst>
</file>

<file path=ppt/tags/tag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4"/>
  <p:tag name="KSO_WM_UNIT_LAYERLEVEL" val="1"/>
  <p:tag name="KSO_WM_TAG_VERSION" val="1.0"/>
  <p:tag name="KSO_WM_UNIT_TYPE" val="i"/>
  <p:tag name="KSO_WM_UNIT_INDEX" val="24"/>
</p:tagLst>
</file>

<file path=ppt/tags/tag2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3"/>
  <p:tag name="KSO_WM_UNIT_LAYERLEVEL" val="1"/>
  <p:tag name="KSO_WM_TAG_VERSION" val="1.0"/>
  <p:tag name="KSO_WM_UNIT_TYPE" val="i"/>
  <p:tag name="KSO_WM_UNIT_INDEX" val="43"/>
</p:tagLst>
</file>

<file path=ppt/tags/tag2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4"/>
  <p:tag name="KSO_WM_UNIT_LAYERLEVEL" val="1"/>
  <p:tag name="KSO_WM_TAG_VERSION" val="1.0"/>
  <p:tag name="KSO_WM_UNIT_TYPE" val="i"/>
  <p:tag name="KSO_WM_UNIT_INDEX" val="44"/>
</p:tagLst>
</file>

<file path=ppt/tags/tag2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5"/>
  <p:tag name="KSO_WM_UNIT_LAYERLEVEL" val="1"/>
  <p:tag name="KSO_WM_TAG_VERSION" val="1.0"/>
  <p:tag name="KSO_WM_UNIT_TYPE" val="i"/>
  <p:tag name="KSO_WM_UNIT_INDEX" val="45"/>
</p:tagLst>
</file>

<file path=ppt/tags/tag2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6"/>
  <p:tag name="KSO_WM_UNIT_LAYERLEVEL" val="1"/>
  <p:tag name="KSO_WM_TAG_VERSION" val="1.0"/>
  <p:tag name="KSO_WM_UNIT_TYPE" val="i"/>
  <p:tag name="KSO_WM_UNIT_INDEX" val="46"/>
</p:tagLst>
</file>

<file path=ppt/tags/tag2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7"/>
  <p:tag name="KSO_WM_UNIT_LAYERLEVEL" val="1"/>
  <p:tag name="KSO_WM_TAG_VERSION" val="1.0"/>
  <p:tag name="KSO_WM_UNIT_TYPE" val="i"/>
  <p:tag name="KSO_WM_UNIT_INDEX" val="47"/>
</p:tagLst>
</file>

<file path=ppt/tags/tag2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8"/>
  <p:tag name="KSO_WM_UNIT_LAYERLEVEL" val="1"/>
  <p:tag name="KSO_WM_TAG_VERSION" val="1.0"/>
  <p:tag name="KSO_WM_UNIT_TYPE" val="i"/>
  <p:tag name="KSO_WM_UNIT_INDEX" val="48"/>
</p:tagLst>
</file>

<file path=ppt/tags/tag2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9"/>
  <p:tag name="KSO_WM_UNIT_LAYERLEVEL" val="1"/>
  <p:tag name="KSO_WM_TAG_VERSION" val="1.0"/>
  <p:tag name="KSO_WM_UNIT_TYPE" val="i"/>
  <p:tag name="KSO_WM_UNIT_INDEX" val="49"/>
</p:tagLst>
</file>

<file path=ppt/tags/tag2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0"/>
  <p:tag name="KSO_WM_UNIT_LAYERLEVEL" val="1"/>
  <p:tag name="KSO_WM_TAG_VERSION" val="1.0"/>
  <p:tag name="KSO_WM_UNIT_TYPE" val="i"/>
  <p:tag name="KSO_WM_UNIT_INDEX" val="50"/>
</p:tagLst>
</file>

<file path=ppt/tags/tag2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1"/>
  <p:tag name="KSO_WM_UNIT_LAYERLEVEL" val="1"/>
  <p:tag name="KSO_WM_TAG_VERSION" val="1.0"/>
  <p:tag name="KSO_WM_UNIT_TYPE" val="i"/>
  <p:tag name="KSO_WM_UNIT_INDEX" val="51"/>
</p:tagLst>
</file>

<file path=ppt/tags/tag2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2"/>
  <p:tag name="KSO_WM_UNIT_LAYERLEVEL" val="1"/>
  <p:tag name="KSO_WM_TAG_VERSION" val="1.0"/>
  <p:tag name="KSO_WM_UNIT_TYPE" val="i"/>
  <p:tag name="KSO_WM_UNIT_INDEX" val="52"/>
</p:tagLst>
</file>

<file path=ppt/tags/tag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5"/>
  <p:tag name="KSO_WM_UNIT_LAYERLEVEL" val="1"/>
  <p:tag name="KSO_WM_TAG_VERSION" val="1.0"/>
  <p:tag name="KSO_WM_UNIT_TYPE" val="i"/>
  <p:tag name="KSO_WM_UNIT_INDEX" val="25"/>
</p:tagLst>
</file>

<file path=ppt/tags/tag2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3"/>
  <p:tag name="KSO_WM_UNIT_LAYERLEVEL" val="1"/>
  <p:tag name="KSO_WM_TAG_VERSION" val="1.0"/>
  <p:tag name="KSO_WM_UNIT_TYPE" val="i"/>
  <p:tag name="KSO_WM_UNIT_INDEX" val="53"/>
</p:tagLst>
</file>

<file path=ppt/tags/tag2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4"/>
  <p:tag name="KSO_WM_UNIT_LAYERLEVEL" val="1"/>
  <p:tag name="KSO_WM_TAG_VERSION" val="1.0"/>
  <p:tag name="KSO_WM_UNIT_TYPE" val="i"/>
  <p:tag name="KSO_WM_UNIT_INDEX" val="54"/>
</p:tagLst>
</file>

<file path=ppt/tags/tag2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5"/>
  <p:tag name="KSO_WM_UNIT_LAYERLEVEL" val="1"/>
  <p:tag name="KSO_WM_TAG_VERSION" val="1.0"/>
  <p:tag name="KSO_WM_UNIT_TYPE" val="i"/>
  <p:tag name="KSO_WM_UNIT_INDEX" val="55"/>
</p:tagLst>
</file>

<file path=ppt/tags/tag2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6"/>
  <p:tag name="KSO_WM_UNIT_LAYERLEVEL" val="1"/>
  <p:tag name="KSO_WM_TAG_VERSION" val="1.0"/>
  <p:tag name="KSO_WM_UNIT_TYPE" val="i"/>
  <p:tag name="KSO_WM_UNIT_INDEX" val="56"/>
</p:tagLst>
</file>

<file path=ppt/tags/tag2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7"/>
  <p:tag name="KSO_WM_UNIT_LAYERLEVEL" val="1"/>
  <p:tag name="KSO_WM_TAG_VERSION" val="1.0"/>
  <p:tag name="KSO_WM_UNIT_TYPE" val="i"/>
  <p:tag name="KSO_WM_UNIT_INDEX" val="57"/>
</p:tagLst>
</file>

<file path=ppt/tags/tag2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8"/>
  <p:tag name="KSO_WM_UNIT_LAYERLEVEL" val="1"/>
  <p:tag name="KSO_WM_TAG_VERSION" val="1.0"/>
  <p:tag name="KSO_WM_UNIT_TYPE" val="i"/>
  <p:tag name="KSO_WM_UNIT_INDEX" val="58"/>
</p:tagLst>
</file>

<file path=ppt/tags/tag2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9"/>
  <p:tag name="KSO_WM_UNIT_LAYERLEVEL" val="1"/>
  <p:tag name="KSO_WM_TAG_VERSION" val="1.0"/>
  <p:tag name="KSO_WM_UNIT_TYPE" val="i"/>
  <p:tag name="KSO_WM_UNIT_INDEX" val="59"/>
</p:tagLst>
</file>

<file path=ppt/tags/tag2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60"/>
  <p:tag name="KSO_WM_UNIT_LAYERLEVEL" val="1"/>
  <p:tag name="KSO_WM_TAG_VERSION" val="1.0"/>
  <p:tag name="KSO_WM_UNIT_TYPE" val="i"/>
  <p:tag name="KSO_WM_UNIT_INDEX" val="60"/>
</p:tagLst>
</file>

<file path=ppt/tags/tag2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61"/>
  <p:tag name="KSO_WM_UNIT_LAYERLEVEL" val="1"/>
  <p:tag name="KSO_WM_TAG_VERSION" val="1.0"/>
  <p:tag name="KSO_WM_UNIT_TYPE" val="i"/>
  <p:tag name="KSO_WM_UNIT_INDEX" val="61"/>
</p:tagLst>
</file>

<file path=ppt/tags/tag2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62"/>
  <p:tag name="KSO_WM_UNIT_LAYERLEVEL" val="1"/>
  <p:tag name="KSO_WM_TAG_VERSION" val="1.0"/>
  <p:tag name="KSO_WM_UNIT_TYPE" val="i"/>
  <p:tag name="KSO_WM_UNIT_INDEX" val="62"/>
</p:tagLst>
</file>

<file path=ppt/tags/tag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6"/>
  <p:tag name="KSO_WM_UNIT_LAYERLEVEL" val="1"/>
  <p:tag name="KSO_WM_TAG_VERSION" val="1.0"/>
  <p:tag name="KSO_WM_UNIT_TYPE" val="i"/>
  <p:tag name="KSO_WM_UNIT_INDEX" val="26"/>
</p:tagLst>
</file>

<file path=ppt/tags/tag2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63"/>
  <p:tag name="KSO_WM_UNIT_LAYERLEVEL" val="1"/>
  <p:tag name="KSO_WM_TAG_VERSION" val="1.0"/>
  <p:tag name="KSO_WM_UNIT_TYPE" val="i"/>
  <p:tag name="KSO_WM_UNIT_INDEX" val="63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编辑母版标题"/>
  <p:tag name="KSO_WM_UNIT_NOCLEAR" val="0"/>
  <p:tag name="KSO_WM_UNIT_VALUE" val="16"/>
  <p:tag name="KSO_WM_UNIT_TYPE" val="a"/>
  <p:tag name="KSO_WM_UNIT_INDEX" val="1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4"/>
  <p:tag name="KSO_WM_UNIT_TYPE" val="e"/>
  <p:tag name="KSO_WM_UNIT_INDEX" val="1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56"/>
  <p:tag name="KSO_WM_UNIT_TYPE" val="a"/>
  <p:tag name="KSO_WM_UNIT_INDEX" val="1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7"/>
  <p:tag name="KSO_WM_UNIT_LAYERLEVEL" val="1"/>
  <p:tag name="KSO_WM_TAG_VERSION" val="1.0"/>
  <p:tag name="KSO_WM_UNIT_TYPE" val="i"/>
  <p:tag name="KSO_WM_UNIT_INDEX" val="27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56"/>
  <p:tag name="KSO_WM_UNIT_TYPE" val="a"/>
  <p:tag name="KSO_WM_UNIT_INDEX" val="1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ISCONTENTSTITLE" val="0"/>
  <p:tag name="KSO_WM_UNIT_ISNUMDGMTITLE" val="0"/>
  <p:tag name="KSO_WM_UNIT_PRESET_TEXT" val="单击此处编辑母版文本样式"/>
  <p:tag name="KSO_WM_UNIT_NOCLEAR" val="0"/>
  <p:tag name="KSO_WM_UNIT_TYPE" val="h_a"/>
  <p:tag name="KSO_WM_UNIT_INDEX" val="1_1"/>
  <p:tag name="KSO_WM_UNIT_VALUE" val="19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90"/>
  <p:tag name="KSO_WM_UNIT_TYPE" val="h_f"/>
  <p:tag name="KSO_WM_UNIT_INDEX" val="1_1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ISCONTENTSTITLE" val="0"/>
  <p:tag name="KSO_WM_UNIT_ISNUMDGMTITLE" val="0"/>
  <p:tag name="KSO_WM_UNIT_PRESET_TEXT" val="单击此处编辑母版文本样式"/>
  <p:tag name="KSO_WM_UNIT_NOCLEAR" val="0"/>
  <p:tag name="KSO_WM_UNIT_TYPE" val="h_a"/>
  <p:tag name="KSO_WM_UNIT_INDEX" val="2_1"/>
  <p:tag name="KSO_WM_UNIT_VALUE" val="19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90"/>
  <p:tag name="KSO_WM_UNIT_TYPE" val="h_f"/>
  <p:tag name="KSO_WM_UNIT_INDEX" val="2_1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8"/>
  <p:tag name="KSO_WM_UNIT_LAYERLEVEL" val="1"/>
  <p:tag name="KSO_WM_TAG_VERSION" val="1.0"/>
  <p:tag name="KSO_WM_UNIT_TYPE" val="i"/>
  <p:tag name="KSO_WM_UNIT_INDEX" val="28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7"/>
  <p:tag name="KSO_WM_UNIT_TYPE" val="a"/>
  <p:tag name="KSO_WM_UNIT_INDEX" val="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560"/>
  <p:tag name="KSO_WM_UNIT_TYPE" val="f"/>
  <p:tag name="KSO_WM_UNIT_INDEX" val="1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9"/>
  <p:tag name="KSO_WM_UNIT_LAYERLEVEL" val="1"/>
  <p:tag name="KSO_WM_TAG_VERSION" val="1.0"/>
  <p:tag name="KSO_WM_UNIT_TYPE" val="i"/>
  <p:tag name="KSO_WM_UNIT_INDEX" val="29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7"/>
  <p:tag name="KSO_WM_UNIT_TYPE" val="a"/>
  <p:tag name="KSO_WM_UNIT_INDEX" val="1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3"/>
  <p:tag name="KSO_WM_UNIT_TYPE" val="b"/>
  <p:tag name="KSO_WM_UNIT_INDEX" val="1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0"/>
  <p:tag name="KSO_WM_UNIT_LAYERLEVEL" val="1"/>
  <p:tag name="KSO_WM_TAG_VERSION" val="1.0"/>
  <p:tag name="KSO_WM_UNIT_TYPE" val="i"/>
  <p:tag name="KSO_WM_UNIT_INDEX" val="30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1"/>
  <p:tag name="KSO_WM_UNIT_LAYERLEVEL" val="1"/>
  <p:tag name="KSO_WM_TAG_VERSION" val="1.0"/>
  <p:tag name="KSO_WM_UNIT_TYPE" val="i"/>
  <p:tag name="KSO_WM_UNIT_INDEX" val="31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2"/>
  <p:tag name="KSO_WM_UNIT_LAYERLEVEL" val="1"/>
  <p:tag name="KSO_WM_TAG_VERSION" val="1.0"/>
  <p:tag name="KSO_WM_BEAUTIFY_FLAG" val="#wm#"/>
  <p:tag name="KSO_WM_UNIT_TYPE" val="i"/>
  <p:tag name="KSO_WM_UNIT_INDEX" val="22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3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4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2"/>
  <p:tag name="KSO_WM_UNIT_LAYERLEVEL" val="1"/>
  <p:tag name="KSO_WM_TAG_VERSION" val="1.0"/>
  <p:tag name="KSO_WM_UNIT_TYPE" val="i"/>
  <p:tag name="KSO_WM_UNIT_INDEX" val="32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5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6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7"/>
  <p:tag name="KSO_WM_UNIT_LAYERLEVEL" val="1"/>
  <p:tag name="KSO_WM_TAG_VERSION" val="1.0"/>
  <p:tag name="KSO_WM_BEAUTIFY_FLAG" val="#wm#"/>
  <p:tag name="KSO_WM_UNIT_TYPE" val="i"/>
  <p:tag name="KSO_WM_UNIT_INDEX" val="27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8"/>
  <p:tag name="KSO_WM_UNIT_LAYERLEVEL" val="1"/>
  <p:tag name="KSO_WM_TAG_VERSION" val="1.0"/>
  <p:tag name="KSO_WM_BEAUTIFY_FLAG" val="#wm#"/>
  <p:tag name="KSO_WM_UNIT_TYPE" val="i"/>
  <p:tag name="KSO_WM_UNIT_INDEX" val="28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9"/>
  <p:tag name="KSO_WM_UNIT_LAYERLEVEL" val="1"/>
  <p:tag name="KSO_WM_TAG_VERSION" val="1.0"/>
  <p:tag name="KSO_WM_BEAUTIFY_FLAG" val="#wm#"/>
  <p:tag name="KSO_WM_UNIT_TYPE" val="i"/>
  <p:tag name="KSO_WM_UNIT_INDEX" val="29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0"/>
  <p:tag name="KSO_WM_UNIT_LAYERLEVEL" val="1"/>
  <p:tag name="KSO_WM_TAG_VERSION" val="1.0"/>
  <p:tag name="KSO_WM_BEAUTIFY_FLAG" val="#wm#"/>
  <p:tag name="KSO_WM_UNIT_TYPE" val="i"/>
  <p:tag name="KSO_WM_UNIT_INDEX" val="30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1"/>
  <p:tag name="KSO_WM_UNIT_LAYERLEVEL" val="1"/>
  <p:tag name="KSO_WM_TAG_VERSION" val="1.0"/>
  <p:tag name="KSO_WM_BEAUTIFY_FLAG" val="#wm#"/>
  <p:tag name="KSO_WM_UNIT_TYPE" val="i"/>
  <p:tag name="KSO_WM_UNIT_INDEX" val="31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2"/>
  <p:tag name="KSO_WM_UNIT_LAYERLEVEL" val="1"/>
  <p:tag name="KSO_WM_TAG_VERSION" val="1.0"/>
  <p:tag name="KSO_WM_BEAUTIFY_FLAG" val="#wm#"/>
  <p:tag name="KSO_WM_UNIT_TYPE" val="i"/>
  <p:tag name="KSO_WM_UNIT_INDEX" val="32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3"/>
  <p:tag name="KSO_WM_UNIT_LAYERLEVEL" val="1"/>
  <p:tag name="KSO_WM_TAG_VERSION" val="1.0"/>
  <p:tag name="KSO_WM_BEAUTIFY_FLAG" val="#wm#"/>
  <p:tag name="KSO_WM_UNIT_TYPE" val="i"/>
  <p:tag name="KSO_WM_UNIT_INDEX" val="33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4"/>
  <p:tag name="KSO_WM_UNIT_LAYERLEVEL" val="1"/>
  <p:tag name="KSO_WM_TAG_VERSION" val="1.0"/>
  <p:tag name="KSO_WM_BEAUTIFY_FLAG" val="#wm#"/>
  <p:tag name="KSO_WM_UNIT_TYPE" val="i"/>
  <p:tag name="KSO_WM_UNIT_INDEX" val="34"/>
</p:tagLst>
</file>

<file path=ppt/tags/tag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3"/>
  <p:tag name="KSO_WM_UNIT_LAYERLEVEL" val="1"/>
  <p:tag name="KSO_WM_TAG_VERSION" val="1.0"/>
  <p:tag name="KSO_WM_UNIT_TYPE" val="i"/>
  <p:tag name="KSO_WM_UNIT_INDEX" val="33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5"/>
  <p:tag name="KSO_WM_UNIT_LAYERLEVEL" val="1"/>
  <p:tag name="KSO_WM_TAG_VERSION" val="1.0"/>
  <p:tag name="KSO_WM_BEAUTIFY_FLAG" val="#wm#"/>
  <p:tag name="KSO_WM_UNIT_TYPE" val="i"/>
  <p:tag name="KSO_WM_UNIT_INDEX" val="35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6"/>
  <p:tag name="KSO_WM_UNIT_LAYERLEVEL" val="1"/>
  <p:tag name="KSO_WM_TAG_VERSION" val="1.0"/>
  <p:tag name="KSO_WM_BEAUTIFY_FLAG" val="#wm#"/>
  <p:tag name="KSO_WM_UNIT_TYPE" val="i"/>
  <p:tag name="KSO_WM_UNIT_INDEX" val="36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7"/>
  <p:tag name="KSO_WM_UNIT_LAYERLEVEL" val="1"/>
  <p:tag name="KSO_WM_TAG_VERSION" val="1.0"/>
  <p:tag name="KSO_WM_BEAUTIFY_FLAG" val="#wm#"/>
  <p:tag name="KSO_WM_UNIT_TYPE" val="i"/>
  <p:tag name="KSO_WM_UNIT_INDEX" val="37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8"/>
  <p:tag name="KSO_WM_UNIT_LAYERLEVEL" val="1"/>
  <p:tag name="KSO_WM_TAG_VERSION" val="1.0"/>
  <p:tag name="KSO_WM_BEAUTIFY_FLAG" val="#wm#"/>
  <p:tag name="KSO_WM_UNIT_TYPE" val="i"/>
  <p:tag name="KSO_WM_UNIT_INDEX" val="38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9"/>
  <p:tag name="KSO_WM_UNIT_LAYERLEVEL" val="1"/>
  <p:tag name="KSO_WM_TAG_VERSION" val="1.0"/>
  <p:tag name="KSO_WM_BEAUTIFY_FLAG" val="#wm#"/>
  <p:tag name="KSO_WM_UNIT_TYPE" val="i"/>
  <p:tag name="KSO_WM_UNIT_INDEX" val="39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0"/>
  <p:tag name="KSO_WM_UNIT_LAYERLEVEL" val="1"/>
  <p:tag name="KSO_WM_TAG_VERSION" val="1.0"/>
  <p:tag name="KSO_WM_BEAUTIFY_FLAG" val="#wm#"/>
  <p:tag name="KSO_WM_UNIT_TYPE" val="i"/>
  <p:tag name="KSO_WM_UNIT_INDEX" val="40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1"/>
  <p:tag name="KSO_WM_UNIT_LAYERLEVEL" val="1"/>
  <p:tag name="KSO_WM_TAG_VERSION" val="1.0"/>
  <p:tag name="KSO_WM_BEAUTIFY_FLAG" val="#wm#"/>
  <p:tag name="KSO_WM_UNIT_TYPE" val="i"/>
  <p:tag name="KSO_WM_UNIT_INDEX" val="41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2"/>
  <p:tag name="KSO_WM_UNIT_LAYERLEVEL" val="1"/>
  <p:tag name="KSO_WM_TAG_VERSION" val="1.0"/>
  <p:tag name="KSO_WM_BEAUTIFY_FLAG" val="#wm#"/>
  <p:tag name="KSO_WM_UNIT_TYPE" val="i"/>
  <p:tag name="KSO_WM_UNIT_INDEX" val="42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3"/>
  <p:tag name="KSO_WM_UNIT_LAYERLEVEL" val="1"/>
  <p:tag name="KSO_WM_TAG_VERSION" val="1.0"/>
  <p:tag name="KSO_WM_BEAUTIFY_FLAG" val="#wm#"/>
  <p:tag name="KSO_WM_UNIT_TYPE" val="i"/>
  <p:tag name="KSO_WM_UNIT_INDEX" val="43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4"/>
  <p:tag name="KSO_WM_UNIT_LAYERLEVEL" val="1"/>
  <p:tag name="KSO_WM_TAG_VERSION" val="1.0"/>
  <p:tag name="KSO_WM_BEAUTIFY_FLAG" val="#wm#"/>
  <p:tag name="KSO_WM_UNIT_TYPE" val="i"/>
  <p:tag name="KSO_WM_UNIT_INDEX" val="44"/>
</p:tagLst>
</file>

<file path=ppt/tags/tag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4"/>
  <p:tag name="KSO_WM_UNIT_LAYERLEVEL" val="1"/>
  <p:tag name="KSO_WM_TAG_VERSION" val="1.0"/>
  <p:tag name="KSO_WM_UNIT_TYPE" val="i"/>
  <p:tag name="KSO_WM_UNIT_INDEX" val="34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5"/>
  <p:tag name="KSO_WM_UNIT_LAYERLEVEL" val="1"/>
  <p:tag name="KSO_WM_TAG_VERSION" val="1.0"/>
  <p:tag name="KSO_WM_BEAUTIFY_FLAG" val="#wm#"/>
  <p:tag name="KSO_WM_UNIT_TYPE" val="i"/>
  <p:tag name="KSO_WM_UNIT_INDEX" val="45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6"/>
  <p:tag name="KSO_WM_UNIT_LAYERLEVEL" val="1"/>
  <p:tag name="KSO_WM_TAG_VERSION" val="1.0"/>
  <p:tag name="KSO_WM_BEAUTIFY_FLAG" val="#wm#"/>
  <p:tag name="KSO_WM_UNIT_TYPE" val="i"/>
  <p:tag name="KSO_WM_UNIT_INDEX" val="46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7"/>
  <p:tag name="KSO_WM_UNIT_LAYERLEVEL" val="1"/>
  <p:tag name="KSO_WM_TAG_VERSION" val="1.0"/>
  <p:tag name="KSO_WM_BEAUTIFY_FLAG" val="#wm#"/>
  <p:tag name="KSO_WM_UNIT_TYPE" val="i"/>
  <p:tag name="KSO_WM_UNIT_INDEX" val="47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8"/>
  <p:tag name="KSO_WM_UNIT_LAYERLEVEL" val="1"/>
  <p:tag name="KSO_WM_TAG_VERSION" val="1.0"/>
  <p:tag name="KSO_WM_BEAUTIFY_FLAG" val="#wm#"/>
  <p:tag name="KSO_WM_UNIT_TYPE" val="i"/>
  <p:tag name="KSO_WM_UNIT_INDEX" val="48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9"/>
  <p:tag name="KSO_WM_UNIT_LAYERLEVEL" val="1"/>
  <p:tag name="KSO_WM_TAG_VERSION" val="1.0"/>
  <p:tag name="KSO_WM_BEAUTIFY_FLAG" val="#wm#"/>
  <p:tag name="KSO_WM_UNIT_TYPE" val="i"/>
  <p:tag name="KSO_WM_UNIT_INDEX" val="49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0"/>
  <p:tag name="KSO_WM_UNIT_LAYERLEVEL" val="1"/>
  <p:tag name="KSO_WM_TAG_VERSION" val="1.0"/>
  <p:tag name="KSO_WM_BEAUTIFY_FLAG" val="#wm#"/>
  <p:tag name="KSO_WM_UNIT_TYPE" val="i"/>
  <p:tag name="KSO_WM_UNIT_INDEX" val="50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1"/>
  <p:tag name="KSO_WM_UNIT_LAYERLEVEL" val="1"/>
  <p:tag name="KSO_WM_TAG_VERSION" val="1.0"/>
  <p:tag name="KSO_WM_BEAUTIFY_FLAG" val="#wm#"/>
  <p:tag name="KSO_WM_UNIT_TYPE" val="i"/>
  <p:tag name="KSO_WM_UNIT_INDEX" val="51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2"/>
  <p:tag name="KSO_WM_UNIT_LAYERLEVEL" val="1"/>
  <p:tag name="KSO_WM_TAG_VERSION" val="1.0"/>
  <p:tag name="KSO_WM_BEAUTIFY_FLAG" val="#wm#"/>
  <p:tag name="KSO_WM_UNIT_TYPE" val="i"/>
  <p:tag name="KSO_WM_UNIT_INDEX" val="52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3"/>
  <p:tag name="KSO_WM_UNIT_LAYERLEVEL" val="1"/>
  <p:tag name="KSO_WM_TAG_VERSION" val="1.0"/>
  <p:tag name="KSO_WM_BEAUTIFY_FLAG" val="#wm#"/>
  <p:tag name="KSO_WM_UNIT_TYPE" val="i"/>
  <p:tag name="KSO_WM_UNIT_INDEX" val="53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4"/>
  <p:tag name="KSO_WM_UNIT_LAYERLEVEL" val="1"/>
  <p:tag name="KSO_WM_TAG_VERSION" val="1.0"/>
  <p:tag name="KSO_WM_BEAUTIFY_FLAG" val="#wm#"/>
  <p:tag name="KSO_WM_UNIT_TYPE" val="i"/>
  <p:tag name="KSO_WM_UNIT_INDEX" val="54"/>
</p:tagLst>
</file>

<file path=ppt/tags/tag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5"/>
  <p:tag name="KSO_WM_UNIT_LAYERLEVEL" val="1"/>
  <p:tag name="KSO_WM_TAG_VERSION" val="1.0"/>
  <p:tag name="KSO_WM_UNIT_TYPE" val="i"/>
  <p:tag name="KSO_WM_UNIT_INDEX" val="35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5"/>
  <p:tag name="KSO_WM_UNIT_LAYERLEVEL" val="1"/>
  <p:tag name="KSO_WM_TAG_VERSION" val="1.0"/>
  <p:tag name="KSO_WM_BEAUTIFY_FLAG" val="#wm#"/>
  <p:tag name="KSO_WM_UNIT_TYPE" val="i"/>
  <p:tag name="KSO_WM_UNIT_INDEX" val="55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6"/>
  <p:tag name="KSO_WM_UNIT_LAYERLEVEL" val="1"/>
  <p:tag name="KSO_WM_TAG_VERSION" val="1.0"/>
  <p:tag name="KSO_WM_BEAUTIFY_FLAG" val="#wm#"/>
  <p:tag name="KSO_WM_UNIT_TYPE" val="i"/>
  <p:tag name="KSO_WM_UNIT_INDEX" val="56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7"/>
  <p:tag name="KSO_WM_UNIT_LAYERLEVEL" val="1"/>
  <p:tag name="KSO_WM_TAG_VERSION" val="1.0"/>
  <p:tag name="KSO_WM_BEAUTIFY_FLAG" val="#wm#"/>
  <p:tag name="KSO_WM_UNIT_TYPE" val="i"/>
  <p:tag name="KSO_WM_UNIT_INDEX" val="57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8"/>
  <p:tag name="KSO_WM_UNIT_LAYERLEVEL" val="1"/>
  <p:tag name="KSO_WM_TAG_VERSION" val="1.0"/>
  <p:tag name="KSO_WM_BEAUTIFY_FLAG" val="#wm#"/>
  <p:tag name="KSO_WM_UNIT_TYPE" val="i"/>
  <p:tag name="KSO_WM_UNIT_INDEX" val="58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9"/>
  <p:tag name="KSO_WM_UNIT_LAYERLEVEL" val="1"/>
  <p:tag name="KSO_WM_TAG_VERSION" val="1.0"/>
  <p:tag name="KSO_WM_BEAUTIFY_FLAG" val="#wm#"/>
  <p:tag name="KSO_WM_UNIT_TYPE" val="i"/>
  <p:tag name="KSO_WM_UNIT_INDEX" val="59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0"/>
  <p:tag name="KSO_WM_UNIT_LAYERLEVEL" val="1"/>
  <p:tag name="KSO_WM_TAG_VERSION" val="1.0"/>
  <p:tag name="KSO_WM_BEAUTIFY_FLAG" val="#wm#"/>
  <p:tag name="KSO_WM_UNIT_TYPE" val="i"/>
  <p:tag name="KSO_WM_UNIT_INDEX" val="60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1"/>
  <p:tag name="KSO_WM_UNIT_LAYERLEVEL" val="1"/>
  <p:tag name="KSO_WM_TAG_VERSION" val="1.0"/>
  <p:tag name="KSO_WM_BEAUTIFY_FLAG" val="#wm#"/>
  <p:tag name="KSO_WM_UNIT_TYPE" val="i"/>
  <p:tag name="KSO_WM_UNIT_INDEX" val="61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2"/>
  <p:tag name="KSO_WM_UNIT_LAYERLEVEL" val="1"/>
  <p:tag name="KSO_WM_TAG_VERSION" val="1.0"/>
  <p:tag name="KSO_WM_BEAUTIFY_FLAG" val="#wm#"/>
  <p:tag name="KSO_WM_UNIT_TYPE" val="i"/>
  <p:tag name="KSO_WM_UNIT_INDEX" val="62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3"/>
  <p:tag name="KSO_WM_UNIT_LAYERLEVEL" val="1"/>
  <p:tag name="KSO_WM_TAG_VERSION" val="1.0"/>
  <p:tag name="KSO_WM_BEAUTIFY_FLAG" val="#wm#"/>
  <p:tag name="KSO_WM_UNIT_TYPE" val="i"/>
  <p:tag name="KSO_WM_UNIT_INDEX" val="63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4"/>
  <p:tag name="KSO_WM_UNIT_LAYERLEVEL" val="1"/>
  <p:tag name="KSO_WM_TAG_VERSION" val="1.0"/>
  <p:tag name="KSO_WM_BEAUTIFY_FLAG" val="#wm#"/>
  <p:tag name="KSO_WM_UNIT_TYPE" val="i"/>
  <p:tag name="KSO_WM_UNIT_INDEX" val="64"/>
</p:tagLst>
</file>

<file path=ppt/tags/tag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6"/>
  <p:tag name="KSO_WM_UNIT_LAYERLEVEL" val="1"/>
  <p:tag name="KSO_WM_TAG_VERSION" val="1.0"/>
  <p:tag name="KSO_WM_UNIT_TYPE" val="i"/>
  <p:tag name="KSO_WM_UNIT_INDEX" val="36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5"/>
  <p:tag name="KSO_WM_UNIT_LAYERLEVEL" val="1"/>
  <p:tag name="KSO_WM_TAG_VERSION" val="1.0"/>
  <p:tag name="KSO_WM_BEAUTIFY_FLAG" val="#wm#"/>
  <p:tag name="KSO_WM_UNIT_TYPE" val="i"/>
  <p:tag name="KSO_WM_UNIT_INDEX" val="65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6"/>
  <p:tag name="KSO_WM_UNIT_LAYERLEVEL" val="1"/>
  <p:tag name="KSO_WM_TAG_VERSION" val="1.0"/>
  <p:tag name="KSO_WM_BEAUTIFY_FLAG" val="#wm#"/>
  <p:tag name="KSO_WM_UNIT_TYPE" val="i"/>
  <p:tag name="KSO_WM_UNIT_INDEX" val="66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7"/>
  <p:tag name="KSO_WM_UNIT_LAYERLEVEL" val="1"/>
  <p:tag name="KSO_WM_TAG_VERSION" val="1.0"/>
  <p:tag name="KSO_WM_BEAUTIFY_FLAG" val="#wm#"/>
  <p:tag name="KSO_WM_UNIT_TYPE" val="i"/>
  <p:tag name="KSO_WM_UNIT_INDEX" val="67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8"/>
  <p:tag name="KSO_WM_UNIT_LAYERLEVEL" val="1"/>
  <p:tag name="KSO_WM_TAG_VERSION" val="1.0"/>
  <p:tag name="KSO_WM_BEAUTIFY_FLAG" val="#wm#"/>
  <p:tag name="KSO_WM_UNIT_TYPE" val="i"/>
  <p:tag name="KSO_WM_UNIT_INDEX" val="68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9"/>
  <p:tag name="KSO_WM_UNIT_LAYERLEVEL" val="1"/>
  <p:tag name="KSO_WM_TAG_VERSION" val="1.0"/>
  <p:tag name="KSO_WM_BEAUTIFY_FLAG" val="#wm#"/>
  <p:tag name="KSO_WM_UNIT_TYPE" val="i"/>
  <p:tag name="KSO_WM_UNIT_INDEX" val="69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0"/>
  <p:tag name="KSO_WM_UNIT_LAYERLEVEL" val="1"/>
  <p:tag name="KSO_WM_TAG_VERSION" val="1.0"/>
  <p:tag name="KSO_WM_BEAUTIFY_FLAG" val="#wm#"/>
  <p:tag name="KSO_WM_UNIT_TYPE" val="i"/>
  <p:tag name="KSO_WM_UNIT_INDEX" val="70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1"/>
  <p:tag name="KSO_WM_UNIT_LAYERLEVEL" val="1"/>
  <p:tag name="KSO_WM_TAG_VERSION" val="1.0"/>
  <p:tag name="KSO_WM_BEAUTIFY_FLAG" val="#wm#"/>
  <p:tag name="KSO_WM_UNIT_TYPE" val="i"/>
  <p:tag name="KSO_WM_UNIT_INDEX" val="71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2"/>
  <p:tag name="KSO_WM_UNIT_LAYERLEVEL" val="1"/>
  <p:tag name="KSO_WM_TAG_VERSION" val="1.0"/>
  <p:tag name="KSO_WM_BEAUTIFY_FLAG" val="#wm#"/>
  <p:tag name="KSO_WM_UNIT_TYPE" val="i"/>
  <p:tag name="KSO_WM_UNIT_INDEX" val="72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3"/>
  <p:tag name="KSO_WM_UNIT_LAYERLEVEL" val="1"/>
  <p:tag name="KSO_WM_TAG_VERSION" val="1.0"/>
  <p:tag name="KSO_WM_BEAUTIFY_FLAG" val="#wm#"/>
  <p:tag name="KSO_WM_UNIT_TYPE" val="i"/>
  <p:tag name="KSO_WM_UNIT_INDEX" val="73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4"/>
  <p:tag name="KSO_WM_UNIT_LAYERLEVEL" val="1"/>
  <p:tag name="KSO_WM_TAG_VERSION" val="1.0"/>
  <p:tag name="KSO_WM_BEAUTIFY_FLAG" val="#wm#"/>
  <p:tag name="KSO_WM_UNIT_TYPE" val="i"/>
  <p:tag name="KSO_WM_UNIT_INDEX" val="74"/>
</p:tagLst>
</file>

<file path=ppt/tags/tag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7"/>
  <p:tag name="KSO_WM_UNIT_LAYERLEVEL" val="1"/>
  <p:tag name="KSO_WM_TAG_VERSION" val="1.0"/>
  <p:tag name="KSO_WM_UNIT_TYPE" val="i"/>
  <p:tag name="KSO_WM_UNIT_INDEX" val="37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5"/>
  <p:tag name="KSO_WM_UNIT_LAYERLEVEL" val="1"/>
  <p:tag name="KSO_WM_TAG_VERSION" val="1.0"/>
  <p:tag name="KSO_WM_BEAUTIFY_FLAG" val="#wm#"/>
  <p:tag name="KSO_WM_UNIT_TYPE" val="i"/>
  <p:tag name="KSO_WM_UNIT_INDEX" val="75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6"/>
  <p:tag name="KSO_WM_UNIT_LAYERLEVEL" val="1"/>
  <p:tag name="KSO_WM_TAG_VERSION" val="1.0"/>
  <p:tag name="KSO_WM_BEAUTIFY_FLAG" val="#wm#"/>
  <p:tag name="KSO_WM_UNIT_TYPE" val="i"/>
  <p:tag name="KSO_WM_UNIT_INDEX" val="76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7"/>
  <p:tag name="KSO_WM_UNIT_LAYERLEVEL" val="1"/>
  <p:tag name="KSO_WM_TAG_VERSION" val="1.0"/>
  <p:tag name="KSO_WM_BEAUTIFY_FLAG" val="#wm#"/>
  <p:tag name="KSO_WM_UNIT_TYPE" val="i"/>
  <p:tag name="KSO_WM_UNIT_INDEX" val="77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8"/>
  <p:tag name="KSO_WM_UNIT_LAYERLEVEL" val="1"/>
  <p:tag name="KSO_WM_TAG_VERSION" val="1.0"/>
  <p:tag name="KSO_WM_BEAUTIFY_FLAG" val="#wm#"/>
  <p:tag name="KSO_WM_UNIT_TYPE" val="i"/>
  <p:tag name="KSO_WM_UNIT_INDEX" val="78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9"/>
  <p:tag name="KSO_WM_UNIT_LAYERLEVEL" val="1"/>
  <p:tag name="KSO_WM_TAG_VERSION" val="1.0"/>
  <p:tag name="KSO_WM_BEAUTIFY_FLAG" val="#wm#"/>
  <p:tag name="KSO_WM_UNIT_TYPE" val="i"/>
  <p:tag name="KSO_WM_UNIT_INDEX" val="79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0"/>
  <p:tag name="KSO_WM_UNIT_LAYERLEVEL" val="1"/>
  <p:tag name="KSO_WM_TAG_VERSION" val="1.0"/>
  <p:tag name="KSO_WM_BEAUTIFY_FLAG" val="#wm#"/>
  <p:tag name="KSO_WM_UNIT_TYPE" val="i"/>
  <p:tag name="KSO_WM_UNIT_INDEX" val="80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1"/>
  <p:tag name="KSO_WM_UNIT_LAYERLEVEL" val="1"/>
  <p:tag name="KSO_WM_TAG_VERSION" val="1.0"/>
  <p:tag name="KSO_WM_BEAUTIFY_FLAG" val="#wm#"/>
  <p:tag name="KSO_WM_UNIT_TYPE" val="i"/>
  <p:tag name="KSO_WM_UNIT_INDEX" val="81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2"/>
  <p:tag name="KSO_WM_UNIT_LAYERLEVEL" val="1"/>
  <p:tag name="KSO_WM_TAG_VERSION" val="1.0"/>
  <p:tag name="KSO_WM_BEAUTIFY_FLAG" val="#wm#"/>
  <p:tag name="KSO_WM_UNIT_TYPE" val="i"/>
  <p:tag name="KSO_WM_UNIT_INDEX" val="82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3"/>
  <p:tag name="KSO_WM_UNIT_LAYERLEVEL" val="1"/>
  <p:tag name="KSO_WM_TAG_VERSION" val="1.0"/>
  <p:tag name="KSO_WM_BEAUTIFY_FLAG" val="#wm#"/>
  <p:tag name="KSO_WM_UNIT_TYPE" val="i"/>
  <p:tag name="KSO_WM_UNIT_INDEX" val="83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4"/>
  <p:tag name="KSO_WM_UNIT_LAYERLEVEL" val="1"/>
  <p:tag name="KSO_WM_TAG_VERSION" val="1.0"/>
  <p:tag name="KSO_WM_BEAUTIFY_FLAG" val="#wm#"/>
  <p:tag name="KSO_WM_UNIT_TYPE" val="i"/>
  <p:tag name="KSO_WM_UNIT_INDEX" val="84"/>
</p:tagLst>
</file>

<file path=ppt/tags/tag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8"/>
  <p:tag name="KSO_WM_UNIT_LAYERLEVEL" val="1"/>
  <p:tag name="KSO_WM_TAG_VERSION" val="1.0"/>
  <p:tag name="KSO_WM_UNIT_TYPE" val="i"/>
  <p:tag name="KSO_WM_UNIT_INDEX" val="38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5"/>
  <p:tag name="KSO_WM_UNIT_LAYERLEVEL" val="1"/>
  <p:tag name="KSO_WM_TAG_VERSION" val="1.0"/>
  <p:tag name="KSO_WM_BEAUTIFY_FLAG" val="#wm#"/>
  <p:tag name="KSO_WM_UNIT_TYPE" val="i"/>
  <p:tag name="KSO_WM_UNIT_INDEX" val="85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6"/>
  <p:tag name="KSO_WM_UNIT_LAYERLEVEL" val="1"/>
  <p:tag name="KSO_WM_TAG_VERSION" val="1.0"/>
  <p:tag name="KSO_WM_BEAUTIFY_FLAG" val="#wm#"/>
  <p:tag name="KSO_WM_UNIT_TYPE" val="i"/>
  <p:tag name="KSO_WM_UNIT_INDEX" val="86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7"/>
  <p:tag name="KSO_WM_UNIT_LAYERLEVEL" val="1"/>
  <p:tag name="KSO_WM_TAG_VERSION" val="1.0"/>
  <p:tag name="KSO_WM_BEAUTIFY_FLAG" val="#wm#"/>
  <p:tag name="KSO_WM_UNIT_TYPE" val="i"/>
  <p:tag name="KSO_WM_UNIT_INDEX" val="87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8"/>
  <p:tag name="KSO_WM_UNIT_LAYERLEVEL" val="1"/>
  <p:tag name="KSO_WM_TAG_VERSION" val="1.0"/>
  <p:tag name="KSO_WM_BEAUTIFY_FLAG" val="#wm#"/>
  <p:tag name="KSO_WM_UNIT_TYPE" val="i"/>
  <p:tag name="KSO_WM_UNIT_INDEX" val="88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9"/>
  <p:tag name="KSO_WM_UNIT_LAYERLEVEL" val="1"/>
  <p:tag name="KSO_WM_TAG_VERSION" val="1.0"/>
  <p:tag name="KSO_WM_BEAUTIFY_FLAG" val="#wm#"/>
  <p:tag name="KSO_WM_UNIT_TYPE" val="i"/>
  <p:tag name="KSO_WM_UNIT_INDEX" val="89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0"/>
  <p:tag name="KSO_WM_UNIT_LAYERLEVEL" val="1"/>
  <p:tag name="KSO_WM_TAG_VERSION" val="1.0"/>
  <p:tag name="KSO_WM_BEAUTIFY_FLAG" val="#wm#"/>
  <p:tag name="KSO_WM_UNIT_TYPE" val="i"/>
  <p:tag name="KSO_WM_UNIT_INDEX" val="90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1"/>
  <p:tag name="KSO_WM_UNIT_LAYERLEVEL" val="1"/>
  <p:tag name="KSO_WM_TAG_VERSION" val="1.0"/>
  <p:tag name="KSO_WM_BEAUTIFY_FLAG" val="#wm#"/>
  <p:tag name="KSO_WM_UNIT_TYPE" val="i"/>
  <p:tag name="KSO_WM_UNIT_INDEX" val="91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2"/>
  <p:tag name="KSO_WM_UNIT_LAYERLEVEL" val="1"/>
  <p:tag name="KSO_WM_TAG_VERSION" val="1.0"/>
  <p:tag name="KSO_WM_BEAUTIFY_FLAG" val="#wm#"/>
  <p:tag name="KSO_WM_UNIT_TYPE" val="i"/>
  <p:tag name="KSO_WM_UNIT_INDEX" val="92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3"/>
  <p:tag name="KSO_WM_UNIT_LAYERLEVEL" val="1"/>
  <p:tag name="KSO_WM_TAG_VERSION" val="1.0"/>
  <p:tag name="KSO_WM_BEAUTIFY_FLAG" val="#wm#"/>
  <p:tag name="KSO_WM_UNIT_TYPE" val="i"/>
  <p:tag name="KSO_WM_UNIT_INDEX" val="93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4"/>
  <p:tag name="KSO_WM_UNIT_LAYERLEVEL" val="1"/>
  <p:tag name="KSO_WM_TAG_VERSION" val="1.0"/>
  <p:tag name="KSO_WM_BEAUTIFY_FLAG" val="#wm#"/>
  <p:tag name="KSO_WM_UNIT_TYPE" val="i"/>
  <p:tag name="KSO_WM_UNIT_INDEX" val="94"/>
</p:tagLst>
</file>

<file path=ppt/tags/tag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9"/>
  <p:tag name="KSO_WM_UNIT_LAYERLEVEL" val="1"/>
  <p:tag name="KSO_WM_TAG_VERSION" val="1.0"/>
  <p:tag name="KSO_WM_UNIT_TYPE" val="i"/>
  <p:tag name="KSO_WM_UNIT_INDEX" val="39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5"/>
  <p:tag name="KSO_WM_UNIT_LAYERLEVEL" val="1"/>
  <p:tag name="KSO_WM_TAG_VERSION" val="1.0"/>
  <p:tag name="KSO_WM_BEAUTIFY_FLAG" val="#wm#"/>
  <p:tag name="KSO_WM_UNIT_TYPE" val="i"/>
  <p:tag name="KSO_WM_UNIT_INDEX" val="95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6"/>
  <p:tag name="KSO_WM_UNIT_LAYERLEVEL" val="1"/>
  <p:tag name="KSO_WM_TAG_VERSION" val="1.0"/>
  <p:tag name="KSO_WM_BEAUTIFY_FLAG" val="#wm#"/>
  <p:tag name="KSO_WM_UNIT_TYPE" val="i"/>
  <p:tag name="KSO_WM_UNIT_INDEX" val="96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7"/>
  <p:tag name="KSO_WM_UNIT_LAYERLEVEL" val="1"/>
  <p:tag name="KSO_WM_TAG_VERSION" val="1.0"/>
  <p:tag name="KSO_WM_BEAUTIFY_FLAG" val="#wm#"/>
  <p:tag name="KSO_WM_UNIT_TYPE" val="i"/>
  <p:tag name="KSO_WM_UNIT_INDEX" val="97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8"/>
  <p:tag name="KSO_WM_UNIT_LAYERLEVEL" val="1"/>
  <p:tag name="KSO_WM_TAG_VERSION" val="1.0"/>
  <p:tag name="KSO_WM_BEAUTIFY_FLAG" val="#wm#"/>
  <p:tag name="KSO_WM_UNIT_TYPE" val="i"/>
  <p:tag name="KSO_WM_UNIT_INDEX" val="98"/>
</p:tagLst>
</file>

<file path=ppt/tags/tag3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9"/>
  <p:tag name="KSO_WM_UNIT_LAYERLEVEL" val="1"/>
  <p:tag name="KSO_WM_TAG_VERSION" val="1.0"/>
  <p:tag name="KSO_WM_BEAUTIFY_FLAG" val="#wm#"/>
  <p:tag name="KSO_WM_UNIT_TYPE" val="i"/>
  <p:tag name="KSO_WM_UNIT_INDEX" val="99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0"/>
  <p:tag name="KSO_WM_UNIT_LAYERLEVEL" val="1"/>
  <p:tag name="KSO_WM_TAG_VERSION" val="1.0"/>
  <p:tag name="KSO_WM_BEAUTIFY_FLAG" val="#wm#"/>
  <p:tag name="KSO_WM_UNIT_TYPE" val="i"/>
  <p:tag name="KSO_WM_UNIT_INDEX" val="100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1"/>
  <p:tag name="KSO_WM_UNIT_LAYERLEVEL" val="1"/>
  <p:tag name="KSO_WM_TAG_VERSION" val="1.0"/>
  <p:tag name="KSO_WM_BEAUTIFY_FLAG" val="#wm#"/>
  <p:tag name="KSO_WM_UNIT_TYPE" val="i"/>
  <p:tag name="KSO_WM_UNIT_INDEX" val="101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2"/>
  <p:tag name="KSO_WM_UNIT_LAYERLEVEL" val="1"/>
  <p:tag name="KSO_WM_TAG_VERSION" val="1.0"/>
  <p:tag name="KSO_WM_BEAUTIFY_FLAG" val="#wm#"/>
  <p:tag name="KSO_WM_UNIT_TYPE" val="i"/>
  <p:tag name="KSO_WM_UNIT_INDEX" val="102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3"/>
  <p:tag name="KSO_WM_UNIT_LAYERLEVEL" val="1"/>
  <p:tag name="KSO_WM_TAG_VERSION" val="1.0"/>
  <p:tag name="KSO_WM_BEAUTIFY_FLAG" val="#wm#"/>
  <p:tag name="KSO_WM_UNIT_TYPE" val="i"/>
  <p:tag name="KSO_WM_UNIT_INDEX" val="103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4"/>
  <p:tag name="KSO_WM_UNIT_LAYERLEVEL" val="1"/>
  <p:tag name="KSO_WM_TAG_VERSION" val="1.0"/>
  <p:tag name="KSO_WM_BEAUTIFY_FLAG" val="#wm#"/>
  <p:tag name="KSO_WM_UNIT_TYPE" val="i"/>
  <p:tag name="KSO_WM_UNIT_INDEX" val="104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0"/>
  <p:tag name="KSO_WM_UNIT_LAYERLEVEL" val="1"/>
  <p:tag name="KSO_WM_TAG_VERSION" val="1.0"/>
  <p:tag name="KSO_WM_UNIT_TYPE" val="i"/>
  <p:tag name="KSO_WM_UNIT_INDEX" val="40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5"/>
  <p:tag name="KSO_WM_UNIT_LAYERLEVEL" val="1"/>
  <p:tag name="KSO_WM_TAG_VERSION" val="1.0"/>
  <p:tag name="KSO_WM_BEAUTIFY_FLAG" val="#wm#"/>
  <p:tag name="KSO_WM_UNIT_TYPE" val="i"/>
  <p:tag name="KSO_WM_UNIT_INDEX" val="105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6"/>
  <p:tag name="KSO_WM_UNIT_LAYERLEVEL" val="1"/>
  <p:tag name="KSO_WM_TAG_VERSION" val="1.0"/>
  <p:tag name="KSO_WM_BEAUTIFY_FLAG" val="#wm#"/>
  <p:tag name="KSO_WM_UNIT_TYPE" val="i"/>
  <p:tag name="KSO_WM_UNIT_INDEX" val="106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7"/>
  <p:tag name="KSO_WM_UNIT_LAYERLEVEL" val="1"/>
  <p:tag name="KSO_WM_TAG_VERSION" val="1.0"/>
  <p:tag name="KSO_WM_BEAUTIFY_FLAG" val="#wm#"/>
  <p:tag name="KSO_WM_UNIT_TYPE" val="i"/>
  <p:tag name="KSO_WM_UNIT_INDEX" val="107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8"/>
  <p:tag name="KSO_WM_UNIT_LAYERLEVEL" val="1"/>
  <p:tag name="KSO_WM_TAG_VERSION" val="1.0"/>
  <p:tag name="KSO_WM_BEAUTIFY_FLAG" val="#wm#"/>
  <p:tag name="KSO_WM_UNIT_TYPE" val="i"/>
  <p:tag name="KSO_WM_UNIT_INDEX" val="108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9"/>
  <p:tag name="KSO_WM_UNIT_LAYERLEVEL" val="1"/>
  <p:tag name="KSO_WM_TAG_VERSION" val="1.0"/>
  <p:tag name="KSO_WM_BEAUTIFY_FLAG" val="#wm#"/>
  <p:tag name="KSO_WM_UNIT_TYPE" val="i"/>
  <p:tag name="KSO_WM_UNIT_INDEX" val="109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10"/>
  <p:tag name="KSO_WM_UNIT_LAYERLEVEL" val="1"/>
  <p:tag name="KSO_WM_TAG_VERSION" val="1.0"/>
  <p:tag name="KSO_WM_BEAUTIFY_FLAG" val="#wm#"/>
  <p:tag name="KSO_WM_UNIT_TYPE" val="i"/>
  <p:tag name="KSO_WM_UNIT_INDEX" val="110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11"/>
  <p:tag name="KSO_WM_UNIT_LAYERLEVEL" val="1"/>
  <p:tag name="KSO_WM_TAG_VERSION" val="1.0"/>
  <p:tag name="KSO_WM_BEAUTIFY_FLAG" val="#wm#"/>
  <p:tag name="KSO_WM_UNIT_TYPE" val="i"/>
  <p:tag name="KSO_WM_UNIT_INDEX" val="111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12"/>
  <p:tag name="KSO_WM_UNIT_LAYERLEVEL" val="1"/>
  <p:tag name="KSO_WM_TAG_VERSION" val="1.0"/>
  <p:tag name="KSO_WM_BEAUTIFY_FLAG" val="#wm#"/>
  <p:tag name="KSO_WM_UNIT_TYPE" val="i"/>
  <p:tag name="KSO_WM_UNIT_INDEX" val="112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13"/>
  <p:tag name="KSO_WM_UNIT_LAYERLEVEL" val="1"/>
  <p:tag name="KSO_WM_TAG_VERSION" val="1.0"/>
  <p:tag name="KSO_WM_BEAUTIFY_FLAG" val="#wm#"/>
  <p:tag name="KSO_WM_UNIT_TYPE" val="i"/>
  <p:tag name="KSO_WM_UNIT_INDEX" val="113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14"/>
  <p:tag name="KSO_WM_UNIT_LAYERLEVEL" val="1"/>
  <p:tag name="KSO_WM_TAG_VERSION" val="1.0"/>
  <p:tag name="KSO_WM_BEAUTIFY_FLAG" val="#wm#"/>
  <p:tag name="KSO_WM_UNIT_TYPE" val="i"/>
  <p:tag name="KSO_WM_UNIT_INDEX" val="114"/>
</p:tagLst>
</file>

<file path=ppt/tags/tag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1"/>
  <p:tag name="KSO_WM_UNIT_LAYERLEVEL" val="1"/>
  <p:tag name="KSO_WM_TAG_VERSION" val="1.0"/>
  <p:tag name="KSO_WM_UNIT_TYPE" val="i"/>
  <p:tag name="KSO_WM_UNIT_INDEX" val="41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编辑母版标题"/>
  <p:tag name="KSO_WM_UNIT_NOCLEAR" val="0"/>
  <p:tag name="KSO_WM_UNIT_VALUE" val="10"/>
  <p:tag name="KSO_WM_UNIT_TYPE" val="a"/>
  <p:tag name="KSO_WM_UNIT_INDEX" val="1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993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993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2"/>
  <p:tag name="KSO_WM_UNIT_LAYERLEVEL" val="1"/>
  <p:tag name="KSO_WM_TAG_VERSION" val="1.0"/>
  <p:tag name="KSO_WM_UNIT_TYPE" val="i"/>
  <p:tag name="KSO_WM_UNIT_INDEX" val="42"/>
</p:tagLst>
</file>

<file path=ppt/tags/tag4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4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1.0"/>
  <p:tag name="KSO_WM_UNIT_TYPE" val="i"/>
  <p:tag name="KSO_WM_UNIT_INDEX" val="3"/>
</p:tagLst>
</file>

<file path=ppt/tags/tag4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1.0"/>
  <p:tag name="KSO_WM_UNIT_TYPE" val="i"/>
  <p:tag name="KSO_WM_UNIT_INDEX" val="4"/>
</p:tagLst>
</file>

<file path=ppt/tags/tag4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1.0"/>
  <p:tag name="KSO_WM_UNIT_TYPE" val="i"/>
  <p:tag name="KSO_WM_UNIT_INDEX" val="5"/>
</p:tagLst>
</file>

<file path=ppt/tags/tag4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6"/>
  <p:tag name="KSO_WM_UNIT_LAYERLEVEL" val="1"/>
  <p:tag name="KSO_WM_TAG_VERSION" val="1.0"/>
  <p:tag name="KSO_WM_UNIT_TYPE" val="i"/>
  <p:tag name="KSO_WM_UNIT_INDEX" val="6"/>
</p:tagLst>
</file>

<file path=ppt/tags/tag4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7"/>
  <p:tag name="KSO_WM_UNIT_LAYERLEVEL" val="1"/>
  <p:tag name="KSO_WM_TAG_VERSION" val="1.0"/>
  <p:tag name="KSO_WM_UNIT_TYPE" val="i"/>
  <p:tag name="KSO_WM_UNIT_INDEX" val="7"/>
</p:tagLst>
</file>

<file path=ppt/tags/tag4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8"/>
  <p:tag name="KSO_WM_UNIT_LAYERLEVEL" val="1"/>
  <p:tag name="KSO_WM_TAG_VERSION" val="1.0"/>
  <p:tag name="KSO_WM_UNIT_TYPE" val="i"/>
  <p:tag name="KSO_WM_UNIT_INDEX" val="8"/>
</p:tagLst>
</file>

<file path=ppt/tags/tag4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9"/>
  <p:tag name="KSO_WM_UNIT_LAYERLEVEL" val="1"/>
  <p:tag name="KSO_WM_TAG_VERSION" val="1.0"/>
  <p:tag name="KSO_WM_UNIT_TYPE" val="i"/>
  <p:tag name="KSO_WM_UNIT_INDEX" val="9"/>
</p:tagLst>
</file>

<file path=ppt/tags/tag4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0"/>
  <p:tag name="KSO_WM_UNIT_LAYERLEVEL" val="1"/>
  <p:tag name="KSO_WM_TAG_VERSION" val="1.0"/>
  <p:tag name="KSO_WM_UNIT_TYPE" val="i"/>
  <p:tag name="KSO_WM_UNIT_INDEX" val="10"/>
</p:tagLst>
</file>

<file path=ppt/tags/tag4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1"/>
  <p:tag name="KSO_WM_UNIT_LAYERLEVEL" val="1"/>
  <p:tag name="KSO_WM_TAG_VERSION" val="1.0"/>
  <p:tag name="KSO_WM_UNIT_TYPE" val="i"/>
  <p:tag name="KSO_WM_UNIT_INDEX" val="11"/>
</p:tagLst>
</file>

<file path=ppt/tags/tag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3"/>
  <p:tag name="KSO_WM_UNIT_LAYERLEVEL" val="1"/>
  <p:tag name="KSO_WM_TAG_VERSION" val="1.0"/>
  <p:tag name="KSO_WM_UNIT_TYPE" val="i"/>
  <p:tag name="KSO_WM_UNIT_INDEX" val="43"/>
</p:tagLst>
</file>

<file path=ppt/tags/tag4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2"/>
  <p:tag name="KSO_WM_UNIT_LAYERLEVEL" val="1"/>
  <p:tag name="KSO_WM_TAG_VERSION" val="1.0"/>
  <p:tag name="KSO_WM_UNIT_TYPE" val="i"/>
  <p:tag name="KSO_WM_UNIT_INDEX" val="12"/>
</p:tagLst>
</file>

<file path=ppt/tags/tag4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3"/>
  <p:tag name="KSO_WM_UNIT_LAYERLEVEL" val="1"/>
  <p:tag name="KSO_WM_TAG_VERSION" val="1.0"/>
  <p:tag name="KSO_WM_UNIT_TYPE" val="i"/>
  <p:tag name="KSO_WM_UNIT_INDEX" val="13"/>
</p:tagLst>
</file>

<file path=ppt/tags/tag4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4"/>
  <p:tag name="KSO_WM_UNIT_LAYERLEVEL" val="1"/>
  <p:tag name="KSO_WM_TAG_VERSION" val="1.0"/>
  <p:tag name="KSO_WM_UNIT_TYPE" val="i"/>
  <p:tag name="KSO_WM_UNIT_INDEX" val="14"/>
</p:tagLst>
</file>

<file path=ppt/tags/tag4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5"/>
  <p:tag name="KSO_WM_UNIT_LAYERLEVEL" val="1"/>
  <p:tag name="KSO_WM_TAG_VERSION" val="1.0"/>
  <p:tag name="KSO_WM_UNIT_TYPE" val="i"/>
  <p:tag name="KSO_WM_UNIT_INDEX" val="15"/>
</p:tagLst>
</file>

<file path=ppt/tags/tag4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6"/>
  <p:tag name="KSO_WM_UNIT_LAYERLEVEL" val="1"/>
  <p:tag name="KSO_WM_TAG_VERSION" val="1.0"/>
  <p:tag name="KSO_WM_UNIT_TYPE" val="i"/>
  <p:tag name="KSO_WM_UNIT_INDEX" val="16"/>
</p:tagLst>
</file>

<file path=ppt/tags/tag4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7"/>
  <p:tag name="KSO_WM_UNIT_LAYERLEVEL" val="1"/>
  <p:tag name="KSO_WM_TAG_VERSION" val="1.0"/>
  <p:tag name="KSO_WM_UNIT_TYPE" val="i"/>
  <p:tag name="KSO_WM_UNIT_INDEX" val="17"/>
</p:tagLst>
</file>

<file path=ppt/tags/tag4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8"/>
  <p:tag name="KSO_WM_UNIT_LAYERLEVEL" val="1"/>
  <p:tag name="KSO_WM_TAG_VERSION" val="1.0"/>
  <p:tag name="KSO_WM_UNIT_TYPE" val="i"/>
  <p:tag name="KSO_WM_UNIT_INDEX" val="18"/>
</p:tagLst>
</file>

<file path=ppt/tags/tag4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9"/>
  <p:tag name="KSO_WM_UNIT_LAYERLEVEL" val="1"/>
  <p:tag name="KSO_WM_TAG_VERSION" val="1.0"/>
  <p:tag name="KSO_WM_UNIT_TYPE" val="i"/>
  <p:tag name="KSO_WM_UNIT_INDEX" val="19"/>
</p:tagLst>
</file>

<file path=ppt/tags/tag43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993"/>
  <p:tag name="KSO_WM_TEMPLATE_THUMBS_INDEX" val="1、9"/>
</p:tagLst>
</file>

<file path=ppt/tags/tag4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UNIT_TYPE" val="i"/>
  <p:tag name="KSO_WM_UNIT_INDEX" val="1"/>
</p:tagLst>
</file>

<file path=ppt/tags/tag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4"/>
  <p:tag name="KSO_WM_UNIT_LAYERLEVEL" val="1"/>
  <p:tag name="KSO_WM_TAG_VERSION" val="1.0"/>
  <p:tag name="KSO_WM_UNIT_TYPE" val="i"/>
  <p:tag name="KSO_WM_UNIT_INDEX" val="44"/>
</p:tagLst>
</file>

<file path=ppt/tags/tag4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UNIT_TYPE" val="i"/>
  <p:tag name="KSO_WM_UNIT_INDEX" val="2"/>
</p:tagLst>
</file>

<file path=ppt/tags/tag4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UNIT_TYPE" val="i"/>
  <p:tag name="KSO_WM_UNIT_INDEX" val="3"/>
</p:tagLst>
</file>

<file path=ppt/tags/tag4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1.0"/>
  <p:tag name="KSO_WM_UNIT_TYPE" val="i"/>
  <p:tag name="KSO_WM_UNIT_INDEX" val="4"/>
</p:tagLst>
</file>

<file path=ppt/tags/tag4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1.0"/>
  <p:tag name="KSO_WM_UNIT_TYPE" val="i"/>
  <p:tag name="KSO_WM_UNIT_INDEX" val="5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5"/>
  <p:tag name="KSO_WM_UNIT_LAYERLEVEL" val="1"/>
  <p:tag name="KSO_WM_TAG_VERSION" val="1.0"/>
  <p:tag name="KSO_WM_BEAUTIFY_FLAG" val="#wm#"/>
  <p:tag name="KSO_WM_UNIT_PRESET_TEXT" val="公司名占位符"/>
  <p:tag name="KSO_WM_UNIT_NOCLEAR" val="0"/>
  <p:tag name="KSO_WM_UNIT_VALUE" val="11"/>
  <p:tag name="KSO_WM_UNIT_TYPE" val="f"/>
  <p:tag name="KSO_WM_UNIT_INDEX" val="5"/>
  <p:tag name="KSO_WM_UNIT_SUBTYPE" val="g"/>
</p:tagLst>
</file>

<file path=ppt/tags/tag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5"/>
  <p:tag name="KSO_WM_UNIT_LAYERLEVEL" val="1"/>
  <p:tag name="KSO_WM_TAG_VERSION" val="1.0"/>
  <p:tag name="KSO_WM_UNIT_TYPE" val="i"/>
  <p:tag name="KSO_WM_UNIT_INDEX" val="45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4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1.0"/>
  <p:tag name="KSO_WM_UNIT_TYPE" val="i"/>
  <p:tag name="KSO_WM_UNIT_INDEX" val="6"/>
</p:tagLst>
</file>

<file path=ppt/tags/tag4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1.0"/>
  <p:tag name="KSO_WM_UNIT_TYPE" val="i"/>
  <p:tag name="KSO_WM_UNIT_INDEX" val="7"/>
</p:tagLst>
</file>

<file path=ppt/tags/tag4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1.0"/>
  <p:tag name="KSO_WM_UNIT_TYPE" val="i"/>
  <p:tag name="KSO_WM_UNIT_INDEX" val="8"/>
</p:tagLst>
</file>

<file path=ppt/tags/tag4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1.0"/>
  <p:tag name="KSO_WM_UNIT_TYPE" val="i"/>
  <p:tag name="KSO_WM_UNIT_INDEX" val="9"/>
</p:tagLst>
</file>

<file path=ppt/tags/tag4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1.0"/>
  <p:tag name="KSO_WM_UNIT_TYPE" val="i"/>
  <p:tag name="KSO_WM_UNIT_INDEX" val="10"/>
</p:tagLst>
</file>

<file path=ppt/tags/tag4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"/>
  <p:tag name="KSO_WM_UNIT_LAYERLEVEL" val="1"/>
  <p:tag name="KSO_WM_TAG_VERSION" val="1.0"/>
  <p:tag name="KSO_WM_UNIT_TYPE" val="i"/>
  <p:tag name="KSO_WM_UNIT_INDEX" val="11"/>
</p:tagLst>
</file>

<file path=ppt/tags/tag4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1.0"/>
  <p:tag name="KSO_WM_UNIT_TYPE" val="i"/>
  <p:tag name="KSO_WM_UNIT_INDEX" val="12"/>
</p:tagLst>
</file>

<file path=ppt/tags/tag4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3"/>
  <p:tag name="KSO_WM_UNIT_LAYERLEVEL" val="1"/>
  <p:tag name="KSO_WM_TAG_VERSION" val="1.0"/>
  <p:tag name="KSO_WM_UNIT_TYPE" val="i"/>
  <p:tag name="KSO_WM_UNIT_INDEX" val="13"/>
</p:tagLst>
</file>

<file path=ppt/tags/tag4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4"/>
  <p:tag name="KSO_WM_UNIT_LAYERLEVEL" val="1"/>
  <p:tag name="KSO_WM_TAG_VERSION" val="1.0"/>
  <p:tag name="KSO_WM_UNIT_TYPE" val="i"/>
  <p:tag name="KSO_WM_UNIT_INDEX" val="14"/>
</p:tagLst>
</file>

<file path=ppt/tags/tag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6"/>
  <p:tag name="KSO_WM_UNIT_LAYERLEVEL" val="1"/>
  <p:tag name="KSO_WM_TAG_VERSION" val="1.0"/>
  <p:tag name="KSO_WM_UNIT_TYPE" val="i"/>
  <p:tag name="KSO_WM_UNIT_INDEX" val="46"/>
</p:tagLst>
</file>

<file path=ppt/tags/tag4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5"/>
  <p:tag name="KSO_WM_UNIT_LAYERLEVEL" val="1"/>
  <p:tag name="KSO_WM_TAG_VERSION" val="1.0"/>
  <p:tag name="KSO_WM_UNIT_TYPE" val="i"/>
  <p:tag name="KSO_WM_UNIT_INDEX" val="15"/>
</p:tagLst>
</file>

<file path=ppt/tags/tag4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6"/>
  <p:tag name="KSO_WM_UNIT_LAYERLEVEL" val="1"/>
  <p:tag name="KSO_WM_TAG_VERSION" val="1.0"/>
  <p:tag name="KSO_WM_UNIT_TYPE" val="i"/>
  <p:tag name="KSO_WM_UNIT_INDEX" val="16"/>
</p:tagLst>
</file>

<file path=ppt/tags/tag4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7"/>
  <p:tag name="KSO_WM_UNIT_LAYERLEVEL" val="1"/>
  <p:tag name="KSO_WM_TAG_VERSION" val="1.0"/>
  <p:tag name="KSO_WM_UNIT_TYPE" val="i"/>
  <p:tag name="KSO_WM_UNIT_INDEX" val="17"/>
</p:tagLst>
</file>

<file path=ppt/tags/tag4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8"/>
  <p:tag name="KSO_WM_UNIT_LAYERLEVEL" val="1"/>
  <p:tag name="KSO_WM_TAG_VERSION" val="1.0"/>
  <p:tag name="KSO_WM_UNIT_TYPE" val="i"/>
  <p:tag name="KSO_WM_UNIT_INDEX" val="18"/>
</p:tagLst>
</file>

<file path=ppt/tags/tag4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9"/>
  <p:tag name="KSO_WM_UNIT_LAYERLEVEL" val="1"/>
  <p:tag name="KSO_WM_TAG_VERSION" val="1.0"/>
  <p:tag name="KSO_WM_UNIT_TYPE" val="i"/>
  <p:tag name="KSO_WM_UNIT_INDEX" val="19"/>
</p:tagLst>
</file>

<file path=ppt/tags/tag4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0"/>
  <p:tag name="KSO_WM_UNIT_LAYERLEVEL" val="1"/>
  <p:tag name="KSO_WM_TAG_VERSION" val="1.0"/>
  <p:tag name="KSO_WM_UNIT_TYPE" val="i"/>
  <p:tag name="KSO_WM_UNIT_INDEX" val="20"/>
</p:tagLst>
</file>

<file path=ppt/tags/tag4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1"/>
  <p:tag name="KSO_WM_UNIT_LAYERLEVEL" val="1"/>
  <p:tag name="KSO_WM_TAG_VERSION" val="1.0"/>
  <p:tag name="KSO_WM_UNIT_TYPE" val="i"/>
  <p:tag name="KSO_WM_UNIT_INDEX" val="21"/>
</p:tagLst>
</file>

<file path=ppt/tags/tag4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2"/>
  <p:tag name="KSO_WM_UNIT_LAYERLEVEL" val="1"/>
  <p:tag name="KSO_WM_TAG_VERSION" val="1.0"/>
  <p:tag name="KSO_WM_UNIT_TYPE" val="i"/>
  <p:tag name="KSO_WM_UNIT_INDEX" val="22"/>
</p:tagLst>
</file>

<file path=ppt/tags/tag4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3"/>
  <p:tag name="KSO_WM_UNIT_LAYERLEVEL" val="1"/>
  <p:tag name="KSO_WM_TAG_VERSION" val="1.0"/>
  <p:tag name="KSO_WM_UNIT_TYPE" val="i"/>
  <p:tag name="KSO_WM_UNIT_INDEX" val="23"/>
</p:tagLst>
</file>

<file path=ppt/tags/tag4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4"/>
  <p:tag name="KSO_WM_UNIT_LAYERLEVEL" val="1"/>
  <p:tag name="KSO_WM_TAG_VERSION" val="1.0"/>
  <p:tag name="KSO_WM_UNIT_TYPE" val="i"/>
  <p:tag name="KSO_WM_UNIT_INDEX" val="24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7"/>
  <p:tag name="KSO_WM_UNIT_LAYERLEVEL" val="1"/>
  <p:tag name="KSO_WM_TAG_VERSION" val="1.0"/>
  <p:tag name="KSO_WM_UNIT_TYPE" val="i"/>
  <p:tag name="KSO_WM_UNIT_INDEX" val="47"/>
</p:tagLst>
</file>

<file path=ppt/tags/tag4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5"/>
  <p:tag name="KSO_WM_UNIT_LAYERLEVEL" val="1"/>
  <p:tag name="KSO_WM_TAG_VERSION" val="1.0"/>
  <p:tag name="KSO_WM_UNIT_TYPE" val="i"/>
  <p:tag name="KSO_WM_UNIT_INDEX" val="25"/>
</p:tagLst>
</file>

<file path=ppt/tags/tag4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6"/>
  <p:tag name="KSO_WM_UNIT_LAYERLEVEL" val="1"/>
  <p:tag name="KSO_WM_TAG_VERSION" val="1.0"/>
  <p:tag name="KSO_WM_UNIT_TYPE" val="i"/>
  <p:tag name="KSO_WM_UNIT_INDEX" val="26"/>
</p:tagLst>
</file>

<file path=ppt/tags/tag4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7"/>
  <p:tag name="KSO_WM_UNIT_LAYERLEVEL" val="1"/>
  <p:tag name="KSO_WM_TAG_VERSION" val="1.0"/>
  <p:tag name="KSO_WM_UNIT_TYPE" val="i"/>
  <p:tag name="KSO_WM_UNIT_INDEX" val="27"/>
</p:tagLst>
</file>

<file path=ppt/tags/tag4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8"/>
  <p:tag name="KSO_WM_UNIT_LAYERLEVEL" val="1"/>
  <p:tag name="KSO_WM_TAG_VERSION" val="1.0"/>
  <p:tag name="KSO_WM_UNIT_TYPE" val="i"/>
  <p:tag name="KSO_WM_UNIT_INDEX" val="28"/>
</p:tagLst>
</file>

<file path=ppt/tags/tag4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29"/>
  <p:tag name="KSO_WM_UNIT_LAYERLEVEL" val="1"/>
  <p:tag name="KSO_WM_TAG_VERSION" val="1.0"/>
  <p:tag name="KSO_WM_UNIT_TYPE" val="i"/>
  <p:tag name="KSO_WM_UNIT_INDEX" val="29"/>
</p:tagLst>
</file>

<file path=ppt/tags/tag4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0"/>
  <p:tag name="KSO_WM_UNIT_LAYERLEVEL" val="1"/>
  <p:tag name="KSO_WM_TAG_VERSION" val="1.0"/>
  <p:tag name="KSO_WM_UNIT_TYPE" val="i"/>
  <p:tag name="KSO_WM_UNIT_INDEX" val="30"/>
</p:tagLst>
</file>

<file path=ppt/tags/tag4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1"/>
  <p:tag name="KSO_WM_UNIT_LAYERLEVEL" val="1"/>
  <p:tag name="KSO_WM_TAG_VERSION" val="1.0"/>
  <p:tag name="KSO_WM_UNIT_TYPE" val="i"/>
  <p:tag name="KSO_WM_UNIT_INDEX" val="31"/>
</p:tagLst>
</file>

<file path=ppt/tags/tag4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2"/>
  <p:tag name="KSO_WM_UNIT_LAYERLEVEL" val="1"/>
  <p:tag name="KSO_WM_TAG_VERSION" val="1.0"/>
  <p:tag name="KSO_WM_UNIT_TYPE" val="i"/>
  <p:tag name="KSO_WM_UNIT_INDEX" val="32"/>
</p:tagLst>
</file>

<file path=ppt/tags/tag4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3"/>
  <p:tag name="KSO_WM_UNIT_LAYERLEVEL" val="1"/>
  <p:tag name="KSO_WM_TAG_VERSION" val="1.0"/>
  <p:tag name="KSO_WM_UNIT_TYPE" val="i"/>
  <p:tag name="KSO_WM_UNIT_INDEX" val="33"/>
</p:tagLst>
</file>

<file path=ppt/tags/tag4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4"/>
  <p:tag name="KSO_WM_UNIT_LAYERLEVEL" val="1"/>
  <p:tag name="KSO_WM_TAG_VERSION" val="1.0"/>
  <p:tag name="KSO_WM_UNIT_TYPE" val="i"/>
  <p:tag name="KSO_WM_UNIT_INDEX" val="34"/>
</p:tagLst>
</file>

<file path=ppt/tags/tag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8"/>
  <p:tag name="KSO_WM_UNIT_LAYERLEVEL" val="1"/>
  <p:tag name="KSO_WM_TAG_VERSION" val="1.0"/>
  <p:tag name="KSO_WM_UNIT_TYPE" val="i"/>
  <p:tag name="KSO_WM_UNIT_INDEX" val="48"/>
</p:tagLst>
</file>

<file path=ppt/tags/tag4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5"/>
  <p:tag name="KSO_WM_UNIT_LAYERLEVEL" val="1"/>
  <p:tag name="KSO_WM_TAG_VERSION" val="1.0"/>
  <p:tag name="KSO_WM_UNIT_TYPE" val="i"/>
  <p:tag name="KSO_WM_UNIT_INDEX" val="35"/>
</p:tagLst>
</file>

<file path=ppt/tags/tag4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6"/>
  <p:tag name="KSO_WM_UNIT_LAYERLEVEL" val="1"/>
  <p:tag name="KSO_WM_TAG_VERSION" val="1.0"/>
  <p:tag name="KSO_WM_UNIT_TYPE" val="i"/>
  <p:tag name="KSO_WM_UNIT_INDEX" val="36"/>
</p:tagLst>
</file>

<file path=ppt/tags/tag4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7"/>
  <p:tag name="KSO_WM_UNIT_LAYERLEVEL" val="1"/>
  <p:tag name="KSO_WM_TAG_VERSION" val="1.0"/>
  <p:tag name="KSO_WM_UNIT_TYPE" val="i"/>
  <p:tag name="KSO_WM_UNIT_INDEX" val="37"/>
</p:tagLst>
</file>

<file path=ppt/tags/tag4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8"/>
  <p:tag name="KSO_WM_UNIT_LAYERLEVEL" val="1"/>
  <p:tag name="KSO_WM_TAG_VERSION" val="1.0"/>
  <p:tag name="KSO_WM_UNIT_TYPE" val="i"/>
  <p:tag name="KSO_WM_UNIT_INDEX" val="38"/>
</p:tagLst>
</file>

<file path=ppt/tags/tag4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9"/>
  <p:tag name="KSO_WM_UNIT_LAYERLEVEL" val="1"/>
  <p:tag name="KSO_WM_TAG_VERSION" val="1.0"/>
  <p:tag name="KSO_WM_UNIT_TYPE" val="i"/>
  <p:tag name="KSO_WM_UNIT_INDEX" val="39"/>
</p:tagLst>
</file>

<file path=ppt/tags/tag4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0"/>
  <p:tag name="KSO_WM_UNIT_LAYERLEVEL" val="1"/>
  <p:tag name="KSO_WM_TAG_VERSION" val="1.0"/>
  <p:tag name="KSO_WM_UNIT_TYPE" val="i"/>
  <p:tag name="KSO_WM_UNIT_INDEX" val="40"/>
</p:tagLst>
</file>

<file path=ppt/tags/tag4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1"/>
  <p:tag name="KSO_WM_UNIT_LAYERLEVEL" val="1"/>
  <p:tag name="KSO_WM_TAG_VERSION" val="1.0"/>
  <p:tag name="KSO_WM_UNIT_TYPE" val="i"/>
  <p:tag name="KSO_WM_UNIT_INDEX" val="41"/>
</p:tagLst>
</file>

<file path=ppt/tags/tag4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2"/>
  <p:tag name="KSO_WM_UNIT_LAYERLEVEL" val="1"/>
  <p:tag name="KSO_WM_TAG_VERSION" val="1.0"/>
  <p:tag name="KSO_WM_UNIT_TYPE" val="i"/>
  <p:tag name="KSO_WM_UNIT_INDEX" val="42"/>
</p:tagLst>
</file>

<file path=ppt/tags/tag4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3"/>
  <p:tag name="KSO_WM_UNIT_LAYERLEVEL" val="1"/>
  <p:tag name="KSO_WM_TAG_VERSION" val="1.0"/>
  <p:tag name="KSO_WM_UNIT_TYPE" val="i"/>
  <p:tag name="KSO_WM_UNIT_INDEX" val="43"/>
</p:tagLst>
</file>

<file path=ppt/tags/tag4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4"/>
  <p:tag name="KSO_WM_UNIT_LAYERLEVEL" val="1"/>
  <p:tag name="KSO_WM_TAG_VERSION" val="1.0"/>
  <p:tag name="KSO_WM_UNIT_TYPE" val="i"/>
  <p:tag name="KSO_WM_UNIT_INDEX" val="44"/>
</p:tagLst>
</file>

<file path=ppt/tags/tag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9"/>
  <p:tag name="KSO_WM_UNIT_LAYERLEVEL" val="1"/>
  <p:tag name="KSO_WM_TAG_VERSION" val="1.0"/>
  <p:tag name="KSO_WM_UNIT_TYPE" val="i"/>
  <p:tag name="KSO_WM_UNIT_INDEX" val="49"/>
</p:tagLst>
</file>

<file path=ppt/tags/tag4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5"/>
  <p:tag name="KSO_WM_UNIT_LAYERLEVEL" val="1"/>
  <p:tag name="KSO_WM_TAG_VERSION" val="1.0"/>
  <p:tag name="KSO_WM_UNIT_TYPE" val="i"/>
  <p:tag name="KSO_WM_UNIT_INDEX" val="45"/>
</p:tagLst>
</file>

<file path=ppt/tags/tag4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6"/>
  <p:tag name="KSO_WM_UNIT_LAYERLEVEL" val="1"/>
  <p:tag name="KSO_WM_TAG_VERSION" val="1.0"/>
  <p:tag name="KSO_WM_UNIT_TYPE" val="i"/>
  <p:tag name="KSO_WM_UNIT_INDEX" val="46"/>
</p:tagLst>
</file>

<file path=ppt/tags/tag4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7"/>
  <p:tag name="KSO_WM_UNIT_LAYERLEVEL" val="1"/>
  <p:tag name="KSO_WM_TAG_VERSION" val="1.0"/>
  <p:tag name="KSO_WM_UNIT_TYPE" val="i"/>
  <p:tag name="KSO_WM_UNIT_INDEX" val="47"/>
</p:tagLst>
</file>

<file path=ppt/tags/tag4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8"/>
  <p:tag name="KSO_WM_UNIT_LAYERLEVEL" val="1"/>
  <p:tag name="KSO_WM_TAG_VERSION" val="1.0"/>
  <p:tag name="KSO_WM_UNIT_TYPE" val="i"/>
  <p:tag name="KSO_WM_UNIT_INDEX" val="48"/>
</p:tagLst>
</file>

<file path=ppt/tags/tag4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9"/>
  <p:tag name="KSO_WM_UNIT_LAYERLEVEL" val="1"/>
  <p:tag name="KSO_WM_TAG_VERSION" val="1.0"/>
  <p:tag name="KSO_WM_UNIT_TYPE" val="i"/>
  <p:tag name="KSO_WM_UNIT_INDEX" val="49"/>
</p:tagLst>
</file>

<file path=ppt/tags/tag4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0"/>
  <p:tag name="KSO_WM_UNIT_LAYERLEVEL" val="1"/>
  <p:tag name="KSO_WM_TAG_VERSION" val="1.0"/>
  <p:tag name="KSO_WM_UNIT_TYPE" val="i"/>
  <p:tag name="KSO_WM_UNIT_INDEX" val="50"/>
</p:tagLst>
</file>

<file path=ppt/tags/tag4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1"/>
  <p:tag name="KSO_WM_UNIT_LAYERLEVEL" val="1"/>
  <p:tag name="KSO_WM_TAG_VERSION" val="1.0"/>
  <p:tag name="KSO_WM_UNIT_TYPE" val="i"/>
  <p:tag name="KSO_WM_UNIT_INDEX" val="51"/>
</p:tagLst>
</file>

<file path=ppt/tags/tag4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2"/>
  <p:tag name="KSO_WM_UNIT_LAYERLEVEL" val="1"/>
  <p:tag name="KSO_WM_TAG_VERSION" val="1.0"/>
  <p:tag name="KSO_WM_UNIT_TYPE" val="i"/>
  <p:tag name="KSO_WM_UNIT_INDEX" val="52"/>
</p:tagLst>
</file>

<file path=ppt/tags/tag4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3"/>
  <p:tag name="KSO_WM_UNIT_LAYERLEVEL" val="1"/>
  <p:tag name="KSO_WM_TAG_VERSION" val="1.0"/>
  <p:tag name="KSO_WM_UNIT_TYPE" val="i"/>
  <p:tag name="KSO_WM_UNIT_INDEX" val="53"/>
</p:tagLst>
</file>

<file path=ppt/tags/tag4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4"/>
  <p:tag name="KSO_WM_UNIT_LAYERLEVEL" val="1"/>
  <p:tag name="KSO_WM_TAG_VERSION" val="1.0"/>
  <p:tag name="KSO_WM_UNIT_TYPE" val="i"/>
  <p:tag name="KSO_WM_UNIT_INDEX" val="54"/>
</p:tagLst>
</file>

<file path=ppt/tags/tag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1.0"/>
  <p:tag name="KSO_WM_UNIT_TYPE" val="i"/>
  <p:tag name="KSO_WM_UNIT_INDEX" val="5"/>
</p:tagLst>
</file>

<file path=ppt/tags/tag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0"/>
  <p:tag name="KSO_WM_UNIT_LAYERLEVEL" val="1"/>
  <p:tag name="KSO_WM_TAG_VERSION" val="1.0"/>
  <p:tag name="KSO_WM_UNIT_TYPE" val="i"/>
  <p:tag name="KSO_WM_UNIT_INDEX" val="50"/>
</p:tagLst>
</file>

<file path=ppt/tags/tag5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5"/>
  <p:tag name="KSO_WM_UNIT_LAYERLEVEL" val="1"/>
  <p:tag name="KSO_WM_TAG_VERSION" val="1.0"/>
  <p:tag name="KSO_WM_UNIT_TYPE" val="i"/>
  <p:tag name="KSO_WM_UNIT_INDEX" val="55"/>
</p:tagLst>
</file>

<file path=ppt/tags/tag5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6"/>
  <p:tag name="KSO_WM_UNIT_LAYERLEVEL" val="1"/>
  <p:tag name="KSO_WM_TAG_VERSION" val="1.0"/>
  <p:tag name="KSO_WM_UNIT_TYPE" val="i"/>
  <p:tag name="KSO_WM_UNIT_INDEX" val="56"/>
</p:tagLst>
</file>

<file path=ppt/tags/tag5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7"/>
  <p:tag name="KSO_WM_UNIT_LAYERLEVEL" val="1"/>
  <p:tag name="KSO_WM_TAG_VERSION" val="1.0"/>
  <p:tag name="KSO_WM_UNIT_TYPE" val="i"/>
  <p:tag name="KSO_WM_UNIT_INDEX" val="57"/>
</p:tagLst>
</file>

<file path=ppt/tags/tag5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8"/>
  <p:tag name="KSO_WM_UNIT_LAYERLEVEL" val="1"/>
  <p:tag name="KSO_WM_TAG_VERSION" val="1.0"/>
  <p:tag name="KSO_WM_UNIT_TYPE" val="i"/>
  <p:tag name="KSO_WM_UNIT_INDEX" val="58"/>
</p:tagLst>
</file>

<file path=ppt/tags/tag5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9"/>
  <p:tag name="KSO_WM_UNIT_LAYERLEVEL" val="1"/>
  <p:tag name="KSO_WM_TAG_VERSION" val="1.0"/>
  <p:tag name="KSO_WM_UNIT_TYPE" val="i"/>
  <p:tag name="KSO_WM_UNIT_INDEX" val="59"/>
</p:tagLst>
</file>

<file path=ppt/tags/tag5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0"/>
  <p:tag name="KSO_WM_UNIT_LAYERLEVEL" val="1"/>
  <p:tag name="KSO_WM_TAG_VERSION" val="1.0"/>
  <p:tag name="KSO_WM_UNIT_TYPE" val="i"/>
  <p:tag name="KSO_WM_UNIT_INDEX" val="60"/>
</p:tagLst>
</file>

<file path=ppt/tags/tag5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1"/>
  <p:tag name="KSO_WM_UNIT_LAYERLEVEL" val="1"/>
  <p:tag name="KSO_WM_TAG_VERSION" val="1.0"/>
  <p:tag name="KSO_WM_UNIT_TYPE" val="i"/>
  <p:tag name="KSO_WM_UNIT_INDEX" val="61"/>
</p:tagLst>
</file>

<file path=ppt/tags/tag5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2"/>
  <p:tag name="KSO_WM_UNIT_LAYERLEVEL" val="1"/>
  <p:tag name="KSO_WM_TAG_VERSION" val="1.0"/>
  <p:tag name="KSO_WM_UNIT_TYPE" val="i"/>
  <p:tag name="KSO_WM_UNIT_INDEX" val="62"/>
</p:tagLst>
</file>

<file path=ppt/tags/tag5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3"/>
  <p:tag name="KSO_WM_UNIT_LAYERLEVEL" val="1"/>
  <p:tag name="KSO_WM_TAG_VERSION" val="1.0"/>
  <p:tag name="KSO_WM_UNIT_TYPE" val="i"/>
  <p:tag name="KSO_WM_UNIT_INDEX" val="63"/>
</p:tagLst>
</file>

<file path=ppt/tags/tag5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4"/>
  <p:tag name="KSO_WM_UNIT_LAYERLEVEL" val="1"/>
  <p:tag name="KSO_WM_TAG_VERSION" val="1.0"/>
  <p:tag name="KSO_WM_UNIT_TYPE" val="i"/>
  <p:tag name="KSO_WM_UNIT_INDEX" val="64"/>
</p:tagLst>
</file>

<file path=ppt/tags/tag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1"/>
  <p:tag name="KSO_WM_UNIT_LAYERLEVEL" val="1"/>
  <p:tag name="KSO_WM_TAG_VERSION" val="1.0"/>
  <p:tag name="KSO_WM_UNIT_TYPE" val="i"/>
  <p:tag name="KSO_WM_UNIT_INDEX" val="51"/>
</p:tagLst>
</file>

<file path=ppt/tags/tag5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5"/>
  <p:tag name="KSO_WM_UNIT_LAYERLEVEL" val="1"/>
  <p:tag name="KSO_WM_TAG_VERSION" val="1.0"/>
  <p:tag name="KSO_WM_UNIT_TYPE" val="i"/>
  <p:tag name="KSO_WM_UNIT_INDEX" val="65"/>
</p:tagLst>
</file>

<file path=ppt/tags/tag5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6"/>
  <p:tag name="KSO_WM_UNIT_LAYERLEVEL" val="1"/>
  <p:tag name="KSO_WM_TAG_VERSION" val="1.0"/>
  <p:tag name="KSO_WM_UNIT_TYPE" val="i"/>
  <p:tag name="KSO_WM_UNIT_INDEX" val="66"/>
</p:tagLst>
</file>

<file path=ppt/tags/tag5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7"/>
  <p:tag name="KSO_WM_UNIT_LAYERLEVEL" val="1"/>
  <p:tag name="KSO_WM_TAG_VERSION" val="1.0"/>
  <p:tag name="KSO_WM_UNIT_TYPE" val="i"/>
  <p:tag name="KSO_WM_UNIT_INDEX" val="67"/>
</p:tagLst>
</file>

<file path=ppt/tags/tag5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8"/>
  <p:tag name="KSO_WM_UNIT_LAYERLEVEL" val="1"/>
  <p:tag name="KSO_WM_TAG_VERSION" val="1.0"/>
  <p:tag name="KSO_WM_UNIT_TYPE" val="i"/>
  <p:tag name="KSO_WM_UNIT_INDEX" val="68"/>
</p:tagLst>
</file>

<file path=ppt/tags/tag5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9"/>
  <p:tag name="KSO_WM_UNIT_LAYERLEVEL" val="1"/>
  <p:tag name="KSO_WM_TAG_VERSION" val="1.0"/>
  <p:tag name="KSO_WM_UNIT_TYPE" val="i"/>
  <p:tag name="KSO_WM_UNIT_INDEX" val="69"/>
</p:tagLst>
</file>

<file path=ppt/tags/tag5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0"/>
  <p:tag name="KSO_WM_UNIT_LAYERLEVEL" val="1"/>
  <p:tag name="KSO_WM_TAG_VERSION" val="1.0"/>
  <p:tag name="KSO_WM_UNIT_TYPE" val="i"/>
  <p:tag name="KSO_WM_UNIT_INDEX" val="70"/>
</p:tagLst>
</file>

<file path=ppt/tags/tag5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1"/>
  <p:tag name="KSO_WM_UNIT_LAYERLEVEL" val="1"/>
  <p:tag name="KSO_WM_TAG_VERSION" val="1.0"/>
  <p:tag name="KSO_WM_UNIT_TYPE" val="i"/>
  <p:tag name="KSO_WM_UNIT_INDEX" val="71"/>
</p:tagLst>
</file>

<file path=ppt/tags/tag5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2"/>
  <p:tag name="KSO_WM_UNIT_LAYERLEVEL" val="1"/>
  <p:tag name="KSO_WM_TAG_VERSION" val="1.0"/>
  <p:tag name="KSO_WM_UNIT_TYPE" val="i"/>
  <p:tag name="KSO_WM_UNIT_INDEX" val="72"/>
</p:tagLst>
</file>

<file path=ppt/tags/tag5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3"/>
  <p:tag name="KSO_WM_UNIT_LAYERLEVEL" val="1"/>
  <p:tag name="KSO_WM_TAG_VERSION" val="1.0"/>
  <p:tag name="KSO_WM_UNIT_TYPE" val="i"/>
  <p:tag name="KSO_WM_UNIT_INDEX" val="73"/>
</p:tagLst>
</file>

<file path=ppt/tags/tag5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4"/>
  <p:tag name="KSO_WM_UNIT_LAYERLEVEL" val="1"/>
  <p:tag name="KSO_WM_TAG_VERSION" val="1.0"/>
  <p:tag name="KSO_WM_UNIT_TYPE" val="i"/>
  <p:tag name="KSO_WM_UNIT_INDEX" val="74"/>
</p:tagLst>
</file>

<file path=ppt/tags/tag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2"/>
  <p:tag name="KSO_WM_UNIT_LAYERLEVEL" val="1"/>
  <p:tag name="KSO_WM_TAG_VERSION" val="1.0"/>
  <p:tag name="KSO_WM_UNIT_TYPE" val="i"/>
  <p:tag name="KSO_WM_UNIT_INDEX" val="52"/>
</p:tagLst>
</file>

<file path=ppt/tags/tag5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5"/>
  <p:tag name="KSO_WM_UNIT_LAYERLEVEL" val="1"/>
  <p:tag name="KSO_WM_TAG_VERSION" val="1.0"/>
  <p:tag name="KSO_WM_UNIT_TYPE" val="i"/>
  <p:tag name="KSO_WM_UNIT_INDEX" val="75"/>
</p:tagLst>
</file>

<file path=ppt/tags/tag5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6"/>
  <p:tag name="KSO_WM_UNIT_LAYERLEVEL" val="1"/>
  <p:tag name="KSO_WM_TAG_VERSION" val="1.0"/>
  <p:tag name="KSO_WM_UNIT_TYPE" val="i"/>
  <p:tag name="KSO_WM_UNIT_INDEX" val="76"/>
</p:tagLst>
</file>

<file path=ppt/tags/tag5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7"/>
  <p:tag name="KSO_WM_UNIT_LAYERLEVEL" val="1"/>
  <p:tag name="KSO_WM_TAG_VERSION" val="1.0"/>
  <p:tag name="KSO_WM_UNIT_TYPE" val="i"/>
  <p:tag name="KSO_WM_UNIT_INDEX" val="77"/>
</p:tagLst>
</file>

<file path=ppt/tags/tag5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8"/>
  <p:tag name="KSO_WM_UNIT_LAYERLEVEL" val="1"/>
  <p:tag name="KSO_WM_TAG_VERSION" val="1.0"/>
  <p:tag name="KSO_WM_UNIT_TYPE" val="i"/>
  <p:tag name="KSO_WM_UNIT_INDEX" val="78"/>
</p:tagLst>
</file>

<file path=ppt/tags/tag5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9"/>
  <p:tag name="KSO_WM_UNIT_LAYERLEVEL" val="1"/>
  <p:tag name="KSO_WM_TAG_VERSION" val="1.0"/>
  <p:tag name="KSO_WM_UNIT_TYPE" val="i"/>
  <p:tag name="KSO_WM_UNIT_INDEX" val="79"/>
</p:tagLst>
</file>

<file path=ppt/tags/tag5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0"/>
  <p:tag name="KSO_WM_UNIT_LAYERLEVEL" val="1"/>
  <p:tag name="KSO_WM_TAG_VERSION" val="1.0"/>
  <p:tag name="KSO_WM_UNIT_TYPE" val="i"/>
  <p:tag name="KSO_WM_UNIT_INDEX" val="80"/>
</p:tagLst>
</file>

<file path=ppt/tags/tag5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1"/>
  <p:tag name="KSO_WM_UNIT_LAYERLEVEL" val="1"/>
  <p:tag name="KSO_WM_TAG_VERSION" val="1.0"/>
  <p:tag name="KSO_WM_UNIT_TYPE" val="i"/>
  <p:tag name="KSO_WM_UNIT_INDEX" val="81"/>
</p:tagLst>
</file>

<file path=ppt/tags/tag5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2"/>
  <p:tag name="KSO_WM_UNIT_LAYERLEVEL" val="1"/>
  <p:tag name="KSO_WM_TAG_VERSION" val="1.0"/>
  <p:tag name="KSO_WM_UNIT_TYPE" val="i"/>
  <p:tag name="KSO_WM_UNIT_INDEX" val="82"/>
</p:tagLst>
</file>

<file path=ppt/tags/tag5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3"/>
  <p:tag name="KSO_WM_UNIT_LAYERLEVEL" val="1"/>
  <p:tag name="KSO_WM_TAG_VERSION" val="1.0"/>
  <p:tag name="KSO_WM_UNIT_TYPE" val="i"/>
  <p:tag name="KSO_WM_UNIT_INDEX" val="83"/>
</p:tagLst>
</file>

<file path=ppt/tags/tag5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4"/>
  <p:tag name="KSO_WM_UNIT_LAYERLEVEL" val="1"/>
  <p:tag name="KSO_WM_TAG_VERSION" val="1.0"/>
  <p:tag name="KSO_WM_UNIT_TYPE" val="i"/>
  <p:tag name="KSO_WM_UNIT_INDEX" val="84"/>
</p:tagLst>
</file>

<file path=ppt/tags/tag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3"/>
  <p:tag name="KSO_WM_UNIT_LAYERLEVEL" val="1"/>
  <p:tag name="KSO_WM_TAG_VERSION" val="1.0"/>
  <p:tag name="KSO_WM_UNIT_TYPE" val="i"/>
  <p:tag name="KSO_WM_UNIT_INDEX" val="53"/>
</p:tagLst>
</file>

<file path=ppt/tags/tag5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5"/>
  <p:tag name="KSO_WM_UNIT_LAYERLEVEL" val="1"/>
  <p:tag name="KSO_WM_TAG_VERSION" val="1.0"/>
  <p:tag name="KSO_WM_UNIT_TYPE" val="i"/>
  <p:tag name="KSO_WM_UNIT_INDEX" val="85"/>
</p:tagLst>
</file>

<file path=ppt/tags/tag5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6"/>
  <p:tag name="KSO_WM_UNIT_LAYERLEVEL" val="1"/>
  <p:tag name="KSO_WM_TAG_VERSION" val="1.0"/>
  <p:tag name="KSO_WM_UNIT_TYPE" val="i"/>
  <p:tag name="KSO_WM_UNIT_INDEX" val="86"/>
</p:tagLst>
</file>

<file path=ppt/tags/tag5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7"/>
  <p:tag name="KSO_WM_UNIT_LAYERLEVEL" val="1"/>
  <p:tag name="KSO_WM_TAG_VERSION" val="1.0"/>
  <p:tag name="KSO_WM_UNIT_TYPE" val="i"/>
  <p:tag name="KSO_WM_UNIT_INDEX" val="87"/>
</p:tagLst>
</file>

<file path=ppt/tags/tag5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8"/>
  <p:tag name="KSO_WM_UNIT_LAYERLEVEL" val="1"/>
  <p:tag name="KSO_WM_TAG_VERSION" val="1.0"/>
  <p:tag name="KSO_WM_UNIT_TYPE" val="i"/>
  <p:tag name="KSO_WM_UNIT_INDEX" val="88"/>
</p:tagLst>
</file>

<file path=ppt/tags/tag5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9"/>
  <p:tag name="KSO_WM_UNIT_LAYERLEVEL" val="1"/>
  <p:tag name="KSO_WM_TAG_VERSION" val="1.0"/>
  <p:tag name="KSO_WM_UNIT_TYPE" val="i"/>
  <p:tag name="KSO_WM_UNIT_INDEX" val="89"/>
</p:tagLst>
</file>

<file path=ppt/tags/tag5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0"/>
  <p:tag name="KSO_WM_UNIT_LAYERLEVEL" val="1"/>
  <p:tag name="KSO_WM_TAG_VERSION" val="1.0"/>
  <p:tag name="KSO_WM_UNIT_TYPE" val="i"/>
  <p:tag name="KSO_WM_UNIT_INDEX" val="90"/>
</p:tagLst>
</file>

<file path=ppt/tags/tag5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1"/>
  <p:tag name="KSO_WM_UNIT_LAYERLEVEL" val="1"/>
  <p:tag name="KSO_WM_TAG_VERSION" val="1.0"/>
  <p:tag name="KSO_WM_UNIT_TYPE" val="i"/>
  <p:tag name="KSO_WM_UNIT_INDEX" val="91"/>
</p:tagLst>
</file>

<file path=ppt/tags/tag5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2"/>
  <p:tag name="KSO_WM_UNIT_LAYERLEVEL" val="1"/>
  <p:tag name="KSO_WM_TAG_VERSION" val="1.0"/>
  <p:tag name="KSO_WM_UNIT_TYPE" val="i"/>
  <p:tag name="KSO_WM_UNIT_INDEX" val="92"/>
</p:tagLst>
</file>

<file path=ppt/tags/tag5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3"/>
  <p:tag name="KSO_WM_UNIT_LAYERLEVEL" val="1"/>
  <p:tag name="KSO_WM_TAG_VERSION" val="1.0"/>
  <p:tag name="KSO_WM_UNIT_TYPE" val="i"/>
  <p:tag name="KSO_WM_UNIT_INDEX" val="93"/>
</p:tagLst>
</file>

<file path=ppt/tags/tag5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4"/>
  <p:tag name="KSO_WM_UNIT_LAYERLEVEL" val="1"/>
  <p:tag name="KSO_WM_TAG_VERSION" val="1.0"/>
  <p:tag name="KSO_WM_UNIT_TYPE" val="i"/>
  <p:tag name="KSO_WM_UNIT_INDEX" val="94"/>
</p:tagLst>
</file>

<file path=ppt/tags/tag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4"/>
  <p:tag name="KSO_WM_UNIT_LAYERLEVEL" val="1"/>
  <p:tag name="KSO_WM_TAG_VERSION" val="1.0"/>
  <p:tag name="KSO_WM_UNIT_TYPE" val="i"/>
  <p:tag name="KSO_WM_UNIT_INDEX" val="54"/>
</p:tagLst>
</file>

<file path=ppt/tags/tag5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5"/>
  <p:tag name="KSO_WM_UNIT_LAYERLEVEL" val="1"/>
  <p:tag name="KSO_WM_TAG_VERSION" val="1.0"/>
  <p:tag name="KSO_WM_UNIT_TYPE" val="i"/>
  <p:tag name="KSO_WM_UNIT_INDEX" val="95"/>
</p:tagLst>
</file>

<file path=ppt/tags/tag5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6"/>
  <p:tag name="KSO_WM_UNIT_LAYERLEVEL" val="1"/>
  <p:tag name="KSO_WM_TAG_VERSION" val="1.0"/>
  <p:tag name="KSO_WM_UNIT_TYPE" val="i"/>
  <p:tag name="KSO_WM_UNIT_INDEX" val="96"/>
</p:tagLst>
</file>

<file path=ppt/tags/tag5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7"/>
  <p:tag name="KSO_WM_UNIT_LAYERLEVEL" val="1"/>
  <p:tag name="KSO_WM_TAG_VERSION" val="1.0"/>
  <p:tag name="KSO_WM_UNIT_TYPE" val="i"/>
  <p:tag name="KSO_WM_UNIT_INDEX" val="97"/>
</p:tagLst>
</file>

<file path=ppt/tags/tag5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8"/>
  <p:tag name="KSO_WM_UNIT_LAYERLEVEL" val="1"/>
  <p:tag name="KSO_WM_TAG_VERSION" val="1.0"/>
  <p:tag name="KSO_WM_UNIT_TYPE" val="i"/>
  <p:tag name="KSO_WM_UNIT_INDEX" val="98"/>
</p:tagLst>
</file>

<file path=ppt/tags/tag5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9"/>
  <p:tag name="KSO_WM_UNIT_LAYERLEVEL" val="1"/>
  <p:tag name="KSO_WM_TAG_VERSION" val="1.0"/>
  <p:tag name="KSO_WM_UNIT_TYPE" val="i"/>
  <p:tag name="KSO_WM_UNIT_INDEX" val="99"/>
</p:tagLst>
</file>

<file path=ppt/tags/tag5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0"/>
  <p:tag name="KSO_WM_UNIT_LAYERLEVEL" val="1"/>
  <p:tag name="KSO_WM_TAG_VERSION" val="1.0"/>
  <p:tag name="KSO_WM_UNIT_TYPE" val="i"/>
  <p:tag name="KSO_WM_UNIT_INDEX" val="100"/>
</p:tagLst>
</file>

<file path=ppt/tags/tag5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1"/>
  <p:tag name="KSO_WM_UNIT_LAYERLEVEL" val="1"/>
  <p:tag name="KSO_WM_TAG_VERSION" val="1.0"/>
  <p:tag name="KSO_WM_UNIT_TYPE" val="i"/>
  <p:tag name="KSO_WM_UNIT_INDEX" val="101"/>
</p:tagLst>
</file>

<file path=ppt/tags/tag5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2"/>
  <p:tag name="KSO_WM_UNIT_LAYERLEVEL" val="1"/>
  <p:tag name="KSO_WM_TAG_VERSION" val="1.0"/>
  <p:tag name="KSO_WM_UNIT_TYPE" val="i"/>
  <p:tag name="KSO_WM_UNIT_INDEX" val="102"/>
</p:tagLst>
</file>

<file path=ppt/tags/tag5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3"/>
  <p:tag name="KSO_WM_UNIT_LAYERLEVEL" val="1"/>
  <p:tag name="KSO_WM_TAG_VERSION" val="1.0"/>
  <p:tag name="KSO_WM_UNIT_TYPE" val="i"/>
  <p:tag name="KSO_WM_UNIT_INDEX" val="103"/>
</p:tagLst>
</file>

<file path=ppt/tags/tag5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4"/>
  <p:tag name="KSO_WM_UNIT_LAYERLEVEL" val="1"/>
  <p:tag name="KSO_WM_TAG_VERSION" val="1.0"/>
  <p:tag name="KSO_WM_UNIT_TYPE" val="i"/>
  <p:tag name="KSO_WM_UNIT_INDEX" val="104"/>
</p:tagLst>
</file>

<file path=ppt/tags/tag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5"/>
  <p:tag name="KSO_WM_UNIT_LAYERLEVEL" val="1"/>
  <p:tag name="KSO_WM_TAG_VERSION" val="1.0"/>
  <p:tag name="KSO_WM_UNIT_TYPE" val="i"/>
  <p:tag name="KSO_WM_UNIT_INDEX" val="55"/>
</p:tagLst>
</file>

<file path=ppt/tags/tag5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5"/>
  <p:tag name="KSO_WM_UNIT_LAYERLEVEL" val="1"/>
  <p:tag name="KSO_WM_TAG_VERSION" val="1.0"/>
  <p:tag name="KSO_WM_UNIT_TYPE" val="i"/>
  <p:tag name="KSO_WM_UNIT_INDEX" val="105"/>
</p:tagLst>
</file>

<file path=ppt/tags/tag5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6"/>
  <p:tag name="KSO_WM_UNIT_LAYERLEVEL" val="1"/>
  <p:tag name="KSO_WM_TAG_VERSION" val="1.0"/>
  <p:tag name="KSO_WM_UNIT_TYPE" val="i"/>
  <p:tag name="KSO_WM_UNIT_INDEX" val="106"/>
</p:tagLst>
</file>

<file path=ppt/tags/tag5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7"/>
  <p:tag name="KSO_WM_UNIT_LAYERLEVEL" val="1"/>
  <p:tag name="KSO_WM_TAG_VERSION" val="1.0"/>
  <p:tag name="KSO_WM_UNIT_TYPE" val="i"/>
  <p:tag name="KSO_WM_UNIT_INDEX" val="107"/>
</p:tagLst>
</file>

<file path=ppt/tags/tag5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8"/>
  <p:tag name="KSO_WM_UNIT_LAYERLEVEL" val="1"/>
  <p:tag name="KSO_WM_TAG_VERSION" val="1.0"/>
  <p:tag name="KSO_WM_UNIT_TYPE" val="i"/>
  <p:tag name="KSO_WM_UNIT_INDEX" val="108"/>
</p:tagLst>
</file>

<file path=ppt/tags/tag5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09"/>
  <p:tag name="KSO_WM_UNIT_LAYERLEVEL" val="1"/>
  <p:tag name="KSO_WM_TAG_VERSION" val="1.0"/>
  <p:tag name="KSO_WM_UNIT_TYPE" val="i"/>
  <p:tag name="KSO_WM_UNIT_INDEX" val="109"/>
</p:tagLst>
</file>

<file path=ppt/tags/tag5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0"/>
  <p:tag name="KSO_WM_UNIT_LAYERLEVEL" val="1"/>
  <p:tag name="KSO_WM_TAG_VERSION" val="1.0"/>
  <p:tag name="KSO_WM_UNIT_TYPE" val="i"/>
  <p:tag name="KSO_WM_UNIT_INDEX" val="110"/>
</p:tagLst>
</file>

<file path=ppt/tags/tag5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1"/>
  <p:tag name="KSO_WM_UNIT_LAYERLEVEL" val="1"/>
  <p:tag name="KSO_WM_TAG_VERSION" val="1.0"/>
  <p:tag name="KSO_WM_UNIT_TYPE" val="i"/>
  <p:tag name="KSO_WM_UNIT_INDEX" val="111"/>
</p:tagLst>
</file>

<file path=ppt/tags/tag5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2"/>
  <p:tag name="KSO_WM_UNIT_LAYERLEVEL" val="1"/>
  <p:tag name="KSO_WM_TAG_VERSION" val="1.0"/>
  <p:tag name="KSO_WM_UNIT_TYPE" val="i"/>
  <p:tag name="KSO_WM_UNIT_INDEX" val="112"/>
</p:tagLst>
</file>

<file path=ppt/tags/tag5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3"/>
  <p:tag name="KSO_WM_UNIT_LAYERLEVEL" val="1"/>
  <p:tag name="KSO_WM_TAG_VERSION" val="1.0"/>
  <p:tag name="KSO_WM_UNIT_TYPE" val="i"/>
  <p:tag name="KSO_WM_UNIT_INDEX" val="113"/>
</p:tagLst>
</file>

<file path=ppt/tags/tag5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4"/>
  <p:tag name="KSO_WM_UNIT_LAYERLEVEL" val="1"/>
  <p:tag name="KSO_WM_TAG_VERSION" val="1.0"/>
  <p:tag name="KSO_WM_UNIT_TYPE" val="i"/>
  <p:tag name="KSO_WM_UNIT_INDEX" val="114"/>
</p:tagLst>
</file>

<file path=ppt/tags/tag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6"/>
  <p:tag name="KSO_WM_UNIT_LAYERLEVEL" val="1"/>
  <p:tag name="KSO_WM_TAG_VERSION" val="1.0"/>
  <p:tag name="KSO_WM_UNIT_TYPE" val="i"/>
  <p:tag name="KSO_WM_UNIT_INDEX" val="56"/>
</p:tagLst>
</file>

<file path=ppt/tags/tag5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5"/>
  <p:tag name="KSO_WM_UNIT_LAYERLEVEL" val="1"/>
  <p:tag name="KSO_WM_TAG_VERSION" val="1.0"/>
  <p:tag name="KSO_WM_UNIT_TYPE" val="i"/>
  <p:tag name="KSO_WM_UNIT_INDEX" val="115"/>
</p:tagLst>
</file>

<file path=ppt/tags/tag5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6"/>
  <p:tag name="KSO_WM_UNIT_LAYERLEVEL" val="1"/>
  <p:tag name="KSO_WM_TAG_VERSION" val="1.0"/>
  <p:tag name="KSO_WM_UNIT_TYPE" val="i"/>
  <p:tag name="KSO_WM_UNIT_INDEX" val="116"/>
</p:tagLst>
</file>

<file path=ppt/tags/tag5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7"/>
  <p:tag name="KSO_WM_UNIT_LAYERLEVEL" val="1"/>
  <p:tag name="KSO_WM_TAG_VERSION" val="1.0"/>
  <p:tag name="KSO_WM_UNIT_TYPE" val="i"/>
  <p:tag name="KSO_WM_UNIT_INDEX" val="117"/>
</p:tagLst>
</file>

<file path=ppt/tags/tag5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8"/>
  <p:tag name="KSO_WM_UNIT_LAYERLEVEL" val="1"/>
  <p:tag name="KSO_WM_TAG_VERSION" val="1.0"/>
  <p:tag name="KSO_WM_UNIT_TYPE" val="i"/>
  <p:tag name="KSO_WM_UNIT_INDEX" val="118"/>
</p:tagLst>
</file>

<file path=ppt/tags/tag5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9"/>
  <p:tag name="KSO_WM_UNIT_LAYERLEVEL" val="1"/>
  <p:tag name="KSO_WM_TAG_VERSION" val="1.0"/>
  <p:tag name="KSO_WM_UNIT_TYPE" val="i"/>
  <p:tag name="KSO_WM_UNIT_INDEX" val="119"/>
</p:tagLst>
</file>

<file path=ppt/tags/tag5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20"/>
  <p:tag name="KSO_WM_UNIT_LAYERLEVEL" val="1"/>
  <p:tag name="KSO_WM_TAG_VERSION" val="1.0"/>
  <p:tag name="KSO_WM_UNIT_TYPE" val="i"/>
  <p:tag name="KSO_WM_UNIT_INDEX" val="120"/>
</p:tagLst>
</file>

<file path=ppt/tags/tag5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21"/>
  <p:tag name="KSO_WM_UNIT_LAYERLEVEL" val="1"/>
  <p:tag name="KSO_WM_TAG_VERSION" val="1.0"/>
  <p:tag name="KSO_WM_UNIT_TYPE" val="i"/>
  <p:tag name="KSO_WM_UNIT_INDEX" val="121"/>
</p:tagLst>
</file>

<file path=ppt/tags/tag5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22"/>
  <p:tag name="KSO_WM_UNIT_LAYERLEVEL" val="1"/>
  <p:tag name="KSO_WM_TAG_VERSION" val="1.0"/>
  <p:tag name="KSO_WM_UNIT_TYPE" val="i"/>
  <p:tag name="KSO_WM_UNIT_INDEX" val="122"/>
</p:tagLst>
</file>

<file path=ppt/tags/tag5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23"/>
  <p:tag name="KSO_WM_UNIT_LAYERLEVEL" val="1"/>
  <p:tag name="KSO_WM_TAG_VERSION" val="1.0"/>
  <p:tag name="KSO_WM_UNIT_TYPE" val="i"/>
  <p:tag name="KSO_WM_UNIT_INDEX" val="123"/>
</p:tagLst>
</file>

<file path=ppt/tags/tag5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24"/>
  <p:tag name="KSO_WM_UNIT_LAYERLEVEL" val="1"/>
  <p:tag name="KSO_WM_TAG_VERSION" val="1.0"/>
  <p:tag name="KSO_WM_UNIT_TYPE" val="i"/>
  <p:tag name="KSO_WM_UNIT_INDEX" val="124"/>
</p:tagLst>
</file>

<file path=ppt/tags/tag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7"/>
  <p:tag name="KSO_WM_UNIT_LAYERLEVEL" val="1"/>
  <p:tag name="KSO_WM_TAG_VERSION" val="1.0"/>
  <p:tag name="KSO_WM_UNIT_TYPE" val="i"/>
  <p:tag name="KSO_WM_UNIT_INDEX" val="57"/>
</p:tagLst>
</file>

<file path=ppt/tags/tag5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25"/>
  <p:tag name="KSO_WM_UNIT_LAYERLEVEL" val="1"/>
  <p:tag name="KSO_WM_TAG_VERSION" val="1.0"/>
  <p:tag name="KSO_WM_UNIT_TYPE" val="i"/>
  <p:tag name="KSO_WM_UNIT_INDEX" val="125"/>
</p:tagLst>
</file>

<file path=ppt/tags/tag5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26"/>
  <p:tag name="KSO_WM_UNIT_LAYERLEVEL" val="1"/>
  <p:tag name="KSO_WM_TAG_VERSION" val="1.0"/>
  <p:tag name="KSO_WM_UNIT_TYPE" val="i"/>
  <p:tag name="KSO_WM_UNIT_INDEX" val="126"/>
</p:tagLst>
</file>

<file path=ppt/tags/tag5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27"/>
  <p:tag name="KSO_WM_UNIT_LAYERLEVEL" val="1"/>
  <p:tag name="KSO_WM_TAG_VERSION" val="1.0"/>
  <p:tag name="KSO_WM_UNIT_TYPE" val="i"/>
  <p:tag name="KSO_WM_UNIT_INDEX" val="127"/>
</p:tagLst>
</file>

<file path=ppt/tags/tag5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28"/>
  <p:tag name="KSO_WM_UNIT_LAYERLEVEL" val="1"/>
  <p:tag name="KSO_WM_TAG_VERSION" val="1.0"/>
  <p:tag name="KSO_WM_UNIT_TYPE" val="i"/>
  <p:tag name="KSO_WM_UNIT_INDEX" val="128"/>
</p:tagLst>
</file>

<file path=ppt/tags/tag5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29"/>
  <p:tag name="KSO_WM_UNIT_LAYERLEVEL" val="1"/>
  <p:tag name="KSO_WM_TAG_VERSION" val="1.0"/>
  <p:tag name="KSO_WM_UNIT_TYPE" val="i"/>
  <p:tag name="KSO_WM_UNIT_INDEX" val="129"/>
</p:tagLst>
</file>

<file path=ppt/tags/tag5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30"/>
  <p:tag name="KSO_WM_UNIT_LAYERLEVEL" val="1"/>
  <p:tag name="KSO_WM_TAG_VERSION" val="1.0"/>
  <p:tag name="KSO_WM_UNIT_TYPE" val="i"/>
  <p:tag name="KSO_WM_UNIT_INDEX" val="130"/>
</p:tagLst>
</file>

<file path=ppt/tags/tag5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31"/>
  <p:tag name="KSO_WM_UNIT_LAYERLEVEL" val="1"/>
  <p:tag name="KSO_WM_TAG_VERSION" val="1.0"/>
  <p:tag name="KSO_WM_UNIT_TYPE" val="i"/>
  <p:tag name="KSO_WM_UNIT_INDEX" val="131"/>
</p:tagLst>
</file>

<file path=ppt/tags/tag5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32"/>
  <p:tag name="KSO_WM_UNIT_LAYERLEVEL" val="1"/>
  <p:tag name="KSO_WM_TAG_VERSION" val="1.0"/>
  <p:tag name="KSO_WM_UNIT_TYPE" val="i"/>
  <p:tag name="KSO_WM_UNIT_INDEX" val="132"/>
</p:tagLst>
</file>

<file path=ppt/tags/tag5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33"/>
  <p:tag name="KSO_WM_UNIT_LAYERLEVEL" val="1"/>
  <p:tag name="KSO_WM_TAG_VERSION" val="1.0"/>
  <p:tag name="KSO_WM_UNIT_TYPE" val="i"/>
  <p:tag name="KSO_WM_UNIT_INDEX" val="133"/>
</p:tagLst>
</file>

<file path=ppt/tags/tag5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34"/>
  <p:tag name="KSO_WM_UNIT_LAYERLEVEL" val="1"/>
  <p:tag name="KSO_WM_TAG_VERSION" val="1.0"/>
  <p:tag name="KSO_WM_UNIT_TYPE" val="i"/>
  <p:tag name="KSO_WM_UNIT_INDEX" val="134"/>
</p:tagLst>
</file>

<file path=ppt/tags/tag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8"/>
  <p:tag name="KSO_WM_UNIT_LAYERLEVEL" val="1"/>
  <p:tag name="KSO_WM_TAG_VERSION" val="1.0"/>
  <p:tag name="KSO_WM_UNIT_TYPE" val="i"/>
  <p:tag name="KSO_WM_UNIT_INDEX" val="58"/>
</p:tagLst>
</file>

<file path=ppt/tags/tag5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35"/>
  <p:tag name="KSO_WM_UNIT_LAYERLEVEL" val="1"/>
  <p:tag name="KSO_WM_TAG_VERSION" val="1.0"/>
  <p:tag name="KSO_WM_UNIT_TYPE" val="i"/>
  <p:tag name="KSO_WM_UNIT_INDEX" val="135"/>
</p:tagLst>
</file>

<file path=ppt/tags/tag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5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5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5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9"/>
  <p:tag name="KSO_WM_UNIT_LAYERLEVEL" val="1"/>
  <p:tag name="KSO_WM_TAG_VERSION" val="1.0"/>
  <p:tag name="KSO_WM_UNIT_TYPE" val="i"/>
  <p:tag name="KSO_WM_UNIT_INDEX" val="59"/>
</p:tagLst>
</file>

<file path=ppt/tags/tag5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5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5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1.0"/>
  <p:tag name="KSO_WM_UNIT_TYPE" val="i"/>
  <p:tag name="KSO_WM_UNIT_INDEX" val="7"/>
</p:tagLst>
</file>

<file path=ppt/tags/tag5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8"/>
  <p:tag name="KSO_WM_UNIT_LAYERLEVEL" val="1"/>
  <p:tag name="KSO_WM_TAG_VERSION" val="1.0"/>
  <p:tag name="KSO_WM_UNIT_TYPE" val="i"/>
  <p:tag name="KSO_WM_UNIT_INDEX" val="8"/>
</p:tagLst>
</file>

<file path=ppt/tags/tag5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"/>
  <p:tag name="KSO_WM_UNIT_LAYERLEVEL" val="1"/>
  <p:tag name="KSO_WM_TAG_VERSION" val="1.0"/>
  <p:tag name="KSO_WM_UNIT_TYPE" val="i"/>
  <p:tag name="KSO_WM_UNIT_INDEX" val="9"/>
</p:tagLst>
</file>

<file path=ppt/tags/tag5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0"/>
  <p:tag name="KSO_WM_UNIT_LAYERLEVEL" val="1"/>
  <p:tag name="KSO_WM_TAG_VERSION" val="1.0"/>
  <p:tag name="KSO_WM_UNIT_TYPE" val="i"/>
  <p:tag name="KSO_WM_UNIT_INDEX" val="10"/>
</p:tagLst>
</file>

<file path=ppt/tags/tag5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1"/>
  <p:tag name="KSO_WM_UNIT_LAYERLEVEL" val="1"/>
  <p:tag name="KSO_WM_TAG_VERSION" val="1.0"/>
  <p:tag name="KSO_WM_UNIT_TYPE" val="i"/>
  <p:tag name="KSO_WM_UNIT_INDEX" val="11"/>
</p:tagLst>
</file>

<file path=ppt/tags/tag5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2"/>
  <p:tag name="KSO_WM_UNIT_LAYERLEVEL" val="1"/>
  <p:tag name="KSO_WM_TAG_VERSION" val="1.0"/>
  <p:tag name="KSO_WM_UNIT_TYPE" val="i"/>
  <p:tag name="KSO_WM_UNIT_INDEX" val="12"/>
</p:tagLst>
</file>

<file path=ppt/tags/tag5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3"/>
  <p:tag name="KSO_WM_UNIT_LAYERLEVEL" val="1"/>
  <p:tag name="KSO_WM_TAG_VERSION" val="1.0"/>
  <p:tag name="KSO_WM_UNIT_TYPE" val="i"/>
  <p:tag name="KSO_WM_UNIT_INDEX" val="13"/>
</p:tagLst>
</file>

<file path=ppt/tags/tag5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4"/>
  <p:tag name="KSO_WM_UNIT_LAYERLEVEL" val="1"/>
  <p:tag name="KSO_WM_TAG_VERSION" val="1.0"/>
  <p:tag name="KSO_WM_UNIT_TYPE" val="i"/>
  <p:tag name="KSO_WM_UNIT_INDEX" val="14"/>
</p:tagLst>
</file>

<file path=ppt/tags/tag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1.0"/>
  <p:tag name="KSO_WM_UNIT_TYPE" val="i"/>
  <p:tag name="KSO_WM_UNIT_INDEX" val="6"/>
</p:tagLst>
</file>

<file path=ppt/tags/tag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0"/>
  <p:tag name="KSO_WM_UNIT_LAYERLEVEL" val="1"/>
  <p:tag name="KSO_WM_TAG_VERSION" val="1.0"/>
  <p:tag name="KSO_WM_UNIT_TYPE" val="i"/>
  <p:tag name="KSO_WM_UNIT_INDEX" val="60"/>
</p:tagLst>
</file>

<file path=ppt/tags/tag6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5"/>
  <p:tag name="KSO_WM_UNIT_LAYERLEVEL" val="1"/>
  <p:tag name="KSO_WM_TAG_VERSION" val="1.0"/>
  <p:tag name="KSO_WM_UNIT_TYPE" val="i"/>
  <p:tag name="KSO_WM_UNIT_INDEX" val="15"/>
</p:tagLst>
</file>

<file path=ppt/tags/tag6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6"/>
  <p:tag name="KSO_WM_UNIT_LAYERLEVEL" val="1"/>
  <p:tag name="KSO_WM_TAG_VERSION" val="1.0"/>
  <p:tag name="KSO_WM_UNIT_TYPE" val="i"/>
  <p:tag name="KSO_WM_UNIT_INDEX" val="16"/>
</p:tagLst>
</file>

<file path=ppt/tags/tag6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7"/>
  <p:tag name="KSO_WM_UNIT_LAYERLEVEL" val="1"/>
  <p:tag name="KSO_WM_TAG_VERSION" val="1.0"/>
  <p:tag name="KSO_WM_UNIT_TYPE" val="i"/>
  <p:tag name="KSO_WM_UNIT_INDEX" val="17"/>
</p:tagLst>
</file>

<file path=ppt/tags/tag6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8"/>
  <p:tag name="KSO_WM_UNIT_LAYERLEVEL" val="1"/>
  <p:tag name="KSO_WM_TAG_VERSION" val="1.0"/>
  <p:tag name="KSO_WM_UNIT_TYPE" val="i"/>
  <p:tag name="KSO_WM_UNIT_INDEX" val="18"/>
</p:tagLst>
</file>

<file path=ppt/tags/tag6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9"/>
  <p:tag name="KSO_WM_UNIT_LAYERLEVEL" val="1"/>
  <p:tag name="KSO_WM_TAG_VERSION" val="1.0"/>
  <p:tag name="KSO_WM_UNIT_TYPE" val="i"/>
  <p:tag name="KSO_WM_UNIT_INDEX" val="19"/>
</p:tagLst>
</file>

<file path=ppt/tags/tag6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0"/>
  <p:tag name="KSO_WM_UNIT_LAYERLEVEL" val="1"/>
  <p:tag name="KSO_WM_TAG_VERSION" val="1.0"/>
  <p:tag name="KSO_WM_UNIT_TYPE" val="i"/>
  <p:tag name="KSO_WM_UNIT_INDEX" val="20"/>
</p:tagLst>
</file>

<file path=ppt/tags/tag6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1"/>
  <p:tag name="KSO_WM_UNIT_LAYERLEVEL" val="1"/>
  <p:tag name="KSO_WM_TAG_VERSION" val="1.0"/>
  <p:tag name="KSO_WM_UNIT_TYPE" val="i"/>
  <p:tag name="KSO_WM_UNIT_INDEX" val="21"/>
</p:tagLst>
</file>

<file path=ppt/tags/tag6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2"/>
  <p:tag name="KSO_WM_UNIT_LAYERLEVEL" val="1"/>
  <p:tag name="KSO_WM_TAG_VERSION" val="1.0"/>
  <p:tag name="KSO_WM_UNIT_TYPE" val="i"/>
  <p:tag name="KSO_WM_UNIT_INDEX" val="22"/>
</p:tagLst>
</file>

<file path=ppt/tags/tag6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3"/>
  <p:tag name="KSO_WM_UNIT_LAYERLEVEL" val="1"/>
  <p:tag name="KSO_WM_TAG_VERSION" val="1.0"/>
  <p:tag name="KSO_WM_UNIT_TYPE" val="i"/>
  <p:tag name="KSO_WM_UNIT_INDEX" val="23"/>
</p:tagLst>
</file>

<file path=ppt/tags/tag6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4"/>
  <p:tag name="KSO_WM_UNIT_LAYERLEVEL" val="1"/>
  <p:tag name="KSO_WM_TAG_VERSION" val="1.0"/>
  <p:tag name="KSO_WM_UNIT_TYPE" val="i"/>
  <p:tag name="KSO_WM_UNIT_INDEX" val="24"/>
</p:tagLst>
</file>

<file path=ppt/tags/tag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1"/>
  <p:tag name="KSO_WM_UNIT_LAYERLEVEL" val="1"/>
  <p:tag name="KSO_WM_TAG_VERSION" val="1.0"/>
  <p:tag name="KSO_WM_UNIT_TYPE" val="i"/>
  <p:tag name="KSO_WM_UNIT_INDEX" val="61"/>
</p:tagLst>
</file>

<file path=ppt/tags/tag6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5"/>
  <p:tag name="KSO_WM_UNIT_LAYERLEVEL" val="1"/>
  <p:tag name="KSO_WM_TAG_VERSION" val="1.0"/>
  <p:tag name="KSO_WM_UNIT_TYPE" val="i"/>
  <p:tag name="KSO_WM_UNIT_INDEX" val="25"/>
</p:tagLst>
</file>

<file path=ppt/tags/tag6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6"/>
  <p:tag name="KSO_WM_UNIT_LAYERLEVEL" val="1"/>
  <p:tag name="KSO_WM_TAG_VERSION" val="1.0"/>
  <p:tag name="KSO_WM_UNIT_TYPE" val="i"/>
  <p:tag name="KSO_WM_UNIT_INDEX" val="26"/>
</p:tagLst>
</file>

<file path=ppt/tags/tag6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7"/>
  <p:tag name="KSO_WM_UNIT_LAYERLEVEL" val="1"/>
  <p:tag name="KSO_WM_TAG_VERSION" val="1.0"/>
  <p:tag name="KSO_WM_UNIT_TYPE" val="i"/>
  <p:tag name="KSO_WM_UNIT_INDEX" val="27"/>
</p:tagLst>
</file>

<file path=ppt/tags/tag6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8"/>
  <p:tag name="KSO_WM_UNIT_LAYERLEVEL" val="1"/>
  <p:tag name="KSO_WM_TAG_VERSION" val="1.0"/>
  <p:tag name="KSO_WM_UNIT_TYPE" val="i"/>
  <p:tag name="KSO_WM_UNIT_INDEX" val="28"/>
</p:tagLst>
</file>

<file path=ppt/tags/tag6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副标题"/>
  <p:tag name="KSO_WM_UNIT_NOCLEAR" val="0"/>
  <p:tag name="KSO_WM_UNIT_VALUE" val="10"/>
  <p:tag name="KSO_WM_UNIT_TYPE" val="b"/>
  <p:tag name="KSO_WM_UNIT_INDEX" val="1"/>
</p:tagLst>
</file>

<file path=ppt/tags/tag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TYPE" val="i"/>
  <p:tag name="KSO_WM_UNIT_INDEX" val="1"/>
</p:tagLst>
</file>

<file path=ppt/tags/tag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2"/>
  <p:tag name="KSO_WM_UNIT_LAYERLEVEL" val="1"/>
  <p:tag name="KSO_WM_TAG_VERSION" val="1.0"/>
  <p:tag name="KSO_WM_UNIT_TYPE" val="i"/>
  <p:tag name="KSO_WM_UNIT_INDEX" val="62"/>
</p:tagLst>
</file>

<file path=ppt/tags/tag6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TYPE" val="i"/>
  <p:tag name="KSO_WM_UNIT_INDEX" val="2"/>
</p:tagLst>
</file>

<file path=ppt/tags/tag6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6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UNIT_TYPE" val="i"/>
  <p:tag name="KSO_WM_UNIT_INDEX" val="4"/>
</p:tagLst>
</file>

<file path=ppt/tags/tag6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UNIT_TYPE" val="i"/>
  <p:tag name="KSO_WM_UNIT_INDEX" val="5"/>
</p:tagLst>
</file>

<file path=ppt/tags/tag6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UNIT_TYPE" val="i"/>
  <p:tag name="KSO_WM_UNIT_INDEX" val="6"/>
</p:tagLst>
</file>

<file path=ppt/tags/tag6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6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"/>
  <p:tag name="KSO_WM_UNIT_NOCLEAR" val="0"/>
  <p:tag name="KSO_WM_UNIT_VALUE" val="29"/>
  <p:tag name="KSO_WM_UNIT_TYPE" val="f"/>
  <p:tag name="KSO_WM_UNIT_INDEX" val="1"/>
</p:tagLst>
</file>

<file path=ppt/tags/tag6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3"/>
  <p:tag name="KSO_WM_UNIT_LAYERLEVEL" val="1"/>
  <p:tag name="KSO_WM_TAG_VERSION" val="1.0"/>
  <p:tag name="KSO_WM_UNIT_TYPE" val="i"/>
  <p:tag name="KSO_WM_UNIT_INDEX" val="63"/>
</p:tagLst>
</file>

<file path=ppt/tags/tag630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1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6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UNIT_TYPE" val="i"/>
  <p:tag name="KSO_WM_UNIT_INDEX" val="7"/>
</p:tagLst>
</file>

<file path=ppt/tags/tag6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8"/>
  <p:tag name="KSO_WM_UNIT_LAYERLEVEL" val="1"/>
  <p:tag name="KSO_WM_TAG_VERSION" val="1.0"/>
  <p:tag name="KSO_WM_UNIT_TYPE" val="i"/>
  <p:tag name="KSO_WM_UNIT_INDEX" val="8"/>
</p:tagLst>
</file>

<file path=ppt/tags/tag6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9"/>
  <p:tag name="KSO_WM_UNIT_LAYERLEVEL" val="1"/>
  <p:tag name="KSO_WM_TAG_VERSION" val="1.0"/>
  <p:tag name="KSO_WM_UNIT_TYPE" val="i"/>
  <p:tag name="KSO_WM_UNIT_INDEX" val="9"/>
</p:tagLst>
</file>

<file path=ppt/tags/tag6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0"/>
  <p:tag name="KSO_WM_UNIT_LAYERLEVEL" val="1"/>
  <p:tag name="KSO_WM_TAG_VERSION" val="1.0"/>
  <p:tag name="KSO_WM_UNIT_TYPE" val="i"/>
  <p:tag name="KSO_WM_UNIT_INDEX" val="10"/>
</p:tagLst>
</file>

<file path=ppt/tags/tag6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1"/>
  <p:tag name="KSO_WM_UNIT_LAYERLEVEL" val="1"/>
  <p:tag name="KSO_WM_TAG_VERSION" val="1.0"/>
  <p:tag name="KSO_WM_UNIT_TYPE" val="i"/>
  <p:tag name="KSO_WM_UNIT_INDEX" val="11"/>
</p:tagLst>
</file>

<file path=ppt/tags/tag6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2"/>
  <p:tag name="KSO_WM_UNIT_LAYERLEVEL" val="1"/>
  <p:tag name="KSO_WM_TAG_VERSION" val="1.0"/>
  <p:tag name="KSO_WM_UNIT_TYPE" val="i"/>
  <p:tag name="KSO_WM_UNIT_INDEX" val="12"/>
</p:tagLst>
</file>

<file path=ppt/tags/tag6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3"/>
  <p:tag name="KSO_WM_UNIT_LAYERLEVEL" val="1"/>
  <p:tag name="KSO_WM_TAG_VERSION" val="1.0"/>
  <p:tag name="KSO_WM_UNIT_TYPE" val="i"/>
  <p:tag name="KSO_WM_UNIT_INDEX" val="13"/>
</p:tagLst>
</file>

<file path=ppt/tags/tag6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4"/>
  <p:tag name="KSO_WM_UNIT_LAYERLEVEL" val="1"/>
  <p:tag name="KSO_WM_TAG_VERSION" val="1.0"/>
  <p:tag name="KSO_WM_UNIT_TYPE" val="i"/>
  <p:tag name="KSO_WM_UNIT_INDEX" val="14"/>
</p:tagLst>
</file>

<file path=ppt/tags/tag6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5"/>
  <p:tag name="KSO_WM_UNIT_LAYERLEVEL" val="1"/>
  <p:tag name="KSO_WM_TAG_VERSION" val="1.0"/>
  <p:tag name="KSO_WM_UNIT_TYPE" val="i"/>
  <p:tag name="KSO_WM_UNIT_INDEX" val="15"/>
</p:tagLst>
</file>

<file path=ppt/tags/tag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4"/>
  <p:tag name="KSO_WM_UNIT_LAYERLEVEL" val="1"/>
  <p:tag name="KSO_WM_TAG_VERSION" val="1.0"/>
  <p:tag name="KSO_WM_UNIT_TYPE" val="i"/>
  <p:tag name="KSO_WM_UNIT_INDEX" val="64"/>
</p:tagLst>
</file>

<file path=ppt/tags/tag6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6"/>
  <p:tag name="KSO_WM_UNIT_LAYERLEVEL" val="1"/>
  <p:tag name="KSO_WM_TAG_VERSION" val="1.0"/>
  <p:tag name="KSO_WM_UNIT_TYPE" val="i"/>
  <p:tag name="KSO_WM_UNIT_INDEX" val="16"/>
</p:tagLst>
</file>

<file path=ppt/tags/tag6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7"/>
  <p:tag name="KSO_WM_UNIT_LAYERLEVEL" val="1"/>
  <p:tag name="KSO_WM_TAG_VERSION" val="1.0"/>
  <p:tag name="KSO_WM_UNIT_TYPE" val="i"/>
  <p:tag name="KSO_WM_UNIT_INDEX" val="17"/>
</p:tagLst>
</file>

<file path=ppt/tags/tag6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8"/>
  <p:tag name="KSO_WM_UNIT_LAYERLEVEL" val="1"/>
  <p:tag name="KSO_WM_TAG_VERSION" val="1.0"/>
  <p:tag name="KSO_WM_UNIT_TYPE" val="i"/>
  <p:tag name="KSO_WM_UNIT_INDEX" val="18"/>
</p:tagLst>
</file>

<file path=ppt/tags/tag6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9"/>
  <p:tag name="KSO_WM_UNIT_LAYERLEVEL" val="1"/>
  <p:tag name="KSO_WM_TAG_VERSION" val="1.0"/>
  <p:tag name="KSO_WM_UNIT_TYPE" val="i"/>
  <p:tag name="KSO_WM_UNIT_INDEX" val="19"/>
</p:tagLst>
</file>

<file path=ppt/tags/tag6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0"/>
  <p:tag name="KSO_WM_UNIT_LAYERLEVEL" val="1"/>
  <p:tag name="KSO_WM_TAG_VERSION" val="1.0"/>
  <p:tag name="KSO_WM_UNIT_TYPE" val="i"/>
  <p:tag name="KSO_WM_UNIT_INDEX" val="20"/>
</p:tagLst>
</file>

<file path=ppt/tags/tag6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1"/>
  <p:tag name="KSO_WM_UNIT_LAYERLEVEL" val="1"/>
  <p:tag name="KSO_WM_TAG_VERSION" val="1.0"/>
  <p:tag name="KSO_WM_UNIT_TYPE" val="i"/>
  <p:tag name="KSO_WM_UNIT_INDEX" val="21"/>
</p:tagLst>
</file>

<file path=ppt/tags/tag6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2"/>
  <p:tag name="KSO_WM_UNIT_LAYERLEVEL" val="1"/>
  <p:tag name="KSO_WM_TAG_VERSION" val="1.0"/>
  <p:tag name="KSO_WM_UNIT_TYPE" val="i"/>
  <p:tag name="KSO_WM_UNIT_INDEX" val="22"/>
</p:tagLst>
</file>

<file path=ppt/tags/tag6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3"/>
  <p:tag name="KSO_WM_UNIT_LAYERLEVEL" val="1"/>
  <p:tag name="KSO_WM_TAG_VERSION" val="1.0"/>
  <p:tag name="KSO_WM_UNIT_TYPE" val="i"/>
  <p:tag name="KSO_WM_UNIT_INDEX" val="23"/>
</p:tagLst>
</file>

<file path=ppt/tags/tag6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5"/>
  <p:tag name="KSO_WM_UNIT_LAYERLEVEL" val="1"/>
  <p:tag name="KSO_WM_TAG_VERSION" val="1.0"/>
  <p:tag name="KSO_WM_UNIT_TYPE" val="i"/>
  <p:tag name="KSO_WM_UNIT_INDEX" val="65"/>
</p:tagLst>
</file>

<file path=ppt/tags/tag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6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6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1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6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6"/>
  <p:tag name="KSO_WM_UNIT_LAYERLEVEL" val="1"/>
  <p:tag name="KSO_WM_TAG_VERSION" val="1.0"/>
  <p:tag name="KSO_WM_UNIT_TYPE" val="i"/>
  <p:tag name="KSO_WM_UNIT_INDEX" val="66"/>
</p:tagLst>
</file>

<file path=ppt/tags/tag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7"/>
  <p:tag name="KSO_WM_UNIT_LAYERLEVEL" val="1"/>
  <p:tag name="KSO_WM_TAG_VERSION" val="1.0"/>
  <p:tag name="KSO_WM_UNIT_TYPE" val="i"/>
  <p:tag name="KSO_WM_UNIT_INDEX" val="67"/>
</p:tagLst>
</file>

<file path=ppt/tags/tag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6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6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8"/>
  <p:tag name="KSO_WM_UNIT_LAYERLEVEL" val="1"/>
  <p:tag name="KSO_WM_TAG_VERSION" val="1.0"/>
  <p:tag name="KSO_WM_UNIT_TYPE" val="i"/>
  <p:tag name="KSO_WM_UNIT_INDEX" val="68"/>
</p:tagLst>
</file>

<file path=ppt/tags/tag6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UNIT_TYPE" val="i"/>
  <p:tag name="KSO_WM_UNIT_INDEX" val="3"/>
</p:tagLst>
</file>

<file path=ppt/tags/tag6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UNIT_TYPE" val="i"/>
  <p:tag name="KSO_WM_UNIT_INDEX" val="4"/>
</p:tagLst>
</file>

<file path=ppt/tags/tag6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UNIT_TYPE" val="i"/>
  <p:tag name="KSO_WM_UNIT_INDEX" val="5"/>
</p:tagLst>
</file>

<file path=ppt/tags/tag6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UNIT_TYPE" val="i"/>
  <p:tag name="KSO_WM_UNIT_INDEX" val="6"/>
</p:tagLst>
</file>

<file path=ppt/tags/tag6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UNIT_TYPE" val="i"/>
  <p:tag name="KSO_WM_UNIT_INDEX" val="7"/>
</p:tagLst>
</file>

<file path=ppt/tags/tag6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UNIT_TYPE" val="i"/>
  <p:tag name="KSO_WM_UNIT_INDEX" val="8"/>
</p:tagLst>
</file>

<file path=ppt/tags/tag6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1.0"/>
  <p:tag name="KSO_WM_UNIT_TYPE" val="i"/>
  <p:tag name="KSO_WM_UNIT_INDEX" val="9"/>
</p:tagLst>
</file>

<file path=ppt/tags/tag6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UNIT_TYPE" val="i"/>
  <p:tag name="KSO_WM_UNIT_INDEX" val="10"/>
</p:tagLst>
</file>

<file path=ppt/tags/tag6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"/>
  <p:tag name="KSO_WM_UNIT_LAYERLEVEL" val="1"/>
  <p:tag name="KSO_WM_TAG_VERSION" val="1.0"/>
  <p:tag name="KSO_WM_UNIT_TYPE" val="i"/>
  <p:tag name="KSO_WM_UNIT_INDEX" val="11"/>
</p:tagLst>
</file>

<file path=ppt/tags/tag6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UNIT_TYPE" val="i"/>
  <p:tag name="KSO_WM_UNIT_INDEX" val="12"/>
</p:tagLst>
</file>

<file path=ppt/tags/tag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69"/>
  <p:tag name="KSO_WM_UNIT_LAYERLEVEL" val="1"/>
  <p:tag name="KSO_WM_TAG_VERSION" val="1.0"/>
  <p:tag name="KSO_WM_UNIT_TYPE" val="i"/>
  <p:tag name="KSO_WM_UNIT_INDEX" val="69"/>
</p:tagLst>
</file>

<file path=ppt/tags/tag6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"/>
  <p:tag name="KSO_WM_UNIT_LAYERLEVEL" val="1"/>
  <p:tag name="KSO_WM_TAG_VERSION" val="1.0"/>
  <p:tag name="KSO_WM_UNIT_TYPE" val="i"/>
  <p:tag name="KSO_WM_UNIT_INDEX" val="13"/>
</p:tagLst>
</file>

<file path=ppt/tags/tag6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4"/>
  <p:tag name="KSO_WM_UNIT_LAYERLEVEL" val="1"/>
  <p:tag name="KSO_WM_TAG_VERSION" val="1.0"/>
  <p:tag name="KSO_WM_UNIT_TYPE" val="i"/>
  <p:tag name="KSO_WM_UNIT_INDEX" val="14"/>
</p:tagLst>
</file>

<file path=ppt/tags/tag6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5"/>
  <p:tag name="KSO_WM_UNIT_LAYERLEVEL" val="1"/>
  <p:tag name="KSO_WM_TAG_VERSION" val="1.0"/>
  <p:tag name="KSO_WM_UNIT_TYPE" val="i"/>
  <p:tag name="KSO_WM_UNIT_INDEX" val="15"/>
</p:tagLst>
</file>

<file path=ppt/tags/tag6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6"/>
  <p:tag name="KSO_WM_UNIT_LAYERLEVEL" val="1"/>
  <p:tag name="KSO_WM_TAG_VERSION" val="1.0"/>
  <p:tag name="KSO_WM_UNIT_TYPE" val="i"/>
  <p:tag name="KSO_WM_UNIT_INDEX" val="16"/>
</p:tagLst>
</file>

<file path=ppt/tags/tag6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7"/>
  <p:tag name="KSO_WM_UNIT_LAYERLEVEL" val="1"/>
  <p:tag name="KSO_WM_TAG_VERSION" val="1.0"/>
  <p:tag name="KSO_WM_UNIT_TYPE" val="i"/>
  <p:tag name="KSO_WM_UNIT_INDEX" val="17"/>
</p:tagLst>
</file>

<file path=ppt/tags/tag6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8"/>
  <p:tag name="KSO_WM_UNIT_LAYERLEVEL" val="1"/>
  <p:tag name="KSO_WM_TAG_VERSION" val="1.0"/>
  <p:tag name="KSO_WM_UNIT_TYPE" val="i"/>
  <p:tag name="KSO_WM_UNIT_INDEX" val="18"/>
</p:tagLst>
</file>

<file path=ppt/tags/tag6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9"/>
  <p:tag name="KSO_WM_UNIT_LAYERLEVEL" val="1"/>
  <p:tag name="KSO_WM_TAG_VERSION" val="1.0"/>
  <p:tag name="KSO_WM_UNIT_TYPE" val="i"/>
  <p:tag name="KSO_WM_UNIT_INDEX" val="19"/>
</p:tagLst>
</file>

<file path=ppt/tags/tag6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0"/>
  <p:tag name="KSO_WM_UNIT_LAYERLEVEL" val="1"/>
  <p:tag name="KSO_WM_TAG_VERSION" val="1.0"/>
  <p:tag name="KSO_WM_UNIT_TYPE" val="i"/>
  <p:tag name="KSO_WM_UNIT_INDEX" val="20"/>
</p:tagLst>
</file>

<file path=ppt/tags/tag6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1"/>
  <p:tag name="KSO_WM_UNIT_LAYERLEVEL" val="1"/>
  <p:tag name="KSO_WM_TAG_VERSION" val="1.0"/>
  <p:tag name="KSO_WM_UNIT_TYPE" val="i"/>
  <p:tag name="KSO_WM_UNIT_INDEX" val="21"/>
</p:tagLst>
</file>

<file path=ppt/tags/tag6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2"/>
  <p:tag name="KSO_WM_UNIT_LAYERLEVEL" val="1"/>
  <p:tag name="KSO_WM_TAG_VERSION" val="1.0"/>
  <p:tag name="KSO_WM_UNIT_TYPE" val="i"/>
  <p:tag name="KSO_WM_UNIT_INDEX" val="22"/>
</p:tagLst>
</file>

<file path=ppt/tags/tag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1.0"/>
  <p:tag name="KSO_WM_UNIT_TYPE" val="i"/>
  <p:tag name="KSO_WM_UNIT_INDEX" val="7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4"/>
  <p:tag name="KSO_WM_UNIT_TYPE" val="a"/>
  <p:tag name="KSO_WM_UNIT_INDEX" val="1"/>
</p:tagLst>
</file>

<file path=ppt/tags/tag7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3"/>
  <p:tag name="KSO_WM_UNIT_LAYERLEVEL" val="1"/>
  <p:tag name="KSO_WM_TAG_VERSION" val="1.0"/>
  <p:tag name="KSO_WM_UNIT_TYPE" val="i"/>
  <p:tag name="KSO_WM_UNIT_INDEX" val="23"/>
</p:tagLst>
</file>

<file path=ppt/tags/tag7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4"/>
  <p:tag name="KSO_WM_UNIT_LAYERLEVEL" val="1"/>
  <p:tag name="KSO_WM_TAG_VERSION" val="1.0"/>
  <p:tag name="KSO_WM_UNIT_TYPE" val="i"/>
  <p:tag name="KSO_WM_UNIT_INDEX" val="24"/>
</p:tagLst>
</file>

<file path=ppt/tags/tag7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5"/>
  <p:tag name="KSO_WM_UNIT_LAYERLEVEL" val="1"/>
  <p:tag name="KSO_WM_TAG_VERSION" val="1.0"/>
  <p:tag name="KSO_WM_UNIT_TYPE" val="i"/>
  <p:tag name="KSO_WM_UNIT_INDEX" val="25"/>
</p:tagLst>
</file>

<file path=ppt/tags/tag7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6"/>
  <p:tag name="KSO_WM_UNIT_LAYERLEVEL" val="1"/>
  <p:tag name="KSO_WM_TAG_VERSION" val="1.0"/>
  <p:tag name="KSO_WM_UNIT_TYPE" val="i"/>
  <p:tag name="KSO_WM_UNIT_INDEX" val="26"/>
</p:tagLst>
</file>

<file path=ppt/tags/tag7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7"/>
  <p:tag name="KSO_WM_UNIT_LAYERLEVEL" val="1"/>
  <p:tag name="KSO_WM_TAG_VERSION" val="1.0"/>
  <p:tag name="KSO_WM_UNIT_TYPE" val="i"/>
  <p:tag name="KSO_WM_UNIT_INDEX" val="27"/>
</p:tagLst>
</file>

<file path=ppt/tags/tag7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8"/>
  <p:tag name="KSO_WM_UNIT_LAYERLEVEL" val="1"/>
  <p:tag name="KSO_WM_TAG_VERSION" val="1.0"/>
  <p:tag name="KSO_WM_UNIT_TYPE" val="i"/>
  <p:tag name="KSO_WM_UNIT_INDEX" val="28"/>
</p:tagLst>
</file>

<file path=ppt/tags/tag7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9"/>
  <p:tag name="KSO_WM_UNIT_LAYERLEVEL" val="1"/>
  <p:tag name="KSO_WM_TAG_VERSION" val="1.0"/>
  <p:tag name="KSO_WM_UNIT_TYPE" val="i"/>
  <p:tag name="KSO_WM_UNIT_INDEX" val="29"/>
</p:tagLst>
</file>

<file path=ppt/tags/tag7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0"/>
  <p:tag name="KSO_WM_UNIT_LAYERLEVEL" val="1"/>
  <p:tag name="KSO_WM_TAG_VERSION" val="1.0"/>
  <p:tag name="KSO_WM_UNIT_TYPE" val="i"/>
  <p:tag name="KSO_WM_UNIT_INDEX" val="30"/>
</p:tagLst>
</file>

<file path=ppt/tags/tag7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1"/>
  <p:tag name="KSO_WM_UNIT_LAYERLEVEL" val="1"/>
  <p:tag name="KSO_WM_TAG_VERSION" val="1.0"/>
  <p:tag name="KSO_WM_UNIT_TYPE" val="i"/>
  <p:tag name="KSO_WM_UNIT_INDEX" val="31"/>
</p:tagLst>
</file>

<file path=ppt/tags/tag7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2"/>
  <p:tag name="KSO_WM_UNIT_LAYERLEVEL" val="1"/>
  <p:tag name="KSO_WM_TAG_VERSION" val="1.0"/>
  <p:tag name="KSO_WM_UNIT_TYPE" val="i"/>
  <p:tag name="KSO_WM_UNIT_INDEX" val="3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21"/>
  <p:tag name="KSO_WM_UNIT_TYPE" val="b"/>
  <p:tag name="KSO_WM_UNIT_INDEX" val="1"/>
</p:tagLst>
</file>

<file path=ppt/tags/tag7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3"/>
  <p:tag name="KSO_WM_UNIT_LAYERLEVEL" val="1"/>
  <p:tag name="KSO_WM_TAG_VERSION" val="1.0"/>
  <p:tag name="KSO_WM_UNIT_TYPE" val="i"/>
  <p:tag name="KSO_WM_UNIT_INDEX" val="33"/>
</p:tagLst>
</file>

<file path=ppt/tags/tag7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4"/>
  <p:tag name="KSO_WM_UNIT_LAYERLEVEL" val="1"/>
  <p:tag name="KSO_WM_TAG_VERSION" val="1.0"/>
  <p:tag name="KSO_WM_UNIT_TYPE" val="i"/>
  <p:tag name="KSO_WM_UNIT_INDEX" val="34"/>
</p:tagLst>
</file>

<file path=ppt/tags/tag7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5"/>
  <p:tag name="KSO_WM_UNIT_LAYERLEVEL" val="1"/>
  <p:tag name="KSO_WM_TAG_VERSION" val="1.0"/>
  <p:tag name="KSO_WM_UNIT_TYPE" val="i"/>
  <p:tag name="KSO_WM_UNIT_INDEX" val="35"/>
</p:tagLst>
</file>

<file path=ppt/tags/tag7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6"/>
  <p:tag name="KSO_WM_UNIT_LAYERLEVEL" val="1"/>
  <p:tag name="KSO_WM_TAG_VERSION" val="1.0"/>
  <p:tag name="KSO_WM_UNIT_TYPE" val="i"/>
  <p:tag name="KSO_WM_UNIT_INDEX" val="36"/>
</p:tagLst>
</file>

<file path=ppt/tags/tag7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7"/>
  <p:tag name="KSO_WM_UNIT_LAYERLEVEL" val="1"/>
  <p:tag name="KSO_WM_TAG_VERSION" val="1.0"/>
  <p:tag name="KSO_WM_UNIT_TYPE" val="i"/>
  <p:tag name="KSO_WM_UNIT_INDEX" val="37"/>
</p:tagLst>
</file>

<file path=ppt/tags/tag7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8"/>
  <p:tag name="KSO_WM_UNIT_LAYERLEVEL" val="1"/>
  <p:tag name="KSO_WM_TAG_VERSION" val="1.0"/>
  <p:tag name="KSO_WM_UNIT_TYPE" val="i"/>
  <p:tag name="KSO_WM_UNIT_INDEX" val="38"/>
</p:tagLst>
</file>

<file path=ppt/tags/tag7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9"/>
  <p:tag name="KSO_WM_UNIT_LAYERLEVEL" val="1"/>
  <p:tag name="KSO_WM_TAG_VERSION" val="1.0"/>
  <p:tag name="KSO_WM_UNIT_TYPE" val="i"/>
  <p:tag name="KSO_WM_UNIT_INDEX" val="39"/>
</p:tagLst>
</file>

<file path=ppt/tags/tag7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0"/>
  <p:tag name="KSO_WM_UNIT_LAYERLEVEL" val="1"/>
  <p:tag name="KSO_WM_TAG_VERSION" val="1.0"/>
  <p:tag name="KSO_WM_UNIT_TYPE" val="i"/>
  <p:tag name="KSO_WM_UNIT_INDEX" val="40"/>
</p:tagLst>
</file>

<file path=ppt/tags/tag7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1"/>
  <p:tag name="KSO_WM_UNIT_LAYERLEVEL" val="1"/>
  <p:tag name="KSO_WM_TAG_VERSION" val="1.0"/>
  <p:tag name="KSO_WM_UNIT_TYPE" val="i"/>
  <p:tag name="KSO_WM_UNIT_INDEX" val="41"/>
</p:tagLst>
</file>

<file path=ppt/tags/tag7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2"/>
  <p:tag name="KSO_WM_UNIT_LAYERLEVEL" val="1"/>
  <p:tag name="KSO_WM_TAG_VERSION" val="1.0"/>
  <p:tag name="KSO_WM_UNIT_TYPE" val="i"/>
  <p:tag name="KSO_WM_UNIT_INDEX" val="4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3"/>
  <p:tag name="KSO_WM_UNIT_LAYERLEVEL" val="1"/>
  <p:tag name="KSO_WM_TAG_VERSION" val="1.0"/>
  <p:tag name="KSO_WM_UNIT_TYPE" val="i"/>
  <p:tag name="KSO_WM_UNIT_INDEX" val="43"/>
</p:tagLst>
</file>

<file path=ppt/tags/tag7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4"/>
  <p:tag name="KSO_WM_UNIT_LAYERLEVEL" val="1"/>
  <p:tag name="KSO_WM_TAG_VERSION" val="1.0"/>
  <p:tag name="KSO_WM_UNIT_TYPE" val="i"/>
  <p:tag name="KSO_WM_UNIT_INDEX" val="44"/>
</p:tagLst>
</file>

<file path=ppt/tags/tag7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5"/>
  <p:tag name="KSO_WM_UNIT_LAYERLEVEL" val="1"/>
  <p:tag name="KSO_WM_TAG_VERSION" val="1.0"/>
  <p:tag name="KSO_WM_UNIT_TYPE" val="i"/>
  <p:tag name="KSO_WM_UNIT_INDEX" val="45"/>
</p:tagLst>
</file>

<file path=ppt/tags/tag7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6"/>
  <p:tag name="KSO_WM_UNIT_LAYERLEVEL" val="1"/>
  <p:tag name="KSO_WM_TAG_VERSION" val="1.0"/>
  <p:tag name="KSO_WM_UNIT_TYPE" val="i"/>
  <p:tag name="KSO_WM_UNIT_INDEX" val="46"/>
</p:tagLst>
</file>

<file path=ppt/tags/tag7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7"/>
  <p:tag name="KSO_WM_UNIT_LAYERLEVEL" val="1"/>
  <p:tag name="KSO_WM_TAG_VERSION" val="1.0"/>
  <p:tag name="KSO_WM_UNIT_TYPE" val="i"/>
  <p:tag name="KSO_WM_UNIT_INDEX" val="47"/>
</p:tagLst>
</file>

<file path=ppt/tags/tag7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8"/>
  <p:tag name="KSO_WM_UNIT_LAYERLEVEL" val="1"/>
  <p:tag name="KSO_WM_TAG_VERSION" val="1.0"/>
  <p:tag name="KSO_WM_UNIT_TYPE" val="i"/>
  <p:tag name="KSO_WM_UNIT_INDEX" val="48"/>
</p:tagLst>
</file>

<file path=ppt/tags/tag7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9"/>
  <p:tag name="KSO_WM_UNIT_LAYERLEVEL" val="1"/>
  <p:tag name="KSO_WM_TAG_VERSION" val="1.0"/>
  <p:tag name="KSO_WM_UNIT_TYPE" val="i"/>
  <p:tag name="KSO_WM_UNIT_INDEX" val="49"/>
</p:tagLst>
</file>

<file path=ppt/tags/tag7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0"/>
  <p:tag name="KSO_WM_UNIT_LAYERLEVEL" val="1"/>
  <p:tag name="KSO_WM_TAG_VERSION" val="1.0"/>
  <p:tag name="KSO_WM_UNIT_TYPE" val="i"/>
  <p:tag name="KSO_WM_UNIT_INDEX" val="50"/>
</p:tagLst>
</file>

<file path=ppt/tags/tag7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1"/>
  <p:tag name="KSO_WM_UNIT_LAYERLEVEL" val="1"/>
  <p:tag name="KSO_WM_TAG_VERSION" val="1.0"/>
  <p:tag name="KSO_WM_UNIT_TYPE" val="i"/>
  <p:tag name="KSO_WM_UNIT_INDEX" val="51"/>
</p:tagLst>
</file>

<file path=ppt/tags/tag7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2"/>
  <p:tag name="KSO_WM_UNIT_LAYERLEVEL" val="1"/>
  <p:tag name="KSO_WM_TAG_VERSION" val="1.0"/>
  <p:tag name="KSO_WM_UNIT_TYPE" val="i"/>
  <p:tag name="KSO_WM_UNIT_INDEX" val="5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3"/>
  <p:tag name="KSO_WM_UNIT_LAYERLEVEL" val="1"/>
  <p:tag name="KSO_WM_TAG_VERSION" val="1.0"/>
  <p:tag name="KSO_WM_UNIT_TYPE" val="i"/>
  <p:tag name="KSO_WM_UNIT_INDEX" val="53"/>
</p:tagLst>
</file>

<file path=ppt/tags/tag7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4"/>
  <p:tag name="KSO_WM_UNIT_LAYERLEVEL" val="1"/>
  <p:tag name="KSO_WM_TAG_VERSION" val="1.0"/>
  <p:tag name="KSO_WM_UNIT_TYPE" val="i"/>
  <p:tag name="KSO_WM_UNIT_INDEX" val="54"/>
</p:tagLst>
</file>

<file path=ppt/tags/tag7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5"/>
  <p:tag name="KSO_WM_UNIT_LAYERLEVEL" val="1"/>
  <p:tag name="KSO_WM_TAG_VERSION" val="1.0"/>
  <p:tag name="KSO_WM_UNIT_TYPE" val="i"/>
  <p:tag name="KSO_WM_UNIT_INDEX" val="55"/>
</p:tagLst>
</file>

<file path=ppt/tags/tag7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6"/>
  <p:tag name="KSO_WM_UNIT_LAYERLEVEL" val="1"/>
  <p:tag name="KSO_WM_TAG_VERSION" val="1.0"/>
  <p:tag name="KSO_WM_UNIT_TYPE" val="i"/>
  <p:tag name="KSO_WM_UNIT_INDEX" val="56"/>
</p:tagLst>
</file>

<file path=ppt/tags/tag7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7"/>
  <p:tag name="KSO_WM_UNIT_LAYERLEVEL" val="1"/>
  <p:tag name="KSO_WM_TAG_VERSION" val="1.0"/>
  <p:tag name="KSO_WM_UNIT_TYPE" val="i"/>
  <p:tag name="KSO_WM_UNIT_INDEX" val="57"/>
</p:tagLst>
</file>

<file path=ppt/tags/tag7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8"/>
  <p:tag name="KSO_WM_UNIT_LAYERLEVEL" val="1"/>
  <p:tag name="KSO_WM_TAG_VERSION" val="1.0"/>
  <p:tag name="KSO_WM_UNIT_TYPE" val="i"/>
  <p:tag name="KSO_WM_UNIT_INDEX" val="58"/>
</p:tagLst>
</file>

<file path=ppt/tags/tag7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9"/>
  <p:tag name="KSO_WM_UNIT_LAYERLEVEL" val="1"/>
  <p:tag name="KSO_WM_TAG_VERSION" val="1.0"/>
  <p:tag name="KSO_WM_UNIT_TYPE" val="i"/>
  <p:tag name="KSO_WM_UNIT_INDEX" val="59"/>
</p:tagLst>
</file>

<file path=ppt/tags/tag7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0"/>
  <p:tag name="KSO_WM_UNIT_LAYERLEVEL" val="1"/>
  <p:tag name="KSO_WM_TAG_VERSION" val="1.0"/>
  <p:tag name="KSO_WM_UNIT_TYPE" val="i"/>
  <p:tag name="KSO_WM_UNIT_INDEX" val="60"/>
</p:tagLst>
</file>

<file path=ppt/tags/tag7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1"/>
  <p:tag name="KSO_WM_UNIT_LAYERLEVEL" val="1"/>
  <p:tag name="KSO_WM_TAG_VERSION" val="1.0"/>
  <p:tag name="KSO_WM_UNIT_TYPE" val="i"/>
  <p:tag name="KSO_WM_UNIT_INDEX" val="61"/>
</p:tagLst>
</file>

<file path=ppt/tags/tag7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2"/>
  <p:tag name="KSO_WM_UNIT_LAYERLEVEL" val="1"/>
  <p:tag name="KSO_WM_TAG_VERSION" val="1.0"/>
  <p:tag name="KSO_WM_UNIT_TYPE" val="i"/>
  <p:tag name="KSO_WM_UNIT_INDEX" val="6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3"/>
  <p:tag name="KSO_WM_UNIT_LAYERLEVEL" val="1"/>
  <p:tag name="KSO_WM_TAG_VERSION" val="1.0"/>
  <p:tag name="KSO_WM_UNIT_TYPE" val="i"/>
  <p:tag name="KSO_WM_UNIT_INDEX" val="63"/>
</p:tagLst>
</file>

<file path=ppt/tags/tag7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4"/>
  <p:tag name="KSO_WM_UNIT_LAYERLEVEL" val="1"/>
  <p:tag name="KSO_WM_TAG_VERSION" val="1.0"/>
  <p:tag name="KSO_WM_UNIT_TYPE" val="i"/>
  <p:tag name="KSO_WM_UNIT_INDEX" val="64"/>
</p:tagLst>
</file>

<file path=ppt/tags/tag7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5"/>
  <p:tag name="KSO_WM_UNIT_LAYERLEVEL" val="1"/>
  <p:tag name="KSO_WM_TAG_VERSION" val="1.0"/>
  <p:tag name="KSO_WM_UNIT_TYPE" val="i"/>
  <p:tag name="KSO_WM_UNIT_INDEX" val="65"/>
</p:tagLst>
</file>

<file path=ppt/tags/tag7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6"/>
  <p:tag name="KSO_WM_UNIT_LAYERLEVEL" val="1"/>
  <p:tag name="KSO_WM_TAG_VERSION" val="1.0"/>
  <p:tag name="KSO_WM_UNIT_TYPE" val="i"/>
  <p:tag name="KSO_WM_UNIT_INDEX" val="66"/>
</p:tagLst>
</file>

<file path=ppt/tags/tag7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7"/>
  <p:tag name="KSO_WM_UNIT_LAYERLEVEL" val="1"/>
  <p:tag name="KSO_WM_TAG_VERSION" val="1.0"/>
  <p:tag name="KSO_WM_UNIT_TYPE" val="i"/>
  <p:tag name="KSO_WM_UNIT_INDEX" val="67"/>
</p:tagLst>
</file>

<file path=ppt/tags/tag7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8"/>
  <p:tag name="KSO_WM_UNIT_LAYERLEVEL" val="1"/>
  <p:tag name="KSO_WM_TAG_VERSION" val="1.0"/>
  <p:tag name="KSO_WM_UNIT_TYPE" val="i"/>
  <p:tag name="KSO_WM_UNIT_INDEX" val="68"/>
</p:tagLst>
</file>

<file path=ppt/tags/tag7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9"/>
  <p:tag name="KSO_WM_UNIT_LAYERLEVEL" val="1"/>
  <p:tag name="KSO_WM_TAG_VERSION" val="1.0"/>
  <p:tag name="KSO_WM_UNIT_TYPE" val="i"/>
  <p:tag name="KSO_WM_UNIT_INDEX" val="69"/>
</p:tagLst>
</file>

<file path=ppt/tags/tag7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0"/>
  <p:tag name="KSO_WM_UNIT_LAYERLEVEL" val="1"/>
  <p:tag name="KSO_WM_TAG_VERSION" val="1.0"/>
  <p:tag name="KSO_WM_UNIT_TYPE" val="i"/>
  <p:tag name="KSO_WM_UNIT_INDEX" val="70"/>
</p:tagLst>
</file>

<file path=ppt/tags/tag7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1"/>
  <p:tag name="KSO_WM_UNIT_LAYERLEVEL" val="1"/>
  <p:tag name="KSO_WM_TAG_VERSION" val="1.0"/>
  <p:tag name="KSO_WM_UNIT_TYPE" val="i"/>
  <p:tag name="KSO_WM_UNIT_INDEX" val="71"/>
</p:tagLst>
</file>

<file path=ppt/tags/tag7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2"/>
  <p:tag name="KSO_WM_UNIT_LAYERLEVEL" val="1"/>
  <p:tag name="KSO_WM_TAG_VERSION" val="1.0"/>
  <p:tag name="KSO_WM_UNIT_TYPE" val="i"/>
  <p:tag name="KSO_WM_UNIT_INDEX" val="7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1.0"/>
  <p:tag name="KSO_WM_BEAUTIFY_FLAG" val="#wm#"/>
  <p:tag name="KSO_WM_UNIT_SUBTYPE" val="c"/>
  <p:tag name="KSO_WM_UNIT_PRESET_TEXT" val="日期时间占位符"/>
  <p:tag name="KSO_WM_UNIT_NOCLEAR" val="0"/>
  <p:tag name="KSO_WM_UNIT_VALUE" val="9"/>
  <p:tag name="KSO_WM_UNIT_TYPE" val="f"/>
  <p:tag name="KSO_WM_UNIT_INDEX" val="1"/>
</p:tagLst>
</file>

<file path=ppt/tags/tag7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3"/>
  <p:tag name="KSO_WM_UNIT_LAYERLEVEL" val="1"/>
  <p:tag name="KSO_WM_TAG_VERSION" val="1.0"/>
  <p:tag name="KSO_WM_UNIT_TYPE" val="i"/>
  <p:tag name="KSO_WM_UNIT_INDEX" val="73"/>
</p:tagLst>
</file>

<file path=ppt/tags/tag7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4"/>
  <p:tag name="KSO_WM_UNIT_LAYERLEVEL" val="1"/>
  <p:tag name="KSO_WM_TAG_VERSION" val="1.0"/>
  <p:tag name="KSO_WM_UNIT_TYPE" val="i"/>
  <p:tag name="KSO_WM_UNIT_INDEX" val="74"/>
</p:tagLst>
</file>

<file path=ppt/tags/tag7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5"/>
  <p:tag name="KSO_WM_UNIT_LAYERLEVEL" val="1"/>
  <p:tag name="KSO_WM_TAG_VERSION" val="1.0"/>
  <p:tag name="KSO_WM_UNIT_TYPE" val="i"/>
  <p:tag name="KSO_WM_UNIT_INDEX" val="75"/>
</p:tagLst>
</file>

<file path=ppt/tags/tag7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6"/>
  <p:tag name="KSO_WM_UNIT_LAYERLEVEL" val="1"/>
  <p:tag name="KSO_WM_TAG_VERSION" val="1.0"/>
  <p:tag name="KSO_WM_UNIT_TYPE" val="i"/>
  <p:tag name="KSO_WM_UNIT_INDEX" val="76"/>
</p:tagLst>
</file>

<file path=ppt/tags/tag7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7"/>
  <p:tag name="KSO_WM_UNIT_LAYERLEVEL" val="1"/>
  <p:tag name="KSO_WM_TAG_VERSION" val="1.0"/>
  <p:tag name="KSO_WM_UNIT_TYPE" val="i"/>
  <p:tag name="KSO_WM_UNIT_INDEX" val="77"/>
</p:tagLst>
</file>

<file path=ppt/tags/tag7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8"/>
  <p:tag name="KSO_WM_UNIT_LAYERLEVEL" val="1"/>
  <p:tag name="KSO_WM_TAG_VERSION" val="1.0"/>
  <p:tag name="KSO_WM_UNIT_TYPE" val="i"/>
  <p:tag name="KSO_WM_UNIT_INDEX" val="78"/>
</p:tagLst>
</file>

<file path=ppt/tags/tag7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9"/>
  <p:tag name="KSO_WM_UNIT_LAYERLEVEL" val="1"/>
  <p:tag name="KSO_WM_TAG_VERSION" val="1.0"/>
  <p:tag name="KSO_WM_UNIT_TYPE" val="i"/>
  <p:tag name="KSO_WM_UNIT_INDEX" val="79"/>
</p:tagLst>
</file>

<file path=ppt/tags/tag7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0"/>
  <p:tag name="KSO_WM_UNIT_LAYERLEVEL" val="1"/>
  <p:tag name="KSO_WM_TAG_VERSION" val="1.0"/>
  <p:tag name="KSO_WM_UNIT_TYPE" val="i"/>
  <p:tag name="KSO_WM_UNIT_INDEX" val="80"/>
</p:tagLst>
</file>

<file path=ppt/tags/tag7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1"/>
  <p:tag name="KSO_WM_UNIT_LAYERLEVEL" val="1"/>
  <p:tag name="KSO_WM_TAG_VERSION" val="1.0"/>
  <p:tag name="KSO_WM_UNIT_TYPE" val="i"/>
  <p:tag name="KSO_WM_UNIT_INDEX" val="81"/>
</p:tagLst>
</file>

<file path=ppt/tags/tag7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2"/>
  <p:tag name="KSO_WM_UNIT_LAYERLEVEL" val="1"/>
  <p:tag name="KSO_WM_TAG_VERSION" val="1.0"/>
  <p:tag name="KSO_WM_UNIT_TYPE" val="i"/>
  <p:tag name="KSO_WM_UNIT_INDEX" val="8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9"/>
  <p:tag name="KSO_WM_UNIT_TYPE" val="f"/>
  <p:tag name="KSO_WM_UNIT_INDEX" val="2"/>
</p:tagLst>
</file>

<file path=ppt/tags/tag7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3"/>
  <p:tag name="KSO_WM_UNIT_LAYERLEVEL" val="1"/>
  <p:tag name="KSO_WM_TAG_VERSION" val="1.0"/>
  <p:tag name="KSO_WM_UNIT_TYPE" val="i"/>
  <p:tag name="KSO_WM_UNIT_INDEX" val="83"/>
</p:tagLst>
</file>

<file path=ppt/tags/tag7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4"/>
  <p:tag name="KSO_WM_UNIT_LAYERLEVEL" val="1"/>
  <p:tag name="KSO_WM_TAG_VERSION" val="1.0"/>
  <p:tag name="KSO_WM_UNIT_TYPE" val="i"/>
  <p:tag name="KSO_WM_UNIT_INDEX" val="84"/>
</p:tagLst>
</file>

<file path=ppt/tags/tag7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5"/>
  <p:tag name="KSO_WM_UNIT_LAYERLEVEL" val="1"/>
  <p:tag name="KSO_WM_TAG_VERSION" val="1.0"/>
  <p:tag name="KSO_WM_UNIT_TYPE" val="i"/>
  <p:tag name="KSO_WM_UNIT_INDEX" val="85"/>
</p:tagLst>
</file>

<file path=ppt/tags/tag7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6"/>
  <p:tag name="KSO_WM_UNIT_LAYERLEVEL" val="1"/>
  <p:tag name="KSO_WM_TAG_VERSION" val="1.0"/>
  <p:tag name="KSO_WM_UNIT_TYPE" val="i"/>
  <p:tag name="KSO_WM_UNIT_INDEX" val="86"/>
</p:tagLst>
</file>

<file path=ppt/tags/tag7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7"/>
  <p:tag name="KSO_WM_UNIT_LAYERLEVEL" val="1"/>
  <p:tag name="KSO_WM_TAG_VERSION" val="1.0"/>
  <p:tag name="KSO_WM_UNIT_TYPE" val="i"/>
  <p:tag name="KSO_WM_UNIT_INDEX" val="87"/>
</p:tagLst>
</file>

<file path=ppt/tags/tag7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8"/>
  <p:tag name="KSO_WM_UNIT_LAYERLEVEL" val="1"/>
  <p:tag name="KSO_WM_TAG_VERSION" val="1.0"/>
  <p:tag name="KSO_WM_UNIT_TYPE" val="i"/>
  <p:tag name="KSO_WM_UNIT_INDEX" val="88"/>
</p:tagLst>
</file>

<file path=ppt/tags/tag7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9"/>
  <p:tag name="KSO_WM_UNIT_LAYERLEVEL" val="1"/>
  <p:tag name="KSO_WM_TAG_VERSION" val="1.0"/>
  <p:tag name="KSO_WM_UNIT_TYPE" val="i"/>
  <p:tag name="KSO_WM_UNIT_INDEX" val="89"/>
</p:tagLst>
</file>

<file path=ppt/tags/tag7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0"/>
  <p:tag name="KSO_WM_UNIT_LAYERLEVEL" val="1"/>
  <p:tag name="KSO_WM_TAG_VERSION" val="1.0"/>
  <p:tag name="KSO_WM_UNIT_TYPE" val="i"/>
  <p:tag name="KSO_WM_UNIT_INDEX" val="90"/>
</p:tagLst>
</file>

<file path=ppt/tags/tag7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1"/>
  <p:tag name="KSO_WM_UNIT_LAYERLEVEL" val="1"/>
  <p:tag name="KSO_WM_TAG_VERSION" val="1.0"/>
  <p:tag name="KSO_WM_UNIT_TYPE" val="i"/>
  <p:tag name="KSO_WM_UNIT_INDEX" val="91"/>
</p:tagLst>
</file>

<file path=ppt/tags/tag7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2"/>
  <p:tag name="KSO_WM_UNIT_LAYERLEVEL" val="1"/>
  <p:tag name="KSO_WM_TAG_VERSION" val="1.0"/>
  <p:tag name="KSO_WM_UNIT_TYPE" val="i"/>
  <p:tag name="KSO_WM_UNIT_INDEX" val="9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7"/>
  <p:tag name="KSO_WM_UNIT_TYPE" val="a"/>
  <p:tag name="KSO_WM_UNIT_INDEX" val="1"/>
</p:tagLst>
</file>

<file path=ppt/tags/tag7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3"/>
  <p:tag name="KSO_WM_UNIT_LAYERLEVEL" val="1"/>
  <p:tag name="KSO_WM_TAG_VERSION" val="1.0"/>
  <p:tag name="KSO_WM_UNIT_TYPE" val="i"/>
  <p:tag name="KSO_WM_UNIT_INDEX" val="93"/>
</p:tagLst>
</file>

<file path=ppt/tags/tag7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4"/>
  <p:tag name="KSO_WM_UNIT_LAYERLEVEL" val="1"/>
  <p:tag name="KSO_WM_TAG_VERSION" val="1.0"/>
  <p:tag name="KSO_WM_UNIT_TYPE" val="i"/>
  <p:tag name="KSO_WM_UNIT_INDEX" val="94"/>
</p:tagLst>
</file>

<file path=ppt/tags/tag7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5"/>
  <p:tag name="KSO_WM_UNIT_LAYERLEVEL" val="1"/>
  <p:tag name="KSO_WM_TAG_VERSION" val="1.0"/>
  <p:tag name="KSO_WM_UNIT_TYPE" val="i"/>
  <p:tag name="KSO_WM_UNIT_INDEX" val="95"/>
</p:tagLst>
</file>

<file path=ppt/tags/tag7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6"/>
  <p:tag name="KSO_WM_UNIT_LAYERLEVEL" val="1"/>
  <p:tag name="KSO_WM_TAG_VERSION" val="1.0"/>
  <p:tag name="KSO_WM_UNIT_TYPE" val="i"/>
  <p:tag name="KSO_WM_UNIT_INDEX" val="96"/>
</p:tagLst>
</file>

<file path=ppt/tags/tag7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7"/>
  <p:tag name="KSO_WM_UNIT_LAYERLEVEL" val="1"/>
  <p:tag name="KSO_WM_TAG_VERSION" val="1.0"/>
  <p:tag name="KSO_WM_UNIT_TYPE" val="i"/>
  <p:tag name="KSO_WM_UNIT_INDEX" val="97"/>
</p:tagLst>
</file>

<file path=ppt/tags/tag7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8"/>
  <p:tag name="KSO_WM_UNIT_LAYERLEVEL" val="1"/>
  <p:tag name="KSO_WM_TAG_VERSION" val="1.0"/>
  <p:tag name="KSO_WM_UNIT_TYPE" val="i"/>
  <p:tag name="KSO_WM_UNIT_INDEX" val="98"/>
</p:tagLst>
</file>

<file path=ppt/tags/tag7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99"/>
  <p:tag name="KSO_WM_UNIT_LAYERLEVEL" val="1"/>
  <p:tag name="KSO_WM_TAG_VERSION" val="1.0"/>
  <p:tag name="KSO_WM_UNIT_TYPE" val="i"/>
  <p:tag name="KSO_WM_UNIT_INDEX" val="99"/>
</p:tagLst>
</file>

<file path=ppt/tags/tag7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0"/>
  <p:tag name="KSO_WM_UNIT_LAYERLEVEL" val="1"/>
  <p:tag name="KSO_WM_TAG_VERSION" val="1.0"/>
  <p:tag name="KSO_WM_UNIT_TYPE" val="i"/>
  <p:tag name="KSO_WM_UNIT_INDEX" val="100"/>
</p:tagLst>
</file>

<file path=ppt/tags/tag7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1"/>
  <p:tag name="KSO_WM_UNIT_LAYERLEVEL" val="1"/>
  <p:tag name="KSO_WM_TAG_VERSION" val="1.0"/>
  <p:tag name="KSO_WM_UNIT_TYPE" val="i"/>
  <p:tag name="KSO_WM_UNIT_INDEX" val="101"/>
</p:tagLst>
</file>

<file path=ppt/tags/tag7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2"/>
  <p:tag name="KSO_WM_UNIT_LAYERLEVEL" val="1"/>
  <p:tag name="KSO_WM_TAG_VERSION" val="1.0"/>
  <p:tag name="KSO_WM_UNIT_TYPE" val="i"/>
  <p:tag name="KSO_WM_UNIT_INDEX" val="10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480"/>
  <p:tag name="KSO_WM_UNIT_TYPE" val="f"/>
  <p:tag name="KSO_WM_UNIT_INDEX" val="1"/>
</p:tagLst>
</file>

<file path=ppt/tags/tag7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3"/>
  <p:tag name="KSO_WM_UNIT_LAYERLEVEL" val="1"/>
  <p:tag name="KSO_WM_TAG_VERSION" val="1.0"/>
  <p:tag name="KSO_WM_UNIT_TYPE" val="i"/>
  <p:tag name="KSO_WM_UNIT_INDEX" val="103"/>
</p:tagLst>
</file>

<file path=ppt/tags/tag7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4"/>
  <p:tag name="KSO_WM_UNIT_LAYERLEVEL" val="1"/>
  <p:tag name="KSO_WM_TAG_VERSION" val="1.0"/>
  <p:tag name="KSO_WM_UNIT_TYPE" val="i"/>
  <p:tag name="KSO_WM_UNIT_INDEX" val="104"/>
</p:tagLst>
</file>

<file path=ppt/tags/tag7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5"/>
  <p:tag name="KSO_WM_UNIT_LAYERLEVEL" val="1"/>
  <p:tag name="KSO_WM_TAG_VERSION" val="1.0"/>
  <p:tag name="KSO_WM_UNIT_TYPE" val="i"/>
  <p:tag name="KSO_WM_UNIT_INDEX" val="105"/>
</p:tagLst>
</file>

<file path=ppt/tags/tag7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6"/>
  <p:tag name="KSO_WM_UNIT_LAYERLEVEL" val="1"/>
  <p:tag name="KSO_WM_TAG_VERSION" val="1.0"/>
  <p:tag name="KSO_WM_UNIT_TYPE" val="i"/>
  <p:tag name="KSO_WM_UNIT_INDEX" val="106"/>
</p:tagLst>
</file>

<file path=ppt/tags/tag7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7"/>
  <p:tag name="KSO_WM_UNIT_LAYERLEVEL" val="1"/>
  <p:tag name="KSO_WM_TAG_VERSION" val="1.0"/>
  <p:tag name="KSO_WM_UNIT_TYPE" val="i"/>
  <p:tag name="KSO_WM_UNIT_INDEX" val="107"/>
</p:tagLst>
</file>

<file path=ppt/tags/tag7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8"/>
  <p:tag name="KSO_WM_UNIT_LAYERLEVEL" val="1"/>
  <p:tag name="KSO_WM_TAG_VERSION" val="1.0"/>
  <p:tag name="KSO_WM_UNIT_TYPE" val="i"/>
  <p:tag name="KSO_WM_UNIT_INDEX" val="108"/>
</p:tagLst>
</file>

<file path=ppt/tags/tag7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9"/>
  <p:tag name="KSO_WM_UNIT_LAYERLEVEL" val="1"/>
  <p:tag name="KSO_WM_TAG_VERSION" val="1.0"/>
  <p:tag name="KSO_WM_UNIT_TYPE" val="i"/>
  <p:tag name="KSO_WM_UNIT_INDEX" val="109"/>
</p:tagLst>
</file>

<file path=ppt/tags/tag7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0"/>
  <p:tag name="KSO_WM_UNIT_LAYERLEVEL" val="1"/>
  <p:tag name="KSO_WM_TAG_VERSION" val="1.0"/>
  <p:tag name="KSO_WM_UNIT_TYPE" val="i"/>
  <p:tag name="KSO_WM_UNIT_INDEX" val="110"/>
</p:tagLst>
</file>

<file path=ppt/tags/tag7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1"/>
  <p:tag name="KSO_WM_UNIT_LAYERLEVEL" val="1"/>
  <p:tag name="KSO_WM_TAG_VERSION" val="1.0"/>
  <p:tag name="KSO_WM_UNIT_TYPE" val="i"/>
  <p:tag name="KSO_WM_UNIT_INDEX" val="111"/>
</p:tagLst>
</file>

<file path=ppt/tags/tag7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2"/>
  <p:tag name="KSO_WM_UNIT_LAYERLEVEL" val="1"/>
  <p:tag name="KSO_WM_TAG_VERSION" val="1.0"/>
  <p:tag name="KSO_WM_UNIT_TYPE" val="i"/>
  <p:tag name="KSO_WM_UNIT_INDEX" val="11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3"/>
  <p:tag name="KSO_WM_UNIT_LAYERLEVEL" val="1"/>
  <p:tag name="KSO_WM_TAG_VERSION" val="1.0"/>
  <p:tag name="KSO_WM_UNIT_TYPE" val="i"/>
  <p:tag name="KSO_WM_UNIT_INDEX" val="113"/>
</p:tagLst>
</file>

<file path=ppt/tags/tag7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4"/>
  <p:tag name="KSO_WM_UNIT_LAYERLEVEL" val="1"/>
  <p:tag name="KSO_WM_TAG_VERSION" val="1.0"/>
  <p:tag name="KSO_WM_UNIT_TYPE" val="i"/>
  <p:tag name="KSO_WM_UNIT_INDEX" val="114"/>
</p:tagLst>
</file>

<file path=ppt/tags/tag7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5"/>
  <p:tag name="KSO_WM_UNIT_LAYERLEVEL" val="1"/>
  <p:tag name="KSO_WM_TAG_VERSION" val="1.0"/>
  <p:tag name="KSO_WM_UNIT_TYPE" val="i"/>
  <p:tag name="KSO_WM_UNIT_INDEX" val="115"/>
</p:tagLst>
</file>

<file path=ppt/tags/tag7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6"/>
  <p:tag name="KSO_WM_UNIT_LAYERLEVEL" val="1"/>
  <p:tag name="KSO_WM_TAG_VERSION" val="1.0"/>
  <p:tag name="KSO_WM_UNIT_TYPE" val="i"/>
  <p:tag name="KSO_WM_UNIT_INDEX" val="116"/>
</p:tagLst>
</file>

<file path=ppt/tags/tag7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7"/>
  <p:tag name="KSO_WM_UNIT_LAYERLEVEL" val="1"/>
  <p:tag name="KSO_WM_TAG_VERSION" val="1.0"/>
  <p:tag name="KSO_WM_UNIT_TYPE" val="i"/>
  <p:tag name="KSO_WM_UNIT_INDEX" val="117"/>
</p:tagLst>
</file>

<file path=ppt/tags/tag7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8"/>
  <p:tag name="KSO_WM_UNIT_LAYERLEVEL" val="1"/>
  <p:tag name="KSO_WM_TAG_VERSION" val="1.0"/>
  <p:tag name="KSO_WM_UNIT_TYPE" val="i"/>
  <p:tag name="KSO_WM_UNIT_INDEX" val="118"/>
</p:tagLst>
</file>

<file path=ppt/tags/tag7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9"/>
  <p:tag name="KSO_WM_UNIT_LAYERLEVEL" val="1"/>
  <p:tag name="KSO_WM_TAG_VERSION" val="1.0"/>
  <p:tag name="KSO_WM_UNIT_TYPE" val="i"/>
  <p:tag name="KSO_WM_UNIT_INDEX" val="119"/>
</p:tagLst>
</file>

<file path=ppt/tags/tag7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20"/>
  <p:tag name="KSO_WM_UNIT_LAYERLEVEL" val="1"/>
  <p:tag name="KSO_WM_TAG_VERSION" val="1.0"/>
  <p:tag name="KSO_WM_UNIT_TYPE" val="i"/>
  <p:tag name="KSO_WM_UNIT_INDEX" val="120"/>
</p:tagLst>
</file>

<file path=ppt/tags/tag7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21"/>
  <p:tag name="KSO_WM_UNIT_LAYERLEVEL" val="1"/>
  <p:tag name="KSO_WM_TAG_VERSION" val="1.0"/>
  <p:tag name="KSO_WM_UNIT_TYPE" val="i"/>
  <p:tag name="KSO_WM_UNIT_INDEX" val="121"/>
</p:tagLst>
</file>

<file path=ppt/tags/tag7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22"/>
  <p:tag name="KSO_WM_UNIT_LAYERLEVEL" val="1"/>
  <p:tag name="KSO_WM_TAG_VERSION" val="1.0"/>
  <p:tag name="KSO_WM_UNIT_TYPE" val="i"/>
  <p:tag name="KSO_WM_UNIT_INDEX" val="122"/>
</p:tagLst>
</file>

<file path=ppt/tags/tag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1.0"/>
  <p:tag name="KSO_WM_UNIT_TYPE" val="i"/>
  <p:tag name="KSO_WM_UNIT_INDEX" val="8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23"/>
  <p:tag name="KSO_WM_UNIT_LAYERLEVEL" val="1"/>
  <p:tag name="KSO_WM_TAG_VERSION" val="1.0"/>
  <p:tag name="KSO_WM_UNIT_TYPE" val="i"/>
  <p:tag name="KSO_WM_UNIT_INDEX" val="123"/>
</p:tagLst>
</file>

<file path=ppt/tags/tag8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24"/>
  <p:tag name="KSO_WM_UNIT_LAYERLEVEL" val="1"/>
  <p:tag name="KSO_WM_TAG_VERSION" val="1.0"/>
  <p:tag name="KSO_WM_UNIT_TYPE" val="i"/>
  <p:tag name="KSO_WM_UNIT_INDEX" val="124"/>
</p:tagLst>
</file>

<file path=ppt/tags/tag8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25"/>
  <p:tag name="KSO_WM_UNIT_LAYERLEVEL" val="1"/>
  <p:tag name="KSO_WM_TAG_VERSION" val="1.0"/>
  <p:tag name="KSO_WM_UNIT_TYPE" val="i"/>
  <p:tag name="KSO_WM_UNIT_INDEX" val="125"/>
</p:tagLst>
</file>

<file path=ppt/tags/tag8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26"/>
  <p:tag name="KSO_WM_UNIT_LAYERLEVEL" val="1"/>
  <p:tag name="KSO_WM_TAG_VERSION" val="1.0"/>
  <p:tag name="KSO_WM_UNIT_TYPE" val="i"/>
  <p:tag name="KSO_WM_UNIT_INDEX" val="126"/>
</p:tagLst>
</file>

<file path=ppt/tags/tag8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27"/>
  <p:tag name="KSO_WM_UNIT_LAYERLEVEL" val="1"/>
  <p:tag name="KSO_WM_TAG_VERSION" val="1.0"/>
  <p:tag name="KSO_WM_UNIT_TYPE" val="i"/>
  <p:tag name="KSO_WM_UNIT_INDEX" val="127"/>
</p:tagLst>
</file>

<file path=ppt/tags/tag8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28"/>
  <p:tag name="KSO_WM_UNIT_LAYERLEVEL" val="1"/>
  <p:tag name="KSO_WM_TAG_VERSION" val="1.0"/>
  <p:tag name="KSO_WM_UNIT_TYPE" val="i"/>
  <p:tag name="KSO_WM_UNIT_INDEX" val="128"/>
</p:tagLst>
</file>

<file path=ppt/tags/tag8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29"/>
  <p:tag name="KSO_WM_UNIT_LAYERLEVEL" val="1"/>
  <p:tag name="KSO_WM_TAG_VERSION" val="1.0"/>
  <p:tag name="KSO_WM_UNIT_TYPE" val="i"/>
  <p:tag name="KSO_WM_UNIT_INDEX" val="129"/>
</p:tagLst>
</file>

<file path=ppt/tags/tag8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0"/>
  <p:tag name="KSO_WM_UNIT_LAYERLEVEL" val="1"/>
  <p:tag name="KSO_WM_TAG_VERSION" val="1.0"/>
  <p:tag name="KSO_WM_UNIT_TYPE" val="i"/>
  <p:tag name="KSO_WM_UNIT_INDEX" val="130"/>
</p:tagLst>
</file>

<file path=ppt/tags/tag8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1"/>
  <p:tag name="KSO_WM_UNIT_LAYERLEVEL" val="1"/>
  <p:tag name="KSO_WM_TAG_VERSION" val="1.0"/>
  <p:tag name="KSO_WM_UNIT_TYPE" val="i"/>
  <p:tag name="KSO_WM_UNIT_INDEX" val="131"/>
</p:tagLst>
</file>

<file path=ppt/tags/tag8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2"/>
  <p:tag name="KSO_WM_UNIT_LAYERLEVEL" val="1"/>
  <p:tag name="KSO_WM_TAG_VERSION" val="1.0"/>
  <p:tag name="KSO_WM_UNIT_TYPE" val="i"/>
  <p:tag name="KSO_WM_UNIT_INDEX" val="13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3"/>
  <p:tag name="KSO_WM_UNIT_LAYERLEVEL" val="1"/>
  <p:tag name="KSO_WM_TAG_VERSION" val="1.0"/>
  <p:tag name="KSO_WM_UNIT_TYPE" val="i"/>
  <p:tag name="KSO_WM_UNIT_INDEX" val="133"/>
</p:tagLst>
</file>

<file path=ppt/tags/tag8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4"/>
  <p:tag name="KSO_WM_UNIT_LAYERLEVEL" val="1"/>
  <p:tag name="KSO_WM_TAG_VERSION" val="1.0"/>
  <p:tag name="KSO_WM_UNIT_TYPE" val="i"/>
  <p:tag name="KSO_WM_UNIT_INDEX" val="134"/>
</p:tagLst>
</file>

<file path=ppt/tags/tag8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5"/>
  <p:tag name="KSO_WM_UNIT_LAYERLEVEL" val="1"/>
  <p:tag name="KSO_WM_TAG_VERSION" val="1.0"/>
  <p:tag name="KSO_WM_UNIT_TYPE" val="i"/>
  <p:tag name="KSO_WM_UNIT_INDEX" val="135"/>
</p:tagLst>
</file>

<file path=ppt/tags/tag8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6"/>
  <p:tag name="KSO_WM_UNIT_LAYERLEVEL" val="1"/>
  <p:tag name="KSO_WM_TAG_VERSION" val="1.0"/>
  <p:tag name="KSO_WM_UNIT_TYPE" val="i"/>
  <p:tag name="KSO_WM_UNIT_INDEX" val="136"/>
</p:tagLst>
</file>

<file path=ppt/tags/tag8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7"/>
  <p:tag name="KSO_WM_UNIT_LAYERLEVEL" val="1"/>
  <p:tag name="KSO_WM_TAG_VERSION" val="1.0"/>
  <p:tag name="KSO_WM_UNIT_TYPE" val="i"/>
  <p:tag name="KSO_WM_UNIT_INDEX" val="137"/>
</p:tagLst>
</file>

<file path=ppt/tags/tag8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8"/>
  <p:tag name="KSO_WM_UNIT_LAYERLEVEL" val="1"/>
  <p:tag name="KSO_WM_TAG_VERSION" val="1.0"/>
  <p:tag name="KSO_WM_UNIT_TYPE" val="i"/>
  <p:tag name="KSO_WM_UNIT_INDEX" val="138"/>
</p:tagLst>
</file>

<file path=ppt/tags/tag8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39"/>
  <p:tag name="KSO_WM_UNIT_LAYERLEVEL" val="1"/>
  <p:tag name="KSO_WM_TAG_VERSION" val="1.0"/>
  <p:tag name="KSO_WM_UNIT_TYPE" val="i"/>
  <p:tag name="KSO_WM_UNIT_INDEX" val="139"/>
</p:tagLst>
</file>

<file path=ppt/tags/tag8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40"/>
  <p:tag name="KSO_WM_UNIT_LAYERLEVEL" val="1"/>
  <p:tag name="KSO_WM_TAG_VERSION" val="1.0"/>
  <p:tag name="KSO_WM_UNIT_TYPE" val="i"/>
  <p:tag name="KSO_WM_UNIT_INDEX" val="140"/>
</p:tagLst>
</file>

<file path=ppt/tags/tag8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41"/>
  <p:tag name="KSO_WM_UNIT_LAYERLEVEL" val="1"/>
  <p:tag name="KSO_WM_TAG_VERSION" val="1.0"/>
  <p:tag name="KSO_WM_UNIT_TYPE" val="i"/>
  <p:tag name="KSO_WM_UNIT_INDEX" val="141"/>
</p:tagLst>
</file>

<file path=ppt/tags/tag8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42"/>
  <p:tag name="KSO_WM_UNIT_LAYERLEVEL" val="1"/>
  <p:tag name="KSO_WM_TAG_VERSION" val="1.0"/>
  <p:tag name="KSO_WM_UNIT_TYPE" val="i"/>
  <p:tag name="KSO_WM_UNIT_INDEX" val="14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标题"/>
  <p:tag name="KSO_WM_UNIT_NOCLEAR" val="0"/>
  <p:tag name="KSO_WM_UNIT_VALUE" val="7"/>
  <p:tag name="KSO_WM_UNIT_TYPE" val="a"/>
  <p:tag name="KSO_WM_UNIT_INDEX" val="1"/>
</p:tagLst>
</file>

<file path=ppt/tags/tag8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43"/>
  <p:tag name="KSO_WM_UNIT_LAYERLEVEL" val="1"/>
  <p:tag name="KSO_WM_TAG_VERSION" val="1.0"/>
  <p:tag name="KSO_WM_UNIT_TYPE" val="i"/>
  <p:tag name="KSO_WM_UNIT_INDEX" val="143"/>
</p:tagLst>
</file>

<file path=ppt/tags/tag8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44"/>
  <p:tag name="KSO_WM_UNIT_LAYERLEVEL" val="1"/>
  <p:tag name="KSO_WM_TAG_VERSION" val="1.0"/>
  <p:tag name="KSO_WM_UNIT_TYPE" val="i"/>
  <p:tag name="KSO_WM_UNIT_INDEX" val="144"/>
</p:tagLst>
</file>

<file path=ppt/tags/tag8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45"/>
  <p:tag name="KSO_WM_UNIT_LAYERLEVEL" val="1"/>
  <p:tag name="KSO_WM_TAG_VERSION" val="1.0"/>
  <p:tag name="KSO_WM_UNIT_TYPE" val="i"/>
  <p:tag name="KSO_WM_UNIT_INDEX" val="145"/>
</p:tagLst>
</file>

<file path=ppt/tags/tag8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46"/>
  <p:tag name="KSO_WM_UNIT_LAYERLEVEL" val="1"/>
  <p:tag name="KSO_WM_TAG_VERSION" val="1.0"/>
  <p:tag name="KSO_WM_UNIT_TYPE" val="i"/>
  <p:tag name="KSO_WM_UNIT_INDEX" val="146"/>
</p:tagLst>
</file>

<file path=ppt/tags/tag8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47"/>
  <p:tag name="KSO_WM_UNIT_LAYERLEVEL" val="1"/>
  <p:tag name="KSO_WM_TAG_VERSION" val="1.0"/>
  <p:tag name="KSO_WM_UNIT_TYPE" val="i"/>
  <p:tag name="KSO_WM_UNIT_INDEX" val="147"/>
</p:tagLst>
</file>

<file path=ppt/tags/tag8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48"/>
  <p:tag name="KSO_WM_UNIT_LAYERLEVEL" val="1"/>
  <p:tag name="KSO_WM_TAG_VERSION" val="1.0"/>
  <p:tag name="KSO_WM_UNIT_TYPE" val="i"/>
  <p:tag name="KSO_WM_UNIT_INDEX" val="148"/>
</p:tagLst>
</file>

<file path=ppt/tags/tag8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49"/>
  <p:tag name="KSO_WM_UNIT_LAYERLEVEL" val="1"/>
  <p:tag name="KSO_WM_TAG_VERSION" val="1.0"/>
  <p:tag name="KSO_WM_UNIT_TYPE" val="i"/>
  <p:tag name="KSO_WM_UNIT_INDEX" val="149"/>
</p:tagLst>
</file>

<file path=ppt/tags/tag8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50"/>
  <p:tag name="KSO_WM_UNIT_LAYERLEVEL" val="1"/>
  <p:tag name="KSO_WM_TAG_VERSION" val="1.0"/>
  <p:tag name="KSO_WM_UNIT_TYPE" val="i"/>
  <p:tag name="KSO_WM_UNIT_INDEX" val="150"/>
</p:tagLst>
</file>

<file path=ppt/tags/tag8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51"/>
  <p:tag name="KSO_WM_UNIT_LAYERLEVEL" val="1"/>
  <p:tag name="KSO_WM_TAG_VERSION" val="1.0"/>
  <p:tag name="KSO_WM_UNIT_TYPE" val="i"/>
  <p:tag name="KSO_WM_UNIT_INDEX" val="151"/>
</p:tagLst>
</file>

<file path=ppt/tags/tag8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52"/>
  <p:tag name="KSO_WM_UNIT_LAYERLEVEL" val="1"/>
  <p:tag name="KSO_WM_TAG_VERSION" val="1.0"/>
  <p:tag name="KSO_WM_UNIT_TYPE" val="i"/>
  <p:tag name="KSO_WM_UNIT_INDEX" val="15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53"/>
  <p:tag name="KSO_WM_UNIT_LAYERLEVEL" val="1"/>
  <p:tag name="KSO_WM_TAG_VERSION" val="1.0"/>
  <p:tag name="KSO_WM_UNIT_TYPE" val="i"/>
  <p:tag name="KSO_WM_UNIT_INDEX" val="153"/>
</p:tagLst>
</file>

<file path=ppt/tags/tag8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54"/>
  <p:tag name="KSO_WM_UNIT_LAYERLEVEL" val="1"/>
  <p:tag name="KSO_WM_TAG_VERSION" val="1.0"/>
  <p:tag name="KSO_WM_UNIT_TYPE" val="i"/>
  <p:tag name="KSO_WM_UNIT_INDEX" val="154"/>
</p:tagLst>
</file>

<file path=ppt/tags/tag8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55"/>
  <p:tag name="KSO_WM_UNIT_LAYERLEVEL" val="1"/>
  <p:tag name="KSO_WM_TAG_VERSION" val="1.0"/>
  <p:tag name="KSO_WM_UNIT_TYPE" val="i"/>
  <p:tag name="KSO_WM_UNIT_INDEX" val="155"/>
</p:tagLst>
</file>

<file path=ppt/tags/tag8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56"/>
  <p:tag name="KSO_WM_UNIT_LAYERLEVEL" val="1"/>
  <p:tag name="KSO_WM_TAG_VERSION" val="1.0"/>
  <p:tag name="KSO_WM_UNIT_TYPE" val="i"/>
  <p:tag name="KSO_WM_UNIT_INDEX" val="156"/>
</p:tagLst>
</file>

<file path=ppt/tags/tag8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57"/>
  <p:tag name="KSO_WM_UNIT_LAYERLEVEL" val="1"/>
  <p:tag name="KSO_WM_TAG_VERSION" val="1.0"/>
  <p:tag name="KSO_WM_UNIT_TYPE" val="i"/>
  <p:tag name="KSO_WM_UNIT_INDEX" val="157"/>
</p:tagLst>
</file>

<file path=ppt/tags/tag8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58"/>
  <p:tag name="KSO_WM_UNIT_LAYERLEVEL" val="1"/>
  <p:tag name="KSO_WM_TAG_VERSION" val="1.0"/>
  <p:tag name="KSO_WM_UNIT_TYPE" val="i"/>
  <p:tag name="KSO_WM_UNIT_INDEX" val="158"/>
</p:tagLst>
</file>

<file path=ppt/tags/tag8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59"/>
  <p:tag name="KSO_WM_UNIT_LAYERLEVEL" val="1"/>
  <p:tag name="KSO_WM_TAG_VERSION" val="1.0"/>
  <p:tag name="KSO_WM_UNIT_TYPE" val="i"/>
  <p:tag name="KSO_WM_UNIT_INDEX" val="159"/>
</p:tagLst>
</file>

<file path=ppt/tags/tag8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60"/>
  <p:tag name="KSO_WM_UNIT_LAYERLEVEL" val="1"/>
  <p:tag name="KSO_WM_TAG_VERSION" val="1.0"/>
  <p:tag name="KSO_WM_UNIT_TYPE" val="i"/>
  <p:tag name="KSO_WM_UNIT_INDEX" val="160"/>
</p:tagLst>
</file>

<file path=ppt/tags/tag8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61"/>
  <p:tag name="KSO_WM_UNIT_LAYERLEVEL" val="1"/>
  <p:tag name="KSO_WM_TAG_VERSION" val="1.0"/>
  <p:tag name="KSO_WM_UNIT_TYPE" val="i"/>
  <p:tag name="KSO_WM_UNIT_INDEX" val="161"/>
</p:tagLst>
</file>

<file path=ppt/tags/tag8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62"/>
  <p:tag name="KSO_WM_UNIT_LAYERLEVEL" val="1"/>
  <p:tag name="KSO_WM_TAG_VERSION" val="1.0"/>
  <p:tag name="KSO_WM_UNIT_TYPE" val="i"/>
  <p:tag name="KSO_WM_UNIT_INDEX" val="16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63"/>
  <p:tag name="KSO_WM_UNIT_LAYERLEVEL" val="1"/>
  <p:tag name="KSO_WM_TAG_VERSION" val="1.0"/>
  <p:tag name="KSO_WM_UNIT_TYPE" val="i"/>
  <p:tag name="KSO_WM_UNIT_INDEX" val="163"/>
</p:tagLst>
</file>

<file path=ppt/tags/tag8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64"/>
  <p:tag name="KSO_WM_UNIT_LAYERLEVEL" val="1"/>
  <p:tag name="KSO_WM_TAG_VERSION" val="1.0"/>
  <p:tag name="KSO_WM_UNIT_TYPE" val="i"/>
  <p:tag name="KSO_WM_UNIT_INDEX" val="164"/>
</p:tagLst>
</file>

<file path=ppt/tags/tag8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65"/>
  <p:tag name="KSO_WM_UNIT_LAYERLEVEL" val="1"/>
  <p:tag name="KSO_WM_TAG_VERSION" val="1.0"/>
  <p:tag name="KSO_WM_UNIT_TYPE" val="i"/>
  <p:tag name="KSO_WM_UNIT_INDEX" val="165"/>
</p:tagLst>
</file>

<file path=ppt/tags/tag8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8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8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8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8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1.0"/>
  <p:tag name="KSO_WM_BEAUTIFY_FLAG" val="#wm#"/>
  <p:tag name="KSO_WM_UNIT_PRESET_TEXT" val="公司名占位符"/>
  <p:tag name="KSO_WM_UNIT_NOCLEAR" val="0"/>
  <p:tag name="KSO_WM_UNIT_VALUE" val="11"/>
  <p:tag name="KSO_WM_UNIT_TYPE" val="f"/>
  <p:tag name="KSO_WM_UNIT_INDEX" val="5"/>
  <p:tag name="KSO_WM_UNIT_SUBTYPE" val="g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8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8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1.0"/>
  <p:tag name="KSO_WM_UNIT_TYPE" val="i"/>
  <p:tag name="KSO_WM_UNIT_INDEX" val="3"/>
</p:tagLst>
</file>

<file path=ppt/tags/tag8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1.0"/>
  <p:tag name="KSO_WM_UNIT_TYPE" val="i"/>
  <p:tag name="KSO_WM_UNIT_INDEX" val="4"/>
</p:tagLst>
</file>

<file path=ppt/tags/tag8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1.0"/>
  <p:tag name="KSO_WM_UNIT_TYPE" val="i"/>
  <p:tag name="KSO_WM_UNIT_INDEX" val="5"/>
</p:tagLst>
</file>

<file path=ppt/tags/tag8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6"/>
  <p:tag name="KSO_WM_UNIT_LAYERLEVEL" val="1"/>
  <p:tag name="KSO_WM_TAG_VERSION" val="1.0"/>
  <p:tag name="KSO_WM_UNIT_TYPE" val="i"/>
  <p:tag name="KSO_WM_UNIT_INDEX" val="6"/>
</p:tagLst>
</file>

<file path=ppt/tags/tag8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8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8"/>
  <p:tag name="KSO_WM_UNIT_LAYERLEVEL" val="1"/>
  <p:tag name="KSO_WM_TAG_VERSION" val="1.0"/>
  <p:tag name="KSO_WM_UNIT_TYPE" val="i"/>
  <p:tag name="KSO_WM_UNIT_INDEX" val="8"/>
</p:tagLst>
</file>

<file path=ppt/tags/tag8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9"/>
  <p:tag name="KSO_WM_UNIT_LAYERLEVEL" val="1"/>
  <p:tag name="KSO_WM_TAG_VERSION" val="1.0"/>
  <p:tag name="KSO_WM_UNIT_TYPE" val="i"/>
  <p:tag name="KSO_WM_UNIT_INDEX" val="9"/>
</p:tagLst>
</file>

<file path=ppt/tags/tag8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0"/>
  <p:tag name="KSO_WM_UNIT_LAYERLEVEL" val="1"/>
  <p:tag name="KSO_WM_TAG_VERSION" val="1.0"/>
  <p:tag name="KSO_WM_UNIT_TYPE" val="i"/>
  <p:tag name="KSO_WM_UNIT_INDEX" val="10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8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1225"/>
</p:tagLst>
</file>

<file path=ppt/tags/tag8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1225"/>
</p:tagLst>
</file>

<file path=ppt/tags/tag8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65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1225"/>
  <p:tag name="KSO_WM_TEMPLATE_THUMBS_INDEX" val="1、9"/>
</p:tagLst>
</file>

<file path=ppt/tags/tag866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3"/>
</p:tagLst>
</file>

<file path=ppt/tags/tag8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993_1*a*1"/>
  <p:tag name="KSO_WM_TEMPLATE_CATEGORY" val="custom"/>
  <p:tag name="KSO_WM_TEMPLATE_INDEX" val="20230993"/>
  <p:tag name="KSO_WM_UNIT_LAYERLEVEL" val="1"/>
  <p:tag name="KSO_WM_TAG_VERSION" val="1.0"/>
  <p:tag name="KSO_WM_BEAUTIFY_FLAG" val="#wm#"/>
  <p:tag name="KSO_WM_UNIT_PRESET_TEXT" val="单击此处添加文档标题"/>
</p:tagLst>
</file>

<file path=ppt/tags/tag8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993_1*b*1"/>
  <p:tag name="KSO_WM_TEMPLATE_CATEGORY" val="custom"/>
  <p:tag name="KSO_WM_TEMPLATE_INDEX" val="20230993"/>
  <p:tag name="KSO_WM_UNIT_LAYERLEVEL" val="1"/>
  <p:tag name="KSO_WM_TAG_VERSION" val="1.0"/>
  <p:tag name="KSO_WM_BEAUTIFY_FLAG" val="#wm#"/>
  <p:tag name="KSO_WM_UNIT_PRESET_TEXT" val="单击此处添加副标题"/>
</p:tagLst>
</file>

<file path=ppt/tags/tag869.xml><?xml version="1.0" encoding="utf-8"?>
<p:tagLst xmlns:p="http://schemas.openxmlformats.org/presentationml/2006/main">
  <p:tag name="KSO_WM_UNIT_SUBTYPE" val="c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993_1*f*1"/>
  <p:tag name="KSO_WM_TEMPLATE_CATEGORY" val="custom"/>
  <p:tag name="KSO_WM_TEMPLATE_INDEX" val="20230993"/>
  <p:tag name="KSO_WM_UNIT_LAYERLEVEL" val="1"/>
  <p:tag name="KSO_WM_TAG_VERSION" val="1.0"/>
  <p:tag name="KSO_WM_BEAUTIFY_FLAG" val="#wm#"/>
  <p:tag name="KSO_WM_UNIT_PRESET_TEXT" val="20XX/01/01"/>
</p:tagLst>
</file>

<file path=ppt/tags/tag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UNIT_TYPE" val="i"/>
  <p:tag name="KSO_WM_UNIT_INDEX" val="2"/>
</p:tagLst>
</file>

<file path=ppt/tags/tag870.xml><?xml version="1.0" encoding="utf-8"?>
<p:tagLst xmlns:p="http://schemas.openxmlformats.org/presentationml/2006/main">
  <p:tag name="KSO_WM_UNIT_SUBTYPE" val="b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30993_1*f*2"/>
  <p:tag name="KSO_WM_TEMPLATE_CATEGORY" val="custom"/>
  <p:tag name="KSO_WM_TEMPLATE_INDEX" val="20230993"/>
  <p:tag name="KSO_WM_UNIT_LAYERLEVEL" val="1"/>
  <p:tag name="KSO_WM_TAG_VERSION" val="1.0"/>
  <p:tag name="KSO_WM_BEAUTIFY_FLAG" val="#wm#"/>
  <p:tag name="KSO_WM_UNIT_PRESET_TEXT" val="汇报人：WPS"/>
</p:tagLst>
</file>

<file path=ppt/tags/tag871.xml><?xml version="1.0" encoding="utf-8"?>
<p:tagLst xmlns:p="http://schemas.openxmlformats.org/presentationml/2006/main">
  <p:tag name="KSO_WM_SLIDE_ID" val="custom20230993_1"/>
  <p:tag name="KSO_WM_TEMPLATE_SUBCATEGORY" val="29"/>
  <p:tag name="KSO_WM_TEMPLATE_MASTER_TYPE" val="0"/>
  <p:tag name="KSO_WM_TEMPLATE_COLOR_TYPE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0993"/>
  <p:tag name="KSO_WM_SLIDE_LAYOUT" val="a_b_f"/>
  <p:tag name="KSO_WM_SLIDE_LAYOUT_CNT" val="1_1_2"/>
  <p:tag name="KSO_WM_TEMPLATE_THUMBS_INDEX" val="1、9"/>
</p:tagLst>
</file>

<file path=ppt/tags/tag8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225_4*a*1"/>
  <p:tag name="KSO_WM_TEMPLATE_CATEGORY" val="custom"/>
  <p:tag name="KSO_WM_TEMPLATE_INDEX" val="20231225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目录"/>
</p:tagLst>
</file>

<file path=ppt/tags/tag8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1_2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brightness&quot;:-0.15000000596046448,&quot;colorType&quot;:1,&quot;foreColorIndex&quot;:14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-0.05000000074505806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1_5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05000000074505806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1_3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05000000074505806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1_4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05000000074505806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1_6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1_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05000000074505806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a*1_1_1"/>
  <p:tag name="KSO_WM_TEMPLATE_CATEGORY" val="custom"/>
  <p:tag name="KSO_WM_TEMPLATE_INDEX" val="20231225"/>
  <p:tag name="KSO_WM_UNIT_LAYERLEVEL" val="1_1_1"/>
  <p:tag name="KSO_WM_TAG_VERSION" val="1.0"/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UNIT_VALUE" val="14"/>
  <p:tag name="KSO_WM_DIAGRAM_GROUP_CODE" val="l1-1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1_1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PRESET_TEXT" val="01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05000000074505806,&quot;colorType&quot;:1,&quot;foreColorIndex&quot;:14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}"/>
</p:tagLst>
</file>

<file path=ppt/tags/tag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UNIT_TYPE" val="i"/>
  <p:tag name="KSO_WM_UNIT_INDEX" val="3"/>
</p:tagLst>
</file>

<file path=ppt/tags/tag8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2_2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brightness&quot;:-0.15000000596046448,&quot;colorType&quot;:1,&quot;foreColorIndex&quot;:14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2_4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2_5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2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2_3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2_6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2_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a*1_2_1"/>
  <p:tag name="KSO_WM_TEMPLATE_CATEGORY" val="custom"/>
  <p:tag name="KSO_WM_TEMPLATE_INDEX" val="20231225"/>
  <p:tag name="KSO_WM_UNIT_LAYERLEVEL" val="1_1_1"/>
  <p:tag name="KSO_WM_TAG_VERSION" val="1.0"/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UNIT_VALUE" val="14"/>
  <p:tag name="KSO_WM_DIAGRAM_GROUP_CODE" val="l1-1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2_1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UNIT_PRESET_TEXT" val="02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05000000074505806,&quot;colorType&quot;:1,&quot;foreColorIndex&quot;:14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}"/>
</p:tagLst>
</file>

<file path=ppt/tags/tag8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3_2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brightness&quot;:-0.15000000596046448,&quot;colorType&quot;:1,&quot;foreColorIndex&quot;:14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3_5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3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3_6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3_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UNIT_TYPE" val="i"/>
  <p:tag name="KSO_WM_UNIT_INDEX" val="4"/>
</p:tagLst>
</file>

<file path=ppt/tags/tag8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3_3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3_4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a*1_3_1"/>
  <p:tag name="KSO_WM_TEMPLATE_CATEGORY" val="custom"/>
  <p:tag name="KSO_WM_TEMPLATE_INDEX" val="20231225"/>
  <p:tag name="KSO_WM_UNIT_LAYERLEVEL" val="1_1_1"/>
  <p:tag name="KSO_WM_TAG_VERSION" val="1.0"/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UNIT_VALUE" val="14"/>
  <p:tag name="KSO_WM_DIAGRAM_GROUP_CODE" val="l1-1"/>
  <p:tag name="KSO_WM_UNIT_TYPE" val="l_h_a"/>
  <p:tag name="KSO_WM_UNIT_INDEX" val="1_3_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3_1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PRESET_TEXT" val="03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05000000074505806,&quot;colorType&quot;:1,&quot;foreColorIndex&quot;:14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}"/>
</p:tagLst>
</file>

<file path=ppt/tags/tag8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4_2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brightness&quot;:-0.15000000596046448,&quot;colorType&quot;:1,&quot;foreColorIndex&quot;:14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4_5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4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4_6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4_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4_3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4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4_4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TYPE" val="l_h_i"/>
  <p:tag name="KSO_WM_UNIT_INDEX" val="1_4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a*1_4_1"/>
  <p:tag name="KSO_WM_TEMPLATE_CATEGORY" val="custom"/>
  <p:tag name="KSO_WM_TEMPLATE_INDEX" val="20231225"/>
  <p:tag name="KSO_WM_UNIT_LAYERLEVEL" val="1_1_1"/>
  <p:tag name="KSO_WM_TAG_VERSION" val="1.0"/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UNIT_VALUE" val="14"/>
  <p:tag name="KSO_WM_DIAGRAM_GROUP_CODE" val="l1-1"/>
  <p:tag name="KSO_WM_UNIT_TYPE" val="l_h_a"/>
  <p:tag name="KSO_WM_UNIT_INDEX" val="1_4_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1.0"/>
  <p:tag name="KSO_WM_UNIT_TYPE" val="i"/>
  <p:tag name="KSO_WM_UNIT_INDEX" val="9"/>
</p:tagLst>
</file>

<file path=ppt/tags/tag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UNIT_TYPE" val="i"/>
  <p:tag name="KSO_WM_UNIT_INDEX" val="5"/>
</p:tagLst>
</file>

<file path=ppt/tags/tag9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225_4*l_h_i*1_4_1"/>
  <p:tag name="KSO_WM_TEMPLATE_CATEGORY" val="custom"/>
  <p:tag name="KSO_WM_TEMPLATE_INDEX" val="20231225"/>
  <p:tag name="KSO_WM_UNIT_LAYERLEVEL" val="1_1_1"/>
  <p:tag name="KSO_WM_TAG_VERSION" val="1.0"/>
  <p:tag name="KSO_WM_DIAGRAM_GROUP_CODE" val="l1-1"/>
  <p:tag name="KSO_WM_UNIT_SUBTYPE" val="d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UNIT_PRESET_TEXT" val="04"/>
  <p:tag name="KSO_WM_DIAGRAM_MAX_ITEMCNT" val="6"/>
  <p:tag name="KSO_WM_DIAGRAM_MIN_ITEMCNT" val="2"/>
  <p:tag name="KSO_WM_DIAGRAM_VIRTUALLY_FRAME" val="{&quot;height&quot;:421.75,&quot;left&quot;:403.925,&quot;top&quot;:59.42500000000005,&quot;width&quot;:494.8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05000000074505806,&quot;colorType&quot;:1,&quot;foreColorIndex&quot;:14,&quot;transparency&quot;:0},&quot;type&quot;:1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}"/>
</p:tagLst>
</file>

<file path=ppt/tags/tag901.xml><?xml version="1.0" encoding="utf-8"?>
<p:tagLst xmlns:p="http://schemas.openxmlformats.org/presentationml/2006/main">
  <p:tag name="KSO_WM_SLIDE_ID" val="custom20231225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31225"/>
  <p:tag name="KSO_WM_SLIDE_LAYOUT" val="a_b_l"/>
  <p:tag name="KSO_WM_SLIDE_LAYOUT_CNT" val="1_1_1"/>
  <p:tag name="KSO_WM_SLIDE_TYPE" val="contents"/>
  <p:tag name="KSO_WM_SLIDE_SUBTYPE" val="diag"/>
  <p:tag name="KSO_WM_DIAGRAM_GROUP_CODE" val="l1-1"/>
  <p:tag name="KSO_WM_SLIDE_DIAGTYPE" val="l"/>
</p:tagLst>
</file>

<file path=ppt/tags/tag9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225_7*a*1"/>
  <p:tag name="KSO_WM_TEMPLATE_CATEGORY" val="custom"/>
  <p:tag name="KSO_WM_TEMPLATE_INDEX" val="20231225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903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225_7*e*1"/>
  <p:tag name="KSO_WM_TEMPLATE_CATEGORY" val="custom"/>
  <p:tag name="KSO_WM_TEMPLATE_INDEX" val="20231225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1"/>
</p:tagLst>
</file>

<file path=ppt/tags/tag904.xml><?xml version="1.0" encoding="utf-8"?>
<p:tagLst xmlns:p="http://schemas.openxmlformats.org/presentationml/2006/main">
  <p:tag name="KSO_WM_SLIDE_ID" val="custom20231225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225"/>
  <p:tag name="KSO_WM_SLIDE_TYPE" val="sectionTitle"/>
  <p:tag name="KSO_WM_SLIDE_SUBTYPE" val="pureTxt"/>
  <p:tag name="KSO_WM_SLIDE_LAYOUT" val="a_b_e"/>
  <p:tag name="KSO_WM_SLIDE_LAYOUT_CNT" val="1_1_1"/>
</p:tagLst>
</file>

<file path=ppt/tags/tag905.xml><?xml version="1.0" encoding="utf-8"?>
<p:tagLst xmlns:p="http://schemas.openxmlformats.org/presentationml/2006/main">
  <p:tag name="KSO_WM_BEAUTIFY_FLAG" val="#wm#"/>
  <p:tag name="KSO_WM_TEMPLATE_CATEGORY" val="custom"/>
  <p:tag name="KSO_WM_TEMPLATE_INDEX" val="20230993"/>
</p:tagLst>
</file>

<file path=ppt/tags/tag906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907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08.xml><?xml version="1.0" encoding="utf-8"?>
<p:tagLst xmlns:p="http://schemas.openxmlformats.org/presentationml/2006/main">
  <p:tag name="KSO_WM_BEAUTIFY_FLAG" val=""/>
</p:tagLst>
</file>

<file path=ppt/tags/tag9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1017_2*l_h_i*1_1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99.0999999999999,&quot;left&quot;:140.5,&quot;top&quot;:65.22889763779528,&quot;width&quot;:669.907637795275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UNIT_TYPE" val="i"/>
  <p:tag name="KSO_WM_UNIT_INDEX" val="6"/>
</p:tagLst>
</file>

<file path=ppt/tags/tag9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017_2*l_h_i*1_2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399.0999999999999,&quot;left&quot;:140.5,&quot;top&quot;:65.22889763779528,&quot;width&quot;:669.9076377952756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1017_2*l_h_i*1_3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399.0999999999999,&quot;left&quot;:140.5,&quot;top&quot;:65.22889763779528,&quot;width&quot;:669.9076377952756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017_2*l_h_i*1_2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40.5,&quot;top&quot;:65.22889763779528,&quot;width&quot;:669.9076377952756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-0.25,&quot;colorType&quot;:1,&quot;foreColorIndex&quot;:14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017_2*l_h_i*1_3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40.5,&quot;top&quot;:65.22889763779528,&quot;width&quot;:669.9076377952756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-0.25,&quot;colorType&quot;:1,&quot;foreColorIndex&quot;:14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31017_2*l_h_i*1_1_2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40.5,&quot;top&quot;:65.22889763779528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3"/>
  <p:tag name="KSO_WM_UNIT_ID" val="diagram20231017_2*l_h_i*1_2_3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40.5,&quot;top&quot;:65.22889763779528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3"/>
  <p:tag name="KSO_WM_UNIT_ID" val="diagram20231017_2*l_h_i*1_3_3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99.0999999999999,&quot;left&quot;:140.5,&quot;top&quot;:65.22889763779528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017_2*l_h_a*1_1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5"/>
  <p:tag name="KSO_WM_DIAGRAM_MAX_ITEMCNT" val="6"/>
  <p:tag name="KSO_WM_DIAGRAM_MIN_ITEMCNT" val="2"/>
  <p:tag name="KSO_WM_DIAGRAM_VIRTUALLY_FRAME" val="{&quot;height&quot;:399.0999999999999,&quot;left&quot;:140.5,&quot;top&quot;:65.22889763779528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1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2*l_h_f*1_1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111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017_2*l_h_a*1_2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6"/>
  <p:tag name="KSO_WM_DIAGRAM_MAX_ITEMCNT" val="6"/>
  <p:tag name="KSO_WM_DIAGRAM_MIN_ITEMCNT" val="2"/>
  <p:tag name="KSO_WM_DIAGRAM_VIRTUALLY_FRAME" val="{&quot;height&quot;:399.0999999999999,&quot;left&quot;:140.5,&quot;top&quot;:65.22889763779528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1.0"/>
  <p:tag name="KSO_WM_UNIT_TYPE" val="i"/>
  <p:tag name="KSO_WM_UNIT_INDEX" val="7"/>
</p:tagLst>
</file>

<file path=ppt/tags/tag92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2*l_h_f*1_2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4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017_2*l_h_a*1_3_1"/>
  <p:tag name="KSO_WM_TEMPLATE_CATEGORY" val="diagram"/>
  <p:tag name="KSO_WM_TEMPLATE_INDEX" val="20231017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25"/>
  <p:tag name="KSO_WM_UNIT_PRESET_TEXT" val="单击添加标题"/>
  <p:tag name="KSO_WM_UNIT_TEXT_FILL_FORE_SCHEMECOLOR_INDEX" val="7"/>
  <p:tag name="KSO_WM_DIAGRAM_MAX_ITEMCNT" val="6"/>
  <p:tag name="KSO_WM_DIAGRAM_MIN_ITEMCNT" val="2"/>
  <p:tag name="KSO_WM_DIAGRAM_VIRTUALLY_FRAME" val="{&quot;height&quot;:399.0999999999999,&quot;left&quot;:140.5,&quot;top&quot;:65.22889763779528,&quot;width&quot;:669.907637795275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2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17_2*l_h_f*1_3_1"/>
  <p:tag name="KSO_WM_TEMPLATE_CATEGORY" val="diagram"/>
  <p:tag name="KSO_WM_TEMPLATE_INDEX" val="2023101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4"/>
  <p:tag name="KSO_WM_UNIT_PRESET_TEXT" val="单击此处添加文本具体内容，简明扼要地阐述您的观点。根据需要可酌情增减文字，以便观者准确地理解您传达的思想"/>
  <p:tag name="KSO_WM_DIAGRAM_MAX_ITEMCNT" val="6"/>
  <p:tag name="KSO_WM_DIAGRAM_MIN_ITEMCNT" val="2"/>
  <p:tag name="KSO_WM_DIAGRAM_VIRTUALLY_FRAME" val="{&quot;height&quot;:399.09999999999997,&quot;width&quot;:5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23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9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225_7*a*1"/>
  <p:tag name="KSO_WM_TEMPLATE_CATEGORY" val="custom"/>
  <p:tag name="KSO_WM_TEMPLATE_INDEX" val="20231225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92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225_7*e*1"/>
  <p:tag name="KSO_WM_TEMPLATE_CATEGORY" val="custom"/>
  <p:tag name="KSO_WM_TEMPLATE_INDEX" val="20231225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1"/>
</p:tagLst>
</file>

<file path=ppt/tags/tag926.xml><?xml version="1.0" encoding="utf-8"?>
<p:tagLst xmlns:p="http://schemas.openxmlformats.org/presentationml/2006/main">
  <p:tag name="KSO_WM_SLIDE_ID" val="custom20231225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225"/>
  <p:tag name="KSO_WM_SLIDE_TYPE" val="sectionTitle"/>
  <p:tag name="KSO_WM_SLIDE_SUBTYPE" val="pureTxt"/>
  <p:tag name="KSO_WM_SLIDE_LAYOUT" val="a_b_e"/>
  <p:tag name="KSO_WM_SLIDE_LAYOUT_CNT" val="1_1_1"/>
</p:tagLst>
</file>

<file path=ppt/tags/tag927.xml><?xml version="1.0" encoding="utf-8"?>
<p:tagLst xmlns:p="http://schemas.openxmlformats.org/presentationml/2006/main">
  <p:tag name="KSO_WM_DIAGRAM_VIRTUALLY_FRAME" val="{&quot;height&quot;:352.8,&quot;left&quot;:39.75,&quot;top&quot;:161.7,&quot;width&quot;:910.05}"/>
</p:tagLst>
</file>

<file path=ppt/tags/tag928.xml><?xml version="1.0" encoding="utf-8"?>
<p:tagLst xmlns:p="http://schemas.openxmlformats.org/presentationml/2006/main">
  <p:tag name="KSO_WM_DIAGRAM_VIRTUALLY_FRAME" val="{&quot;height&quot;:352.8,&quot;left&quot;:39.75,&quot;top&quot;:161.7,&quot;width&quot;:910.05}"/>
</p:tagLst>
</file>

<file path=ppt/tags/tag929.xml><?xml version="1.0" encoding="utf-8"?>
<p:tagLst xmlns:p="http://schemas.openxmlformats.org/presentationml/2006/main">
  <p:tag name="KSO_WM_DIAGRAM_VIRTUALLY_FRAME" val="{&quot;height&quot;:352.8,&quot;left&quot;:39.75,&quot;top&quot;:161.7,&quot;width&quot;:910.05}"/>
</p:tagLst>
</file>

<file path=ppt/tags/tag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8"/>
  <p:tag name="KSO_WM_UNIT_LAYERLEVEL" val="1"/>
  <p:tag name="KSO_WM_TAG_VERSION" val="1.0"/>
  <p:tag name="KSO_WM_UNIT_TYPE" val="i"/>
  <p:tag name="KSO_WM_UNIT_INDEX" val="8"/>
</p:tagLst>
</file>

<file path=ppt/tags/tag930.xml><?xml version="1.0" encoding="utf-8"?>
<p:tagLst xmlns:p="http://schemas.openxmlformats.org/presentationml/2006/main">
  <p:tag name="KSO_WM_DIAGRAM_VIRTUALLY_FRAME" val="{&quot;height&quot;:352.8,&quot;left&quot;:39.75,&quot;top&quot;:161.7,&quot;width&quot;:910.05}"/>
</p:tagLst>
</file>

<file path=ppt/tags/tag931.xml><?xml version="1.0" encoding="utf-8"?>
<p:tagLst xmlns:p="http://schemas.openxmlformats.org/presentationml/2006/main">
  <p:tag name="KSO_WM_DIAGRAM_VIRTUALLY_FRAME" val="{&quot;height&quot;:352.8,&quot;left&quot;:39.75,&quot;top&quot;:161.7,&quot;width&quot;:910.05}"/>
</p:tagLst>
</file>

<file path=ppt/tags/tag932.xml><?xml version="1.0" encoding="utf-8"?>
<p:tagLst xmlns:p="http://schemas.openxmlformats.org/presentationml/2006/main">
  <p:tag name="KSO_WM_DIAGRAM_VIRTUALLY_FRAME" val="{&quot;height&quot;:352.8,&quot;left&quot;:39.75,&quot;top&quot;:161.7,&quot;width&quot;:910.05}"/>
</p:tagLst>
</file>

<file path=ppt/tags/tag933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34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35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36.xml><?xml version="1.0" encoding="utf-8"?>
<p:tagLst xmlns:p="http://schemas.openxmlformats.org/presentationml/2006/main">
  <p:tag name="KSO_WM_DIAGRAM_VIRTUALLY_FRAME" val="{&quot;height&quot;:308,&quot;left&quot;:88.5,&quot;top&quot;:174.65,&quot;width&quot;:773.3}"/>
</p:tagLst>
</file>

<file path=ppt/tags/tag937.xml><?xml version="1.0" encoding="utf-8"?>
<p:tagLst xmlns:p="http://schemas.openxmlformats.org/presentationml/2006/main">
  <p:tag name="KSO_WM_DIAGRAM_VIRTUALLY_FRAME" val="{&quot;height&quot;:308,&quot;left&quot;:88.5,&quot;top&quot;:174.65,&quot;width&quot;:773.3}"/>
</p:tagLst>
</file>

<file path=ppt/tags/tag938.xml><?xml version="1.0" encoding="utf-8"?>
<p:tagLst xmlns:p="http://schemas.openxmlformats.org/presentationml/2006/main">
  <p:tag name="KSO_WM_DIAGRAM_VIRTUALLY_FRAME" val="{&quot;height&quot;:308,&quot;left&quot;:88.5,&quot;top&quot;:174.65,&quot;width&quot;:773.3}"/>
</p:tagLst>
</file>

<file path=ppt/tags/tag939.xml><?xml version="1.0" encoding="utf-8"?>
<p:tagLst xmlns:p="http://schemas.openxmlformats.org/presentationml/2006/main">
  <p:tag name="KSO_WM_DIAGRAM_VIRTUALLY_FRAME" val="{&quot;height&quot;:308,&quot;left&quot;:88.5,&quot;top&quot;:174.65,&quot;width&quot;:773.3}"/>
</p:tagLst>
</file>

<file path=ppt/tags/tag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"/>
  <p:tag name="KSO_WM_UNIT_LAYERLEVEL" val="1"/>
  <p:tag name="KSO_WM_TAG_VERSION" val="1.0"/>
  <p:tag name="KSO_WM_UNIT_TYPE" val="i"/>
  <p:tag name="KSO_WM_UNIT_INDEX" val="9"/>
</p:tagLst>
</file>

<file path=ppt/tags/tag940.xml><?xml version="1.0" encoding="utf-8"?>
<p:tagLst xmlns:p="http://schemas.openxmlformats.org/presentationml/2006/main">
  <p:tag name="KSO_WM_DIAGRAM_VIRTUALLY_FRAME" val="{&quot;height&quot;:308,&quot;left&quot;:88.5,&quot;top&quot;:174.65,&quot;width&quot;:773.3}"/>
</p:tagLst>
</file>

<file path=ppt/tags/tag941.xml><?xml version="1.0" encoding="utf-8"?>
<p:tagLst xmlns:p="http://schemas.openxmlformats.org/presentationml/2006/main">
  <p:tag name="KSO_WM_DIAGRAM_VIRTUALLY_FRAME" val="{&quot;height&quot;:308,&quot;left&quot;:88.5,&quot;top&quot;:174.65,&quot;width&quot;:773.3}"/>
</p:tagLst>
</file>

<file path=ppt/tags/tag942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43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44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225_7*a*1"/>
  <p:tag name="KSO_WM_TEMPLATE_CATEGORY" val="custom"/>
  <p:tag name="KSO_WM_TEMPLATE_INDEX" val="20231225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946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225_7*e*1"/>
  <p:tag name="KSO_WM_TEMPLATE_CATEGORY" val="custom"/>
  <p:tag name="KSO_WM_TEMPLATE_INDEX" val="20231225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1"/>
</p:tagLst>
</file>

<file path=ppt/tags/tag947.xml><?xml version="1.0" encoding="utf-8"?>
<p:tagLst xmlns:p="http://schemas.openxmlformats.org/presentationml/2006/main">
  <p:tag name="KSO_WM_SLIDE_ID" val="custom20231225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225"/>
  <p:tag name="KSO_WM_SLIDE_TYPE" val="sectionTitle"/>
  <p:tag name="KSO_WM_SLIDE_SUBTYPE" val="pureTxt"/>
  <p:tag name="KSO_WM_SLIDE_LAYOUT" val="a_b_e"/>
  <p:tag name="KSO_WM_SLIDE_LAYOUT_CNT" val="1_1_1"/>
</p:tagLst>
</file>

<file path=ppt/tags/tag948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49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0"/>
  <p:tag name="KSO_WM_UNIT_LAYERLEVEL" val="1"/>
  <p:tag name="KSO_WM_TAG_VERSION" val="1.0"/>
  <p:tag name="KSO_WM_UNIT_TYPE" val="i"/>
  <p:tag name="KSO_WM_UNIT_INDEX" val="10"/>
</p:tagLst>
</file>

<file path=ppt/tags/tag950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225_7*a*1"/>
  <p:tag name="KSO_WM_TEMPLATE_CATEGORY" val="custom"/>
  <p:tag name="KSO_WM_TEMPLATE_INDEX" val="20231225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</p:tagLst>
</file>

<file path=ppt/tags/tag952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225_7*e*1"/>
  <p:tag name="KSO_WM_TEMPLATE_CATEGORY" val="custom"/>
  <p:tag name="KSO_WM_TEMPLATE_INDEX" val="20231225"/>
  <p:tag name="KSO_WM_UNIT_LAYERLEVEL" val="1"/>
  <p:tag name="KSO_WM_TAG_VERSION" val="1.0"/>
  <p:tag name="KSO_WM_BEAUTIFY_FLAG" val="#wm#"/>
  <p:tag name="KSO_WM_UNIT_NOCLEAR" val="0"/>
  <p:tag name="KSO_WM_UNIT_VALUE" val="13"/>
  <p:tag name="KSO_WM_UNIT_TYPE" val="e"/>
  <p:tag name="KSO_WM_UNIT_INDEX" val="1"/>
  <p:tag name="KSO_WM_UNIT_PRESET_TEXT" val="01"/>
</p:tagLst>
</file>

<file path=ppt/tags/tag953.xml><?xml version="1.0" encoding="utf-8"?>
<p:tagLst xmlns:p="http://schemas.openxmlformats.org/presentationml/2006/main">
  <p:tag name="KSO_WM_SLIDE_ID" val="custom20231225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31225"/>
  <p:tag name="KSO_WM_SLIDE_TYPE" val="sectionTitle"/>
  <p:tag name="KSO_WM_SLIDE_SUBTYPE" val="pureTxt"/>
  <p:tag name="KSO_WM_SLIDE_LAYOUT" val="a_b_e"/>
  <p:tag name="KSO_WM_SLIDE_LAYOUT_CNT" val="1_1_1"/>
</p:tagLst>
</file>

<file path=ppt/tags/tag954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55.xml><?xml version="1.0" encoding="utf-8"?>
<p:tagLst xmlns:p="http://schemas.openxmlformats.org/presentationml/2006/main">
  <p:tag name="KSO_WM_BEAUTIFY_FLAG" val=""/>
</p:tagLst>
</file>

<file path=ppt/tags/tag956.xml><?xml version="1.0" encoding="utf-8"?>
<p:tagLst xmlns:p="http://schemas.openxmlformats.org/presentationml/2006/main">
  <p:tag name="KSO_WM_BEAUTIFY_FLAG" val="#wm#"/>
  <p:tag name="KSO_WM_TEMPLATE_CATEGORY" val="custom"/>
  <p:tag name="KSO_WM_TEMPLATE_INDEX" val="20231425"/>
</p:tagLst>
</file>

<file path=ppt/tags/tag957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58.xml><?xml version="1.0" encoding="utf-8"?>
<p:tagLst xmlns:p="http://schemas.openxmlformats.org/presentationml/2006/main">
  <p:tag name="KSO_WM_BEAUTIFY_FLAG" val="#wm#"/>
  <p:tag name="KSO_WM_TEMPLATE_CATEGORY" val="custom"/>
  <p:tag name="KSO_WM_TEMPLATE_INDEX" val="20231225"/>
</p:tagLst>
</file>

<file path=ppt/tags/tag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1"/>
  <p:tag name="KSO_WM_UNIT_LAYERLEVEL" val="1"/>
  <p:tag name="KSO_WM_TAG_VERSION" val="1.0"/>
  <p:tag name="KSO_WM_UNIT_TYPE" val="i"/>
  <p:tag name="KSO_WM_UNIT_INDEX" val="11"/>
</p:tagLst>
</file>

<file path=ppt/tags/tag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2"/>
  <p:tag name="KSO_WM_UNIT_LAYERLEVEL" val="1"/>
  <p:tag name="KSO_WM_TAG_VERSION" val="1.0"/>
  <p:tag name="KSO_WM_UNIT_TYPE" val="i"/>
  <p:tag name="KSO_WM_UNIT_INDEX" val="12"/>
</p:tagLst>
</file>

<file path=ppt/tags/tag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3"/>
  <p:tag name="KSO_WM_UNIT_LAYERLEVEL" val="1"/>
  <p:tag name="KSO_WM_TAG_VERSION" val="1.0"/>
  <p:tag name="KSO_WM_UNIT_TYPE" val="i"/>
  <p:tag name="KSO_WM_UNIT_INDEX" val="13"/>
</p:tagLst>
</file>

<file path=ppt/tags/tag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4"/>
  <p:tag name="KSO_WM_UNIT_LAYERLEVEL" val="1"/>
  <p:tag name="KSO_WM_TAG_VERSION" val="1.0"/>
  <p:tag name="KSO_WM_UNIT_TYPE" val="i"/>
  <p:tag name="KSO_WM_UNIT_INDEX" val="14"/>
</p:tagLst>
</file>

<file path=ppt/theme/theme1.xml><?xml version="1.0" encoding="utf-8"?>
<a:theme xmlns:a="http://schemas.openxmlformats.org/drawingml/2006/main" name="Office 主题​​">
  <a:themeElements>
    <a:clrScheme name="自定义 4">
      <a:dk1>
        <a:srgbClr val="000000"/>
      </a:dk1>
      <a:lt1>
        <a:srgbClr val="FFFFFF"/>
      </a:lt1>
      <a:dk2>
        <a:srgbClr val="0A3246"/>
      </a:dk2>
      <a:lt2>
        <a:srgbClr val="F8FCFE"/>
      </a:lt2>
      <a:accent1>
        <a:srgbClr val="36A9E1"/>
      </a:accent1>
      <a:accent2>
        <a:srgbClr val="FF4863"/>
      </a:accent2>
      <a:accent3>
        <a:srgbClr val="FFC000"/>
      </a:accent3>
      <a:accent4>
        <a:srgbClr val="92D050"/>
      </a:accent4>
      <a:accent5>
        <a:srgbClr val="8E61D1"/>
      </a:accent5>
      <a:accent6>
        <a:srgbClr val="CE64A1"/>
      </a:accent6>
      <a:hlink>
        <a:srgbClr val="4472C4"/>
      </a:hlink>
      <a:folHlink>
        <a:srgbClr val="BFBFBF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9">
      <a:dk1>
        <a:srgbClr val="333333"/>
      </a:dk1>
      <a:lt1>
        <a:srgbClr val="FFFFFF"/>
      </a:lt1>
      <a:dk2>
        <a:srgbClr val="333333"/>
      </a:dk2>
      <a:lt2>
        <a:srgbClr val="FBFBFB"/>
      </a:lt2>
      <a:accent1>
        <a:srgbClr val="FAD706"/>
      </a:accent1>
      <a:accent2>
        <a:srgbClr val="FA7406"/>
      </a:accent2>
      <a:accent3>
        <a:srgbClr val="35AEF9"/>
      </a:accent3>
      <a:accent4>
        <a:srgbClr val="09E380"/>
      </a:accent4>
      <a:accent5>
        <a:srgbClr val="C749F9"/>
      </a:accent5>
      <a:accent6>
        <a:srgbClr val="0B6AF5"/>
      </a:accent6>
      <a:hlink>
        <a:srgbClr val="304FFE"/>
      </a:hlink>
      <a:folHlink>
        <a:srgbClr val="492067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 w="12700">
          <a:solidFill>
            <a:schemeClr val="tx2"/>
          </a:solidFill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  <a:headEnd type="oval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/>
      <a:lstStyle>
        <a:defPPr>
          <a:defRPr lang="zh-CN" altLang="en-US" sz="2000">
            <a:solidFill>
              <a:schemeClr val="tx1">
                <a:lumMod val="7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8770</Words>
  <Application>WPS 演示</Application>
  <PresentationFormat>宽屏</PresentationFormat>
  <Paragraphs>332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思源黑体 CN Normal</vt:lpstr>
      <vt:lpstr>微软雅黑</vt:lpstr>
      <vt:lpstr>MiSans Normal</vt:lpstr>
      <vt:lpstr>Times New Roman</vt:lpstr>
      <vt:lpstr>Wingdings</vt:lpstr>
      <vt:lpstr>Calibri</vt:lpstr>
      <vt:lpstr>Arial Unicode MS</vt:lpstr>
      <vt:lpstr>华文楷体</vt:lpstr>
      <vt:lpstr>Arial</vt:lpstr>
      <vt:lpstr>HelveticaNeue</vt:lpstr>
      <vt:lpstr>华文新魏</vt:lpstr>
      <vt:lpstr>Segoe Print</vt:lpstr>
      <vt:lpstr>Office 主题​​</vt:lpstr>
      <vt:lpstr>1_Office 主题​​</vt:lpstr>
      <vt:lpstr>PowerPoint 演示文稿</vt:lpstr>
      <vt:lpstr>2024年3月浙江省温州市二模应用文</vt:lpstr>
      <vt:lpstr>目录</vt:lpstr>
      <vt:lpstr>审题分析与评价</vt:lpstr>
      <vt:lpstr>原题呈现</vt:lpstr>
      <vt:lpstr>PowerPoint 演示文稿</vt:lpstr>
      <vt:lpstr>破解题目信息 </vt:lpstr>
      <vt:lpstr>PowerPoint 演示文稿</vt:lpstr>
      <vt:lpstr>分段建构与语料</vt:lpstr>
      <vt:lpstr>首段写作——Eye-catching Expressions&amp;Skills</vt:lpstr>
      <vt:lpstr>要点写作1——Relevant Description</vt:lpstr>
      <vt:lpstr>要点写作1——Relevant Description</vt:lpstr>
      <vt:lpstr>要点写作2——Requirements for buddies</vt:lpstr>
      <vt:lpstr>要点写作2——Requirements for buddies</vt:lpstr>
      <vt:lpstr>结尾段写作</vt:lpstr>
      <vt:lpstr>例文评价与提升</vt:lpstr>
      <vt:lpstr>官方范文</vt:lpstr>
      <vt:lpstr>学生例文</vt:lpstr>
      <vt:lpstr>开头段修改</vt:lpstr>
      <vt:lpstr>语篇对比与迁移</vt:lpstr>
      <vt:lpstr>类似题材：Z20 联考(二）</vt:lpstr>
      <vt:lpstr>PowerPoint 演示文稿</vt:lpstr>
      <vt:lpstr>类似话题：2023.12强基联盟</vt:lpstr>
      <vt:lpstr>参考范文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32062</dc:creator>
  <cp:lastModifiedBy>Administrator</cp:lastModifiedBy>
  <cp:revision>7</cp:revision>
  <dcterms:created xsi:type="dcterms:W3CDTF">2023-08-09T12:44:00Z</dcterms:created>
  <dcterms:modified xsi:type="dcterms:W3CDTF">2024-03-22T08:46:33Z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2052-11.8.2.7978</vt:lpwstr>
  </property>
</Properties>
</file>