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56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95355-4F70-4ACE-A2CC-8512C11ED19B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617B895-10CC-49B2-830D-9F83C56E4499}">
      <dgm:prSet phldrT="[文本]" custT="1"/>
      <dgm:spPr/>
      <dgm:t>
        <a:bodyPr/>
        <a:lstStyle/>
        <a:p>
          <a:r>
            <a:rPr lang="zh-CN" altLang="en-US" sz="1600" b="1" dirty="0"/>
            <a:t>仁</a:t>
          </a:r>
          <a:endParaRPr lang="en-US" altLang="zh-CN" sz="1600" b="1" dirty="0"/>
        </a:p>
        <a:p>
          <a:r>
            <a:rPr lang="zh-CN" altLang="en-US" sz="1600" dirty="0"/>
            <a:t> </a:t>
          </a:r>
          <a:r>
            <a:rPr lang="en-US" altLang="zh-CN" sz="1600" b="1" dirty="0"/>
            <a:t>Benevolence</a:t>
          </a:r>
          <a:r>
            <a:rPr lang="en-US" altLang="zh-CN" sz="1600" dirty="0"/>
            <a:t> (</a:t>
          </a:r>
          <a:r>
            <a:rPr lang="en-US" sz="1600" b="0" i="0" dirty="0"/>
            <a:t>/</a:t>
          </a:r>
          <a:r>
            <a:rPr lang="en-US" sz="1600" b="0" i="0" dirty="0" err="1"/>
            <a:t>bəˈnevələns</a:t>
          </a:r>
          <a:r>
            <a:rPr lang="en-US" sz="1600" b="0" i="0" dirty="0"/>
            <a:t>/</a:t>
          </a:r>
          <a:r>
            <a:rPr lang="en-US" altLang="zh-CN" sz="1600" dirty="0"/>
            <a:t>)</a:t>
          </a:r>
        </a:p>
        <a:p>
          <a:r>
            <a:rPr lang="zh-CN" altLang="en-US" sz="1600" b="0" i="0" dirty="0"/>
            <a:t>慈善的</a:t>
          </a:r>
          <a:endParaRPr lang="zh-CN" altLang="en-US" sz="1600" dirty="0"/>
        </a:p>
      </dgm:t>
    </dgm:pt>
    <dgm:pt modelId="{C827F59B-A1EC-4563-82C3-353C1DD8511D}" cxnId="{16CA1590-8A0B-419D-BB79-B8043A563A2A}" type="parTrans">
      <dgm:prSet/>
      <dgm:spPr/>
      <dgm:t>
        <a:bodyPr/>
        <a:lstStyle/>
        <a:p>
          <a:endParaRPr lang="zh-CN" altLang="en-US"/>
        </a:p>
      </dgm:t>
    </dgm:pt>
    <dgm:pt modelId="{625AF1FC-4829-4319-9ADB-0549D074EB54}" cxnId="{16CA1590-8A0B-419D-BB79-B8043A563A2A}" type="sibTrans">
      <dgm:prSet/>
      <dgm:spPr/>
      <dgm:t>
        <a:bodyPr/>
        <a:lstStyle/>
        <a:p>
          <a:endParaRPr lang="zh-CN" altLang="en-US"/>
        </a:p>
      </dgm:t>
    </dgm:pt>
    <dgm:pt modelId="{DDCEDBCD-6337-49ED-83C5-EE0F683CE4C3}">
      <dgm:prSet phldrT="[文本]" custT="1"/>
      <dgm:spPr/>
      <dgm:t>
        <a:bodyPr/>
        <a:lstStyle/>
        <a:p>
          <a:r>
            <a: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义</a:t>
          </a:r>
          <a:endParaRPr lang="en-US" altLang="zh-CN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Righteousness</a:t>
          </a:r>
        </a:p>
        <a:p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/ˈ</a:t>
          </a:r>
          <a:r>
            <a:rPr lang="en-US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raɪtʃəsnəs</a:t>
          </a:r>
          <a:r>
            <a:rPr lang="en-US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zh-CN" altLang="en-US" sz="2000" b="0" i="0" dirty="0"/>
            <a:t>正义的</a:t>
          </a:r>
          <a:endParaRPr lang="zh-CN" alt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80BD9E-44EE-4E66-9287-9F260FCC0BC3}" cxnId="{0A52C175-0B7B-4678-B8A9-6E36257D06ED}" type="parTrans">
      <dgm:prSet/>
      <dgm:spPr/>
      <dgm:t>
        <a:bodyPr/>
        <a:lstStyle/>
        <a:p>
          <a:endParaRPr lang="zh-CN" altLang="en-US"/>
        </a:p>
      </dgm:t>
    </dgm:pt>
    <dgm:pt modelId="{6BF11A09-3918-4B51-82AB-AFFD32D719C4}" cxnId="{0A52C175-0B7B-4678-B8A9-6E36257D06ED}" type="sibTrans">
      <dgm:prSet/>
      <dgm:spPr/>
      <dgm:t>
        <a:bodyPr/>
        <a:lstStyle/>
        <a:p>
          <a:endParaRPr lang="zh-CN" altLang="en-US"/>
        </a:p>
      </dgm:t>
    </dgm:pt>
    <dgm:pt modelId="{12B3BBF2-699C-42E9-8434-DAF3D1EEF632}">
      <dgm:prSet phldrT="[文本]" custT="1"/>
      <dgm:spPr/>
      <dgm:t>
        <a:bodyPr/>
        <a:lstStyle/>
        <a:p>
          <a:r>
            <a:rPr lang="zh-CN" altLang="en-US" sz="1600" b="1" dirty="0"/>
            <a:t>礼</a:t>
          </a:r>
          <a:endParaRPr lang="en-US" altLang="zh-CN" sz="1600" b="1" dirty="0"/>
        </a:p>
        <a:p>
          <a:r>
            <a: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Propriety</a:t>
          </a:r>
        </a:p>
        <a:p>
          <a:r>
            <a: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6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prəˈpraɪəti</a:t>
          </a:r>
          <a:r>
            <a:rPr lang="en-US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</a:p>
        <a:p>
          <a:r>
            <a:rPr lang="en-US" altLang="zh-CN" sz="16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zh-CN" altLang="en-US" sz="1600" b="1" i="0" dirty="0"/>
            <a:t>得体的举止</a:t>
          </a:r>
          <a:endParaRPr lang="zh-CN" alt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118C07-E6AA-4313-9D3C-0CA09DEBBE46}" cxnId="{F54EF689-6468-43AE-9540-FF2A7BBE7CEE}" type="parTrans">
      <dgm:prSet/>
      <dgm:spPr/>
      <dgm:t>
        <a:bodyPr/>
        <a:lstStyle/>
        <a:p>
          <a:endParaRPr lang="zh-CN" altLang="en-US"/>
        </a:p>
      </dgm:t>
    </dgm:pt>
    <dgm:pt modelId="{70FC3C7E-5262-4BC0-B9EE-772F792C74B6}" cxnId="{F54EF689-6468-43AE-9540-FF2A7BBE7CEE}" type="sibTrans">
      <dgm:prSet/>
      <dgm:spPr/>
      <dgm:t>
        <a:bodyPr/>
        <a:lstStyle/>
        <a:p>
          <a:endParaRPr lang="zh-CN" altLang="en-US"/>
        </a:p>
      </dgm:t>
    </dgm:pt>
    <dgm:pt modelId="{F307D509-D2B1-47A8-8346-D6E1F9AC98DB}">
      <dgm:prSet phldrT="[文本]" custT="1"/>
      <dgm:spPr/>
      <dgm:t>
        <a:bodyPr/>
        <a:lstStyle/>
        <a:p>
          <a:r>
            <a: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智</a:t>
          </a:r>
          <a:endParaRPr lang="en-US" altLang="zh-CN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Wisdom</a:t>
          </a:r>
        </a:p>
        <a:p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/ˈ</a:t>
          </a:r>
          <a:r>
            <a:rPr lang="en-US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wɪzdəm</a:t>
          </a:r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</a:p>
        <a:p>
          <a:r>
            <a:rPr lang="zh-CN" altLang="en-US" sz="1800" b="0" i="0" dirty="0"/>
            <a:t>才智</a:t>
          </a:r>
          <a:endParaRPr lang="zh-CN" altLang="en-U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33771-790C-4474-8838-647EC3A5DF75}" cxnId="{8EEC0EC2-5B6C-410C-A526-31CEA7C3520F}" type="parTrans">
      <dgm:prSet/>
      <dgm:spPr/>
      <dgm:t>
        <a:bodyPr/>
        <a:lstStyle/>
        <a:p>
          <a:endParaRPr lang="zh-CN" altLang="en-US"/>
        </a:p>
      </dgm:t>
    </dgm:pt>
    <dgm:pt modelId="{7BD766F7-840B-44BA-A4E3-FA8FC275CDFB}" cxnId="{8EEC0EC2-5B6C-410C-A526-31CEA7C3520F}" type="sibTrans">
      <dgm:prSet/>
      <dgm:spPr/>
      <dgm:t>
        <a:bodyPr/>
        <a:lstStyle/>
        <a:p>
          <a:endParaRPr lang="zh-CN" altLang="en-US"/>
        </a:p>
      </dgm:t>
    </dgm:pt>
    <dgm:pt modelId="{4896EECC-1E5D-4CF0-A22B-6D91198EAD62}">
      <dgm:prSet phldrT="[文本]" custT="1"/>
      <dgm:spPr/>
      <dgm:t>
        <a:bodyPr/>
        <a:lstStyle/>
        <a:p>
          <a:r>
            <a:rPr lang="zh-CN" altLang="en-US" sz="1700" b="1" dirty="0"/>
            <a:t>信</a:t>
          </a:r>
          <a:endParaRPr lang="en-US" altLang="zh-CN" sz="1700" b="1" dirty="0"/>
        </a:p>
        <a:p>
          <a:r>
            <a: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Fidelity</a:t>
          </a:r>
        </a:p>
        <a:p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fɪˈdeləti</a:t>
          </a:r>
          <a:r>
            <a:rPr lang="en-US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</a:p>
        <a:p>
          <a:r>
            <a:rPr lang="zh-CN" altLang="en-US" sz="1800" b="0" i="0" dirty="0"/>
            <a:t>忠诚</a:t>
          </a:r>
          <a:r>
            <a: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zh-CN" altLang="en-U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FD8F80-DC32-4CD3-B676-FFC5556CD738}" cxnId="{68E07924-EBA3-4E32-8FF2-73155EA90E27}" type="parTrans">
      <dgm:prSet/>
      <dgm:spPr/>
      <dgm:t>
        <a:bodyPr/>
        <a:lstStyle/>
        <a:p>
          <a:endParaRPr lang="zh-CN" altLang="en-US"/>
        </a:p>
      </dgm:t>
    </dgm:pt>
    <dgm:pt modelId="{70CB39AD-71A5-4CD4-A57C-C62399FED3ED}" cxnId="{68E07924-EBA3-4E32-8FF2-73155EA90E27}" type="sibTrans">
      <dgm:prSet/>
      <dgm:spPr/>
      <dgm:t>
        <a:bodyPr/>
        <a:lstStyle/>
        <a:p>
          <a:endParaRPr lang="zh-CN" altLang="en-US"/>
        </a:p>
      </dgm:t>
    </dgm:pt>
    <dgm:pt modelId="{65EEF654-EEC4-4CE4-AC95-5B7205A77853}" type="pres">
      <dgm:prSet presAssocID="{AA295355-4F70-4ACE-A2CC-8512C11ED19B}" presName="cycle" presStyleCnt="0">
        <dgm:presLayoutVars>
          <dgm:dir/>
          <dgm:resizeHandles val="exact"/>
        </dgm:presLayoutVars>
      </dgm:prSet>
      <dgm:spPr/>
    </dgm:pt>
    <dgm:pt modelId="{BF944F1B-DE25-492D-BA04-33372BC8798B}" type="pres">
      <dgm:prSet presAssocID="{8617B895-10CC-49B2-830D-9F83C56E4499}" presName="node" presStyleLbl="node1" presStyleIdx="0" presStyleCnt="5">
        <dgm:presLayoutVars>
          <dgm:bulletEnabled val="1"/>
        </dgm:presLayoutVars>
      </dgm:prSet>
      <dgm:spPr/>
    </dgm:pt>
    <dgm:pt modelId="{A19AA75D-192C-47A6-B224-81E3F1FBB294}" type="pres">
      <dgm:prSet presAssocID="{8617B895-10CC-49B2-830D-9F83C56E4499}" presName="spNode" presStyleCnt="0"/>
      <dgm:spPr/>
    </dgm:pt>
    <dgm:pt modelId="{D6EE240C-1AA1-4D6B-8DB0-B7071C13A32C}" type="pres">
      <dgm:prSet presAssocID="{625AF1FC-4829-4319-9ADB-0549D074EB54}" presName="sibTrans" presStyleLbl="sibTrans1D1" presStyleIdx="0" presStyleCnt="5"/>
      <dgm:spPr/>
    </dgm:pt>
    <dgm:pt modelId="{673F7303-2C47-4B47-A826-18C57342A26B}" type="pres">
      <dgm:prSet presAssocID="{DDCEDBCD-6337-49ED-83C5-EE0F683CE4C3}" presName="node" presStyleLbl="node1" presStyleIdx="1" presStyleCnt="5" custScaleY="130147">
        <dgm:presLayoutVars>
          <dgm:bulletEnabled val="1"/>
        </dgm:presLayoutVars>
      </dgm:prSet>
      <dgm:spPr/>
    </dgm:pt>
    <dgm:pt modelId="{57D982F5-CBAA-47B4-A01F-37EA4DACBE14}" type="pres">
      <dgm:prSet presAssocID="{DDCEDBCD-6337-49ED-83C5-EE0F683CE4C3}" presName="spNode" presStyleCnt="0"/>
      <dgm:spPr/>
    </dgm:pt>
    <dgm:pt modelId="{8A9F43C3-BDA3-4E89-9B7D-9515AB3210DE}" type="pres">
      <dgm:prSet presAssocID="{6BF11A09-3918-4B51-82AB-AFFD32D719C4}" presName="sibTrans" presStyleLbl="sibTrans1D1" presStyleIdx="1" presStyleCnt="5"/>
      <dgm:spPr/>
    </dgm:pt>
    <dgm:pt modelId="{C5B2B013-59D1-4DF1-BEF3-DBB38AD20279}" type="pres">
      <dgm:prSet presAssocID="{12B3BBF2-699C-42E9-8434-DAF3D1EEF632}" presName="node" presStyleLbl="node1" presStyleIdx="2" presStyleCnt="5" custScaleY="112958">
        <dgm:presLayoutVars>
          <dgm:bulletEnabled val="1"/>
        </dgm:presLayoutVars>
      </dgm:prSet>
      <dgm:spPr/>
    </dgm:pt>
    <dgm:pt modelId="{F21972EC-08F4-4B06-8CE9-B920DDBFAB42}" type="pres">
      <dgm:prSet presAssocID="{12B3BBF2-699C-42E9-8434-DAF3D1EEF632}" presName="spNode" presStyleCnt="0"/>
      <dgm:spPr/>
    </dgm:pt>
    <dgm:pt modelId="{E7F06B89-6353-473A-9E6A-1FD809CC4CF1}" type="pres">
      <dgm:prSet presAssocID="{70FC3C7E-5262-4BC0-B9EE-772F792C74B6}" presName="sibTrans" presStyleLbl="sibTrans1D1" presStyleIdx="2" presStyleCnt="5"/>
      <dgm:spPr/>
    </dgm:pt>
    <dgm:pt modelId="{1ABE629A-7CCD-45B0-B37C-33D07D187441}" type="pres">
      <dgm:prSet presAssocID="{F307D509-D2B1-47A8-8346-D6E1F9AC98DB}" presName="node" presStyleLbl="node1" presStyleIdx="3" presStyleCnt="5" custScaleX="106906" custScaleY="118706">
        <dgm:presLayoutVars>
          <dgm:bulletEnabled val="1"/>
        </dgm:presLayoutVars>
      </dgm:prSet>
      <dgm:spPr/>
    </dgm:pt>
    <dgm:pt modelId="{CD010532-CFAD-44FA-B66B-4768ADA3E4AC}" type="pres">
      <dgm:prSet presAssocID="{F307D509-D2B1-47A8-8346-D6E1F9AC98DB}" presName="spNode" presStyleCnt="0"/>
      <dgm:spPr/>
    </dgm:pt>
    <dgm:pt modelId="{0D0DC6B3-0093-4021-B090-D64231B1C18B}" type="pres">
      <dgm:prSet presAssocID="{7BD766F7-840B-44BA-A4E3-FA8FC275CDFB}" presName="sibTrans" presStyleLbl="sibTrans1D1" presStyleIdx="3" presStyleCnt="5"/>
      <dgm:spPr/>
    </dgm:pt>
    <dgm:pt modelId="{D4A360C7-83F8-45A5-AECA-A73C79555ECA}" type="pres">
      <dgm:prSet presAssocID="{4896EECC-1E5D-4CF0-A22B-6D91198EAD62}" presName="node" presStyleLbl="node1" presStyleIdx="4" presStyleCnt="5" custScaleY="132179">
        <dgm:presLayoutVars>
          <dgm:bulletEnabled val="1"/>
        </dgm:presLayoutVars>
      </dgm:prSet>
      <dgm:spPr/>
    </dgm:pt>
    <dgm:pt modelId="{5A3B5FE4-5ECD-4135-AA1A-29E1BFA0AC54}" type="pres">
      <dgm:prSet presAssocID="{4896EECC-1E5D-4CF0-A22B-6D91198EAD62}" presName="spNode" presStyleCnt="0"/>
      <dgm:spPr/>
    </dgm:pt>
    <dgm:pt modelId="{84742153-5280-45D3-A1E7-190A1947C08C}" type="pres">
      <dgm:prSet presAssocID="{70CB39AD-71A5-4CD4-A57C-C62399FED3ED}" presName="sibTrans" presStyleLbl="sibTrans1D1" presStyleIdx="4" presStyleCnt="5"/>
      <dgm:spPr/>
    </dgm:pt>
  </dgm:ptLst>
  <dgm:cxnLst>
    <dgm:cxn modelId="{ECD68208-4097-47A2-8D3C-1542B6C67E4B}" type="presOf" srcId="{8617B895-10CC-49B2-830D-9F83C56E4499}" destId="{BF944F1B-DE25-492D-BA04-33372BC8798B}" srcOrd="0" destOrd="0" presId="urn:microsoft.com/office/officeart/2005/8/layout/cycle6"/>
    <dgm:cxn modelId="{D3EBBB1B-32EA-4650-B241-8289C15725F1}" type="presOf" srcId="{DDCEDBCD-6337-49ED-83C5-EE0F683CE4C3}" destId="{673F7303-2C47-4B47-A826-18C57342A26B}" srcOrd="0" destOrd="0" presId="urn:microsoft.com/office/officeart/2005/8/layout/cycle6"/>
    <dgm:cxn modelId="{68E07924-EBA3-4E32-8FF2-73155EA90E27}" srcId="{AA295355-4F70-4ACE-A2CC-8512C11ED19B}" destId="{4896EECC-1E5D-4CF0-A22B-6D91198EAD62}" srcOrd="4" destOrd="0" parTransId="{70FD8F80-DC32-4CD3-B676-FFC5556CD738}" sibTransId="{70CB39AD-71A5-4CD4-A57C-C62399FED3ED}"/>
    <dgm:cxn modelId="{2F47D82B-AF49-475D-B7E1-116763691099}" type="presOf" srcId="{70FC3C7E-5262-4BC0-B9EE-772F792C74B6}" destId="{E7F06B89-6353-473A-9E6A-1FD809CC4CF1}" srcOrd="0" destOrd="0" presId="urn:microsoft.com/office/officeart/2005/8/layout/cycle6"/>
    <dgm:cxn modelId="{B7F24542-DAF6-4685-A14F-000A772A7C13}" type="presOf" srcId="{F307D509-D2B1-47A8-8346-D6E1F9AC98DB}" destId="{1ABE629A-7CCD-45B0-B37C-33D07D187441}" srcOrd="0" destOrd="0" presId="urn:microsoft.com/office/officeart/2005/8/layout/cycle6"/>
    <dgm:cxn modelId="{7EFAE251-0160-4F64-81A4-B5F221942A0C}" type="presOf" srcId="{6BF11A09-3918-4B51-82AB-AFFD32D719C4}" destId="{8A9F43C3-BDA3-4E89-9B7D-9515AB3210DE}" srcOrd="0" destOrd="0" presId="urn:microsoft.com/office/officeart/2005/8/layout/cycle6"/>
    <dgm:cxn modelId="{0A52C175-0B7B-4678-B8A9-6E36257D06ED}" srcId="{AA295355-4F70-4ACE-A2CC-8512C11ED19B}" destId="{DDCEDBCD-6337-49ED-83C5-EE0F683CE4C3}" srcOrd="1" destOrd="0" parTransId="{A280BD9E-44EE-4E66-9287-9F260FCC0BC3}" sibTransId="{6BF11A09-3918-4B51-82AB-AFFD32D719C4}"/>
    <dgm:cxn modelId="{4A004D80-B7F4-43BD-BFCE-11B2623BB51A}" type="presOf" srcId="{625AF1FC-4829-4319-9ADB-0549D074EB54}" destId="{D6EE240C-1AA1-4D6B-8DB0-B7071C13A32C}" srcOrd="0" destOrd="0" presId="urn:microsoft.com/office/officeart/2005/8/layout/cycle6"/>
    <dgm:cxn modelId="{F54EF689-6468-43AE-9540-FF2A7BBE7CEE}" srcId="{AA295355-4F70-4ACE-A2CC-8512C11ED19B}" destId="{12B3BBF2-699C-42E9-8434-DAF3D1EEF632}" srcOrd="2" destOrd="0" parTransId="{31118C07-E6AA-4313-9D3C-0CA09DEBBE46}" sibTransId="{70FC3C7E-5262-4BC0-B9EE-772F792C74B6}"/>
    <dgm:cxn modelId="{16CA1590-8A0B-419D-BB79-B8043A563A2A}" srcId="{AA295355-4F70-4ACE-A2CC-8512C11ED19B}" destId="{8617B895-10CC-49B2-830D-9F83C56E4499}" srcOrd="0" destOrd="0" parTransId="{C827F59B-A1EC-4563-82C3-353C1DD8511D}" sibTransId="{625AF1FC-4829-4319-9ADB-0549D074EB54}"/>
    <dgm:cxn modelId="{C39D4D96-9724-4E97-A0DD-A75EB8DC5E49}" type="presOf" srcId="{4896EECC-1E5D-4CF0-A22B-6D91198EAD62}" destId="{D4A360C7-83F8-45A5-AECA-A73C79555ECA}" srcOrd="0" destOrd="0" presId="urn:microsoft.com/office/officeart/2005/8/layout/cycle6"/>
    <dgm:cxn modelId="{FD1387BA-6B61-4998-BDB8-68565DEE56D6}" type="presOf" srcId="{12B3BBF2-699C-42E9-8434-DAF3D1EEF632}" destId="{C5B2B013-59D1-4DF1-BEF3-DBB38AD20279}" srcOrd="0" destOrd="0" presId="urn:microsoft.com/office/officeart/2005/8/layout/cycle6"/>
    <dgm:cxn modelId="{8EEC0EC2-5B6C-410C-A526-31CEA7C3520F}" srcId="{AA295355-4F70-4ACE-A2CC-8512C11ED19B}" destId="{F307D509-D2B1-47A8-8346-D6E1F9AC98DB}" srcOrd="3" destOrd="0" parTransId="{93A33771-790C-4474-8838-647EC3A5DF75}" sibTransId="{7BD766F7-840B-44BA-A4E3-FA8FC275CDFB}"/>
    <dgm:cxn modelId="{A7D973CD-B2D6-4A52-B7E2-9EB5B5D1A651}" type="presOf" srcId="{7BD766F7-840B-44BA-A4E3-FA8FC275CDFB}" destId="{0D0DC6B3-0093-4021-B090-D64231B1C18B}" srcOrd="0" destOrd="0" presId="urn:microsoft.com/office/officeart/2005/8/layout/cycle6"/>
    <dgm:cxn modelId="{827C02E6-5C44-4587-9F39-17CEE2BFE8DA}" type="presOf" srcId="{AA295355-4F70-4ACE-A2CC-8512C11ED19B}" destId="{65EEF654-EEC4-4CE4-AC95-5B7205A77853}" srcOrd="0" destOrd="0" presId="urn:microsoft.com/office/officeart/2005/8/layout/cycle6"/>
    <dgm:cxn modelId="{8F52C8F3-2D4B-4FD9-A840-E116F845EE8A}" type="presOf" srcId="{70CB39AD-71A5-4CD4-A57C-C62399FED3ED}" destId="{84742153-5280-45D3-A1E7-190A1947C08C}" srcOrd="0" destOrd="0" presId="urn:microsoft.com/office/officeart/2005/8/layout/cycle6"/>
    <dgm:cxn modelId="{A24F2344-B375-46F3-B3D2-A995FD608B39}" type="presParOf" srcId="{65EEF654-EEC4-4CE4-AC95-5B7205A77853}" destId="{BF944F1B-DE25-492D-BA04-33372BC8798B}" srcOrd="0" destOrd="0" presId="urn:microsoft.com/office/officeart/2005/8/layout/cycle6"/>
    <dgm:cxn modelId="{4FBE6286-6F00-44B6-A325-5C6FE48EA0F3}" type="presParOf" srcId="{65EEF654-EEC4-4CE4-AC95-5B7205A77853}" destId="{A19AA75D-192C-47A6-B224-81E3F1FBB294}" srcOrd="1" destOrd="0" presId="urn:microsoft.com/office/officeart/2005/8/layout/cycle6"/>
    <dgm:cxn modelId="{12EBBED4-3BB5-4757-B280-777D740C6A4F}" type="presParOf" srcId="{65EEF654-EEC4-4CE4-AC95-5B7205A77853}" destId="{D6EE240C-1AA1-4D6B-8DB0-B7071C13A32C}" srcOrd="2" destOrd="0" presId="urn:microsoft.com/office/officeart/2005/8/layout/cycle6"/>
    <dgm:cxn modelId="{E0980532-D103-4D2C-B8C7-B3A3DD934821}" type="presParOf" srcId="{65EEF654-EEC4-4CE4-AC95-5B7205A77853}" destId="{673F7303-2C47-4B47-A826-18C57342A26B}" srcOrd="3" destOrd="0" presId="urn:microsoft.com/office/officeart/2005/8/layout/cycle6"/>
    <dgm:cxn modelId="{1A890ED3-C485-4E92-99BC-9C6146ED0A3B}" type="presParOf" srcId="{65EEF654-EEC4-4CE4-AC95-5B7205A77853}" destId="{57D982F5-CBAA-47B4-A01F-37EA4DACBE14}" srcOrd="4" destOrd="0" presId="urn:microsoft.com/office/officeart/2005/8/layout/cycle6"/>
    <dgm:cxn modelId="{D186CF04-E9D9-4065-9BDB-98A1195DF3B7}" type="presParOf" srcId="{65EEF654-EEC4-4CE4-AC95-5B7205A77853}" destId="{8A9F43C3-BDA3-4E89-9B7D-9515AB3210DE}" srcOrd="5" destOrd="0" presId="urn:microsoft.com/office/officeart/2005/8/layout/cycle6"/>
    <dgm:cxn modelId="{0CCC4461-14F1-45F3-9A45-A7C49423A921}" type="presParOf" srcId="{65EEF654-EEC4-4CE4-AC95-5B7205A77853}" destId="{C5B2B013-59D1-4DF1-BEF3-DBB38AD20279}" srcOrd="6" destOrd="0" presId="urn:microsoft.com/office/officeart/2005/8/layout/cycle6"/>
    <dgm:cxn modelId="{4369610B-107E-41EE-8ABB-71F586AD8442}" type="presParOf" srcId="{65EEF654-EEC4-4CE4-AC95-5B7205A77853}" destId="{F21972EC-08F4-4B06-8CE9-B920DDBFAB42}" srcOrd="7" destOrd="0" presId="urn:microsoft.com/office/officeart/2005/8/layout/cycle6"/>
    <dgm:cxn modelId="{B9E2CCCF-677D-4D15-AEDF-15016D8A5BB0}" type="presParOf" srcId="{65EEF654-EEC4-4CE4-AC95-5B7205A77853}" destId="{E7F06B89-6353-473A-9E6A-1FD809CC4CF1}" srcOrd="8" destOrd="0" presId="urn:microsoft.com/office/officeart/2005/8/layout/cycle6"/>
    <dgm:cxn modelId="{1BF0477C-AE41-4CF7-87CE-F335E35E0F44}" type="presParOf" srcId="{65EEF654-EEC4-4CE4-AC95-5B7205A77853}" destId="{1ABE629A-7CCD-45B0-B37C-33D07D187441}" srcOrd="9" destOrd="0" presId="urn:microsoft.com/office/officeart/2005/8/layout/cycle6"/>
    <dgm:cxn modelId="{0050674D-8FAD-41C6-AB83-5BA6AE20783C}" type="presParOf" srcId="{65EEF654-EEC4-4CE4-AC95-5B7205A77853}" destId="{CD010532-CFAD-44FA-B66B-4768ADA3E4AC}" srcOrd="10" destOrd="0" presId="urn:microsoft.com/office/officeart/2005/8/layout/cycle6"/>
    <dgm:cxn modelId="{77AEE80A-5A42-4F17-9F54-9BAC0A7AA4F2}" type="presParOf" srcId="{65EEF654-EEC4-4CE4-AC95-5B7205A77853}" destId="{0D0DC6B3-0093-4021-B090-D64231B1C18B}" srcOrd="11" destOrd="0" presId="urn:microsoft.com/office/officeart/2005/8/layout/cycle6"/>
    <dgm:cxn modelId="{D2B2C11C-4018-4414-9CD8-A41CFFDDCECB}" type="presParOf" srcId="{65EEF654-EEC4-4CE4-AC95-5B7205A77853}" destId="{D4A360C7-83F8-45A5-AECA-A73C79555ECA}" srcOrd="12" destOrd="0" presId="urn:microsoft.com/office/officeart/2005/8/layout/cycle6"/>
    <dgm:cxn modelId="{AF213094-E582-4954-9EBA-8CE3B8405A10}" type="presParOf" srcId="{65EEF654-EEC4-4CE4-AC95-5B7205A77853}" destId="{5A3B5FE4-5ECD-4135-AA1A-29E1BFA0AC54}" srcOrd="13" destOrd="0" presId="urn:microsoft.com/office/officeart/2005/8/layout/cycle6"/>
    <dgm:cxn modelId="{5C809A78-303F-4EAD-8982-4A71D3B44EBC}" type="presParOf" srcId="{65EEF654-EEC4-4CE4-AC95-5B7205A77853}" destId="{84742153-5280-45D3-A1E7-190A1947C08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44F1B-DE25-492D-BA04-33372BC8798B}">
      <dsp:nvSpPr>
        <dsp:cNvPr id="0" name=""/>
        <dsp:cNvSpPr/>
      </dsp:nvSpPr>
      <dsp:spPr>
        <a:xfrm>
          <a:off x="3167062" y="-15627"/>
          <a:ext cx="1793874" cy="11660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仁</a:t>
          </a:r>
          <a:endParaRPr lang="en-US" altLang="zh-CN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 </a:t>
          </a:r>
          <a:r>
            <a:rPr lang="en-US" altLang="zh-CN" sz="1600" b="1" kern="1200" dirty="0"/>
            <a:t>Benevolence</a:t>
          </a:r>
          <a:r>
            <a:rPr lang="en-US" altLang="zh-CN" sz="1600" kern="1200" dirty="0"/>
            <a:t> (</a:t>
          </a:r>
          <a:r>
            <a:rPr lang="en-US" sz="1600" b="0" i="0" kern="1200" dirty="0"/>
            <a:t>/</a:t>
          </a:r>
          <a:r>
            <a:rPr lang="en-US" sz="1600" b="0" i="0" kern="1200" dirty="0" err="1"/>
            <a:t>bəˈnevələns</a:t>
          </a:r>
          <a:r>
            <a:rPr lang="en-US" sz="1600" b="0" i="0" kern="1200" dirty="0"/>
            <a:t>/</a:t>
          </a:r>
          <a:r>
            <a:rPr lang="en-US" altLang="zh-CN" sz="1600" kern="1200" dirty="0"/>
            <a:t>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0" i="0" kern="1200" dirty="0"/>
            <a:t>慈善的</a:t>
          </a:r>
          <a:endParaRPr lang="zh-CN" altLang="en-US" sz="1600" kern="1200" dirty="0"/>
        </a:p>
      </dsp:txBody>
      <dsp:txXfrm>
        <a:off x="3223982" y="41293"/>
        <a:ext cx="1680034" cy="1052178"/>
      </dsp:txXfrm>
    </dsp:sp>
    <dsp:sp modelId="{D6EE240C-1AA1-4D6B-8DB0-B7071C13A32C}">
      <dsp:nvSpPr>
        <dsp:cNvPr id="0" name=""/>
        <dsp:cNvSpPr/>
      </dsp:nvSpPr>
      <dsp:spPr>
        <a:xfrm>
          <a:off x="1735184" y="567381"/>
          <a:ext cx="4657631" cy="4657631"/>
        </a:xfrm>
        <a:custGeom>
          <a:avLst/>
          <a:gdLst/>
          <a:ahLst/>
          <a:cxnLst/>
          <a:rect l="0" t="0" r="0" b="0"/>
          <a:pathLst>
            <a:path>
              <a:moveTo>
                <a:pt x="3236119" y="184011"/>
              </a:moveTo>
              <a:arcTo wR="2328815" hR="2328815" stAng="17575772" swAng="164316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F7303-2C47-4B47-A826-18C57342A26B}">
      <dsp:nvSpPr>
        <dsp:cNvPr id="0" name=""/>
        <dsp:cNvSpPr/>
      </dsp:nvSpPr>
      <dsp:spPr>
        <a:xfrm>
          <a:off x="5381898" y="1417784"/>
          <a:ext cx="1793874" cy="15175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义</a:t>
          </a:r>
          <a:endParaRPr lang="en-US" altLang="zh-CN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Righteousness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/ˈ</a:t>
          </a:r>
          <a:r>
            <a:rPr lang="en-US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raɪtʃəsnəs</a:t>
          </a:r>
          <a:r>
            <a:rPr lang="en-US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altLang="zh-CN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i="0" kern="1200" dirty="0"/>
            <a:t>正义的</a:t>
          </a:r>
          <a:endParaRPr lang="zh-CN" alt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5978" y="1491864"/>
        <a:ext cx="1645714" cy="1369378"/>
      </dsp:txXfrm>
    </dsp:sp>
    <dsp:sp modelId="{8A9F43C3-BDA3-4E89-9B7D-9515AB3210DE}">
      <dsp:nvSpPr>
        <dsp:cNvPr id="0" name=""/>
        <dsp:cNvSpPr/>
      </dsp:nvSpPr>
      <dsp:spPr>
        <a:xfrm>
          <a:off x="1735184" y="567381"/>
          <a:ext cx="4657631" cy="4657631"/>
        </a:xfrm>
        <a:custGeom>
          <a:avLst/>
          <a:gdLst/>
          <a:ahLst/>
          <a:cxnLst/>
          <a:rect l="0" t="0" r="0" b="0"/>
          <a:pathLst>
            <a:path>
              <a:moveTo>
                <a:pt x="4657062" y="2380303"/>
              </a:moveTo>
              <a:arcTo wR="2328815" hR="2328815" stAng="76011" swAng="181080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2B013-59D1-4DF1-BEF3-DBB38AD20279}">
      <dsp:nvSpPr>
        <dsp:cNvPr id="0" name=""/>
        <dsp:cNvSpPr/>
      </dsp:nvSpPr>
      <dsp:spPr>
        <a:xfrm>
          <a:off x="4535906" y="4121693"/>
          <a:ext cx="1793874" cy="13171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礼</a:t>
          </a:r>
          <a:endParaRPr lang="en-US" altLang="zh-CN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Propriety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6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prəˈpraɪəti</a:t>
          </a:r>
          <a:r>
            <a:rPr lang="en-US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zh-CN" altLang="en-US" sz="1600" b="1" i="0" kern="1200" dirty="0"/>
            <a:t>得体的举止</a:t>
          </a:r>
          <a:endParaRPr lang="zh-CN" altLang="en-U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0202" y="4185989"/>
        <a:ext cx="1665282" cy="1188519"/>
      </dsp:txXfrm>
    </dsp:sp>
    <dsp:sp modelId="{E7F06B89-6353-473A-9E6A-1FD809CC4CF1}">
      <dsp:nvSpPr>
        <dsp:cNvPr id="0" name=""/>
        <dsp:cNvSpPr/>
      </dsp:nvSpPr>
      <dsp:spPr>
        <a:xfrm>
          <a:off x="1735184" y="567381"/>
          <a:ext cx="4657631" cy="4657631"/>
        </a:xfrm>
        <a:custGeom>
          <a:avLst/>
          <a:gdLst/>
          <a:ahLst/>
          <a:cxnLst/>
          <a:rect l="0" t="0" r="0" b="0"/>
          <a:pathLst>
            <a:path>
              <a:moveTo>
                <a:pt x="2792082" y="4611088"/>
              </a:moveTo>
              <a:arcTo wR="2328815" hR="2328815" stAng="4711544" swAng="128378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E629A-7CCD-45B0-B37C-33D07D187441}">
      <dsp:nvSpPr>
        <dsp:cNvPr id="0" name=""/>
        <dsp:cNvSpPr/>
      </dsp:nvSpPr>
      <dsp:spPr>
        <a:xfrm>
          <a:off x="1736276" y="4088182"/>
          <a:ext cx="1917760" cy="138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智</a:t>
          </a:r>
          <a:endParaRPr lang="en-US" altLang="zh-CN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Wisdom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/ˈ</a:t>
          </a:r>
          <a:r>
            <a:rPr lang="en-US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wɪzdəm</a:t>
          </a: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i="0" kern="1200" dirty="0"/>
            <a:t>才智</a:t>
          </a:r>
          <a:endParaRPr lang="zh-CN" alt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3844" y="4155750"/>
        <a:ext cx="1782624" cy="1248998"/>
      </dsp:txXfrm>
    </dsp:sp>
    <dsp:sp modelId="{0D0DC6B3-0093-4021-B090-D64231B1C18B}">
      <dsp:nvSpPr>
        <dsp:cNvPr id="0" name=""/>
        <dsp:cNvSpPr/>
      </dsp:nvSpPr>
      <dsp:spPr>
        <a:xfrm>
          <a:off x="1735184" y="567381"/>
          <a:ext cx="4657631" cy="4657631"/>
        </a:xfrm>
        <a:custGeom>
          <a:avLst/>
          <a:gdLst/>
          <a:ahLst/>
          <a:cxnLst/>
          <a:rect l="0" t="0" r="0" b="0"/>
          <a:pathLst>
            <a:path>
              <a:moveTo>
                <a:pt x="322126" y="3510586"/>
              </a:moveTo>
              <a:arcTo wR="2328815" hR="2328815" stAng="8970330" swAng="173689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360C7-83F8-45A5-AECA-A73C79555ECA}">
      <dsp:nvSpPr>
        <dsp:cNvPr id="0" name=""/>
        <dsp:cNvSpPr/>
      </dsp:nvSpPr>
      <dsp:spPr>
        <a:xfrm>
          <a:off x="952226" y="1405938"/>
          <a:ext cx="1793874" cy="15412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b="1" kern="1200" dirty="0"/>
            <a:t>信</a:t>
          </a:r>
          <a:endParaRPr lang="en-US" altLang="zh-CN" sz="1700" b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Fidelity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en-US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fɪˈdeləti</a:t>
          </a:r>
          <a:r>
            <a:rPr lang="en-US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0" i="0" kern="1200" dirty="0"/>
            <a:t>忠诚</a:t>
          </a:r>
          <a:r>
            <a:rPr lang="en-US" altLang="zh-CN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zh-CN" alt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7463" y="1481175"/>
        <a:ext cx="1643400" cy="1390757"/>
      </dsp:txXfrm>
    </dsp:sp>
    <dsp:sp modelId="{84742153-5280-45D3-A1E7-190A1947C08C}">
      <dsp:nvSpPr>
        <dsp:cNvPr id="0" name=""/>
        <dsp:cNvSpPr/>
      </dsp:nvSpPr>
      <dsp:spPr>
        <a:xfrm>
          <a:off x="1735184" y="567381"/>
          <a:ext cx="4657631" cy="4657631"/>
        </a:xfrm>
        <a:custGeom>
          <a:avLst/>
          <a:gdLst/>
          <a:ahLst/>
          <a:cxnLst/>
          <a:rect l="0" t="0" r="0" b="0"/>
          <a:pathLst>
            <a:path>
              <a:moveTo>
                <a:pt x="546380" y="830047"/>
              </a:moveTo>
              <a:arcTo wR="2328815" hR="2328815" stAng="13203536" swAng="162091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B8A0-3C47-45F7-855C-2A96FAE237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AAB58-7183-42EA-94C5-092AB887D7F9}" type="slidenum">
              <a:rPr lang="zh-CN" altLang="en-US" smtClean="0"/>
            </a:fld>
            <a:endParaRPr lang="zh-CN" altLang="en-US"/>
          </a:p>
        </p:txBody>
      </p:sp>
      <p:pic>
        <p:nvPicPr>
          <p:cNvPr id="5126" name="图片 1" descr="logo横版 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19" y="348456"/>
            <a:ext cx="6080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矩形 1"/>
          <p:cNvSpPr>
            <a:spLocks noChangeArrowheads="1"/>
          </p:cNvSpPr>
          <p:nvPr/>
        </p:nvSpPr>
        <p:spPr bwMode="auto">
          <a:xfrm>
            <a:off x="432594" y="1512094"/>
            <a:ext cx="65389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/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3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44" y="2539206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矩形 3"/>
          <p:cNvSpPr>
            <a:spLocks noChangeArrowheads="1"/>
          </p:cNvSpPr>
          <p:nvPr/>
        </p:nvSpPr>
        <p:spPr bwMode="auto">
          <a:xfrm>
            <a:off x="6982619" y="1881981"/>
            <a:ext cx="360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eaLnBrk="1" hangingPunct="1"/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125" name="图片 11" descr="水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07" y="329406"/>
            <a:ext cx="49022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1156" y="-48070"/>
            <a:ext cx="3360844" cy="4348520"/>
          </a:xfrm>
          <a:prstGeom prst="ellips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1549" y="160714"/>
            <a:ext cx="387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B3U2  Video Time 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78829" y="3009206"/>
            <a:ext cx="362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virtues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图示 8"/>
          <p:cNvGraphicFramePr/>
          <p:nvPr/>
        </p:nvGraphicFramePr>
        <p:xfrm>
          <a:off x="271549" y="681644"/>
          <a:ext cx="8128000" cy="5456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8399549" y="4821380"/>
            <a:ext cx="3574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Teachings of Confucius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孔子的教诲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603971" y="-15481"/>
            <a:ext cx="387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watch 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564" y="46074"/>
            <a:ext cx="192855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bank 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6131" y="495511"/>
            <a:ext cx="114679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 v.  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rɪˈkɜ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ː(r)/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happen again or a number of times   </a:t>
            </a:r>
            <a:endParaRPr lang="en-US" altLang="zh-CN" sz="2800" b="0" i="0" dirty="0">
              <a:solidFill>
                <a:srgbClr val="20212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800" dirty="0"/>
              <a:t>再发生；反复出现</a:t>
            </a:r>
            <a:endParaRPr lang="en-US" altLang="zh-CN" sz="2800" dirty="0"/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represent v.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reprɪˈzent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a symbol of something  </a:t>
            </a:r>
            <a:r>
              <a:rPr lang="zh-CN" altLang="en-US" sz="2800" dirty="0"/>
              <a:t>作为</a:t>
            </a:r>
            <a:r>
              <a:rPr lang="en-US" altLang="zh-CN" sz="2800" dirty="0"/>
              <a:t>…</a:t>
            </a:r>
            <a:r>
              <a:rPr lang="zh-CN" altLang="en-US" sz="2800" dirty="0"/>
              <a:t>的象征；代表</a:t>
            </a:r>
            <a:endParaRPr lang="en-US" altLang="zh-CN" sz="2800" dirty="0"/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element n.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elɪmənt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要素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indicate v.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ɪndɪkeɪt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show that something is true or exists   </a:t>
            </a:r>
            <a:r>
              <a:rPr lang="zh-CN" altLang="en-US" sz="2400" dirty="0"/>
              <a:t>表明；标示；显示</a:t>
            </a:r>
            <a:endParaRPr lang="en-US" altLang="zh-CN" sz="2400" dirty="0"/>
          </a:p>
          <a:p>
            <a:pPr marL="457200" indent="-457200">
              <a:buAutoNum type="arabicPeriod" startAt="5"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name a few  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举几个例子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Loving one’s parents, loving people, loving everything in the world. 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--Mencius  (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亲亲而仁民，仁民而爱物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孟子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concept n.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kɒnsept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idea or a principle that is connected with something abstract   </a:t>
            </a:r>
            <a:r>
              <a:rPr lang="zh-CN" altLang="en-US" sz="2800" dirty="0"/>
              <a:t>概念；观念</a:t>
            </a:r>
            <a:endParaRPr lang="en-US" altLang="zh-CN" sz="2800" dirty="0"/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Whatever you don’t like done to yourself, don’t do it to others.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=Do not do to others anything that you would not want done to you. 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己所不欲勿施于人。</a:t>
            </a: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direct v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dəˈrekt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指导  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hold true    </a:t>
            </a:r>
            <a:r>
              <a:rPr lang="zh-CN" altLang="en-US" sz="2400" b="1" dirty="0">
                <a:solidFill>
                  <a:srgbClr val="002060"/>
                </a:solidFill>
              </a:rPr>
              <a:t>同样适用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2 Confucius and 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3488" y="164706"/>
            <a:ext cx="11421481" cy="6145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176" y="266007"/>
            <a:ext cx="11604566" cy="477150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29542" y="1690255"/>
            <a:ext cx="152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92735" y="2324793"/>
            <a:ext cx="152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42509" y="2951019"/>
            <a:ext cx="152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91600" y="3538451"/>
            <a:ext cx="152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89817" y="4100464"/>
            <a:ext cx="23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it to others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73" y="554181"/>
            <a:ext cx="11521440" cy="49654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43156" y="1479665"/>
            <a:ext cx="236635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east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32124" y="1981200"/>
            <a:ext cx="236635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lives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91048" y="2589952"/>
            <a:ext cx="188144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5346" y="3575551"/>
            <a:ext cx="194240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Mencius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45425" y="4924984"/>
            <a:ext cx="225551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WPS 演示</Application>
  <PresentationFormat>宽屏</PresentationFormat>
  <Paragraphs>53</Paragraphs>
  <Slides>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Times New Roman</vt:lpstr>
      <vt:lpstr>等线</vt:lpstr>
      <vt:lpstr>微软雅黑</vt:lpstr>
      <vt:lpstr>Arial Unicode MS</vt:lpstr>
      <vt:lpstr>等线 Light</vt:lpstr>
      <vt:lpstr>Calibri</vt:lpstr>
      <vt:lpstr>黑体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jiang Louisa</dc:creator>
  <cp:lastModifiedBy>Wiesen</cp:lastModifiedBy>
  <cp:revision>14</cp:revision>
  <dcterms:created xsi:type="dcterms:W3CDTF">2023-05-14T06:53:00Z</dcterms:created>
  <dcterms:modified xsi:type="dcterms:W3CDTF">2024-03-26T06:24:21Z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2052-10.8.2.6613</vt:lpwstr>
  </property>
</Properties>
</file>