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9"/>
  </p:notesMasterIdLst>
  <p:sldIdLst>
    <p:sldId id="283" r:id="rId7"/>
    <p:sldId id="257" r:id="rId8"/>
    <p:sldId id="259" r:id="rId10"/>
    <p:sldId id="263" r:id="rId11"/>
    <p:sldId id="260" r:id="rId12"/>
    <p:sldId id="261" r:id="rId13"/>
    <p:sldId id="262" r:id="rId14"/>
    <p:sldId id="264" r:id="rId15"/>
    <p:sldId id="265" r:id="rId16"/>
    <p:sldId id="268" r:id="rId17"/>
    <p:sldId id="266" r:id="rId18"/>
    <p:sldId id="267"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09" d="100"/>
          <a:sy n="109" d="100"/>
        </p:scale>
        <p:origin x="6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9" Type="http://schemas.openxmlformats.org/officeDocument/2006/relationships/tags" Target="../tags/tag98.xml"/><Relationship Id="rId98" Type="http://schemas.openxmlformats.org/officeDocument/2006/relationships/tags" Target="../tags/tag97.xml"/><Relationship Id="rId97" Type="http://schemas.openxmlformats.org/officeDocument/2006/relationships/tags" Target="../tags/tag96.xml"/><Relationship Id="rId96" Type="http://schemas.openxmlformats.org/officeDocument/2006/relationships/tags" Target="../tags/tag95.xml"/><Relationship Id="rId95" Type="http://schemas.openxmlformats.org/officeDocument/2006/relationships/tags" Target="../tags/tag94.xml"/><Relationship Id="rId94" Type="http://schemas.openxmlformats.org/officeDocument/2006/relationships/tags" Target="../tags/tag93.xml"/><Relationship Id="rId93" Type="http://schemas.openxmlformats.org/officeDocument/2006/relationships/tags" Target="../tags/tag92.xml"/><Relationship Id="rId92" Type="http://schemas.openxmlformats.org/officeDocument/2006/relationships/tags" Target="../tags/tag91.xml"/><Relationship Id="rId91" Type="http://schemas.openxmlformats.org/officeDocument/2006/relationships/tags" Target="../tags/tag90.xml"/><Relationship Id="rId90" Type="http://schemas.openxmlformats.org/officeDocument/2006/relationships/tags" Target="../tags/tag89.xml"/><Relationship Id="rId9" Type="http://schemas.openxmlformats.org/officeDocument/2006/relationships/tags" Target="../tags/tag8.xml"/><Relationship Id="rId89" Type="http://schemas.openxmlformats.org/officeDocument/2006/relationships/tags" Target="../tags/tag88.xml"/><Relationship Id="rId88" Type="http://schemas.openxmlformats.org/officeDocument/2006/relationships/tags" Target="../tags/tag87.xml"/><Relationship Id="rId87" Type="http://schemas.openxmlformats.org/officeDocument/2006/relationships/tags" Target="../tags/tag86.xml"/><Relationship Id="rId86" Type="http://schemas.openxmlformats.org/officeDocument/2006/relationships/tags" Target="../tags/tag85.xml"/><Relationship Id="rId85" Type="http://schemas.openxmlformats.org/officeDocument/2006/relationships/tags" Target="../tags/tag84.xml"/><Relationship Id="rId84" Type="http://schemas.openxmlformats.org/officeDocument/2006/relationships/tags" Target="../tags/tag83.xml"/><Relationship Id="rId83" Type="http://schemas.openxmlformats.org/officeDocument/2006/relationships/tags" Target="../tags/tag82.xml"/><Relationship Id="rId82" Type="http://schemas.openxmlformats.org/officeDocument/2006/relationships/tags" Target="../tags/tag81.xml"/><Relationship Id="rId81" Type="http://schemas.openxmlformats.org/officeDocument/2006/relationships/tags" Target="../tags/tag80.xml"/><Relationship Id="rId80" Type="http://schemas.openxmlformats.org/officeDocument/2006/relationships/tags" Target="../tags/tag79.xml"/><Relationship Id="rId8" Type="http://schemas.openxmlformats.org/officeDocument/2006/relationships/tags" Target="../tags/tag7.xml"/><Relationship Id="rId79" Type="http://schemas.openxmlformats.org/officeDocument/2006/relationships/tags" Target="../tags/tag78.xml"/><Relationship Id="rId78" Type="http://schemas.openxmlformats.org/officeDocument/2006/relationships/tags" Target="../tags/tag77.xml"/><Relationship Id="rId77" Type="http://schemas.openxmlformats.org/officeDocument/2006/relationships/tags" Target="../tags/tag76.xml"/><Relationship Id="rId76" Type="http://schemas.openxmlformats.org/officeDocument/2006/relationships/tags" Target="../tags/tag75.xml"/><Relationship Id="rId75" Type="http://schemas.openxmlformats.org/officeDocument/2006/relationships/tags" Target="../tags/tag74.xml"/><Relationship Id="rId74" Type="http://schemas.openxmlformats.org/officeDocument/2006/relationships/tags" Target="../tags/tag73.xml"/><Relationship Id="rId73" Type="http://schemas.openxmlformats.org/officeDocument/2006/relationships/tags" Target="../tags/tag72.xml"/><Relationship Id="rId72" Type="http://schemas.openxmlformats.org/officeDocument/2006/relationships/tags" Target="../tags/tag71.xml"/><Relationship Id="rId71" Type="http://schemas.openxmlformats.org/officeDocument/2006/relationships/tags" Target="../tags/tag70.xml"/><Relationship Id="rId70" Type="http://schemas.openxmlformats.org/officeDocument/2006/relationships/tags" Target="../tags/tag69.xml"/><Relationship Id="rId7" Type="http://schemas.openxmlformats.org/officeDocument/2006/relationships/tags" Target="../tags/tag6.xml"/><Relationship Id="rId69" Type="http://schemas.openxmlformats.org/officeDocument/2006/relationships/tags" Target="../tags/tag68.xml"/><Relationship Id="rId68" Type="http://schemas.openxmlformats.org/officeDocument/2006/relationships/tags" Target="../tags/tag67.xml"/><Relationship Id="rId67" Type="http://schemas.openxmlformats.org/officeDocument/2006/relationships/tags" Target="../tags/tag66.xml"/><Relationship Id="rId66" Type="http://schemas.openxmlformats.org/officeDocument/2006/relationships/tags" Target="../tags/tag65.xml"/><Relationship Id="rId65" Type="http://schemas.openxmlformats.org/officeDocument/2006/relationships/tags" Target="../tags/tag64.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7" Type="http://schemas.openxmlformats.org/officeDocument/2006/relationships/tags" Target="../tags/tag145.xml"/><Relationship Id="rId146" Type="http://schemas.openxmlformats.org/officeDocument/2006/relationships/tags" Target="../tags/tag144.xml"/><Relationship Id="rId145" Type="http://schemas.openxmlformats.org/officeDocument/2006/relationships/tags" Target="../tags/tag143.xml"/><Relationship Id="rId144" Type="http://schemas.openxmlformats.org/officeDocument/2006/relationships/tags" Target="../tags/tag142.xml"/><Relationship Id="rId143" Type="http://schemas.openxmlformats.org/officeDocument/2006/relationships/tags" Target="../tags/tag141.xml"/><Relationship Id="rId142" Type="http://schemas.openxmlformats.org/officeDocument/2006/relationships/tags" Target="../tags/tag140.xml"/><Relationship Id="rId141" Type="http://schemas.openxmlformats.org/officeDocument/2006/relationships/image" Target="../media/image1.png"/><Relationship Id="rId140" Type="http://schemas.openxmlformats.org/officeDocument/2006/relationships/tags" Target="../tags/tag139.xml"/><Relationship Id="rId14" Type="http://schemas.openxmlformats.org/officeDocument/2006/relationships/tags" Target="../tags/tag13.xml"/><Relationship Id="rId139" Type="http://schemas.openxmlformats.org/officeDocument/2006/relationships/tags" Target="../tags/tag138.xml"/><Relationship Id="rId138" Type="http://schemas.openxmlformats.org/officeDocument/2006/relationships/tags" Target="../tags/tag137.xml"/><Relationship Id="rId137" Type="http://schemas.openxmlformats.org/officeDocument/2006/relationships/tags" Target="../tags/tag136.xml"/><Relationship Id="rId136" Type="http://schemas.openxmlformats.org/officeDocument/2006/relationships/tags" Target="../tags/tag135.xml"/><Relationship Id="rId135" Type="http://schemas.openxmlformats.org/officeDocument/2006/relationships/tags" Target="../tags/tag134.xml"/><Relationship Id="rId134" Type="http://schemas.openxmlformats.org/officeDocument/2006/relationships/tags" Target="../tags/tag133.xml"/><Relationship Id="rId133" Type="http://schemas.openxmlformats.org/officeDocument/2006/relationships/tags" Target="../tags/tag132.xml"/><Relationship Id="rId132" Type="http://schemas.openxmlformats.org/officeDocument/2006/relationships/tags" Target="../tags/tag131.xml"/><Relationship Id="rId131" Type="http://schemas.openxmlformats.org/officeDocument/2006/relationships/tags" Target="../tags/tag130.xml"/><Relationship Id="rId130" Type="http://schemas.openxmlformats.org/officeDocument/2006/relationships/tags" Target="../tags/tag129.xml"/><Relationship Id="rId13" Type="http://schemas.openxmlformats.org/officeDocument/2006/relationships/tags" Target="../tags/tag12.xml"/><Relationship Id="rId129" Type="http://schemas.openxmlformats.org/officeDocument/2006/relationships/tags" Target="../tags/tag128.xml"/><Relationship Id="rId128" Type="http://schemas.openxmlformats.org/officeDocument/2006/relationships/tags" Target="../tags/tag127.xml"/><Relationship Id="rId127" Type="http://schemas.openxmlformats.org/officeDocument/2006/relationships/tags" Target="../tags/tag126.xml"/><Relationship Id="rId126" Type="http://schemas.openxmlformats.org/officeDocument/2006/relationships/tags" Target="../tags/tag125.xml"/><Relationship Id="rId125" Type="http://schemas.openxmlformats.org/officeDocument/2006/relationships/tags" Target="../tags/tag124.xml"/><Relationship Id="rId124" Type="http://schemas.openxmlformats.org/officeDocument/2006/relationships/tags" Target="../tags/tag123.xml"/><Relationship Id="rId123" Type="http://schemas.openxmlformats.org/officeDocument/2006/relationships/tags" Target="../tags/tag122.xml"/><Relationship Id="rId122" Type="http://schemas.openxmlformats.org/officeDocument/2006/relationships/tags" Target="../tags/tag121.xml"/><Relationship Id="rId121" Type="http://schemas.openxmlformats.org/officeDocument/2006/relationships/tags" Target="../tags/tag120.xml"/><Relationship Id="rId120" Type="http://schemas.openxmlformats.org/officeDocument/2006/relationships/tags" Target="../tags/tag119.xml"/><Relationship Id="rId12" Type="http://schemas.openxmlformats.org/officeDocument/2006/relationships/tags" Target="../tags/tag11.xml"/><Relationship Id="rId119" Type="http://schemas.openxmlformats.org/officeDocument/2006/relationships/tags" Target="../tags/tag118.xml"/><Relationship Id="rId118" Type="http://schemas.openxmlformats.org/officeDocument/2006/relationships/tags" Target="../tags/tag117.xml"/><Relationship Id="rId117" Type="http://schemas.openxmlformats.org/officeDocument/2006/relationships/tags" Target="../tags/tag116.xml"/><Relationship Id="rId116" Type="http://schemas.openxmlformats.org/officeDocument/2006/relationships/tags" Target="../tags/tag115.xml"/><Relationship Id="rId115" Type="http://schemas.openxmlformats.org/officeDocument/2006/relationships/tags" Target="../tags/tag114.xml"/><Relationship Id="rId114" Type="http://schemas.openxmlformats.org/officeDocument/2006/relationships/tags" Target="../tags/tag113.xml"/><Relationship Id="rId113" Type="http://schemas.openxmlformats.org/officeDocument/2006/relationships/tags" Target="../tags/tag112.xml"/><Relationship Id="rId112" Type="http://schemas.openxmlformats.org/officeDocument/2006/relationships/tags" Target="../tags/tag111.xml"/><Relationship Id="rId111" Type="http://schemas.openxmlformats.org/officeDocument/2006/relationships/tags" Target="../tags/tag110.xml"/><Relationship Id="rId110" Type="http://schemas.openxmlformats.org/officeDocument/2006/relationships/tags" Target="../tags/tag109.xml"/><Relationship Id="rId11" Type="http://schemas.openxmlformats.org/officeDocument/2006/relationships/tags" Target="../tags/tag10.xml"/><Relationship Id="rId109" Type="http://schemas.openxmlformats.org/officeDocument/2006/relationships/tags" Target="../tags/tag108.xml"/><Relationship Id="rId108" Type="http://schemas.openxmlformats.org/officeDocument/2006/relationships/tags" Target="../tags/tag107.xml"/><Relationship Id="rId107" Type="http://schemas.openxmlformats.org/officeDocument/2006/relationships/tags" Target="../tags/tag106.xml"/><Relationship Id="rId106" Type="http://schemas.openxmlformats.org/officeDocument/2006/relationships/tags" Target="../tags/tag105.xml"/><Relationship Id="rId105" Type="http://schemas.openxmlformats.org/officeDocument/2006/relationships/tags" Target="../tags/tag104.xml"/><Relationship Id="rId104" Type="http://schemas.openxmlformats.org/officeDocument/2006/relationships/tags" Target="../tags/tag103.xml"/><Relationship Id="rId103" Type="http://schemas.openxmlformats.org/officeDocument/2006/relationships/tags" Target="../tags/tag102.xml"/><Relationship Id="rId102" Type="http://schemas.openxmlformats.org/officeDocument/2006/relationships/tags" Target="../tags/tag101.xml"/><Relationship Id="rId101" Type="http://schemas.openxmlformats.org/officeDocument/2006/relationships/tags" Target="../tags/tag100.xml"/><Relationship Id="rId100" Type="http://schemas.openxmlformats.org/officeDocument/2006/relationships/tags" Target="../tags/tag99.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2" Type="http://schemas.openxmlformats.org/officeDocument/2006/relationships/image" Target="../media/image3.png"/><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9" Type="http://schemas.openxmlformats.org/officeDocument/2006/relationships/tags" Target="../tags/tag501.xml"/><Relationship Id="rId98" Type="http://schemas.openxmlformats.org/officeDocument/2006/relationships/tags" Target="../tags/tag500.xml"/><Relationship Id="rId97" Type="http://schemas.openxmlformats.org/officeDocument/2006/relationships/tags" Target="../tags/tag499.xml"/><Relationship Id="rId96" Type="http://schemas.openxmlformats.org/officeDocument/2006/relationships/tags" Target="../tags/tag498.xml"/><Relationship Id="rId95" Type="http://schemas.openxmlformats.org/officeDocument/2006/relationships/tags" Target="../tags/tag497.xml"/><Relationship Id="rId94" Type="http://schemas.openxmlformats.org/officeDocument/2006/relationships/tags" Target="../tags/tag496.xml"/><Relationship Id="rId93" Type="http://schemas.openxmlformats.org/officeDocument/2006/relationships/tags" Target="../tags/tag495.xml"/><Relationship Id="rId92" Type="http://schemas.openxmlformats.org/officeDocument/2006/relationships/tags" Target="../tags/tag494.xml"/><Relationship Id="rId91" Type="http://schemas.openxmlformats.org/officeDocument/2006/relationships/tags" Target="../tags/tag493.xml"/><Relationship Id="rId90" Type="http://schemas.openxmlformats.org/officeDocument/2006/relationships/tags" Target="../tags/tag492.xml"/><Relationship Id="rId9" Type="http://schemas.openxmlformats.org/officeDocument/2006/relationships/tags" Target="../tags/tag411.xml"/><Relationship Id="rId89" Type="http://schemas.openxmlformats.org/officeDocument/2006/relationships/tags" Target="../tags/tag491.xml"/><Relationship Id="rId88" Type="http://schemas.openxmlformats.org/officeDocument/2006/relationships/tags" Target="../tags/tag490.xml"/><Relationship Id="rId87" Type="http://schemas.openxmlformats.org/officeDocument/2006/relationships/tags" Target="../tags/tag489.xml"/><Relationship Id="rId86" Type="http://schemas.openxmlformats.org/officeDocument/2006/relationships/tags" Target="../tags/tag488.xml"/><Relationship Id="rId85" Type="http://schemas.openxmlformats.org/officeDocument/2006/relationships/tags" Target="../tags/tag487.xml"/><Relationship Id="rId84" Type="http://schemas.openxmlformats.org/officeDocument/2006/relationships/tags" Target="../tags/tag486.xml"/><Relationship Id="rId83" Type="http://schemas.openxmlformats.org/officeDocument/2006/relationships/tags" Target="../tags/tag485.xml"/><Relationship Id="rId82" Type="http://schemas.openxmlformats.org/officeDocument/2006/relationships/tags" Target="../tags/tag484.xml"/><Relationship Id="rId81" Type="http://schemas.openxmlformats.org/officeDocument/2006/relationships/tags" Target="../tags/tag483.xml"/><Relationship Id="rId80" Type="http://schemas.openxmlformats.org/officeDocument/2006/relationships/tags" Target="../tags/tag482.xml"/><Relationship Id="rId8" Type="http://schemas.openxmlformats.org/officeDocument/2006/relationships/tags" Target="../tags/tag410.xml"/><Relationship Id="rId79" Type="http://schemas.openxmlformats.org/officeDocument/2006/relationships/tags" Target="../tags/tag481.xml"/><Relationship Id="rId78" Type="http://schemas.openxmlformats.org/officeDocument/2006/relationships/tags" Target="../tags/tag480.xml"/><Relationship Id="rId77" Type="http://schemas.openxmlformats.org/officeDocument/2006/relationships/tags" Target="../tags/tag479.xml"/><Relationship Id="rId76" Type="http://schemas.openxmlformats.org/officeDocument/2006/relationships/tags" Target="../tags/tag478.xml"/><Relationship Id="rId75" Type="http://schemas.openxmlformats.org/officeDocument/2006/relationships/tags" Target="../tags/tag477.xml"/><Relationship Id="rId74" Type="http://schemas.openxmlformats.org/officeDocument/2006/relationships/tags" Target="../tags/tag476.xml"/><Relationship Id="rId73" Type="http://schemas.openxmlformats.org/officeDocument/2006/relationships/tags" Target="../tags/tag475.xml"/><Relationship Id="rId72" Type="http://schemas.openxmlformats.org/officeDocument/2006/relationships/tags" Target="../tags/tag474.xml"/><Relationship Id="rId71" Type="http://schemas.openxmlformats.org/officeDocument/2006/relationships/tags" Target="../tags/tag473.xml"/><Relationship Id="rId70" Type="http://schemas.openxmlformats.org/officeDocument/2006/relationships/tags" Target="../tags/tag472.xml"/><Relationship Id="rId7" Type="http://schemas.openxmlformats.org/officeDocument/2006/relationships/tags" Target="../tags/tag409.xml"/><Relationship Id="rId69" Type="http://schemas.openxmlformats.org/officeDocument/2006/relationships/tags" Target="../tags/tag471.xml"/><Relationship Id="rId68" Type="http://schemas.openxmlformats.org/officeDocument/2006/relationships/tags" Target="../tags/tag470.xml"/><Relationship Id="rId67" Type="http://schemas.openxmlformats.org/officeDocument/2006/relationships/tags" Target="../tags/tag469.xml"/><Relationship Id="rId66" Type="http://schemas.openxmlformats.org/officeDocument/2006/relationships/tags" Target="../tags/tag468.xml"/><Relationship Id="rId65" Type="http://schemas.openxmlformats.org/officeDocument/2006/relationships/tags" Target="../tags/tag467.xml"/><Relationship Id="rId64" Type="http://schemas.openxmlformats.org/officeDocument/2006/relationships/tags" Target="../tags/tag466.xml"/><Relationship Id="rId63" Type="http://schemas.openxmlformats.org/officeDocument/2006/relationships/tags" Target="../tags/tag465.xml"/><Relationship Id="rId62" Type="http://schemas.openxmlformats.org/officeDocument/2006/relationships/tags" Target="../tags/tag464.xml"/><Relationship Id="rId61" Type="http://schemas.openxmlformats.org/officeDocument/2006/relationships/tags" Target="../tags/tag463.xml"/><Relationship Id="rId60" Type="http://schemas.openxmlformats.org/officeDocument/2006/relationships/tags" Target="../tags/tag462.xml"/><Relationship Id="rId6" Type="http://schemas.openxmlformats.org/officeDocument/2006/relationships/tags" Target="../tags/tag408.xml"/><Relationship Id="rId59" Type="http://schemas.openxmlformats.org/officeDocument/2006/relationships/tags" Target="../tags/tag461.xml"/><Relationship Id="rId58" Type="http://schemas.openxmlformats.org/officeDocument/2006/relationships/tags" Target="../tags/tag460.xml"/><Relationship Id="rId57" Type="http://schemas.openxmlformats.org/officeDocument/2006/relationships/tags" Target="../tags/tag459.xml"/><Relationship Id="rId56" Type="http://schemas.openxmlformats.org/officeDocument/2006/relationships/tags" Target="../tags/tag458.xml"/><Relationship Id="rId55" Type="http://schemas.openxmlformats.org/officeDocument/2006/relationships/tags" Target="../tags/tag457.xml"/><Relationship Id="rId54" Type="http://schemas.openxmlformats.org/officeDocument/2006/relationships/tags" Target="../tags/tag456.xml"/><Relationship Id="rId53" Type="http://schemas.openxmlformats.org/officeDocument/2006/relationships/tags" Target="../tags/tag455.xml"/><Relationship Id="rId52" Type="http://schemas.openxmlformats.org/officeDocument/2006/relationships/tags" Target="../tags/tag454.xml"/><Relationship Id="rId51" Type="http://schemas.openxmlformats.org/officeDocument/2006/relationships/tags" Target="../tags/tag453.xml"/><Relationship Id="rId50" Type="http://schemas.openxmlformats.org/officeDocument/2006/relationships/tags" Target="../tags/tag452.xml"/><Relationship Id="rId5" Type="http://schemas.openxmlformats.org/officeDocument/2006/relationships/tags" Target="../tags/tag407.xml"/><Relationship Id="rId49" Type="http://schemas.openxmlformats.org/officeDocument/2006/relationships/tags" Target="../tags/tag451.xml"/><Relationship Id="rId48" Type="http://schemas.openxmlformats.org/officeDocument/2006/relationships/tags" Target="../tags/tag450.xml"/><Relationship Id="rId47" Type="http://schemas.openxmlformats.org/officeDocument/2006/relationships/tags" Target="../tags/tag449.xml"/><Relationship Id="rId46" Type="http://schemas.openxmlformats.org/officeDocument/2006/relationships/tags" Target="../tags/tag448.xml"/><Relationship Id="rId45" Type="http://schemas.openxmlformats.org/officeDocument/2006/relationships/tags" Target="../tags/tag447.xml"/><Relationship Id="rId44" Type="http://schemas.openxmlformats.org/officeDocument/2006/relationships/tags" Target="../tags/tag446.xml"/><Relationship Id="rId43" Type="http://schemas.openxmlformats.org/officeDocument/2006/relationships/tags" Target="../tags/tag445.xml"/><Relationship Id="rId42" Type="http://schemas.openxmlformats.org/officeDocument/2006/relationships/tags" Target="../tags/tag444.xml"/><Relationship Id="rId41" Type="http://schemas.openxmlformats.org/officeDocument/2006/relationships/tags" Target="../tags/tag443.xml"/><Relationship Id="rId40" Type="http://schemas.openxmlformats.org/officeDocument/2006/relationships/tags" Target="../tags/tag442.xml"/><Relationship Id="rId4" Type="http://schemas.openxmlformats.org/officeDocument/2006/relationships/tags" Target="../tags/tag406.xml"/><Relationship Id="rId39" Type="http://schemas.openxmlformats.org/officeDocument/2006/relationships/tags" Target="../tags/tag441.xml"/><Relationship Id="rId38" Type="http://schemas.openxmlformats.org/officeDocument/2006/relationships/tags" Target="../tags/tag440.xml"/><Relationship Id="rId37" Type="http://schemas.openxmlformats.org/officeDocument/2006/relationships/tags" Target="../tags/tag439.xml"/><Relationship Id="rId36" Type="http://schemas.openxmlformats.org/officeDocument/2006/relationships/tags" Target="../tags/tag438.xml"/><Relationship Id="rId35" Type="http://schemas.openxmlformats.org/officeDocument/2006/relationships/tags" Target="../tags/tag437.xml"/><Relationship Id="rId34" Type="http://schemas.openxmlformats.org/officeDocument/2006/relationships/tags" Target="../tags/tag436.xml"/><Relationship Id="rId33" Type="http://schemas.openxmlformats.org/officeDocument/2006/relationships/tags" Target="../tags/tag435.xml"/><Relationship Id="rId32" Type="http://schemas.openxmlformats.org/officeDocument/2006/relationships/tags" Target="../tags/tag434.xml"/><Relationship Id="rId31" Type="http://schemas.openxmlformats.org/officeDocument/2006/relationships/tags" Target="../tags/tag433.xml"/><Relationship Id="rId30" Type="http://schemas.openxmlformats.org/officeDocument/2006/relationships/tags" Target="../tags/tag432.xml"/><Relationship Id="rId3" Type="http://schemas.openxmlformats.org/officeDocument/2006/relationships/tags" Target="../tags/tag405.xml"/><Relationship Id="rId29" Type="http://schemas.openxmlformats.org/officeDocument/2006/relationships/tags" Target="../tags/tag431.xml"/><Relationship Id="rId28" Type="http://schemas.openxmlformats.org/officeDocument/2006/relationships/tags" Target="../tags/tag430.xml"/><Relationship Id="rId27" Type="http://schemas.openxmlformats.org/officeDocument/2006/relationships/tags" Target="../tags/tag429.xml"/><Relationship Id="rId26" Type="http://schemas.openxmlformats.org/officeDocument/2006/relationships/tags" Target="../tags/tag428.xml"/><Relationship Id="rId25" Type="http://schemas.openxmlformats.org/officeDocument/2006/relationships/tags" Target="../tags/tag427.xml"/><Relationship Id="rId24" Type="http://schemas.openxmlformats.org/officeDocument/2006/relationships/tags" Target="../tags/tag426.xml"/><Relationship Id="rId23" Type="http://schemas.openxmlformats.org/officeDocument/2006/relationships/tags" Target="../tags/tag425.xml"/><Relationship Id="rId22" Type="http://schemas.openxmlformats.org/officeDocument/2006/relationships/tags" Target="../tags/tag424.xml"/><Relationship Id="rId21" Type="http://schemas.openxmlformats.org/officeDocument/2006/relationships/tags" Target="../tags/tag423.xml"/><Relationship Id="rId20" Type="http://schemas.openxmlformats.org/officeDocument/2006/relationships/tags" Target="../tags/tag422.xml"/><Relationship Id="rId2" Type="http://schemas.openxmlformats.org/officeDocument/2006/relationships/tags" Target="../tags/tag404.xml"/><Relationship Id="rId19" Type="http://schemas.openxmlformats.org/officeDocument/2006/relationships/tags" Target="../tags/tag421.xml"/><Relationship Id="rId18" Type="http://schemas.openxmlformats.org/officeDocument/2006/relationships/tags" Target="../tags/tag420.xml"/><Relationship Id="rId17" Type="http://schemas.openxmlformats.org/officeDocument/2006/relationships/tags" Target="../tags/tag419.xml"/><Relationship Id="rId16" Type="http://schemas.openxmlformats.org/officeDocument/2006/relationships/tags" Target="../tags/tag418.xml"/><Relationship Id="rId15" Type="http://schemas.openxmlformats.org/officeDocument/2006/relationships/tags" Target="../tags/tag417.xml"/><Relationship Id="rId147" Type="http://schemas.openxmlformats.org/officeDocument/2006/relationships/tags" Target="../tags/tag548.xml"/><Relationship Id="rId146" Type="http://schemas.openxmlformats.org/officeDocument/2006/relationships/tags" Target="../tags/tag547.xml"/><Relationship Id="rId145" Type="http://schemas.openxmlformats.org/officeDocument/2006/relationships/tags" Target="../tags/tag546.xml"/><Relationship Id="rId144" Type="http://schemas.openxmlformats.org/officeDocument/2006/relationships/tags" Target="../tags/tag545.xml"/><Relationship Id="rId143" Type="http://schemas.openxmlformats.org/officeDocument/2006/relationships/tags" Target="../tags/tag544.xml"/><Relationship Id="rId142" Type="http://schemas.openxmlformats.org/officeDocument/2006/relationships/tags" Target="../tags/tag543.xml"/><Relationship Id="rId141" Type="http://schemas.openxmlformats.org/officeDocument/2006/relationships/image" Target="../media/image1.png"/><Relationship Id="rId140" Type="http://schemas.openxmlformats.org/officeDocument/2006/relationships/tags" Target="../tags/tag542.xml"/><Relationship Id="rId14" Type="http://schemas.openxmlformats.org/officeDocument/2006/relationships/tags" Target="../tags/tag416.xml"/><Relationship Id="rId139" Type="http://schemas.openxmlformats.org/officeDocument/2006/relationships/tags" Target="../tags/tag541.xml"/><Relationship Id="rId138" Type="http://schemas.openxmlformats.org/officeDocument/2006/relationships/tags" Target="../tags/tag540.xml"/><Relationship Id="rId137" Type="http://schemas.openxmlformats.org/officeDocument/2006/relationships/tags" Target="../tags/tag539.xml"/><Relationship Id="rId136" Type="http://schemas.openxmlformats.org/officeDocument/2006/relationships/tags" Target="../tags/tag538.xml"/><Relationship Id="rId135" Type="http://schemas.openxmlformats.org/officeDocument/2006/relationships/tags" Target="../tags/tag537.xml"/><Relationship Id="rId134" Type="http://schemas.openxmlformats.org/officeDocument/2006/relationships/tags" Target="../tags/tag536.xml"/><Relationship Id="rId133" Type="http://schemas.openxmlformats.org/officeDocument/2006/relationships/tags" Target="../tags/tag535.xml"/><Relationship Id="rId132" Type="http://schemas.openxmlformats.org/officeDocument/2006/relationships/tags" Target="../tags/tag534.xml"/><Relationship Id="rId131" Type="http://schemas.openxmlformats.org/officeDocument/2006/relationships/tags" Target="../tags/tag533.xml"/><Relationship Id="rId130" Type="http://schemas.openxmlformats.org/officeDocument/2006/relationships/tags" Target="../tags/tag532.xml"/><Relationship Id="rId13" Type="http://schemas.openxmlformats.org/officeDocument/2006/relationships/tags" Target="../tags/tag415.xml"/><Relationship Id="rId129" Type="http://schemas.openxmlformats.org/officeDocument/2006/relationships/tags" Target="../tags/tag531.xml"/><Relationship Id="rId128" Type="http://schemas.openxmlformats.org/officeDocument/2006/relationships/tags" Target="../tags/tag530.xml"/><Relationship Id="rId127" Type="http://schemas.openxmlformats.org/officeDocument/2006/relationships/tags" Target="../tags/tag529.xml"/><Relationship Id="rId126" Type="http://schemas.openxmlformats.org/officeDocument/2006/relationships/tags" Target="../tags/tag528.xml"/><Relationship Id="rId125" Type="http://schemas.openxmlformats.org/officeDocument/2006/relationships/tags" Target="../tags/tag527.xml"/><Relationship Id="rId124" Type="http://schemas.openxmlformats.org/officeDocument/2006/relationships/tags" Target="../tags/tag526.xml"/><Relationship Id="rId123" Type="http://schemas.openxmlformats.org/officeDocument/2006/relationships/tags" Target="../tags/tag525.xml"/><Relationship Id="rId122" Type="http://schemas.openxmlformats.org/officeDocument/2006/relationships/tags" Target="../tags/tag524.xml"/><Relationship Id="rId121" Type="http://schemas.openxmlformats.org/officeDocument/2006/relationships/tags" Target="../tags/tag523.xml"/><Relationship Id="rId120" Type="http://schemas.openxmlformats.org/officeDocument/2006/relationships/tags" Target="../tags/tag522.xml"/><Relationship Id="rId12" Type="http://schemas.openxmlformats.org/officeDocument/2006/relationships/tags" Target="../tags/tag414.xml"/><Relationship Id="rId119" Type="http://schemas.openxmlformats.org/officeDocument/2006/relationships/tags" Target="../tags/tag521.xml"/><Relationship Id="rId118" Type="http://schemas.openxmlformats.org/officeDocument/2006/relationships/tags" Target="../tags/tag520.xml"/><Relationship Id="rId117" Type="http://schemas.openxmlformats.org/officeDocument/2006/relationships/tags" Target="../tags/tag519.xml"/><Relationship Id="rId116" Type="http://schemas.openxmlformats.org/officeDocument/2006/relationships/tags" Target="../tags/tag518.xml"/><Relationship Id="rId115" Type="http://schemas.openxmlformats.org/officeDocument/2006/relationships/tags" Target="../tags/tag517.xml"/><Relationship Id="rId114" Type="http://schemas.openxmlformats.org/officeDocument/2006/relationships/tags" Target="../tags/tag516.xml"/><Relationship Id="rId113" Type="http://schemas.openxmlformats.org/officeDocument/2006/relationships/tags" Target="../tags/tag515.xml"/><Relationship Id="rId112" Type="http://schemas.openxmlformats.org/officeDocument/2006/relationships/tags" Target="../tags/tag514.xml"/><Relationship Id="rId111" Type="http://schemas.openxmlformats.org/officeDocument/2006/relationships/tags" Target="../tags/tag513.xml"/><Relationship Id="rId110" Type="http://schemas.openxmlformats.org/officeDocument/2006/relationships/tags" Target="../tags/tag512.xml"/><Relationship Id="rId11" Type="http://schemas.openxmlformats.org/officeDocument/2006/relationships/tags" Target="../tags/tag413.xml"/><Relationship Id="rId109" Type="http://schemas.openxmlformats.org/officeDocument/2006/relationships/tags" Target="../tags/tag511.xml"/><Relationship Id="rId108" Type="http://schemas.openxmlformats.org/officeDocument/2006/relationships/tags" Target="../tags/tag510.xml"/><Relationship Id="rId107" Type="http://schemas.openxmlformats.org/officeDocument/2006/relationships/tags" Target="../tags/tag509.xml"/><Relationship Id="rId106" Type="http://schemas.openxmlformats.org/officeDocument/2006/relationships/tags" Target="../tags/tag508.xml"/><Relationship Id="rId105" Type="http://schemas.openxmlformats.org/officeDocument/2006/relationships/tags" Target="../tags/tag507.xml"/><Relationship Id="rId104" Type="http://schemas.openxmlformats.org/officeDocument/2006/relationships/tags" Target="../tags/tag506.xml"/><Relationship Id="rId103" Type="http://schemas.openxmlformats.org/officeDocument/2006/relationships/tags" Target="../tags/tag505.xml"/><Relationship Id="rId102" Type="http://schemas.openxmlformats.org/officeDocument/2006/relationships/tags" Target="../tags/tag504.xml"/><Relationship Id="rId101" Type="http://schemas.openxmlformats.org/officeDocument/2006/relationships/tags" Target="../tags/tag503.xml"/><Relationship Id="rId100" Type="http://schemas.openxmlformats.org/officeDocument/2006/relationships/tags" Target="../tags/tag502.xml"/><Relationship Id="rId10" Type="http://schemas.openxmlformats.org/officeDocument/2006/relationships/tags" Target="../tags/tag41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tags" Target="../tags/tag551.xml"/><Relationship Id="rId3" Type="http://schemas.openxmlformats.org/officeDocument/2006/relationships/tags" Target="../tags/tag550.xml"/><Relationship Id="rId2" Type="http://schemas.openxmlformats.org/officeDocument/2006/relationships/tags" Target="../tags/tag54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tags" Target="../tags/tag556.xml"/><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9" Type="http://schemas.openxmlformats.org/officeDocument/2006/relationships/tags" Target="../tags/tag657.xml"/><Relationship Id="rId98" Type="http://schemas.openxmlformats.org/officeDocument/2006/relationships/tags" Target="../tags/tag656.xml"/><Relationship Id="rId97" Type="http://schemas.openxmlformats.org/officeDocument/2006/relationships/tags" Target="../tags/tag655.xml"/><Relationship Id="rId96" Type="http://schemas.openxmlformats.org/officeDocument/2006/relationships/tags" Target="../tags/tag654.xml"/><Relationship Id="rId95" Type="http://schemas.openxmlformats.org/officeDocument/2006/relationships/tags" Target="../tags/tag653.xml"/><Relationship Id="rId94" Type="http://schemas.openxmlformats.org/officeDocument/2006/relationships/tags" Target="../tags/tag652.xml"/><Relationship Id="rId93" Type="http://schemas.openxmlformats.org/officeDocument/2006/relationships/tags" Target="../tags/tag651.xml"/><Relationship Id="rId92" Type="http://schemas.openxmlformats.org/officeDocument/2006/relationships/tags" Target="../tags/tag650.xml"/><Relationship Id="rId91" Type="http://schemas.openxmlformats.org/officeDocument/2006/relationships/tags" Target="../tags/tag649.xml"/><Relationship Id="rId90" Type="http://schemas.openxmlformats.org/officeDocument/2006/relationships/tags" Target="../tags/tag648.xml"/><Relationship Id="rId9" Type="http://schemas.openxmlformats.org/officeDocument/2006/relationships/tags" Target="../tags/tag567.xml"/><Relationship Id="rId89" Type="http://schemas.openxmlformats.org/officeDocument/2006/relationships/tags" Target="../tags/tag647.xml"/><Relationship Id="rId88" Type="http://schemas.openxmlformats.org/officeDocument/2006/relationships/tags" Target="../tags/tag646.xml"/><Relationship Id="rId87" Type="http://schemas.openxmlformats.org/officeDocument/2006/relationships/tags" Target="../tags/tag645.xml"/><Relationship Id="rId86" Type="http://schemas.openxmlformats.org/officeDocument/2006/relationships/tags" Target="../tags/tag644.xml"/><Relationship Id="rId85" Type="http://schemas.openxmlformats.org/officeDocument/2006/relationships/tags" Target="../tags/tag643.xml"/><Relationship Id="rId84" Type="http://schemas.openxmlformats.org/officeDocument/2006/relationships/tags" Target="../tags/tag642.xml"/><Relationship Id="rId83" Type="http://schemas.openxmlformats.org/officeDocument/2006/relationships/tags" Target="../tags/tag641.xml"/><Relationship Id="rId82" Type="http://schemas.openxmlformats.org/officeDocument/2006/relationships/tags" Target="../tags/tag640.xml"/><Relationship Id="rId81" Type="http://schemas.openxmlformats.org/officeDocument/2006/relationships/tags" Target="../tags/tag639.xml"/><Relationship Id="rId80" Type="http://schemas.openxmlformats.org/officeDocument/2006/relationships/tags" Target="../tags/tag638.xml"/><Relationship Id="rId8" Type="http://schemas.openxmlformats.org/officeDocument/2006/relationships/tags" Target="../tags/tag566.xml"/><Relationship Id="rId79" Type="http://schemas.openxmlformats.org/officeDocument/2006/relationships/tags" Target="../tags/tag637.xml"/><Relationship Id="rId78" Type="http://schemas.openxmlformats.org/officeDocument/2006/relationships/tags" Target="../tags/tag636.xml"/><Relationship Id="rId77" Type="http://schemas.openxmlformats.org/officeDocument/2006/relationships/tags" Target="../tags/tag635.xml"/><Relationship Id="rId76" Type="http://schemas.openxmlformats.org/officeDocument/2006/relationships/tags" Target="../tags/tag634.xml"/><Relationship Id="rId75" Type="http://schemas.openxmlformats.org/officeDocument/2006/relationships/tags" Target="../tags/tag633.xml"/><Relationship Id="rId74" Type="http://schemas.openxmlformats.org/officeDocument/2006/relationships/tags" Target="../tags/tag632.xml"/><Relationship Id="rId73" Type="http://schemas.openxmlformats.org/officeDocument/2006/relationships/tags" Target="../tags/tag631.xml"/><Relationship Id="rId72" Type="http://schemas.openxmlformats.org/officeDocument/2006/relationships/tags" Target="../tags/tag630.xml"/><Relationship Id="rId71" Type="http://schemas.openxmlformats.org/officeDocument/2006/relationships/tags" Target="../tags/tag629.xml"/><Relationship Id="rId70" Type="http://schemas.openxmlformats.org/officeDocument/2006/relationships/tags" Target="../tags/tag628.xml"/><Relationship Id="rId7" Type="http://schemas.openxmlformats.org/officeDocument/2006/relationships/tags" Target="../tags/tag565.xml"/><Relationship Id="rId69" Type="http://schemas.openxmlformats.org/officeDocument/2006/relationships/tags" Target="../tags/tag627.xml"/><Relationship Id="rId68" Type="http://schemas.openxmlformats.org/officeDocument/2006/relationships/tags" Target="../tags/tag626.xml"/><Relationship Id="rId67" Type="http://schemas.openxmlformats.org/officeDocument/2006/relationships/tags" Target="../tags/tag625.xml"/><Relationship Id="rId66" Type="http://schemas.openxmlformats.org/officeDocument/2006/relationships/tags" Target="../tags/tag624.xml"/><Relationship Id="rId65" Type="http://schemas.openxmlformats.org/officeDocument/2006/relationships/tags" Target="../tags/tag623.xml"/><Relationship Id="rId64" Type="http://schemas.openxmlformats.org/officeDocument/2006/relationships/tags" Target="../tags/tag622.xml"/><Relationship Id="rId63" Type="http://schemas.openxmlformats.org/officeDocument/2006/relationships/tags" Target="../tags/tag621.xml"/><Relationship Id="rId62" Type="http://schemas.openxmlformats.org/officeDocument/2006/relationships/tags" Target="../tags/tag620.xml"/><Relationship Id="rId61" Type="http://schemas.openxmlformats.org/officeDocument/2006/relationships/tags" Target="../tags/tag619.xml"/><Relationship Id="rId60" Type="http://schemas.openxmlformats.org/officeDocument/2006/relationships/tags" Target="../tags/tag618.xml"/><Relationship Id="rId6" Type="http://schemas.openxmlformats.org/officeDocument/2006/relationships/tags" Target="../tags/tag564.xml"/><Relationship Id="rId59" Type="http://schemas.openxmlformats.org/officeDocument/2006/relationships/tags" Target="../tags/tag617.xml"/><Relationship Id="rId58" Type="http://schemas.openxmlformats.org/officeDocument/2006/relationships/tags" Target="../tags/tag616.xml"/><Relationship Id="rId57" Type="http://schemas.openxmlformats.org/officeDocument/2006/relationships/tags" Target="../tags/tag615.xml"/><Relationship Id="rId56" Type="http://schemas.openxmlformats.org/officeDocument/2006/relationships/tags" Target="../tags/tag614.xml"/><Relationship Id="rId55" Type="http://schemas.openxmlformats.org/officeDocument/2006/relationships/tags" Target="../tags/tag613.xml"/><Relationship Id="rId54" Type="http://schemas.openxmlformats.org/officeDocument/2006/relationships/tags" Target="../tags/tag612.xml"/><Relationship Id="rId53" Type="http://schemas.openxmlformats.org/officeDocument/2006/relationships/tags" Target="../tags/tag611.xml"/><Relationship Id="rId52" Type="http://schemas.openxmlformats.org/officeDocument/2006/relationships/tags" Target="../tags/tag610.xml"/><Relationship Id="rId51" Type="http://schemas.openxmlformats.org/officeDocument/2006/relationships/tags" Target="../tags/tag609.xml"/><Relationship Id="rId50" Type="http://schemas.openxmlformats.org/officeDocument/2006/relationships/tags" Target="../tags/tag608.xml"/><Relationship Id="rId5" Type="http://schemas.openxmlformats.org/officeDocument/2006/relationships/tags" Target="../tags/tag563.xml"/><Relationship Id="rId49" Type="http://schemas.openxmlformats.org/officeDocument/2006/relationships/tags" Target="../tags/tag607.xml"/><Relationship Id="rId48" Type="http://schemas.openxmlformats.org/officeDocument/2006/relationships/tags" Target="../tags/tag606.xml"/><Relationship Id="rId47" Type="http://schemas.openxmlformats.org/officeDocument/2006/relationships/tags" Target="../tags/tag605.xml"/><Relationship Id="rId46" Type="http://schemas.openxmlformats.org/officeDocument/2006/relationships/tags" Target="../tags/tag604.xml"/><Relationship Id="rId45" Type="http://schemas.openxmlformats.org/officeDocument/2006/relationships/tags" Target="../tags/tag603.xml"/><Relationship Id="rId44" Type="http://schemas.openxmlformats.org/officeDocument/2006/relationships/tags" Target="../tags/tag602.xml"/><Relationship Id="rId43" Type="http://schemas.openxmlformats.org/officeDocument/2006/relationships/tags" Target="../tags/tag601.xml"/><Relationship Id="rId42" Type="http://schemas.openxmlformats.org/officeDocument/2006/relationships/tags" Target="../tags/tag600.xml"/><Relationship Id="rId41" Type="http://schemas.openxmlformats.org/officeDocument/2006/relationships/tags" Target="../tags/tag599.xml"/><Relationship Id="rId40" Type="http://schemas.openxmlformats.org/officeDocument/2006/relationships/tags" Target="../tags/tag598.xml"/><Relationship Id="rId4" Type="http://schemas.openxmlformats.org/officeDocument/2006/relationships/tags" Target="../tags/tag562.xml"/><Relationship Id="rId39" Type="http://schemas.openxmlformats.org/officeDocument/2006/relationships/tags" Target="../tags/tag597.xml"/><Relationship Id="rId38" Type="http://schemas.openxmlformats.org/officeDocument/2006/relationships/tags" Target="../tags/tag596.xml"/><Relationship Id="rId37" Type="http://schemas.openxmlformats.org/officeDocument/2006/relationships/tags" Target="../tags/tag595.xml"/><Relationship Id="rId36" Type="http://schemas.openxmlformats.org/officeDocument/2006/relationships/tags" Target="../tags/tag594.xml"/><Relationship Id="rId35" Type="http://schemas.openxmlformats.org/officeDocument/2006/relationships/tags" Target="../tags/tag593.xml"/><Relationship Id="rId34" Type="http://schemas.openxmlformats.org/officeDocument/2006/relationships/tags" Target="../tags/tag592.xml"/><Relationship Id="rId33" Type="http://schemas.openxmlformats.org/officeDocument/2006/relationships/tags" Target="../tags/tag591.xml"/><Relationship Id="rId32" Type="http://schemas.openxmlformats.org/officeDocument/2006/relationships/tags" Target="../tags/tag590.xml"/><Relationship Id="rId31" Type="http://schemas.openxmlformats.org/officeDocument/2006/relationships/tags" Target="../tags/tag589.xml"/><Relationship Id="rId30" Type="http://schemas.openxmlformats.org/officeDocument/2006/relationships/tags" Target="../tags/tag588.xml"/><Relationship Id="rId3" Type="http://schemas.openxmlformats.org/officeDocument/2006/relationships/tags" Target="../tags/tag561.xml"/><Relationship Id="rId29" Type="http://schemas.openxmlformats.org/officeDocument/2006/relationships/tags" Target="../tags/tag587.xml"/><Relationship Id="rId28" Type="http://schemas.openxmlformats.org/officeDocument/2006/relationships/tags" Target="../tags/tag586.xml"/><Relationship Id="rId27" Type="http://schemas.openxmlformats.org/officeDocument/2006/relationships/tags" Target="../tags/tag585.xml"/><Relationship Id="rId26" Type="http://schemas.openxmlformats.org/officeDocument/2006/relationships/tags" Target="../tags/tag584.xml"/><Relationship Id="rId25" Type="http://schemas.openxmlformats.org/officeDocument/2006/relationships/tags" Target="../tags/tag583.xml"/><Relationship Id="rId24" Type="http://schemas.openxmlformats.org/officeDocument/2006/relationships/tags" Target="../tags/tag582.xml"/><Relationship Id="rId23" Type="http://schemas.openxmlformats.org/officeDocument/2006/relationships/tags" Target="../tags/tag581.xml"/><Relationship Id="rId22" Type="http://schemas.openxmlformats.org/officeDocument/2006/relationships/tags" Target="../tags/tag580.xml"/><Relationship Id="rId21" Type="http://schemas.openxmlformats.org/officeDocument/2006/relationships/tags" Target="../tags/tag579.xml"/><Relationship Id="rId201" Type="http://schemas.openxmlformats.org/officeDocument/2006/relationships/image" Target="../media/image2.png"/><Relationship Id="rId200" Type="http://schemas.openxmlformats.org/officeDocument/2006/relationships/tags" Target="../tags/tag758.xml"/><Relationship Id="rId20" Type="http://schemas.openxmlformats.org/officeDocument/2006/relationships/tags" Target="../tags/tag578.xml"/><Relationship Id="rId2" Type="http://schemas.openxmlformats.org/officeDocument/2006/relationships/tags" Target="../tags/tag560.xml"/><Relationship Id="rId199" Type="http://schemas.openxmlformats.org/officeDocument/2006/relationships/tags" Target="../tags/tag757.xml"/><Relationship Id="rId198" Type="http://schemas.openxmlformats.org/officeDocument/2006/relationships/tags" Target="../tags/tag756.xml"/><Relationship Id="rId197" Type="http://schemas.openxmlformats.org/officeDocument/2006/relationships/tags" Target="../tags/tag755.xml"/><Relationship Id="rId196" Type="http://schemas.openxmlformats.org/officeDocument/2006/relationships/tags" Target="../tags/tag754.xml"/><Relationship Id="rId195" Type="http://schemas.openxmlformats.org/officeDocument/2006/relationships/tags" Target="../tags/tag753.xml"/><Relationship Id="rId194" Type="http://schemas.openxmlformats.org/officeDocument/2006/relationships/tags" Target="../tags/tag752.xml"/><Relationship Id="rId193" Type="http://schemas.openxmlformats.org/officeDocument/2006/relationships/tags" Target="../tags/tag751.xml"/><Relationship Id="rId192" Type="http://schemas.openxmlformats.org/officeDocument/2006/relationships/tags" Target="../tags/tag750.xml"/><Relationship Id="rId191" Type="http://schemas.openxmlformats.org/officeDocument/2006/relationships/tags" Target="../tags/tag749.xml"/><Relationship Id="rId190" Type="http://schemas.openxmlformats.org/officeDocument/2006/relationships/tags" Target="../tags/tag748.xml"/><Relationship Id="rId19" Type="http://schemas.openxmlformats.org/officeDocument/2006/relationships/tags" Target="../tags/tag577.xml"/><Relationship Id="rId189" Type="http://schemas.openxmlformats.org/officeDocument/2006/relationships/tags" Target="../tags/tag747.xml"/><Relationship Id="rId188" Type="http://schemas.openxmlformats.org/officeDocument/2006/relationships/tags" Target="../tags/tag746.xml"/><Relationship Id="rId187" Type="http://schemas.openxmlformats.org/officeDocument/2006/relationships/tags" Target="../tags/tag745.xml"/><Relationship Id="rId186" Type="http://schemas.openxmlformats.org/officeDocument/2006/relationships/tags" Target="../tags/tag744.xml"/><Relationship Id="rId185" Type="http://schemas.openxmlformats.org/officeDocument/2006/relationships/tags" Target="../tags/tag743.xml"/><Relationship Id="rId184" Type="http://schemas.openxmlformats.org/officeDocument/2006/relationships/tags" Target="../tags/tag742.xml"/><Relationship Id="rId183" Type="http://schemas.openxmlformats.org/officeDocument/2006/relationships/tags" Target="../tags/tag741.xml"/><Relationship Id="rId182" Type="http://schemas.openxmlformats.org/officeDocument/2006/relationships/tags" Target="../tags/tag740.xml"/><Relationship Id="rId181" Type="http://schemas.openxmlformats.org/officeDocument/2006/relationships/tags" Target="../tags/tag739.xml"/><Relationship Id="rId180" Type="http://schemas.openxmlformats.org/officeDocument/2006/relationships/tags" Target="../tags/tag738.xml"/><Relationship Id="rId18" Type="http://schemas.openxmlformats.org/officeDocument/2006/relationships/tags" Target="../tags/tag576.xml"/><Relationship Id="rId179" Type="http://schemas.openxmlformats.org/officeDocument/2006/relationships/tags" Target="../tags/tag737.xml"/><Relationship Id="rId178" Type="http://schemas.openxmlformats.org/officeDocument/2006/relationships/tags" Target="../tags/tag736.xml"/><Relationship Id="rId177" Type="http://schemas.openxmlformats.org/officeDocument/2006/relationships/tags" Target="../tags/tag735.xml"/><Relationship Id="rId176" Type="http://schemas.openxmlformats.org/officeDocument/2006/relationships/tags" Target="../tags/tag734.xml"/><Relationship Id="rId175" Type="http://schemas.openxmlformats.org/officeDocument/2006/relationships/tags" Target="../tags/tag733.xml"/><Relationship Id="rId174" Type="http://schemas.openxmlformats.org/officeDocument/2006/relationships/tags" Target="../tags/tag732.xml"/><Relationship Id="rId173" Type="http://schemas.openxmlformats.org/officeDocument/2006/relationships/tags" Target="../tags/tag731.xml"/><Relationship Id="rId172" Type="http://schemas.openxmlformats.org/officeDocument/2006/relationships/tags" Target="../tags/tag730.xml"/><Relationship Id="rId171" Type="http://schemas.openxmlformats.org/officeDocument/2006/relationships/tags" Target="../tags/tag729.xml"/><Relationship Id="rId170" Type="http://schemas.openxmlformats.org/officeDocument/2006/relationships/tags" Target="../tags/tag728.xml"/><Relationship Id="rId17" Type="http://schemas.openxmlformats.org/officeDocument/2006/relationships/tags" Target="../tags/tag575.xml"/><Relationship Id="rId169" Type="http://schemas.openxmlformats.org/officeDocument/2006/relationships/tags" Target="../tags/tag727.xml"/><Relationship Id="rId168" Type="http://schemas.openxmlformats.org/officeDocument/2006/relationships/tags" Target="../tags/tag726.xml"/><Relationship Id="rId167" Type="http://schemas.openxmlformats.org/officeDocument/2006/relationships/tags" Target="../tags/tag725.xml"/><Relationship Id="rId166" Type="http://schemas.openxmlformats.org/officeDocument/2006/relationships/tags" Target="../tags/tag724.xml"/><Relationship Id="rId165" Type="http://schemas.openxmlformats.org/officeDocument/2006/relationships/tags" Target="../tags/tag723.xml"/><Relationship Id="rId164" Type="http://schemas.openxmlformats.org/officeDocument/2006/relationships/tags" Target="../tags/tag722.xml"/><Relationship Id="rId163" Type="http://schemas.openxmlformats.org/officeDocument/2006/relationships/tags" Target="../tags/tag721.xml"/><Relationship Id="rId162" Type="http://schemas.openxmlformats.org/officeDocument/2006/relationships/tags" Target="../tags/tag720.xml"/><Relationship Id="rId161" Type="http://schemas.openxmlformats.org/officeDocument/2006/relationships/tags" Target="../tags/tag719.xml"/><Relationship Id="rId160" Type="http://schemas.openxmlformats.org/officeDocument/2006/relationships/tags" Target="../tags/tag718.xml"/><Relationship Id="rId16" Type="http://schemas.openxmlformats.org/officeDocument/2006/relationships/tags" Target="../tags/tag574.xml"/><Relationship Id="rId159" Type="http://schemas.openxmlformats.org/officeDocument/2006/relationships/tags" Target="../tags/tag717.xml"/><Relationship Id="rId158" Type="http://schemas.openxmlformats.org/officeDocument/2006/relationships/tags" Target="../tags/tag716.xml"/><Relationship Id="rId157" Type="http://schemas.openxmlformats.org/officeDocument/2006/relationships/tags" Target="../tags/tag715.xml"/><Relationship Id="rId156" Type="http://schemas.openxmlformats.org/officeDocument/2006/relationships/tags" Target="../tags/tag714.xml"/><Relationship Id="rId155" Type="http://schemas.openxmlformats.org/officeDocument/2006/relationships/tags" Target="../tags/tag713.xml"/><Relationship Id="rId154" Type="http://schemas.openxmlformats.org/officeDocument/2006/relationships/tags" Target="../tags/tag712.xml"/><Relationship Id="rId153" Type="http://schemas.openxmlformats.org/officeDocument/2006/relationships/tags" Target="../tags/tag711.xml"/><Relationship Id="rId152" Type="http://schemas.openxmlformats.org/officeDocument/2006/relationships/tags" Target="../tags/tag710.xml"/><Relationship Id="rId151" Type="http://schemas.openxmlformats.org/officeDocument/2006/relationships/tags" Target="../tags/tag709.xml"/><Relationship Id="rId150" Type="http://schemas.openxmlformats.org/officeDocument/2006/relationships/tags" Target="../tags/tag708.xml"/><Relationship Id="rId15" Type="http://schemas.openxmlformats.org/officeDocument/2006/relationships/tags" Target="../tags/tag573.xml"/><Relationship Id="rId149" Type="http://schemas.openxmlformats.org/officeDocument/2006/relationships/tags" Target="../tags/tag707.xml"/><Relationship Id="rId148" Type="http://schemas.openxmlformats.org/officeDocument/2006/relationships/tags" Target="../tags/tag706.xml"/><Relationship Id="rId147" Type="http://schemas.openxmlformats.org/officeDocument/2006/relationships/tags" Target="../tags/tag705.xml"/><Relationship Id="rId146" Type="http://schemas.openxmlformats.org/officeDocument/2006/relationships/tags" Target="../tags/tag704.xml"/><Relationship Id="rId145" Type="http://schemas.openxmlformats.org/officeDocument/2006/relationships/tags" Target="../tags/tag703.xml"/><Relationship Id="rId144" Type="http://schemas.openxmlformats.org/officeDocument/2006/relationships/tags" Target="../tags/tag702.xml"/><Relationship Id="rId143" Type="http://schemas.openxmlformats.org/officeDocument/2006/relationships/tags" Target="../tags/tag701.xml"/><Relationship Id="rId142" Type="http://schemas.openxmlformats.org/officeDocument/2006/relationships/tags" Target="../tags/tag700.xml"/><Relationship Id="rId141" Type="http://schemas.openxmlformats.org/officeDocument/2006/relationships/tags" Target="../tags/tag699.xml"/><Relationship Id="rId140" Type="http://schemas.openxmlformats.org/officeDocument/2006/relationships/tags" Target="../tags/tag698.xml"/><Relationship Id="rId14" Type="http://schemas.openxmlformats.org/officeDocument/2006/relationships/tags" Target="../tags/tag572.xml"/><Relationship Id="rId139" Type="http://schemas.openxmlformats.org/officeDocument/2006/relationships/tags" Target="../tags/tag697.xml"/><Relationship Id="rId138" Type="http://schemas.openxmlformats.org/officeDocument/2006/relationships/tags" Target="../tags/tag696.xml"/><Relationship Id="rId137" Type="http://schemas.openxmlformats.org/officeDocument/2006/relationships/tags" Target="../tags/tag695.xml"/><Relationship Id="rId136" Type="http://schemas.openxmlformats.org/officeDocument/2006/relationships/tags" Target="../tags/tag694.xml"/><Relationship Id="rId135" Type="http://schemas.openxmlformats.org/officeDocument/2006/relationships/tags" Target="../tags/tag693.xml"/><Relationship Id="rId134" Type="http://schemas.openxmlformats.org/officeDocument/2006/relationships/tags" Target="../tags/tag692.xml"/><Relationship Id="rId133" Type="http://schemas.openxmlformats.org/officeDocument/2006/relationships/tags" Target="../tags/tag691.xml"/><Relationship Id="rId132" Type="http://schemas.openxmlformats.org/officeDocument/2006/relationships/tags" Target="../tags/tag690.xml"/><Relationship Id="rId131" Type="http://schemas.openxmlformats.org/officeDocument/2006/relationships/tags" Target="../tags/tag689.xml"/><Relationship Id="rId130" Type="http://schemas.openxmlformats.org/officeDocument/2006/relationships/tags" Target="../tags/tag688.xml"/><Relationship Id="rId13" Type="http://schemas.openxmlformats.org/officeDocument/2006/relationships/tags" Target="../tags/tag571.xml"/><Relationship Id="rId129" Type="http://schemas.openxmlformats.org/officeDocument/2006/relationships/tags" Target="../tags/tag687.xml"/><Relationship Id="rId128" Type="http://schemas.openxmlformats.org/officeDocument/2006/relationships/tags" Target="../tags/tag686.xml"/><Relationship Id="rId127" Type="http://schemas.openxmlformats.org/officeDocument/2006/relationships/tags" Target="../tags/tag685.xml"/><Relationship Id="rId126" Type="http://schemas.openxmlformats.org/officeDocument/2006/relationships/tags" Target="../tags/tag684.xml"/><Relationship Id="rId125" Type="http://schemas.openxmlformats.org/officeDocument/2006/relationships/tags" Target="../tags/tag683.xml"/><Relationship Id="rId124" Type="http://schemas.openxmlformats.org/officeDocument/2006/relationships/tags" Target="../tags/tag682.xml"/><Relationship Id="rId123" Type="http://schemas.openxmlformats.org/officeDocument/2006/relationships/tags" Target="../tags/tag681.xml"/><Relationship Id="rId122" Type="http://schemas.openxmlformats.org/officeDocument/2006/relationships/tags" Target="../tags/tag680.xml"/><Relationship Id="rId121" Type="http://schemas.openxmlformats.org/officeDocument/2006/relationships/tags" Target="../tags/tag679.xml"/><Relationship Id="rId120" Type="http://schemas.openxmlformats.org/officeDocument/2006/relationships/tags" Target="../tags/tag678.xml"/><Relationship Id="rId12" Type="http://schemas.openxmlformats.org/officeDocument/2006/relationships/tags" Target="../tags/tag570.xml"/><Relationship Id="rId119" Type="http://schemas.openxmlformats.org/officeDocument/2006/relationships/tags" Target="../tags/tag677.xml"/><Relationship Id="rId118" Type="http://schemas.openxmlformats.org/officeDocument/2006/relationships/tags" Target="../tags/tag676.xml"/><Relationship Id="rId117" Type="http://schemas.openxmlformats.org/officeDocument/2006/relationships/tags" Target="../tags/tag675.xml"/><Relationship Id="rId116" Type="http://schemas.openxmlformats.org/officeDocument/2006/relationships/tags" Target="../tags/tag674.xml"/><Relationship Id="rId115" Type="http://schemas.openxmlformats.org/officeDocument/2006/relationships/tags" Target="../tags/tag673.xml"/><Relationship Id="rId114" Type="http://schemas.openxmlformats.org/officeDocument/2006/relationships/tags" Target="../tags/tag672.xml"/><Relationship Id="rId113" Type="http://schemas.openxmlformats.org/officeDocument/2006/relationships/tags" Target="../tags/tag671.xml"/><Relationship Id="rId112" Type="http://schemas.openxmlformats.org/officeDocument/2006/relationships/tags" Target="../tags/tag670.xml"/><Relationship Id="rId111" Type="http://schemas.openxmlformats.org/officeDocument/2006/relationships/tags" Target="../tags/tag669.xml"/><Relationship Id="rId110" Type="http://schemas.openxmlformats.org/officeDocument/2006/relationships/tags" Target="../tags/tag668.xml"/><Relationship Id="rId11" Type="http://schemas.openxmlformats.org/officeDocument/2006/relationships/tags" Target="../tags/tag569.xml"/><Relationship Id="rId109" Type="http://schemas.openxmlformats.org/officeDocument/2006/relationships/tags" Target="../tags/tag667.xml"/><Relationship Id="rId108" Type="http://schemas.openxmlformats.org/officeDocument/2006/relationships/tags" Target="../tags/tag666.xml"/><Relationship Id="rId107" Type="http://schemas.openxmlformats.org/officeDocument/2006/relationships/tags" Target="../tags/tag665.xml"/><Relationship Id="rId106" Type="http://schemas.openxmlformats.org/officeDocument/2006/relationships/tags" Target="../tags/tag664.xml"/><Relationship Id="rId105" Type="http://schemas.openxmlformats.org/officeDocument/2006/relationships/tags" Target="../tags/tag663.xml"/><Relationship Id="rId104" Type="http://schemas.openxmlformats.org/officeDocument/2006/relationships/tags" Target="../tags/tag662.xml"/><Relationship Id="rId103" Type="http://schemas.openxmlformats.org/officeDocument/2006/relationships/tags" Target="../tags/tag661.xml"/><Relationship Id="rId102" Type="http://schemas.openxmlformats.org/officeDocument/2006/relationships/tags" Target="../tags/tag660.xml"/><Relationship Id="rId101" Type="http://schemas.openxmlformats.org/officeDocument/2006/relationships/tags" Target="../tags/tag659.xml"/><Relationship Id="rId100" Type="http://schemas.openxmlformats.org/officeDocument/2006/relationships/tags" Target="../tags/tag658.xml"/><Relationship Id="rId10" Type="http://schemas.openxmlformats.org/officeDocument/2006/relationships/tags" Target="../tags/tag56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764.xml"/><Relationship Id="rId6" Type="http://schemas.openxmlformats.org/officeDocument/2006/relationships/tags" Target="../tags/tag763.xml"/><Relationship Id="rId5" Type="http://schemas.openxmlformats.org/officeDocument/2006/relationships/tags" Target="../tags/tag762.xml"/><Relationship Id="rId4" Type="http://schemas.openxmlformats.org/officeDocument/2006/relationships/tags" Target="../tags/tag761.xml"/><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72.xml"/><Relationship Id="rId8" Type="http://schemas.openxmlformats.org/officeDocument/2006/relationships/tags" Target="../tags/tag771.xml"/><Relationship Id="rId7" Type="http://schemas.openxmlformats.org/officeDocument/2006/relationships/tags" Target="../tags/tag770.xml"/><Relationship Id="rId6" Type="http://schemas.openxmlformats.org/officeDocument/2006/relationships/tags" Target="../tags/tag769.xml"/><Relationship Id="rId5" Type="http://schemas.openxmlformats.org/officeDocument/2006/relationships/tags" Target="../tags/tag768.xml"/><Relationship Id="rId4" Type="http://schemas.openxmlformats.org/officeDocument/2006/relationships/tags" Target="../tags/tag767.xml"/><Relationship Id="rId3" Type="http://schemas.openxmlformats.org/officeDocument/2006/relationships/tags" Target="../tags/tag766.xml"/><Relationship Id="rId2" Type="http://schemas.openxmlformats.org/officeDocument/2006/relationships/tags" Target="../tags/tag76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776.xml"/><Relationship Id="rId4" Type="http://schemas.openxmlformats.org/officeDocument/2006/relationships/tags" Target="../tags/tag775.xml"/><Relationship Id="rId3" Type="http://schemas.openxmlformats.org/officeDocument/2006/relationships/tags" Target="../tags/tag774.xml"/><Relationship Id="rId2" Type="http://schemas.openxmlformats.org/officeDocument/2006/relationships/tags" Target="../tags/tag77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779.xml"/><Relationship Id="rId3" Type="http://schemas.openxmlformats.org/officeDocument/2006/relationships/tags" Target="../tags/tag778.xml"/><Relationship Id="rId2" Type="http://schemas.openxmlformats.org/officeDocument/2006/relationships/tags" Target="../tags/tag77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783.xml"/><Relationship Id="rId4" Type="http://schemas.openxmlformats.org/officeDocument/2006/relationships/tags" Target="../tags/tag782.xml"/><Relationship Id="rId3" Type="http://schemas.openxmlformats.org/officeDocument/2006/relationships/tags" Target="../tags/tag781.xml"/><Relationship Id="rId2" Type="http://schemas.openxmlformats.org/officeDocument/2006/relationships/tags" Target="../tags/tag78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788.xml"/><Relationship Id="rId5" Type="http://schemas.openxmlformats.org/officeDocument/2006/relationships/tags" Target="../tags/tag787.xml"/><Relationship Id="rId4" Type="http://schemas.openxmlformats.org/officeDocument/2006/relationships/tags" Target="../tags/tag786.xml"/><Relationship Id="rId3" Type="http://schemas.openxmlformats.org/officeDocument/2006/relationships/tags" Target="../tags/tag785.xml"/><Relationship Id="rId2" Type="http://schemas.openxmlformats.org/officeDocument/2006/relationships/tags" Target="../tags/tag78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96.xml"/><Relationship Id="rId8" Type="http://schemas.openxmlformats.org/officeDocument/2006/relationships/tags" Target="../tags/tag795.xml"/><Relationship Id="rId7" Type="http://schemas.openxmlformats.org/officeDocument/2006/relationships/tags" Target="../tags/tag794.xml"/><Relationship Id="rId6" Type="http://schemas.openxmlformats.org/officeDocument/2006/relationships/tags" Target="../tags/tag793.xml"/><Relationship Id="rId5" Type="http://schemas.openxmlformats.org/officeDocument/2006/relationships/tags" Target="../tags/tag792.xml"/><Relationship Id="rId4" Type="http://schemas.openxmlformats.org/officeDocument/2006/relationships/tags" Target="../tags/tag791.xml"/><Relationship Id="rId3" Type="http://schemas.openxmlformats.org/officeDocument/2006/relationships/tags" Target="../tags/tag790.xml"/><Relationship Id="rId2" Type="http://schemas.openxmlformats.org/officeDocument/2006/relationships/tags" Target="../tags/tag789.xml"/><Relationship Id="rId12" Type="http://schemas.openxmlformats.org/officeDocument/2006/relationships/image" Target="../media/image3.png"/><Relationship Id="rId11" Type="http://schemas.openxmlformats.org/officeDocument/2006/relationships/tags" Target="../tags/tag798.xml"/><Relationship Id="rId10" Type="http://schemas.openxmlformats.org/officeDocument/2006/relationships/tags" Target="../tags/tag79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9" Type="http://schemas.openxmlformats.org/officeDocument/2006/relationships/tags" Target="../tags/tag904.xml"/><Relationship Id="rId98" Type="http://schemas.openxmlformats.org/officeDocument/2006/relationships/tags" Target="../tags/tag903.xml"/><Relationship Id="rId97" Type="http://schemas.openxmlformats.org/officeDocument/2006/relationships/tags" Target="../tags/tag902.xml"/><Relationship Id="rId96" Type="http://schemas.openxmlformats.org/officeDocument/2006/relationships/tags" Target="../tags/tag901.xml"/><Relationship Id="rId95" Type="http://schemas.openxmlformats.org/officeDocument/2006/relationships/tags" Target="../tags/tag900.xml"/><Relationship Id="rId94" Type="http://schemas.openxmlformats.org/officeDocument/2006/relationships/tags" Target="../tags/tag899.xml"/><Relationship Id="rId93" Type="http://schemas.openxmlformats.org/officeDocument/2006/relationships/tags" Target="../tags/tag898.xml"/><Relationship Id="rId92" Type="http://schemas.openxmlformats.org/officeDocument/2006/relationships/tags" Target="../tags/tag897.xml"/><Relationship Id="rId91" Type="http://schemas.openxmlformats.org/officeDocument/2006/relationships/tags" Target="../tags/tag896.xml"/><Relationship Id="rId90" Type="http://schemas.openxmlformats.org/officeDocument/2006/relationships/tags" Target="../tags/tag895.xml"/><Relationship Id="rId9" Type="http://schemas.openxmlformats.org/officeDocument/2006/relationships/tags" Target="../tags/tag814.xml"/><Relationship Id="rId89" Type="http://schemas.openxmlformats.org/officeDocument/2006/relationships/tags" Target="../tags/tag894.xml"/><Relationship Id="rId88" Type="http://schemas.openxmlformats.org/officeDocument/2006/relationships/tags" Target="../tags/tag893.xml"/><Relationship Id="rId87" Type="http://schemas.openxmlformats.org/officeDocument/2006/relationships/tags" Target="../tags/tag892.xml"/><Relationship Id="rId86" Type="http://schemas.openxmlformats.org/officeDocument/2006/relationships/tags" Target="../tags/tag891.xml"/><Relationship Id="rId85" Type="http://schemas.openxmlformats.org/officeDocument/2006/relationships/tags" Target="../tags/tag890.xml"/><Relationship Id="rId84" Type="http://schemas.openxmlformats.org/officeDocument/2006/relationships/tags" Target="../tags/tag889.xml"/><Relationship Id="rId83" Type="http://schemas.openxmlformats.org/officeDocument/2006/relationships/tags" Target="../tags/tag888.xml"/><Relationship Id="rId82" Type="http://schemas.openxmlformats.org/officeDocument/2006/relationships/tags" Target="../tags/tag887.xml"/><Relationship Id="rId81" Type="http://schemas.openxmlformats.org/officeDocument/2006/relationships/tags" Target="../tags/tag886.xml"/><Relationship Id="rId80" Type="http://schemas.openxmlformats.org/officeDocument/2006/relationships/tags" Target="../tags/tag885.xml"/><Relationship Id="rId8" Type="http://schemas.openxmlformats.org/officeDocument/2006/relationships/tags" Target="../tags/tag813.xml"/><Relationship Id="rId79" Type="http://schemas.openxmlformats.org/officeDocument/2006/relationships/tags" Target="../tags/tag884.xml"/><Relationship Id="rId78" Type="http://schemas.openxmlformats.org/officeDocument/2006/relationships/tags" Target="../tags/tag883.xml"/><Relationship Id="rId77" Type="http://schemas.openxmlformats.org/officeDocument/2006/relationships/tags" Target="../tags/tag882.xml"/><Relationship Id="rId76" Type="http://schemas.openxmlformats.org/officeDocument/2006/relationships/tags" Target="../tags/tag881.xml"/><Relationship Id="rId75" Type="http://schemas.openxmlformats.org/officeDocument/2006/relationships/tags" Target="../tags/tag880.xml"/><Relationship Id="rId74" Type="http://schemas.openxmlformats.org/officeDocument/2006/relationships/tags" Target="../tags/tag879.xml"/><Relationship Id="rId73" Type="http://schemas.openxmlformats.org/officeDocument/2006/relationships/tags" Target="../tags/tag878.xml"/><Relationship Id="rId72" Type="http://schemas.openxmlformats.org/officeDocument/2006/relationships/tags" Target="../tags/tag877.xml"/><Relationship Id="rId71" Type="http://schemas.openxmlformats.org/officeDocument/2006/relationships/tags" Target="../tags/tag876.xml"/><Relationship Id="rId70" Type="http://schemas.openxmlformats.org/officeDocument/2006/relationships/tags" Target="../tags/tag875.xml"/><Relationship Id="rId7" Type="http://schemas.openxmlformats.org/officeDocument/2006/relationships/tags" Target="../tags/tag812.xml"/><Relationship Id="rId69" Type="http://schemas.openxmlformats.org/officeDocument/2006/relationships/tags" Target="../tags/tag874.xml"/><Relationship Id="rId68" Type="http://schemas.openxmlformats.org/officeDocument/2006/relationships/tags" Target="../tags/tag873.xml"/><Relationship Id="rId67" Type="http://schemas.openxmlformats.org/officeDocument/2006/relationships/tags" Target="../tags/tag872.xml"/><Relationship Id="rId66" Type="http://schemas.openxmlformats.org/officeDocument/2006/relationships/tags" Target="../tags/tag871.xml"/><Relationship Id="rId65" Type="http://schemas.openxmlformats.org/officeDocument/2006/relationships/tags" Target="../tags/tag870.xml"/><Relationship Id="rId64" Type="http://schemas.openxmlformats.org/officeDocument/2006/relationships/tags" Target="../tags/tag869.xml"/><Relationship Id="rId63" Type="http://schemas.openxmlformats.org/officeDocument/2006/relationships/tags" Target="../tags/tag868.xml"/><Relationship Id="rId62" Type="http://schemas.openxmlformats.org/officeDocument/2006/relationships/tags" Target="../tags/tag867.xml"/><Relationship Id="rId61" Type="http://schemas.openxmlformats.org/officeDocument/2006/relationships/tags" Target="../tags/tag866.xml"/><Relationship Id="rId60" Type="http://schemas.openxmlformats.org/officeDocument/2006/relationships/tags" Target="../tags/tag865.xml"/><Relationship Id="rId6" Type="http://schemas.openxmlformats.org/officeDocument/2006/relationships/tags" Target="../tags/tag811.xml"/><Relationship Id="rId59" Type="http://schemas.openxmlformats.org/officeDocument/2006/relationships/tags" Target="../tags/tag864.xml"/><Relationship Id="rId58" Type="http://schemas.openxmlformats.org/officeDocument/2006/relationships/tags" Target="../tags/tag863.xml"/><Relationship Id="rId57" Type="http://schemas.openxmlformats.org/officeDocument/2006/relationships/tags" Target="../tags/tag862.xml"/><Relationship Id="rId56" Type="http://schemas.openxmlformats.org/officeDocument/2006/relationships/tags" Target="../tags/tag861.xml"/><Relationship Id="rId55" Type="http://schemas.openxmlformats.org/officeDocument/2006/relationships/tags" Target="../tags/tag860.xml"/><Relationship Id="rId54" Type="http://schemas.openxmlformats.org/officeDocument/2006/relationships/tags" Target="../tags/tag859.xml"/><Relationship Id="rId53" Type="http://schemas.openxmlformats.org/officeDocument/2006/relationships/tags" Target="../tags/tag858.xml"/><Relationship Id="rId52" Type="http://schemas.openxmlformats.org/officeDocument/2006/relationships/tags" Target="../tags/tag857.xml"/><Relationship Id="rId51" Type="http://schemas.openxmlformats.org/officeDocument/2006/relationships/tags" Target="../tags/tag856.xml"/><Relationship Id="rId50" Type="http://schemas.openxmlformats.org/officeDocument/2006/relationships/tags" Target="../tags/tag855.xml"/><Relationship Id="rId5" Type="http://schemas.openxmlformats.org/officeDocument/2006/relationships/tags" Target="../tags/tag810.xml"/><Relationship Id="rId49" Type="http://schemas.openxmlformats.org/officeDocument/2006/relationships/tags" Target="../tags/tag854.xml"/><Relationship Id="rId48" Type="http://schemas.openxmlformats.org/officeDocument/2006/relationships/tags" Target="../tags/tag853.xml"/><Relationship Id="rId47" Type="http://schemas.openxmlformats.org/officeDocument/2006/relationships/tags" Target="../tags/tag852.xml"/><Relationship Id="rId46" Type="http://schemas.openxmlformats.org/officeDocument/2006/relationships/tags" Target="../tags/tag851.xml"/><Relationship Id="rId45" Type="http://schemas.openxmlformats.org/officeDocument/2006/relationships/tags" Target="../tags/tag850.xml"/><Relationship Id="rId44" Type="http://schemas.openxmlformats.org/officeDocument/2006/relationships/tags" Target="../tags/tag849.xml"/><Relationship Id="rId43" Type="http://schemas.openxmlformats.org/officeDocument/2006/relationships/tags" Target="../tags/tag848.xml"/><Relationship Id="rId42" Type="http://schemas.openxmlformats.org/officeDocument/2006/relationships/tags" Target="../tags/tag847.xml"/><Relationship Id="rId41" Type="http://schemas.openxmlformats.org/officeDocument/2006/relationships/tags" Target="../tags/tag846.xml"/><Relationship Id="rId40" Type="http://schemas.openxmlformats.org/officeDocument/2006/relationships/tags" Target="../tags/tag845.xml"/><Relationship Id="rId4" Type="http://schemas.openxmlformats.org/officeDocument/2006/relationships/tags" Target="../tags/tag809.xml"/><Relationship Id="rId39" Type="http://schemas.openxmlformats.org/officeDocument/2006/relationships/tags" Target="../tags/tag844.xml"/><Relationship Id="rId38" Type="http://schemas.openxmlformats.org/officeDocument/2006/relationships/tags" Target="../tags/tag843.xml"/><Relationship Id="rId37" Type="http://schemas.openxmlformats.org/officeDocument/2006/relationships/tags" Target="../tags/tag842.xml"/><Relationship Id="rId36" Type="http://schemas.openxmlformats.org/officeDocument/2006/relationships/tags" Target="../tags/tag841.xml"/><Relationship Id="rId35" Type="http://schemas.openxmlformats.org/officeDocument/2006/relationships/tags" Target="../tags/tag840.xml"/><Relationship Id="rId34" Type="http://schemas.openxmlformats.org/officeDocument/2006/relationships/tags" Target="../tags/tag839.xml"/><Relationship Id="rId33" Type="http://schemas.openxmlformats.org/officeDocument/2006/relationships/tags" Target="../tags/tag838.xml"/><Relationship Id="rId32" Type="http://schemas.openxmlformats.org/officeDocument/2006/relationships/tags" Target="../tags/tag837.xml"/><Relationship Id="rId31" Type="http://schemas.openxmlformats.org/officeDocument/2006/relationships/tags" Target="../tags/tag836.xml"/><Relationship Id="rId30" Type="http://schemas.openxmlformats.org/officeDocument/2006/relationships/tags" Target="../tags/tag835.xml"/><Relationship Id="rId3" Type="http://schemas.openxmlformats.org/officeDocument/2006/relationships/tags" Target="../tags/tag808.xml"/><Relationship Id="rId29" Type="http://schemas.openxmlformats.org/officeDocument/2006/relationships/tags" Target="../tags/tag834.xml"/><Relationship Id="rId28" Type="http://schemas.openxmlformats.org/officeDocument/2006/relationships/tags" Target="../tags/tag833.xml"/><Relationship Id="rId27" Type="http://schemas.openxmlformats.org/officeDocument/2006/relationships/tags" Target="../tags/tag832.xml"/><Relationship Id="rId26" Type="http://schemas.openxmlformats.org/officeDocument/2006/relationships/tags" Target="../tags/tag831.xml"/><Relationship Id="rId25" Type="http://schemas.openxmlformats.org/officeDocument/2006/relationships/tags" Target="../tags/tag830.xml"/><Relationship Id="rId24" Type="http://schemas.openxmlformats.org/officeDocument/2006/relationships/tags" Target="../tags/tag829.xml"/><Relationship Id="rId23" Type="http://schemas.openxmlformats.org/officeDocument/2006/relationships/tags" Target="../tags/tag828.xml"/><Relationship Id="rId22" Type="http://schemas.openxmlformats.org/officeDocument/2006/relationships/tags" Target="../tags/tag827.xml"/><Relationship Id="rId21" Type="http://schemas.openxmlformats.org/officeDocument/2006/relationships/tags" Target="../tags/tag826.xml"/><Relationship Id="rId20" Type="http://schemas.openxmlformats.org/officeDocument/2006/relationships/tags" Target="../tags/tag825.xml"/><Relationship Id="rId2" Type="http://schemas.openxmlformats.org/officeDocument/2006/relationships/tags" Target="../tags/tag807.xml"/><Relationship Id="rId19" Type="http://schemas.openxmlformats.org/officeDocument/2006/relationships/tags" Target="../tags/tag824.xml"/><Relationship Id="rId18" Type="http://schemas.openxmlformats.org/officeDocument/2006/relationships/tags" Target="../tags/tag823.xml"/><Relationship Id="rId17" Type="http://schemas.openxmlformats.org/officeDocument/2006/relationships/tags" Target="../tags/tag822.xml"/><Relationship Id="rId16" Type="http://schemas.openxmlformats.org/officeDocument/2006/relationships/tags" Target="../tags/tag821.xml"/><Relationship Id="rId15" Type="http://schemas.openxmlformats.org/officeDocument/2006/relationships/tags" Target="../tags/tag820.xml"/><Relationship Id="rId147" Type="http://schemas.openxmlformats.org/officeDocument/2006/relationships/tags" Target="../tags/tag951.xml"/><Relationship Id="rId146" Type="http://schemas.openxmlformats.org/officeDocument/2006/relationships/tags" Target="../tags/tag950.xml"/><Relationship Id="rId145" Type="http://schemas.openxmlformats.org/officeDocument/2006/relationships/tags" Target="../tags/tag949.xml"/><Relationship Id="rId144" Type="http://schemas.openxmlformats.org/officeDocument/2006/relationships/tags" Target="../tags/tag948.xml"/><Relationship Id="rId143" Type="http://schemas.openxmlformats.org/officeDocument/2006/relationships/tags" Target="../tags/tag947.xml"/><Relationship Id="rId142" Type="http://schemas.openxmlformats.org/officeDocument/2006/relationships/tags" Target="../tags/tag946.xml"/><Relationship Id="rId141" Type="http://schemas.openxmlformats.org/officeDocument/2006/relationships/image" Target="../media/image1.png"/><Relationship Id="rId140" Type="http://schemas.openxmlformats.org/officeDocument/2006/relationships/tags" Target="../tags/tag945.xml"/><Relationship Id="rId14" Type="http://schemas.openxmlformats.org/officeDocument/2006/relationships/tags" Target="../tags/tag819.xml"/><Relationship Id="rId139" Type="http://schemas.openxmlformats.org/officeDocument/2006/relationships/tags" Target="../tags/tag944.xml"/><Relationship Id="rId138" Type="http://schemas.openxmlformats.org/officeDocument/2006/relationships/tags" Target="../tags/tag943.xml"/><Relationship Id="rId137" Type="http://schemas.openxmlformats.org/officeDocument/2006/relationships/tags" Target="../tags/tag942.xml"/><Relationship Id="rId136" Type="http://schemas.openxmlformats.org/officeDocument/2006/relationships/tags" Target="../tags/tag941.xml"/><Relationship Id="rId135" Type="http://schemas.openxmlformats.org/officeDocument/2006/relationships/tags" Target="../tags/tag940.xml"/><Relationship Id="rId134" Type="http://schemas.openxmlformats.org/officeDocument/2006/relationships/tags" Target="../tags/tag939.xml"/><Relationship Id="rId133" Type="http://schemas.openxmlformats.org/officeDocument/2006/relationships/tags" Target="../tags/tag938.xml"/><Relationship Id="rId132" Type="http://schemas.openxmlformats.org/officeDocument/2006/relationships/tags" Target="../tags/tag937.xml"/><Relationship Id="rId131" Type="http://schemas.openxmlformats.org/officeDocument/2006/relationships/tags" Target="../tags/tag936.xml"/><Relationship Id="rId130" Type="http://schemas.openxmlformats.org/officeDocument/2006/relationships/tags" Target="../tags/tag935.xml"/><Relationship Id="rId13" Type="http://schemas.openxmlformats.org/officeDocument/2006/relationships/tags" Target="../tags/tag818.xml"/><Relationship Id="rId129" Type="http://schemas.openxmlformats.org/officeDocument/2006/relationships/tags" Target="../tags/tag934.xml"/><Relationship Id="rId128" Type="http://schemas.openxmlformats.org/officeDocument/2006/relationships/tags" Target="../tags/tag933.xml"/><Relationship Id="rId127" Type="http://schemas.openxmlformats.org/officeDocument/2006/relationships/tags" Target="../tags/tag932.xml"/><Relationship Id="rId126" Type="http://schemas.openxmlformats.org/officeDocument/2006/relationships/tags" Target="../tags/tag931.xml"/><Relationship Id="rId125" Type="http://schemas.openxmlformats.org/officeDocument/2006/relationships/tags" Target="../tags/tag930.xml"/><Relationship Id="rId124" Type="http://schemas.openxmlformats.org/officeDocument/2006/relationships/tags" Target="../tags/tag929.xml"/><Relationship Id="rId123" Type="http://schemas.openxmlformats.org/officeDocument/2006/relationships/tags" Target="../tags/tag928.xml"/><Relationship Id="rId122" Type="http://schemas.openxmlformats.org/officeDocument/2006/relationships/tags" Target="../tags/tag927.xml"/><Relationship Id="rId121" Type="http://schemas.openxmlformats.org/officeDocument/2006/relationships/tags" Target="../tags/tag926.xml"/><Relationship Id="rId120" Type="http://schemas.openxmlformats.org/officeDocument/2006/relationships/tags" Target="../tags/tag925.xml"/><Relationship Id="rId12" Type="http://schemas.openxmlformats.org/officeDocument/2006/relationships/tags" Target="../tags/tag817.xml"/><Relationship Id="rId119" Type="http://schemas.openxmlformats.org/officeDocument/2006/relationships/tags" Target="../tags/tag924.xml"/><Relationship Id="rId118" Type="http://schemas.openxmlformats.org/officeDocument/2006/relationships/tags" Target="../tags/tag923.xml"/><Relationship Id="rId117" Type="http://schemas.openxmlformats.org/officeDocument/2006/relationships/tags" Target="../tags/tag922.xml"/><Relationship Id="rId116" Type="http://schemas.openxmlformats.org/officeDocument/2006/relationships/tags" Target="../tags/tag921.xml"/><Relationship Id="rId115" Type="http://schemas.openxmlformats.org/officeDocument/2006/relationships/tags" Target="../tags/tag920.xml"/><Relationship Id="rId114" Type="http://schemas.openxmlformats.org/officeDocument/2006/relationships/tags" Target="../tags/tag919.xml"/><Relationship Id="rId113" Type="http://schemas.openxmlformats.org/officeDocument/2006/relationships/tags" Target="../tags/tag918.xml"/><Relationship Id="rId112" Type="http://schemas.openxmlformats.org/officeDocument/2006/relationships/tags" Target="../tags/tag917.xml"/><Relationship Id="rId111" Type="http://schemas.openxmlformats.org/officeDocument/2006/relationships/tags" Target="../tags/tag916.xml"/><Relationship Id="rId110" Type="http://schemas.openxmlformats.org/officeDocument/2006/relationships/tags" Target="../tags/tag915.xml"/><Relationship Id="rId11" Type="http://schemas.openxmlformats.org/officeDocument/2006/relationships/tags" Target="../tags/tag816.xml"/><Relationship Id="rId109" Type="http://schemas.openxmlformats.org/officeDocument/2006/relationships/tags" Target="../tags/tag914.xml"/><Relationship Id="rId108" Type="http://schemas.openxmlformats.org/officeDocument/2006/relationships/tags" Target="../tags/tag913.xml"/><Relationship Id="rId107" Type="http://schemas.openxmlformats.org/officeDocument/2006/relationships/tags" Target="../tags/tag912.xml"/><Relationship Id="rId106" Type="http://schemas.openxmlformats.org/officeDocument/2006/relationships/tags" Target="../tags/tag911.xml"/><Relationship Id="rId105" Type="http://schemas.openxmlformats.org/officeDocument/2006/relationships/tags" Target="../tags/tag910.xml"/><Relationship Id="rId104" Type="http://schemas.openxmlformats.org/officeDocument/2006/relationships/tags" Target="../tags/tag909.xml"/><Relationship Id="rId103" Type="http://schemas.openxmlformats.org/officeDocument/2006/relationships/tags" Target="../tags/tag908.xml"/><Relationship Id="rId102" Type="http://schemas.openxmlformats.org/officeDocument/2006/relationships/tags" Target="../tags/tag907.xml"/><Relationship Id="rId101" Type="http://schemas.openxmlformats.org/officeDocument/2006/relationships/tags" Target="../tags/tag906.xml"/><Relationship Id="rId100" Type="http://schemas.openxmlformats.org/officeDocument/2006/relationships/tags" Target="../tags/tag905.xml"/><Relationship Id="rId10" Type="http://schemas.openxmlformats.org/officeDocument/2006/relationships/tags" Target="../tags/tag815.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56.xml"/><Relationship Id="rId5" Type="http://schemas.openxmlformats.org/officeDocument/2006/relationships/tags" Target="../tags/tag955.xml"/><Relationship Id="rId4" Type="http://schemas.openxmlformats.org/officeDocument/2006/relationships/tags" Target="../tags/tag954.xml"/><Relationship Id="rId3" Type="http://schemas.openxmlformats.org/officeDocument/2006/relationships/tags" Target="../tags/tag953.xml"/><Relationship Id="rId2" Type="http://schemas.openxmlformats.org/officeDocument/2006/relationships/tags" Target="../tags/tag95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962.xml"/><Relationship Id="rId6" Type="http://schemas.openxmlformats.org/officeDocument/2006/relationships/tags" Target="../tags/tag961.xml"/><Relationship Id="rId5" Type="http://schemas.openxmlformats.org/officeDocument/2006/relationships/tags" Target="../tags/tag960.xml"/><Relationship Id="rId4" Type="http://schemas.openxmlformats.org/officeDocument/2006/relationships/tags" Target="../tags/tag959.xml"/><Relationship Id="rId3" Type="http://schemas.openxmlformats.org/officeDocument/2006/relationships/tags" Target="../tags/tag958.xml"/><Relationship Id="rId2" Type="http://schemas.openxmlformats.org/officeDocument/2006/relationships/tags" Target="../tags/tag957.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9" Type="http://schemas.openxmlformats.org/officeDocument/2006/relationships/tags" Target="../tags/tag1060.xml"/><Relationship Id="rId98" Type="http://schemas.openxmlformats.org/officeDocument/2006/relationships/tags" Target="../tags/tag1059.xml"/><Relationship Id="rId97" Type="http://schemas.openxmlformats.org/officeDocument/2006/relationships/tags" Target="../tags/tag1058.xml"/><Relationship Id="rId96" Type="http://schemas.openxmlformats.org/officeDocument/2006/relationships/tags" Target="../tags/tag1057.xml"/><Relationship Id="rId95" Type="http://schemas.openxmlformats.org/officeDocument/2006/relationships/tags" Target="../tags/tag1056.xml"/><Relationship Id="rId94" Type="http://schemas.openxmlformats.org/officeDocument/2006/relationships/tags" Target="../tags/tag1055.xml"/><Relationship Id="rId93" Type="http://schemas.openxmlformats.org/officeDocument/2006/relationships/tags" Target="../tags/tag1054.xml"/><Relationship Id="rId92" Type="http://schemas.openxmlformats.org/officeDocument/2006/relationships/tags" Target="../tags/tag1053.xml"/><Relationship Id="rId91" Type="http://schemas.openxmlformats.org/officeDocument/2006/relationships/tags" Target="../tags/tag1052.xml"/><Relationship Id="rId90" Type="http://schemas.openxmlformats.org/officeDocument/2006/relationships/tags" Target="../tags/tag1051.xml"/><Relationship Id="rId9" Type="http://schemas.openxmlformats.org/officeDocument/2006/relationships/tags" Target="../tags/tag970.xml"/><Relationship Id="rId89" Type="http://schemas.openxmlformats.org/officeDocument/2006/relationships/tags" Target="../tags/tag1050.xml"/><Relationship Id="rId88" Type="http://schemas.openxmlformats.org/officeDocument/2006/relationships/tags" Target="../tags/tag1049.xml"/><Relationship Id="rId87" Type="http://schemas.openxmlformats.org/officeDocument/2006/relationships/tags" Target="../tags/tag1048.xml"/><Relationship Id="rId86" Type="http://schemas.openxmlformats.org/officeDocument/2006/relationships/tags" Target="../tags/tag1047.xml"/><Relationship Id="rId85" Type="http://schemas.openxmlformats.org/officeDocument/2006/relationships/tags" Target="../tags/tag1046.xml"/><Relationship Id="rId84" Type="http://schemas.openxmlformats.org/officeDocument/2006/relationships/tags" Target="../tags/tag1045.xml"/><Relationship Id="rId83" Type="http://schemas.openxmlformats.org/officeDocument/2006/relationships/tags" Target="../tags/tag1044.xml"/><Relationship Id="rId82" Type="http://schemas.openxmlformats.org/officeDocument/2006/relationships/tags" Target="../tags/tag1043.xml"/><Relationship Id="rId81" Type="http://schemas.openxmlformats.org/officeDocument/2006/relationships/tags" Target="../tags/tag1042.xml"/><Relationship Id="rId80" Type="http://schemas.openxmlformats.org/officeDocument/2006/relationships/tags" Target="../tags/tag1041.xml"/><Relationship Id="rId8" Type="http://schemas.openxmlformats.org/officeDocument/2006/relationships/tags" Target="../tags/tag969.xml"/><Relationship Id="rId79" Type="http://schemas.openxmlformats.org/officeDocument/2006/relationships/tags" Target="../tags/tag1040.xml"/><Relationship Id="rId78" Type="http://schemas.openxmlformats.org/officeDocument/2006/relationships/tags" Target="../tags/tag1039.xml"/><Relationship Id="rId77" Type="http://schemas.openxmlformats.org/officeDocument/2006/relationships/tags" Target="../tags/tag1038.xml"/><Relationship Id="rId76" Type="http://schemas.openxmlformats.org/officeDocument/2006/relationships/tags" Target="../tags/tag1037.xml"/><Relationship Id="rId75" Type="http://schemas.openxmlformats.org/officeDocument/2006/relationships/tags" Target="../tags/tag1036.xml"/><Relationship Id="rId74" Type="http://schemas.openxmlformats.org/officeDocument/2006/relationships/tags" Target="../tags/tag1035.xml"/><Relationship Id="rId73" Type="http://schemas.openxmlformats.org/officeDocument/2006/relationships/tags" Target="../tags/tag1034.xml"/><Relationship Id="rId72" Type="http://schemas.openxmlformats.org/officeDocument/2006/relationships/tags" Target="../tags/tag1033.xml"/><Relationship Id="rId71" Type="http://schemas.openxmlformats.org/officeDocument/2006/relationships/tags" Target="../tags/tag1032.xml"/><Relationship Id="rId70" Type="http://schemas.openxmlformats.org/officeDocument/2006/relationships/tags" Target="../tags/tag1031.xml"/><Relationship Id="rId7" Type="http://schemas.openxmlformats.org/officeDocument/2006/relationships/tags" Target="../tags/tag968.xml"/><Relationship Id="rId69" Type="http://schemas.openxmlformats.org/officeDocument/2006/relationships/tags" Target="../tags/tag1030.xml"/><Relationship Id="rId68" Type="http://schemas.openxmlformats.org/officeDocument/2006/relationships/tags" Target="../tags/tag1029.xml"/><Relationship Id="rId67" Type="http://schemas.openxmlformats.org/officeDocument/2006/relationships/tags" Target="../tags/tag1028.xml"/><Relationship Id="rId66" Type="http://schemas.openxmlformats.org/officeDocument/2006/relationships/tags" Target="../tags/tag1027.xml"/><Relationship Id="rId65" Type="http://schemas.openxmlformats.org/officeDocument/2006/relationships/tags" Target="../tags/tag1026.xml"/><Relationship Id="rId64" Type="http://schemas.openxmlformats.org/officeDocument/2006/relationships/tags" Target="../tags/tag1025.xml"/><Relationship Id="rId63" Type="http://schemas.openxmlformats.org/officeDocument/2006/relationships/tags" Target="../tags/tag1024.xml"/><Relationship Id="rId62" Type="http://schemas.openxmlformats.org/officeDocument/2006/relationships/tags" Target="../tags/tag1023.xml"/><Relationship Id="rId61" Type="http://schemas.openxmlformats.org/officeDocument/2006/relationships/tags" Target="../tags/tag1022.xml"/><Relationship Id="rId60" Type="http://schemas.openxmlformats.org/officeDocument/2006/relationships/tags" Target="../tags/tag1021.xml"/><Relationship Id="rId6" Type="http://schemas.openxmlformats.org/officeDocument/2006/relationships/tags" Target="../tags/tag967.xml"/><Relationship Id="rId59" Type="http://schemas.openxmlformats.org/officeDocument/2006/relationships/tags" Target="../tags/tag1020.xml"/><Relationship Id="rId58" Type="http://schemas.openxmlformats.org/officeDocument/2006/relationships/tags" Target="../tags/tag1019.xml"/><Relationship Id="rId57" Type="http://schemas.openxmlformats.org/officeDocument/2006/relationships/tags" Target="../tags/tag1018.xml"/><Relationship Id="rId56" Type="http://schemas.openxmlformats.org/officeDocument/2006/relationships/tags" Target="../tags/tag1017.xml"/><Relationship Id="rId55" Type="http://schemas.openxmlformats.org/officeDocument/2006/relationships/tags" Target="../tags/tag1016.xml"/><Relationship Id="rId54" Type="http://schemas.openxmlformats.org/officeDocument/2006/relationships/tags" Target="../tags/tag1015.xml"/><Relationship Id="rId53" Type="http://schemas.openxmlformats.org/officeDocument/2006/relationships/tags" Target="../tags/tag1014.xml"/><Relationship Id="rId52" Type="http://schemas.openxmlformats.org/officeDocument/2006/relationships/tags" Target="../tags/tag1013.xml"/><Relationship Id="rId51" Type="http://schemas.openxmlformats.org/officeDocument/2006/relationships/tags" Target="../tags/tag1012.xml"/><Relationship Id="rId50" Type="http://schemas.openxmlformats.org/officeDocument/2006/relationships/tags" Target="../tags/tag1011.xml"/><Relationship Id="rId5" Type="http://schemas.openxmlformats.org/officeDocument/2006/relationships/tags" Target="../tags/tag966.xml"/><Relationship Id="rId49" Type="http://schemas.openxmlformats.org/officeDocument/2006/relationships/tags" Target="../tags/tag1010.xml"/><Relationship Id="rId48" Type="http://schemas.openxmlformats.org/officeDocument/2006/relationships/tags" Target="../tags/tag1009.xml"/><Relationship Id="rId47" Type="http://schemas.openxmlformats.org/officeDocument/2006/relationships/tags" Target="../tags/tag1008.xml"/><Relationship Id="rId46" Type="http://schemas.openxmlformats.org/officeDocument/2006/relationships/tags" Target="../tags/tag1007.xml"/><Relationship Id="rId45" Type="http://schemas.openxmlformats.org/officeDocument/2006/relationships/tags" Target="../tags/tag1006.xml"/><Relationship Id="rId44" Type="http://schemas.openxmlformats.org/officeDocument/2006/relationships/tags" Target="../tags/tag1005.xml"/><Relationship Id="rId43" Type="http://schemas.openxmlformats.org/officeDocument/2006/relationships/tags" Target="../tags/tag1004.xml"/><Relationship Id="rId42" Type="http://schemas.openxmlformats.org/officeDocument/2006/relationships/tags" Target="../tags/tag1003.xml"/><Relationship Id="rId41" Type="http://schemas.openxmlformats.org/officeDocument/2006/relationships/tags" Target="../tags/tag1002.xml"/><Relationship Id="rId40" Type="http://schemas.openxmlformats.org/officeDocument/2006/relationships/tags" Target="../tags/tag1001.xml"/><Relationship Id="rId4" Type="http://schemas.openxmlformats.org/officeDocument/2006/relationships/tags" Target="../tags/tag965.xml"/><Relationship Id="rId39" Type="http://schemas.openxmlformats.org/officeDocument/2006/relationships/tags" Target="../tags/tag1000.xml"/><Relationship Id="rId38" Type="http://schemas.openxmlformats.org/officeDocument/2006/relationships/tags" Target="../tags/tag999.xml"/><Relationship Id="rId37" Type="http://schemas.openxmlformats.org/officeDocument/2006/relationships/tags" Target="../tags/tag998.xml"/><Relationship Id="rId36" Type="http://schemas.openxmlformats.org/officeDocument/2006/relationships/tags" Target="../tags/tag997.xml"/><Relationship Id="rId35" Type="http://schemas.openxmlformats.org/officeDocument/2006/relationships/tags" Target="../tags/tag996.xml"/><Relationship Id="rId34" Type="http://schemas.openxmlformats.org/officeDocument/2006/relationships/tags" Target="../tags/tag995.xml"/><Relationship Id="rId33" Type="http://schemas.openxmlformats.org/officeDocument/2006/relationships/tags" Target="../tags/tag994.xml"/><Relationship Id="rId32" Type="http://schemas.openxmlformats.org/officeDocument/2006/relationships/tags" Target="../tags/tag993.xml"/><Relationship Id="rId31" Type="http://schemas.openxmlformats.org/officeDocument/2006/relationships/tags" Target="../tags/tag992.xml"/><Relationship Id="rId30" Type="http://schemas.openxmlformats.org/officeDocument/2006/relationships/tags" Target="../tags/tag991.xml"/><Relationship Id="rId3" Type="http://schemas.openxmlformats.org/officeDocument/2006/relationships/tags" Target="../tags/tag964.xml"/><Relationship Id="rId29" Type="http://schemas.openxmlformats.org/officeDocument/2006/relationships/tags" Target="../tags/tag990.xml"/><Relationship Id="rId28" Type="http://schemas.openxmlformats.org/officeDocument/2006/relationships/tags" Target="../tags/tag989.xml"/><Relationship Id="rId27" Type="http://schemas.openxmlformats.org/officeDocument/2006/relationships/tags" Target="../tags/tag988.xml"/><Relationship Id="rId26" Type="http://schemas.openxmlformats.org/officeDocument/2006/relationships/tags" Target="../tags/tag987.xml"/><Relationship Id="rId25" Type="http://schemas.openxmlformats.org/officeDocument/2006/relationships/tags" Target="../tags/tag986.xml"/><Relationship Id="rId24" Type="http://schemas.openxmlformats.org/officeDocument/2006/relationships/tags" Target="../tags/tag985.xml"/><Relationship Id="rId23" Type="http://schemas.openxmlformats.org/officeDocument/2006/relationships/tags" Target="../tags/tag984.xml"/><Relationship Id="rId22" Type="http://schemas.openxmlformats.org/officeDocument/2006/relationships/tags" Target="../tags/tag983.xml"/><Relationship Id="rId21" Type="http://schemas.openxmlformats.org/officeDocument/2006/relationships/tags" Target="../tags/tag982.xml"/><Relationship Id="rId201" Type="http://schemas.openxmlformats.org/officeDocument/2006/relationships/image" Target="../media/image2.png"/><Relationship Id="rId200" Type="http://schemas.openxmlformats.org/officeDocument/2006/relationships/tags" Target="../tags/tag1161.xml"/><Relationship Id="rId20" Type="http://schemas.openxmlformats.org/officeDocument/2006/relationships/tags" Target="../tags/tag981.xml"/><Relationship Id="rId2" Type="http://schemas.openxmlformats.org/officeDocument/2006/relationships/tags" Target="../tags/tag963.xml"/><Relationship Id="rId199" Type="http://schemas.openxmlformats.org/officeDocument/2006/relationships/tags" Target="../tags/tag1160.xml"/><Relationship Id="rId198" Type="http://schemas.openxmlformats.org/officeDocument/2006/relationships/tags" Target="../tags/tag1159.xml"/><Relationship Id="rId197" Type="http://schemas.openxmlformats.org/officeDocument/2006/relationships/tags" Target="../tags/tag1158.xml"/><Relationship Id="rId196" Type="http://schemas.openxmlformats.org/officeDocument/2006/relationships/tags" Target="../tags/tag1157.xml"/><Relationship Id="rId195" Type="http://schemas.openxmlformats.org/officeDocument/2006/relationships/tags" Target="../tags/tag1156.xml"/><Relationship Id="rId194" Type="http://schemas.openxmlformats.org/officeDocument/2006/relationships/tags" Target="../tags/tag1155.xml"/><Relationship Id="rId193" Type="http://schemas.openxmlformats.org/officeDocument/2006/relationships/tags" Target="../tags/tag1154.xml"/><Relationship Id="rId192" Type="http://schemas.openxmlformats.org/officeDocument/2006/relationships/tags" Target="../tags/tag1153.xml"/><Relationship Id="rId191" Type="http://schemas.openxmlformats.org/officeDocument/2006/relationships/tags" Target="../tags/tag1152.xml"/><Relationship Id="rId190" Type="http://schemas.openxmlformats.org/officeDocument/2006/relationships/tags" Target="../tags/tag1151.xml"/><Relationship Id="rId19" Type="http://schemas.openxmlformats.org/officeDocument/2006/relationships/tags" Target="../tags/tag980.xml"/><Relationship Id="rId189" Type="http://schemas.openxmlformats.org/officeDocument/2006/relationships/tags" Target="../tags/tag1150.xml"/><Relationship Id="rId188" Type="http://schemas.openxmlformats.org/officeDocument/2006/relationships/tags" Target="../tags/tag1149.xml"/><Relationship Id="rId187" Type="http://schemas.openxmlformats.org/officeDocument/2006/relationships/tags" Target="../tags/tag1148.xml"/><Relationship Id="rId186" Type="http://schemas.openxmlformats.org/officeDocument/2006/relationships/tags" Target="../tags/tag1147.xml"/><Relationship Id="rId185" Type="http://schemas.openxmlformats.org/officeDocument/2006/relationships/tags" Target="../tags/tag1146.xml"/><Relationship Id="rId184" Type="http://schemas.openxmlformats.org/officeDocument/2006/relationships/tags" Target="../tags/tag1145.xml"/><Relationship Id="rId183" Type="http://schemas.openxmlformats.org/officeDocument/2006/relationships/tags" Target="../tags/tag1144.xml"/><Relationship Id="rId182" Type="http://schemas.openxmlformats.org/officeDocument/2006/relationships/tags" Target="../tags/tag1143.xml"/><Relationship Id="rId181" Type="http://schemas.openxmlformats.org/officeDocument/2006/relationships/tags" Target="../tags/tag1142.xml"/><Relationship Id="rId180" Type="http://schemas.openxmlformats.org/officeDocument/2006/relationships/tags" Target="../tags/tag1141.xml"/><Relationship Id="rId18" Type="http://schemas.openxmlformats.org/officeDocument/2006/relationships/tags" Target="../tags/tag979.xml"/><Relationship Id="rId179" Type="http://schemas.openxmlformats.org/officeDocument/2006/relationships/tags" Target="../tags/tag1140.xml"/><Relationship Id="rId178" Type="http://schemas.openxmlformats.org/officeDocument/2006/relationships/tags" Target="../tags/tag1139.xml"/><Relationship Id="rId177" Type="http://schemas.openxmlformats.org/officeDocument/2006/relationships/tags" Target="../tags/tag1138.xml"/><Relationship Id="rId176" Type="http://schemas.openxmlformats.org/officeDocument/2006/relationships/tags" Target="../tags/tag1137.xml"/><Relationship Id="rId175" Type="http://schemas.openxmlformats.org/officeDocument/2006/relationships/tags" Target="../tags/tag1136.xml"/><Relationship Id="rId174" Type="http://schemas.openxmlformats.org/officeDocument/2006/relationships/tags" Target="../tags/tag1135.xml"/><Relationship Id="rId173" Type="http://schemas.openxmlformats.org/officeDocument/2006/relationships/tags" Target="../tags/tag1134.xml"/><Relationship Id="rId172" Type="http://schemas.openxmlformats.org/officeDocument/2006/relationships/tags" Target="../tags/tag1133.xml"/><Relationship Id="rId171" Type="http://schemas.openxmlformats.org/officeDocument/2006/relationships/tags" Target="../tags/tag1132.xml"/><Relationship Id="rId170" Type="http://schemas.openxmlformats.org/officeDocument/2006/relationships/tags" Target="../tags/tag1131.xml"/><Relationship Id="rId17" Type="http://schemas.openxmlformats.org/officeDocument/2006/relationships/tags" Target="../tags/tag978.xml"/><Relationship Id="rId169" Type="http://schemas.openxmlformats.org/officeDocument/2006/relationships/tags" Target="../tags/tag1130.xml"/><Relationship Id="rId168" Type="http://schemas.openxmlformats.org/officeDocument/2006/relationships/tags" Target="../tags/tag1129.xml"/><Relationship Id="rId167" Type="http://schemas.openxmlformats.org/officeDocument/2006/relationships/tags" Target="../tags/tag1128.xml"/><Relationship Id="rId166" Type="http://schemas.openxmlformats.org/officeDocument/2006/relationships/tags" Target="../tags/tag1127.xml"/><Relationship Id="rId165" Type="http://schemas.openxmlformats.org/officeDocument/2006/relationships/tags" Target="../tags/tag1126.xml"/><Relationship Id="rId164" Type="http://schemas.openxmlformats.org/officeDocument/2006/relationships/tags" Target="../tags/tag1125.xml"/><Relationship Id="rId163" Type="http://schemas.openxmlformats.org/officeDocument/2006/relationships/tags" Target="../tags/tag1124.xml"/><Relationship Id="rId162" Type="http://schemas.openxmlformats.org/officeDocument/2006/relationships/tags" Target="../tags/tag1123.xml"/><Relationship Id="rId161" Type="http://schemas.openxmlformats.org/officeDocument/2006/relationships/tags" Target="../tags/tag1122.xml"/><Relationship Id="rId160" Type="http://schemas.openxmlformats.org/officeDocument/2006/relationships/tags" Target="../tags/tag1121.xml"/><Relationship Id="rId16" Type="http://schemas.openxmlformats.org/officeDocument/2006/relationships/tags" Target="../tags/tag977.xml"/><Relationship Id="rId159" Type="http://schemas.openxmlformats.org/officeDocument/2006/relationships/tags" Target="../tags/tag1120.xml"/><Relationship Id="rId158" Type="http://schemas.openxmlformats.org/officeDocument/2006/relationships/tags" Target="../tags/tag1119.xml"/><Relationship Id="rId157" Type="http://schemas.openxmlformats.org/officeDocument/2006/relationships/tags" Target="../tags/tag1118.xml"/><Relationship Id="rId156" Type="http://schemas.openxmlformats.org/officeDocument/2006/relationships/tags" Target="../tags/tag1117.xml"/><Relationship Id="rId155" Type="http://schemas.openxmlformats.org/officeDocument/2006/relationships/tags" Target="../tags/tag1116.xml"/><Relationship Id="rId154" Type="http://schemas.openxmlformats.org/officeDocument/2006/relationships/tags" Target="../tags/tag1115.xml"/><Relationship Id="rId153" Type="http://schemas.openxmlformats.org/officeDocument/2006/relationships/tags" Target="../tags/tag1114.xml"/><Relationship Id="rId152" Type="http://schemas.openxmlformats.org/officeDocument/2006/relationships/tags" Target="../tags/tag1113.xml"/><Relationship Id="rId151" Type="http://schemas.openxmlformats.org/officeDocument/2006/relationships/tags" Target="../tags/tag1112.xml"/><Relationship Id="rId150" Type="http://schemas.openxmlformats.org/officeDocument/2006/relationships/tags" Target="../tags/tag1111.xml"/><Relationship Id="rId15" Type="http://schemas.openxmlformats.org/officeDocument/2006/relationships/tags" Target="../tags/tag976.xml"/><Relationship Id="rId149" Type="http://schemas.openxmlformats.org/officeDocument/2006/relationships/tags" Target="../tags/tag1110.xml"/><Relationship Id="rId148" Type="http://schemas.openxmlformats.org/officeDocument/2006/relationships/tags" Target="../tags/tag1109.xml"/><Relationship Id="rId147" Type="http://schemas.openxmlformats.org/officeDocument/2006/relationships/tags" Target="../tags/tag1108.xml"/><Relationship Id="rId146" Type="http://schemas.openxmlformats.org/officeDocument/2006/relationships/tags" Target="../tags/tag1107.xml"/><Relationship Id="rId145" Type="http://schemas.openxmlformats.org/officeDocument/2006/relationships/tags" Target="../tags/tag1106.xml"/><Relationship Id="rId144" Type="http://schemas.openxmlformats.org/officeDocument/2006/relationships/tags" Target="../tags/tag1105.xml"/><Relationship Id="rId143" Type="http://schemas.openxmlformats.org/officeDocument/2006/relationships/tags" Target="../tags/tag1104.xml"/><Relationship Id="rId142" Type="http://schemas.openxmlformats.org/officeDocument/2006/relationships/tags" Target="../tags/tag1103.xml"/><Relationship Id="rId141" Type="http://schemas.openxmlformats.org/officeDocument/2006/relationships/tags" Target="../tags/tag1102.xml"/><Relationship Id="rId140" Type="http://schemas.openxmlformats.org/officeDocument/2006/relationships/tags" Target="../tags/tag1101.xml"/><Relationship Id="rId14" Type="http://schemas.openxmlformats.org/officeDocument/2006/relationships/tags" Target="../tags/tag975.xml"/><Relationship Id="rId139" Type="http://schemas.openxmlformats.org/officeDocument/2006/relationships/tags" Target="../tags/tag1100.xml"/><Relationship Id="rId138" Type="http://schemas.openxmlformats.org/officeDocument/2006/relationships/tags" Target="../tags/tag1099.xml"/><Relationship Id="rId137" Type="http://schemas.openxmlformats.org/officeDocument/2006/relationships/tags" Target="../tags/tag1098.xml"/><Relationship Id="rId136" Type="http://schemas.openxmlformats.org/officeDocument/2006/relationships/tags" Target="../tags/tag1097.xml"/><Relationship Id="rId135" Type="http://schemas.openxmlformats.org/officeDocument/2006/relationships/tags" Target="../tags/tag1096.xml"/><Relationship Id="rId134" Type="http://schemas.openxmlformats.org/officeDocument/2006/relationships/tags" Target="../tags/tag1095.xml"/><Relationship Id="rId133" Type="http://schemas.openxmlformats.org/officeDocument/2006/relationships/tags" Target="../tags/tag1094.xml"/><Relationship Id="rId132" Type="http://schemas.openxmlformats.org/officeDocument/2006/relationships/tags" Target="../tags/tag1093.xml"/><Relationship Id="rId131" Type="http://schemas.openxmlformats.org/officeDocument/2006/relationships/tags" Target="../tags/tag1092.xml"/><Relationship Id="rId130" Type="http://schemas.openxmlformats.org/officeDocument/2006/relationships/tags" Target="../tags/tag1091.xml"/><Relationship Id="rId13" Type="http://schemas.openxmlformats.org/officeDocument/2006/relationships/tags" Target="../tags/tag974.xml"/><Relationship Id="rId129" Type="http://schemas.openxmlformats.org/officeDocument/2006/relationships/tags" Target="../tags/tag1090.xml"/><Relationship Id="rId128" Type="http://schemas.openxmlformats.org/officeDocument/2006/relationships/tags" Target="../tags/tag1089.xml"/><Relationship Id="rId127" Type="http://schemas.openxmlformats.org/officeDocument/2006/relationships/tags" Target="../tags/tag1088.xml"/><Relationship Id="rId126" Type="http://schemas.openxmlformats.org/officeDocument/2006/relationships/tags" Target="../tags/tag1087.xml"/><Relationship Id="rId125" Type="http://schemas.openxmlformats.org/officeDocument/2006/relationships/tags" Target="../tags/tag1086.xml"/><Relationship Id="rId124" Type="http://schemas.openxmlformats.org/officeDocument/2006/relationships/tags" Target="../tags/tag1085.xml"/><Relationship Id="rId123" Type="http://schemas.openxmlformats.org/officeDocument/2006/relationships/tags" Target="../tags/tag1084.xml"/><Relationship Id="rId122" Type="http://schemas.openxmlformats.org/officeDocument/2006/relationships/tags" Target="../tags/tag1083.xml"/><Relationship Id="rId121" Type="http://schemas.openxmlformats.org/officeDocument/2006/relationships/tags" Target="../tags/tag1082.xml"/><Relationship Id="rId120" Type="http://schemas.openxmlformats.org/officeDocument/2006/relationships/tags" Target="../tags/tag1081.xml"/><Relationship Id="rId12" Type="http://schemas.openxmlformats.org/officeDocument/2006/relationships/tags" Target="../tags/tag973.xml"/><Relationship Id="rId119" Type="http://schemas.openxmlformats.org/officeDocument/2006/relationships/tags" Target="../tags/tag1080.xml"/><Relationship Id="rId118" Type="http://schemas.openxmlformats.org/officeDocument/2006/relationships/tags" Target="../tags/tag1079.xml"/><Relationship Id="rId117" Type="http://schemas.openxmlformats.org/officeDocument/2006/relationships/tags" Target="../tags/tag1078.xml"/><Relationship Id="rId116" Type="http://schemas.openxmlformats.org/officeDocument/2006/relationships/tags" Target="../tags/tag1077.xml"/><Relationship Id="rId115" Type="http://schemas.openxmlformats.org/officeDocument/2006/relationships/tags" Target="../tags/tag1076.xml"/><Relationship Id="rId114" Type="http://schemas.openxmlformats.org/officeDocument/2006/relationships/tags" Target="../tags/tag1075.xml"/><Relationship Id="rId113" Type="http://schemas.openxmlformats.org/officeDocument/2006/relationships/tags" Target="../tags/tag1074.xml"/><Relationship Id="rId112" Type="http://schemas.openxmlformats.org/officeDocument/2006/relationships/tags" Target="../tags/tag1073.xml"/><Relationship Id="rId111" Type="http://schemas.openxmlformats.org/officeDocument/2006/relationships/tags" Target="../tags/tag1072.xml"/><Relationship Id="rId110" Type="http://schemas.openxmlformats.org/officeDocument/2006/relationships/tags" Target="../tags/tag1071.xml"/><Relationship Id="rId11" Type="http://schemas.openxmlformats.org/officeDocument/2006/relationships/tags" Target="../tags/tag972.xml"/><Relationship Id="rId109" Type="http://schemas.openxmlformats.org/officeDocument/2006/relationships/tags" Target="../tags/tag1070.xml"/><Relationship Id="rId108" Type="http://schemas.openxmlformats.org/officeDocument/2006/relationships/tags" Target="../tags/tag1069.xml"/><Relationship Id="rId107" Type="http://schemas.openxmlformats.org/officeDocument/2006/relationships/tags" Target="../tags/tag1068.xml"/><Relationship Id="rId106" Type="http://schemas.openxmlformats.org/officeDocument/2006/relationships/tags" Target="../tags/tag1067.xml"/><Relationship Id="rId105" Type="http://schemas.openxmlformats.org/officeDocument/2006/relationships/tags" Target="../tags/tag1066.xml"/><Relationship Id="rId104" Type="http://schemas.openxmlformats.org/officeDocument/2006/relationships/tags" Target="../tags/tag1065.xml"/><Relationship Id="rId103" Type="http://schemas.openxmlformats.org/officeDocument/2006/relationships/tags" Target="../tags/tag1064.xml"/><Relationship Id="rId102" Type="http://schemas.openxmlformats.org/officeDocument/2006/relationships/tags" Target="../tags/tag1063.xml"/><Relationship Id="rId101" Type="http://schemas.openxmlformats.org/officeDocument/2006/relationships/tags" Target="../tags/tag1062.xml"/><Relationship Id="rId100" Type="http://schemas.openxmlformats.org/officeDocument/2006/relationships/tags" Target="../tags/tag1061.xml"/><Relationship Id="rId10" Type="http://schemas.openxmlformats.org/officeDocument/2006/relationships/tags" Target="../tags/tag97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167.xml"/><Relationship Id="rId6" Type="http://schemas.openxmlformats.org/officeDocument/2006/relationships/tags" Target="../tags/tag1166.xml"/><Relationship Id="rId5" Type="http://schemas.openxmlformats.org/officeDocument/2006/relationships/tags" Target="../tags/tag1165.xml"/><Relationship Id="rId4" Type="http://schemas.openxmlformats.org/officeDocument/2006/relationships/tags" Target="../tags/tag1164.xml"/><Relationship Id="rId3" Type="http://schemas.openxmlformats.org/officeDocument/2006/relationships/tags" Target="../tags/tag1163.xml"/><Relationship Id="rId2" Type="http://schemas.openxmlformats.org/officeDocument/2006/relationships/tags" Target="../tags/tag1162.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75.xml"/><Relationship Id="rId8" Type="http://schemas.openxmlformats.org/officeDocument/2006/relationships/tags" Target="../tags/tag1174.xml"/><Relationship Id="rId7" Type="http://schemas.openxmlformats.org/officeDocument/2006/relationships/tags" Target="../tags/tag1173.xml"/><Relationship Id="rId6" Type="http://schemas.openxmlformats.org/officeDocument/2006/relationships/tags" Target="../tags/tag1172.xml"/><Relationship Id="rId5" Type="http://schemas.openxmlformats.org/officeDocument/2006/relationships/tags" Target="../tags/tag1171.xml"/><Relationship Id="rId4" Type="http://schemas.openxmlformats.org/officeDocument/2006/relationships/tags" Target="../tags/tag1170.xml"/><Relationship Id="rId3" Type="http://schemas.openxmlformats.org/officeDocument/2006/relationships/tags" Target="../tags/tag1169.xml"/><Relationship Id="rId2" Type="http://schemas.openxmlformats.org/officeDocument/2006/relationships/tags" Target="../tags/tag1168.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179.xml"/><Relationship Id="rId4" Type="http://schemas.openxmlformats.org/officeDocument/2006/relationships/tags" Target="../tags/tag1178.xml"/><Relationship Id="rId3" Type="http://schemas.openxmlformats.org/officeDocument/2006/relationships/tags" Target="../tags/tag1177.xml"/><Relationship Id="rId2" Type="http://schemas.openxmlformats.org/officeDocument/2006/relationships/tags" Target="../tags/tag1176.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182.xml"/><Relationship Id="rId3" Type="http://schemas.openxmlformats.org/officeDocument/2006/relationships/tags" Target="../tags/tag1181.xml"/><Relationship Id="rId2" Type="http://schemas.openxmlformats.org/officeDocument/2006/relationships/tags" Target="../tags/tag118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1186.xml"/><Relationship Id="rId4" Type="http://schemas.openxmlformats.org/officeDocument/2006/relationships/tags" Target="../tags/tag1185.xml"/><Relationship Id="rId3" Type="http://schemas.openxmlformats.org/officeDocument/2006/relationships/tags" Target="../tags/tag1184.xml"/><Relationship Id="rId2" Type="http://schemas.openxmlformats.org/officeDocument/2006/relationships/tags" Target="../tags/tag118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191.xml"/><Relationship Id="rId5" Type="http://schemas.openxmlformats.org/officeDocument/2006/relationships/tags" Target="../tags/tag1190.xml"/><Relationship Id="rId4" Type="http://schemas.openxmlformats.org/officeDocument/2006/relationships/tags" Target="../tags/tag1189.xml"/><Relationship Id="rId3" Type="http://schemas.openxmlformats.org/officeDocument/2006/relationships/tags" Target="../tags/tag1188.xml"/><Relationship Id="rId2" Type="http://schemas.openxmlformats.org/officeDocument/2006/relationships/tags" Target="../tags/tag118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199.xml"/><Relationship Id="rId8" Type="http://schemas.openxmlformats.org/officeDocument/2006/relationships/tags" Target="../tags/tag1198.xml"/><Relationship Id="rId7" Type="http://schemas.openxmlformats.org/officeDocument/2006/relationships/tags" Target="../tags/tag1197.xml"/><Relationship Id="rId6" Type="http://schemas.openxmlformats.org/officeDocument/2006/relationships/tags" Target="../tags/tag1196.xml"/><Relationship Id="rId5" Type="http://schemas.openxmlformats.org/officeDocument/2006/relationships/tags" Target="../tags/tag1195.xml"/><Relationship Id="rId4" Type="http://schemas.openxmlformats.org/officeDocument/2006/relationships/tags" Target="../tags/tag1194.xml"/><Relationship Id="rId3" Type="http://schemas.openxmlformats.org/officeDocument/2006/relationships/tags" Target="../tags/tag1193.xml"/><Relationship Id="rId2" Type="http://schemas.openxmlformats.org/officeDocument/2006/relationships/tags" Target="../tags/tag1192.xml"/><Relationship Id="rId12" Type="http://schemas.openxmlformats.org/officeDocument/2006/relationships/image" Target="../media/image3.png"/><Relationship Id="rId11" Type="http://schemas.openxmlformats.org/officeDocument/2006/relationships/tags" Target="../tags/tag1201.xml"/><Relationship Id="rId10" Type="http://schemas.openxmlformats.org/officeDocument/2006/relationships/tags" Target="../tags/tag120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9" Type="http://schemas.openxmlformats.org/officeDocument/2006/relationships/tags" Target="../tags/tag1307.xml"/><Relationship Id="rId98" Type="http://schemas.openxmlformats.org/officeDocument/2006/relationships/tags" Target="../tags/tag1306.xml"/><Relationship Id="rId97" Type="http://schemas.openxmlformats.org/officeDocument/2006/relationships/tags" Target="../tags/tag1305.xml"/><Relationship Id="rId96" Type="http://schemas.openxmlformats.org/officeDocument/2006/relationships/tags" Target="../tags/tag1304.xml"/><Relationship Id="rId95" Type="http://schemas.openxmlformats.org/officeDocument/2006/relationships/tags" Target="../tags/tag1303.xml"/><Relationship Id="rId94" Type="http://schemas.openxmlformats.org/officeDocument/2006/relationships/tags" Target="../tags/tag1302.xml"/><Relationship Id="rId93" Type="http://schemas.openxmlformats.org/officeDocument/2006/relationships/tags" Target="../tags/tag1301.xml"/><Relationship Id="rId92" Type="http://schemas.openxmlformats.org/officeDocument/2006/relationships/tags" Target="../tags/tag1300.xml"/><Relationship Id="rId91" Type="http://schemas.openxmlformats.org/officeDocument/2006/relationships/tags" Target="../tags/tag1299.xml"/><Relationship Id="rId90" Type="http://schemas.openxmlformats.org/officeDocument/2006/relationships/tags" Target="../tags/tag1298.xml"/><Relationship Id="rId9" Type="http://schemas.openxmlformats.org/officeDocument/2006/relationships/tags" Target="../tags/tag1217.xml"/><Relationship Id="rId89" Type="http://schemas.openxmlformats.org/officeDocument/2006/relationships/tags" Target="../tags/tag1297.xml"/><Relationship Id="rId88" Type="http://schemas.openxmlformats.org/officeDocument/2006/relationships/tags" Target="../tags/tag1296.xml"/><Relationship Id="rId87" Type="http://schemas.openxmlformats.org/officeDocument/2006/relationships/tags" Target="../tags/tag1295.xml"/><Relationship Id="rId86" Type="http://schemas.openxmlformats.org/officeDocument/2006/relationships/tags" Target="../tags/tag1294.xml"/><Relationship Id="rId85" Type="http://schemas.openxmlformats.org/officeDocument/2006/relationships/tags" Target="../tags/tag1293.xml"/><Relationship Id="rId84" Type="http://schemas.openxmlformats.org/officeDocument/2006/relationships/tags" Target="../tags/tag1292.xml"/><Relationship Id="rId83" Type="http://schemas.openxmlformats.org/officeDocument/2006/relationships/tags" Target="../tags/tag1291.xml"/><Relationship Id="rId82" Type="http://schemas.openxmlformats.org/officeDocument/2006/relationships/tags" Target="../tags/tag1290.xml"/><Relationship Id="rId81" Type="http://schemas.openxmlformats.org/officeDocument/2006/relationships/tags" Target="../tags/tag1289.xml"/><Relationship Id="rId80" Type="http://schemas.openxmlformats.org/officeDocument/2006/relationships/tags" Target="../tags/tag1288.xml"/><Relationship Id="rId8" Type="http://schemas.openxmlformats.org/officeDocument/2006/relationships/tags" Target="../tags/tag1216.xml"/><Relationship Id="rId79" Type="http://schemas.openxmlformats.org/officeDocument/2006/relationships/tags" Target="../tags/tag1287.xml"/><Relationship Id="rId78" Type="http://schemas.openxmlformats.org/officeDocument/2006/relationships/tags" Target="../tags/tag1286.xml"/><Relationship Id="rId77" Type="http://schemas.openxmlformats.org/officeDocument/2006/relationships/tags" Target="../tags/tag1285.xml"/><Relationship Id="rId76" Type="http://schemas.openxmlformats.org/officeDocument/2006/relationships/tags" Target="../tags/tag1284.xml"/><Relationship Id="rId75" Type="http://schemas.openxmlformats.org/officeDocument/2006/relationships/tags" Target="../tags/tag1283.xml"/><Relationship Id="rId74" Type="http://schemas.openxmlformats.org/officeDocument/2006/relationships/tags" Target="../tags/tag1282.xml"/><Relationship Id="rId73" Type="http://schemas.openxmlformats.org/officeDocument/2006/relationships/tags" Target="../tags/tag1281.xml"/><Relationship Id="rId72" Type="http://schemas.openxmlformats.org/officeDocument/2006/relationships/tags" Target="../tags/tag1280.xml"/><Relationship Id="rId71" Type="http://schemas.openxmlformats.org/officeDocument/2006/relationships/tags" Target="../tags/tag1279.xml"/><Relationship Id="rId70" Type="http://schemas.openxmlformats.org/officeDocument/2006/relationships/tags" Target="../tags/tag1278.xml"/><Relationship Id="rId7" Type="http://schemas.openxmlformats.org/officeDocument/2006/relationships/tags" Target="../tags/tag1215.xml"/><Relationship Id="rId69" Type="http://schemas.openxmlformats.org/officeDocument/2006/relationships/tags" Target="../tags/tag1277.xml"/><Relationship Id="rId68" Type="http://schemas.openxmlformats.org/officeDocument/2006/relationships/tags" Target="../tags/tag1276.xml"/><Relationship Id="rId67" Type="http://schemas.openxmlformats.org/officeDocument/2006/relationships/tags" Target="../tags/tag1275.xml"/><Relationship Id="rId66" Type="http://schemas.openxmlformats.org/officeDocument/2006/relationships/tags" Target="../tags/tag1274.xml"/><Relationship Id="rId65" Type="http://schemas.openxmlformats.org/officeDocument/2006/relationships/tags" Target="../tags/tag1273.xml"/><Relationship Id="rId64" Type="http://schemas.openxmlformats.org/officeDocument/2006/relationships/tags" Target="../tags/tag1272.xml"/><Relationship Id="rId63" Type="http://schemas.openxmlformats.org/officeDocument/2006/relationships/tags" Target="../tags/tag1271.xml"/><Relationship Id="rId62" Type="http://schemas.openxmlformats.org/officeDocument/2006/relationships/tags" Target="../tags/tag1270.xml"/><Relationship Id="rId61" Type="http://schemas.openxmlformats.org/officeDocument/2006/relationships/tags" Target="../tags/tag1269.xml"/><Relationship Id="rId60" Type="http://schemas.openxmlformats.org/officeDocument/2006/relationships/tags" Target="../tags/tag1268.xml"/><Relationship Id="rId6" Type="http://schemas.openxmlformats.org/officeDocument/2006/relationships/tags" Target="../tags/tag1214.xml"/><Relationship Id="rId59" Type="http://schemas.openxmlformats.org/officeDocument/2006/relationships/tags" Target="../tags/tag1267.xml"/><Relationship Id="rId58" Type="http://schemas.openxmlformats.org/officeDocument/2006/relationships/tags" Target="../tags/tag1266.xml"/><Relationship Id="rId57" Type="http://schemas.openxmlformats.org/officeDocument/2006/relationships/tags" Target="../tags/tag1265.xml"/><Relationship Id="rId56" Type="http://schemas.openxmlformats.org/officeDocument/2006/relationships/tags" Target="../tags/tag1264.xml"/><Relationship Id="rId55" Type="http://schemas.openxmlformats.org/officeDocument/2006/relationships/tags" Target="../tags/tag1263.xml"/><Relationship Id="rId54" Type="http://schemas.openxmlformats.org/officeDocument/2006/relationships/tags" Target="../tags/tag1262.xml"/><Relationship Id="rId53" Type="http://schemas.openxmlformats.org/officeDocument/2006/relationships/tags" Target="../tags/tag1261.xml"/><Relationship Id="rId52" Type="http://schemas.openxmlformats.org/officeDocument/2006/relationships/tags" Target="../tags/tag1260.xml"/><Relationship Id="rId51" Type="http://schemas.openxmlformats.org/officeDocument/2006/relationships/tags" Target="../tags/tag1259.xml"/><Relationship Id="rId50" Type="http://schemas.openxmlformats.org/officeDocument/2006/relationships/tags" Target="../tags/tag1258.xml"/><Relationship Id="rId5" Type="http://schemas.openxmlformats.org/officeDocument/2006/relationships/tags" Target="../tags/tag1213.xml"/><Relationship Id="rId49" Type="http://schemas.openxmlformats.org/officeDocument/2006/relationships/tags" Target="../tags/tag1257.xml"/><Relationship Id="rId48" Type="http://schemas.openxmlformats.org/officeDocument/2006/relationships/tags" Target="../tags/tag1256.xml"/><Relationship Id="rId47" Type="http://schemas.openxmlformats.org/officeDocument/2006/relationships/tags" Target="../tags/tag1255.xml"/><Relationship Id="rId46" Type="http://schemas.openxmlformats.org/officeDocument/2006/relationships/tags" Target="../tags/tag1254.xml"/><Relationship Id="rId45" Type="http://schemas.openxmlformats.org/officeDocument/2006/relationships/tags" Target="../tags/tag1253.xml"/><Relationship Id="rId44" Type="http://schemas.openxmlformats.org/officeDocument/2006/relationships/tags" Target="../tags/tag1252.xml"/><Relationship Id="rId43" Type="http://schemas.openxmlformats.org/officeDocument/2006/relationships/tags" Target="../tags/tag1251.xml"/><Relationship Id="rId42" Type="http://schemas.openxmlformats.org/officeDocument/2006/relationships/tags" Target="../tags/tag1250.xml"/><Relationship Id="rId41" Type="http://schemas.openxmlformats.org/officeDocument/2006/relationships/tags" Target="../tags/tag1249.xml"/><Relationship Id="rId40" Type="http://schemas.openxmlformats.org/officeDocument/2006/relationships/tags" Target="../tags/tag1248.xml"/><Relationship Id="rId4" Type="http://schemas.openxmlformats.org/officeDocument/2006/relationships/tags" Target="../tags/tag1212.xml"/><Relationship Id="rId39" Type="http://schemas.openxmlformats.org/officeDocument/2006/relationships/tags" Target="../tags/tag1247.xml"/><Relationship Id="rId38" Type="http://schemas.openxmlformats.org/officeDocument/2006/relationships/tags" Target="../tags/tag1246.xml"/><Relationship Id="rId37" Type="http://schemas.openxmlformats.org/officeDocument/2006/relationships/tags" Target="../tags/tag1245.xml"/><Relationship Id="rId36" Type="http://schemas.openxmlformats.org/officeDocument/2006/relationships/tags" Target="../tags/tag1244.xml"/><Relationship Id="rId35" Type="http://schemas.openxmlformats.org/officeDocument/2006/relationships/tags" Target="../tags/tag1243.xml"/><Relationship Id="rId34" Type="http://schemas.openxmlformats.org/officeDocument/2006/relationships/tags" Target="../tags/tag1242.xml"/><Relationship Id="rId33" Type="http://schemas.openxmlformats.org/officeDocument/2006/relationships/tags" Target="../tags/tag1241.xml"/><Relationship Id="rId32" Type="http://schemas.openxmlformats.org/officeDocument/2006/relationships/tags" Target="../tags/tag1240.xml"/><Relationship Id="rId31" Type="http://schemas.openxmlformats.org/officeDocument/2006/relationships/tags" Target="../tags/tag1239.xml"/><Relationship Id="rId30" Type="http://schemas.openxmlformats.org/officeDocument/2006/relationships/tags" Target="../tags/tag1238.xml"/><Relationship Id="rId3" Type="http://schemas.openxmlformats.org/officeDocument/2006/relationships/tags" Target="../tags/tag1211.xml"/><Relationship Id="rId29" Type="http://schemas.openxmlformats.org/officeDocument/2006/relationships/tags" Target="../tags/tag1237.xml"/><Relationship Id="rId28" Type="http://schemas.openxmlformats.org/officeDocument/2006/relationships/tags" Target="../tags/tag1236.xml"/><Relationship Id="rId27" Type="http://schemas.openxmlformats.org/officeDocument/2006/relationships/tags" Target="../tags/tag1235.xml"/><Relationship Id="rId26" Type="http://schemas.openxmlformats.org/officeDocument/2006/relationships/tags" Target="../tags/tag1234.xml"/><Relationship Id="rId25" Type="http://schemas.openxmlformats.org/officeDocument/2006/relationships/tags" Target="../tags/tag1233.xml"/><Relationship Id="rId24" Type="http://schemas.openxmlformats.org/officeDocument/2006/relationships/tags" Target="../tags/tag1232.xml"/><Relationship Id="rId23" Type="http://schemas.openxmlformats.org/officeDocument/2006/relationships/tags" Target="../tags/tag1231.xml"/><Relationship Id="rId22" Type="http://schemas.openxmlformats.org/officeDocument/2006/relationships/tags" Target="../tags/tag1230.xml"/><Relationship Id="rId21" Type="http://schemas.openxmlformats.org/officeDocument/2006/relationships/tags" Target="../tags/tag1229.xml"/><Relationship Id="rId20" Type="http://schemas.openxmlformats.org/officeDocument/2006/relationships/tags" Target="../tags/tag1228.xml"/><Relationship Id="rId2" Type="http://schemas.openxmlformats.org/officeDocument/2006/relationships/tags" Target="../tags/tag1210.xml"/><Relationship Id="rId19" Type="http://schemas.openxmlformats.org/officeDocument/2006/relationships/tags" Target="../tags/tag1227.xml"/><Relationship Id="rId18" Type="http://schemas.openxmlformats.org/officeDocument/2006/relationships/tags" Target="../tags/tag1226.xml"/><Relationship Id="rId17" Type="http://schemas.openxmlformats.org/officeDocument/2006/relationships/tags" Target="../tags/tag1225.xml"/><Relationship Id="rId16" Type="http://schemas.openxmlformats.org/officeDocument/2006/relationships/tags" Target="../tags/tag1224.xml"/><Relationship Id="rId15" Type="http://schemas.openxmlformats.org/officeDocument/2006/relationships/tags" Target="../tags/tag1223.xml"/><Relationship Id="rId147" Type="http://schemas.openxmlformats.org/officeDocument/2006/relationships/tags" Target="../tags/tag1354.xml"/><Relationship Id="rId146" Type="http://schemas.openxmlformats.org/officeDocument/2006/relationships/tags" Target="../tags/tag1353.xml"/><Relationship Id="rId145" Type="http://schemas.openxmlformats.org/officeDocument/2006/relationships/tags" Target="../tags/tag1352.xml"/><Relationship Id="rId144" Type="http://schemas.openxmlformats.org/officeDocument/2006/relationships/tags" Target="../tags/tag1351.xml"/><Relationship Id="rId143" Type="http://schemas.openxmlformats.org/officeDocument/2006/relationships/tags" Target="../tags/tag1350.xml"/><Relationship Id="rId142" Type="http://schemas.openxmlformats.org/officeDocument/2006/relationships/tags" Target="../tags/tag1349.xml"/><Relationship Id="rId141" Type="http://schemas.openxmlformats.org/officeDocument/2006/relationships/image" Target="../media/image1.png"/><Relationship Id="rId140" Type="http://schemas.openxmlformats.org/officeDocument/2006/relationships/tags" Target="../tags/tag1348.xml"/><Relationship Id="rId14" Type="http://schemas.openxmlformats.org/officeDocument/2006/relationships/tags" Target="../tags/tag1222.xml"/><Relationship Id="rId139" Type="http://schemas.openxmlformats.org/officeDocument/2006/relationships/tags" Target="../tags/tag1347.xml"/><Relationship Id="rId138" Type="http://schemas.openxmlformats.org/officeDocument/2006/relationships/tags" Target="../tags/tag1346.xml"/><Relationship Id="rId137" Type="http://schemas.openxmlformats.org/officeDocument/2006/relationships/tags" Target="../tags/tag1345.xml"/><Relationship Id="rId136" Type="http://schemas.openxmlformats.org/officeDocument/2006/relationships/tags" Target="../tags/tag1344.xml"/><Relationship Id="rId135" Type="http://schemas.openxmlformats.org/officeDocument/2006/relationships/tags" Target="../tags/tag1343.xml"/><Relationship Id="rId134" Type="http://schemas.openxmlformats.org/officeDocument/2006/relationships/tags" Target="../tags/tag1342.xml"/><Relationship Id="rId133" Type="http://schemas.openxmlformats.org/officeDocument/2006/relationships/tags" Target="../tags/tag1341.xml"/><Relationship Id="rId132" Type="http://schemas.openxmlformats.org/officeDocument/2006/relationships/tags" Target="../tags/tag1340.xml"/><Relationship Id="rId131" Type="http://schemas.openxmlformats.org/officeDocument/2006/relationships/tags" Target="../tags/tag1339.xml"/><Relationship Id="rId130" Type="http://schemas.openxmlformats.org/officeDocument/2006/relationships/tags" Target="../tags/tag1338.xml"/><Relationship Id="rId13" Type="http://schemas.openxmlformats.org/officeDocument/2006/relationships/tags" Target="../tags/tag1221.xml"/><Relationship Id="rId129" Type="http://schemas.openxmlformats.org/officeDocument/2006/relationships/tags" Target="../tags/tag1337.xml"/><Relationship Id="rId128" Type="http://schemas.openxmlformats.org/officeDocument/2006/relationships/tags" Target="../tags/tag1336.xml"/><Relationship Id="rId127" Type="http://schemas.openxmlformats.org/officeDocument/2006/relationships/tags" Target="../tags/tag1335.xml"/><Relationship Id="rId126" Type="http://schemas.openxmlformats.org/officeDocument/2006/relationships/tags" Target="../tags/tag1334.xml"/><Relationship Id="rId125" Type="http://schemas.openxmlformats.org/officeDocument/2006/relationships/tags" Target="../tags/tag1333.xml"/><Relationship Id="rId124" Type="http://schemas.openxmlformats.org/officeDocument/2006/relationships/tags" Target="../tags/tag1332.xml"/><Relationship Id="rId123" Type="http://schemas.openxmlformats.org/officeDocument/2006/relationships/tags" Target="../tags/tag1331.xml"/><Relationship Id="rId122" Type="http://schemas.openxmlformats.org/officeDocument/2006/relationships/tags" Target="../tags/tag1330.xml"/><Relationship Id="rId121" Type="http://schemas.openxmlformats.org/officeDocument/2006/relationships/tags" Target="../tags/tag1329.xml"/><Relationship Id="rId120" Type="http://schemas.openxmlformats.org/officeDocument/2006/relationships/tags" Target="../tags/tag1328.xml"/><Relationship Id="rId12" Type="http://schemas.openxmlformats.org/officeDocument/2006/relationships/tags" Target="../tags/tag1220.xml"/><Relationship Id="rId119" Type="http://schemas.openxmlformats.org/officeDocument/2006/relationships/tags" Target="../tags/tag1327.xml"/><Relationship Id="rId118" Type="http://schemas.openxmlformats.org/officeDocument/2006/relationships/tags" Target="../tags/tag1326.xml"/><Relationship Id="rId117" Type="http://schemas.openxmlformats.org/officeDocument/2006/relationships/tags" Target="../tags/tag1325.xml"/><Relationship Id="rId116" Type="http://schemas.openxmlformats.org/officeDocument/2006/relationships/tags" Target="../tags/tag1324.xml"/><Relationship Id="rId115" Type="http://schemas.openxmlformats.org/officeDocument/2006/relationships/tags" Target="../tags/tag1323.xml"/><Relationship Id="rId114" Type="http://schemas.openxmlformats.org/officeDocument/2006/relationships/tags" Target="../tags/tag1322.xml"/><Relationship Id="rId113" Type="http://schemas.openxmlformats.org/officeDocument/2006/relationships/tags" Target="../tags/tag1321.xml"/><Relationship Id="rId112" Type="http://schemas.openxmlformats.org/officeDocument/2006/relationships/tags" Target="../tags/tag1320.xml"/><Relationship Id="rId111" Type="http://schemas.openxmlformats.org/officeDocument/2006/relationships/tags" Target="../tags/tag1319.xml"/><Relationship Id="rId110" Type="http://schemas.openxmlformats.org/officeDocument/2006/relationships/tags" Target="../tags/tag1318.xml"/><Relationship Id="rId11" Type="http://schemas.openxmlformats.org/officeDocument/2006/relationships/tags" Target="../tags/tag1219.xml"/><Relationship Id="rId109" Type="http://schemas.openxmlformats.org/officeDocument/2006/relationships/tags" Target="../tags/tag1317.xml"/><Relationship Id="rId108" Type="http://schemas.openxmlformats.org/officeDocument/2006/relationships/tags" Target="../tags/tag1316.xml"/><Relationship Id="rId107" Type="http://schemas.openxmlformats.org/officeDocument/2006/relationships/tags" Target="../tags/tag1315.xml"/><Relationship Id="rId106" Type="http://schemas.openxmlformats.org/officeDocument/2006/relationships/tags" Target="../tags/tag1314.xml"/><Relationship Id="rId105" Type="http://schemas.openxmlformats.org/officeDocument/2006/relationships/tags" Target="../tags/tag1313.xml"/><Relationship Id="rId104" Type="http://schemas.openxmlformats.org/officeDocument/2006/relationships/tags" Target="../tags/tag1312.xml"/><Relationship Id="rId103" Type="http://schemas.openxmlformats.org/officeDocument/2006/relationships/tags" Target="../tags/tag1311.xml"/><Relationship Id="rId102" Type="http://schemas.openxmlformats.org/officeDocument/2006/relationships/tags" Target="../tags/tag1310.xml"/><Relationship Id="rId101" Type="http://schemas.openxmlformats.org/officeDocument/2006/relationships/tags" Target="../tags/tag1309.xml"/><Relationship Id="rId100" Type="http://schemas.openxmlformats.org/officeDocument/2006/relationships/tags" Target="../tags/tag1308.xml"/><Relationship Id="rId10" Type="http://schemas.openxmlformats.org/officeDocument/2006/relationships/tags" Target="../tags/tag121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359.xml"/><Relationship Id="rId5" Type="http://schemas.openxmlformats.org/officeDocument/2006/relationships/tags" Target="../tags/tag1358.xml"/><Relationship Id="rId4" Type="http://schemas.openxmlformats.org/officeDocument/2006/relationships/tags" Target="../tags/tag1357.xml"/><Relationship Id="rId3" Type="http://schemas.openxmlformats.org/officeDocument/2006/relationships/tags" Target="../tags/tag1356.xml"/><Relationship Id="rId2" Type="http://schemas.openxmlformats.org/officeDocument/2006/relationships/tags" Target="../tags/tag1355.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1365.xml"/><Relationship Id="rId6" Type="http://schemas.openxmlformats.org/officeDocument/2006/relationships/tags" Target="../tags/tag1364.xml"/><Relationship Id="rId5" Type="http://schemas.openxmlformats.org/officeDocument/2006/relationships/tags" Target="../tags/tag1363.xml"/><Relationship Id="rId4" Type="http://schemas.openxmlformats.org/officeDocument/2006/relationships/tags" Target="../tags/tag1362.xml"/><Relationship Id="rId3" Type="http://schemas.openxmlformats.org/officeDocument/2006/relationships/tags" Target="../tags/tag1361.xml"/><Relationship Id="rId2" Type="http://schemas.openxmlformats.org/officeDocument/2006/relationships/tags" Target="../tags/tag1360.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9" Type="http://schemas.openxmlformats.org/officeDocument/2006/relationships/tags" Target="../tags/tag1463.xml"/><Relationship Id="rId98" Type="http://schemas.openxmlformats.org/officeDocument/2006/relationships/tags" Target="../tags/tag1462.xml"/><Relationship Id="rId97" Type="http://schemas.openxmlformats.org/officeDocument/2006/relationships/tags" Target="../tags/tag1461.xml"/><Relationship Id="rId96" Type="http://schemas.openxmlformats.org/officeDocument/2006/relationships/tags" Target="../tags/tag1460.xml"/><Relationship Id="rId95" Type="http://schemas.openxmlformats.org/officeDocument/2006/relationships/tags" Target="../tags/tag1459.xml"/><Relationship Id="rId94" Type="http://schemas.openxmlformats.org/officeDocument/2006/relationships/tags" Target="../tags/tag1458.xml"/><Relationship Id="rId93" Type="http://schemas.openxmlformats.org/officeDocument/2006/relationships/tags" Target="../tags/tag1457.xml"/><Relationship Id="rId92" Type="http://schemas.openxmlformats.org/officeDocument/2006/relationships/tags" Target="../tags/tag1456.xml"/><Relationship Id="rId91" Type="http://schemas.openxmlformats.org/officeDocument/2006/relationships/tags" Target="../tags/tag1455.xml"/><Relationship Id="rId90" Type="http://schemas.openxmlformats.org/officeDocument/2006/relationships/tags" Target="../tags/tag1454.xml"/><Relationship Id="rId9" Type="http://schemas.openxmlformats.org/officeDocument/2006/relationships/tags" Target="../tags/tag1373.xml"/><Relationship Id="rId89" Type="http://schemas.openxmlformats.org/officeDocument/2006/relationships/tags" Target="../tags/tag1453.xml"/><Relationship Id="rId88" Type="http://schemas.openxmlformats.org/officeDocument/2006/relationships/tags" Target="../tags/tag1452.xml"/><Relationship Id="rId87" Type="http://schemas.openxmlformats.org/officeDocument/2006/relationships/tags" Target="../tags/tag1451.xml"/><Relationship Id="rId86" Type="http://schemas.openxmlformats.org/officeDocument/2006/relationships/tags" Target="../tags/tag1450.xml"/><Relationship Id="rId85" Type="http://schemas.openxmlformats.org/officeDocument/2006/relationships/tags" Target="../tags/tag1449.xml"/><Relationship Id="rId84" Type="http://schemas.openxmlformats.org/officeDocument/2006/relationships/tags" Target="../tags/tag1448.xml"/><Relationship Id="rId83" Type="http://schemas.openxmlformats.org/officeDocument/2006/relationships/tags" Target="../tags/tag1447.xml"/><Relationship Id="rId82" Type="http://schemas.openxmlformats.org/officeDocument/2006/relationships/tags" Target="../tags/tag1446.xml"/><Relationship Id="rId81" Type="http://schemas.openxmlformats.org/officeDocument/2006/relationships/tags" Target="../tags/tag1445.xml"/><Relationship Id="rId80" Type="http://schemas.openxmlformats.org/officeDocument/2006/relationships/tags" Target="../tags/tag1444.xml"/><Relationship Id="rId8" Type="http://schemas.openxmlformats.org/officeDocument/2006/relationships/tags" Target="../tags/tag1372.xml"/><Relationship Id="rId79" Type="http://schemas.openxmlformats.org/officeDocument/2006/relationships/tags" Target="../tags/tag1443.xml"/><Relationship Id="rId78" Type="http://schemas.openxmlformats.org/officeDocument/2006/relationships/tags" Target="../tags/tag1442.xml"/><Relationship Id="rId77" Type="http://schemas.openxmlformats.org/officeDocument/2006/relationships/tags" Target="../tags/tag1441.xml"/><Relationship Id="rId76" Type="http://schemas.openxmlformats.org/officeDocument/2006/relationships/tags" Target="../tags/tag1440.xml"/><Relationship Id="rId75" Type="http://schemas.openxmlformats.org/officeDocument/2006/relationships/tags" Target="../tags/tag1439.xml"/><Relationship Id="rId74" Type="http://schemas.openxmlformats.org/officeDocument/2006/relationships/tags" Target="../tags/tag1438.xml"/><Relationship Id="rId73" Type="http://schemas.openxmlformats.org/officeDocument/2006/relationships/tags" Target="../tags/tag1437.xml"/><Relationship Id="rId72" Type="http://schemas.openxmlformats.org/officeDocument/2006/relationships/tags" Target="../tags/tag1436.xml"/><Relationship Id="rId71" Type="http://schemas.openxmlformats.org/officeDocument/2006/relationships/tags" Target="../tags/tag1435.xml"/><Relationship Id="rId70" Type="http://schemas.openxmlformats.org/officeDocument/2006/relationships/tags" Target="../tags/tag1434.xml"/><Relationship Id="rId7" Type="http://schemas.openxmlformats.org/officeDocument/2006/relationships/tags" Target="../tags/tag1371.xml"/><Relationship Id="rId69" Type="http://schemas.openxmlformats.org/officeDocument/2006/relationships/tags" Target="../tags/tag1433.xml"/><Relationship Id="rId68" Type="http://schemas.openxmlformats.org/officeDocument/2006/relationships/tags" Target="../tags/tag1432.xml"/><Relationship Id="rId67" Type="http://schemas.openxmlformats.org/officeDocument/2006/relationships/tags" Target="../tags/tag1431.xml"/><Relationship Id="rId66" Type="http://schemas.openxmlformats.org/officeDocument/2006/relationships/tags" Target="../tags/tag1430.xml"/><Relationship Id="rId65" Type="http://schemas.openxmlformats.org/officeDocument/2006/relationships/tags" Target="../tags/tag1429.xml"/><Relationship Id="rId64" Type="http://schemas.openxmlformats.org/officeDocument/2006/relationships/tags" Target="../tags/tag1428.xml"/><Relationship Id="rId63" Type="http://schemas.openxmlformats.org/officeDocument/2006/relationships/tags" Target="../tags/tag1427.xml"/><Relationship Id="rId62" Type="http://schemas.openxmlformats.org/officeDocument/2006/relationships/tags" Target="../tags/tag1426.xml"/><Relationship Id="rId61" Type="http://schemas.openxmlformats.org/officeDocument/2006/relationships/tags" Target="../tags/tag1425.xml"/><Relationship Id="rId60" Type="http://schemas.openxmlformats.org/officeDocument/2006/relationships/tags" Target="../tags/tag1424.xml"/><Relationship Id="rId6" Type="http://schemas.openxmlformats.org/officeDocument/2006/relationships/tags" Target="../tags/tag1370.xml"/><Relationship Id="rId59" Type="http://schemas.openxmlformats.org/officeDocument/2006/relationships/tags" Target="../tags/tag1423.xml"/><Relationship Id="rId58" Type="http://schemas.openxmlformats.org/officeDocument/2006/relationships/tags" Target="../tags/tag1422.xml"/><Relationship Id="rId57" Type="http://schemas.openxmlformats.org/officeDocument/2006/relationships/tags" Target="../tags/tag1421.xml"/><Relationship Id="rId56" Type="http://schemas.openxmlformats.org/officeDocument/2006/relationships/tags" Target="../tags/tag1420.xml"/><Relationship Id="rId55" Type="http://schemas.openxmlformats.org/officeDocument/2006/relationships/tags" Target="../tags/tag1419.xml"/><Relationship Id="rId54" Type="http://schemas.openxmlformats.org/officeDocument/2006/relationships/tags" Target="../tags/tag1418.xml"/><Relationship Id="rId53" Type="http://schemas.openxmlformats.org/officeDocument/2006/relationships/tags" Target="../tags/tag1417.xml"/><Relationship Id="rId52" Type="http://schemas.openxmlformats.org/officeDocument/2006/relationships/tags" Target="../tags/tag1416.xml"/><Relationship Id="rId51" Type="http://schemas.openxmlformats.org/officeDocument/2006/relationships/tags" Target="../tags/tag1415.xml"/><Relationship Id="rId50" Type="http://schemas.openxmlformats.org/officeDocument/2006/relationships/tags" Target="../tags/tag1414.xml"/><Relationship Id="rId5" Type="http://schemas.openxmlformats.org/officeDocument/2006/relationships/tags" Target="../tags/tag1369.xml"/><Relationship Id="rId49" Type="http://schemas.openxmlformats.org/officeDocument/2006/relationships/tags" Target="../tags/tag1413.xml"/><Relationship Id="rId48" Type="http://schemas.openxmlformats.org/officeDocument/2006/relationships/tags" Target="../tags/tag1412.xml"/><Relationship Id="rId47" Type="http://schemas.openxmlformats.org/officeDocument/2006/relationships/tags" Target="../tags/tag1411.xml"/><Relationship Id="rId46" Type="http://schemas.openxmlformats.org/officeDocument/2006/relationships/tags" Target="../tags/tag1410.xml"/><Relationship Id="rId45" Type="http://schemas.openxmlformats.org/officeDocument/2006/relationships/tags" Target="../tags/tag1409.xml"/><Relationship Id="rId44" Type="http://schemas.openxmlformats.org/officeDocument/2006/relationships/tags" Target="../tags/tag1408.xml"/><Relationship Id="rId43" Type="http://schemas.openxmlformats.org/officeDocument/2006/relationships/tags" Target="../tags/tag1407.xml"/><Relationship Id="rId42" Type="http://schemas.openxmlformats.org/officeDocument/2006/relationships/tags" Target="../tags/tag1406.xml"/><Relationship Id="rId41" Type="http://schemas.openxmlformats.org/officeDocument/2006/relationships/tags" Target="../tags/tag1405.xml"/><Relationship Id="rId40" Type="http://schemas.openxmlformats.org/officeDocument/2006/relationships/tags" Target="../tags/tag1404.xml"/><Relationship Id="rId4" Type="http://schemas.openxmlformats.org/officeDocument/2006/relationships/tags" Target="../tags/tag1368.xml"/><Relationship Id="rId39" Type="http://schemas.openxmlformats.org/officeDocument/2006/relationships/tags" Target="../tags/tag1403.xml"/><Relationship Id="rId38" Type="http://schemas.openxmlformats.org/officeDocument/2006/relationships/tags" Target="../tags/tag1402.xml"/><Relationship Id="rId37" Type="http://schemas.openxmlformats.org/officeDocument/2006/relationships/tags" Target="../tags/tag1401.xml"/><Relationship Id="rId36" Type="http://schemas.openxmlformats.org/officeDocument/2006/relationships/tags" Target="../tags/tag1400.xml"/><Relationship Id="rId35" Type="http://schemas.openxmlformats.org/officeDocument/2006/relationships/tags" Target="../tags/tag1399.xml"/><Relationship Id="rId34" Type="http://schemas.openxmlformats.org/officeDocument/2006/relationships/tags" Target="../tags/tag1398.xml"/><Relationship Id="rId33" Type="http://schemas.openxmlformats.org/officeDocument/2006/relationships/tags" Target="../tags/tag1397.xml"/><Relationship Id="rId32" Type="http://schemas.openxmlformats.org/officeDocument/2006/relationships/tags" Target="../tags/tag1396.xml"/><Relationship Id="rId31" Type="http://schemas.openxmlformats.org/officeDocument/2006/relationships/tags" Target="../tags/tag1395.xml"/><Relationship Id="rId30" Type="http://schemas.openxmlformats.org/officeDocument/2006/relationships/tags" Target="../tags/tag1394.xml"/><Relationship Id="rId3" Type="http://schemas.openxmlformats.org/officeDocument/2006/relationships/tags" Target="../tags/tag1367.xml"/><Relationship Id="rId29" Type="http://schemas.openxmlformats.org/officeDocument/2006/relationships/tags" Target="../tags/tag1393.xml"/><Relationship Id="rId28" Type="http://schemas.openxmlformats.org/officeDocument/2006/relationships/tags" Target="../tags/tag1392.xml"/><Relationship Id="rId27" Type="http://schemas.openxmlformats.org/officeDocument/2006/relationships/tags" Target="../tags/tag1391.xml"/><Relationship Id="rId26" Type="http://schemas.openxmlformats.org/officeDocument/2006/relationships/tags" Target="../tags/tag1390.xml"/><Relationship Id="rId25" Type="http://schemas.openxmlformats.org/officeDocument/2006/relationships/tags" Target="../tags/tag1389.xml"/><Relationship Id="rId24" Type="http://schemas.openxmlformats.org/officeDocument/2006/relationships/tags" Target="../tags/tag1388.xml"/><Relationship Id="rId23" Type="http://schemas.openxmlformats.org/officeDocument/2006/relationships/tags" Target="../tags/tag1387.xml"/><Relationship Id="rId22" Type="http://schemas.openxmlformats.org/officeDocument/2006/relationships/tags" Target="../tags/tag1386.xml"/><Relationship Id="rId21" Type="http://schemas.openxmlformats.org/officeDocument/2006/relationships/tags" Target="../tags/tag1385.xml"/><Relationship Id="rId201" Type="http://schemas.openxmlformats.org/officeDocument/2006/relationships/image" Target="../media/image2.png"/><Relationship Id="rId200" Type="http://schemas.openxmlformats.org/officeDocument/2006/relationships/tags" Target="../tags/tag1564.xml"/><Relationship Id="rId20" Type="http://schemas.openxmlformats.org/officeDocument/2006/relationships/tags" Target="../tags/tag1384.xml"/><Relationship Id="rId2" Type="http://schemas.openxmlformats.org/officeDocument/2006/relationships/tags" Target="../tags/tag1366.xml"/><Relationship Id="rId199" Type="http://schemas.openxmlformats.org/officeDocument/2006/relationships/tags" Target="../tags/tag1563.xml"/><Relationship Id="rId198" Type="http://schemas.openxmlformats.org/officeDocument/2006/relationships/tags" Target="../tags/tag1562.xml"/><Relationship Id="rId197" Type="http://schemas.openxmlformats.org/officeDocument/2006/relationships/tags" Target="../tags/tag1561.xml"/><Relationship Id="rId196" Type="http://schemas.openxmlformats.org/officeDocument/2006/relationships/tags" Target="../tags/tag1560.xml"/><Relationship Id="rId195" Type="http://schemas.openxmlformats.org/officeDocument/2006/relationships/tags" Target="../tags/tag1559.xml"/><Relationship Id="rId194" Type="http://schemas.openxmlformats.org/officeDocument/2006/relationships/tags" Target="../tags/tag1558.xml"/><Relationship Id="rId193" Type="http://schemas.openxmlformats.org/officeDocument/2006/relationships/tags" Target="../tags/tag1557.xml"/><Relationship Id="rId192" Type="http://schemas.openxmlformats.org/officeDocument/2006/relationships/tags" Target="../tags/tag1556.xml"/><Relationship Id="rId191" Type="http://schemas.openxmlformats.org/officeDocument/2006/relationships/tags" Target="../tags/tag1555.xml"/><Relationship Id="rId190" Type="http://schemas.openxmlformats.org/officeDocument/2006/relationships/tags" Target="../tags/tag1554.xml"/><Relationship Id="rId19" Type="http://schemas.openxmlformats.org/officeDocument/2006/relationships/tags" Target="../tags/tag1383.xml"/><Relationship Id="rId189" Type="http://schemas.openxmlformats.org/officeDocument/2006/relationships/tags" Target="../tags/tag1553.xml"/><Relationship Id="rId188" Type="http://schemas.openxmlformats.org/officeDocument/2006/relationships/tags" Target="../tags/tag1552.xml"/><Relationship Id="rId187" Type="http://schemas.openxmlformats.org/officeDocument/2006/relationships/tags" Target="../tags/tag1551.xml"/><Relationship Id="rId186" Type="http://schemas.openxmlformats.org/officeDocument/2006/relationships/tags" Target="../tags/tag1550.xml"/><Relationship Id="rId185" Type="http://schemas.openxmlformats.org/officeDocument/2006/relationships/tags" Target="../tags/tag1549.xml"/><Relationship Id="rId184" Type="http://schemas.openxmlformats.org/officeDocument/2006/relationships/tags" Target="../tags/tag1548.xml"/><Relationship Id="rId183" Type="http://schemas.openxmlformats.org/officeDocument/2006/relationships/tags" Target="../tags/tag1547.xml"/><Relationship Id="rId182" Type="http://schemas.openxmlformats.org/officeDocument/2006/relationships/tags" Target="../tags/tag1546.xml"/><Relationship Id="rId181" Type="http://schemas.openxmlformats.org/officeDocument/2006/relationships/tags" Target="../tags/tag1545.xml"/><Relationship Id="rId180" Type="http://schemas.openxmlformats.org/officeDocument/2006/relationships/tags" Target="../tags/tag1544.xml"/><Relationship Id="rId18" Type="http://schemas.openxmlformats.org/officeDocument/2006/relationships/tags" Target="../tags/tag1382.xml"/><Relationship Id="rId179" Type="http://schemas.openxmlformats.org/officeDocument/2006/relationships/tags" Target="../tags/tag1543.xml"/><Relationship Id="rId178" Type="http://schemas.openxmlformats.org/officeDocument/2006/relationships/tags" Target="../tags/tag1542.xml"/><Relationship Id="rId177" Type="http://schemas.openxmlformats.org/officeDocument/2006/relationships/tags" Target="../tags/tag1541.xml"/><Relationship Id="rId176" Type="http://schemas.openxmlformats.org/officeDocument/2006/relationships/tags" Target="../tags/tag1540.xml"/><Relationship Id="rId175" Type="http://schemas.openxmlformats.org/officeDocument/2006/relationships/tags" Target="../tags/tag1539.xml"/><Relationship Id="rId174" Type="http://schemas.openxmlformats.org/officeDocument/2006/relationships/tags" Target="../tags/tag1538.xml"/><Relationship Id="rId173" Type="http://schemas.openxmlformats.org/officeDocument/2006/relationships/tags" Target="../tags/tag1537.xml"/><Relationship Id="rId172" Type="http://schemas.openxmlformats.org/officeDocument/2006/relationships/tags" Target="../tags/tag1536.xml"/><Relationship Id="rId171" Type="http://schemas.openxmlformats.org/officeDocument/2006/relationships/tags" Target="../tags/tag1535.xml"/><Relationship Id="rId170" Type="http://schemas.openxmlformats.org/officeDocument/2006/relationships/tags" Target="../tags/tag1534.xml"/><Relationship Id="rId17" Type="http://schemas.openxmlformats.org/officeDocument/2006/relationships/tags" Target="../tags/tag1381.xml"/><Relationship Id="rId169" Type="http://schemas.openxmlformats.org/officeDocument/2006/relationships/tags" Target="../tags/tag1533.xml"/><Relationship Id="rId168" Type="http://schemas.openxmlformats.org/officeDocument/2006/relationships/tags" Target="../tags/tag1532.xml"/><Relationship Id="rId167" Type="http://schemas.openxmlformats.org/officeDocument/2006/relationships/tags" Target="../tags/tag1531.xml"/><Relationship Id="rId166" Type="http://schemas.openxmlformats.org/officeDocument/2006/relationships/tags" Target="../tags/tag1530.xml"/><Relationship Id="rId165" Type="http://schemas.openxmlformats.org/officeDocument/2006/relationships/tags" Target="../tags/tag1529.xml"/><Relationship Id="rId164" Type="http://schemas.openxmlformats.org/officeDocument/2006/relationships/tags" Target="../tags/tag1528.xml"/><Relationship Id="rId163" Type="http://schemas.openxmlformats.org/officeDocument/2006/relationships/tags" Target="../tags/tag1527.xml"/><Relationship Id="rId162" Type="http://schemas.openxmlformats.org/officeDocument/2006/relationships/tags" Target="../tags/tag1526.xml"/><Relationship Id="rId161" Type="http://schemas.openxmlformats.org/officeDocument/2006/relationships/tags" Target="../tags/tag1525.xml"/><Relationship Id="rId160" Type="http://schemas.openxmlformats.org/officeDocument/2006/relationships/tags" Target="../tags/tag1524.xml"/><Relationship Id="rId16" Type="http://schemas.openxmlformats.org/officeDocument/2006/relationships/tags" Target="../tags/tag1380.xml"/><Relationship Id="rId159" Type="http://schemas.openxmlformats.org/officeDocument/2006/relationships/tags" Target="../tags/tag1523.xml"/><Relationship Id="rId158" Type="http://schemas.openxmlformats.org/officeDocument/2006/relationships/tags" Target="../tags/tag1522.xml"/><Relationship Id="rId157" Type="http://schemas.openxmlformats.org/officeDocument/2006/relationships/tags" Target="../tags/tag1521.xml"/><Relationship Id="rId156" Type="http://schemas.openxmlformats.org/officeDocument/2006/relationships/tags" Target="../tags/tag1520.xml"/><Relationship Id="rId155" Type="http://schemas.openxmlformats.org/officeDocument/2006/relationships/tags" Target="../tags/tag1519.xml"/><Relationship Id="rId154" Type="http://schemas.openxmlformats.org/officeDocument/2006/relationships/tags" Target="../tags/tag1518.xml"/><Relationship Id="rId153" Type="http://schemas.openxmlformats.org/officeDocument/2006/relationships/tags" Target="../tags/tag1517.xml"/><Relationship Id="rId152" Type="http://schemas.openxmlformats.org/officeDocument/2006/relationships/tags" Target="../tags/tag1516.xml"/><Relationship Id="rId151" Type="http://schemas.openxmlformats.org/officeDocument/2006/relationships/tags" Target="../tags/tag1515.xml"/><Relationship Id="rId150" Type="http://schemas.openxmlformats.org/officeDocument/2006/relationships/tags" Target="../tags/tag1514.xml"/><Relationship Id="rId15" Type="http://schemas.openxmlformats.org/officeDocument/2006/relationships/tags" Target="../tags/tag1379.xml"/><Relationship Id="rId149" Type="http://schemas.openxmlformats.org/officeDocument/2006/relationships/tags" Target="../tags/tag1513.xml"/><Relationship Id="rId148" Type="http://schemas.openxmlformats.org/officeDocument/2006/relationships/tags" Target="../tags/tag1512.xml"/><Relationship Id="rId147" Type="http://schemas.openxmlformats.org/officeDocument/2006/relationships/tags" Target="../tags/tag1511.xml"/><Relationship Id="rId146" Type="http://schemas.openxmlformats.org/officeDocument/2006/relationships/tags" Target="../tags/tag1510.xml"/><Relationship Id="rId145" Type="http://schemas.openxmlformats.org/officeDocument/2006/relationships/tags" Target="../tags/tag1509.xml"/><Relationship Id="rId144" Type="http://schemas.openxmlformats.org/officeDocument/2006/relationships/tags" Target="../tags/tag1508.xml"/><Relationship Id="rId143" Type="http://schemas.openxmlformats.org/officeDocument/2006/relationships/tags" Target="../tags/tag1507.xml"/><Relationship Id="rId142" Type="http://schemas.openxmlformats.org/officeDocument/2006/relationships/tags" Target="../tags/tag1506.xml"/><Relationship Id="rId141" Type="http://schemas.openxmlformats.org/officeDocument/2006/relationships/tags" Target="../tags/tag1505.xml"/><Relationship Id="rId140" Type="http://schemas.openxmlformats.org/officeDocument/2006/relationships/tags" Target="../tags/tag1504.xml"/><Relationship Id="rId14" Type="http://schemas.openxmlformats.org/officeDocument/2006/relationships/tags" Target="../tags/tag1378.xml"/><Relationship Id="rId139" Type="http://schemas.openxmlformats.org/officeDocument/2006/relationships/tags" Target="../tags/tag1503.xml"/><Relationship Id="rId138" Type="http://schemas.openxmlformats.org/officeDocument/2006/relationships/tags" Target="../tags/tag1502.xml"/><Relationship Id="rId137" Type="http://schemas.openxmlformats.org/officeDocument/2006/relationships/tags" Target="../tags/tag1501.xml"/><Relationship Id="rId136" Type="http://schemas.openxmlformats.org/officeDocument/2006/relationships/tags" Target="../tags/tag1500.xml"/><Relationship Id="rId135" Type="http://schemas.openxmlformats.org/officeDocument/2006/relationships/tags" Target="../tags/tag1499.xml"/><Relationship Id="rId134" Type="http://schemas.openxmlformats.org/officeDocument/2006/relationships/tags" Target="../tags/tag1498.xml"/><Relationship Id="rId133" Type="http://schemas.openxmlformats.org/officeDocument/2006/relationships/tags" Target="../tags/tag1497.xml"/><Relationship Id="rId132" Type="http://schemas.openxmlformats.org/officeDocument/2006/relationships/tags" Target="../tags/tag1496.xml"/><Relationship Id="rId131" Type="http://schemas.openxmlformats.org/officeDocument/2006/relationships/tags" Target="../tags/tag1495.xml"/><Relationship Id="rId130" Type="http://schemas.openxmlformats.org/officeDocument/2006/relationships/tags" Target="../tags/tag1494.xml"/><Relationship Id="rId13" Type="http://schemas.openxmlformats.org/officeDocument/2006/relationships/tags" Target="../tags/tag1377.xml"/><Relationship Id="rId129" Type="http://schemas.openxmlformats.org/officeDocument/2006/relationships/tags" Target="../tags/tag1493.xml"/><Relationship Id="rId128" Type="http://schemas.openxmlformats.org/officeDocument/2006/relationships/tags" Target="../tags/tag1492.xml"/><Relationship Id="rId127" Type="http://schemas.openxmlformats.org/officeDocument/2006/relationships/tags" Target="../tags/tag1491.xml"/><Relationship Id="rId126" Type="http://schemas.openxmlformats.org/officeDocument/2006/relationships/tags" Target="../tags/tag1490.xml"/><Relationship Id="rId125" Type="http://schemas.openxmlformats.org/officeDocument/2006/relationships/tags" Target="../tags/tag1489.xml"/><Relationship Id="rId124" Type="http://schemas.openxmlformats.org/officeDocument/2006/relationships/tags" Target="../tags/tag1488.xml"/><Relationship Id="rId123" Type="http://schemas.openxmlformats.org/officeDocument/2006/relationships/tags" Target="../tags/tag1487.xml"/><Relationship Id="rId122" Type="http://schemas.openxmlformats.org/officeDocument/2006/relationships/tags" Target="../tags/tag1486.xml"/><Relationship Id="rId121" Type="http://schemas.openxmlformats.org/officeDocument/2006/relationships/tags" Target="../tags/tag1485.xml"/><Relationship Id="rId120" Type="http://schemas.openxmlformats.org/officeDocument/2006/relationships/tags" Target="../tags/tag1484.xml"/><Relationship Id="rId12" Type="http://schemas.openxmlformats.org/officeDocument/2006/relationships/tags" Target="../tags/tag1376.xml"/><Relationship Id="rId119" Type="http://schemas.openxmlformats.org/officeDocument/2006/relationships/tags" Target="../tags/tag1483.xml"/><Relationship Id="rId118" Type="http://schemas.openxmlformats.org/officeDocument/2006/relationships/tags" Target="../tags/tag1482.xml"/><Relationship Id="rId117" Type="http://schemas.openxmlformats.org/officeDocument/2006/relationships/tags" Target="../tags/tag1481.xml"/><Relationship Id="rId116" Type="http://schemas.openxmlformats.org/officeDocument/2006/relationships/tags" Target="../tags/tag1480.xml"/><Relationship Id="rId115" Type="http://schemas.openxmlformats.org/officeDocument/2006/relationships/tags" Target="../tags/tag1479.xml"/><Relationship Id="rId114" Type="http://schemas.openxmlformats.org/officeDocument/2006/relationships/tags" Target="../tags/tag1478.xml"/><Relationship Id="rId113" Type="http://schemas.openxmlformats.org/officeDocument/2006/relationships/tags" Target="../tags/tag1477.xml"/><Relationship Id="rId112" Type="http://schemas.openxmlformats.org/officeDocument/2006/relationships/tags" Target="../tags/tag1476.xml"/><Relationship Id="rId111" Type="http://schemas.openxmlformats.org/officeDocument/2006/relationships/tags" Target="../tags/tag1475.xml"/><Relationship Id="rId110" Type="http://schemas.openxmlformats.org/officeDocument/2006/relationships/tags" Target="../tags/tag1474.xml"/><Relationship Id="rId11" Type="http://schemas.openxmlformats.org/officeDocument/2006/relationships/tags" Target="../tags/tag1375.xml"/><Relationship Id="rId109" Type="http://schemas.openxmlformats.org/officeDocument/2006/relationships/tags" Target="../tags/tag1473.xml"/><Relationship Id="rId108" Type="http://schemas.openxmlformats.org/officeDocument/2006/relationships/tags" Target="../tags/tag1472.xml"/><Relationship Id="rId107" Type="http://schemas.openxmlformats.org/officeDocument/2006/relationships/tags" Target="../tags/tag1471.xml"/><Relationship Id="rId106" Type="http://schemas.openxmlformats.org/officeDocument/2006/relationships/tags" Target="../tags/tag1470.xml"/><Relationship Id="rId105" Type="http://schemas.openxmlformats.org/officeDocument/2006/relationships/tags" Target="../tags/tag1469.xml"/><Relationship Id="rId104" Type="http://schemas.openxmlformats.org/officeDocument/2006/relationships/tags" Target="../tags/tag1468.xml"/><Relationship Id="rId103" Type="http://schemas.openxmlformats.org/officeDocument/2006/relationships/tags" Target="../tags/tag1467.xml"/><Relationship Id="rId102" Type="http://schemas.openxmlformats.org/officeDocument/2006/relationships/tags" Target="../tags/tag1466.xml"/><Relationship Id="rId101" Type="http://schemas.openxmlformats.org/officeDocument/2006/relationships/tags" Target="../tags/tag1465.xml"/><Relationship Id="rId100" Type="http://schemas.openxmlformats.org/officeDocument/2006/relationships/tags" Target="../tags/tag1464.xml"/><Relationship Id="rId10" Type="http://schemas.openxmlformats.org/officeDocument/2006/relationships/tags" Target="../tags/tag1374.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570.xml"/><Relationship Id="rId6" Type="http://schemas.openxmlformats.org/officeDocument/2006/relationships/tags" Target="../tags/tag1569.xml"/><Relationship Id="rId5" Type="http://schemas.openxmlformats.org/officeDocument/2006/relationships/tags" Target="../tags/tag1568.xml"/><Relationship Id="rId4" Type="http://schemas.openxmlformats.org/officeDocument/2006/relationships/tags" Target="../tags/tag1567.xml"/><Relationship Id="rId3" Type="http://schemas.openxmlformats.org/officeDocument/2006/relationships/tags" Target="../tags/tag1566.xml"/><Relationship Id="rId2" Type="http://schemas.openxmlformats.org/officeDocument/2006/relationships/tags" Target="../tags/tag1565.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578.xml"/><Relationship Id="rId8" Type="http://schemas.openxmlformats.org/officeDocument/2006/relationships/tags" Target="../tags/tag1577.xml"/><Relationship Id="rId7" Type="http://schemas.openxmlformats.org/officeDocument/2006/relationships/tags" Target="../tags/tag1576.xml"/><Relationship Id="rId6" Type="http://schemas.openxmlformats.org/officeDocument/2006/relationships/tags" Target="../tags/tag1575.xml"/><Relationship Id="rId5" Type="http://schemas.openxmlformats.org/officeDocument/2006/relationships/tags" Target="../tags/tag1574.xml"/><Relationship Id="rId4" Type="http://schemas.openxmlformats.org/officeDocument/2006/relationships/tags" Target="../tags/tag1573.xml"/><Relationship Id="rId3" Type="http://schemas.openxmlformats.org/officeDocument/2006/relationships/tags" Target="../tags/tag1572.xml"/><Relationship Id="rId2" Type="http://schemas.openxmlformats.org/officeDocument/2006/relationships/tags" Target="../tags/tag1571.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99" Type="http://schemas.openxmlformats.org/officeDocument/2006/relationships/tags" Target="../tags/tag254.xml"/><Relationship Id="rId98" Type="http://schemas.openxmlformats.org/officeDocument/2006/relationships/tags" Target="../tags/tag253.xml"/><Relationship Id="rId97" Type="http://schemas.openxmlformats.org/officeDocument/2006/relationships/tags" Target="../tags/tag252.xml"/><Relationship Id="rId96" Type="http://schemas.openxmlformats.org/officeDocument/2006/relationships/tags" Target="../tags/tag251.xml"/><Relationship Id="rId95" Type="http://schemas.openxmlformats.org/officeDocument/2006/relationships/tags" Target="../tags/tag250.xml"/><Relationship Id="rId94" Type="http://schemas.openxmlformats.org/officeDocument/2006/relationships/tags" Target="../tags/tag249.xml"/><Relationship Id="rId93" Type="http://schemas.openxmlformats.org/officeDocument/2006/relationships/tags" Target="../tags/tag248.xml"/><Relationship Id="rId92" Type="http://schemas.openxmlformats.org/officeDocument/2006/relationships/tags" Target="../tags/tag247.xml"/><Relationship Id="rId91" Type="http://schemas.openxmlformats.org/officeDocument/2006/relationships/tags" Target="../tags/tag246.xml"/><Relationship Id="rId90" Type="http://schemas.openxmlformats.org/officeDocument/2006/relationships/tags" Target="../tags/tag245.xml"/><Relationship Id="rId9" Type="http://schemas.openxmlformats.org/officeDocument/2006/relationships/tags" Target="../tags/tag164.xml"/><Relationship Id="rId89" Type="http://schemas.openxmlformats.org/officeDocument/2006/relationships/tags" Target="../tags/tag244.xml"/><Relationship Id="rId88" Type="http://schemas.openxmlformats.org/officeDocument/2006/relationships/tags" Target="../tags/tag243.xml"/><Relationship Id="rId87" Type="http://schemas.openxmlformats.org/officeDocument/2006/relationships/tags" Target="../tags/tag242.xml"/><Relationship Id="rId86" Type="http://schemas.openxmlformats.org/officeDocument/2006/relationships/tags" Target="../tags/tag241.xml"/><Relationship Id="rId85" Type="http://schemas.openxmlformats.org/officeDocument/2006/relationships/tags" Target="../tags/tag240.xml"/><Relationship Id="rId84" Type="http://schemas.openxmlformats.org/officeDocument/2006/relationships/tags" Target="../tags/tag239.xml"/><Relationship Id="rId83" Type="http://schemas.openxmlformats.org/officeDocument/2006/relationships/tags" Target="../tags/tag238.xml"/><Relationship Id="rId82" Type="http://schemas.openxmlformats.org/officeDocument/2006/relationships/tags" Target="../tags/tag237.xml"/><Relationship Id="rId81" Type="http://schemas.openxmlformats.org/officeDocument/2006/relationships/tags" Target="../tags/tag236.xml"/><Relationship Id="rId80" Type="http://schemas.openxmlformats.org/officeDocument/2006/relationships/tags" Target="../tags/tag235.xml"/><Relationship Id="rId8" Type="http://schemas.openxmlformats.org/officeDocument/2006/relationships/tags" Target="../tags/tag163.xml"/><Relationship Id="rId79" Type="http://schemas.openxmlformats.org/officeDocument/2006/relationships/tags" Target="../tags/tag234.xml"/><Relationship Id="rId78" Type="http://schemas.openxmlformats.org/officeDocument/2006/relationships/tags" Target="../tags/tag233.xml"/><Relationship Id="rId77" Type="http://schemas.openxmlformats.org/officeDocument/2006/relationships/tags" Target="../tags/tag232.xml"/><Relationship Id="rId76" Type="http://schemas.openxmlformats.org/officeDocument/2006/relationships/tags" Target="../tags/tag231.xml"/><Relationship Id="rId75" Type="http://schemas.openxmlformats.org/officeDocument/2006/relationships/tags" Target="../tags/tag230.xml"/><Relationship Id="rId74" Type="http://schemas.openxmlformats.org/officeDocument/2006/relationships/tags" Target="../tags/tag229.xml"/><Relationship Id="rId73" Type="http://schemas.openxmlformats.org/officeDocument/2006/relationships/tags" Target="../tags/tag228.xml"/><Relationship Id="rId72" Type="http://schemas.openxmlformats.org/officeDocument/2006/relationships/tags" Target="../tags/tag227.xml"/><Relationship Id="rId71" Type="http://schemas.openxmlformats.org/officeDocument/2006/relationships/tags" Target="../tags/tag226.xml"/><Relationship Id="rId70" Type="http://schemas.openxmlformats.org/officeDocument/2006/relationships/tags" Target="../tags/tag225.xml"/><Relationship Id="rId7" Type="http://schemas.openxmlformats.org/officeDocument/2006/relationships/tags" Target="../tags/tag162.xml"/><Relationship Id="rId69" Type="http://schemas.openxmlformats.org/officeDocument/2006/relationships/tags" Target="../tags/tag224.xml"/><Relationship Id="rId68" Type="http://schemas.openxmlformats.org/officeDocument/2006/relationships/tags" Target="../tags/tag223.xml"/><Relationship Id="rId67" Type="http://schemas.openxmlformats.org/officeDocument/2006/relationships/tags" Target="../tags/tag222.xml"/><Relationship Id="rId66" Type="http://schemas.openxmlformats.org/officeDocument/2006/relationships/tags" Target="../tags/tag221.xml"/><Relationship Id="rId65" Type="http://schemas.openxmlformats.org/officeDocument/2006/relationships/tags" Target="../tags/tag220.xml"/><Relationship Id="rId64" Type="http://schemas.openxmlformats.org/officeDocument/2006/relationships/tags" Target="../tags/tag219.xml"/><Relationship Id="rId63" Type="http://schemas.openxmlformats.org/officeDocument/2006/relationships/tags" Target="../tags/tag218.xml"/><Relationship Id="rId62" Type="http://schemas.openxmlformats.org/officeDocument/2006/relationships/tags" Target="../tags/tag217.xml"/><Relationship Id="rId61" Type="http://schemas.openxmlformats.org/officeDocument/2006/relationships/tags" Target="../tags/tag216.xml"/><Relationship Id="rId60" Type="http://schemas.openxmlformats.org/officeDocument/2006/relationships/tags" Target="../tags/tag215.xml"/><Relationship Id="rId6" Type="http://schemas.openxmlformats.org/officeDocument/2006/relationships/tags" Target="../tags/tag161.xml"/><Relationship Id="rId59" Type="http://schemas.openxmlformats.org/officeDocument/2006/relationships/tags" Target="../tags/tag214.xml"/><Relationship Id="rId58" Type="http://schemas.openxmlformats.org/officeDocument/2006/relationships/tags" Target="../tags/tag213.xml"/><Relationship Id="rId57" Type="http://schemas.openxmlformats.org/officeDocument/2006/relationships/tags" Target="../tags/tag212.xml"/><Relationship Id="rId56" Type="http://schemas.openxmlformats.org/officeDocument/2006/relationships/tags" Target="../tags/tag211.xml"/><Relationship Id="rId55" Type="http://schemas.openxmlformats.org/officeDocument/2006/relationships/tags" Target="../tags/tag210.xml"/><Relationship Id="rId54" Type="http://schemas.openxmlformats.org/officeDocument/2006/relationships/tags" Target="../tags/tag209.xml"/><Relationship Id="rId53" Type="http://schemas.openxmlformats.org/officeDocument/2006/relationships/tags" Target="../tags/tag208.xml"/><Relationship Id="rId52" Type="http://schemas.openxmlformats.org/officeDocument/2006/relationships/tags" Target="../tags/tag207.xml"/><Relationship Id="rId51" Type="http://schemas.openxmlformats.org/officeDocument/2006/relationships/tags" Target="../tags/tag206.xml"/><Relationship Id="rId50" Type="http://schemas.openxmlformats.org/officeDocument/2006/relationships/tags" Target="../tags/tag205.xml"/><Relationship Id="rId5" Type="http://schemas.openxmlformats.org/officeDocument/2006/relationships/tags" Target="../tags/tag160.xml"/><Relationship Id="rId49" Type="http://schemas.openxmlformats.org/officeDocument/2006/relationships/tags" Target="../tags/tag204.xml"/><Relationship Id="rId48" Type="http://schemas.openxmlformats.org/officeDocument/2006/relationships/tags" Target="../tags/tag203.xml"/><Relationship Id="rId47" Type="http://schemas.openxmlformats.org/officeDocument/2006/relationships/tags" Target="../tags/tag202.xml"/><Relationship Id="rId46" Type="http://schemas.openxmlformats.org/officeDocument/2006/relationships/tags" Target="../tags/tag201.xml"/><Relationship Id="rId45" Type="http://schemas.openxmlformats.org/officeDocument/2006/relationships/tags" Target="../tags/tag200.xml"/><Relationship Id="rId44" Type="http://schemas.openxmlformats.org/officeDocument/2006/relationships/tags" Target="../tags/tag199.xml"/><Relationship Id="rId43" Type="http://schemas.openxmlformats.org/officeDocument/2006/relationships/tags" Target="../tags/tag198.xml"/><Relationship Id="rId42" Type="http://schemas.openxmlformats.org/officeDocument/2006/relationships/tags" Target="../tags/tag197.xml"/><Relationship Id="rId41" Type="http://schemas.openxmlformats.org/officeDocument/2006/relationships/tags" Target="../tags/tag196.xml"/><Relationship Id="rId40" Type="http://schemas.openxmlformats.org/officeDocument/2006/relationships/tags" Target="../tags/tag195.xml"/><Relationship Id="rId4" Type="http://schemas.openxmlformats.org/officeDocument/2006/relationships/tags" Target="../tags/tag159.xml"/><Relationship Id="rId39" Type="http://schemas.openxmlformats.org/officeDocument/2006/relationships/tags" Target="../tags/tag194.xml"/><Relationship Id="rId38" Type="http://schemas.openxmlformats.org/officeDocument/2006/relationships/tags" Target="../tags/tag193.xml"/><Relationship Id="rId37" Type="http://schemas.openxmlformats.org/officeDocument/2006/relationships/tags" Target="../tags/tag192.xml"/><Relationship Id="rId36" Type="http://schemas.openxmlformats.org/officeDocument/2006/relationships/tags" Target="../tags/tag191.xml"/><Relationship Id="rId35" Type="http://schemas.openxmlformats.org/officeDocument/2006/relationships/tags" Target="../tags/tag190.xml"/><Relationship Id="rId34" Type="http://schemas.openxmlformats.org/officeDocument/2006/relationships/tags" Target="../tags/tag189.xml"/><Relationship Id="rId33" Type="http://schemas.openxmlformats.org/officeDocument/2006/relationships/tags" Target="../tags/tag188.xml"/><Relationship Id="rId32" Type="http://schemas.openxmlformats.org/officeDocument/2006/relationships/tags" Target="../tags/tag187.xml"/><Relationship Id="rId31" Type="http://schemas.openxmlformats.org/officeDocument/2006/relationships/tags" Target="../tags/tag186.xml"/><Relationship Id="rId30" Type="http://schemas.openxmlformats.org/officeDocument/2006/relationships/tags" Target="../tags/tag185.xml"/><Relationship Id="rId3" Type="http://schemas.openxmlformats.org/officeDocument/2006/relationships/tags" Target="../tags/tag158.xml"/><Relationship Id="rId29" Type="http://schemas.openxmlformats.org/officeDocument/2006/relationships/tags" Target="../tags/tag184.xml"/><Relationship Id="rId28" Type="http://schemas.openxmlformats.org/officeDocument/2006/relationships/tags" Target="../tags/tag183.xml"/><Relationship Id="rId27" Type="http://schemas.openxmlformats.org/officeDocument/2006/relationships/tags" Target="../tags/tag182.xml"/><Relationship Id="rId26" Type="http://schemas.openxmlformats.org/officeDocument/2006/relationships/tags" Target="../tags/tag181.xml"/><Relationship Id="rId25" Type="http://schemas.openxmlformats.org/officeDocument/2006/relationships/tags" Target="../tags/tag180.xml"/><Relationship Id="rId24" Type="http://schemas.openxmlformats.org/officeDocument/2006/relationships/tags" Target="../tags/tag179.xml"/><Relationship Id="rId23" Type="http://schemas.openxmlformats.org/officeDocument/2006/relationships/tags" Target="../tags/tag178.xml"/><Relationship Id="rId22" Type="http://schemas.openxmlformats.org/officeDocument/2006/relationships/tags" Target="../tags/tag177.xml"/><Relationship Id="rId21" Type="http://schemas.openxmlformats.org/officeDocument/2006/relationships/tags" Target="../tags/tag176.xml"/><Relationship Id="rId201" Type="http://schemas.openxmlformats.org/officeDocument/2006/relationships/image" Target="../media/image2.png"/><Relationship Id="rId200" Type="http://schemas.openxmlformats.org/officeDocument/2006/relationships/tags" Target="../tags/tag355.xml"/><Relationship Id="rId20" Type="http://schemas.openxmlformats.org/officeDocument/2006/relationships/tags" Target="../tags/tag175.xml"/><Relationship Id="rId2" Type="http://schemas.openxmlformats.org/officeDocument/2006/relationships/tags" Target="../tags/tag157.xml"/><Relationship Id="rId199" Type="http://schemas.openxmlformats.org/officeDocument/2006/relationships/tags" Target="../tags/tag354.xml"/><Relationship Id="rId198" Type="http://schemas.openxmlformats.org/officeDocument/2006/relationships/tags" Target="../tags/tag353.xml"/><Relationship Id="rId197" Type="http://schemas.openxmlformats.org/officeDocument/2006/relationships/tags" Target="../tags/tag352.xml"/><Relationship Id="rId196" Type="http://schemas.openxmlformats.org/officeDocument/2006/relationships/tags" Target="../tags/tag351.xml"/><Relationship Id="rId195" Type="http://schemas.openxmlformats.org/officeDocument/2006/relationships/tags" Target="../tags/tag350.xml"/><Relationship Id="rId194" Type="http://schemas.openxmlformats.org/officeDocument/2006/relationships/tags" Target="../tags/tag349.xml"/><Relationship Id="rId193" Type="http://schemas.openxmlformats.org/officeDocument/2006/relationships/tags" Target="../tags/tag348.xml"/><Relationship Id="rId192" Type="http://schemas.openxmlformats.org/officeDocument/2006/relationships/tags" Target="../tags/tag347.xml"/><Relationship Id="rId191" Type="http://schemas.openxmlformats.org/officeDocument/2006/relationships/tags" Target="../tags/tag346.xml"/><Relationship Id="rId190" Type="http://schemas.openxmlformats.org/officeDocument/2006/relationships/tags" Target="../tags/tag345.xml"/><Relationship Id="rId19" Type="http://schemas.openxmlformats.org/officeDocument/2006/relationships/tags" Target="../tags/tag174.xml"/><Relationship Id="rId189" Type="http://schemas.openxmlformats.org/officeDocument/2006/relationships/tags" Target="../tags/tag344.xml"/><Relationship Id="rId188" Type="http://schemas.openxmlformats.org/officeDocument/2006/relationships/tags" Target="../tags/tag343.xml"/><Relationship Id="rId187" Type="http://schemas.openxmlformats.org/officeDocument/2006/relationships/tags" Target="../tags/tag342.xml"/><Relationship Id="rId186" Type="http://schemas.openxmlformats.org/officeDocument/2006/relationships/tags" Target="../tags/tag341.xml"/><Relationship Id="rId185" Type="http://schemas.openxmlformats.org/officeDocument/2006/relationships/tags" Target="../tags/tag340.xml"/><Relationship Id="rId184" Type="http://schemas.openxmlformats.org/officeDocument/2006/relationships/tags" Target="../tags/tag339.xml"/><Relationship Id="rId183" Type="http://schemas.openxmlformats.org/officeDocument/2006/relationships/tags" Target="../tags/tag338.xml"/><Relationship Id="rId182" Type="http://schemas.openxmlformats.org/officeDocument/2006/relationships/tags" Target="../tags/tag337.xml"/><Relationship Id="rId181" Type="http://schemas.openxmlformats.org/officeDocument/2006/relationships/tags" Target="../tags/tag336.xml"/><Relationship Id="rId180" Type="http://schemas.openxmlformats.org/officeDocument/2006/relationships/tags" Target="../tags/tag335.xml"/><Relationship Id="rId18" Type="http://schemas.openxmlformats.org/officeDocument/2006/relationships/tags" Target="../tags/tag173.xml"/><Relationship Id="rId179" Type="http://schemas.openxmlformats.org/officeDocument/2006/relationships/tags" Target="../tags/tag334.xml"/><Relationship Id="rId178" Type="http://schemas.openxmlformats.org/officeDocument/2006/relationships/tags" Target="../tags/tag333.xml"/><Relationship Id="rId177" Type="http://schemas.openxmlformats.org/officeDocument/2006/relationships/tags" Target="../tags/tag332.xml"/><Relationship Id="rId176" Type="http://schemas.openxmlformats.org/officeDocument/2006/relationships/tags" Target="../tags/tag331.xml"/><Relationship Id="rId175" Type="http://schemas.openxmlformats.org/officeDocument/2006/relationships/tags" Target="../tags/tag330.xml"/><Relationship Id="rId174" Type="http://schemas.openxmlformats.org/officeDocument/2006/relationships/tags" Target="../tags/tag329.xml"/><Relationship Id="rId173" Type="http://schemas.openxmlformats.org/officeDocument/2006/relationships/tags" Target="../tags/tag328.xml"/><Relationship Id="rId172" Type="http://schemas.openxmlformats.org/officeDocument/2006/relationships/tags" Target="../tags/tag327.xml"/><Relationship Id="rId171" Type="http://schemas.openxmlformats.org/officeDocument/2006/relationships/tags" Target="../tags/tag326.xml"/><Relationship Id="rId170" Type="http://schemas.openxmlformats.org/officeDocument/2006/relationships/tags" Target="../tags/tag325.xml"/><Relationship Id="rId17" Type="http://schemas.openxmlformats.org/officeDocument/2006/relationships/tags" Target="../tags/tag172.xml"/><Relationship Id="rId169" Type="http://schemas.openxmlformats.org/officeDocument/2006/relationships/tags" Target="../tags/tag324.xml"/><Relationship Id="rId168" Type="http://schemas.openxmlformats.org/officeDocument/2006/relationships/tags" Target="../tags/tag323.xml"/><Relationship Id="rId167" Type="http://schemas.openxmlformats.org/officeDocument/2006/relationships/tags" Target="../tags/tag322.xml"/><Relationship Id="rId166" Type="http://schemas.openxmlformats.org/officeDocument/2006/relationships/tags" Target="../tags/tag321.xml"/><Relationship Id="rId165" Type="http://schemas.openxmlformats.org/officeDocument/2006/relationships/tags" Target="../tags/tag320.xml"/><Relationship Id="rId164" Type="http://schemas.openxmlformats.org/officeDocument/2006/relationships/tags" Target="../tags/tag319.xml"/><Relationship Id="rId163" Type="http://schemas.openxmlformats.org/officeDocument/2006/relationships/tags" Target="../tags/tag318.xml"/><Relationship Id="rId162" Type="http://schemas.openxmlformats.org/officeDocument/2006/relationships/tags" Target="../tags/tag317.xml"/><Relationship Id="rId161" Type="http://schemas.openxmlformats.org/officeDocument/2006/relationships/tags" Target="../tags/tag316.xml"/><Relationship Id="rId160" Type="http://schemas.openxmlformats.org/officeDocument/2006/relationships/tags" Target="../tags/tag315.xml"/><Relationship Id="rId16" Type="http://schemas.openxmlformats.org/officeDocument/2006/relationships/tags" Target="../tags/tag171.xml"/><Relationship Id="rId159" Type="http://schemas.openxmlformats.org/officeDocument/2006/relationships/tags" Target="../tags/tag314.xml"/><Relationship Id="rId158" Type="http://schemas.openxmlformats.org/officeDocument/2006/relationships/tags" Target="../tags/tag313.xml"/><Relationship Id="rId157" Type="http://schemas.openxmlformats.org/officeDocument/2006/relationships/tags" Target="../tags/tag312.xml"/><Relationship Id="rId156" Type="http://schemas.openxmlformats.org/officeDocument/2006/relationships/tags" Target="../tags/tag311.xml"/><Relationship Id="rId155" Type="http://schemas.openxmlformats.org/officeDocument/2006/relationships/tags" Target="../tags/tag310.xml"/><Relationship Id="rId154" Type="http://schemas.openxmlformats.org/officeDocument/2006/relationships/tags" Target="../tags/tag309.xml"/><Relationship Id="rId153" Type="http://schemas.openxmlformats.org/officeDocument/2006/relationships/tags" Target="../tags/tag308.xml"/><Relationship Id="rId152" Type="http://schemas.openxmlformats.org/officeDocument/2006/relationships/tags" Target="../tags/tag307.xml"/><Relationship Id="rId151" Type="http://schemas.openxmlformats.org/officeDocument/2006/relationships/tags" Target="../tags/tag306.xml"/><Relationship Id="rId150" Type="http://schemas.openxmlformats.org/officeDocument/2006/relationships/tags" Target="../tags/tag305.xml"/><Relationship Id="rId15" Type="http://schemas.openxmlformats.org/officeDocument/2006/relationships/tags" Target="../tags/tag170.xml"/><Relationship Id="rId149" Type="http://schemas.openxmlformats.org/officeDocument/2006/relationships/tags" Target="../tags/tag304.xml"/><Relationship Id="rId148" Type="http://schemas.openxmlformats.org/officeDocument/2006/relationships/tags" Target="../tags/tag303.xml"/><Relationship Id="rId147" Type="http://schemas.openxmlformats.org/officeDocument/2006/relationships/tags" Target="../tags/tag302.xml"/><Relationship Id="rId146" Type="http://schemas.openxmlformats.org/officeDocument/2006/relationships/tags" Target="../tags/tag301.xml"/><Relationship Id="rId145" Type="http://schemas.openxmlformats.org/officeDocument/2006/relationships/tags" Target="../tags/tag300.xml"/><Relationship Id="rId144" Type="http://schemas.openxmlformats.org/officeDocument/2006/relationships/tags" Target="../tags/tag299.xml"/><Relationship Id="rId143" Type="http://schemas.openxmlformats.org/officeDocument/2006/relationships/tags" Target="../tags/tag298.xml"/><Relationship Id="rId142" Type="http://schemas.openxmlformats.org/officeDocument/2006/relationships/tags" Target="../tags/tag297.xml"/><Relationship Id="rId141" Type="http://schemas.openxmlformats.org/officeDocument/2006/relationships/tags" Target="../tags/tag296.xml"/><Relationship Id="rId140" Type="http://schemas.openxmlformats.org/officeDocument/2006/relationships/tags" Target="../tags/tag295.xml"/><Relationship Id="rId14" Type="http://schemas.openxmlformats.org/officeDocument/2006/relationships/tags" Target="../tags/tag169.xml"/><Relationship Id="rId139" Type="http://schemas.openxmlformats.org/officeDocument/2006/relationships/tags" Target="../tags/tag294.xml"/><Relationship Id="rId138" Type="http://schemas.openxmlformats.org/officeDocument/2006/relationships/tags" Target="../tags/tag293.xml"/><Relationship Id="rId137" Type="http://schemas.openxmlformats.org/officeDocument/2006/relationships/tags" Target="../tags/tag292.xml"/><Relationship Id="rId136" Type="http://schemas.openxmlformats.org/officeDocument/2006/relationships/tags" Target="../tags/tag291.xml"/><Relationship Id="rId135" Type="http://schemas.openxmlformats.org/officeDocument/2006/relationships/tags" Target="../tags/tag290.xml"/><Relationship Id="rId134" Type="http://schemas.openxmlformats.org/officeDocument/2006/relationships/tags" Target="../tags/tag289.xml"/><Relationship Id="rId133" Type="http://schemas.openxmlformats.org/officeDocument/2006/relationships/tags" Target="../tags/tag288.xml"/><Relationship Id="rId132" Type="http://schemas.openxmlformats.org/officeDocument/2006/relationships/tags" Target="../tags/tag287.xml"/><Relationship Id="rId131" Type="http://schemas.openxmlformats.org/officeDocument/2006/relationships/tags" Target="../tags/tag286.xml"/><Relationship Id="rId130" Type="http://schemas.openxmlformats.org/officeDocument/2006/relationships/tags" Target="../tags/tag285.xml"/><Relationship Id="rId13" Type="http://schemas.openxmlformats.org/officeDocument/2006/relationships/tags" Target="../tags/tag168.xml"/><Relationship Id="rId129" Type="http://schemas.openxmlformats.org/officeDocument/2006/relationships/tags" Target="../tags/tag284.xml"/><Relationship Id="rId128" Type="http://schemas.openxmlformats.org/officeDocument/2006/relationships/tags" Target="../tags/tag283.xml"/><Relationship Id="rId127" Type="http://schemas.openxmlformats.org/officeDocument/2006/relationships/tags" Target="../tags/tag282.xml"/><Relationship Id="rId126" Type="http://schemas.openxmlformats.org/officeDocument/2006/relationships/tags" Target="../tags/tag281.xml"/><Relationship Id="rId125" Type="http://schemas.openxmlformats.org/officeDocument/2006/relationships/tags" Target="../tags/tag280.xml"/><Relationship Id="rId124" Type="http://schemas.openxmlformats.org/officeDocument/2006/relationships/tags" Target="../tags/tag279.xml"/><Relationship Id="rId123" Type="http://schemas.openxmlformats.org/officeDocument/2006/relationships/tags" Target="../tags/tag278.xml"/><Relationship Id="rId122" Type="http://schemas.openxmlformats.org/officeDocument/2006/relationships/tags" Target="../tags/tag277.xml"/><Relationship Id="rId121" Type="http://schemas.openxmlformats.org/officeDocument/2006/relationships/tags" Target="../tags/tag276.xml"/><Relationship Id="rId120" Type="http://schemas.openxmlformats.org/officeDocument/2006/relationships/tags" Target="../tags/tag275.xml"/><Relationship Id="rId12" Type="http://schemas.openxmlformats.org/officeDocument/2006/relationships/tags" Target="../tags/tag167.xml"/><Relationship Id="rId119" Type="http://schemas.openxmlformats.org/officeDocument/2006/relationships/tags" Target="../tags/tag274.xml"/><Relationship Id="rId118" Type="http://schemas.openxmlformats.org/officeDocument/2006/relationships/tags" Target="../tags/tag273.xml"/><Relationship Id="rId117" Type="http://schemas.openxmlformats.org/officeDocument/2006/relationships/tags" Target="../tags/tag272.xml"/><Relationship Id="rId116" Type="http://schemas.openxmlformats.org/officeDocument/2006/relationships/tags" Target="../tags/tag271.xml"/><Relationship Id="rId115" Type="http://schemas.openxmlformats.org/officeDocument/2006/relationships/tags" Target="../tags/tag270.xml"/><Relationship Id="rId114" Type="http://schemas.openxmlformats.org/officeDocument/2006/relationships/tags" Target="../tags/tag269.xml"/><Relationship Id="rId113" Type="http://schemas.openxmlformats.org/officeDocument/2006/relationships/tags" Target="../tags/tag268.xml"/><Relationship Id="rId112" Type="http://schemas.openxmlformats.org/officeDocument/2006/relationships/tags" Target="../tags/tag267.xml"/><Relationship Id="rId111" Type="http://schemas.openxmlformats.org/officeDocument/2006/relationships/tags" Target="../tags/tag266.xml"/><Relationship Id="rId110" Type="http://schemas.openxmlformats.org/officeDocument/2006/relationships/tags" Target="../tags/tag265.xml"/><Relationship Id="rId11" Type="http://schemas.openxmlformats.org/officeDocument/2006/relationships/tags" Target="../tags/tag166.xml"/><Relationship Id="rId109" Type="http://schemas.openxmlformats.org/officeDocument/2006/relationships/tags" Target="../tags/tag264.xml"/><Relationship Id="rId108" Type="http://schemas.openxmlformats.org/officeDocument/2006/relationships/tags" Target="../tags/tag263.xml"/><Relationship Id="rId107" Type="http://schemas.openxmlformats.org/officeDocument/2006/relationships/tags" Target="../tags/tag262.xml"/><Relationship Id="rId106" Type="http://schemas.openxmlformats.org/officeDocument/2006/relationships/tags" Target="../tags/tag261.xml"/><Relationship Id="rId105" Type="http://schemas.openxmlformats.org/officeDocument/2006/relationships/tags" Target="../tags/tag260.xml"/><Relationship Id="rId104" Type="http://schemas.openxmlformats.org/officeDocument/2006/relationships/tags" Target="../tags/tag259.xml"/><Relationship Id="rId103" Type="http://schemas.openxmlformats.org/officeDocument/2006/relationships/tags" Target="../tags/tag258.xml"/><Relationship Id="rId102" Type="http://schemas.openxmlformats.org/officeDocument/2006/relationships/tags" Target="../tags/tag257.xml"/><Relationship Id="rId101" Type="http://schemas.openxmlformats.org/officeDocument/2006/relationships/tags" Target="../tags/tag256.xml"/><Relationship Id="rId100" Type="http://schemas.openxmlformats.org/officeDocument/2006/relationships/tags" Target="../tags/tag255.xml"/><Relationship Id="rId10" Type="http://schemas.openxmlformats.org/officeDocument/2006/relationships/tags" Target="../tags/tag16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582.xml"/><Relationship Id="rId4" Type="http://schemas.openxmlformats.org/officeDocument/2006/relationships/tags" Target="../tags/tag1581.xml"/><Relationship Id="rId3" Type="http://schemas.openxmlformats.org/officeDocument/2006/relationships/tags" Target="../tags/tag1580.xml"/><Relationship Id="rId2" Type="http://schemas.openxmlformats.org/officeDocument/2006/relationships/tags" Target="../tags/tag1579.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1585.xml"/><Relationship Id="rId3" Type="http://schemas.openxmlformats.org/officeDocument/2006/relationships/tags" Target="../tags/tag1584.xml"/><Relationship Id="rId2" Type="http://schemas.openxmlformats.org/officeDocument/2006/relationships/tags" Target="../tags/tag1583.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1589.xml"/><Relationship Id="rId4" Type="http://schemas.openxmlformats.org/officeDocument/2006/relationships/tags" Target="../tags/tag1588.xml"/><Relationship Id="rId3" Type="http://schemas.openxmlformats.org/officeDocument/2006/relationships/tags" Target="../tags/tag1587.xml"/><Relationship Id="rId2" Type="http://schemas.openxmlformats.org/officeDocument/2006/relationships/tags" Target="../tags/tag1586.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594.xml"/><Relationship Id="rId5" Type="http://schemas.openxmlformats.org/officeDocument/2006/relationships/tags" Target="../tags/tag1593.xml"/><Relationship Id="rId4" Type="http://schemas.openxmlformats.org/officeDocument/2006/relationships/tags" Target="../tags/tag1592.xml"/><Relationship Id="rId3" Type="http://schemas.openxmlformats.org/officeDocument/2006/relationships/tags" Target="../tags/tag1591.xml"/><Relationship Id="rId2" Type="http://schemas.openxmlformats.org/officeDocument/2006/relationships/tags" Target="../tags/tag159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602.xml"/><Relationship Id="rId8" Type="http://schemas.openxmlformats.org/officeDocument/2006/relationships/tags" Target="../tags/tag1601.xml"/><Relationship Id="rId7" Type="http://schemas.openxmlformats.org/officeDocument/2006/relationships/tags" Target="../tags/tag1600.xml"/><Relationship Id="rId6" Type="http://schemas.openxmlformats.org/officeDocument/2006/relationships/tags" Target="../tags/tag1599.xml"/><Relationship Id="rId5" Type="http://schemas.openxmlformats.org/officeDocument/2006/relationships/tags" Target="../tags/tag1598.xml"/><Relationship Id="rId4" Type="http://schemas.openxmlformats.org/officeDocument/2006/relationships/tags" Target="../tags/tag1597.xml"/><Relationship Id="rId3" Type="http://schemas.openxmlformats.org/officeDocument/2006/relationships/tags" Target="../tags/tag1596.xml"/><Relationship Id="rId2" Type="http://schemas.openxmlformats.org/officeDocument/2006/relationships/tags" Target="../tags/tag1595.xml"/><Relationship Id="rId12" Type="http://schemas.openxmlformats.org/officeDocument/2006/relationships/image" Target="../media/image3.png"/><Relationship Id="rId11" Type="http://schemas.openxmlformats.org/officeDocument/2006/relationships/tags" Target="../tags/tag1604.xml"/><Relationship Id="rId10" Type="http://schemas.openxmlformats.org/officeDocument/2006/relationships/tags" Target="../tags/tag1603.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9" Type="http://schemas.openxmlformats.org/officeDocument/2006/relationships/tags" Target="../tags/tag1710.xml"/><Relationship Id="rId98" Type="http://schemas.openxmlformats.org/officeDocument/2006/relationships/tags" Target="../tags/tag1709.xml"/><Relationship Id="rId97" Type="http://schemas.openxmlformats.org/officeDocument/2006/relationships/tags" Target="../tags/tag1708.xml"/><Relationship Id="rId96" Type="http://schemas.openxmlformats.org/officeDocument/2006/relationships/tags" Target="../tags/tag1707.xml"/><Relationship Id="rId95" Type="http://schemas.openxmlformats.org/officeDocument/2006/relationships/tags" Target="../tags/tag1706.xml"/><Relationship Id="rId94" Type="http://schemas.openxmlformats.org/officeDocument/2006/relationships/tags" Target="../tags/tag1705.xml"/><Relationship Id="rId93" Type="http://schemas.openxmlformats.org/officeDocument/2006/relationships/tags" Target="../tags/tag1704.xml"/><Relationship Id="rId92" Type="http://schemas.openxmlformats.org/officeDocument/2006/relationships/tags" Target="../tags/tag1703.xml"/><Relationship Id="rId91" Type="http://schemas.openxmlformats.org/officeDocument/2006/relationships/tags" Target="../tags/tag1702.xml"/><Relationship Id="rId90" Type="http://schemas.openxmlformats.org/officeDocument/2006/relationships/tags" Target="../tags/tag1701.xml"/><Relationship Id="rId9" Type="http://schemas.openxmlformats.org/officeDocument/2006/relationships/tags" Target="../tags/tag1620.xml"/><Relationship Id="rId89" Type="http://schemas.openxmlformats.org/officeDocument/2006/relationships/tags" Target="../tags/tag1700.xml"/><Relationship Id="rId88" Type="http://schemas.openxmlformats.org/officeDocument/2006/relationships/tags" Target="../tags/tag1699.xml"/><Relationship Id="rId87" Type="http://schemas.openxmlformats.org/officeDocument/2006/relationships/tags" Target="../tags/tag1698.xml"/><Relationship Id="rId86" Type="http://schemas.openxmlformats.org/officeDocument/2006/relationships/tags" Target="../tags/tag1697.xml"/><Relationship Id="rId85" Type="http://schemas.openxmlformats.org/officeDocument/2006/relationships/tags" Target="../tags/tag1696.xml"/><Relationship Id="rId84" Type="http://schemas.openxmlformats.org/officeDocument/2006/relationships/tags" Target="../tags/tag1695.xml"/><Relationship Id="rId83" Type="http://schemas.openxmlformats.org/officeDocument/2006/relationships/tags" Target="../tags/tag1694.xml"/><Relationship Id="rId82" Type="http://schemas.openxmlformats.org/officeDocument/2006/relationships/tags" Target="../tags/tag1693.xml"/><Relationship Id="rId81" Type="http://schemas.openxmlformats.org/officeDocument/2006/relationships/tags" Target="../tags/tag1692.xml"/><Relationship Id="rId80" Type="http://schemas.openxmlformats.org/officeDocument/2006/relationships/tags" Target="../tags/tag1691.xml"/><Relationship Id="rId8" Type="http://schemas.openxmlformats.org/officeDocument/2006/relationships/tags" Target="../tags/tag1619.xml"/><Relationship Id="rId79" Type="http://schemas.openxmlformats.org/officeDocument/2006/relationships/tags" Target="../tags/tag1690.xml"/><Relationship Id="rId78" Type="http://schemas.openxmlformats.org/officeDocument/2006/relationships/tags" Target="../tags/tag1689.xml"/><Relationship Id="rId77" Type="http://schemas.openxmlformats.org/officeDocument/2006/relationships/tags" Target="../tags/tag1688.xml"/><Relationship Id="rId76" Type="http://schemas.openxmlformats.org/officeDocument/2006/relationships/tags" Target="../tags/tag1687.xml"/><Relationship Id="rId75" Type="http://schemas.openxmlformats.org/officeDocument/2006/relationships/tags" Target="../tags/tag1686.xml"/><Relationship Id="rId74" Type="http://schemas.openxmlformats.org/officeDocument/2006/relationships/tags" Target="../tags/tag1685.xml"/><Relationship Id="rId73" Type="http://schemas.openxmlformats.org/officeDocument/2006/relationships/tags" Target="../tags/tag1684.xml"/><Relationship Id="rId72" Type="http://schemas.openxmlformats.org/officeDocument/2006/relationships/tags" Target="../tags/tag1683.xml"/><Relationship Id="rId71" Type="http://schemas.openxmlformats.org/officeDocument/2006/relationships/tags" Target="../tags/tag1682.xml"/><Relationship Id="rId70" Type="http://schemas.openxmlformats.org/officeDocument/2006/relationships/tags" Target="../tags/tag1681.xml"/><Relationship Id="rId7" Type="http://schemas.openxmlformats.org/officeDocument/2006/relationships/tags" Target="../tags/tag1618.xml"/><Relationship Id="rId69" Type="http://schemas.openxmlformats.org/officeDocument/2006/relationships/tags" Target="../tags/tag1680.xml"/><Relationship Id="rId68" Type="http://schemas.openxmlformats.org/officeDocument/2006/relationships/tags" Target="../tags/tag1679.xml"/><Relationship Id="rId67" Type="http://schemas.openxmlformats.org/officeDocument/2006/relationships/tags" Target="../tags/tag1678.xml"/><Relationship Id="rId66" Type="http://schemas.openxmlformats.org/officeDocument/2006/relationships/tags" Target="../tags/tag1677.xml"/><Relationship Id="rId65" Type="http://schemas.openxmlformats.org/officeDocument/2006/relationships/tags" Target="../tags/tag1676.xml"/><Relationship Id="rId64" Type="http://schemas.openxmlformats.org/officeDocument/2006/relationships/tags" Target="../tags/tag1675.xml"/><Relationship Id="rId63" Type="http://schemas.openxmlformats.org/officeDocument/2006/relationships/tags" Target="../tags/tag1674.xml"/><Relationship Id="rId62" Type="http://schemas.openxmlformats.org/officeDocument/2006/relationships/tags" Target="../tags/tag1673.xml"/><Relationship Id="rId61" Type="http://schemas.openxmlformats.org/officeDocument/2006/relationships/tags" Target="../tags/tag1672.xml"/><Relationship Id="rId60" Type="http://schemas.openxmlformats.org/officeDocument/2006/relationships/tags" Target="../tags/tag1671.xml"/><Relationship Id="rId6" Type="http://schemas.openxmlformats.org/officeDocument/2006/relationships/tags" Target="../tags/tag1617.xml"/><Relationship Id="rId59" Type="http://schemas.openxmlformats.org/officeDocument/2006/relationships/tags" Target="../tags/tag1670.xml"/><Relationship Id="rId58" Type="http://schemas.openxmlformats.org/officeDocument/2006/relationships/tags" Target="../tags/tag1669.xml"/><Relationship Id="rId57" Type="http://schemas.openxmlformats.org/officeDocument/2006/relationships/tags" Target="../tags/tag1668.xml"/><Relationship Id="rId56" Type="http://schemas.openxmlformats.org/officeDocument/2006/relationships/tags" Target="../tags/tag1667.xml"/><Relationship Id="rId55" Type="http://schemas.openxmlformats.org/officeDocument/2006/relationships/tags" Target="../tags/tag1666.xml"/><Relationship Id="rId54" Type="http://schemas.openxmlformats.org/officeDocument/2006/relationships/tags" Target="../tags/tag1665.xml"/><Relationship Id="rId53" Type="http://schemas.openxmlformats.org/officeDocument/2006/relationships/tags" Target="../tags/tag1664.xml"/><Relationship Id="rId52" Type="http://schemas.openxmlformats.org/officeDocument/2006/relationships/tags" Target="../tags/tag1663.xml"/><Relationship Id="rId51" Type="http://schemas.openxmlformats.org/officeDocument/2006/relationships/tags" Target="../tags/tag1662.xml"/><Relationship Id="rId50" Type="http://schemas.openxmlformats.org/officeDocument/2006/relationships/tags" Target="../tags/tag1661.xml"/><Relationship Id="rId5" Type="http://schemas.openxmlformats.org/officeDocument/2006/relationships/tags" Target="../tags/tag1616.xml"/><Relationship Id="rId49" Type="http://schemas.openxmlformats.org/officeDocument/2006/relationships/tags" Target="../tags/tag1660.xml"/><Relationship Id="rId48" Type="http://schemas.openxmlformats.org/officeDocument/2006/relationships/tags" Target="../tags/tag1659.xml"/><Relationship Id="rId47" Type="http://schemas.openxmlformats.org/officeDocument/2006/relationships/tags" Target="../tags/tag1658.xml"/><Relationship Id="rId46" Type="http://schemas.openxmlformats.org/officeDocument/2006/relationships/tags" Target="../tags/tag1657.xml"/><Relationship Id="rId45" Type="http://schemas.openxmlformats.org/officeDocument/2006/relationships/tags" Target="../tags/tag1656.xml"/><Relationship Id="rId44" Type="http://schemas.openxmlformats.org/officeDocument/2006/relationships/tags" Target="../tags/tag1655.xml"/><Relationship Id="rId43" Type="http://schemas.openxmlformats.org/officeDocument/2006/relationships/tags" Target="../tags/tag1654.xml"/><Relationship Id="rId42" Type="http://schemas.openxmlformats.org/officeDocument/2006/relationships/tags" Target="../tags/tag1653.xml"/><Relationship Id="rId41" Type="http://schemas.openxmlformats.org/officeDocument/2006/relationships/tags" Target="../tags/tag1652.xml"/><Relationship Id="rId40" Type="http://schemas.openxmlformats.org/officeDocument/2006/relationships/tags" Target="../tags/tag1651.xml"/><Relationship Id="rId4" Type="http://schemas.openxmlformats.org/officeDocument/2006/relationships/tags" Target="../tags/tag1615.xml"/><Relationship Id="rId39" Type="http://schemas.openxmlformats.org/officeDocument/2006/relationships/tags" Target="../tags/tag1650.xml"/><Relationship Id="rId38" Type="http://schemas.openxmlformats.org/officeDocument/2006/relationships/tags" Target="../tags/tag1649.xml"/><Relationship Id="rId37" Type="http://schemas.openxmlformats.org/officeDocument/2006/relationships/tags" Target="../tags/tag1648.xml"/><Relationship Id="rId36" Type="http://schemas.openxmlformats.org/officeDocument/2006/relationships/tags" Target="../tags/tag1647.xml"/><Relationship Id="rId35" Type="http://schemas.openxmlformats.org/officeDocument/2006/relationships/tags" Target="../tags/tag1646.xml"/><Relationship Id="rId34" Type="http://schemas.openxmlformats.org/officeDocument/2006/relationships/tags" Target="../tags/tag1645.xml"/><Relationship Id="rId33" Type="http://schemas.openxmlformats.org/officeDocument/2006/relationships/tags" Target="../tags/tag1644.xml"/><Relationship Id="rId32" Type="http://schemas.openxmlformats.org/officeDocument/2006/relationships/tags" Target="../tags/tag1643.xml"/><Relationship Id="rId31" Type="http://schemas.openxmlformats.org/officeDocument/2006/relationships/tags" Target="../tags/tag1642.xml"/><Relationship Id="rId30" Type="http://schemas.openxmlformats.org/officeDocument/2006/relationships/tags" Target="../tags/tag1641.xml"/><Relationship Id="rId3" Type="http://schemas.openxmlformats.org/officeDocument/2006/relationships/tags" Target="../tags/tag1614.xml"/><Relationship Id="rId29" Type="http://schemas.openxmlformats.org/officeDocument/2006/relationships/tags" Target="../tags/tag1640.xml"/><Relationship Id="rId28" Type="http://schemas.openxmlformats.org/officeDocument/2006/relationships/tags" Target="../tags/tag1639.xml"/><Relationship Id="rId27" Type="http://schemas.openxmlformats.org/officeDocument/2006/relationships/tags" Target="../tags/tag1638.xml"/><Relationship Id="rId26" Type="http://schemas.openxmlformats.org/officeDocument/2006/relationships/tags" Target="../tags/tag1637.xml"/><Relationship Id="rId25" Type="http://schemas.openxmlformats.org/officeDocument/2006/relationships/tags" Target="../tags/tag1636.xml"/><Relationship Id="rId24" Type="http://schemas.openxmlformats.org/officeDocument/2006/relationships/tags" Target="../tags/tag1635.xml"/><Relationship Id="rId23" Type="http://schemas.openxmlformats.org/officeDocument/2006/relationships/tags" Target="../tags/tag1634.xml"/><Relationship Id="rId22" Type="http://schemas.openxmlformats.org/officeDocument/2006/relationships/tags" Target="../tags/tag1633.xml"/><Relationship Id="rId21" Type="http://schemas.openxmlformats.org/officeDocument/2006/relationships/tags" Target="../tags/tag1632.xml"/><Relationship Id="rId20" Type="http://schemas.openxmlformats.org/officeDocument/2006/relationships/tags" Target="../tags/tag1631.xml"/><Relationship Id="rId2" Type="http://schemas.openxmlformats.org/officeDocument/2006/relationships/tags" Target="../tags/tag1613.xml"/><Relationship Id="rId19" Type="http://schemas.openxmlformats.org/officeDocument/2006/relationships/tags" Target="../tags/tag1630.xml"/><Relationship Id="rId18" Type="http://schemas.openxmlformats.org/officeDocument/2006/relationships/tags" Target="../tags/tag1629.xml"/><Relationship Id="rId17" Type="http://schemas.openxmlformats.org/officeDocument/2006/relationships/tags" Target="../tags/tag1628.xml"/><Relationship Id="rId16" Type="http://schemas.openxmlformats.org/officeDocument/2006/relationships/tags" Target="../tags/tag1627.xml"/><Relationship Id="rId15" Type="http://schemas.openxmlformats.org/officeDocument/2006/relationships/tags" Target="../tags/tag1626.xml"/><Relationship Id="rId147" Type="http://schemas.openxmlformats.org/officeDocument/2006/relationships/tags" Target="../tags/tag1757.xml"/><Relationship Id="rId146" Type="http://schemas.openxmlformats.org/officeDocument/2006/relationships/tags" Target="../tags/tag1756.xml"/><Relationship Id="rId145" Type="http://schemas.openxmlformats.org/officeDocument/2006/relationships/tags" Target="../tags/tag1755.xml"/><Relationship Id="rId144" Type="http://schemas.openxmlformats.org/officeDocument/2006/relationships/tags" Target="../tags/tag1754.xml"/><Relationship Id="rId143" Type="http://schemas.openxmlformats.org/officeDocument/2006/relationships/tags" Target="../tags/tag1753.xml"/><Relationship Id="rId142" Type="http://schemas.openxmlformats.org/officeDocument/2006/relationships/tags" Target="../tags/tag1752.xml"/><Relationship Id="rId141" Type="http://schemas.openxmlformats.org/officeDocument/2006/relationships/image" Target="../media/image1.png"/><Relationship Id="rId140" Type="http://schemas.openxmlformats.org/officeDocument/2006/relationships/tags" Target="../tags/tag1751.xml"/><Relationship Id="rId14" Type="http://schemas.openxmlformats.org/officeDocument/2006/relationships/tags" Target="../tags/tag1625.xml"/><Relationship Id="rId139" Type="http://schemas.openxmlformats.org/officeDocument/2006/relationships/tags" Target="../tags/tag1750.xml"/><Relationship Id="rId138" Type="http://schemas.openxmlformats.org/officeDocument/2006/relationships/tags" Target="../tags/tag1749.xml"/><Relationship Id="rId137" Type="http://schemas.openxmlformats.org/officeDocument/2006/relationships/tags" Target="../tags/tag1748.xml"/><Relationship Id="rId136" Type="http://schemas.openxmlformats.org/officeDocument/2006/relationships/tags" Target="../tags/tag1747.xml"/><Relationship Id="rId135" Type="http://schemas.openxmlformats.org/officeDocument/2006/relationships/tags" Target="../tags/tag1746.xml"/><Relationship Id="rId134" Type="http://schemas.openxmlformats.org/officeDocument/2006/relationships/tags" Target="../tags/tag1745.xml"/><Relationship Id="rId133" Type="http://schemas.openxmlformats.org/officeDocument/2006/relationships/tags" Target="../tags/tag1744.xml"/><Relationship Id="rId132" Type="http://schemas.openxmlformats.org/officeDocument/2006/relationships/tags" Target="../tags/tag1743.xml"/><Relationship Id="rId131" Type="http://schemas.openxmlformats.org/officeDocument/2006/relationships/tags" Target="../tags/tag1742.xml"/><Relationship Id="rId130" Type="http://schemas.openxmlformats.org/officeDocument/2006/relationships/tags" Target="../tags/tag1741.xml"/><Relationship Id="rId13" Type="http://schemas.openxmlformats.org/officeDocument/2006/relationships/tags" Target="../tags/tag1624.xml"/><Relationship Id="rId129" Type="http://schemas.openxmlformats.org/officeDocument/2006/relationships/tags" Target="../tags/tag1740.xml"/><Relationship Id="rId128" Type="http://schemas.openxmlformats.org/officeDocument/2006/relationships/tags" Target="../tags/tag1739.xml"/><Relationship Id="rId127" Type="http://schemas.openxmlformats.org/officeDocument/2006/relationships/tags" Target="../tags/tag1738.xml"/><Relationship Id="rId126" Type="http://schemas.openxmlformats.org/officeDocument/2006/relationships/tags" Target="../tags/tag1737.xml"/><Relationship Id="rId125" Type="http://schemas.openxmlformats.org/officeDocument/2006/relationships/tags" Target="../tags/tag1736.xml"/><Relationship Id="rId124" Type="http://schemas.openxmlformats.org/officeDocument/2006/relationships/tags" Target="../tags/tag1735.xml"/><Relationship Id="rId123" Type="http://schemas.openxmlformats.org/officeDocument/2006/relationships/tags" Target="../tags/tag1734.xml"/><Relationship Id="rId122" Type="http://schemas.openxmlformats.org/officeDocument/2006/relationships/tags" Target="../tags/tag1733.xml"/><Relationship Id="rId121" Type="http://schemas.openxmlformats.org/officeDocument/2006/relationships/tags" Target="../tags/tag1732.xml"/><Relationship Id="rId120" Type="http://schemas.openxmlformats.org/officeDocument/2006/relationships/tags" Target="../tags/tag1731.xml"/><Relationship Id="rId12" Type="http://schemas.openxmlformats.org/officeDocument/2006/relationships/tags" Target="../tags/tag1623.xml"/><Relationship Id="rId119" Type="http://schemas.openxmlformats.org/officeDocument/2006/relationships/tags" Target="../tags/tag1730.xml"/><Relationship Id="rId118" Type="http://schemas.openxmlformats.org/officeDocument/2006/relationships/tags" Target="../tags/tag1729.xml"/><Relationship Id="rId117" Type="http://schemas.openxmlformats.org/officeDocument/2006/relationships/tags" Target="../tags/tag1728.xml"/><Relationship Id="rId116" Type="http://schemas.openxmlformats.org/officeDocument/2006/relationships/tags" Target="../tags/tag1727.xml"/><Relationship Id="rId115" Type="http://schemas.openxmlformats.org/officeDocument/2006/relationships/tags" Target="../tags/tag1726.xml"/><Relationship Id="rId114" Type="http://schemas.openxmlformats.org/officeDocument/2006/relationships/tags" Target="../tags/tag1725.xml"/><Relationship Id="rId113" Type="http://schemas.openxmlformats.org/officeDocument/2006/relationships/tags" Target="../tags/tag1724.xml"/><Relationship Id="rId112" Type="http://schemas.openxmlformats.org/officeDocument/2006/relationships/tags" Target="../tags/tag1723.xml"/><Relationship Id="rId111" Type="http://schemas.openxmlformats.org/officeDocument/2006/relationships/tags" Target="../tags/tag1722.xml"/><Relationship Id="rId110" Type="http://schemas.openxmlformats.org/officeDocument/2006/relationships/tags" Target="../tags/tag1721.xml"/><Relationship Id="rId11" Type="http://schemas.openxmlformats.org/officeDocument/2006/relationships/tags" Target="../tags/tag1622.xml"/><Relationship Id="rId109" Type="http://schemas.openxmlformats.org/officeDocument/2006/relationships/tags" Target="../tags/tag1720.xml"/><Relationship Id="rId108" Type="http://schemas.openxmlformats.org/officeDocument/2006/relationships/tags" Target="../tags/tag1719.xml"/><Relationship Id="rId107" Type="http://schemas.openxmlformats.org/officeDocument/2006/relationships/tags" Target="../tags/tag1718.xml"/><Relationship Id="rId106" Type="http://schemas.openxmlformats.org/officeDocument/2006/relationships/tags" Target="../tags/tag1717.xml"/><Relationship Id="rId105" Type="http://schemas.openxmlformats.org/officeDocument/2006/relationships/tags" Target="../tags/tag1716.xml"/><Relationship Id="rId104" Type="http://schemas.openxmlformats.org/officeDocument/2006/relationships/tags" Target="../tags/tag1715.xml"/><Relationship Id="rId103" Type="http://schemas.openxmlformats.org/officeDocument/2006/relationships/tags" Target="../tags/tag1714.xml"/><Relationship Id="rId102" Type="http://schemas.openxmlformats.org/officeDocument/2006/relationships/tags" Target="../tags/tag1713.xml"/><Relationship Id="rId101" Type="http://schemas.openxmlformats.org/officeDocument/2006/relationships/tags" Target="../tags/tag1712.xml"/><Relationship Id="rId100" Type="http://schemas.openxmlformats.org/officeDocument/2006/relationships/tags" Target="../tags/tag1711.xml"/><Relationship Id="rId10" Type="http://schemas.openxmlformats.org/officeDocument/2006/relationships/tags" Target="../tags/tag1621.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1762.xml"/><Relationship Id="rId5" Type="http://schemas.openxmlformats.org/officeDocument/2006/relationships/tags" Target="../tags/tag1761.xml"/><Relationship Id="rId4" Type="http://schemas.openxmlformats.org/officeDocument/2006/relationships/tags" Target="../tags/tag1760.xml"/><Relationship Id="rId3" Type="http://schemas.openxmlformats.org/officeDocument/2006/relationships/tags" Target="../tags/tag1759.xml"/><Relationship Id="rId2" Type="http://schemas.openxmlformats.org/officeDocument/2006/relationships/tags" Target="../tags/tag1758.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1768.xml"/><Relationship Id="rId6" Type="http://schemas.openxmlformats.org/officeDocument/2006/relationships/tags" Target="../tags/tag1767.xml"/><Relationship Id="rId5" Type="http://schemas.openxmlformats.org/officeDocument/2006/relationships/tags" Target="../tags/tag1766.xml"/><Relationship Id="rId4" Type="http://schemas.openxmlformats.org/officeDocument/2006/relationships/tags" Target="../tags/tag1765.xml"/><Relationship Id="rId3" Type="http://schemas.openxmlformats.org/officeDocument/2006/relationships/tags" Target="../tags/tag1764.xml"/><Relationship Id="rId2" Type="http://schemas.openxmlformats.org/officeDocument/2006/relationships/tags" Target="../tags/tag1763.xm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99" Type="http://schemas.openxmlformats.org/officeDocument/2006/relationships/tags" Target="../tags/tag1866.xml"/><Relationship Id="rId98" Type="http://schemas.openxmlformats.org/officeDocument/2006/relationships/tags" Target="../tags/tag1865.xml"/><Relationship Id="rId97" Type="http://schemas.openxmlformats.org/officeDocument/2006/relationships/tags" Target="../tags/tag1864.xml"/><Relationship Id="rId96" Type="http://schemas.openxmlformats.org/officeDocument/2006/relationships/tags" Target="../tags/tag1863.xml"/><Relationship Id="rId95" Type="http://schemas.openxmlformats.org/officeDocument/2006/relationships/tags" Target="../tags/tag1862.xml"/><Relationship Id="rId94" Type="http://schemas.openxmlformats.org/officeDocument/2006/relationships/tags" Target="../tags/tag1861.xml"/><Relationship Id="rId93" Type="http://schemas.openxmlformats.org/officeDocument/2006/relationships/tags" Target="../tags/tag1860.xml"/><Relationship Id="rId92" Type="http://schemas.openxmlformats.org/officeDocument/2006/relationships/tags" Target="../tags/tag1859.xml"/><Relationship Id="rId91" Type="http://schemas.openxmlformats.org/officeDocument/2006/relationships/tags" Target="../tags/tag1858.xml"/><Relationship Id="rId90" Type="http://schemas.openxmlformats.org/officeDocument/2006/relationships/tags" Target="../tags/tag1857.xml"/><Relationship Id="rId9" Type="http://schemas.openxmlformats.org/officeDocument/2006/relationships/tags" Target="../tags/tag1776.xml"/><Relationship Id="rId89" Type="http://schemas.openxmlformats.org/officeDocument/2006/relationships/tags" Target="../tags/tag1856.xml"/><Relationship Id="rId88" Type="http://schemas.openxmlformats.org/officeDocument/2006/relationships/tags" Target="../tags/tag1855.xml"/><Relationship Id="rId87" Type="http://schemas.openxmlformats.org/officeDocument/2006/relationships/tags" Target="../tags/tag1854.xml"/><Relationship Id="rId86" Type="http://schemas.openxmlformats.org/officeDocument/2006/relationships/tags" Target="../tags/tag1853.xml"/><Relationship Id="rId85" Type="http://schemas.openxmlformats.org/officeDocument/2006/relationships/tags" Target="../tags/tag1852.xml"/><Relationship Id="rId84" Type="http://schemas.openxmlformats.org/officeDocument/2006/relationships/tags" Target="../tags/tag1851.xml"/><Relationship Id="rId83" Type="http://schemas.openxmlformats.org/officeDocument/2006/relationships/tags" Target="../tags/tag1850.xml"/><Relationship Id="rId82" Type="http://schemas.openxmlformats.org/officeDocument/2006/relationships/tags" Target="../tags/tag1849.xml"/><Relationship Id="rId81" Type="http://schemas.openxmlformats.org/officeDocument/2006/relationships/tags" Target="../tags/tag1848.xml"/><Relationship Id="rId80" Type="http://schemas.openxmlformats.org/officeDocument/2006/relationships/tags" Target="../tags/tag1847.xml"/><Relationship Id="rId8" Type="http://schemas.openxmlformats.org/officeDocument/2006/relationships/tags" Target="../tags/tag1775.xml"/><Relationship Id="rId79" Type="http://schemas.openxmlformats.org/officeDocument/2006/relationships/tags" Target="../tags/tag1846.xml"/><Relationship Id="rId78" Type="http://schemas.openxmlformats.org/officeDocument/2006/relationships/tags" Target="../tags/tag1845.xml"/><Relationship Id="rId77" Type="http://schemas.openxmlformats.org/officeDocument/2006/relationships/tags" Target="../tags/tag1844.xml"/><Relationship Id="rId76" Type="http://schemas.openxmlformats.org/officeDocument/2006/relationships/tags" Target="../tags/tag1843.xml"/><Relationship Id="rId75" Type="http://schemas.openxmlformats.org/officeDocument/2006/relationships/tags" Target="../tags/tag1842.xml"/><Relationship Id="rId74" Type="http://schemas.openxmlformats.org/officeDocument/2006/relationships/tags" Target="../tags/tag1841.xml"/><Relationship Id="rId73" Type="http://schemas.openxmlformats.org/officeDocument/2006/relationships/tags" Target="../tags/tag1840.xml"/><Relationship Id="rId72" Type="http://schemas.openxmlformats.org/officeDocument/2006/relationships/tags" Target="../tags/tag1839.xml"/><Relationship Id="rId71" Type="http://schemas.openxmlformats.org/officeDocument/2006/relationships/tags" Target="../tags/tag1838.xml"/><Relationship Id="rId70" Type="http://schemas.openxmlformats.org/officeDocument/2006/relationships/tags" Target="../tags/tag1837.xml"/><Relationship Id="rId7" Type="http://schemas.openxmlformats.org/officeDocument/2006/relationships/tags" Target="../tags/tag1774.xml"/><Relationship Id="rId69" Type="http://schemas.openxmlformats.org/officeDocument/2006/relationships/tags" Target="../tags/tag1836.xml"/><Relationship Id="rId68" Type="http://schemas.openxmlformats.org/officeDocument/2006/relationships/tags" Target="../tags/tag1835.xml"/><Relationship Id="rId67" Type="http://schemas.openxmlformats.org/officeDocument/2006/relationships/tags" Target="../tags/tag1834.xml"/><Relationship Id="rId66" Type="http://schemas.openxmlformats.org/officeDocument/2006/relationships/tags" Target="../tags/tag1833.xml"/><Relationship Id="rId65" Type="http://schemas.openxmlformats.org/officeDocument/2006/relationships/tags" Target="../tags/tag1832.xml"/><Relationship Id="rId64" Type="http://schemas.openxmlformats.org/officeDocument/2006/relationships/tags" Target="../tags/tag1831.xml"/><Relationship Id="rId63" Type="http://schemas.openxmlformats.org/officeDocument/2006/relationships/tags" Target="../tags/tag1830.xml"/><Relationship Id="rId62" Type="http://schemas.openxmlformats.org/officeDocument/2006/relationships/tags" Target="../tags/tag1829.xml"/><Relationship Id="rId61" Type="http://schemas.openxmlformats.org/officeDocument/2006/relationships/tags" Target="../tags/tag1828.xml"/><Relationship Id="rId60" Type="http://schemas.openxmlformats.org/officeDocument/2006/relationships/tags" Target="../tags/tag1827.xml"/><Relationship Id="rId6" Type="http://schemas.openxmlformats.org/officeDocument/2006/relationships/tags" Target="../tags/tag1773.xml"/><Relationship Id="rId59" Type="http://schemas.openxmlformats.org/officeDocument/2006/relationships/tags" Target="../tags/tag1826.xml"/><Relationship Id="rId58" Type="http://schemas.openxmlformats.org/officeDocument/2006/relationships/tags" Target="../tags/tag1825.xml"/><Relationship Id="rId57" Type="http://schemas.openxmlformats.org/officeDocument/2006/relationships/tags" Target="../tags/tag1824.xml"/><Relationship Id="rId56" Type="http://schemas.openxmlformats.org/officeDocument/2006/relationships/tags" Target="../tags/tag1823.xml"/><Relationship Id="rId55" Type="http://schemas.openxmlformats.org/officeDocument/2006/relationships/tags" Target="../tags/tag1822.xml"/><Relationship Id="rId54" Type="http://schemas.openxmlformats.org/officeDocument/2006/relationships/tags" Target="../tags/tag1821.xml"/><Relationship Id="rId53" Type="http://schemas.openxmlformats.org/officeDocument/2006/relationships/tags" Target="../tags/tag1820.xml"/><Relationship Id="rId52" Type="http://schemas.openxmlformats.org/officeDocument/2006/relationships/tags" Target="../tags/tag1819.xml"/><Relationship Id="rId51" Type="http://schemas.openxmlformats.org/officeDocument/2006/relationships/tags" Target="../tags/tag1818.xml"/><Relationship Id="rId50" Type="http://schemas.openxmlformats.org/officeDocument/2006/relationships/tags" Target="../tags/tag1817.xml"/><Relationship Id="rId5" Type="http://schemas.openxmlformats.org/officeDocument/2006/relationships/tags" Target="../tags/tag1772.xml"/><Relationship Id="rId49" Type="http://schemas.openxmlformats.org/officeDocument/2006/relationships/tags" Target="../tags/tag1816.xml"/><Relationship Id="rId48" Type="http://schemas.openxmlformats.org/officeDocument/2006/relationships/tags" Target="../tags/tag1815.xml"/><Relationship Id="rId47" Type="http://schemas.openxmlformats.org/officeDocument/2006/relationships/tags" Target="../tags/tag1814.xml"/><Relationship Id="rId46" Type="http://schemas.openxmlformats.org/officeDocument/2006/relationships/tags" Target="../tags/tag1813.xml"/><Relationship Id="rId45" Type="http://schemas.openxmlformats.org/officeDocument/2006/relationships/tags" Target="../tags/tag1812.xml"/><Relationship Id="rId44" Type="http://schemas.openxmlformats.org/officeDocument/2006/relationships/tags" Target="../tags/tag1811.xml"/><Relationship Id="rId43" Type="http://schemas.openxmlformats.org/officeDocument/2006/relationships/tags" Target="../tags/tag1810.xml"/><Relationship Id="rId42" Type="http://schemas.openxmlformats.org/officeDocument/2006/relationships/tags" Target="../tags/tag1809.xml"/><Relationship Id="rId41" Type="http://schemas.openxmlformats.org/officeDocument/2006/relationships/tags" Target="../tags/tag1808.xml"/><Relationship Id="rId40" Type="http://schemas.openxmlformats.org/officeDocument/2006/relationships/tags" Target="../tags/tag1807.xml"/><Relationship Id="rId4" Type="http://schemas.openxmlformats.org/officeDocument/2006/relationships/tags" Target="../tags/tag1771.xml"/><Relationship Id="rId39" Type="http://schemas.openxmlformats.org/officeDocument/2006/relationships/tags" Target="../tags/tag1806.xml"/><Relationship Id="rId38" Type="http://schemas.openxmlformats.org/officeDocument/2006/relationships/tags" Target="../tags/tag1805.xml"/><Relationship Id="rId37" Type="http://schemas.openxmlformats.org/officeDocument/2006/relationships/tags" Target="../tags/tag1804.xml"/><Relationship Id="rId36" Type="http://schemas.openxmlformats.org/officeDocument/2006/relationships/tags" Target="../tags/tag1803.xml"/><Relationship Id="rId35" Type="http://schemas.openxmlformats.org/officeDocument/2006/relationships/tags" Target="../tags/tag1802.xml"/><Relationship Id="rId34" Type="http://schemas.openxmlformats.org/officeDocument/2006/relationships/tags" Target="../tags/tag1801.xml"/><Relationship Id="rId33" Type="http://schemas.openxmlformats.org/officeDocument/2006/relationships/tags" Target="../tags/tag1800.xml"/><Relationship Id="rId32" Type="http://schemas.openxmlformats.org/officeDocument/2006/relationships/tags" Target="../tags/tag1799.xml"/><Relationship Id="rId31" Type="http://schemas.openxmlformats.org/officeDocument/2006/relationships/tags" Target="../tags/tag1798.xml"/><Relationship Id="rId30" Type="http://schemas.openxmlformats.org/officeDocument/2006/relationships/tags" Target="../tags/tag1797.xml"/><Relationship Id="rId3" Type="http://schemas.openxmlformats.org/officeDocument/2006/relationships/tags" Target="../tags/tag1770.xml"/><Relationship Id="rId29" Type="http://schemas.openxmlformats.org/officeDocument/2006/relationships/tags" Target="../tags/tag1796.xml"/><Relationship Id="rId28" Type="http://schemas.openxmlformats.org/officeDocument/2006/relationships/tags" Target="../tags/tag1795.xml"/><Relationship Id="rId27" Type="http://schemas.openxmlformats.org/officeDocument/2006/relationships/tags" Target="../tags/tag1794.xml"/><Relationship Id="rId26" Type="http://schemas.openxmlformats.org/officeDocument/2006/relationships/tags" Target="../tags/tag1793.xml"/><Relationship Id="rId25" Type="http://schemas.openxmlformats.org/officeDocument/2006/relationships/tags" Target="../tags/tag1792.xml"/><Relationship Id="rId24" Type="http://schemas.openxmlformats.org/officeDocument/2006/relationships/tags" Target="../tags/tag1791.xml"/><Relationship Id="rId23" Type="http://schemas.openxmlformats.org/officeDocument/2006/relationships/tags" Target="../tags/tag1790.xml"/><Relationship Id="rId22" Type="http://schemas.openxmlformats.org/officeDocument/2006/relationships/tags" Target="../tags/tag1789.xml"/><Relationship Id="rId21" Type="http://schemas.openxmlformats.org/officeDocument/2006/relationships/tags" Target="../tags/tag1788.xml"/><Relationship Id="rId201" Type="http://schemas.openxmlformats.org/officeDocument/2006/relationships/image" Target="../media/image2.png"/><Relationship Id="rId200" Type="http://schemas.openxmlformats.org/officeDocument/2006/relationships/tags" Target="../tags/tag1967.xml"/><Relationship Id="rId20" Type="http://schemas.openxmlformats.org/officeDocument/2006/relationships/tags" Target="../tags/tag1787.xml"/><Relationship Id="rId2" Type="http://schemas.openxmlformats.org/officeDocument/2006/relationships/tags" Target="../tags/tag1769.xml"/><Relationship Id="rId199" Type="http://schemas.openxmlformats.org/officeDocument/2006/relationships/tags" Target="../tags/tag1966.xml"/><Relationship Id="rId198" Type="http://schemas.openxmlformats.org/officeDocument/2006/relationships/tags" Target="../tags/tag1965.xml"/><Relationship Id="rId197" Type="http://schemas.openxmlformats.org/officeDocument/2006/relationships/tags" Target="../tags/tag1964.xml"/><Relationship Id="rId196" Type="http://schemas.openxmlformats.org/officeDocument/2006/relationships/tags" Target="../tags/tag1963.xml"/><Relationship Id="rId195" Type="http://schemas.openxmlformats.org/officeDocument/2006/relationships/tags" Target="../tags/tag1962.xml"/><Relationship Id="rId194" Type="http://schemas.openxmlformats.org/officeDocument/2006/relationships/tags" Target="../tags/tag1961.xml"/><Relationship Id="rId193" Type="http://schemas.openxmlformats.org/officeDocument/2006/relationships/tags" Target="../tags/tag1960.xml"/><Relationship Id="rId192" Type="http://schemas.openxmlformats.org/officeDocument/2006/relationships/tags" Target="../tags/tag1959.xml"/><Relationship Id="rId191" Type="http://schemas.openxmlformats.org/officeDocument/2006/relationships/tags" Target="../tags/tag1958.xml"/><Relationship Id="rId190" Type="http://schemas.openxmlformats.org/officeDocument/2006/relationships/tags" Target="../tags/tag1957.xml"/><Relationship Id="rId19" Type="http://schemas.openxmlformats.org/officeDocument/2006/relationships/tags" Target="../tags/tag1786.xml"/><Relationship Id="rId189" Type="http://schemas.openxmlformats.org/officeDocument/2006/relationships/tags" Target="../tags/tag1956.xml"/><Relationship Id="rId188" Type="http://schemas.openxmlformats.org/officeDocument/2006/relationships/tags" Target="../tags/tag1955.xml"/><Relationship Id="rId187" Type="http://schemas.openxmlformats.org/officeDocument/2006/relationships/tags" Target="../tags/tag1954.xml"/><Relationship Id="rId186" Type="http://schemas.openxmlformats.org/officeDocument/2006/relationships/tags" Target="../tags/tag1953.xml"/><Relationship Id="rId185" Type="http://schemas.openxmlformats.org/officeDocument/2006/relationships/tags" Target="../tags/tag1952.xml"/><Relationship Id="rId184" Type="http://schemas.openxmlformats.org/officeDocument/2006/relationships/tags" Target="../tags/tag1951.xml"/><Relationship Id="rId183" Type="http://schemas.openxmlformats.org/officeDocument/2006/relationships/tags" Target="../tags/tag1950.xml"/><Relationship Id="rId182" Type="http://schemas.openxmlformats.org/officeDocument/2006/relationships/tags" Target="../tags/tag1949.xml"/><Relationship Id="rId181" Type="http://schemas.openxmlformats.org/officeDocument/2006/relationships/tags" Target="../tags/tag1948.xml"/><Relationship Id="rId180" Type="http://schemas.openxmlformats.org/officeDocument/2006/relationships/tags" Target="../tags/tag1947.xml"/><Relationship Id="rId18" Type="http://schemas.openxmlformats.org/officeDocument/2006/relationships/tags" Target="../tags/tag1785.xml"/><Relationship Id="rId179" Type="http://schemas.openxmlformats.org/officeDocument/2006/relationships/tags" Target="../tags/tag1946.xml"/><Relationship Id="rId178" Type="http://schemas.openxmlformats.org/officeDocument/2006/relationships/tags" Target="../tags/tag1945.xml"/><Relationship Id="rId177" Type="http://schemas.openxmlformats.org/officeDocument/2006/relationships/tags" Target="../tags/tag1944.xml"/><Relationship Id="rId176" Type="http://schemas.openxmlformats.org/officeDocument/2006/relationships/tags" Target="../tags/tag1943.xml"/><Relationship Id="rId175" Type="http://schemas.openxmlformats.org/officeDocument/2006/relationships/tags" Target="../tags/tag1942.xml"/><Relationship Id="rId174" Type="http://schemas.openxmlformats.org/officeDocument/2006/relationships/tags" Target="../tags/tag1941.xml"/><Relationship Id="rId173" Type="http://schemas.openxmlformats.org/officeDocument/2006/relationships/tags" Target="../tags/tag1940.xml"/><Relationship Id="rId172" Type="http://schemas.openxmlformats.org/officeDocument/2006/relationships/tags" Target="../tags/tag1939.xml"/><Relationship Id="rId171" Type="http://schemas.openxmlformats.org/officeDocument/2006/relationships/tags" Target="../tags/tag1938.xml"/><Relationship Id="rId170" Type="http://schemas.openxmlformats.org/officeDocument/2006/relationships/tags" Target="../tags/tag1937.xml"/><Relationship Id="rId17" Type="http://schemas.openxmlformats.org/officeDocument/2006/relationships/tags" Target="../tags/tag1784.xml"/><Relationship Id="rId169" Type="http://schemas.openxmlformats.org/officeDocument/2006/relationships/tags" Target="../tags/tag1936.xml"/><Relationship Id="rId168" Type="http://schemas.openxmlformats.org/officeDocument/2006/relationships/tags" Target="../tags/tag1935.xml"/><Relationship Id="rId167" Type="http://schemas.openxmlformats.org/officeDocument/2006/relationships/tags" Target="../tags/tag1934.xml"/><Relationship Id="rId166" Type="http://schemas.openxmlformats.org/officeDocument/2006/relationships/tags" Target="../tags/tag1933.xml"/><Relationship Id="rId165" Type="http://schemas.openxmlformats.org/officeDocument/2006/relationships/tags" Target="../tags/tag1932.xml"/><Relationship Id="rId164" Type="http://schemas.openxmlformats.org/officeDocument/2006/relationships/tags" Target="../tags/tag1931.xml"/><Relationship Id="rId163" Type="http://schemas.openxmlformats.org/officeDocument/2006/relationships/tags" Target="../tags/tag1930.xml"/><Relationship Id="rId162" Type="http://schemas.openxmlformats.org/officeDocument/2006/relationships/tags" Target="../tags/tag1929.xml"/><Relationship Id="rId161" Type="http://schemas.openxmlformats.org/officeDocument/2006/relationships/tags" Target="../tags/tag1928.xml"/><Relationship Id="rId160" Type="http://schemas.openxmlformats.org/officeDocument/2006/relationships/tags" Target="../tags/tag1927.xml"/><Relationship Id="rId16" Type="http://schemas.openxmlformats.org/officeDocument/2006/relationships/tags" Target="../tags/tag1783.xml"/><Relationship Id="rId159" Type="http://schemas.openxmlformats.org/officeDocument/2006/relationships/tags" Target="../tags/tag1926.xml"/><Relationship Id="rId158" Type="http://schemas.openxmlformats.org/officeDocument/2006/relationships/tags" Target="../tags/tag1925.xml"/><Relationship Id="rId157" Type="http://schemas.openxmlformats.org/officeDocument/2006/relationships/tags" Target="../tags/tag1924.xml"/><Relationship Id="rId156" Type="http://schemas.openxmlformats.org/officeDocument/2006/relationships/tags" Target="../tags/tag1923.xml"/><Relationship Id="rId155" Type="http://schemas.openxmlformats.org/officeDocument/2006/relationships/tags" Target="../tags/tag1922.xml"/><Relationship Id="rId154" Type="http://schemas.openxmlformats.org/officeDocument/2006/relationships/tags" Target="../tags/tag1921.xml"/><Relationship Id="rId153" Type="http://schemas.openxmlformats.org/officeDocument/2006/relationships/tags" Target="../tags/tag1920.xml"/><Relationship Id="rId152" Type="http://schemas.openxmlformats.org/officeDocument/2006/relationships/tags" Target="../tags/tag1919.xml"/><Relationship Id="rId151" Type="http://schemas.openxmlformats.org/officeDocument/2006/relationships/tags" Target="../tags/tag1918.xml"/><Relationship Id="rId150" Type="http://schemas.openxmlformats.org/officeDocument/2006/relationships/tags" Target="../tags/tag1917.xml"/><Relationship Id="rId15" Type="http://schemas.openxmlformats.org/officeDocument/2006/relationships/tags" Target="../tags/tag1782.xml"/><Relationship Id="rId149" Type="http://schemas.openxmlformats.org/officeDocument/2006/relationships/tags" Target="../tags/tag1916.xml"/><Relationship Id="rId148" Type="http://schemas.openxmlformats.org/officeDocument/2006/relationships/tags" Target="../tags/tag1915.xml"/><Relationship Id="rId147" Type="http://schemas.openxmlformats.org/officeDocument/2006/relationships/tags" Target="../tags/tag1914.xml"/><Relationship Id="rId146" Type="http://schemas.openxmlformats.org/officeDocument/2006/relationships/tags" Target="../tags/tag1913.xml"/><Relationship Id="rId145" Type="http://schemas.openxmlformats.org/officeDocument/2006/relationships/tags" Target="../tags/tag1912.xml"/><Relationship Id="rId144" Type="http://schemas.openxmlformats.org/officeDocument/2006/relationships/tags" Target="../tags/tag1911.xml"/><Relationship Id="rId143" Type="http://schemas.openxmlformats.org/officeDocument/2006/relationships/tags" Target="../tags/tag1910.xml"/><Relationship Id="rId142" Type="http://schemas.openxmlformats.org/officeDocument/2006/relationships/tags" Target="../tags/tag1909.xml"/><Relationship Id="rId141" Type="http://schemas.openxmlformats.org/officeDocument/2006/relationships/tags" Target="../tags/tag1908.xml"/><Relationship Id="rId140" Type="http://schemas.openxmlformats.org/officeDocument/2006/relationships/tags" Target="../tags/tag1907.xml"/><Relationship Id="rId14" Type="http://schemas.openxmlformats.org/officeDocument/2006/relationships/tags" Target="../tags/tag1781.xml"/><Relationship Id="rId139" Type="http://schemas.openxmlformats.org/officeDocument/2006/relationships/tags" Target="../tags/tag1906.xml"/><Relationship Id="rId138" Type="http://schemas.openxmlformats.org/officeDocument/2006/relationships/tags" Target="../tags/tag1905.xml"/><Relationship Id="rId137" Type="http://schemas.openxmlformats.org/officeDocument/2006/relationships/tags" Target="../tags/tag1904.xml"/><Relationship Id="rId136" Type="http://schemas.openxmlformats.org/officeDocument/2006/relationships/tags" Target="../tags/tag1903.xml"/><Relationship Id="rId135" Type="http://schemas.openxmlformats.org/officeDocument/2006/relationships/tags" Target="../tags/tag1902.xml"/><Relationship Id="rId134" Type="http://schemas.openxmlformats.org/officeDocument/2006/relationships/tags" Target="../tags/tag1901.xml"/><Relationship Id="rId133" Type="http://schemas.openxmlformats.org/officeDocument/2006/relationships/tags" Target="../tags/tag1900.xml"/><Relationship Id="rId132" Type="http://schemas.openxmlformats.org/officeDocument/2006/relationships/tags" Target="../tags/tag1899.xml"/><Relationship Id="rId131" Type="http://schemas.openxmlformats.org/officeDocument/2006/relationships/tags" Target="../tags/tag1898.xml"/><Relationship Id="rId130" Type="http://schemas.openxmlformats.org/officeDocument/2006/relationships/tags" Target="../tags/tag1897.xml"/><Relationship Id="rId13" Type="http://schemas.openxmlformats.org/officeDocument/2006/relationships/tags" Target="../tags/tag1780.xml"/><Relationship Id="rId129" Type="http://schemas.openxmlformats.org/officeDocument/2006/relationships/tags" Target="../tags/tag1896.xml"/><Relationship Id="rId128" Type="http://schemas.openxmlformats.org/officeDocument/2006/relationships/tags" Target="../tags/tag1895.xml"/><Relationship Id="rId127" Type="http://schemas.openxmlformats.org/officeDocument/2006/relationships/tags" Target="../tags/tag1894.xml"/><Relationship Id="rId126" Type="http://schemas.openxmlformats.org/officeDocument/2006/relationships/tags" Target="../tags/tag1893.xml"/><Relationship Id="rId125" Type="http://schemas.openxmlformats.org/officeDocument/2006/relationships/tags" Target="../tags/tag1892.xml"/><Relationship Id="rId124" Type="http://schemas.openxmlformats.org/officeDocument/2006/relationships/tags" Target="../tags/tag1891.xml"/><Relationship Id="rId123" Type="http://schemas.openxmlformats.org/officeDocument/2006/relationships/tags" Target="../tags/tag1890.xml"/><Relationship Id="rId122" Type="http://schemas.openxmlformats.org/officeDocument/2006/relationships/tags" Target="../tags/tag1889.xml"/><Relationship Id="rId121" Type="http://schemas.openxmlformats.org/officeDocument/2006/relationships/tags" Target="../tags/tag1888.xml"/><Relationship Id="rId120" Type="http://schemas.openxmlformats.org/officeDocument/2006/relationships/tags" Target="../tags/tag1887.xml"/><Relationship Id="rId12" Type="http://schemas.openxmlformats.org/officeDocument/2006/relationships/tags" Target="../tags/tag1779.xml"/><Relationship Id="rId119" Type="http://schemas.openxmlformats.org/officeDocument/2006/relationships/tags" Target="../tags/tag1886.xml"/><Relationship Id="rId118" Type="http://schemas.openxmlformats.org/officeDocument/2006/relationships/tags" Target="../tags/tag1885.xml"/><Relationship Id="rId117" Type="http://schemas.openxmlformats.org/officeDocument/2006/relationships/tags" Target="../tags/tag1884.xml"/><Relationship Id="rId116" Type="http://schemas.openxmlformats.org/officeDocument/2006/relationships/tags" Target="../tags/tag1883.xml"/><Relationship Id="rId115" Type="http://schemas.openxmlformats.org/officeDocument/2006/relationships/tags" Target="../tags/tag1882.xml"/><Relationship Id="rId114" Type="http://schemas.openxmlformats.org/officeDocument/2006/relationships/tags" Target="../tags/tag1881.xml"/><Relationship Id="rId113" Type="http://schemas.openxmlformats.org/officeDocument/2006/relationships/tags" Target="../tags/tag1880.xml"/><Relationship Id="rId112" Type="http://schemas.openxmlformats.org/officeDocument/2006/relationships/tags" Target="../tags/tag1879.xml"/><Relationship Id="rId111" Type="http://schemas.openxmlformats.org/officeDocument/2006/relationships/tags" Target="../tags/tag1878.xml"/><Relationship Id="rId110" Type="http://schemas.openxmlformats.org/officeDocument/2006/relationships/tags" Target="../tags/tag1877.xml"/><Relationship Id="rId11" Type="http://schemas.openxmlformats.org/officeDocument/2006/relationships/tags" Target="../tags/tag1778.xml"/><Relationship Id="rId109" Type="http://schemas.openxmlformats.org/officeDocument/2006/relationships/tags" Target="../tags/tag1876.xml"/><Relationship Id="rId108" Type="http://schemas.openxmlformats.org/officeDocument/2006/relationships/tags" Target="../tags/tag1875.xml"/><Relationship Id="rId107" Type="http://schemas.openxmlformats.org/officeDocument/2006/relationships/tags" Target="../tags/tag1874.xml"/><Relationship Id="rId106" Type="http://schemas.openxmlformats.org/officeDocument/2006/relationships/tags" Target="../tags/tag1873.xml"/><Relationship Id="rId105" Type="http://schemas.openxmlformats.org/officeDocument/2006/relationships/tags" Target="../tags/tag1872.xml"/><Relationship Id="rId104" Type="http://schemas.openxmlformats.org/officeDocument/2006/relationships/tags" Target="../tags/tag1871.xml"/><Relationship Id="rId103" Type="http://schemas.openxmlformats.org/officeDocument/2006/relationships/tags" Target="../tags/tag1870.xml"/><Relationship Id="rId102" Type="http://schemas.openxmlformats.org/officeDocument/2006/relationships/tags" Target="../tags/tag1869.xml"/><Relationship Id="rId101" Type="http://schemas.openxmlformats.org/officeDocument/2006/relationships/tags" Target="../tags/tag1868.xml"/><Relationship Id="rId100" Type="http://schemas.openxmlformats.org/officeDocument/2006/relationships/tags" Target="../tags/tag1867.xml"/><Relationship Id="rId10" Type="http://schemas.openxmlformats.org/officeDocument/2006/relationships/tags" Target="../tags/tag1777.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1973.xml"/><Relationship Id="rId6" Type="http://schemas.openxmlformats.org/officeDocument/2006/relationships/tags" Target="../tags/tag1972.xml"/><Relationship Id="rId5" Type="http://schemas.openxmlformats.org/officeDocument/2006/relationships/tags" Target="../tags/tag1971.xml"/><Relationship Id="rId4" Type="http://schemas.openxmlformats.org/officeDocument/2006/relationships/tags" Target="../tags/tag1970.xml"/><Relationship Id="rId3" Type="http://schemas.openxmlformats.org/officeDocument/2006/relationships/tags" Target="../tags/tag1969.xml"/><Relationship Id="rId2" Type="http://schemas.openxmlformats.org/officeDocument/2006/relationships/tags" Target="../tags/tag1968.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981.xml"/><Relationship Id="rId8" Type="http://schemas.openxmlformats.org/officeDocument/2006/relationships/tags" Target="../tags/tag1980.xml"/><Relationship Id="rId7" Type="http://schemas.openxmlformats.org/officeDocument/2006/relationships/tags" Target="../tags/tag1979.xml"/><Relationship Id="rId6" Type="http://schemas.openxmlformats.org/officeDocument/2006/relationships/tags" Target="../tags/tag1978.xml"/><Relationship Id="rId5" Type="http://schemas.openxmlformats.org/officeDocument/2006/relationships/tags" Target="../tags/tag1977.xml"/><Relationship Id="rId4" Type="http://schemas.openxmlformats.org/officeDocument/2006/relationships/tags" Target="../tags/tag1976.xml"/><Relationship Id="rId3" Type="http://schemas.openxmlformats.org/officeDocument/2006/relationships/tags" Target="../tags/tag1975.xml"/><Relationship Id="rId2" Type="http://schemas.openxmlformats.org/officeDocument/2006/relationships/tags" Target="../tags/tag1974.xm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1985.xml"/><Relationship Id="rId4" Type="http://schemas.openxmlformats.org/officeDocument/2006/relationships/tags" Target="../tags/tag1984.xml"/><Relationship Id="rId3" Type="http://schemas.openxmlformats.org/officeDocument/2006/relationships/tags" Target="../tags/tag1983.xml"/><Relationship Id="rId2" Type="http://schemas.openxmlformats.org/officeDocument/2006/relationships/tags" Target="../tags/tag1982.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1988.xml"/><Relationship Id="rId3" Type="http://schemas.openxmlformats.org/officeDocument/2006/relationships/tags" Target="../tags/tag1987.xml"/><Relationship Id="rId2" Type="http://schemas.openxmlformats.org/officeDocument/2006/relationships/tags" Target="../tags/tag1986.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1992.xml"/><Relationship Id="rId4" Type="http://schemas.openxmlformats.org/officeDocument/2006/relationships/tags" Target="../tags/tag1991.xml"/><Relationship Id="rId3" Type="http://schemas.openxmlformats.org/officeDocument/2006/relationships/tags" Target="../tags/tag1990.xml"/><Relationship Id="rId2" Type="http://schemas.openxmlformats.org/officeDocument/2006/relationships/tags" Target="../tags/tag1989.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1997.xml"/><Relationship Id="rId5" Type="http://schemas.openxmlformats.org/officeDocument/2006/relationships/tags" Target="../tags/tag1996.xml"/><Relationship Id="rId4" Type="http://schemas.openxmlformats.org/officeDocument/2006/relationships/tags" Target="../tags/tag1995.xml"/><Relationship Id="rId3" Type="http://schemas.openxmlformats.org/officeDocument/2006/relationships/tags" Target="../tags/tag1994.xml"/><Relationship Id="rId2" Type="http://schemas.openxmlformats.org/officeDocument/2006/relationships/tags" Target="../tags/tag1993.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005.xml"/><Relationship Id="rId8" Type="http://schemas.openxmlformats.org/officeDocument/2006/relationships/tags" Target="../tags/tag2004.xml"/><Relationship Id="rId7" Type="http://schemas.openxmlformats.org/officeDocument/2006/relationships/tags" Target="../tags/tag2003.xml"/><Relationship Id="rId6" Type="http://schemas.openxmlformats.org/officeDocument/2006/relationships/tags" Target="../tags/tag2002.xml"/><Relationship Id="rId5" Type="http://schemas.openxmlformats.org/officeDocument/2006/relationships/tags" Target="../tags/tag2001.xml"/><Relationship Id="rId4" Type="http://schemas.openxmlformats.org/officeDocument/2006/relationships/tags" Target="../tags/tag2000.xml"/><Relationship Id="rId3" Type="http://schemas.openxmlformats.org/officeDocument/2006/relationships/tags" Target="../tags/tag1999.xml"/><Relationship Id="rId2" Type="http://schemas.openxmlformats.org/officeDocument/2006/relationships/tags" Target="../tags/tag1998.xml"/><Relationship Id="rId12" Type="http://schemas.openxmlformats.org/officeDocument/2006/relationships/image" Target="../media/image3.png"/><Relationship Id="rId11" Type="http://schemas.openxmlformats.org/officeDocument/2006/relationships/tags" Target="../tags/tag2007.xml"/><Relationship Id="rId10" Type="http://schemas.openxmlformats.org/officeDocument/2006/relationships/tags" Target="../tags/tag2006.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25962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 name="图形 3"/>
          <p:cNvGrpSpPr/>
          <p:nvPr userDrawn="1">
            <p:custDataLst>
              <p:tags r:id="rId4"/>
            </p:custDataLst>
          </p:nvPr>
        </p:nvGrpSpPr>
        <p:grpSpPr>
          <a:xfrm flipH="1">
            <a:off x="1181100" y="3034665"/>
            <a:ext cx="745490" cy="1354455"/>
            <a:chOff x="7252225" y="3291227"/>
            <a:chExt cx="1073148" cy="1950101"/>
          </a:xfrm>
        </p:grpSpPr>
        <p:sp>
          <p:nvSpPr>
            <p:cNvPr id="11"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 name="图形 3"/>
            <p:cNvGrpSpPr/>
            <p:nvPr/>
          </p:nvGrpSpPr>
          <p:grpSpPr>
            <a:xfrm>
              <a:off x="7252225" y="3291227"/>
              <a:ext cx="1069050" cy="1950101"/>
              <a:chOff x="7252225" y="3291227"/>
              <a:chExt cx="1069050" cy="1950101"/>
            </a:xfrm>
            <a:solidFill>
              <a:srgbClr val="387A66"/>
            </a:solidFill>
          </p:grpSpPr>
          <p:sp>
            <p:nvSpPr>
              <p:cNvPr id="13"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 name="图形 3"/>
          <p:cNvGrpSpPr/>
          <p:nvPr userDrawn="1">
            <p:custDataLst>
              <p:tags r:id="rId13"/>
            </p:custDataLst>
          </p:nvPr>
        </p:nvGrpSpPr>
        <p:grpSpPr>
          <a:xfrm flipH="1">
            <a:off x="862965" y="3524250"/>
            <a:ext cx="894715" cy="866140"/>
            <a:chOff x="7495184" y="3996285"/>
            <a:chExt cx="1288623" cy="1246746"/>
          </a:xfrm>
        </p:grpSpPr>
        <p:sp>
          <p:nvSpPr>
            <p:cNvPr id="25"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 name="图形 3"/>
            <p:cNvGrpSpPr/>
            <p:nvPr/>
          </p:nvGrpSpPr>
          <p:grpSpPr>
            <a:xfrm>
              <a:off x="7593453" y="4070833"/>
              <a:ext cx="1094099" cy="1149195"/>
              <a:chOff x="7593453" y="4070833"/>
              <a:chExt cx="1094099" cy="1149195"/>
            </a:xfrm>
            <a:solidFill>
              <a:srgbClr val="387A66"/>
            </a:solidFill>
          </p:grpSpPr>
          <p:sp>
            <p:nvSpPr>
              <p:cNvPr id="27"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4" name="图形 3"/>
          <p:cNvGrpSpPr/>
          <p:nvPr userDrawn="1">
            <p:custDataLst>
              <p:tags r:id="rId22"/>
            </p:custDataLst>
          </p:nvPr>
        </p:nvGrpSpPr>
        <p:grpSpPr>
          <a:xfrm flipH="1">
            <a:off x="833120" y="4086860"/>
            <a:ext cx="859790" cy="418465"/>
            <a:chOff x="7588916" y="4805710"/>
            <a:chExt cx="1237691" cy="602525"/>
          </a:xfrm>
        </p:grpSpPr>
        <p:sp>
          <p:nvSpPr>
            <p:cNvPr id="35"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6" name="图形 3"/>
            <p:cNvGrpSpPr/>
            <p:nvPr/>
          </p:nvGrpSpPr>
          <p:grpSpPr>
            <a:xfrm>
              <a:off x="7588916" y="4846311"/>
              <a:ext cx="1237691" cy="448660"/>
              <a:chOff x="7588916" y="4846311"/>
              <a:chExt cx="1237691" cy="448660"/>
            </a:xfrm>
            <a:solidFill>
              <a:srgbClr val="387A66"/>
            </a:solidFill>
          </p:grpSpPr>
          <p:sp>
            <p:nvSpPr>
              <p:cNvPr id="37"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1" name="AutoShape 842"/>
          <p:cNvSpPr>
            <a:spLocks noChangeAspect="1" noChangeArrowheads="1" noTextEdit="1"/>
          </p:cNvSpPr>
          <p:nvPr userDrawn="1">
            <p:custDataLst>
              <p:tags r:id="rId31"/>
            </p:custDataLst>
          </p:nvPr>
        </p:nvSpPr>
        <p:spPr bwMode="auto">
          <a:xfrm>
            <a:off x="667385" y="1393190"/>
            <a:ext cx="5105400" cy="44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2" name="Freeform 844"/>
          <p:cNvSpPr/>
          <p:nvPr userDrawn="1">
            <p:custDataLst>
              <p:tags r:id="rId32"/>
            </p:custDataLst>
          </p:nvPr>
        </p:nvSpPr>
        <p:spPr bwMode="auto">
          <a:xfrm>
            <a:off x="1499870" y="1393190"/>
            <a:ext cx="2211070" cy="4359275"/>
          </a:xfrm>
          <a:custGeom>
            <a:avLst/>
            <a:gdLst>
              <a:gd name="T0" fmla="*/ 3754 w 4427"/>
              <a:gd name="T1" fmla="*/ 0 h 8581"/>
              <a:gd name="T2" fmla="*/ 671 w 4427"/>
              <a:gd name="T3" fmla="*/ 2 h 8581"/>
              <a:gd name="T4" fmla="*/ 0 w 4427"/>
              <a:gd name="T5" fmla="*/ 637 h 8581"/>
              <a:gd name="T6" fmla="*/ 2 w 4427"/>
              <a:gd name="T7" fmla="*/ 7946 h 8581"/>
              <a:gd name="T8" fmla="*/ 673 w 4427"/>
              <a:gd name="T9" fmla="*/ 8581 h 8581"/>
              <a:gd name="T10" fmla="*/ 3756 w 4427"/>
              <a:gd name="T11" fmla="*/ 8579 h 8581"/>
              <a:gd name="T12" fmla="*/ 4427 w 4427"/>
              <a:gd name="T13" fmla="*/ 7944 h 8581"/>
              <a:gd name="T14" fmla="*/ 4426 w 4427"/>
              <a:gd name="T15" fmla="*/ 635 h 8581"/>
              <a:gd name="T16" fmla="*/ 3754 w 4427"/>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7" h="8581">
                <a:moveTo>
                  <a:pt x="3754" y="0"/>
                </a:moveTo>
                <a:cubicBezTo>
                  <a:pt x="671" y="2"/>
                  <a:pt x="671" y="2"/>
                  <a:pt x="671" y="2"/>
                </a:cubicBezTo>
                <a:cubicBezTo>
                  <a:pt x="301" y="2"/>
                  <a:pt x="0" y="287"/>
                  <a:pt x="0" y="637"/>
                </a:cubicBezTo>
                <a:cubicBezTo>
                  <a:pt x="2" y="7946"/>
                  <a:pt x="2" y="7946"/>
                  <a:pt x="2" y="7946"/>
                </a:cubicBezTo>
                <a:cubicBezTo>
                  <a:pt x="2" y="8297"/>
                  <a:pt x="302" y="8581"/>
                  <a:pt x="673" y="8581"/>
                </a:cubicBezTo>
                <a:cubicBezTo>
                  <a:pt x="3756" y="8579"/>
                  <a:pt x="3756" y="8579"/>
                  <a:pt x="3756" y="8579"/>
                </a:cubicBezTo>
                <a:cubicBezTo>
                  <a:pt x="4127" y="8579"/>
                  <a:pt x="4427" y="8294"/>
                  <a:pt x="4427" y="7944"/>
                </a:cubicBezTo>
                <a:cubicBezTo>
                  <a:pt x="4426" y="635"/>
                  <a:pt x="4426" y="635"/>
                  <a:pt x="4426" y="635"/>
                </a:cubicBezTo>
                <a:cubicBezTo>
                  <a:pt x="4426" y="284"/>
                  <a:pt x="4125" y="0"/>
                  <a:pt x="375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3" name="Freeform 845"/>
          <p:cNvSpPr/>
          <p:nvPr userDrawn="1">
            <p:custDataLst>
              <p:tags r:id="rId33"/>
            </p:custDataLst>
          </p:nvPr>
        </p:nvSpPr>
        <p:spPr bwMode="auto">
          <a:xfrm>
            <a:off x="1545590" y="1393190"/>
            <a:ext cx="2158365" cy="4359275"/>
          </a:xfrm>
          <a:custGeom>
            <a:avLst/>
            <a:gdLst>
              <a:gd name="T0" fmla="*/ 3605 w 4251"/>
              <a:gd name="T1" fmla="*/ 0 h 8581"/>
              <a:gd name="T2" fmla="*/ 644 w 4251"/>
              <a:gd name="T3" fmla="*/ 2 h 8581"/>
              <a:gd name="T4" fmla="*/ 0 w 4251"/>
              <a:gd name="T5" fmla="*/ 637 h 8581"/>
              <a:gd name="T6" fmla="*/ 1 w 4251"/>
              <a:gd name="T7" fmla="*/ 7946 h 8581"/>
              <a:gd name="T8" fmla="*/ 646 w 4251"/>
              <a:gd name="T9" fmla="*/ 8581 h 8581"/>
              <a:gd name="T10" fmla="*/ 3607 w 4251"/>
              <a:gd name="T11" fmla="*/ 8579 h 8581"/>
              <a:gd name="T12" fmla="*/ 4251 w 4251"/>
              <a:gd name="T13" fmla="*/ 7944 h 8581"/>
              <a:gd name="T14" fmla="*/ 4250 w 4251"/>
              <a:gd name="T15" fmla="*/ 635 h 8581"/>
              <a:gd name="T16" fmla="*/ 3605 w 4251"/>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1" h="8581">
                <a:moveTo>
                  <a:pt x="3605" y="0"/>
                </a:moveTo>
                <a:cubicBezTo>
                  <a:pt x="644" y="2"/>
                  <a:pt x="644" y="2"/>
                  <a:pt x="644" y="2"/>
                </a:cubicBezTo>
                <a:cubicBezTo>
                  <a:pt x="288" y="2"/>
                  <a:pt x="0" y="286"/>
                  <a:pt x="0" y="637"/>
                </a:cubicBezTo>
                <a:cubicBezTo>
                  <a:pt x="1" y="7946"/>
                  <a:pt x="1" y="7946"/>
                  <a:pt x="1" y="7946"/>
                </a:cubicBezTo>
                <a:cubicBezTo>
                  <a:pt x="1" y="8296"/>
                  <a:pt x="290" y="8581"/>
                  <a:pt x="646" y="8581"/>
                </a:cubicBezTo>
                <a:cubicBezTo>
                  <a:pt x="3607" y="8579"/>
                  <a:pt x="3607" y="8579"/>
                  <a:pt x="3607" y="8579"/>
                </a:cubicBezTo>
                <a:cubicBezTo>
                  <a:pt x="3963" y="8579"/>
                  <a:pt x="4251" y="8294"/>
                  <a:pt x="4251" y="7944"/>
                </a:cubicBezTo>
                <a:cubicBezTo>
                  <a:pt x="4250" y="635"/>
                  <a:pt x="4250" y="635"/>
                  <a:pt x="4250" y="635"/>
                </a:cubicBezTo>
                <a:cubicBezTo>
                  <a:pt x="4250" y="284"/>
                  <a:pt x="3961" y="0"/>
                  <a:pt x="3605"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4" name="Freeform 846"/>
          <p:cNvSpPr/>
          <p:nvPr userDrawn="1">
            <p:custDataLst>
              <p:tags r:id="rId34"/>
            </p:custDataLst>
          </p:nvPr>
        </p:nvSpPr>
        <p:spPr bwMode="auto">
          <a:xfrm>
            <a:off x="1644650" y="1524635"/>
            <a:ext cx="1958975" cy="4076700"/>
          </a:xfrm>
          <a:custGeom>
            <a:avLst/>
            <a:gdLst>
              <a:gd name="T0" fmla="*/ 3406 w 3859"/>
              <a:gd name="T1" fmla="*/ 0 h 8025"/>
              <a:gd name="T2" fmla="*/ 2904 w 3859"/>
              <a:gd name="T3" fmla="*/ 0 h 8025"/>
              <a:gd name="T4" fmla="*/ 2702 w 3859"/>
              <a:gd name="T5" fmla="*/ 0 h 8025"/>
              <a:gd name="T6" fmla="*/ 1025 w 3859"/>
              <a:gd name="T7" fmla="*/ 1 h 8025"/>
              <a:gd name="T8" fmla="*/ 451 w 3859"/>
              <a:gd name="T9" fmla="*/ 1 h 8025"/>
              <a:gd name="T10" fmla="*/ 0 w 3859"/>
              <a:gd name="T11" fmla="*/ 446 h 8025"/>
              <a:gd name="T12" fmla="*/ 1 w 3859"/>
              <a:gd name="T13" fmla="*/ 7580 h 8025"/>
              <a:gd name="T14" fmla="*/ 453 w 3859"/>
              <a:gd name="T15" fmla="*/ 8025 h 8025"/>
              <a:gd name="T16" fmla="*/ 3408 w 3859"/>
              <a:gd name="T17" fmla="*/ 8023 h 8025"/>
              <a:gd name="T18" fmla="*/ 3859 w 3859"/>
              <a:gd name="T19" fmla="*/ 7578 h 8025"/>
              <a:gd name="T20" fmla="*/ 3858 w 3859"/>
              <a:gd name="T21" fmla="*/ 444 h 8025"/>
              <a:gd name="T22" fmla="*/ 3406 w 3859"/>
              <a:gd name="T23" fmla="*/ 0 h 8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9" h="8025">
                <a:moveTo>
                  <a:pt x="3406" y="0"/>
                </a:moveTo>
                <a:cubicBezTo>
                  <a:pt x="2904" y="0"/>
                  <a:pt x="2904" y="0"/>
                  <a:pt x="2904" y="0"/>
                </a:cubicBezTo>
                <a:cubicBezTo>
                  <a:pt x="2702" y="0"/>
                  <a:pt x="2702" y="0"/>
                  <a:pt x="2702" y="0"/>
                </a:cubicBezTo>
                <a:cubicBezTo>
                  <a:pt x="2625" y="0"/>
                  <a:pt x="1102" y="1"/>
                  <a:pt x="1025" y="1"/>
                </a:cubicBezTo>
                <a:cubicBezTo>
                  <a:pt x="451" y="1"/>
                  <a:pt x="451" y="1"/>
                  <a:pt x="451" y="1"/>
                </a:cubicBezTo>
                <a:cubicBezTo>
                  <a:pt x="202" y="2"/>
                  <a:pt x="0" y="201"/>
                  <a:pt x="0" y="446"/>
                </a:cubicBezTo>
                <a:cubicBezTo>
                  <a:pt x="1" y="7580"/>
                  <a:pt x="1" y="7580"/>
                  <a:pt x="1" y="7580"/>
                </a:cubicBezTo>
                <a:cubicBezTo>
                  <a:pt x="1" y="7826"/>
                  <a:pt x="204" y="8025"/>
                  <a:pt x="453" y="8025"/>
                </a:cubicBezTo>
                <a:cubicBezTo>
                  <a:pt x="3408" y="8023"/>
                  <a:pt x="3408" y="8023"/>
                  <a:pt x="3408" y="8023"/>
                </a:cubicBezTo>
                <a:cubicBezTo>
                  <a:pt x="3657" y="8023"/>
                  <a:pt x="3859" y="7824"/>
                  <a:pt x="3859" y="7578"/>
                </a:cubicBezTo>
                <a:cubicBezTo>
                  <a:pt x="3858" y="444"/>
                  <a:pt x="3858" y="444"/>
                  <a:pt x="3858" y="444"/>
                </a:cubicBezTo>
                <a:cubicBezTo>
                  <a:pt x="3858" y="199"/>
                  <a:pt x="3655" y="0"/>
                  <a:pt x="34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5" name="Freeform 848"/>
          <p:cNvSpPr/>
          <p:nvPr userDrawn="1">
            <p:custDataLst>
              <p:tags r:id="rId35"/>
            </p:custDataLst>
          </p:nvPr>
        </p:nvSpPr>
        <p:spPr bwMode="auto">
          <a:xfrm>
            <a:off x="2602230" y="5413375"/>
            <a:ext cx="57785" cy="56515"/>
          </a:xfrm>
          <a:custGeom>
            <a:avLst/>
            <a:gdLst>
              <a:gd name="T0" fmla="*/ 57 w 114"/>
              <a:gd name="T1" fmla="*/ 0 h 112"/>
              <a:gd name="T2" fmla="*/ 0 w 114"/>
              <a:gd name="T3" fmla="*/ 56 h 112"/>
              <a:gd name="T4" fmla="*/ 56 w 114"/>
              <a:gd name="T5" fmla="*/ 112 h 112"/>
              <a:gd name="T6" fmla="*/ 114 w 114"/>
              <a:gd name="T7" fmla="*/ 57 h 112"/>
              <a:gd name="T8" fmla="*/ 57 w 114"/>
              <a:gd name="T9" fmla="*/ 0 h 112"/>
            </a:gdLst>
            <a:ahLst/>
            <a:cxnLst>
              <a:cxn ang="0">
                <a:pos x="T0" y="T1"/>
              </a:cxn>
              <a:cxn ang="0">
                <a:pos x="T2" y="T3"/>
              </a:cxn>
              <a:cxn ang="0">
                <a:pos x="T4" y="T5"/>
              </a:cxn>
              <a:cxn ang="0">
                <a:pos x="T6" y="T7"/>
              </a:cxn>
              <a:cxn ang="0">
                <a:pos x="T8" y="T9"/>
              </a:cxn>
            </a:cxnLst>
            <a:rect l="0" t="0" r="r" b="b"/>
            <a:pathLst>
              <a:path w="114" h="112">
                <a:moveTo>
                  <a:pt x="57" y="0"/>
                </a:moveTo>
                <a:cubicBezTo>
                  <a:pt x="26" y="0"/>
                  <a:pt x="0" y="25"/>
                  <a:pt x="0" y="56"/>
                </a:cubicBezTo>
                <a:cubicBezTo>
                  <a:pt x="0" y="87"/>
                  <a:pt x="25" y="112"/>
                  <a:pt x="56" y="112"/>
                </a:cubicBezTo>
                <a:cubicBezTo>
                  <a:pt x="88" y="112"/>
                  <a:pt x="113" y="87"/>
                  <a:pt x="114" y="57"/>
                </a:cubicBezTo>
                <a:cubicBezTo>
                  <a:pt x="114" y="26"/>
                  <a:pt x="89" y="1"/>
                  <a:pt x="57"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6" name="Freeform 849"/>
          <p:cNvSpPr/>
          <p:nvPr userDrawn="1">
            <p:custDataLst>
              <p:tags r:id="rId36"/>
            </p:custDataLst>
          </p:nvPr>
        </p:nvSpPr>
        <p:spPr bwMode="auto">
          <a:xfrm>
            <a:off x="2440940" y="5411470"/>
            <a:ext cx="57785" cy="57785"/>
          </a:xfrm>
          <a:custGeom>
            <a:avLst/>
            <a:gdLst>
              <a:gd name="T0" fmla="*/ 58 w 114"/>
              <a:gd name="T1" fmla="*/ 1 h 113"/>
              <a:gd name="T2" fmla="*/ 0 w 114"/>
              <a:gd name="T3" fmla="*/ 56 h 113"/>
              <a:gd name="T4" fmla="*/ 57 w 114"/>
              <a:gd name="T5" fmla="*/ 112 h 113"/>
              <a:gd name="T6" fmla="*/ 114 w 114"/>
              <a:gd name="T7" fmla="*/ 57 h 113"/>
              <a:gd name="T8" fmla="*/ 58 w 114"/>
              <a:gd name="T9" fmla="*/ 1 h 113"/>
            </a:gdLst>
            <a:ahLst/>
            <a:cxnLst>
              <a:cxn ang="0">
                <a:pos x="T0" y="T1"/>
              </a:cxn>
              <a:cxn ang="0">
                <a:pos x="T2" y="T3"/>
              </a:cxn>
              <a:cxn ang="0">
                <a:pos x="T4" y="T5"/>
              </a:cxn>
              <a:cxn ang="0">
                <a:pos x="T6" y="T7"/>
              </a:cxn>
              <a:cxn ang="0">
                <a:pos x="T8" y="T9"/>
              </a:cxn>
            </a:cxnLst>
            <a:rect l="0" t="0" r="r" b="b"/>
            <a:pathLst>
              <a:path w="114" h="113">
                <a:moveTo>
                  <a:pt x="58" y="1"/>
                </a:moveTo>
                <a:cubicBezTo>
                  <a:pt x="26" y="0"/>
                  <a:pt x="1" y="25"/>
                  <a:pt x="0" y="56"/>
                </a:cubicBezTo>
                <a:cubicBezTo>
                  <a:pt x="0" y="87"/>
                  <a:pt x="25" y="112"/>
                  <a:pt x="57" y="112"/>
                </a:cubicBezTo>
                <a:cubicBezTo>
                  <a:pt x="88" y="113"/>
                  <a:pt x="114" y="88"/>
                  <a:pt x="114" y="57"/>
                </a:cubicBezTo>
                <a:cubicBezTo>
                  <a:pt x="114" y="26"/>
                  <a:pt x="89" y="1"/>
                  <a:pt x="58" y="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8" name="圆角矩形 47"/>
          <p:cNvSpPr/>
          <p:nvPr userDrawn="1">
            <p:custDataLst>
              <p:tags r:id="rId37"/>
            </p:custDataLst>
          </p:nvPr>
        </p:nvSpPr>
        <p:spPr>
          <a:xfrm>
            <a:off x="1762125" y="1656080"/>
            <a:ext cx="1701165" cy="78486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圆角矩形 48"/>
          <p:cNvSpPr/>
          <p:nvPr userDrawn="1">
            <p:custDataLst>
              <p:tags r:id="rId38"/>
            </p:custDataLst>
          </p:nvPr>
        </p:nvSpPr>
        <p:spPr>
          <a:xfrm>
            <a:off x="1762125" y="2536825"/>
            <a:ext cx="1701165" cy="31559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圆角矩形 49"/>
          <p:cNvSpPr/>
          <p:nvPr userDrawn="1">
            <p:custDataLst>
              <p:tags r:id="rId39"/>
            </p:custDataLst>
          </p:nvPr>
        </p:nvSpPr>
        <p:spPr>
          <a:xfrm>
            <a:off x="1762125" y="2948305"/>
            <a:ext cx="1701165" cy="59626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圆角矩形 50"/>
          <p:cNvSpPr/>
          <p:nvPr userDrawn="1">
            <p:custDataLst>
              <p:tags r:id="rId40"/>
            </p:custDataLst>
          </p:nvPr>
        </p:nvSpPr>
        <p:spPr>
          <a:xfrm>
            <a:off x="1762125" y="3640455"/>
            <a:ext cx="1701165" cy="183007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2" name="Freeform 850"/>
          <p:cNvSpPr/>
          <p:nvPr userDrawn="1">
            <p:custDataLst>
              <p:tags r:id="rId41"/>
            </p:custDataLst>
          </p:nvPr>
        </p:nvSpPr>
        <p:spPr bwMode="auto">
          <a:xfrm>
            <a:off x="3060700" y="4390390"/>
            <a:ext cx="864870" cy="111760"/>
          </a:xfrm>
          <a:custGeom>
            <a:avLst/>
            <a:gdLst>
              <a:gd name="T0" fmla="*/ 1685 w 1704"/>
              <a:gd name="T1" fmla="*/ 0 h 220"/>
              <a:gd name="T2" fmla="*/ 18 w 1704"/>
              <a:gd name="T3" fmla="*/ 0 h 220"/>
              <a:gd name="T4" fmla="*/ 0 w 1704"/>
              <a:gd name="T5" fmla="*/ 19 h 220"/>
              <a:gd name="T6" fmla="*/ 0 w 1704"/>
              <a:gd name="T7" fmla="*/ 201 h 220"/>
              <a:gd name="T8" fmla="*/ 18 w 1704"/>
              <a:gd name="T9" fmla="*/ 220 h 220"/>
              <a:gd name="T10" fmla="*/ 1685 w 1704"/>
              <a:gd name="T11" fmla="*/ 220 h 220"/>
              <a:gd name="T12" fmla="*/ 1704 w 1704"/>
              <a:gd name="T13" fmla="*/ 201 h 220"/>
              <a:gd name="T14" fmla="*/ 1704 w 1704"/>
              <a:gd name="T15" fmla="*/ 19 h 220"/>
              <a:gd name="T16" fmla="*/ 1685 w 1704"/>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4" h="220">
                <a:moveTo>
                  <a:pt x="1685" y="0"/>
                </a:moveTo>
                <a:cubicBezTo>
                  <a:pt x="18" y="0"/>
                  <a:pt x="18" y="0"/>
                  <a:pt x="18" y="0"/>
                </a:cubicBezTo>
                <a:cubicBezTo>
                  <a:pt x="8" y="0"/>
                  <a:pt x="0" y="8"/>
                  <a:pt x="0" y="19"/>
                </a:cubicBezTo>
                <a:cubicBezTo>
                  <a:pt x="0" y="201"/>
                  <a:pt x="0" y="201"/>
                  <a:pt x="0" y="201"/>
                </a:cubicBezTo>
                <a:cubicBezTo>
                  <a:pt x="0" y="211"/>
                  <a:pt x="8" y="220"/>
                  <a:pt x="18" y="220"/>
                </a:cubicBezTo>
                <a:cubicBezTo>
                  <a:pt x="1685" y="220"/>
                  <a:pt x="1685" y="220"/>
                  <a:pt x="1685" y="220"/>
                </a:cubicBezTo>
                <a:cubicBezTo>
                  <a:pt x="1695" y="220"/>
                  <a:pt x="1704" y="211"/>
                  <a:pt x="1704" y="201"/>
                </a:cubicBezTo>
                <a:cubicBezTo>
                  <a:pt x="1704" y="19"/>
                  <a:pt x="1704" y="19"/>
                  <a:pt x="1704" y="19"/>
                </a:cubicBezTo>
                <a:cubicBezTo>
                  <a:pt x="1704" y="8"/>
                  <a:pt x="1695" y="0"/>
                  <a:pt x="168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3" name="Freeform 851"/>
          <p:cNvSpPr/>
          <p:nvPr userDrawn="1">
            <p:custDataLst>
              <p:tags r:id="rId42"/>
            </p:custDataLst>
          </p:nvPr>
        </p:nvSpPr>
        <p:spPr bwMode="auto">
          <a:xfrm>
            <a:off x="3061970" y="4500245"/>
            <a:ext cx="272415" cy="1299845"/>
          </a:xfrm>
          <a:custGeom>
            <a:avLst/>
            <a:gdLst>
              <a:gd name="T0" fmla="*/ 0 w 264"/>
              <a:gd name="T1" fmla="*/ 1258 h 1258"/>
              <a:gd name="T2" fmla="*/ 32 w 264"/>
              <a:gd name="T3" fmla="*/ 1256 h 1258"/>
              <a:gd name="T4" fmla="*/ 264 w 264"/>
              <a:gd name="T5" fmla="*/ 5 h 1258"/>
              <a:gd name="T6" fmla="*/ 156 w 264"/>
              <a:gd name="T7" fmla="*/ 0 h 1258"/>
              <a:gd name="T8" fmla="*/ 0 w 264"/>
              <a:gd name="T9" fmla="*/ 1258 h 1258"/>
            </a:gdLst>
            <a:ahLst/>
            <a:cxnLst>
              <a:cxn ang="0">
                <a:pos x="T0" y="T1"/>
              </a:cxn>
              <a:cxn ang="0">
                <a:pos x="T2" y="T3"/>
              </a:cxn>
              <a:cxn ang="0">
                <a:pos x="T4" y="T5"/>
              </a:cxn>
              <a:cxn ang="0">
                <a:pos x="T6" y="T7"/>
              </a:cxn>
              <a:cxn ang="0">
                <a:pos x="T8" y="T9"/>
              </a:cxn>
            </a:cxnLst>
            <a:rect l="0" t="0" r="r" b="b"/>
            <a:pathLst>
              <a:path w="264" h="1258">
                <a:moveTo>
                  <a:pt x="0" y="1258"/>
                </a:moveTo>
                <a:lnTo>
                  <a:pt x="32" y="1256"/>
                </a:lnTo>
                <a:lnTo>
                  <a:pt x="264" y="5"/>
                </a:lnTo>
                <a:lnTo>
                  <a:pt x="156" y="0"/>
                </a:lnTo>
                <a:lnTo>
                  <a:pt x="0" y="125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4" name="Freeform 852"/>
          <p:cNvSpPr/>
          <p:nvPr userDrawn="1">
            <p:custDataLst>
              <p:tags r:id="rId43"/>
            </p:custDataLst>
          </p:nvPr>
        </p:nvSpPr>
        <p:spPr bwMode="auto">
          <a:xfrm>
            <a:off x="3667125" y="4503420"/>
            <a:ext cx="272415" cy="1299845"/>
          </a:xfrm>
          <a:custGeom>
            <a:avLst/>
            <a:gdLst>
              <a:gd name="T0" fmla="*/ 0 w 264"/>
              <a:gd name="T1" fmla="*/ 2 h 1258"/>
              <a:gd name="T2" fmla="*/ 236 w 264"/>
              <a:gd name="T3" fmla="*/ 1258 h 1258"/>
              <a:gd name="T4" fmla="*/ 264 w 264"/>
              <a:gd name="T5" fmla="*/ 1255 h 1258"/>
              <a:gd name="T6" fmla="*/ 95 w 264"/>
              <a:gd name="T7" fmla="*/ 0 h 1258"/>
              <a:gd name="T8" fmla="*/ 0 w 264"/>
              <a:gd name="T9" fmla="*/ 2 h 1258"/>
            </a:gdLst>
            <a:ahLst/>
            <a:cxnLst>
              <a:cxn ang="0">
                <a:pos x="T0" y="T1"/>
              </a:cxn>
              <a:cxn ang="0">
                <a:pos x="T2" y="T3"/>
              </a:cxn>
              <a:cxn ang="0">
                <a:pos x="T4" y="T5"/>
              </a:cxn>
              <a:cxn ang="0">
                <a:pos x="T6" y="T7"/>
              </a:cxn>
              <a:cxn ang="0">
                <a:pos x="T8" y="T9"/>
              </a:cxn>
            </a:cxnLst>
            <a:rect l="0" t="0" r="r" b="b"/>
            <a:pathLst>
              <a:path w="264" h="1258">
                <a:moveTo>
                  <a:pt x="0" y="2"/>
                </a:moveTo>
                <a:lnTo>
                  <a:pt x="236" y="1258"/>
                </a:lnTo>
                <a:lnTo>
                  <a:pt x="264" y="1255"/>
                </a:lnTo>
                <a:lnTo>
                  <a:pt x="95" y="0"/>
                </a:lnTo>
                <a:lnTo>
                  <a:pt x="0" y="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5" name="Freeform 853"/>
          <p:cNvSpPr/>
          <p:nvPr userDrawn="1">
            <p:custDataLst>
              <p:tags r:id="rId44"/>
            </p:custDataLst>
          </p:nvPr>
        </p:nvSpPr>
        <p:spPr bwMode="auto">
          <a:xfrm>
            <a:off x="869950" y="4415155"/>
            <a:ext cx="1207770" cy="1354455"/>
          </a:xfrm>
          <a:custGeom>
            <a:avLst/>
            <a:gdLst>
              <a:gd name="T0" fmla="*/ 75 w 1169"/>
              <a:gd name="T1" fmla="*/ 0 h 1311"/>
              <a:gd name="T2" fmla="*/ 0 w 1169"/>
              <a:gd name="T3" fmla="*/ 1311 h 1311"/>
              <a:gd name="T4" fmla="*/ 1169 w 1169"/>
              <a:gd name="T5" fmla="*/ 1240 h 1311"/>
              <a:gd name="T6" fmla="*/ 1082 w 1169"/>
              <a:gd name="T7" fmla="*/ 6 h 1311"/>
              <a:gd name="T8" fmla="*/ 75 w 1169"/>
              <a:gd name="T9" fmla="*/ 0 h 1311"/>
            </a:gdLst>
            <a:ahLst/>
            <a:cxnLst>
              <a:cxn ang="0">
                <a:pos x="T0" y="T1"/>
              </a:cxn>
              <a:cxn ang="0">
                <a:pos x="T2" y="T3"/>
              </a:cxn>
              <a:cxn ang="0">
                <a:pos x="T4" y="T5"/>
              </a:cxn>
              <a:cxn ang="0">
                <a:pos x="T6" y="T7"/>
              </a:cxn>
              <a:cxn ang="0">
                <a:pos x="T8" y="T9"/>
              </a:cxn>
            </a:cxnLst>
            <a:rect l="0" t="0" r="r" b="b"/>
            <a:pathLst>
              <a:path w="1169" h="1311">
                <a:moveTo>
                  <a:pt x="75" y="0"/>
                </a:moveTo>
                <a:lnTo>
                  <a:pt x="0" y="1311"/>
                </a:lnTo>
                <a:lnTo>
                  <a:pt x="1169" y="1240"/>
                </a:lnTo>
                <a:lnTo>
                  <a:pt x="1082" y="6"/>
                </a:lnTo>
                <a:lnTo>
                  <a:pt x="7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6" name="Freeform 854"/>
          <p:cNvSpPr/>
          <p:nvPr userDrawn="1">
            <p:custDataLst>
              <p:tags r:id="rId45"/>
            </p:custDataLst>
          </p:nvPr>
        </p:nvSpPr>
        <p:spPr bwMode="auto">
          <a:xfrm>
            <a:off x="667385" y="4377055"/>
            <a:ext cx="280035" cy="1392555"/>
          </a:xfrm>
          <a:custGeom>
            <a:avLst/>
            <a:gdLst>
              <a:gd name="T0" fmla="*/ 0 w 271"/>
              <a:gd name="T1" fmla="*/ 1198 h 1348"/>
              <a:gd name="T2" fmla="*/ 196 w 271"/>
              <a:gd name="T3" fmla="*/ 1348 h 1348"/>
              <a:gd name="T4" fmla="*/ 271 w 271"/>
              <a:gd name="T5" fmla="*/ 37 h 1348"/>
              <a:gd name="T6" fmla="*/ 132 w 271"/>
              <a:gd name="T7" fmla="*/ 0 h 1348"/>
              <a:gd name="T8" fmla="*/ 0 w 271"/>
              <a:gd name="T9" fmla="*/ 1198 h 1348"/>
            </a:gdLst>
            <a:ahLst/>
            <a:cxnLst>
              <a:cxn ang="0">
                <a:pos x="T0" y="T1"/>
              </a:cxn>
              <a:cxn ang="0">
                <a:pos x="T2" y="T3"/>
              </a:cxn>
              <a:cxn ang="0">
                <a:pos x="T4" y="T5"/>
              </a:cxn>
              <a:cxn ang="0">
                <a:pos x="T6" y="T7"/>
              </a:cxn>
              <a:cxn ang="0">
                <a:pos x="T8" y="T9"/>
              </a:cxn>
            </a:cxnLst>
            <a:rect l="0" t="0" r="r" b="b"/>
            <a:pathLst>
              <a:path w="271" h="1348">
                <a:moveTo>
                  <a:pt x="0" y="1198"/>
                </a:moveTo>
                <a:lnTo>
                  <a:pt x="196" y="1348"/>
                </a:lnTo>
                <a:lnTo>
                  <a:pt x="271" y="37"/>
                </a:lnTo>
                <a:lnTo>
                  <a:pt x="132" y="0"/>
                </a:lnTo>
                <a:lnTo>
                  <a:pt x="0" y="1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7" name="Freeform 855"/>
          <p:cNvSpPr/>
          <p:nvPr userDrawn="1">
            <p:custDataLst>
              <p:tags r:id="rId46"/>
            </p:custDataLst>
          </p:nvPr>
        </p:nvSpPr>
        <p:spPr bwMode="auto">
          <a:xfrm>
            <a:off x="803910" y="4373880"/>
            <a:ext cx="1178560" cy="41275"/>
          </a:xfrm>
          <a:custGeom>
            <a:avLst/>
            <a:gdLst>
              <a:gd name="T0" fmla="*/ 0 w 1141"/>
              <a:gd name="T1" fmla="*/ 3 h 40"/>
              <a:gd name="T2" fmla="*/ 139 w 1141"/>
              <a:gd name="T3" fmla="*/ 40 h 40"/>
              <a:gd name="T4" fmla="*/ 1141 w 1141"/>
              <a:gd name="T5" fmla="*/ 35 h 40"/>
              <a:gd name="T6" fmla="*/ 911 w 1141"/>
              <a:gd name="T7" fmla="*/ 0 h 40"/>
              <a:gd name="T8" fmla="*/ 0 w 1141"/>
              <a:gd name="T9" fmla="*/ 3 h 40"/>
            </a:gdLst>
            <a:ahLst/>
            <a:cxnLst>
              <a:cxn ang="0">
                <a:pos x="T0" y="T1"/>
              </a:cxn>
              <a:cxn ang="0">
                <a:pos x="T2" y="T3"/>
              </a:cxn>
              <a:cxn ang="0">
                <a:pos x="T4" y="T5"/>
              </a:cxn>
              <a:cxn ang="0">
                <a:pos x="T6" y="T7"/>
              </a:cxn>
              <a:cxn ang="0">
                <a:pos x="T8" y="T9"/>
              </a:cxn>
            </a:cxnLst>
            <a:rect l="0" t="0" r="r" b="b"/>
            <a:pathLst>
              <a:path w="1141" h="40">
                <a:moveTo>
                  <a:pt x="0" y="3"/>
                </a:moveTo>
                <a:lnTo>
                  <a:pt x="139" y="40"/>
                </a:lnTo>
                <a:lnTo>
                  <a:pt x="1141" y="35"/>
                </a:lnTo>
                <a:lnTo>
                  <a:pt x="911" y="0"/>
                </a:lnTo>
                <a:lnTo>
                  <a:pt x="0" y="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8" name="Freeform 856"/>
          <p:cNvSpPr/>
          <p:nvPr userDrawn="1">
            <p:custDataLst>
              <p:tags r:id="rId47"/>
            </p:custDataLst>
          </p:nvPr>
        </p:nvSpPr>
        <p:spPr bwMode="auto">
          <a:xfrm>
            <a:off x="1208405" y="4003040"/>
            <a:ext cx="462915" cy="415290"/>
          </a:xfrm>
          <a:custGeom>
            <a:avLst/>
            <a:gdLst>
              <a:gd name="T0" fmla="*/ 382 w 913"/>
              <a:gd name="T1" fmla="*/ 46 h 817"/>
              <a:gd name="T2" fmla="*/ 0 w 913"/>
              <a:gd name="T3" fmla="*/ 817 h 817"/>
              <a:gd name="T4" fmla="*/ 231 w 913"/>
              <a:gd name="T5" fmla="*/ 813 h 817"/>
              <a:gd name="T6" fmla="*/ 361 w 913"/>
              <a:gd name="T7" fmla="*/ 212 h 817"/>
              <a:gd name="T8" fmla="*/ 582 w 913"/>
              <a:gd name="T9" fmla="*/ 814 h 817"/>
              <a:gd name="T10" fmla="*/ 913 w 913"/>
              <a:gd name="T11" fmla="*/ 812 h 817"/>
              <a:gd name="T12" fmla="*/ 382 w 913"/>
              <a:gd name="T13" fmla="*/ 46 h 817"/>
            </a:gdLst>
            <a:ahLst/>
            <a:cxnLst>
              <a:cxn ang="0">
                <a:pos x="T0" y="T1"/>
              </a:cxn>
              <a:cxn ang="0">
                <a:pos x="T2" y="T3"/>
              </a:cxn>
              <a:cxn ang="0">
                <a:pos x="T4" y="T5"/>
              </a:cxn>
              <a:cxn ang="0">
                <a:pos x="T6" y="T7"/>
              </a:cxn>
              <a:cxn ang="0">
                <a:pos x="T8" y="T9"/>
              </a:cxn>
              <a:cxn ang="0">
                <a:pos x="T10" y="T11"/>
              </a:cxn>
              <a:cxn ang="0">
                <a:pos x="T12" y="T13"/>
              </a:cxn>
            </a:cxnLst>
            <a:rect l="0" t="0" r="r" b="b"/>
            <a:pathLst>
              <a:path w="913" h="817">
                <a:moveTo>
                  <a:pt x="382" y="46"/>
                </a:moveTo>
                <a:cubicBezTo>
                  <a:pt x="59" y="92"/>
                  <a:pt x="0" y="817"/>
                  <a:pt x="0" y="817"/>
                </a:cubicBezTo>
                <a:cubicBezTo>
                  <a:pt x="231" y="813"/>
                  <a:pt x="231" y="813"/>
                  <a:pt x="231" y="813"/>
                </a:cubicBezTo>
                <a:cubicBezTo>
                  <a:pt x="231" y="813"/>
                  <a:pt x="205" y="328"/>
                  <a:pt x="361" y="212"/>
                </a:cubicBezTo>
                <a:cubicBezTo>
                  <a:pt x="517" y="97"/>
                  <a:pt x="582" y="814"/>
                  <a:pt x="582" y="814"/>
                </a:cubicBezTo>
                <a:cubicBezTo>
                  <a:pt x="913" y="812"/>
                  <a:pt x="913" y="812"/>
                  <a:pt x="913" y="812"/>
                </a:cubicBezTo>
                <a:cubicBezTo>
                  <a:pt x="913" y="812"/>
                  <a:pt x="706" y="0"/>
                  <a:pt x="382" y="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9" name="Freeform 857"/>
          <p:cNvSpPr/>
          <p:nvPr userDrawn="1">
            <p:custDataLst>
              <p:tags r:id="rId48"/>
            </p:custDataLst>
          </p:nvPr>
        </p:nvSpPr>
        <p:spPr bwMode="auto">
          <a:xfrm>
            <a:off x="1269365" y="4029075"/>
            <a:ext cx="308610" cy="388620"/>
          </a:xfrm>
          <a:custGeom>
            <a:avLst/>
            <a:gdLst>
              <a:gd name="T0" fmla="*/ 255 w 609"/>
              <a:gd name="T1" fmla="*/ 80 h 764"/>
              <a:gd name="T2" fmla="*/ 0 w 609"/>
              <a:gd name="T3" fmla="*/ 762 h 764"/>
              <a:gd name="T4" fmla="*/ 111 w 609"/>
              <a:gd name="T5" fmla="*/ 762 h 764"/>
              <a:gd name="T6" fmla="*/ 241 w 609"/>
              <a:gd name="T7" fmla="*/ 162 h 764"/>
              <a:gd name="T8" fmla="*/ 462 w 609"/>
              <a:gd name="T9" fmla="*/ 763 h 764"/>
              <a:gd name="T10" fmla="*/ 559 w 609"/>
              <a:gd name="T11" fmla="*/ 764 h 764"/>
              <a:gd name="T12" fmla="*/ 609 w 609"/>
              <a:gd name="T13" fmla="*/ 763 h 764"/>
              <a:gd name="T14" fmla="*/ 255 w 609"/>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764">
                <a:moveTo>
                  <a:pt x="255" y="80"/>
                </a:moveTo>
                <a:cubicBezTo>
                  <a:pt x="14" y="210"/>
                  <a:pt x="0" y="762"/>
                  <a:pt x="0" y="762"/>
                </a:cubicBezTo>
                <a:cubicBezTo>
                  <a:pt x="111" y="762"/>
                  <a:pt x="111" y="762"/>
                  <a:pt x="111" y="762"/>
                </a:cubicBezTo>
                <a:cubicBezTo>
                  <a:pt x="110" y="755"/>
                  <a:pt x="87" y="277"/>
                  <a:pt x="241" y="162"/>
                </a:cubicBezTo>
                <a:cubicBezTo>
                  <a:pt x="395" y="48"/>
                  <a:pt x="461" y="745"/>
                  <a:pt x="462" y="763"/>
                </a:cubicBezTo>
                <a:cubicBezTo>
                  <a:pt x="559" y="764"/>
                  <a:pt x="559" y="764"/>
                  <a:pt x="559" y="764"/>
                </a:cubicBezTo>
                <a:cubicBezTo>
                  <a:pt x="609" y="763"/>
                  <a:pt x="609" y="763"/>
                  <a:pt x="609" y="763"/>
                </a:cubicBezTo>
                <a:cubicBezTo>
                  <a:pt x="481" y="0"/>
                  <a:pt x="255" y="80"/>
                  <a:pt x="255" y="8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858"/>
          <p:cNvSpPr/>
          <p:nvPr userDrawn="1">
            <p:custDataLst>
              <p:tags r:id="rId49"/>
            </p:custDataLst>
          </p:nvPr>
        </p:nvSpPr>
        <p:spPr bwMode="auto">
          <a:xfrm>
            <a:off x="1061720" y="4619625"/>
            <a:ext cx="1388745" cy="1191260"/>
          </a:xfrm>
          <a:custGeom>
            <a:avLst/>
            <a:gdLst>
              <a:gd name="T0" fmla="*/ 165 w 1344"/>
              <a:gd name="T1" fmla="*/ 0 h 1153"/>
              <a:gd name="T2" fmla="*/ 0 w 1344"/>
              <a:gd name="T3" fmla="*/ 1085 h 1153"/>
              <a:gd name="T4" fmla="*/ 88 w 1344"/>
              <a:gd name="T5" fmla="*/ 1096 h 1153"/>
              <a:gd name="T6" fmla="*/ 1344 w 1344"/>
              <a:gd name="T7" fmla="*/ 1153 h 1153"/>
              <a:gd name="T8" fmla="*/ 1220 w 1344"/>
              <a:gd name="T9" fmla="*/ 36 h 1153"/>
              <a:gd name="T10" fmla="*/ 165 w 1344"/>
              <a:gd name="T11" fmla="*/ 0 h 1153"/>
            </a:gdLst>
            <a:ahLst/>
            <a:cxnLst>
              <a:cxn ang="0">
                <a:pos x="T0" y="T1"/>
              </a:cxn>
              <a:cxn ang="0">
                <a:pos x="T2" y="T3"/>
              </a:cxn>
              <a:cxn ang="0">
                <a:pos x="T4" y="T5"/>
              </a:cxn>
              <a:cxn ang="0">
                <a:pos x="T6" y="T7"/>
              </a:cxn>
              <a:cxn ang="0">
                <a:pos x="T8" y="T9"/>
              </a:cxn>
              <a:cxn ang="0">
                <a:pos x="T10" y="T11"/>
              </a:cxn>
            </a:cxnLst>
            <a:rect l="0" t="0" r="r" b="b"/>
            <a:pathLst>
              <a:path w="1344" h="1153">
                <a:moveTo>
                  <a:pt x="165" y="0"/>
                </a:moveTo>
                <a:lnTo>
                  <a:pt x="0" y="1085"/>
                </a:lnTo>
                <a:lnTo>
                  <a:pt x="88" y="1096"/>
                </a:lnTo>
                <a:lnTo>
                  <a:pt x="1344" y="1153"/>
                </a:lnTo>
                <a:lnTo>
                  <a:pt x="1220" y="36"/>
                </a:lnTo>
                <a:lnTo>
                  <a:pt x="165"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1" name="Freeform 859"/>
          <p:cNvSpPr/>
          <p:nvPr userDrawn="1">
            <p:custDataLst>
              <p:tags r:id="rId50"/>
            </p:custDataLst>
          </p:nvPr>
        </p:nvSpPr>
        <p:spPr bwMode="auto">
          <a:xfrm>
            <a:off x="2322195" y="4619625"/>
            <a:ext cx="417195" cy="1192530"/>
          </a:xfrm>
          <a:custGeom>
            <a:avLst/>
            <a:gdLst>
              <a:gd name="T0" fmla="*/ 0 w 404"/>
              <a:gd name="T1" fmla="*/ 36 h 1154"/>
              <a:gd name="T2" fmla="*/ 124 w 404"/>
              <a:gd name="T3" fmla="*/ 1154 h 1154"/>
              <a:gd name="T4" fmla="*/ 404 w 404"/>
              <a:gd name="T5" fmla="*/ 1007 h 1154"/>
              <a:gd name="T6" fmla="*/ 174 w 404"/>
              <a:gd name="T7" fmla="*/ 0 h 1154"/>
              <a:gd name="T8" fmla="*/ 0 w 404"/>
              <a:gd name="T9" fmla="*/ 36 h 1154"/>
            </a:gdLst>
            <a:ahLst/>
            <a:cxnLst>
              <a:cxn ang="0">
                <a:pos x="T0" y="T1"/>
              </a:cxn>
              <a:cxn ang="0">
                <a:pos x="T2" y="T3"/>
              </a:cxn>
              <a:cxn ang="0">
                <a:pos x="T4" y="T5"/>
              </a:cxn>
              <a:cxn ang="0">
                <a:pos x="T6" y="T7"/>
              </a:cxn>
              <a:cxn ang="0">
                <a:pos x="T8" y="T9"/>
              </a:cxn>
            </a:cxnLst>
            <a:rect l="0" t="0" r="r" b="b"/>
            <a:pathLst>
              <a:path w="404" h="1154">
                <a:moveTo>
                  <a:pt x="0" y="36"/>
                </a:moveTo>
                <a:lnTo>
                  <a:pt x="124" y="1154"/>
                </a:lnTo>
                <a:lnTo>
                  <a:pt x="404" y="1007"/>
                </a:lnTo>
                <a:lnTo>
                  <a:pt x="174" y="0"/>
                </a:lnTo>
                <a:lnTo>
                  <a:pt x="0" y="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2" name="Freeform 860"/>
          <p:cNvSpPr/>
          <p:nvPr userDrawn="1">
            <p:custDataLst>
              <p:tags r:id="rId51"/>
            </p:custDataLst>
          </p:nvPr>
        </p:nvSpPr>
        <p:spPr bwMode="auto">
          <a:xfrm>
            <a:off x="1232535" y="4571365"/>
            <a:ext cx="1269365" cy="85725"/>
          </a:xfrm>
          <a:custGeom>
            <a:avLst/>
            <a:gdLst>
              <a:gd name="T0" fmla="*/ 0 w 1229"/>
              <a:gd name="T1" fmla="*/ 47 h 83"/>
              <a:gd name="T2" fmla="*/ 1055 w 1229"/>
              <a:gd name="T3" fmla="*/ 83 h 83"/>
              <a:gd name="T4" fmla="*/ 1229 w 1229"/>
              <a:gd name="T5" fmla="*/ 47 h 83"/>
              <a:gd name="T6" fmla="*/ 118 w 1229"/>
              <a:gd name="T7" fmla="*/ 0 h 83"/>
              <a:gd name="T8" fmla="*/ 0 w 1229"/>
              <a:gd name="T9" fmla="*/ 47 h 83"/>
            </a:gdLst>
            <a:ahLst/>
            <a:cxnLst>
              <a:cxn ang="0">
                <a:pos x="T0" y="T1"/>
              </a:cxn>
              <a:cxn ang="0">
                <a:pos x="T2" y="T3"/>
              </a:cxn>
              <a:cxn ang="0">
                <a:pos x="T4" y="T5"/>
              </a:cxn>
              <a:cxn ang="0">
                <a:pos x="T6" y="T7"/>
              </a:cxn>
              <a:cxn ang="0">
                <a:pos x="T8" y="T9"/>
              </a:cxn>
            </a:cxnLst>
            <a:rect l="0" t="0" r="r" b="b"/>
            <a:pathLst>
              <a:path w="1229" h="83">
                <a:moveTo>
                  <a:pt x="0" y="47"/>
                </a:moveTo>
                <a:lnTo>
                  <a:pt x="1055" y="83"/>
                </a:lnTo>
                <a:lnTo>
                  <a:pt x="1229" y="47"/>
                </a:lnTo>
                <a:lnTo>
                  <a:pt x="118" y="0"/>
                </a:lnTo>
                <a:lnTo>
                  <a:pt x="0" y="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3" name="Freeform 861"/>
          <p:cNvSpPr/>
          <p:nvPr userDrawn="1">
            <p:custDataLst>
              <p:tags r:id="rId52"/>
            </p:custDataLst>
          </p:nvPr>
        </p:nvSpPr>
        <p:spPr bwMode="auto">
          <a:xfrm>
            <a:off x="1616710" y="4262120"/>
            <a:ext cx="451485" cy="391795"/>
          </a:xfrm>
          <a:custGeom>
            <a:avLst/>
            <a:gdLst>
              <a:gd name="T0" fmla="*/ 452 w 889"/>
              <a:gd name="T1" fmla="*/ 16 h 771"/>
              <a:gd name="T2" fmla="*/ 0 w 889"/>
              <a:gd name="T3" fmla="*/ 749 h 771"/>
              <a:gd name="T4" fmla="*/ 216 w 889"/>
              <a:gd name="T5" fmla="*/ 762 h 771"/>
              <a:gd name="T6" fmla="*/ 493 w 889"/>
              <a:gd name="T7" fmla="*/ 169 h 771"/>
              <a:gd name="T8" fmla="*/ 622 w 889"/>
              <a:gd name="T9" fmla="*/ 741 h 771"/>
              <a:gd name="T10" fmla="*/ 889 w 889"/>
              <a:gd name="T11" fmla="*/ 771 h 771"/>
              <a:gd name="T12" fmla="*/ 452 w 889"/>
              <a:gd name="T13" fmla="*/ 16 h 771"/>
            </a:gdLst>
            <a:ahLst/>
            <a:cxnLst>
              <a:cxn ang="0">
                <a:pos x="T0" y="T1"/>
              </a:cxn>
              <a:cxn ang="0">
                <a:pos x="T2" y="T3"/>
              </a:cxn>
              <a:cxn ang="0">
                <a:pos x="T4" y="T5"/>
              </a:cxn>
              <a:cxn ang="0">
                <a:pos x="T6" y="T7"/>
              </a:cxn>
              <a:cxn ang="0">
                <a:pos x="T8" y="T9"/>
              </a:cxn>
              <a:cxn ang="0">
                <a:pos x="T10" y="T11"/>
              </a:cxn>
              <a:cxn ang="0">
                <a:pos x="T12" y="T13"/>
              </a:cxn>
            </a:cxnLst>
            <a:rect l="0" t="0" r="r" b="b"/>
            <a:pathLst>
              <a:path w="889" h="771">
                <a:moveTo>
                  <a:pt x="452" y="16"/>
                </a:moveTo>
                <a:cubicBezTo>
                  <a:pt x="49" y="0"/>
                  <a:pt x="0" y="749"/>
                  <a:pt x="0" y="749"/>
                </a:cubicBezTo>
                <a:cubicBezTo>
                  <a:pt x="216" y="762"/>
                  <a:pt x="216" y="762"/>
                  <a:pt x="216" y="762"/>
                </a:cubicBezTo>
                <a:cubicBezTo>
                  <a:pt x="293" y="418"/>
                  <a:pt x="355" y="137"/>
                  <a:pt x="493" y="169"/>
                </a:cubicBezTo>
                <a:cubicBezTo>
                  <a:pt x="631" y="202"/>
                  <a:pt x="622" y="741"/>
                  <a:pt x="622" y="741"/>
                </a:cubicBezTo>
                <a:cubicBezTo>
                  <a:pt x="889" y="771"/>
                  <a:pt x="889" y="771"/>
                  <a:pt x="889" y="771"/>
                </a:cubicBezTo>
                <a:cubicBezTo>
                  <a:pt x="889" y="771"/>
                  <a:pt x="855" y="33"/>
                  <a:pt x="452"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4" name="Freeform 862"/>
          <p:cNvSpPr/>
          <p:nvPr userDrawn="1">
            <p:custDataLst>
              <p:tags r:id="rId53"/>
            </p:custDataLst>
          </p:nvPr>
        </p:nvSpPr>
        <p:spPr bwMode="auto">
          <a:xfrm>
            <a:off x="1694180" y="4264660"/>
            <a:ext cx="300355" cy="380365"/>
          </a:xfrm>
          <a:custGeom>
            <a:avLst/>
            <a:gdLst>
              <a:gd name="T0" fmla="*/ 261 w 593"/>
              <a:gd name="T1" fmla="*/ 89 h 749"/>
              <a:gd name="T2" fmla="*/ 0 w 593"/>
              <a:gd name="T3" fmla="*/ 748 h 749"/>
              <a:gd name="T4" fmla="*/ 87 w 593"/>
              <a:gd name="T5" fmla="*/ 740 h 749"/>
              <a:gd name="T6" fmla="*/ 340 w 593"/>
              <a:gd name="T7" fmla="*/ 165 h 749"/>
              <a:gd name="T8" fmla="*/ 469 w 593"/>
              <a:gd name="T9" fmla="*/ 737 h 749"/>
              <a:gd name="T10" fmla="*/ 593 w 593"/>
              <a:gd name="T11" fmla="*/ 749 h 749"/>
              <a:gd name="T12" fmla="*/ 261 w 593"/>
              <a:gd name="T13" fmla="*/ 89 h 749"/>
            </a:gdLst>
            <a:ahLst/>
            <a:cxnLst>
              <a:cxn ang="0">
                <a:pos x="T0" y="T1"/>
              </a:cxn>
              <a:cxn ang="0">
                <a:pos x="T2" y="T3"/>
              </a:cxn>
              <a:cxn ang="0">
                <a:pos x="T4" y="T5"/>
              </a:cxn>
              <a:cxn ang="0">
                <a:pos x="T6" y="T7"/>
              </a:cxn>
              <a:cxn ang="0">
                <a:pos x="T8" y="T9"/>
              </a:cxn>
              <a:cxn ang="0">
                <a:pos x="T10" y="T11"/>
              </a:cxn>
              <a:cxn ang="0">
                <a:pos x="T12" y="T13"/>
              </a:cxn>
            </a:cxnLst>
            <a:rect l="0" t="0" r="r" b="b"/>
            <a:pathLst>
              <a:path w="593" h="749">
                <a:moveTo>
                  <a:pt x="261" y="89"/>
                </a:moveTo>
                <a:cubicBezTo>
                  <a:pt x="47" y="179"/>
                  <a:pt x="0" y="748"/>
                  <a:pt x="0" y="748"/>
                </a:cubicBezTo>
                <a:cubicBezTo>
                  <a:pt x="87" y="740"/>
                  <a:pt x="87" y="740"/>
                  <a:pt x="87" y="740"/>
                </a:cubicBezTo>
                <a:cubicBezTo>
                  <a:pt x="168" y="75"/>
                  <a:pt x="340" y="165"/>
                  <a:pt x="340" y="165"/>
                </a:cubicBezTo>
                <a:cubicBezTo>
                  <a:pt x="513" y="149"/>
                  <a:pt x="469" y="737"/>
                  <a:pt x="469" y="737"/>
                </a:cubicBezTo>
                <a:cubicBezTo>
                  <a:pt x="593" y="749"/>
                  <a:pt x="593" y="749"/>
                  <a:pt x="593" y="749"/>
                </a:cubicBezTo>
                <a:cubicBezTo>
                  <a:pt x="561" y="0"/>
                  <a:pt x="261" y="89"/>
                  <a:pt x="26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6" name="Freeform 863"/>
          <p:cNvSpPr/>
          <p:nvPr userDrawn="1">
            <p:custDataLst>
              <p:tags r:id="rId54"/>
            </p:custDataLst>
          </p:nvPr>
        </p:nvSpPr>
        <p:spPr bwMode="auto">
          <a:xfrm>
            <a:off x="3620770" y="3037205"/>
            <a:ext cx="715010" cy="698500"/>
          </a:xfrm>
          <a:custGeom>
            <a:avLst/>
            <a:gdLst>
              <a:gd name="T0" fmla="*/ 572 w 1408"/>
              <a:gd name="T1" fmla="*/ 793 h 1376"/>
              <a:gd name="T2" fmla="*/ 552 w 1408"/>
              <a:gd name="T3" fmla="*/ 632 h 1376"/>
              <a:gd name="T4" fmla="*/ 592 w 1408"/>
              <a:gd name="T5" fmla="*/ 504 h 1376"/>
              <a:gd name="T6" fmla="*/ 314 w 1408"/>
              <a:gd name="T7" fmla="*/ 127 h 1376"/>
              <a:gd name="T8" fmla="*/ 65 w 1408"/>
              <a:gd name="T9" fmla="*/ 107 h 1376"/>
              <a:gd name="T10" fmla="*/ 343 w 1408"/>
              <a:gd name="T11" fmla="*/ 1352 h 1376"/>
              <a:gd name="T12" fmla="*/ 1408 w 1408"/>
              <a:gd name="T13" fmla="*/ 685 h 1376"/>
              <a:gd name="T14" fmla="*/ 1239 w 1408"/>
              <a:gd name="T15" fmla="*/ 396 h 1376"/>
              <a:gd name="T16" fmla="*/ 572 w 1408"/>
              <a:gd name="T17" fmla="*/ 79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376">
                <a:moveTo>
                  <a:pt x="572" y="793"/>
                </a:moveTo>
                <a:cubicBezTo>
                  <a:pt x="552" y="632"/>
                  <a:pt x="552" y="632"/>
                  <a:pt x="552" y="632"/>
                </a:cubicBezTo>
                <a:cubicBezTo>
                  <a:pt x="552" y="632"/>
                  <a:pt x="572" y="573"/>
                  <a:pt x="592" y="504"/>
                </a:cubicBezTo>
                <a:cubicBezTo>
                  <a:pt x="612" y="436"/>
                  <a:pt x="418" y="254"/>
                  <a:pt x="314" y="127"/>
                </a:cubicBezTo>
                <a:cubicBezTo>
                  <a:pt x="209" y="0"/>
                  <a:pt x="65" y="107"/>
                  <a:pt x="65" y="107"/>
                </a:cubicBezTo>
                <a:cubicBezTo>
                  <a:pt x="0" y="622"/>
                  <a:pt x="304" y="1327"/>
                  <a:pt x="343" y="1352"/>
                </a:cubicBezTo>
                <a:cubicBezTo>
                  <a:pt x="383" y="1376"/>
                  <a:pt x="1408" y="685"/>
                  <a:pt x="1408" y="685"/>
                </a:cubicBezTo>
                <a:cubicBezTo>
                  <a:pt x="1239" y="396"/>
                  <a:pt x="1239" y="396"/>
                  <a:pt x="1239" y="396"/>
                </a:cubicBezTo>
                <a:lnTo>
                  <a:pt x="572" y="79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7" name="Freeform 864"/>
          <p:cNvSpPr/>
          <p:nvPr userDrawn="1">
            <p:custDataLst>
              <p:tags r:id="rId55"/>
            </p:custDataLst>
          </p:nvPr>
        </p:nvSpPr>
        <p:spPr bwMode="auto">
          <a:xfrm>
            <a:off x="3887470" y="3963670"/>
            <a:ext cx="782955" cy="1431290"/>
          </a:xfrm>
          <a:custGeom>
            <a:avLst/>
            <a:gdLst>
              <a:gd name="T0" fmla="*/ 0 w 1542"/>
              <a:gd name="T1" fmla="*/ 0 h 2817"/>
              <a:gd name="T2" fmla="*/ 736 w 1542"/>
              <a:gd name="T3" fmla="*/ 716 h 2817"/>
              <a:gd name="T4" fmla="*/ 766 w 1542"/>
              <a:gd name="T5" fmla="*/ 2817 h 2817"/>
              <a:gd name="T6" fmla="*/ 1542 w 1542"/>
              <a:gd name="T7" fmla="*/ 2803 h 2817"/>
              <a:gd name="T8" fmla="*/ 1430 w 1542"/>
              <a:gd name="T9" fmla="*/ 554 h 2817"/>
              <a:gd name="T10" fmla="*/ 0 w 1542"/>
              <a:gd name="T11" fmla="*/ 0 h 2817"/>
            </a:gdLst>
            <a:ahLst/>
            <a:cxnLst>
              <a:cxn ang="0">
                <a:pos x="T0" y="T1"/>
              </a:cxn>
              <a:cxn ang="0">
                <a:pos x="T2" y="T3"/>
              </a:cxn>
              <a:cxn ang="0">
                <a:pos x="T4" y="T5"/>
              </a:cxn>
              <a:cxn ang="0">
                <a:pos x="T6" y="T7"/>
              </a:cxn>
              <a:cxn ang="0">
                <a:pos x="T8" y="T9"/>
              </a:cxn>
              <a:cxn ang="0">
                <a:pos x="T10" y="T11"/>
              </a:cxn>
            </a:cxnLst>
            <a:rect l="0" t="0" r="r" b="b"/>
            <a:pathLst>
              <a:path w="1542" h="2817">
                <a:moveTo>
                  <a:pt x="0" y="0"/>
                </a:moveTo>
                <a:cubicBezTo>
                  <a:pt x="52" y="139"/>
                  <a:pt x="736" y="716"/>
                  <a:pt x="736" y="716"/>
                </a:cubicBezTo>
                <a:cubicBezTo>
                  <a:pt x="766" y="2817"/>
                  <a:pt x="766" y="2817"/>
                  <a:pt x="766" y="2817"/>
                </a:cubicBezTo>
                <a:cubicBezTo>
                  <a:pt x="1542" y="2803"/>
                  <a:pt x="1542" y="2803"/>
                  <a:pt x="1542" y="2803"/>
                </a:cubicBezTo>
                <a:cubicBezTo>
                  <a:pt x="1542" y="2803"/>
                  <a:pt x="1505" y="966"/>
                  <a:pt x="1430" y="554"/>
                </a:cubicBezTo>
                <a:cubicBezTo>
                  <a:pt x="1356" y="143"/>
                  <a:pt x="0" y="0"/>
                  <a:pt x="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8" name="Freeform 865"/>
          <p:cNvSpPr/>
          <p:nvPr userDrawn="1">
            <p:custDataLst>
              <p:tags r:id="rId56"/>
            </p:custDataLst>
          </p:nvPr>
        </p:nvSpPr>
        <p:spPr bwMode="auto">
          <a:xfrm>
            <a:off x="2538095" y="3976370"/>
            <a:ext cx="363855" cy="1840230"/>
          </a:xfrm>
          <a:custGeom>
            <a:avLst/>
            <a:gdLst>
              <a:gd name="T0" fmla="*/ 0 w 352"/>
              <a:gd name="T1" fmla="*/ 1777 h 1781"/>
              <a:gd name="T2" fmla="*/ 66 w 352"/>
              <a:gd name="T3" fmla="*/ 1781 h 1781"/>
              <a:gd name="T4" fmla="*/ 352 w 352"/>
              <a:gd name="T5" fmla="*/ 7 h 1781"/>
              <a:gd name="T6" fmla="*/ 293 w 352"/>
              <a:gd name="T7" fmla="*/ 0 h 1781"/>
              <a:gd name="T8" fmla="*/ 0 w 352"/>
              <a:gd name="T9" fmla="*/ 1777 h 1781"/>
            </a:gdLst>
            <a:ahLst/>
            <a:cxnLst>
              <a:cxn ang="0">
                <a:pos x="T0" y="T1"/>
              </a:cxn>
              <a:cxn ang="0">
                <a:pos x="T2" y="T3"/>
              </a:cxn>
              <a:cxn ang="0">
                <a:pos x="T4" y="T5"/>
              </a:cxn>
              <a:cxn ang="0">
                <a:pos x="T6" y="T7"/>
              </a:cxn>
              <a:cxn ang="0">
                <a:pos x="T8" y="T9"/>
              </a:cxn>
            </a:cxnLst>
            <a:rect l="0" t="0" r="r" b="b"/>
            <a:pathLst>
              <a:path w="352" h="1781">
                <a:moveTo>
                  <a:pt x="0" y="1777"/>
                </a:moveTo>
                <a:lnTo>
                  <a:pt x="66" y="1781"/>
                </a:lnTo>
                <a:lnTo>
                  <a:pt x="352" y="7"/>
                </a:lnTo>
                <a:lnTo>
                  <a:pt x="293" y="0"/>
                </a:lnTo>
                <a:lnTo>
                  <a:pt x="0" y="17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9" name="Freeform 866"/>
          <p:cNvSpPr/>
          <p:nvPr userDrawn="1">
            <p:custDataLst>
              <p:tags r:id="rId57"/>
            </p:custDataLst>
          </p:nvPr>
        </p:nvSpPr>
        <p:spPr bwMode="auto">
          <a:xfrm>
            <a:off x="4777105" y="3973195"/>
            <a:ext cx="393700" cy="1843405"/>
          </a:xfrm>
          <a:custGeom>
            <a:avLst/>
            <a:gdLst>
              <a:gd name="T0" fmla="*/ 0 w 381"/>
              <a:gd name="T1" fmla="*/ 0 h 1784"/>
              <a:gd name="T2" fmla="*/ 312 w 381"/>
              <a:gd name="T3" fmla="*/ 1784 h 1784"/>
              <a:gd name="T4" fmla="*/ 381 w 381"/>
              <a:gd name="T5" fmla="*/ 1784 h 1784"/>
              <a:gd name="T6" fmla="*/ 66 w 381"/>
              <a:gd name="T7" fmla="*/ 3 h 1784"/>
              <a:gd name="T8" fmla="*/ 0 w 381"/>
              <a:gd name="T9" fmla="*/ 0 h 1784"/>
            </a:gdLst>
            <a:ahLst/>
            <a:cxnLst>
              <a:cxn ang="0">
                <a:pos x="T0" y="T1"/>
              </a:cxn>
              <a:cxn ang="0">
                <a:pos x="T2" y="T3"/>
              </a:cxn>
              <a:cxn ang="0">
                <a:pos x="T4" y="T5"/>
              </a:cxn>
              <a:cxn ang="0">
                <a:pos x="T6" y="T7"/>
              </a:cxn>
              <a:cxn ang="0">
                <a:pos x="T8" y="T9"/>
              </a:cxn>
            </a:cxnLst>
            <a:rect l="0" t="0" r="r" b="b"/>
            <a:pathLst>
              <a:path w="381" h="1784">
                <a:moveTo>
                  <a:pt x="0" y="0"/>
                </a:moveTo>
                <a:lnTo>
                  <a:pt x="312" y="1784"/>
                </a:lnTo>
                <a:lnTo>
                  <a:pt x="381" y="1784"/>
                </a:lnTo>
                <a:lnTo>
                  <a:pt x="66" y="3"/>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0" name="Freeform 867"/>
          <p:cNvSpPr/>
          <p:nvPr userDrawn="1">
            <p:custDataLst>
              <p:tags r:id="rId58"/>
            </p:custDataLst>
          </p:nvPr>
        </p:nvSpPr>
        <p:spPr bwMode="auto">
          <a:xfrm>
            <a:off x="3653790" y="5467985"/>
            <a:ext cx="232410" cy="372745"/>
          </a:xfrm>
          <a:custGeom>
            <a:avLst/>
            <a:gdLst>
              <a:gd name="T0" fmla="*/ 271 w 458"/>
              <a:gd name="T1" fmla="*/ 24 h 735"/>
              <a:gd name="T2" fmla="*/ 94 w 458"/>
              <a:gd name="T3" fmla="*/ 78 h 735"/>
              <a:gd name="T4" fmla="*/ 0 w 458"/>
              <a:gd name="T5" fmla="*/ 225 h 735"/>
              <a:gd name="T6" fmla="*/ 55 w 458"/>
              <a:gd name="T7" fmla="*/ 299 h 735"/>
              <a:gd name="T8" fmla="*/ 164 w 458"/>
              <a:gd name="T9" fmla="*/ 230 h 735"/>
              <a:gd name="T10" fmla="*/ 159 w 458"/>
              <a:gd name="T11" fmla="*/ 353 h 735"/>
              <a:gd name="T12" fmla="*/ 199 w 458"/>
              <a:gd name="T13" fmla="*/ 573 h 735"/>
              <a:gd name="T14" fmla="*/ 408 w 458"/>
              <a:gd name="T15" fmla="*/ 730 h 735"/>
              <a:gd name="T16" fmla="*/ 428 w 458"/>
              <a:gd name="T17" fmla="*/ 514 h 735"/>
              <a:gd name="T18" fmla="*/ 271 w 458"/>
              <a:gd name="T19" fmla="*/ 2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35">
                <a:moveTo>
                  <a:pt x="271" y="24"/>
                </a:moveTo>
                <a:cubicBezTo>
                  <a:pt x="271" y="24"/>
                  <a:pt x="159" y="0"/>
                  <a:pt x="94" y="78"/>
                </a:cubicBezTo>
                <a:cubicBezTo>
                  <a:pt x="0" y="225"/>
                  <a:pt x="0" y="225"/>
                  <a:pt x="0" y="225"/>
                </a:cubicBezTo>
                <a:cubicBezTo>
                  <a:pt x="55" y="299"/>
                  <a:pt x="55" y="299"/>
                  <a:pt x="55" y="299"/>
                </a:cubicBezTo>
                <a:cubicBezTo>
                  <a:pt x="164" y="230"/>
                  <a:pt x="164" y="230"/>
                  <a:pt x="164" y="230"/>
                </a:cubicBezTo>
                <a:cubicBezTo>
                  <a:pt x="164" y="230"/>
                  <a:pt x="154" y="245"/>
                  <a:pt x="159" y="353"/>
                </a:cubicBezTo>
                <a:cubicBezTo>
                  <a:pt x="164" y="460"/>
                  <a:pt x="124" y="475"/>
                  <a:pt x="199" y="573"/>
                </a:cubicBezTo>
                <a:cubicBezTo>
                  <a:pt x="274" y="671"/>
                  <a:pt x="358" y="735"/>
                  <a:pt x="408" y="730"/>
                </a:cubicBezTo>
                <a:cubicBezTo>
                  <a:pt x="458" y="725"/>
                  <a:pt x="428" y="514"/>
                  <a:pt x="428" y="514"/>
                </a:cubicBezTo>
                <a:lnTo>
                  <a:pt x="271"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1" name="Freeform 868"/>
          <p:cNvSpPr/>
          <p:nvPr userDrawn="1">
            <p:custDataLst>
              <p:tags r:id="rId59"/>
            </p:custDataLst>
          </p:nvPr>
        </p:nvSpPr>
        <p:spPr bwMode="auto">
          <a:xfrm>
            <a:off x="4401820" y="5560060"/>
            <a:ext cx="323215" cy="268605"/>
          </a:xfrm>
          <a:custGeom>
            <a:avLst/>
            <a:gdLst>
              <a:gd name="T0" fmla="*/ 513 w 637"/>
              <a:gd name="T1" fmla="*/ 324 h 529"/>
              <a:gd name="T2" fmla="*/ 448 w 637"/>
              <a:gd name="T3" fmla="*/ 289 h 529"/>
              <a:gd name="T4" fmla="*/ 130 w 637"/>
              <a:gd name="T5" fmla="*/ 0 h 529"/>
              <a:gd name="T6" fmla="*/ 0 w 637"/>
              <a:gd name="T7" fmla="*/ 103 h 529"/>
              <a:gd name="T8" fmla="*/ 40 w 637"/>
              <a:gd name="T9" fmla="*/ 265 h 529"/>
              <a:gd name="T10" fmla="*/ 55 w 637"/>
              <a:gd name="T11" fmla="*/ 451 h 529"/>
              <a:gd name="T12" fmla="*/ 165 w 637"/>
              <a:gd name="T13" fmla="*/ 456 h 529"/>
              <a:gd name="T14" fmla="*/ 170 w 637"/>
              <a:gd name="T15" fmla="*/ 294 h 529"/>
              <a:gd name="T16" fmla="*/ 229 w 637"/>
              <a:gd name="T17" fmla="*/ 348 h 529"/>
              <a:gd name="T18" fmla="*/ 314 w 637"/>
              <a:gd name="T19" fmla="*/ 505 h 529"/>
              <a:gd name="T20" fmla="*/ 612 w 637"/>
              <a:gd name="T21" fmla="*/ 505 h 529"/>
              <a:gd name="T22" fmla="*/ 513 w 637"/>
              <a:gd name="T23" fmla="*/ 3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529">
                <a:moveTo>
                  <a:pt x="513" y="324"/>
                </a:moveTo>
                <a:cubicBezTo>
                  <a:pt x="448" y="289"/>
                  <a:pt x="448" y="289"/>
                  <a:pt x="448" y="289"/>
                </a:cubicBezTo>
                <a:cubicBezTo>
                  <a:pt x="130" y="0"/>
                  <a:pt x="130" y="0"/>
                  <a:pt x="130" y="0"/>
                </a:cubicBezTo>
                <a:cubicBezTo>
                  <a:pt x="130" y="0"/>
                  <a:pt x="0" y="15"/>
                  <a:pt x="0" y="103"/>
                </a:cubicBezTo>
                <a:cubicBezTo>
                  <a:pt x="0" y="191"/>
                  <a:pt x="40" y="167"/>
                  <a:pt x="40" y="265"/>
                </a:cubicBezTo>
                <a:cubicBezTo>
                  <a:pt x="40" y="363"/>
                  <a:pt x="55" y="451"/>
                  <a:pt x="55" y="451"/>
                </a:cubicBezTo>
                <a:cubicBezTo>
                  <a:pt x="165" y="456"/>
                  <a:pt x="165" y="456"/>
                  <a:pt x="165" y="456"/>
                </a:cubicBezTo>
                <a:cubicBezTo>
                  <a:pt x="170" y="294"/>
                  <a:pt x="170" y="294"/>
                  <a:pt x="170" y="294"/>
                </a:cubicBezTo>
                <a:cubicBezTo>
                  <a:pt x="170" y="294"/>
                  <a:pt x="204" y="299"/>
                  <a:pt x="229" y="348"/>
                </a:cubicBezTo>
                <a:cubicBezTo>
                  <a:pt x="254" y="397"/>
                  <a:pt x="269" y="480"/>
                  <a:pt x="314" y="505"/>
                </a:cubicBezTo>
                <a:cubicBezTo>
                  <a:pt x="359" y="529"/>
                  <a:pt x="612" y="505"/>
                  <a:pt x="612" y="505"/>
                </a:cubicBezTo>
                <a:cubicBezTo>
                  <a:pt x="612" y="505"/>
                  <a:pt x="637" y="382"/>
                  <a:pt x="513" y="32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3" name="Freeform 869"/>
          <p:cNvSpPr/>
          <p:nvPr userDrawn="1">
            <p:custDataLst>
              <p:tags r:id="rId60"/>
            </p:custDataLst>
          </p:nvPr>
        </p:nvSpPr>
        <p:spPr bwMode="auto">
          <a:xfrm>
            <a:off x="4776470" y="4475480"/>
            <a:ext cx="455295" cy="988695"/>
          </a:xfrm>
          <a:custGeom>
            <a:avLst/>
            <a:gdLst>
              <a:gd name="T0" fmla="*/ 157 w 896"/>
              <a:gd name="T1" fmla="*/ 0 h 1947"/>
              <a:gd name="T2" fmla="*/ 627 w 896"/>
              <a:gd name="T3" fmla="*/ 1947 h 1947"/>
              <a:gd name="T4" fmla="*/ 881 w 896"/>
              <a:gd name="T5" fmla="*/ 1947 h 1947"/>
              <a:gd name="T6" fmla="*/ 157 w 896"/>
              <a:gd name="T7" fmla="*/ 0 h 1947"/>
            </a:gdLst>
            <a:ahLst/>
            <a:cxnLst>
              <a:cxn ang="0">
                <a:pos x="T0" y="T1"/>
              </a:cxn>
              <a:cxn ang="0">
                <a:pos x="T2" y="T3"/>
              </a:cxn>
              <a:cxn ang="0">
                <a:pos x="T4" y="T5"/>
              </a:cxn>
              <a:cxn ang="0">
                <a:pos x="T6" y="T7"/>
              </a:cxn>
            </a:cxnLst>
            <a:rect l="0" t="0" r="r" b="b"/>
            <a:pathLst>
              <a:path w="896" h="1947">
                <a:moveTo>
                  <a:pt x="157" y="0"/>
                </a:moveTo>
                <a:cubicBezTo>
                  <a:pt x="0" y="867"/>
                  <a:pt x="635" y="1918"/>
                  <a:pt x="627" y="1947"/>
                </a:cubicBezTo>
                <a:cubicBezTo>
                  <a:pt x="881" y="1947"/>
                  <a:pt x="881" y="1947"/>
                  <a:pt x="881" y="1947"/>
                </a:cubicBezTo>
                <a:cubicBezTo>
                  <a:pt x="896" y="551"/>
                  <a:pt x="157" y="0"/>
                  <a:pt x="157"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4" name="Freeform 870"/>
          <p:cNvSpPr/>
          <p:nvPr userDrawn="1">
            <p:custDataLst>
              <p:tags r:id="rId61"/>
            </p:custDataLst>
          </p:nvPr>
        </p:nvSpPr>
        <p:spPr bwMode="auto">
          <a:xfrm>
            <a:off x="4799965" y="4497705"/>
            <a:ext cx="700405" cy="962660"/>
          </a:xfrm>
          <a:custGeom>
            <a:avLst/>
            <a:gdLst>
              <a:gd name="T0" fmla="*/ 672 w 1381"/>
              <a:gd name="T1" fmla="*/ 0 h 1896"/>
              <a:gd name="T2" fmla="*/ 702 w 1381"/>
              <a:gd name="T3" fmla="*/ 1896 h 1896"/>
              <a:gd name="T4" fmla="*/ 903 w 1381"/>
              <a:gd name="T5" fmla="*/ 1896 h 1896"/>
              <a:gd name="T6" fmla="*/ 672 w 1381"/>
              <a:gd name="T7" fmla="*/ 0 h 1896"/>
            </a:gdLst>
            <a:ahLst/>
            <a:cxnLst>
              <a:cxn ang="0">
                <a:pos x="T0" y="T1"/>
              </a:cxn>
              <a:cxn ang="0">
                <a:pos x="T2" y="T3"/>
              </a:cxn>
              <a:cxn ang="0">
                <a:pos x="T4" y="T5"/>
              </a:cxn>
              <a:cxn ang="0">
                <a:pos x="T6" y="T7"/>
              </a:cxn>
            </a:cxnLst>
            <a:rect l="0" t="0" r="r" b="b"/>
            <a:pathLst>
              <a:path w="1381" h="1896">
                <a:moveTo>
                  <a:pt x="672" y="0"/>
                </a:moveTo>
                <a:cubicBezTo>
                  <a:pt x="0" y="529"/>
                  <a:pt x="702" y="1896"/>
                  <a:pt x="702" y="1896"/>
                </a:cubicBezTo>
                <a:cubicBezTo>
                  <a:pt x="903" y="1896"/>
                  <a:pt x="903" y="1896"/>
                  <a:pt x="903" y="1896"/>
                </a:cubicBezTo>
                <a:cubicBezTo>
                  <a:pt x="1381" y="441"/>
                  <a:pt x="672" y="0"/>
                  <a:pt x="67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5" name="Freeform 871"/>
          <p:cNvSpPr/>
          <p:nvPr userDrawn="1">
            <p:custDataLst>
              <p:tags r:id="rId62"/>
            </p:custDataLst>
          </p:nvPr>
        </p:nvSpPr>
        <p:spPr bwMode="auto">
          <a:xfrm>
            <a:off x="5128260" y="4497705"/>
            <a:ext cx="87630" cy="960120"/>
          </a:xfrm>
          <a:custGeom>
            <a:avLst/>
            <a:gdLst>
              <a:gd name="T0" fmla="*/ 0 w 173"/>
              <a:gd name="T1" fmla="*/ 0 h 1890"/>
              <a:gd name="T2" fmla="*/ 128 w 173"/>
              <a:gd name="T3" fmla="*/ 1890 h 1890"/>
              <a:gd name="T4" fmla="*/ 173 w 173"/>
              <a:gd name="T5" fmla="*/ 1873 h 1890"/>
              <a:gd name="T6" fmla="*/ 48 w 173"/>
              <a:gd name="T7" fmla="*/ 0 h 1890"/>
              <a:gd name="T8" fmla="*/ 0 w 173"/>
              <a:gd name="T9" fmla="*/ 0 h 1890"/>
            </a:gdLst>
            <a:ahLst/>
            <a:cxnLst>
              <a:cxn ang="0">
                <a:pos x="T0" y="T1"/>
              </a:cxn>
              <a:cxn ang="0">
                <a:pos x="T2" y="T3"/>
              </a:cxn>
              <a:cxn ang="0">
                <a:pos x="T4" y="T5"/>
              </a:cxn>
              <a:cxn ang="0">
                <a:pos x="T6" y="T7"/>
              </a:cxn>
              <a:cxn ang="0">
                <a:pos x="T8" y="T9"/>
              </a:cxn>
            </a:cxnLst>
            <a:rect l="0" t="0" r="r" b="b"/>
            <a:pathLst>
              <a:path w="173" h="1890">
                <a:moveTo>
                  <a:pt x="0" y="0"/>
                </a:moveTo>
                <a:cubicBezTo>
                  <a:pt x="0" y="65"/>
                  <a:pt x="16" y="1581"/>
                  <a:pt x="128" y="1890"/>
                </a:cubicBezTo>
                <a:cubicBezTo>
                  <a:pt x="173" y="1873"/>
                  <a:pt x="173" y="1873"/>
                  <a:pt x="173" y="1873"/>
                </a:cubicBezTo>
                <a:cubicBezTo>
                  <a:pt x="64" y="1572"/>
                  <a:pt x="48" y="16"/>
                  <a:pt x="48" y="0"/>
                </a:cubicBez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6" name="Freeform 872"/>
          <p:cNvSpPr/>
          <p:nvPr userDrawn="1">
            <p:custDataLst>
              <p:tags r:id="rId63"/>
            </p:custDataLst>
          </p:nvPr>
        </p:nvSpPr>
        <p:spPr bwMode="auto">
          <a:xfrm>
            <a:off x="4984750" y="4322445"/>
            <a:ext cx="647700" cy="1145540"/>
          </a:xfrm>
          <a:custGeom>
            <a:avLst/>
            <a:gdLst>
              <a:gd name="T0" fmla="*/ 1224 w 1276"/>
              <a:gd name="T1" fmla="*/ 735 h 2256"/>
              <a:gd name="T2" fmla="*/ 1127 w 1276"/>
              <a:gd name="T3" fmla="*/ 0 h 2256"/>
              <a:gd name="T4" fmla="*/ 507 w 1276"/>
              <a:gd name="T5" fmla="*/ 2248 h 2256"/>
              <a:gd name="T6" fmla="*/ 679 w 1276"/>
              <a:gd name="T7" fmla="*/ 2256 h 2256"/>
              <a:gd name="T8" fmla="*/ 1239 w 1276"/>
              <a:gd name="T9" fmla="*/ 860 h 2256"/>
              <a:gd name="T10" fmla="*/ 1060 w 1276"/>
              <a:gd name="T11" fmla="*/ 786 h 2256"/>
              <a:gd name="T12" fmla="*/ 1224 w 1276"/>
              <a:gd name="T13" fmla="*/ 735 h 2256"/>
            </a:gdLst>
            <a:ahLst/>
            <a:cxnLst>
              <a:cxn ang="0">
                <a:pos x="T0" y="T1"/>
              </a:cxn>
              <a:cxn ang="0">
                <a:pos x="T2" y="T3"/>
              </a:cxn>
              <a:cxn ang="0">
                <a:pos x="T4" y="T5"/>
              </a:cxn>
              <a:cxn ang="0">
                <a:pos x="T6" y="T7"/>
              </a:cxn>
              <a:cxn ang="0">
                <a:pos x="T8" y="T9"/>
              </a:cxn>
              <a:cxn ang="0">
                <a:pos x="T10" y="T11"/>
              </a:cxn>
              <a:cxn ang="0">
                <a:pos x="T12" y="T13"/>
              </a:cxn>
            </a:cxnLst>
            <a:rect l="0" t="0" r="r" b="b"/>
            <a:pathLst>
              <a:path w="1276" h="2256">
                <a:moveTo>
                  <a:pt x="1224" y="735"/>
                </a:moveTo>
                <a:cubicBezTo>
                  <a:pt x="1276" y="558"/>
                  <a:pt x="1127" y="0"/>
                  <a:pt x="1127" y="0"/>
                </a:cubicBezTo>
                <a:cubicBezTo>
                  <a:pt x="0" y="654"/>
                  <a:pt x="537" y="2241"/>
                  <a:pt x="507" y="2248"/>
                </a:cubicBezTo>
                <a:cubicBezTo>
                  <a:pt x="679" y="2256"/>
                  <a:pt x="679" y="2256"/>
                  <a:pt x="679" y="2256"/>
                </a:cubicBezTo>
                <a:cubicBezTo>
                  <a:pt x="1186" y="1947"/>
                  <a:pt x="1239" y="860"/>
                  <a:pt x="1239" y="860"/>
                </a:cubicBezTo>
                <a:cubicBezTo>
                  <a:pt x="1060" y="786"/>
                  <a:pt x="1060" y="786"/>
                  <a:pt x="1060" y="786"/>
                </a:cubicBezTo>
                <a:lnTo>
                  <a:pt x="1224" y="7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7" name="Freeform 873"/>
          <p:cNvSpPr/>
          <p:nvPr userDrawn="1">
            <p:custDataLst>
              <p:tags r:id="rId64"/>
            </p:custDataLst>
          </p:nvPr>
        </p:nvSpPr>
        <p:spPr bwMode="auto">
          <a:xfrm>
            <a:off x="5283200" y="4434840"/>
            <a:ext cx="236855" cy="1018540"/>
          </a:xfrm>
          <a:custGeom>
            <a:avLst/>
            <a:gdLst>
              <a:gd name="T0" fmla="*/ 209 w 465"/>
              <a:gd name="T1" fmla="*/ 794 h 2005"/>
              <a:gd name="T2" fmla="*/ 0 w 465"/>
              <a:gd name="T3" fmla="*/ 2005 h 2005"/>
              <a:gd name="T4" fmla="*/ 48 w 465"/>
              <a:gd name="T5" fmla="*/ 2005 h 2005"/>
              <a:gd name="T6" fmla="*/ 465 w 465"/>
              <a:gd name="T7" fmla="*/ 13 h 2005"/>
              <a:gd name="T8" fmla="*/ 419 w 465"/>
              <a:gd name="T9" fmla="*/ 0 h 2005"/>
              <a:gd name="T10" fmla="*/ 209 w 465"/>
              <a:gd name="T11" fmla="*/ 794 h 2005"/>
            </a:gdLst>
            <a:ahLst/>
            <a:cxnLst>
              <a:cxn ang="0">
                <a:pos x="T0" y="T1"/>
              </a:cxn>
              <a:cxn ang="0">
                <a:pos x="T2" y="T3"/>
              </a:cxn>
              <a:cxn ang="0">
                <a:pos x="T4" y="T5"/>
              </a:cxn>
              <a:cxn ang="0">
                <a:pos x="T6" y="T7"/>
              </a:cxn>
              <a:cxn ang="0">
                <a:pos x="T8" y="T9"/>
              </a:cxn>
              <a:cxn ang="0">
                <a:pos x="T10" y="T11"/>
              </a:cxn>
            </a:cxnLst>
            <a:rect l="0" t="0" r="r" b="b"/>
            <a:pathLst>
              <a:path w="465" h="2005">
                <a:moveTo>
                  <a:pt x="209" y="794"/>
                </a:moveTo>
                <a:cubicBezTo>
                  <a:pt x="70" y="1367"/>
                  <a:pt x="0" y="1775"/>
                  <a:pt x="0" y="2005"/>
                </a:cubicBezTo>
                <a:cubicBezTo>
                  <a:pt x="48" y="2005"/>
                  <a:pt x="48" y="2005"/>
                  <a:pt x="48" y="2005"/>
                </a:cubicBezTo>
                <a:cubicBezTo>
                  <a:pt x="48" y="1464"/>
                  <a:pt x="461" y="28"/>
                  <a:pt x="465" y="13"/>
                </a:cubicBezTo>
                <a:cubicBezTo>
                  <a:pt x="419" y="0"/>
                  <a:pt x="419" y="0"/>
                  <a:pt x="419" y="0"/>
                </a:cubicBezTo>
                <a:cubicBezTo>
                  <a:pt x="418" y="4"/>
                  <a:pt x="313" y="367"/>
                  <a:pt x="209" y="79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8" name="Freeform 874"/>
          <p:cNvSpPr/>
          <p:nvPr userDrawn="1">
            <p:custDataLst>
              <p:tags r:id="rId65"/>
            </p:custDataLst>
          </p:nvPr>
        </p:nvSpPr>
        <p:spPr bwMode="auto">
          <a:xfrm>
            <a:off x="5332730" y="4956810"/>
            <a:ext cx="176530" cy="169545"/>
          </a:xfrm>
          <a:custGeom>
            <a:avLst/>
            <a:gdLst>
              <a:gd name="T0" fmla="*/ 0 w 347"/>
              <a:gd name="T1" fmla="*/ 286 h 332"/>
              <a:gd name="T2" fmla="*/ 15 w 347"/>
              <a:gd name="T3" fmla="*/ 332 h 332"/>
              <a:gd name="T4" fmla="*/ 347 w 347"/>
              <a:gd name="T5" fmla="*/ 30 h 332"/>
              <a:gd name="T6" fmla="*/ 310 w 347"/>
              <a:gd name="T7" fmla="*/ 0 h 332"/>
              <a:gd name="T8" fmla="*/ 0 w 347"/>
              <a:gd name="T9" fmla="*/ 286 h 332"/>
            </a:gdLst>
            <a:ahLst/>
            <a:cxnLst>
              <a:cxn ang="0">
                <a:pos x="T0" y="T1"/>
              </a:cxn>
              <a:cxn ang="0">
                <a:pos x="T2" y="T3"/>
              </a:cxn>
              <a:cxn ang="0">
                <a:pos x="T4" y="T5"/>
              </a:cxn>
              <a:cxn ang="0">
                <a:pos x="T6" y="T7"/>
              </a:cxn>
              <a:cxn ang="0">
                <a:pos x="T8" y="T9"/>
              </a:cxn>
            </a:cxnLst>
            <a:rect l="0" t="0" r="r" b="b"/>
            <a:pathLst>
              <a:path w="347" h="332">
                <a:moveTo>
                  <a:pt x="0" y="286"/>
                </a:moveTo>
                <a:cubicBezTo>
                  <a:pt x="15" y="332"/>
                  <a:pt x="15" y="332"/>
                  <a:pt x="15" y="332"/>
                </a:cubicBezTo>
                <a:cubicBezTo>
                  <a:pt x="133" y="293"/>
                  <a:pt x="339" y="41"/>
                  <a:pt x="347" y="30"/>
                </a:cubicBezTo>
                <a:cubicBezTo>
                  <a:pt x="310" y="0"/>
                  <a:pt x="310" y="0"/>
                  <a:pt x="310" y="0"/>
                </a:cubicBezTo>
                <a:cubicBezTo>
                  <a:pt x="253" y="70"/>
                  <a:pt x="87" y="257"/>
                  <a:pt x="0" y="28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9" name="Freeform 875"/>
          <p:cNvSpPr/>
          <p:nvPr userDrawn="1">
            <p:custDataLst>
              <p:tags r:id="rId66"/>
            </p:custDataLst>
          </p:nvPr>
        </p:nvSpPr>
        <p:spPr bwMode="auto">
          <a:xfrm>
            <a:off x="5354955" y="4571365"/>
            <a:ext cx="56515" cy="250825"/>
          </a:xfrm>
          <a:custGeom>
            <a:avLst/>
            <a:gdLst>
              <a:gd name="T0" fmla="*/ 52 w 111"/>
              <a:gd name="T1" fmla="*/ 218 h 494"/>
              <a:gd name="T2" fmla="*/ 57 w 111"/>
              <a:gd name="T3" fmla="*/ 4 h 494"/>
              <a:gd name="T4" fmla="*/ 9 w 111"/>
              <a:gd name="T5" fmla="*/ 0 h 494"/>
              <a:gd name="T6" fmla="*/ 3 w 111"/>
              <a:gd name="T7" fmla="*/ 219 h 494"/>
              <a:gd name="T8" fmla="*/ 90 w 111"/>
              <a:gd name="T9" fmla="*/ 494 h 494"/>
              <a:gd name="T10" fmla="*/ 111 w 111"/>
              <a:gd name="T11" fmla="*/ 451 h 494"/>
              <a:gd name="T12" fmla="*/ 52 w 111"/>
              <a:gd name="T13" fmla="*/ 218 h 494"/>
            </a:gdLst>
            <a:ahLst/>
            <a:cxnLst>
              <a:cxn ang="0">
                <a:pos x="T0" y="T1"/>
              </a:cxn>
              <a:cxn ang="0">
                <a:pos x="T2" y="T3"/>
              </a:cxn>
              <a:cxn ang="0">
                <a:pos x="T4" y="T5"/>
              </a:cxn>
              <a:cxn ang="0">
                <a:pos x="T6" y="T7"/>
              </a:cxn>
              <a:cxn ang="0">
                <a:pos x="T8" y="T9"/>
              </a:cxn>
              <a:cxn ang="0">
                <a:pos x="T10" y="T11"/>
              </a:cxn>
              <a:cxn ang="0">
                <a:pos x="T12" y="T13"/>
              </a:cxn>
            </a:cxnLst>
            <a:rect l="0" t="0" r="r" b="b"/>
            <a:pathLst>
              <a:path w="111" h="494">
                <a:moveTo>
                  <a:pt x="52" y="218"/>
                </a:moveTo>
                <a:cubicBezTo>
                  <a:pt x="48" y="109"/>
                  <a:pt x="57" y="5"/>
                  <a:pt x="57" y="4"/>
                </a:cubicBezTo>
                <a:cubicBezTo>
                  <a:pt x="9" y="0"/>
                  <a:pt x="9" y="0"/>
                  <a:pt x="9" y="0"/>
                </a:cubicBezTo>
                <a:cubicBezTo>
                  <a:pt x="9" y="4"/>
                  <a:pt x="0" y="107"/>
                  <a:pt x="3" y="219"/>
                </a:cubicBezTo>
                <a:cubicBezTo>
                  <a:pt x="9" y="378"/>
                  <a:pt x="37" y="468"/>
                  <a:pt x="90" y="494"/>
                </a:cubicBezTo>
                <a:cubicBezTo>
                  <a:pt x="111" y="451"/>
                  <a:pt x="111" y="451"/>
                  <a:pt x="111" y="451"/>
                </a:cubicBezTo>
                <a:cubicBezTo>
                  <a:pt x="95" y="443"/>
                  <a:pt x="58" y="405"/>
                  <a:pt x="52" y="2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0" name="Freeform 876"/>
          <p:cNvSpPr/>
          <p:nvPr userDrawn="1">
            <p:custDataLst>
              <p:tags r:id="rId67"/>
            </p:custDataLst>
          </p:nvPr>
        </p:nvSpPr>
        <p:spPr bwMode="auto">
          <a:xfrm>
            <a:off x="5007610" y="5464175"/>
            <a:ext cx="438785" cy="385445"/>
          </a:xfrm>
          <a:custGeom>
            <a:avLst/>
            <a:gdLst>
              <a:gd name="T0" fmla="*/ 164 w 865"/>
              <a:gd name="T1" fmla="*/ 743 h 757"/>
              <a:gd name="T2" fmla="*/ 723 w 865"/>
              <a:gd name="T3" fmla="*/ 735 h 757"/>
              <a:gd name="T4" fmla="*/ 865 w 865"/>
              <a:gd name="T5" fmla="*/ 0 h 757"/>
              <a:gd name="T6" fmla="*/ 0 w 865"/>
              <a:gd name="T7" fmla="*/ 22 h 757"/>
              <a:gd name="T8" fmla="*/ 164 w 865"/>
              <a:gd name="T9" fmla="*/ 743 h 757"/>
            </a:gdLst>
            <a:ahLst/>
            <a:cxnLst>
              <a:cxn ang="0">
                <a:pos x="T0" y="T1"/>
              </a:cxn>
              <a:cxn ang="0">
                <a:pos x="T2" y="T3"/>
              </a:cxn>
              <a:cxn ang="0">
                <a:pos x="T4" y="T5"/>
              </a:cxn>
              <a:cxn ang="0">
                <a:pos x="T6" y="T7"/>
              </a:cxn>
              <a:cxn ang="0">
                <a:pos x="T8" y="T9"/>
              </a:cxn>
            </a:cxnLst>
            <a:rect l="0" t="0" r="r" b="b"/>
            <a:pathLst>
              <a:path w="865" h="757">
                <a:moveTo>
                  <a:pt x="164" y="743"/>
                </a:moveTo>
                <a:cubicBezTo>
                  <a:pt x="164" y="743"/>
                  <a:pt x="716" y="757"/>
                  <a:pt x="723" y="735"/>
                </a:cubicBezTo>
                <a:cubicBezTo>
                  <a:pt x="731" y="713"/>
                  <a:pt x="865" y="0"/>
                  <a:pt x="865" y="0"/>
                </a:cubicBezTo>
                <a:cubicBezTo>
                  <a:pt x="0" y="22"/>
                  <a:pt x="0" y="22"/>
                  <a:pt x="0" y="22"/>
                </a:cubicBezTo>
                <a:lnTo>
                  <a:pt x="164" y="7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1" name="Freeform 877"/>
          <p:cNvSpPr>
            <a:spLocks noEditPoints="1"/>
          </p:cNvSpPr>
          <p:nvPr userDrawn="1">
            <p:custDataLst>
              <p:tags r:id="rId68"/>
            </p:custDataLst>
          </p:nvPr>
        </p:nvSpPr>
        <p:spPr bwMode="auto">
          <a:xfrm>
            <a:off x="4993005" y="5452745"/>
            <a:ext cx="469265" cy="403860"/>
          </a:xfrm>
          <a:custGeom>
            <a:avLst/>
            <a:gdLst>
              <a:gd name="T0" fmla="*/ 174 w 924"/>
              <a:gd name="T1" fmla="*/ 790 h 796"/>
              <a:gd name="T2" fmla="*/ 193 w 924"/>
              <a:gd name="T3" fmla="*/ 791 h 796"/>
              <a:gd name="T4" fmla="*/ 471 w 924"/>
              <a:gd name="T5" fmla="*/ 795 h 796"/>
              <a:gd name="T6" fmla="*/ 530 w 924"/>
              <a:gd name="T7" fmla="*/ 796 h 796"/>
              <a:gd name="T8" fmla="*/ 664 w 924"/>
              <a:gd name="T9" fmla="*/ 794 h 796"/>
              <a:gd name="T10" fmla="*/ 730 w 924"/>
              <a:gd name="T11" fmla="*/ 790 h 796"/>
              <a:gd name="T12" fmla="*/ 776 w 924"/>
              <a:gd name="T13" fmla="*/ 767 h 796"/>
              <a:gd name="T14" fmla="*/ 919 w 924"/>
              <a:gd name="T15" fmla="*/ 29 h 796"/>
              <a:gd name="T16" fmla="*/ 924 w 924"/>
              <a:gd name="T17" fmla="*/ 0 h 796"/>
              <a:gd name="T18" fmla="*/ 0 w 924"/>
              <a:gd name="T19" fmla="*/ 23 h 796"/>
              <a:gd name="T20" fmla="*/ 174 w 924"/>
              <a:gd name="T21" fmla="*/ 790 h 796"/>
              <a:gd name="T22" fmla="*/ 733 w 924"/>
              <a:gd name="T23" fmla="*/ 741 h 796"/>
              <a:gd name="T24" fmla="*/ 213 w 924"/>
              <a:gd name="T25" fmla="*/ 743 h 796"/>
              <a:gd name="T26" fmla="*/ 60 w 924"/>
              <a:gd name="T27" fmla="*/ 70 h 796"/>
              <a:gd name="T28" fmla="*/ 866 w 924"/>
              <a:gd name="T29" fmla="*/ 49 h 796"/>
              <a:gd name="T30" fmla="*/ 733 w 924"/>
              <a:gd name="T31" fmla="*/ 74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4" h="796">
                <a:moveTo>
                  <a:pt x="174" y="790"/>
                </a:moveTo>
                <a:cubicBezTo>
                  <a:pt x="193" y="791"/>
                  <a:pt x="193" y="791"/>
                  <a:pt x="193" y="791"/>
                </a:cubicBezTo>
                <a:cubicBezTo>
                  <a:pt x="195" y="791"/>
                  <a:pt x="333" y="794"/>
                  <a:pt x="471" y="795"/>
                </a:cubicBezTo>
                <a:cubicBezTo>
                  <a:pt x="492" y="795"/>
                  <a:pt x="511" y="796"/>
                  <a:pt x="530" y="796"/>
                </a:cubicBezTo>
                <a:cubicBezTo>
                  <a:pt x="584" y="796"/>
                  <a:pt x="629" y="795"/>
                  <a:pt x="664" y="794"/>
                </a:cubicBezTo>
                <a:cubicBezTo>
                  <a:pt x="692" y="793"/>
                  <a:pt x="714" y="792"/>
                  <a:pt x="730" y="790"/>
                </a:cubicBezTo>
                <a:cubicBezTo>
                  <a:pt x="749" y="788"/>
                  <a:pt x="770" y="786"/>
                  <a:pt x="776" y="767"/>
                </a:cubicBezTo>
                <a:cubicBezTo>
                  <a:pt x="784" y="745"/>
                  <a:pt x="896" y="148"/>
                  <a:pt x="919" y="29"/>
                </a:cubicBezTo>
                <a:cubicBezTo>
                  <a:pt x="924" y="0"/>
                  <a:pt x="924" y="0"/>
                  <a:pt x="924" y="0"/>
                </a:cubicBezTo>
                <a:cubicBezTo>
                  <a:pt x="0" y="23"/>
                  <a:pt x="0" y="23"/>
                  <a:pt x="0" y="23"/>
                </a:cubicBezTo>
                <a:lnTo>
                  <a:pt x="174" y="790"/>
                </a:lnTo>
                <a:close/>
                <a:moveTo>
                  <a:pt x="733" y="741"/>
                </a:moveTo>
                <a:cubicBezTo>
                  <a:pt x="679" y="750"/>
                  <a:pt x="436" y="749"/>
                  <a:pt x="213" y="743"/>
                </a:cubicBezTo>
                <a:cubicBezTo>
                  <a:pt x="60" y="70"/>
                  <a:pt x="60" y="70"/>
                  <a:pt x="60" y="70"/>
                </a:cubicBezTo>
                <a:cubicBezTo>
                  <a:pt x="866" y="49"/>
                  <a:pt x="866" y="49"/>
                  <a:pt x="866" y="49"/>
                </a:cubicBezTo>
                <a:cubicBezTo>
                  <a:pt x="817" y="310"/>
                  <a:pt x="748" y="672"/>
                  <a:pt x="733" y="74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2" name="Freeform 878"/>
          <p:cNvSpPr/>
          <p:nvPr userDrawn="1">
            <p:custDataLst>
              <p:tags r:id="rId69"/>
            </p:custDataLst>
          </p:nvPr>
        </p:nvSpPr>
        <p:spPr bwMode="auto">
          <a:xfrm>
            <a:off x="5162550" y="5545455"/>
            <a:ext cx="262255" cy="29210"/>
          </a:xfrm>
          <a:custGeom>
            <a:avLst/>
            <a:gdLst>
              <a:gd name="T0" fmla="*/ 0 w 254"/>
              <a:gd name="T1" fmla="*/ 24 h 28"/>
              <a:gd name="T2" fmla="*/ 253 w 254"/>
              <a:gd name="T3" fmla="*/ 28 h 28"/>
              <a:gd name="T4" fmla="*/ 254 w 254"/>
              <a:gd name="T5" fmla="*/ 4 h 28"/>
              <a:gd name="T6" fmla="*/ 1 w 254"/>
              <a:gd name="T7" fmla="*/ 0 h 28"/>
              <a:gd name="T8" fmla="*/ 0 w 254"/>
              <a:gd name="T9" fmla="*/ 24 h 28"/>
            </a:gdLst>
            <a:ahLst/>
            <a:cxnLst>
              <a:cxn ang="0">
                <a:pos x="T0" y="T1"/>
              </a:cxn>
              <a:cxn ang="0">
                <a:pos x="T2" y="T3"/>
              </a:cxn>
              <a:cxn ang="0">
                <a:pos x="T4" y="T5"/>
              </a:cxn>
              <a:cxn ang="0">
                <a:pos x="T6" y="T7"/>
              </a:cxn>
              <a:cxn ang="0">
                <a:pos x="T8" y="T9"/>
              </a:cxn>
            </a:cxnLst>
            <a:rect l="0" t="0" r="r" b="b"/>
            <a:pathLst>
              <a:path w="254" h="28">
                <a:moveTo>
                  <a:pt x="0" y="24"/>
                </a:moveTo>
                <a:lnTo>
                  <a:pt x="253" y="28"/>
                </a:lnTo>
                <a:lnTo>
                  <a:pt x="254" y="4"/>
                </a:lnTo>
                <a:lnTo>
                  <a:pt x="1"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3" name="圆角矩形 82"/>
          <p:cNvSpPr/>
          <p:nvPr userDrawn="1">
            <p:custDataLst>
              <p:tags r:id="rId70"/>
            </p:custDataLst>
          </p:nvPr>
        </p:nvSpPr>
        <p:spPr>
          <a:xfrm>
            <a:off x="1882140" y="3037205"/>
            <a:ext cx="1395730" cy="90805"/>
          </a:xfrm>
          <a:prstGeom prst="roundRect">
            <a:avLst>
              <a:gd name="adj" fmla="val 50000"/>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圆角矩形 83"/>
          <p:cNvSpPr/>
          <p:nvPr userDrawn="1">
            <p:custDataLst>
              <p:tags r:id="rId71"/>
            </p:custDataLst>
          </p:nvPr>
        </p:nvSpPr>
        <p:spPr>
          <a:xfrm>
            <a:off x="1882140" y="3202305"/>
            <a:ext cx="1395730" cy="250190"/>
          </a:xfrm>
          <a:prstGeom prst="roundRect">
            <a:avLst>
              <a:gd name="adj" fmla="val 24396"/>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Freeform 879"/>
          <p:cNvSpPr/>
          <p:nvPr userDrawn="1">
            <p:custDataLst>
              <p:tags r:id="rId72"/>
            </p:custDataLst>
          </p:nvPr>
        </p:nvSpPr>
        <p:spPr bwMode="auto">
          <a:xfrm>
            <a:off x="3909060" y="3452495"/>
            <a:ext cx="239395" cy="191135"/>
          </a:xfrm>
          <a:custGeom>
            <a:avLst/>
            <a:gdLst>
              <a:gd name="T0" fmla="*/ 383 w 473"/>
              <a:gd name="T1" fmla="*/ 34 h 377"/>
              <a:gd name="T2" fmla="*/ 0 w 473"/>
              <a:gd name="T3" fmla="*/ 210 h 377"/>
              <a:gd name="T4" fmla="*/ 35 w 473"/>
              <a:gd name="T5" fmla="*/ 377 h 377"/>
              <a:gd name="T6" fmla="*/ 403 w 473"/>
              <a:gd name="T7" fmla="*/ 362 h 377"/>
              <a:gd name="T8" fmla="*/ 473 w 473"/>
              <a:gd name="T9" fmla="*/ 132 h 377"/>
              <a:gd name="T10" fmla="*/ 284 w 473"/>
              <a:gd name="T11" fmla="*/ 176 h 377"/>
              <a:gd name="T12" fmla="*/ 383 w 473"/>
              <a:gd name="T13" fmla="*/ 34 h 377"/>
            </a:gdLst>
            <a:ahLst/>
            <a:cxnLst>
              <a:cxn ang="0">
                <a:pos x="T0" y="T1"/>
              </a:cxn>
              <a:cxn ang="0">
                <a:pos x="T2" y="T3"/>
              </a:cxn>
              <a:cxn ang="0">
                <a:pos x="T4" y="T5"/>
              </a:cxn>
              <a:cxn ang="0">
                <a:pos x="T6" y="T7"/>
              </a:cxn>
              <a:cxn ang="0">
                <a:pos x="T8" y="T9"/>
              </a:cxn>
              <a:cxn ang="0">
                <a:pos x="T10" y="T11"/>
              </a:cxn>
              <a:cxn ang="0">
                <a:pos x="T12" y="T13"/>
              </a:cxn>
            </a:cxnLst>
            <a:rect l="0" t="0" r="r" b="b"/>
            <a:pathLst>
              <a:path w="473" h="377">
                <a:moveTo>
                  <a:pt x="383" y="34"/>
                </a:moveTo>
                <a:cubicBezTo>
                  <a:pt x="373" y="0"/>
                  <a:pt x="5" y="196"/>
                  <a:pt x="0" y="210"/>
                </a:cubicBezTo>
                <a:cubicBezTo>
                  <a:pt x="35" y="377"/>
                  <a:pt x="35" y="377"/>
                  <a:pt x="35" y="377"/>
                </a:cubicBezTo>
                <a:cubicBezTo>
                  <a:pt x="403" y="362"/>
                  <a:pt x="403" y="362"/>
                  <a:pt x="403" y="362"/>
                </a:cubicBezTo>
                <a:cubicBezTo>
                  <a:pt x="473" y="132"/>
                  <a:pt x="473" y="132"/>
                  <a:pt x="473" y="132"/>
                </a:cubicBezTo>
                <a:cubicBezTo>
                  <a:pt x="284" y="176"/>
                  <a:pt x="284" y="176"/>
                  <a:pt x="284" y="176"/>
                </a:cubicBezTo>
                <a:cubicBezTo>
                  <a:pt x="284" y="176"/>
                  <a:pt x="393" y="68"/>
                  <a:pt x="383" y="3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6" name="Freeform 880"/>
          <p:cNvSpPr/>
          <p:nvPr userDrawn="1">
            <p:custDataLst>
              <p:tags r:id="rId73"/>
            </p:custDataLst>
          </p:nvPr>
        </p:nvSpPr>
        <p:spPr bwMode="auto">
          <a:xfrm>
            <a:off x="3232785" y="3065780"/>
            <a:ext cx="662305" cy="812165"/>
          </a:xfrm>
          <a:custGeom>
            <a:avLst/>
            <a:gdLst>
              <a:gd name="T0" fmla="*/ 353 w 1304"/>
              <a:gd name="T1" fmla="*/ 0 h 1597"/>
              <a:gd name="T2" fmla="*/ 70 w 1304"/>
              <a:gd name="T3" fmla="*/ 260 h 1597"/>
              <a:gd name="T4" fmla="*/ 144 w 1304"/>
              <a:gd name="T5" fmla="*/ 1548 h 1597"/>
              <a:gd name="T6" fmla="*/ 1100 w 1304"/>
              <a:gd name="T7" fmla="*/ 1553 h 1597"/>
              <a:gd name="T8" fmla="*/ 1085 w 1304"/>
              <a:gd name="T9" fmla="*/ 1485 h 1597"/>
              <a:gd name="T10" fmla="*/ 1194 w 1304"/>
              <a:gd name="T11" fmla="*/ 916 h 1597"/>
              <a:gd name="T12" fmla="*/ 1294 w 1304"/>
              <a:gd name="T13" fmla="*/ 691 h 1597"/>
              <a:gd name="T14" fmla="*/ 831 w 1304"/>
              <a:gd name="T15" fmla="*/ 49 h 1597"/>
              <a:gd name="T16" fmla="*/ 353 w 1304"/>
              <a:gd name="T17"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597">
                <a:moveTo>
                  <a:pt x="353" y="0"/>
                </a:moveTo>
                <a:cubicBezTo>
                  <a:pt x="353" y="0"/>
                  <a:pt x="139" y="182"/>
                  <a:pt x="70" y="260"/>
                </a:cubicBezTo>
                <a:cubicBezTo>
                  <a:pt x="0" y="338"/>
                  <a:pt x="144" y="1548"/>
                  <a:pt x="144" y="1548"/>
                </a:cubicBezTo>
                <a:cubicBezTo>
                  <a:pt x="1100" y="1553"/>
                  <a:pt x="1100" y="1553"/>
                  <a:pt x="1100" y="1553"/>
                </a:cubicBezTo>
                <a:cubicBezTo>
                  <a:pt x="1100" y="1553"/>
                  <a:pt x="1129" y="1597"/>
                  <a:pt x="1085" y="1485"/>
                </a:cubicBezTo>
                <a:cubicBezTo>
                  <a:pt x="1040" y="1372"/>
                  <a:pt x="1179" y="951"/>
                  <a:pt x="1194" y="916"/>
                </a:cubicBezTo>
                <a:cubicBezTo>
                  <a:pt x="1209" y="882"/>
                  <a:pt x="1284" y="818"/>
                  <a:pt x="1294" y="691"/>
                </a:cubicBezTo>
                <a:cubicBezTo>
                  <a:pt x="1304" y="564"/>
                  <a:pt x="831" y="49"/>
                  <a:pt x="831" y="49"/>
                </a:cubicBezTo>
                <a:lnTo>
                  <a:pt x="35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7" name="Freeform 881"/>
          <p:cNvSpPr/>
          <p:nvPr userDrawn="1">
            <p:custDataLst>
              <p:tags r:id="rId74"/>
            </p:custDataLst>
          </p:nvPr>
        </p:nvSpPr>
        <p:spPr bwMode="auto">
          <a:xfrm>
            <a:off x="3040380" y="2991485"/>
            <a:ext cx="924560" cy="838200"/>
          </a:xfrm>
          <a:custGeom>
            <a:avLst/>
            <a:gdLst>
              <a:gd name="T0" fmla="*/ 975 w 1821"/>
              <a:gd name="T1" fmla="*/ 1186 h 1650"/>
              <a:gd name="T2" fmla="*/ 662 w 1821"/>
              <a:gd name="T3" fmla="*/ 387 h 1650"/>
              <a:gd name="T4" fmla="*/ 731 w 1821"/>
              <a:gd name="T5" fmla="*/ 147 h 1650"/>
              <a:gd name="T6" fmla="*/ 80 w 1821"/>
              <a:gd name="T7" fmla="*/ 515 h 1650"/>
              <a:gd name="T8" fmla="*/ 746 w 1821"/>
              <a:gd name="T9" fmla="*/ 1620 h 1650"/>
              <a:gd name="T10" fmla="*/ 1821 w 1821"/>
              <a:gd name="T11" fmla="*/ 1328 h 1650"/>
              <a:gd name="T12" fmla="*/ 1746 w 1821"/>
              <a:gd name="T13" fmla="*/ 1089 h 1650"/>
              <a:gd name="T14" fmla="*/ 975 w 1821"/>
              <a:gd name="T15" fmla="*/ 1186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1650">
                <a:moveTo>
                  <a:pt x="975" y="1186"/>
                </a:moveTo>
                <a:cubicBezTo>
                  <a:pt x="662" y="387"/>
                  <a:pt x="662" y="387"/>
                  <a:pt x="662" y="387"/>
                </a:cubicBezTo>
                <a:cubicBezTo>
                  <a:pt x="731" y="147"/>
                  <a:pt x="731" y="147"/>
                  <a:pt x="731" y="147"/>
                </a:cubicBezTo>
                <a:cubicBezTo>
                  <a:pt x="731" y="147"/>
                  <a:pt x="0" y="0"/>
                  <a:pt x="80" y="515"/>
                </a:cubicBezTo>
                <a:cubicBezTo>
                  <a:pt x="80" y="515"/>
                  <a:pt x="502" y="1591"/>
                  <a:pt x="746" y="1620"/>
                </a:cubicBezTo>
                <a:cubicBezTo>
                  <a:pt x="990" y="1650"/>
                  <a:pt x="1821" y="1328"/>
                  <a:pt x="1821" y="1328"/>
                </a:cubicBezTo>
                <a:cubicBezTo>
                  <a:pt x="1746" y="1089"/>
                  <a:pt x="1746" y="1089"/>
                  <a:pt x="1746" y="1089"/>
                </a:cubicBezTo>
                <a:lnTo>
                  <a:pt x="975" y="118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8" name="Freeform 882"/>
          <p:cNvSpPr/>
          <p:nvPr userDrawn="1">
            <p:custDataLst>
              <p:tags r:id="rId75"/>
            </p:custDataLst>
          </p:nvPr>
        </p:nvSpPr>
        <p:spPr bwMode="auto">
          <a:xfrm>
            <a:off x="3420745" y="2717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9" name="Freeform 883"/>
          <p:cNvSpPr/>
          <p:nvPr userDrawn="1">
            <p:custDataLst>
              <p:tags r:id="rId76"/>
            </p:custDataLst>
          </p:nvPr>
        </p:nvSpPr>
        <p:spPr bwMode="auto">
          <a:xfrm>
            <a:off x="3348990" y="2557780"/>
            <a:ext cx="375285" cy="455930"/>
          </a:xfrm>
          <a:custGeom>
            <a:avLst/>
            <a:gdLst>
              <a:gd name="T0" fmla="*/ 328 w 739"/>
              <a:gd name="T1" fmla="*/ 162 h 897"/>
              <a:gd name="T2" fmla="*/ 142 w 739"/>
              <a:gd name="T3" fmla="*/ 316 h 897"/>
              <a:gd name="T4" fmla="*/ 142 w 739"/>
              <a:gd name="T5" fmla="*/ 316 h 897"/>
              <a:gd name="T6" fmla="*/ 142 w 739"/>
              <a:gd name="T7" fmla="*/ 316 h 897"/>
              <a:gd name="T8" fmla="*/ 0 w 739"/>
              <a:gd name="T9" fmla="*/ 405 h 897"/>
              <a:gd name="T10" fmla="*/ 130 w 739"/>
              <a:gd name="T11" fmla="*/ 564 h 897"/>
              <a:gd name="T12" fmla="*/ 500 w 739"/>
              <a:gd name="T13" fmla="*/ 787 h 897"/>
              <a:gd name="T14" fmla="*/ 672 w 739"/>
              <a:gd name="T15" fmla="*/ 316 h 897"/>
              <a:gd name="T16" fmla="*/ 328 w 739"/>
              <a:gd name="T17" fmla="*/ 1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897">
                <a:moveTo>
                  <a:pt x="328" y="162"/>
                </a:moveTo>
                <a:cubicBezTo>
                  <a:pt x="141" y="310"/>
                  <a:pt x="141" y="316"/>
                  <a:pt x="142" y="316"/>
                </a:cubicBezTo>
                <a:cubicBezTo>
                  <a:pt x="142" y="316"/>
                  <a:pt x="142" y="316"/>
                  <a:pt x="142" y="316"/>
                </a:cubicBezTo>
                <a:cubicBezTo>
                  <a:pt x="142" y="316"/>
                  <a:pt x="142" y="316"/>
                  <a:pt x="142" y="316"/>
                </a:cubicBezTo>
                <a:cubicBezTo>
                  <a:pt x="141" y="316"/>
                  <a:pt x="0" y="295"/>
                  <a:pt x="0" y="405"/>
                </a:cubicBezTo>
                <a:cubicBezTo>
                  <a:pt x="0" y="515"/>
                  <a:pt x="25" y="616"/>
                  <a:pt x="130" y="564"/>
                </a:cubicBezTo>
                <a:cubicBezTo>
                  <a:pt x="130" y="564"/>
                  <a:pt x="261" y="897"/>
                  <a:pt x="500" y="787"/>
                </a:cubicBezTo>
                <a:cubicBezTo>
                  <a:pt x="739" y="677"/>
                  <a:pt x="672" y="316"/>
                  <a:pt x="672" y="316"/>
                </a:cubicBezTo>
                <a:cubicBezTo>
                  <a:pt x="672" y="316"/>
                  <a:pt x="533" y="0"/>
                  <a:pt x="328" y="16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0" name="Freeform 884"/>
          <p:cNvSpPr/>
          <p:nvPr userDrawn="1">
            <p:custDataLst>
              <p:tags r:id="rId77"/>
            </p:custDataLst>
          </p:nvPr>
        </p:nvSpPr>
        <p:spPr bwMode="auto">
          <a:xfrm>
            <a:off x="3136265" y="2322830"/>
            <a:ext cx="593725" cy="452755"/>
          </a:xfrm>
          <a:custGeom>
            <a:avLst/>
            <a:gdLst>
              <a:gd name="T0" fmla="*/ 978 w 1169"/>
              <a:gd name="T1" fmla="*/ 369 h 891"/>
              <a:gd name="T2" fmla="*/ 649 w 1169"/>
              <a:gd name="T3" fmla="*/ 323 h 891"/>
              <a:gd name="T4" fmla="*/ 602 w 1169"/>
              <a:gd name="T5" fmla="*/ 340 h 891"/>
              <a:gd name="T6" fmla="*/ 368 w 1169"/>
              <a:gd name="T7" fmla="*/ 17 h 891"/>
              <a:gd name="T8" fmla="*/ 92 w 1169"/>
              <a:gd name="T9" fmla="*/ 387 h 891"/>
              <a:gd name="T10" fmla="*/ 413 w 1169"/>
              <a:gd name="T11" fmla="*/ 543 h 891"/>
              <a:gd name="T12" fmla="*/ 423 w 1169"/>
              <a:gd name="T13" fmla="*/ 891 h 891"/>
              <a:gd name="T14" fmla="*/ 883 w 1169"/>
              <a:gd name="T15" fmla="*/ 634 h 891"/>
              <a:gd name="T16" fmla="*/ 1097 w 1169"/>
              <a:gd name="T17" fmla="*/ 769 h 891"/>
              <a:gd name="T18" fmla="*/ 978 w 1169"/>
              <a:gd name="T19" fmla="*/ 36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891">
                <a:moveTo>
                  <a:pt x="978" y="369"/>
                </a:moveTo>
                <a:cubicBezTo>
                  <a:pt x="786" y="274"/>
                  <a:pt x="649" y="323"/>
                  <a:pt x="649" y="323"/>
                </a:cubicBezTo>
                <a:cubicBezTo>
                  <a:pt x="602" y="340"/>
                  <a:pt x="602" y="340"/>
                  <a:pt x="602" y="340"/>
                </a:cubicBezTo>
                <a:cubicBezTo>
                  <a:pt x="602" y="340"/>
                  <a:pt x="619" y="0"/>
                  <a:pt x="368" y="17"/>
                </a:cubicBezTo>
                <a:cubicBezTo>
                  <a:pt x="117" y="34"/>
                  <a:pt x="0" y="210"/>
                  <a:pt x="92" y="387"/>
                </a:cubicBezTo>
                <a:cubicBezTo>
                  <a:pt x="184" y="563"/>
                  <a:pt x="413" y="543"/>
                  <a:pt x="413" y="543"/>
                </a:cubicBezTo>
                <a:cubicBezTo>
                  <a:pt x="413" y="543"/>
                  <a:pt x="239" y="663"/>
                  <a:pt x="423" y="891"/>
                </a:cubicBezTo>
                <a:cubicBezTo>
                  <a:pt x="423" y="891"/>
                  <a:pt x="831" y="889"/>
                  <a:pt x="883" y="634"/>
                </a:cubicBezTo>
                <a:cubicBezTo>
                  <a:pt x="883" y="634"/>
                  <a:pt x="1020" y="788"/>
                  <a:pt x="1097" y="769"/>
                </a:cubicBezTo>
                <a:cubicBezTo>
                  <a:pt x="1097" y="769"/>
                  <a:pt x="1169" y="465"/>
                  <a:pt x="978" y="3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1" name="Freeform 885"/>
          <p:cNvSpPr/>
          <p:nvPr userDrawn="1">
            <p:custDataLst>
              <p:tags r:id="rId78"/>
            </p:custDataLst>
          </p:nvPr>
        </p:nvSpPr>
        <p:spPr bwMode="auto">
          <a:xfrm>
            <a:off x="3404235" y="2846705"/>
            <a:ext cx="250825" cy="355600"/>
          </a:xfrm>
          <a:custGeom>
            <a:avLst/>
            <a:gdLst>
              <a:gd name="T0" fmla="*/ 383 w 495"/>
              <a:gd name="T1" fmla="*/ 466 h 700"/>
              <a:gd name="T2" fmla="*/ 384 w 495"/>
              <a:gd name="T3" fmla="*/ 215 h 700"/>
              <a:gd name="T4" fmla="*/ 24 w 495"/>
              <a:gd name="T5" fmla="*/ 0 h 700"/>
              <a:gd name="T6" fmla="*/ 0 w 495"/>
              <a:gd name="T7" fmla="*/ 432 h 700"/>
              <a:gd name="T8" fmla="*/ 327 w 495"/>
              <a:gd name="T9" fmla="*/ 644 h 700"/>
              <a:gd name="T10" fmla="*/ 494 w 495"/>
              <a:gd name="T11" fmla="*/ 482 h 700"/>
              <a:gd name="T12" fmla="*/ 383 w 495"/>
              <a:gd name="T13" fmla="*/ 466 h 700"/>
            </a:gdLst>
            <a:ahLst/>
            <a:cxnLst>
              <a:cxn ang="0">
                <a:pos x="T0" y="T1"/>
              </a:cxn>
              <a:cxn ang="0">
                <a:pos x="T2" y="T3"/>
              </a:cxn>
              <a:cxn ang="0">
                <a:pos x="T4" y="T5"/>
              </a:cxn>
              <a:cxn ang="0">
                <a:pos x="T6" y="T7"/>
              </a:cxn>
              <a:cxn ang="0">
                <a:pos x="T8" y="T9"/>
              </a:cxn>
              <a:cxn ang="0">
                <a:pos x="T10" y="T11"/>
              </a:cxn>
              <a:cxn ang="0">
                <a:pos x="T12" y="T13"/>
              </a:cxn>
            </a:cxnLst>
            <a:rect l="0" t="0" r="r" b="b"/>
            <a:pathLst>
              <a:path w="495" h="700">
                <a:moveTo>
                  <a:pt x="383" y="466"/>
                </a:moveTo>
                <a:cubicBezTo>
                  <a:pt x="384" y="215"/>
                  <a:pt x="384" y="215"/>
                  <a:pt x="384" y="215"/>
                </a:cubicBezTo>
                <a:cubicBezTo>
                  <a:pt x="384" y="215"/>
                  <a:pt x="223" y="333"/>
                  <a:pt x="24" y="0"/>
                </a:cubicBezTo>
                <a:cubicBezTo>
                  <a:pt x="24" y="0"/>
                  <a:pt x="0" y="420"/>
                  <a:pt x="0" y="432"/>
                </a:cubicBezTo>
                <a:cubicBezTo>
                  <a:pt x="0" y="444"/>
                  <a:pt x="83" y="700"/>
                  <a:pt x="327" y="644"/>
                </a:cubicBezTo>
                <a:cubicBezTo>
                  <a:pt x="495" y="605"/>
                  <a:pt x="494" y="482"/>
                  <a:pt x="494" y="482"/>
                </a:cubicBezTo>
                <a:lnTo>
                  <a:pt x="383" y="4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2" name="Freeform 886"/>
          <p:cNvSpPr/>
          <p:nvPr userDrawn="1">
            <p:custDataLst>
              <p:tags r:id="rId79"/>
            </p:custDataLst>
          </p:nvPr>
        </p:nvSpPr>
        <p:spPr bwMode="auto">
          <a:xfrm>
            <a:off x="3463925" y="2917190"/>
            <a:ext cx="133985" cy="102235"/>
          </a:xfrm>
          <a:custGeom>
            <a:avLst/>
            <a:gdLst>
              <a:gd name="T0" fmla="*/ 9 w 265"/>
              <a:gd name="T1" fmla="*/ 9 h 200"/>
              <a:gd name="T2" fmla="*/ 258 w 265"/>
              <a:gd name="T3" fmla="*/ 193 h 200"/>
              <a:gd name="T4" fmla="*/ 265 w 265"/>
              <a:gd name="T5" fmla="*/ 75 h 200"/>
              <a:gd name="T6" fmla="*/ 9 w 265"/>
              <a:gd name="T7" fmla="*/ 9 h 200"/>
            </a:gdLst>
            <a:ahLst/>
            <a:cxnLst>
              <a:cxn ang="0">
                <a:pos x="T0" y="T1"/>
              </a:cxn>
              <a:cxn ang="0">
                <a:pos x="T2" y="T3"/>
              </a:cxn>
              <a:cxn ang="0">
                <a:pos x="T4" y="T5"/>
              </a:cxn>
              <a:cxn ang="0">
                <a:pos x="T6" y="T7"/>
              </a:cxn>
            </a:cxnLst>
            <a:rect l="0" t="0" r="r" b="b"/>
            <a:pathLst>
              <a:path w="265" h="200">
                <a:moveTo>
                  <a:pt x="9" y="9"/>
                </a:moveTo>
                <a:cubicBezTo>
                  <a:pt x="0" y="0"/>
                  <a:pt x="89" y="200"/>
                  <a:pt x="258" y="193"/>
                </a:cubicBezTo>
                <a:cubicBezTo>
                  <a:pt x="265" y="75"/>
                  <a:pt x="265" y="75"/>
                  <a:pt x="265" y="75"/>
                </a:cubicBezTo>
                <a:cubicBezTo>
                  <a:pt x="265" y="75"/>
                  <a:pt x="141" y="156"/>
                  <a:pt x="9"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3" name="Freeform 887"/>
          <p:cNvSpPr/>
          <p:nvPr userDrawn="1">
            <p:custDataLst>
              <p:tags r:id="rId80"/>
            </p:custDataLst>
          </p:nvPr>
        </p:nvSpPr>
        <p:spPr bwMode="auto">
          <a:xfrm>
            <a:off x="2496820" y="3818890"/>
            <a:ext cx="2712085" cy="156845"/>
          </a:xfrm>
          <a:custGeom>
            <a:avLst/>
            <a:gdLst>
              <a:gd name="T0" fmla="*/ 5337 w 5343"/>
              <a:gd name="T1" fmla="*/ 0 h 309"/>
              <a:gd name="T2" fmla="*/ 6 w 5343"/>
              <a:gd name="T3" fmla="*/ 0 h 309"/>
              <a:gd name="T4" fmla="*/ 0 w 5343"/>
              <a:gd name="T5" fmla="*/ 7 h 309"/>
              <a:gd name="T6" fmla="*/ 0 w 5343"/>
              <a:gd name="T7" fmla="*/ 302 h 309"/>
              <a:gd name="T8" fmla="*/ 6 w 5343"/>
              <a:gd name="T9" fmla="*/ 309 h 309"/>
              <a:gd name="T10" fmla="*/ 5337 w 5343"/>
              <a:gd name="T11" fmla="*/ 309 h 309"/>
              <a:gd name="T12" fmla="*/ 5343 w 5343"/>
              <a:gd name="T13" fmla="*/ 302 h 309"/>
              <a:gd name="T14" fmla="*/ 5343 w 5343"/>
              <a:gd name="T15" fmla="*/ 7 h 309"/>
              <a:gd name="T16" fmla="*/ 5337 w 5343"/>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3" h="309">
                <a:moveTo>
                  <a:pt x="5337" y="0"/>
                </a:moveTo>
                <a:cubicBezTo>
                  <a:pt x="6" y="0"/>
                  <a:pt x="6" y="0"/>
                  <a:pt x="6" y="0"/>
                </a:cubicBezTo>
                <a:cubicBezTo>
                  <a:pt x="3" y="0"/>
                  <a:pt x="0" y="3"/>
                  <a:pt x="0" y="7"/>
                </a:cubicBezTo>
                <a:cubicBezTo>
                  <a:pt x="0" y="302"/>
                  <a:pt x="0" y="302"/>
                  <a:pt x="0" y="302"/>
                </a:cubicBezTo>
                <a:cubicBezTo>
                  <a:pt x="0" y="306"/>
                  <a:pt x="3" y="309"/>
                  <a:pt x="6" y="309"/>
                </a:cubicBezTo>
                <a:cubicBezTo>
                  <a:pt x="5337" y="309"/>
                  <a:pt x="5337" y="309"/>
                  <a:pt x="5337" y="309"/>
                </a:cubicBezTo>
                <a:cubicBezTo>
                  <a:pt x="5340" y="309"/>
                  <a:pt x="5343" y="306"/>
                  <a:pt x="5343" y="302"/>
                </a:cubicBezTo>
                <a:cubicBezTo>
                  <a:pt x="5343" y="7"/>
                  <a:pt x="5343" y="7"/>
                  <a:pt x="5343" y="7"/>
                </a:cubicBezTo>
                <a:cubicBezTo>
                  <a:pt x="5343" y="3"/>
                  <a:pt x="5340" y="0"/>
                  <a:pt x="5337"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4" name="Freeform 888"/>
          <p:cNvSpPr/>
          <p:nvPr userDrawn="1">
            <p:custDataLst>
              <p:tags r:id="rId81"/>
            </p:custDataLst>
          </p:nvPr>
        </p:nvSpPr>
        <p:spPr bwMode="auto">
          <a:xfrm>
            <a:off x="3193415" y="3973195"/>
            <a:ext cx="1405890" cy="1470025"/>
          </a:xfrm>
          <a:custGeom>
            <a:avLst/>
            <a:gdLst>
              <a:gd name="T0" fmla="*/ 1373 w 2769"/>
              <a:gd name="T1" fmla="*/ 7 h 2895"/>
              <a:gd name="T2" fmla="*/ 216 w 2769"/>
              <a:gd name="T3" fmla="*/ 0 h 2895"/>
              <a:gd name="T4" fmla="*/ 89 w 2769"/>
              <a:gd name="T5" fmla="*/ 538 h 2895"/>
              <a:gd name="T6" fmla="*/ 500 w 2769"/>
              <a:gd name="T7" fmla="*/ 830 h 2895"/>
              <a:gd name="T8" fmla="*/ 1746 w 2769"/>
              <a:gd name="T9" fmla="*/ 845 h 2895"/>
              <a:gd name="T10" fmla="*/ 963 w 2769"/>
              <a:gd name="T11" fmla="*/ 2403 h 2895"/>
              <a:gd name="T12" fmla="*/ 1739 w 2769"/>
              <a:gd name="T13" fmla="*/ 2895 h 2895"/>
              <a:gd name="T14" fmla="*/ 2619 w 2769"/>
              <a:gd name="T15" fmla="*/ 823 h 2895"/>
              <a:gd name="T16" fmla="*/ 1373 w 2769"/>
              <a:gd name="T17" fmla="*/ 7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9" h="2895">
                <a:moveTo>
                  <a:pt x="1373" y="7"/>
                </a:moveTo>
                <a:cubicBezTo>
                  <a:pt x="216" y="0"/>
                  <a:pt x="216" y="0"/>
                  <a:pt x="216" y="0"/>
                </a:cubicBezTo>
                <a:cubicBezTo>
                  <a:pt x="216" y="0"/>
                  <a:pt x="0" y="178"/>
                  <a:pt x="89" y="538"/>
                </a:cubicBezTo>
                <a:cubicBezTo>
                  <a:pt x="179" y="898"/>
                  <a:pt x="500" y="830"/>
                  <a:pt x="500" y="830"/>
                </a:cubicBezTo>
                <a:cubicBezTo>
                  <a:pt x="500" y="830"/>
                  <a:pt x="1746" y="815"/>
                  <a:pt x="1746" y="845"/>
                </a:cubicBezTo>
                <a:cubicBezTo>
                  <a:pt x="1746" y="874"/>
                  <a:pt x="963" y="2403"/>
                  <a:pt x="963" y="2403"/>
                </a:cubicBezTo>
                <a:cubicBezTo>
                  <a:pt x="1739" y="2895"/>
                  <a:pt x="1739" y="2895"/>
                  <a:pt x="1739" y="2895"/>
                </a:cubicBezTo>
                <a:cubicBezTo>
                  <a:pt x="1739" y="2895"/>
                  <a:pt x="2769" y="1197"/>
                  <a:pt x="2619" y="823"/>
                </a:cubicBezTo>
                <a:cubicBezTo>
                  <a:pt x="2470" y="448"/>
                  <a:pt x="1373" y="7"/>
                  <a:pt x="137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5" name="Freeform 889"/>
          <p:cNvSpPr/>
          <p:nvPr userDrawn="1">
            <p:custDataLst>
              <p:tags r:id="rId82"/>
            </p:custDataLst>
          </p:nvPr>
        </p:nvSpPr>
        <p:spPr bwMode="auto">
          <a:xfrm>
            <a:off x="3775710" y="5276215"/>
            <a:ext cx="202565" cy="462915"/>
          </a:xfrm>
          <a:custGeom>
            <a:avLst/>
            <a:gdLst>
              <a:gd name="T0" fmla="*/ 3 w 400"/>
              <a:gd name="T1" fmla="*/ 397 h 912"/>
              <a:gd name="T2" fmla="*/ 30 w 400"/>
              <a:gd name="T3" fmla="*/ 804 h 912"/>
              <a:gd name="T4" fmla="*/ 84 w 400"/>
              <a:gd name="T5" fmla="*/ 887 h 912"/>
              <a:gd name="T6" fmla="*/ 189 w 400"/>
              <a:gd name="T7" fmla="*/ 892 h 912"/>
              <a:gd name="T8" fmla="*/ 194 w 400"/>
              <a:gd name="T9" fmla="*/ 652 h 912"/>
              <a:gd name="T10" fmla="*/ 400 w 400"/>
              <a:gd name="T11" fmla="*/ 203 h 912"/>
              <a:gd name="T12" fmla="*/ 82 w 400"/>
              <a:gd name="T13" fmla="*/ 0 h 912"/>
              <a:gd name="T14" fmla="*/ 3 w 400"/>
              <a:gd name="T15" fmla="*/ 397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912">
                <a:moveTo>
                  <a:pt x="3" y="397"/>
                </a:moveTo>
                <a:cubicBezTo>
                  <a:pt x="30" y="804"/>
                  <a:pt x="30" y="804"/>
                  <a:pt x="30" y="804"/>
                </a:cubicBezTo>
                <a:cubicBezTo>
                  <a:pt x="30" y="804"/>
                  <a:pt x="0" y="878"/>
                  <a:pt x="84" y="887"/>
                </a:cubicBezTo>
                <a:cubicBezTo>
                  <a:pt x="169" y="897"/>
                  <a:pt x="189" y="912"/>
                  <a:pt x="189" y="892"/>
                </a:cubicBezTo>
                <a:cubicBezTo>
                  <a:pt x="189" y="873"/>
                  <a:pt x="194" y="652"/>
                  <a:pt x="194" y="652"/>
                </a:cubicBezTo>
                <a:cubicBezTo>
                  <a:pt x="400" y="203"/>
                  <a:pt x="400" y="203"/>
                  <a:pt x="400" y="203"/>
                </a:cubicBezTo>
                <a:cubicBezTo>
                  <a:pt x="82" y="0"/>
                  <a:pt x="82" y="0"/>
                  <a:pt x="82" y="0"/>
                </a:cubicBezTo>
                <a:lnTo>
                  <a:pt x="3" y="3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6" name="Freeform 890"/>
          <p:cNvSpPr/>
          <p:nvPr userDrawn="1">
            <p:custDataLst>
              <p:tags r:id="rId83"/>
            </p:custDataLst>
          </p:nvPr>
        </p:nvSpPr>
        <p:spPr bwMode="auto">
          <a:xfrm>
            <a:off x="4432935" y="5387340"/>
            <a:ext cx="175895" cy="344170"/>
          </a:xfrm>
          <a:custGeom>
            <a:avLst/>
            <a:gdLst>
              <a:gd name="T0" fmla="*/ 0 w 346"/>
              <a:gd name="T1" fmla="*/ 8 h 677"/>
              <a:gd name="T2" fmla="*/ 68 w 346"/>
              <a:gd name="T3" fmla="*/ 339 h 677"/>
              <a:gd name="T4" fmla="*/ 237 w 346"/>
              <a:gd name="T5" fmla="*/ 560 h 677"/>
              <a:gd name="T6" fmla="*/ 346 w 346"/>
              <a:gd name="T7" fmla="*/ 677 h 677"/>
              <a:gd name="T8" fmla="*/ 318 w 346"/>
              <a:gd name="T9" fmla="*/ 0 h 677"/>
              <a:gd name="T10" fmla="*/ 0 w 346"/>
              <a:gd name="T11" fmla="*/ 8 h 677"/>
            </a:gdLst>
            <a:ahLst/>
            <a:cxnLst>
              <a:cxn ang="0">
                <a:pos x="T0" y="T1"/>
              </a:cxn>
              <a:cxn ang="0">
                <a:pos x="T2" y="T3"/>
              </a:cxn>
              <a:cxn ang="0">
                <a:pos x="T4" y="T5"/>
              </a:cxn>
              <a:cxn ang="0">
                <a:pos x="T6" y="T7"/>
              </a:cxn>
              <a:cxn ang="0">
                <a:pos x="T8" y="T9"/>
              </a:cxn>
              <a:cxn ang="0">
                <a:pos x="T10" y="T11"/>
              </a:cxn>
            </a:cxnLst>
            <a:rect l="0" t="0" r="r" b="b"/>
            <a:pathLst>
              <a:path w="346" h="677">
                <a:moveTo>
                  <a:pt x="0" y="8"/>
                </a:moveTo>
                <a:cubicBezTo>
                  <a:pt x="68" y="339"/>
                  <a:pt x="68" y="339"/>
                  <a:pt x="68" y="339"/>
                </a:cubicBezTo>
                <a:cubicBezTo>
                  <a:pt x="68" y="339"/>
                  <a:pt x="207" y="501"/>
                  <a:pt x="237" y="560"/>
                </a:cubicBezTo>
                <a:cubicBezTo>
                  <a:pt x="267" y="618"/>
                  <a:pt x="277" y="672"/>
                  <a:pt x="346" y="677"/>
                </a:cubicBezTo>
                <a:cubicBezTo>
                  <a:pt x="318" y="0"/>
                  <a:pt x="318" y="0"/>
                  <a:pt x="318" y="0"/>
                </a:cubicBezTo>
                <a:lnTo>
                  <a:pt x="0" y="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7" name="Freeform 891"/>
          <p:cNvSpPr/>
          <p:nvPr userDrawn="1">
            <p:custDataLst>
              <p:tags r:id="rId84"/>
            </p:custDataLst>
          </p:nvPr>
        </p:nvSpPr>
        <p:spPr bwMode="auto">
          <a:xfrm>
            <a:off x="3628390" y="2711450"/>
            <a:ext cx="56515" cy="18415"/>
          </a:xfrm>
          <a:custGeom>
            <a:avLst/>
            <a:gdLst>
              <a:gd name="T0" fmla="*/ 109 w 113"/>
              <a:gd name="T1" fmla="*/ 0 h 36"/>
              <a:gd name="T2" fmla="*/ 2 w 113"/>
              <a:gd name="T3" fmla="*/ 8 h 36"/>
              <a:gd name="T4" fmla="*/ 0 w 113"/>
              <a:gd name="T5" fmla="*/ 11 h 36"/>
              <a:gd name="T6" fmla="*/ 2 w 113"/>
              <a:gd name="T7" fmla="*/ 34 h 36"/>
              <a:gd name="T8" fmla="*/ 4 w 113"/>
              <a:gd name="T9" fmla="*/ 36 h 36"/>
              <a:gd name="T10" fmla="*/ 111 w 113"/>
              <a:gd name="T11" fmla="*/ 27 h 36"/>
              <a:gd name="T12" fmla="*/ 113 w 113"/>
              <a:gd name="T13" fmla="*/ 25 h 36"/>
              <a:gd name="T14" fmla="*/ 111 w 113"/>
              <a:gd name="T15" fmla="*/ 2 h 36"/>
              <a:gd name="T16" fmla="*/ 109 w 1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6">
                <a:moveTo>
                  <a:pt x="109" y="0"/>
                </a:moveTo>
                <a:cubicBezTo>
                  <a:pt x="2" y="8"/>
                  <a:pt x="2" y="8"/>
                  <a:pt x="2" y="8"/>
                </a:cubicBezTo>
                <a:cubicBezTo>
                  <a:pt x="1" y="8"/>
                  <a:pt x="0" y="9"/>
                  <a:pt x="0" y="11"/>
                </a:cubicBezTo>
                <a:cubicBezTo>
                  <a:pt x="2" y="34"/>
                  <a:pt x="2" y="34"/>
                  <a:pt x="2" y="34"/>
                </a:cubicBezTo>
                <a:cubicBezTo>
                  <a:pt x="2" y="35"/>
                  <a:pt x="3" y="36"/>
                  <a:pt x="4" y="36"/>
                </a:cubicBezTo>
                <a:cubicBezTo>
                  <a:pt x="111" y="27"/>
                  <a:pt x="111" y="27"/>
                  <a:pt x="111" y="27"/>
                </a:cubicBezTo>
                <a:cubicBezTo>
                  <a:pt x="112" y="27"/>
                  <a:pt x="113" y="26"/>
                  <a:pt x="113" y="25"/>
                </a:cubicBezTo>
                <a:cubicBezTo>
                  <a:pt x="111" y="2"/>
                  <a:pt x="111" y="2"/>
                  <a:pt x="111" y="2"/>
                </a:cubicBezTo>
                <a:cubicBezTo>
                  <a:pt x="111" y="1"/>
                  <a:pt x="110" y="0"/>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8" name="Freeform 892"/>
          <p:cNvSpPr/>
          <p:nvPr userDrawn="1">
            <p:custDataLst>
              <p:tags r:id="rId85"/>
            </p:custDataLst>
          </p:nvPr>
        </p:nvSpPr>
        <p:spPr bwMode="auto">
          <a:xfrm>
            <a:off x="3518535" y="2714625"/>
            <a:ext cx="56515" cy="16510"/>
          </a:xfrm>
          <a:custGeom>
            <a:avLst/>
            <a:gdLst>
              <a:gd name="T0" fmla="*/ 110 w 112"/>
              <a:gd name="T1" fmla="*/ 4 h 32"/>
              <a:gd name="T2" fmla="*/ 3 w 112"/>
              <a:gd name="T3" fmla="*/ 0 h 32"/>
              <a:gd name="T4" fmla="*/ 1 w 112"/>
              <a:gd name="T5" fmla="*/ 2 h 32"/>
              <a:gd name="T6" fmla="*/ 0 w 112"/>
              <a:gd name="T7" fmla="*/ 25 h 32"/>
              <a:gd name="T8" fmla="*/ 2 w 112"/>
              <a:gd name="T9" fmla="*/ 27 h 32"/>
              <a:gd name="T10" fmla="*/ 109 w 112"/>
              <a:gd name="T11" fmla="*/ 32 h 32"/>
              <a:gd name="T12" fmla="*/ 111 w 112"/>
              <a:gd name="T13" fmla="*/ 30 h 32"/>
              <a:gd name="T14" fmla="*/ 112 w 112"/>
              <a:gd name="T15" fmla="*/ 7 h 32"/>
              <a:gd name="T16" fmla="*/ 110 w 112"/>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2">
                <a:moveTo>
                  <a:pt x="110" y="4"/>
                </a:moveTo>
                <a:cubicBezTo>
                  <a:pt x="3" y="0"/>
                  <a:pt x="3" y="0"/>
                  <a:pt x="3" y="0"/>
                </a:cubicBezTo>
                <a:cubicBezTo>
                  <a:pt x="2" y="0"/>
                  <a:pt x="1" y="1"/>
                  <a:pt x="1" y="2"/>
                </a:cubicBezTo>
                <a:cubicBezTo>
                  <a:pt x="0" y="25"/>
                  <a:pt x="0" y="25"/>
                  <a:pt x="0" y="25"/>
                </a:cubicBezTo>
                <a:cubicBezTo>
                  <a:pt x="0" y="26"/>
                  <a:pt x="0" y="27"/>
                  <a:pt x="2" y="27"/>
                </a:cubicBezTo>
                <a:cubicBezTo>
                  <a:pt x="109" y="32"/>
                  <a:pt x="109" y="32"/>
                  <a:pt x="109" y="32"/>
                </a:cubicBezTo>
                <a:cubicBezTo>
                  <a:pt x="110" y="32"/>
                  <a:pt x="111" y="31"/>
                  <a:pt x="111" y="30"/>
                </a:cubicBezTo>
                <a:cubicBezTo>
                  <a:pt x="112" y="7"/>
                  <a:pt x="112" y="7"/>
                  <a:pt x="112" y="7"/>
                </a:cubicBezTo>
                <a:cubicBezTo>
                  <a:pt x="112" y="5"/>
                  <a:pt x="111" y="4"/>
                  <a:pt x="1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9" name="Freeform 893"/>
          <p:cNvSpPr/>
          <p:nvPr userDrawn="1">
            <p:custDataLst>
              <p:tags r:id="rId86"/>
            </p:custDataLst>
          </p:nvPr>
        </p:nvSpPr>
        <p:spPr bwMode="auto">
          <a:xfrm>
            <a:off x="3649980" y="2752090"/>
            <a:ext cx="20955" cy="29210"/>
          </a:xfrm>
          <a:custGeom>
            <a:avLst/>
            <a:gdLst>
              <a:gd name="T0" fmla="*/ 18 w 40"/>
              <a:gd name="T1" fmla="*/ 0 h 58"/>
              <a:gd name="T2" fmla="*/ 1 w 40"/>
              <a:gd name="T3" fmla="*/ 30 h 58"/>
              <a:gd name="T4" fmla="*/ 22 w 40"/>
              <a:gd name="T5" fmla="*/ 57 h 58"/>
              <a:gd name="T6" fmla="*/ 39 w 40"/>
              <a:gd name="T7" fmla="*/ 28 h 58"/>
              <a:gd name="T8" fmla="*/ 18 w 40"/>
              <a:gd name="T9" fmla="*/ 0 h 58"/>
            </a:gdLst>
            <a:ahLst/>
            <a:cxnLst>
              <a:cxn ang="0">
                <a:pos x="T0" y="T1"/>
              </a:cxn>
              <a:cxn ang="0">
                <a:pos x="T2" y="T3"/>
              </a:cxn>
              <a:cxn ang="0">
                <a:pos x="T4" y="T5"/>
              </a:cxn>
              <a:cxn ang="0">
                <a:pos x="T6" y="T7"/>
              </a:cxn>
              <a:cxn ang="0">
                <a:pos x="T8" y="T9"/>
              </a:cxn>
            </a:cxnLst>
            <a:rect l="0" t="0" r="r" b="b"/>
            <a:pathLst>
              <a:path w="40" h="58">
                <a:moveTo>
                  <a:pt x="18" y="0"/>
                </a:moveTo>
                <a:cubicBezTo>
                  <a:pt x="7" y="1"/>
                  <a:pt x="0" y="14"/>
                  <a:pt x="1" y="30"/>
                </a:cubicBezTo>
                <a:cubicBezTo>
                  <a:pt x="1" y="46"/>
                  <a:pt x="11" y="58"/>
                  <a:pt x="22" y="57"/>
                </a:cubicBezTo>
                <a:cubicBezTo>
                  <a:pt x="32" y="57"/>
                  <a:pt x="40" y="44"/>
                  <a:pt x="39" y="28"/>
                </a:cubicBezTo>
                <a:cubicBezTo>
                  <a:pt x="38" y="12"/>
                  <a:pt x="29"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0" name="Freeform 894"/>
          <p:cNvSpPr/>
          <p:nvPr userDrawn="1">
            <p:custDataLst>
              <p:tags r:id="rId87"/>
            </p:custDataLst>
          </p:nvPr>
        </p:nvSpPr>
        <p:spPr bwMode="auto">
          <a:xfrm>
            <a:off x="3547745" y="2757805"/>
            <a:ext cx="20955" cy="29845"/>
          </a:xfrm>
          <a:custGeom>
            <a:avLst/>
            <a:gdLst>
              <a:gd name="T0" fmla="*/ 19 w 40"/>
              <a:gd name="T1" fmla="*/ 0 h 58"/>
              <a:gd name="T2" fmla="*/ 1 w 40"/>
              <a:gd name="T3" fmla="*/ 30 h 58"/>
              <a:gd name="T4" fmla="*/ 22 w 40"/>
              <a:gd name="T5" fmla="*/ 57 h 58"/>
              <a:gd name="T6" fmla="*/ 40 w 40"/>
              <a:gd name="T7" fmla="*/ 28 h 58"/>
              <a:gd name="T8" fmla="*/ 19 w 40"/>
              <a:gd name="T9" fmla="*/ 0 h 58"/>
            </a:gdLst>
            <a:ahLst/>
            <a:cxnLst>
              <a:cxn ang="0">
                <a:pos x="T0" y="T1"/>
              </a:cxn>
              <a:cxn ang="0">
                <a:pos x="T2" y="T3"/>
              </a:cxn>
              <a:cxn ang="0">
                <a:pos x="T4" y="T5"/>
              </a:cxn>
              <a:cxn ang="0">
                <a:pos x="T6" y="T7"/>
              </a:cxn>
              <a:cxn ang="0">
                <a:pos x="T8" y="T9"/>
              </a:cxn>
            </a:cxnLst>
            <a:rect l="0" t="0" r="r" b="b"/>
            <a:pathLst>
              <a:path w="40" h="58">
                <a:moveTo>
                  <a:pt x="19" y="0"/>
                </a:moveTo>
                <a:cubicBezTo>
                  <a:pt x="8" y="1"/>
                  <a:pt x="0" y="14"/>
                  <a:pt x="1" y="30"/>
                </a:cubicBezTo>
                <a:cubicBezTo>
                  <a:pt x="2" y="46"/>
                  <a:pt x="11" y="58"/>
                  <a:pt x="22" y="57"/>
                </a:cubicBezTo>
                <a:cubicBezTo>
                  <a:pt x="33" y="57"/>
                  <a:pt x="40" y="44"/>
                  <a:pt x="40" y="28"/>
                </a:cubicBezTo>
                <a:cubicBezTo>
                  <a:pt x="39" y="12"/>
                  <a:pt x="29"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1" name="Freeform 895"/>
          <p:cNvSpPr/>
          <p:nvPr userDrawn="1">
            <p:custDataLst>
              <p:tags r:id="rId88"/>
            </p:custDataLst>
          </p:nvPr>
        </p:nvSpPr>
        <p:spPr bwMode="auto">
          <a:xfrm>
            <a:off x="3625215" y="2772410"/>
            <a:ext cx="23495" cy="67310"/>
          </a:xfrm>
          <a:custGeom>
            <a:avLst/>
            <a:gdLst>
              <a:gd name="T0" fmla="*/ 0 w 23"/>
              <a:gd name="T1" fmla="*/ 65 h 65"/>
              <a:gd name="T2" fmla="*/ 23 w 23"/>
              <a:gd name="T3" fmla="*/ 52 h 65"/>
              <a:gd name="T4" fmla="*/ 2 w 23"/>
              <a:gd name="T5" fmla="*/ 0 h 65"/>
              <a:gd name="T6" fmla="*/ 0 w 23"/>
              <a:gd name="T7" fmla="*/ 65 h 65"/>
            </a:gdLst>
            <a:ahLst/>
            <a:cxnLst>
              <a:cxn ang="0">
                <a:pos x="T0" y="T1"/>
              </a:cxn>
              <a:cxn ang="0">
                <a:pos x="T2" y="T3"/>
              </a:cxn>
              <a:cxn ang="0">
                <a:pos x="T4" y="T5"/>
              </a:cxn>
              <a:cxn ang="0">
                <a:pos x="T6" y="T7"/>
              </a:cxn>
            </a:cxnLst>
            <a:rect l="0" t="0" r="r" b="b"/>
            <a:pathLst>
              <a:path w="23" h="65">
                <a:moveTo>
                  <a:pt x="0" y="65"/>
                </a:moveTo>
                <a:lnTo>
                  <a:pt x="23" y="52"/>
                </a:lnTo>
                <a:lnTo>
                  <a:pt x="2" y="0"/>
                </a:lnTo>
                <a:lnTo>
                  <a:pt x="0" y="6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2" name="Freeform 896"/>
          <p:cNvSpPr/>
          <p:nvPr userDrawn="1">
            <p:custDataLst>
              <p:tags r:id="rId89"/>
            </p:custDataLst>
          </p:nvPr>
        </p:nvSpPr>
        <p:spPr bwMode="auto">
          <a:xfrm>
            <a:off x="3585845" y="2860040"/>
            <a:ext cx="67945" cy="26670"/>
          </a:xfrm>
          <a:custGeom>
            <a:avLst/>
            <a:gdLst>
              <a:gd name="T0" fmla="*/ 9 w 134"/>
              <a:gd name="T1" fmla="*/ 7 h 54"/>
              <a:gd name="T2" fmla="*/ 0 w 134"/>
              <a:gd name="T3" fmla="*/ 18 h 54"/>
              <a:gd name="T4" fmla="*/ 107 w 134"/>
              <a:gd name="T5" fmla="*/ 28 h 54"/>
              <a:gd name="T6" fmla="*/ 134 w 134"/>
              <a:gd name="T7" fmla="*/ 10 h 54"/>
              <a:gd name="T8" fmla="*/ 123 w 134"/>
              <a:gd name="T9" fmla="*/ 0 h 54"/>
              <a:gd name="T10" fmla="*/ 9 w 134"/>
              <a:gd name="T11" fmla="*/ 7 h 54"/>
            </a:gdLst>
            <a:ahLst/>
            <a:cxnLst>
              <a:cxn ang="0">
                <a:pos x="T0" y="T1"/>
              </a:cxn>
              <a:cxn ang="0">
                <a:pos x="T2" y="T3"/>
              </a:cxn>
              <a:cxn ang="0">
                <a:pos x="T4" y="T5"/>
              </a:cxn>
              <a:cxn ang="0">
                <a:pos x="T6" y="T7"/>
              </a:cxn>
              <a:cxn ang="0">
                <a:pos x="T8" y="T9"/>
              </a:cxn>
              <a:cxn ang="0">
                <a:pos x="T10" y="T11"/>
              </a:cxn>
            </a:cxnLst>
            <a:rect l="0" t="0" r="r" b="b"/>
            <a:pathLst>
              <a:path w="134" h="54">
                <a:moveTo>
                  <a:pt x="9" y="7"/>
                </a:moveTo>
                <a:cubicBezTo>
                  <a:pt x="0" y="18"/>
                  <a:pt x="0" y="18"/>
                  <a:pt x="0" y="18"/>
                </a:cubicBezTo>
                <a:cubicBezTo>
                  <a:pt x="40" y="52"/>
                  <a:pt x="81" y="41"/>
                  <a:pt x="107" y="28"/>
                </a:cubicBezTo>
                <a:cubicBezTo>
                  <a:pt x="123" y="20"/>
                  <a:pt x="133" y="10"/>
                  <a:pt x="134" y="10"/>
                </a:cubicBezTo>
                <a:cubicBezTo>
                  <a:pt x="123" y="0"/>
                  <a:pt x="123" y="0"/>
                  <a:pt x="123" y="0"/>
                </a:cubicBezTo>
                <a:cubicBezTo>
                  <a:pt x="121" y="2"/>
                  <a:pt x="65" y="54"/>
                  <a:pt x="9"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3" name="Freeform 897"/>
          <p:cNvSpPr/>
          <p:nvPr userDrawn="1">
            <p:custDataLst>
              <p:tags r:id="rId90"/>
            </p:custDataLst>
          </p:nvPr>
        </p:nvSpPr>
        <p:spPr bwMode="auto">
          <a:xfrm>
            <a:off x="3379470" y="2777490"/>
            <a:ext cx="31115" cy="49530"/>
          </a:xfrm>
          <a:custGeom>
            <a:avLst/>
            <a:gdLst>
              <a:gd name="T0" fmla="*/ 19 w 61"/>
              <a:gd name="T1" fmla="*/ 0 h 98"/>
              <a:gd name="T2" fmla="*/ 12 w 61"/>
              <a:gd name="T3" fmla="*/ 9 h 98"/>
              <a:gd name="T4" fmla="*/ 49 w 61"/>
              <a:gd name="T5" fmla="*/ 75 h 98"/>
              <a:gd name="T6" fmla="*/ 8 w 61"/>
              <a:gd name="T7" fmla="*/ 65 h 98"/>
              <a:gd name="T8" fmla="*/ 0 w 61"/>
              <a:gd name="T9" fmla="*/ 73 h 98"/>
              <a:gd name="T10" fmla="*/ 58 w 61"/>
              <a:gd name="T11" fmla="*/ 84 h 98"/>
              <a:gd name="T12" fmla="*/ 61 w 61"/>
              <a:gd name="T13" fmla="*/ 83 h 98"/>
              <a:gd name="T14" fmla="*/ 61 w 61"/>
              <a:gd name="T15" fmla="*/ 79 h 98"/>
              <a:gd name="T16" fmla="*/ 19 w 61"/>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8">
                <a:moveTo>
                  <a:pt x="19" y="0"/>
                </a:moveTo>
                <a:cubicBezTo>
                  <a:pt x="12" y="9"/>
                  <a:pt x="12" y="9"/>
                  <a:pt x="12" y="9"/>
                </a:cubicBezTo>
                <a:cubicBezTo>
                  <a:pt x="12" y="9"/>
                  <a:pt x="45" y="35"/>
                  <a:pt x="49" y="75"/>
                </a:cubicBezTo>
                <a:cubicBezTo>
                  <a:pt x="41" y="77"/>
                  <a:pt x="24" y="80"/>
                  <a:pt x="8" y="65"/>
                </a:cubicBezTo>
                <a:cubicBezTo>
                  <a:pt x="0" y="73"/>
                  <a:pt x="0" y="73"/>
                  <a:pt x="0" y="73"/>
                </a:cubicBezTo>
                <a:cubicBezTo>
                  <a:pt x="25" y="98"/>
                  <a:pt x="56" y="85"/>
                  <a:pt x="58" y="84"/>
                </a:cubicBezTo>
                <a:cubicBezTo>
                  <a:pt x="61" y="83"/>
                  <a:pt x="61" y="83"/>
                  <a:pt x="61" y="83"/>
                </a:cubicBezTo>
                <a:cubicBezTo>
                  <a:pt x="61" y="79"/>
                  <a:pt x="61" y="79"/>
                  <a:pt x="61" y="79"/>
                </a:cubicBezTo>
                <a:cubicBezTo>
                  <a:pt x="58" y="31"/>
                  <a:pt x="21" y="1"/>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4" name="Freeform 898"/>
          <p:cNvSpPr/>
          <p:nvPr userDrawn="1">
            <p:custDataLst>
              <p:tags r:id="rId91"/>
            </p:custDataLst>
          </p:nvPr>
        </p:nvSpPr>
        <p:spPr bwMode="auto">
          <a:xfrm>
            <a:off x="3312795" y="3973830"/>
            <a:ext cx="172720" cy="118745"/>
          </a:xfrm>
          <a:custGeom>
            <a:avLst/>
            <a:gdLst>
              <a:gd name="T0" fmla="*/ 0 w 341"/>
              <a:gd name="T1" fmla="*/ 219 h 233"/>
              <a:gd name="T2" fmla="*/ 2 w 341"/>
              <a:gd name="T3" fmla="*/ 233 h 233"/>
              <a:gd name="T4" fmla="*/ 341 w 341"/>
              <a:gd name="T5" fmla="*/ 7 h 233"/>
              <a:gd name="T6" fmla="*/ 330 w 341"/>
              <a:gd name="T7" fmla="*/ 0 h 233"/>
              <a:gd name="T8" fmla="*/ 0 w 341"/>
              <a:gd name="T9" fmla="*/ 219 h 233"/>
            </a:gdLst>
            <a:ahLst/>
            <a:cxnLst>
              <a:cxn ang="0">
                <a:pos x="T0" y="T1"/>
              </a:cxn>
              <a:cxn ang="0">
                <a:pos x="T2" y="T3"/>
              </a:cxn>
              <a:cxn ang="0">
                <a:pos x="T4" y="T5"/>
              </a:cxn>
              <a:cxn ang="0">
                <a:pos x="T6" y="T7"/>
              </a:cxn>
              <a:cxn ang="0">
                <a:pos x="T8" y="T9"/>
              </a:cxn>
            </a:cxnLst>
            <a:rect l="0" t="0" r="r" b="b"/>
            <a:pathLst>
              <a:path w="341" h="233">
                <a:moveTo>
                  <a:pt x="0" y="219"/>
                </a:moveTo>
                <a:cubicBezTo>
                  <a:pt x="2" y="233"/>
                  <a:pt x="2" y="233"/>
                  <a:pt x="2" y="233"/>
                </a:cubicBezTo>
                <a:cubicBezTo>
                  <a:pt x="211" y="199"/>
                  <a:pt x="340" y="9"/>
                  <a:pt x="341" y="7"/>
                </a:cubicBezTo>
                <a:cubicBezTo>
                  <a:pt x="330" y="0"/>
                  <a:pt x="330" y="0"/>
                  <a:pt x="330" y="0"/>
                </a:cubicBezTo>
                <a:cubicBezTo>
                  <a:pt x="328" y="2"/>
                  <a:pt x="203" y="187"/>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5" name="Freeform 899"/>
          <p:cNvSpPr/>
          <p:nvPr userDrawn="1">
            <p:custDataLst>
              <p:tags r:id="rId92"/>
            </p:custDataLst>
          </p:nvPr>
        </p:nvSpPr>
        <p:spPr bwMode="auto">
          <a:xfrm>
            <a:off x="3681730" y="5116830"/>
            <a:ext cx="440055" cy="326390"/>
          </a:xfrm>
          <a:custGeom>
            <a:avLst/>
            <a:gdLst>
              <a:gd name="T0" fmla="*/ 0 w 426"/>
              <a:gd name="T1" fmla="*/ 74 h 316"/>
              <a:gd name="T2" fmla="*/ 382 w 426"/>
              <a:gd name="T3" fmla="*/ 316 h 316"/>
              <a:gd name="T4" fmla="*/ 426 w 426"/>
              <a:gd name="T5" fmla="*/ 235 h 316"/>
              <a:gd name="T6" fmla="*/ 42 w 426"/>
              <a:gd name="T7" fmla="*/ 0 h 316"/>
              <a:gd name="T8" fmla="*/ 0 w 426"/>
              <a:gd name="T9" fmla="*/ 74 h 316"/>
            </a:gdLst>
            <a:ahLst/>
            <a:cxnLst>
              <a:cxn ang="0">
                <a:pos x="T0" y="T1"/>
              </a:cxn>
              <a:cxn ang="0">
                <a:pos x="T2" y="T3"/>
              </a:cxn>
              <a:cxn ang="0">
                <a:pos x="T4" y="T5"/>
              </a:cxn>
              <a:cxn ang="0">
                <a:pos x="T6" y="T7"/>
              </a:cxn>
              <a:cxn ang="0">
                <a:pos x="T8" y="T9"/>
              </a:cxn>
            </a:cxnLst>
            <a:rect l="0" t="0" r="r" b="b"/>
            <a:pathLst>
              <a:path w="426" h="316">
                <a:moveTo>
                  <a:pt x="0" y="74"/>
                </a:moveTo>
                <a:lnTo>
                  <a:pt x="382" y="316"/>
                </a:lnTo>
                <a:lnTo>
                  <a:pt x="426" y="235"/>
                </a:lnTo>
                <a:lnTo>
                  <a:pt x="42" y="0"/>
                </a:lnTo>
                <a:lnTo>
                  <a:pt x="0" y="7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6" name="Freeform 900"/>
          <p:cNvSpPr/>
          <p:nvPr userDrawn="1">
            <p:custDataLst>
              <p:tags r:id="rId93"/>
            </p:custDataLst>
          </p:nvPr>
        </p:nvSpPr>
        <p:spPr bwMode="auto">
          <a:xfrm>
            <a:off x="4274820" y="5311140"/>
            <a:ext cx="395605" cy="76200"/>
          </a:xfrm>
          <a:custGeom>
            <a:avLst/>
            <a:gdLst>
              <a:gd name="T0" fmla="*/ 2 w 383"/>
              <a:gd name="T1" fmla="*/ 8 h 74"/>
              <a:gd name="T2" fmla="*/ 0 w 383"/>
              <a:gd name="T3" fmla="*/ 73 h 74"/>
              <a:gd name="T4" fmla="*/ 383 w 383"/>
              <a:gd name="T5" fmla="*/ 74 h 74"/>
              <a:gd name="T6" fmla="*/ 379 w 383"/>
              <a:gd name="T7" fmla="*/ 0 h 74"/>
              <a:gd name="T8" fmla="*/ 2 w 383"/>
              <a:gd name="T9" fmla="*/ 8 h 74"/>
            </a:gdLst>
            <a:ahLst/>
            <a:cxnLst>
              <a:cxn ang="0">
                <a:pos x="T0" y="T1"/>
              </a:cxn>
              <a:cxn ang="0">
                <a:pos x="T2" y="T3"/>
              </a:cxn>
              <a:cxn ang="0">
                <a:pos x="T4" y="T5"/>
              </a:cxn>
              <a:cxn ang="0">
                <a:pos x="T6" y="T7"/>
              </a:cxn>
              <a:cxn ang="0">
                <a:pos x="T8" y="T9"/>
              </a:cxn>
            </a:cxnLst>
            <a:rect l="0" t="0" r="r" b="b"/>
            <a:pathLst>
              <a:path w="383" h="74">
                <a:moveTo>
                  <a:pt x="2" y="8"/>
                </a:moveTo>
                <a:lnTo>
                  <a:pt x="0" y="73"/>
                </a:lnTo>
                <a:lnTo>
                  <a:pt x="383" y="74"/>
                </a:lnTo>
                <a:lnTo>
                  <a:pt x="379" y="0"/>
                </a:lnTo>
                <a:lnTo>
                  <a:pt x="2" y="8"/>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7" name="Freeform 901"/>
          <p:cNvSpPr/>
          <p:nvPr userDrawn="1">
            <p:custDataLst>
              <p:tags r:id="rId94"/>
            </p:custDataLst>
          </p:nvPr>
        </p:nvSpPr>
        <p:spPr bwMode="auto">
          <a:xfrm>
            <a:off x="4373880" y="3065780"/>
            <a:ext cx="147955" cy="314960"/>
          </a:xfrm>
          <a:custGeom>
            <a:avLst/>
            <a:gdLst>
              <a:gd name="T0" fmla="*/ 247 w 290"/>
              <a:gd name="T1" fmla="*/ 0 h 620"/>
              <a:gd name="T2" fmla="*/ 97 w 290"/>
              <a:gd name="T3" fmla="*/ 3 h 620"/>
              <a:gd name="T4" fmla="*/ 72 w 290"/>
              <a:gd name="T5" fmla="*/ 31 h 620"/>
              <a:gd name="T6" fmla="*/ 2 w 290"/>
              <a:gd name="T7" fmla="*/ 526 h 620"/>
              <a:gd name="T8" fmla="*/ 18 w 290"/>
              <a:gd name="T9" fmla="*/ 560 h 620"/>
              <a:gd name="T10" fmla="*/ 160 w 290"/>
              <a:gd name="T11" fmla="*/ 615 h 620"/>
              <a:gd name="T12" fmla="*/ 210 w 290"/>
              <a:gd name="T13" fmla="*/ 593 h 620"/>
              <a:gd name="T14" fmla="*/ 288 w 290"/>
              <a:gd name="T15" fmla="*/ 39 h 620"/>
              <a:gd name="T16" fmla="*/ 247 w 290"/>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620">
                <a:moveTo>
                  <a:pt x="247" y="0"/>
                </a:moveTo>
                <a:cubicBezTo>
                  <a:pt x="97" y="3"/>
                  <a:pt x="97" y="3"/>
                  <a:pt x="97" y="3"/>
                </a:cubicBezTo>
                <a:cubicBezTo>
                  <a:pt x="85" y="3"/>
                  <a:pt x="74" y="15"/>
                  <a:pt x="72" y="31"/>
                </a:cubicBezTo>
                <a:cubicBezTo>
                  <a:pt x="2" y="526"/>
                  <a:pt x="2" y="526"/>
                  <a:pt x="2" y="526"/>
                </a:cubicBezTo>
                <a:cubicBezTo>
                  <a:pt x="0" y="541"/>
                  <a:pt x="7" y="557"/>
                  <a:pt x="18" y="560"/>
                </a:cubicBezTo>
                <a:cubicBezTo>
                  <a:pt x="160" y="615"/>
                  <a:pt x="160" y="615"/>
                  <a:pt x="160" y="615"/>
                </a:cubicBezTo>
                <a:cubicBezTo>
                  <a:pt x="173" y="620"/>
                  <a:pt x="207" y="611"/>
                  <a:pt x="210" y="593"/>
                </a:cubicBezTo>
                <a:cubicBezTo>
                  <a:pt x="288" y="39"/>
                  <a:pt x="288" y="39"/>
                  <a:pt x="288" y="39"/>
                </a:cubicBezTo>
                <a:cubicBezTo>
                  <a:pt x="290" y="22"/>
                  <a:pt x="261" y="0"/>
                  <a:pt x="247"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8" name="Freeform 902"/>
          <p:cNvSpPr/>
          <p:nvPr userDrawn="1">
            <p:custDataLst>
              <p:tags r:id="rId95"/>
            </p:custDataLst>
          </p:nvPr>
        </p:nvSpPr>
        <p:spPr bwMode="auto">
          <a:xfrm>
            <a:off x="4362450" y="3063875"/>
            <a:ext cx="148590" cy="317500"/>
          </a:xfrm>
          <a:custGeom>
            <a:avLst/>
            <a:gdLst>
              <a:gd name="T0" fmla="*/ 270 w 293"/>
              <a:gd name="T1" fmla="*/ 4 h 624"/>
              <a:gd name="T2" fmla="*/ 98 w 293"/>
              <a:gd name="T3" fmla="*/ 0 h 624"/>
              <a:gd name="T4" fmla="*/ 73 w 293"/>
              <a:gd name="T5" fmla="*/ 28 h 624"/>
              <a:gd name="T6" fmla="*/ 2 w 293"/>
              <a:gd name="T7" fmla="*/ 527 h 624"/>
              <a:gd name="T8" fmla="*/ 18 w 293"/>
              <a:gd name="T9" fmla="*/ 563 h 624"/>
              <a:gd name="T10" fmla="*/ 183 w 293"/>
              <a:gd name="T11" fmla="*/ 619 h 624"/>
              <a:gd name="T12" fmla="*/ 212 w 293"/>
              <a:gd name="T13" fmla="*/ 596 h 624"/>
              <a:gd name="T14" fmla="*/ 291 w 293"/>
              <a:gd name="T15" fmla="*/ 36 h 624"/>
              <a:gd name="T16" fmla="*/ 270 w 293"/>
              <a:gd name="T17"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624">
                <a:moveTo>
                  <a:pt x="270" y="4"/>
                </a:moveTo>
                <a:cubicBezTo>
                  <a:pt x="98" y="0"/>
                  <a:pt x="98" y="0"/>
                  <a:pt x="98" y="0"/>
                </a:cubicBezTo>
                <a:cubicBezTo>
                  <a:pt x="86" y="0"/>
                  <a:pt x="75" y="12"/>
                  <a:pt x="73" y="28"/>
                </a:cubicBezTo>
                <a:cubicBezTo>
                  <a:pt x="2" y="527"/>
                  <a:pt x="2" y="527"/>
                  <a:pt x="2" y="527"/>
                </a:cubicBezTo>
                <a:cubicBezTo>
                  <a:pt x="0" y="543"/>
                  <a:pt x="7" y="559"/>
                  <a:pt x="18" y="563"/>
                </a:cubicBezTo>
                <a:cubicBezTo>
                  <a:pt x="183" y="619"/>
                  <a:pt x="183" y="619"/>
                  <a:pt x="183" y="619"/>
                </a:cubicBezTo>
                <a:cubicBezTo>
                  <a:pt x="196" y="624"/>
                  <a:pt x="209" y="613"/>
                  <a:pt x="212" y="596"/>
                </a:cubicBezTo>
                <a:cubicBezTo>
                  <a:pt x="291" y="36"/>
                  <a:pt x="291" y="36"/>
                  <a:pt x="291" y="36"/>
                </a:cubicBezTo>
                <a:cubicBezTo>
                  <a:pt x="293" y="19"/>
                  <a:pt x="284" y="4"/>
                  <a:pt x="27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9" name="Freeform 903"/>
          <p:cNvSpPr/>
          <p:nvPr userDrawn="1">
            <p:custDataLst>
              <p:tags r:id="rId96"/>
            </p:custDataLst>
          </p:nvPr>
        </p:nvSpPr>
        <p:spPr bwMode="auto">
          <a:xfrm>
            <a:off x="4366895" y="3068955"/>
            <a:ext cx="139700" cy="306070"/>
          </a:xfrm>
          <a:custGeom>
            <a:avLst/>
            <a:gdLst>
              <a:gd name="T0" fmla="*/ 258 w 276"/>
              <a:gd name="T1" fmla="*/ 5 h 602"/>
              <a:gd name="T2" fmla="*/ 90 w 276"/>
              <a:gd name="T3" fmla="*/ 1 h 602"/>
              <a:gd name="T4" fmla="*/ 71 w 276"/>
              <a:gd name="T5" fmla="*/ 22 h 602"/>
              <a:gd name="T6" fmla="*/ 1 w 276"/>
              <a:gd name="T7" fmla="*/ 518 h 602"/>
              <a:gd name="T8" fmla="*/ 13 w 276"/>
              <a:gd name="T9" fmla="*/ 544 h 602"/>
              <a:gd name="T10" fmla="*/ 174 w 276"/>
              <a:gd name="T11" fmla="*/ 599 h 602"/>
              <a:gd name="T12" fmla="*/ 196 w 276"/>
              <a:gd name="T13" fmla="*/ 581 h 602"/>
              <a:gd name="T14" fmla="*/ 274 w 276"/>
              <a:gd name="T15" fmla="*/ 30 h 602"/>
              <a:gd name="T16" fmla="*/ 258 w 276"/>
              <a:gd name="T17" fmla="*/ 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602">
                <a:moveTo>
                  <a:pt x="258" y="5"/>
                </a:moveTo>
                <a:cubicBezTo>
                  <a:pt x="90" y="1"/>
                  <a:pt x="90" y="1"/>
                  <a:pt x="90" y="1"/>
                </a:cubicBezTo>
                <a:cubicBezTo>
                  <a:pt x="82" y="0"/>
                  <a:pt x="73" y="10"/>
                  <a:pt x="71" y="22"/>
                </a:cubicBezTo>
                <a:cubicBezTo>
                  <a:pt x="1" y="518"/>
                  <a:pt x="1" y="518"/>
                  <a:pt x="1" y="518"/>
                </a:cubicBezTo>
                <a:cubicBezTo>
                  <a:pt x="0" y="530"/>
                  <a:pt x="5" y="542"/>
                  <a:pt x="13" y="544"/>
                </a:cubicBezTo>
                <a:cubicBezTo>
                  <a:pt x="174" y="599"/>
                  <a:pt x="174" y="599"/>
                  <a:pt x="174" y="599"/>
                </a:cubicBezTo>
                <a:cubicBezTo>
                  <a:pt x="184" y="602"/>
                  <a:pt x="194" y="594"/>
                  <a:pt x="196" y="581"/>
                </a:cubicBezTo>
                <a:cubicBezTo>
                  <a:pt x="274" y="30"/>
                  <a:pt x="274" y="30"/>
                  <a:pt x="274" y="30"/>
                </a:cubicBezTo>
                <a:cubicBezTo>
                  <a:pt x="276" y="17"/>
                  <a:pt x="269" y="6"/>
                  <a:pt x="258" y="5"/>
                </a:cubicBez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0" name="Freeform 904"/>
          <p:cNvSpPr/>
          <p:nvPr userDrawn="1">
            <p:custDataLst>
              <p:tags r:id="rId97"/>
            </p:custDataLst>
          </p:nvPr>
        </p:nvSpPr>
        <p:spPr bwMode="auto">
          <a:xfrm>
            <a:off x="4367530" y="3082290"/>
            <a:ext cx="137160" cy="278765"/>
          </a:xfrm>
          <a:custGeom>
            <a:avLst/>
            <a:gdLst>
              <a:gd name="T0" fmla="*/ 0 w 133"/>
              <a:gd name="T1" fmla="*/ 239 h 270"/>
              <a:gd name="T2" fmla="*/ 95 w 133"/>
              <a:gd name="T3" fmla="*/ 270 h 270"/>
              <a:gd name="T4" fmla="*/ 133 w 133"/>
              <a:gd name="T5" fmla="*/ 4 h 270"/>
              <a:gd name="T6" fmla="*/ 34 w 133"/>
              <a:gd name="T7" fmla="*/ 0 h 270"/>
              <a:gd name="T8" fmla="*/ 0 w 133"/>
              <a:gd name="T9" fmla="*/ 239 h 270"/>
            </a:gdLst>
            <a:ahLst/>
            <a:cxnLst>
              <a:cxn ang="0">
                <a:pos x="T0" y="T1"/>
              </a:cxn>
              <a:cxn ang="0">
                <a:pos x="T2" y="T3"/>
              </a:cxn>
              <a:cxn ang="0">
                <a:pos x="T4" y="T5"/>
              </a:cxn>
              <a:cxn ang="0">
                <a:pos x="T6" y="T7"/>
              </a:cxn>
              <a:cxn ang="0">
                <a:pos x="T8" y="T9"/>
              </a:cxn>
            </a:cxnLst>
            <a:rect l="0" t="0" r="r" b="b"/>
            <a:pathLst>
              <a:path w="133" h="270">
                <a:moveTo>
                  <a:pt x="0" y="239"/>
                </a:moveTo>
                <a:lnTo>
                  <a:pt x="95" y="270"/>
                </a:lnTo>
                <a:lnTo>
                  <a:pt x="133" y="4"/>
                </a:lnTo>
                <a:lnTo>
                  <a:pt x="34" y="0"/>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1" name="Freeform 905"/>
          <p:cNvSpPr/>
          <p:nvPr userDrawn="1">
            <p:custDataLst>
              <p:tags r:id="rId98"/>
            </p:custDataLst>
          </p:nvPr>
        </p:nvSpPr>
        <p:spPr bwMode="auto">
          <a:xfrm>
            <a:off x="4413250" y="3189605"/>
            <a:ext cx="39370" cy="49530"/>
          </a:xfrm>
          <a:custGeom>
            <a:avLst/>
            <a:gdLst>
              <a:gd name="T0" fmla="*/ 0 w 38"/>
              <a:gd name="T1" fmla="*/ 42 h 48"/>
              <a:gd name="T2" fmla="*/ 32 w 38"/>
              <a:gd name="T3" fmla="*/ 48 h 48"/>
              <a:gd name="T4" fmla="*/ 38 w 38"/>
              <a:gd name="T5" fmla="*/ 5 h 48"/>
              <a:gd name="T6" fmla="*/ 6 w 38"/>
              <a:gd name="T7" fmla="*/ 0 h 48"/>
              <a:gd name="T8" fmla="*/ 0 w 38"/>
              <a:gd name="T9" fmla="*/ 42 h 48"/>
            </a:gdLst>
            <a:ahLst/>
            <a:cxnLst>
              <a:cxn ang="0">
                <a:pos x="T0" y="T1"/>
              </a:cxn>
              <a:cxn ang="0">
                <a:pos x="T2" y="T3"/>
              </a:cxn>
              <a:cxn ang="0">
                <a:pos x="T4" y="T5"/>
              </a:cxn>
              <a:cxn ang="0">
                <a:pos x="T6" y="T7"/>
              </a:cxn>
              <a:cxn ang="0">
                <a:pos x="T8" y="T9"/>
              </a:cxn>
            </a:cxnLst>
            <a:rect l="0" t="0" r="r" b="b"/>
            <a:pathLst>
              <a:path w="38" h="48">
                <a:moveTo>
                  <a:pt x="0" y="42"/>
                </a:moveTo>
                <a:lnTo>
                  <a:pt x="32" y="48"/>
                </a:lnTo>
                <a:lnTo>
                  <a:pt x="38" y="5"/>
                </a:lnTo>
                <a:lnTo>
                  <a:pt x="6" y="0"/>
                </a:lnTo>
                <a:lnTo>
                  <a:pt x="0" y="42"/>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2" name="Freeform 906"/>
          <p:cNvSpPr/>
          <p:nvPr userDrawn="1">
            <p:custDataLst>
              <p:tags r:id="rId99"/>
            </p:custDataLst>
          </p:nvPr>
        </p:nvSpPr>
        <p:spPr bwMode="auto">
          <a:xfrm>
            <a:off x="4447540" y="3195955"/>
            <a:ext cx="41275" cy="50800"/>
          </a:xfrm>
          <a:custGeom>
            <a:avLst/>
            <a:gdLst>
              <a:gd name="T0" fmla="*/ 0 w 40"/>
              <a:gd name="T1" fmla="*/ 43 h 49"/>
              <a:gd name="T2" fmla="*/ 34 w 40"/>
              <a:gd name="T3" fmla="*/ 49 h 49"/>
              <a:gd name="T4" fmla="*/ 40 w 40"/>
              <a:gd name="T5" fmla="*/ 5 h 49"/>
              <a:gd name="T6" fmla="*/ 7 w 40"/>
              <a:gd name="T7" fmla="*/ 0 h 49"/>
              <a:gd name="T8" fmla="*/ 0 w 40"/>
              <a:gd name="T9" fmla="*/ 43 h 49"/>
            </a:gdLst>
            <a:ahLst/>
            <a:cxnLst>
              <a:cxn ang="0">
                <a:pos x="T0" y="T1"/>
              </a:cxn>
              <a:cxn ang="0">
                <a:pos x="T2" y="T3"/>
              </a:cxn>
              <a:cxn ang="0">
                <a:pos x="T4" y="T5"/>
              </a:cxn>
              <a:cxn ang="0">
                <a:pos x="T6" y="T7"/>
              </a:cxn>
              <a:cxn ang="0">
                <a:pos x="T8" y="T9"/>
              </a:cxn>
            </a:cxnLst>
            <a:rect l="0" t="0" r="r" b="b"/>
            <a:pathLst>
              <a:path w="40" h="49">
                <a:moveTo>
                  <a:pt x="0" y="43"/>
                </a:moveTo>
                <a:lnTo>
                  <a:pt x="34" y="49"/>
                </a:lnTo>
                <a:lnTo>
                  <a:pt x="40" y="5"/>
                </a:lnTo>
                <a:lnTo>
                  <a:pt x="7" y="0"/>
                </a:lnTo>
                <a:lnTo>
                  <a:pt x="0" y="43"/>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cs typeface="微软雅黑" panose="020B0503020204020204" charset="-122"/>
              </a:rPr>
              <a:t>z</a:t>
            </a:r>
            <a:endParaRPr lang="en-US" altLang="zh-CN">
              <a:cs typeface="微软雅黑" panose="020B0503020204020204" charset="-122"/>
            </a:endParaRPr>
          </a:p>
        </p:txBody>
      </p:sp>
      <p:sp>
        <p:nvSpPr>
          <p:cNvPr id="113" name="Freeform 907"/>
          <p:cNvSpPr/>
          <p:nvPr userDrawn="1">
            <p:custDataLst>
              <p:tags r:id="rId100"/>
            </p:custDataLst>
          </p:nvPr>
        </p:nvSpPr>
        <p:spPr bwMode="auto">
          <a:xfrm>
            <a:off x="4406900" y="3235325"/>
            <a:ext cx="38100" cy="50800"/>
          </a:xfrm>
          <a:custGeom>
            <a:avLst/>
            <a:gdLst>
              <a:gd name="T0" fmla="*/ 0 w 37"/>
              <a:gd name="T1" fmla="*/ 41 h 49"/>
              <a:gd name="T2" fmla="*/ 31 w 37"/>
              <a:gd name="T3" fmla="*/ 49 h 49"/>
              <a:gd name="T4" fmla="*/ 37 w 37"/>
              <a:gd name="T5" fmla="*/ 7 h 49"/>
              <a:gd name="T6" fmla="*/ 6 w 37"/>
              <a:gd name="T7" fmla="*/ 0 h 49"/>
              <a:gd name="T8" fmla="*/ 0 w 37"/>
              <a:gd name="T9" fmla="*/ 41 h 49"/>
            </a:gdLst>
            <a:ahLst/>
            <a:cxnLst>
              <a:cxn ang="0">
                <a:pos x="T0" y="T1"/>
              </a:cxn>
              <a:cxn ang="0">
                <a:pos x="T2" y="T3"/>
              </a:cxn>
              <a:cxn ang="0">
                <a:pos x="T4" y="T5"/>
              </a:cxn>
              <a:cxn ang="0">
                <a:pos x="T6" y="T7"/>
              </a:cxn>
              <a:cxn ang="0">
                <a:pos x="T8" y="T9"/>
              </a:cxn>
            </a:cxnLst>
            <a:rect l="0" t="0" r="r" b="b"/>
            <a:pathLst>
              <a:path w="37" h="49">
                <a:moveTo>
                  <a:pt x="0" y="41"/>
                </a:moveTo>
                <a:lnTo>
                  <a:pt x="31" y="49"/>
                </a:lnTo>
                <a:lnTo>
                  <a:pt x="37" y="7"/>
                </a:lnTo>
                <a:lnTo>
                  <a:pt x="6" y="0"/>
                </a:lnTo>
                <a:lnTo>
                  <a:pt x="0" y="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4" name="Freeform 908"/>
          <p:cNvSpPr/>
          <p:nvPr userDrawn="1">
            <p:custDataLst>
              <p:tags r:id="rId101"/>
            </p:custDataLst>
          </p:nvPr>
        </p:nvSpPr>
        <p:spPr bwMode="auto">
          <a:xfrm>
            <a:off x="4441190" y="3242310"/>
            <a:ext cx="41275" cy="53975"/>
          </a:xfrm>
          <a:custGeom>
            <a:avLst/>
            <a:gdLst>
              <a:gd name="T0" fmla="*/ 0 w 40"/>
              <a:gd name="T1" fmla="*/ 43 h 52"/>
              <a:gd name="T2" fmla="*/ 33 w 40"/>
              <a:gd name="T3" fmla="*/ 52 h 52"/>
              <a:gd name="T4" fmla="*/ 40 w 40"/>
              <a:gd name="T5" fmla="*/ 7 h 52"/>
              <a:gd name="T6" fmla="*/ 6 w 40"/>
              <a:gd name="T7" fmla="*/ 0 h 52"/>
              <a:gd name="T8" fmla="*/ 0 w 40"/>
              <a:gd name="T9" fmla="*/ 43 h 52"/>
            </a:gdLst>
            <a:ahLst/>
            <a:cxnLst>
              <a:cxn ang="0">
                <a:pos x="T0" y="T1"/>
              </a:cxn>
              <a:cxn ang="0">
                <a:pos x="T2" y="T3"/>
              </a:cxn>
              <a:cxn ang="0">
                <a:pos x="T4" y="T5"/>
              </a:cxn>
              <a:cxn ang="0">
                <a:pos x="T6" y="T7"/>
              </a:cxn>
              <a:cxn ang="0">
                <a:pos x="T8" y="T9"/>
              </a:cxn>
            </a:cxnLst>
            <a:rect l="0" t="0" r="r" b="b"/>
            <a:pathLst>
              <a:path w="40" h="52">
                <a:moveTo>
                  <a:pt x="0" y="43"/>
                </a:moveTo>
                <a:lnTo>
                  <a:pt x="33" y="52"/>
                </a:lnTo>
                <a:lnTo>
                  <a:pt x="40" y="7"/>
                </a:lnTo>
                <a:lnTo>
                  <a:pt x="6" y="0"/>
                </a:lnTo>
                <a:lnTo>
                  <a:pt x="0" y="43"/>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5" name="Freeform 909"/>
          <p:cNvSpPr/>
          <p:nvPr userDrawn="1">
            <p:custDataLst>
              <p:tags r:id="rId102"/>
            </p:custDataLst>
          </p:nvPr>
        </p:nvSpPr>
        <p:spPr bwMode="auto">
          <a:xfrm>
            <a:off x="4401185" y="3281045"/>
            <a:ext cx="38100" cy="52705"/>
          </a:xfrm>
          <a:custGeom>
            <a:avLst/>
            <a:gdLst>
              <a:gd name="T0" fmla="*/ 0 w 37"/>
              <a:gd name="T1" fmla="*/ 42 h 51"/>
              <a:gd name="T2" fmla="*/ 31 w 37"/>
              <a:gd name="T3" fmla="*/ 51 h 51"/>
              <a:gd name="T4" fmla="*/ 37 w 37"/>
              <a:gd name="T5" fmla="*/ 8 h 51"/>
              <a:gd name="T6" fmla="*/ 6 w 37"/>
              <a:gd name="T7" fmla="*/ 0 h 51"/>
              <a:gd name="T8" fmla="*/ 0 w 37"/>
              <a:gd name="T9" fmla="*/ 42 h 51"/>
            </a:gdLst>
            <a:ahLst/>
            <a:cxnLst>
              <a:cxn ang="0">
                <a:pos x="T0" y="T1"/>
              </a:cxn>
              <a:cxn ang="0">
                <a:pos x="T2" y="T3"/>
              </a:cxn>
              <a:cxn ang="0">
                <a:pos x="T4" y="T5"/>
              </a:cxn>
              <a:cxn ang="0">
                <a:pos x="T6" y="T7"/>
              </a:cxn>
              <a:cxn ang="0">
                <a:pos x="T8" y="T9"/>
              </a:cxn>
            </a:cxnLst>
            <a:rect l="0" t="0" r="r" b="b"/>
            <a:pathLst>
              <a:path w="37" h="51">
                <a:moveTo>
                  <a:pt x="0" y="42"/>
                </a:moveTo>
                <a:lnTo>
                  <a:pt x="31" y="51"/>
                </a:lnTo>
                <a:lnTo>
                  <a:pt x="37" y="8"/>
                </a:lnTo>
                <a:lnTo>
                  <a:pt x="6" y="0"/>
                </a:lnTo>
                <a:lnTo>
                  <a:pt x="0" y="42"/>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6" name="Freeform 910"/>
          <p:cNvSpPr/>
          <p:nvPr userDrawn="1">
            <p:custDataLst>
              <p:tags r:id="rId103"/>
            </p:custDataLst>
          </p:nvPr>
        </p:nvSpPr>
        <p:spPr bwMode="auto">
          <a:xfrm>
            <a:off x="4434840" y="3289300"/>
            <a:ext cx="40005" cy="54610"/>
          </a:xfrm>
          <a:custGeom>
            <a:avLst/>
            <a:gdLst>
              <a:gd name="T0" fmla="*/ 0 w 39"/>
              <a:gd name="T1" fmla="*/ 44 h 53"/>
              <a:gd name="T2" fmla="*/ 33 w 39"/>
              <a:gd name="T3" fmla="*/ 53 h 53"/>
              <a:gd name="T4" fmla="*/ 39 w 39"/>
              <a:gd name="T5" fmla="*/ 9 h 53"/>
              <a:gd name="T6" fmla="*/ 6 w 39"/>
              <a:gd name="T7" fmla="*/ 0 h 53"/>
              <a:gd name="T8" fmla="*/ 0 w 39"/>
              <a:gd name="T9" fmla="*/ 44 h 53"/>
            </a:gdLst>
            <a:ahLst/>
            <a:cxnLst>
              <a:cxn ang="0">
                <a:pos x="T0" y="T1"/>
              </a:cxn>
              <a:cxn ang="0">
                <a:pos x="T2" y="T3"/>
              </a:cxn>
              <a:cxn ang="0">
                <a:pos x="T4" y="T5"/>
              </a:cxn>
              <a:cxn ang="0">
                <a:pos x="T6" y="T7"/>
              </a:cxn>
              <a:cxn ang="0">
                <a:pos x="T8" y="T9"/>
              </a:cxn>
            </a:cxnLst>
            <a:rect l="0" t="0" r="r" b="b"/>
            <a:pathLst>
              <a:path w="39" h="53">
                <a:moveTo>
                  <a:pt x="0" y="44"/>
                </a:moveTo>
                <a:lnTo>
                  <a:pt x="33" y="53"/>
                </a:lnTo>
                <a:lnTo>
                  <a:pt x="39" y="9"/>
                </a:lnTo>
                <a:lnTo>
                  <a:pt x="6" y="0"/>
                </a:lnTo>
                <a:lnTo>
                  <a:pt x="0" y="4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7" name="Freeform 911"/>
          <p:cNvSpPr/>
          <p:nvPr userDrawn="1">
            <p:custDataLst>
              <p:tags r:id="rId104"/>
            </p:custDataLst>
          </p:nvPr>
        </p:nvSpPr>
        <p:spPr bwMode="auto">
          <a:xfrm>
            <a:off x="4382135" y="3184525"/>
            <a:ext cx="36195" cy="48260"/>
          </a:xfrm>
          <a:custGeom>
            <a:avLst/>
            <a:gdLst>
              <a:gd name="T0" fmla="*/ 0 w 35"/>
              <a:gd name="T1" fmla="*/ 40 h 47"/>
              <a:gd name="T2" fmla="*/ 29 w 35"/>
              <a:gd name="T3" fmla="*/ 47 h 47"/>
              <a:gd name="T4" fmla="*/ 35 w 35"/>
              <a:gd name="T5" fmla="*/ 5 h 47"/>
              <a:gd name="T6" fmla="*/ 5 w 35"/>
              <a:gd name="T7" fmla="*/ 0 h 47"/>
              <a:gd name="T8" fmla="*/ 0 w 35"/>
              <a:gd name="T9" fmla="*/ 40 h 47"/>
            </a:gdLst>
            <a:ahLst/>
            <a:cxnLst>
              <a:cxn ang="0">
                <a:pos x="T0" y="T1"/>
              </a:cxn>
              <a:cxn ang="0">
                <a:pos x="T2" y="T3"/>
              </a:cxn>
              <a:cxn ang="0">
                <a:pos x="T4" y="T5"/>
              </a:cxn>
              <a:cxn ang="0">
                <a:pos x="T6" y="T7"/>
              </a:cxn>
              <a:cxn ang="0">
                <a:pos x="T8" y="T9"/>
              </a:cxn>
            </a:cxnLst>
            <a:rect l="0" t="0" r="r" b="b"/>
            <a:pathLst>
              <a:path w="35" h="47">
                <a:moveTo>
                  <a:pt x="0" y="40"/>
                </a:moveTo>
                <a:lnTo>
                  <a:pt x="29" y="47"/>
                </a:lnTo>
                <a:lnTo>
                  <a:pt x="35" y="5"/>
                </a:lnTo>
                <a:lnTo>
                  <a:pt x="5" y="0"/>
                </a:lnTo>
                <a:lnTo>
                  <a:pt x="0" y="4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8" name="Freeform 912"/>
          <p:cNvSpPr/>
          <p:nvPr userDrawn="1">
            <p:custDataLst>
              <p:tags r:id="rId105"/>
            </p:custDataLst>
          </p:nvPr>
        </p:nvSpPr>
        <p:spPr bwMode="auto">
          <a:xfrm>
            <a:off x="4375785" y="3228975"/>
            <a:ext cx="34925" cy="48260"/>
          </a:xfrm>
          <a:custGeom>
            <a:avLst/>
            <a:gdLst>
              <a:gd name="T0" fmla="*/ 0 w 34"/>
              <a:gd name="T1" fmla="*/ 40 h 47"/>
              <a:gd name="T2" fmla="*/ 29 w 34"/>
              <a:gd name="T3" fmla="*/ 47 h 47"/>
              <a:gd name="T4" fmla="*/ 34 w 34"/>
              <a:gd name="T5" fmla="*/ 6 h 47"/>
              <a:gd name="T6" fmla="*/ 5 w 34"/>
              <a:gd name="T7" fmla="*/ 0 h 47"/>
              <a:gd name="T8" fmla="*/ 0 w 34"/>
              <a:gd name="T9" fmla="*/ 40 h 47"/>
            </a:gdLst>
            <a:ahLst/>
            <a:cxnLst>
              <a:cxn ang="0">
                <a:pos x="T0" y="T1"/>
              </a:cxn>
              <a:cxn ang="0">
                <a:pos x="T2" y="T3"/>
              </a:cxn>
              <a:cxn ang="0">
                <a:pos x="T4" y="T5"/>
              </a:cxn>
              <a:cxn ang="0">
                <a:pos x="T6" y="T7"/>
              </a:cxn>
              <a:cxn ang="0">
                <a:pos x="T8" y="T9"/>
              </a:cxn>
            </a:cxnLst>
            <a:rect l="0" t="0" r="r" b="b"/>
            <a:pathLst>
              <a:path w="34" h="47">
                <a:moveTo>
                  <a:pt x="0" y="40"/>
                </a:moveTo>
                <a:lnTo>
                  <a:pt x="29" y="47"/>
                </a:lnTo>
                <a:lnTo>
                  <a:pt x="34" y="6"/>
                </a:lnTo>
                <a:lnTo>
                  <a:pt x="5" y="0"/>
                </a:lnTo>
                <a:lnTo>
                  <a:pt x="0" y="4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9" name="Freeform 913"/>
          <p:cNvSpPr/>
          <p:nvPr userDrawn="1">
            <p:custDataLst>
              <p:tags r:id="rId106"/>
            </p:custDataLst>
          </p:nvPr>
        </p:nvSpPr>
        <p:spPr bwMode="auto">
          <a:xfrm>
            <a:off x="4370070" y="3272790"/>
            <a:ext cx="34925" cy="50800"/>
          </a:xfrm>
          <a:custGeom>
            <a:avLst/>
            <a:gdLst>
              <a:gd name="T0" fmla="*/ 0 w 34"/>
              <a:gd name="T1" fmla="*/ 40 h 49"/>
              <a:gd name="T2" fmla="*/ 29 w 34"/>
              <a:gd name="T3" fmla="*/ 49 h 49"/>
              <a:gd name="T4" fmla="*/ 34 w 34"/>
              <a:gd name="T5" fmla="*/ 7 h 49"/>
              <a:gd name="T6" fmla="*/ 6 w 34"/>
              <a:gd name="T7" fmla="*/ 0 h 49"/>
              <a:gd name="T8" fmla="*/ 0 w 34"/>
              <a:gd name="T9" fmla="*/ 40 h 49"/>
            </a:gdLst>
            <a:ahLst/>
            <a:cxnLst>
              <a:cxn ang="0">
                <a:pos x="T0" y="T1"/>
              </a:cxn>
              <a:cxn ang="0">
                <a:pos x="T2" y="T3"/>
              </a:cxn>
              <a:cxn ang="0">
                <a:pos x="T4" y="T5"/>
              </a:cxn>
              <a:cxn ang="0">
                <a:pos x="T6" y="T7"/>
              </a:cxn>
              <a:cxn ang="0">
                <a:pos x="T8" y="T9"/>
              </a:cxn>
            </a:cxnLst>
            <a:rect l="0" t="0" r="r" b="b"/>
            <a:pathLst>
              <a:path w="34" h="49">
                <a:moveTo>
                  <a:pt x="0" y="40"/>
                </a:moveTo>
                <a:lnTo>
                  <a:pt x="29" y="49"/>
                </a:lnTo>
                <a:lnTo>
                  <a:pt x="34" y="7"/>
                </a:lnTo>
                <a:lnTo>
                  <a:pt x="6" y="0"/>
                </a:lnTo>
                <a:lnTo>
                  <a:pt x="0" y="40"/>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0" name="Freeform 914"/>
          <p:cNvSpPr/>
          <p:nvPr userDrawn="1">
            <p:custDataLst>
              <p:tags r:id="rId107"/>
            </p:custDataLst>
          </p:nvPr>
        </p:nvSpPr>
        <p:spPr bwMode="auto">
          <a:xfrm>
            <a:off x="4431030" y="3133090"/>
            <a:ext cx="59690" cy="10160"/>
          </a:xfrm>
          <a:custGeom>
            <a:avLst/>
            <a:gdLst>
              <a:gd name="T0" fmla="*/ 0 w 58"/>
              <a:gd name="T1" fmla="*/ 5 h 10"/>
              <a:gd name="T2" fmla="*/ 57 w 58"/>
              <a:gd name="T3" fmla="*/ 10 h 10"/>
              <a:gd name="T4" fmla="*/ 58 w 58"/>
              <a:gd name="T5" fmla="*/ 6 h 10"/>
              <a:gd name="T6" fmla="*/ 1 w 58"/>
              <a:gd name="T7" fmla="*/ 0 h 10"/>
              <a:gd name="T8" fmla="*/ 0 w 58"/>
              <a:gd name="T9" fmla="*/ 5 h 10"/>
            </a:gdLst>
            <a:ahLst/>
            <a:cxnLst>
              <a:cxn ang="0">
                <a:pos x="T0" y="T1"/>
              </a:cxn>
              <a:cxn ang="0">
                <a:pos x="T2" y="T3"/>
              </a:cxn>
              <a:cxn ang="0">
                <a:pos x="T4" y="T5"/>
              </a:cxn>
              <a:cxn ang="0">
                <a:pos x="T6" y="T7"/>
              </a:cxn>
              <a:cxn ang="0">
                <a:pos x="T8" y="T9"/>
              </a:cxn>
            </a:cxnLst>
            <a:rect l="0" t="0" r="r" b="b"/>
            <a:pathLst>
              <a:path w="58" h="10">
                <a:moveTo>
                  <a:pt x="0" y="5"/>
                </a:moveTo>
                <a:lnTo>
                  <a:pt x="57" y="10"/>
                </a:lnTo>
                <a:lnTo>
                  <a:pt x="58" y="6"/>
                </a:lnTo>
                <a:lnTo>
                  <a:pt x="1" y="0"/>
                </a:lnTo>
                <a:lnTo>
                  <a:pt x="0" y="5"/>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1" name="Freeform 915"/>
          <p:cNvSpPr/>
          <p:nvPr userDrawn="1">
            <p:custDataLst>
              <p:tags r:id="rId108"/>
            </p:custDataLst>
          </p:nvPr>
        </p:nvSpPr>
        <p:spPr bwMode="auto">
          <a:xfrm>
            <a:off x="4419600" y="3139440"/>
            <a:ext cx="70485" cy="12700"/>
          </a:xfrm>
          <a:custGeom>
            <a:avLst/>
            <a:gdLst>
              <a:gd name="T0" fmla="*/ 0 w 68"/>
              <a:gd name="T1" fmla="*/ 5 h 12"/>
              <a:gd name="T2" fmla="*/ 67 w 68"/>
              <a:gd name="T3" fmla="*/ 12 h 12"/>
              <a:gd name="T4" fmla="*/ 68 w 68"/>
              <a:gd name="T5" fmla="*/ 7 h 12"/>
              <a:gd name="T6" fmla="*/ 0 w 68"/>
              <a:gd name="T7" fmla="*/ 0 h 12"/>
              <a:gd name="T8" fmla="*/ 0 w 68"/>
              <a:gd name="T9" fmla="*/ 5 h 12"/>
            </a:gdLst>
            <a:ahLst/>
            <a:cxnLst>
              <a:cxn ang="0">
                <a:pos x="T0" y="T1"/>
              </a:cxn>
              <a:cxn ang="0">
                <a:pos x="T2" y="T3"/>
              </a:cxn>
              <a:cxn ang="0">
                <a:pos x="T4" y="T5"/>
              </a:cxn>
              <a:cxn ang="0">
                <a:pos x="T6" y="T7"/>
              </a:cxn>
              <a:cxn ang="0">
                <a:pos x="T8" y="T9"/>
              </a:cxn>
            </a:cxnLst>
            <a:rect l="0" t="0" r="r" b="b"/>
            <a:pathLst>
              <a:path w="68" h="12">
                <a:moveTo>
                  <a:pt x="0" y="5"/>
                </a:moveTo>
                <a:lnTo>
                  <a:pt x="67" y="12"/>
                </a:lnTo>
                <a:lnTo>
                  <a:pt x="68" y="7"/>
                </a:lnTo>
                <a:lnTo>
                  <a:pt x="0" y="0"/>
                </a:lnTo>
                <a:lnTo>
                  <a:pt x="0" y="5"/>
                </a:ln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2" name="Freeform 916"/>
          <p:cNvSpPr/>
          <p:nvPr userDrawn="1">
            <p:custDataLst>
              <p:tags r:id="rId109"/>
            </p:custDataLst>
          </p:nvPr>
        </p:nvSpPr>
        <p:spPr bwMode="auto">
          <a:xfrm>
            <a:off x="4438015" y="3149600"/>
            <a:ext cx="50800" cy="9525"/>
          </a:xfrm>
          <a:custGeom>
            <a:avLst/>
            <a:gdLst>
              <a:gd name="T0" fmla="*/ 0 w 49"/>
              <a:gd name="T1" fmla="*/ 4 h 9"/>
              <a:gd name="T2" fmla="*/ 48 w 49"/>
              <a:gd name="T3" fmla="*/ 9 h 9"/>
              <a:gd name="T4" fmla="*/ 49 w 49"/>
              <a:gd name="T5" fmla="*/ 5 h 9"/>
              <a:gd name="T6" fmla="*/ 0 w 49"/>
              <a:gd name="T7" fmla="*/ 0 h 9"/>
              <a:gd name="T8" fmla="*/ 0 w 49"/>
              <a:gd name="T9" fmla="*/ 4 h 9"/>
            </a:gdLst>
            <a:ahLst/>
            <a:cxnLst>
              <a:cxn ang="0">
                <a:pos x="T0" y="T1"/>
              </a:cxn>
              <a:cxn ang="0">
                <a:pos x="T2" y="T3"/>
              </a:cxn>
              <a:cxn ang="0">
                <a:pos x="T4" y="T5"/>
              </a:cxn>
              <a:cxn ang="0">
                <a:pos x="T6" y="T7"/>
              </a:cxn>
              <a:cxn ang="0">
                <a:pos x="T8" y="T9"/>
              </a:cxn>
            </a:cxnLst>
            <a:rect l="0" t="0" r="r" b="b"/>
            <a:pathLst>
              <a:path w="49" h="9">
                <a:moveTo>
                  <a:pt x="0" y="4"/>
                </a:moveTo>
                <a:lnTo>
                  <a:pt x="48" y="9"/>
                </a:lnTo>
                <a:lnTo>
                  <a:pt x="49" y="5"/>
                </a:lnTo>
                <a:lnTo>
                  <a:pt x="0" y="0"/>
                </a:lnTo>
                <a:lnTo>
                  <a:pt x="0" y="4"/>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3" name="Freeform 917"/>
          <p:cNvSpPr/>
          <p:nvPr userDrawn="1">
            <p:custDataLst>
              <p:tags r:id="rId110"/>
            </p:custDataLst>
          </p:nvPr>
        </p:nvSpPr>
        <p:spPr bwMode="auto">
          <a:xfrm>
            <a:off x="4467860" y="3167380"/>
            <a:ext cx="17780" cy="21590"/>
          </a:xfrm>
          <a:custGeom>
            <a:avLst/>
            <a:gdLst>
              <a:gd name="T0" fmla="*/ 19 w 33"/>
              <a:gd name="T1" fmla="*/ 1 h 42"/>
              <a:gd name="T2" fmla="*/ 1 w 33"/>
              <a:gd name="T3" fmla="*/ 19 h 42"/>
              <a:gd name="T4" fmla="*/ 14 w 33"/>
              <a:gd name="T5" fmla="*/ 40 h 42"/>
              <a:gd name="T6" fmla="*/ 32 w 33"/>
              <a:gd name="T7" fmla="*/ 23 h 42"/>
              <a:gd name="T8" fmla="*/ 19 w 33"/>
              <a:gd name="T9" fmla="*/ 1 h 42"/>
            </a:gdLst>
            <a:ahLst/>
            <a:cxnLst>
              <a:cxn ang="0">
                <a:pos x="T0" y="T1"/>
              </a:cxn>
              <a:cxn ang="0">
                <a:pos x="T2" y="T3"/>
              </a:cxn>
              <a:cxn ang="0">
                <a:pos x="T4" y="T5"/>
              </a:cxn>
              <a:cxn ang="0">
                <a:pos x="T6" y="T7"/>
              </a:cxn>
              <a:cxn ang="0">
                <a:pos x="T8" y="T9"/>
              </a:cxn>
            </a:cxnLst>
            <a:rect l="0" t="0" r="r" b="b"/>
            <a:pathLst>
              <a:path w="33" h="42">
                <a:moveTo>
                  <a:pt x="19" y="1"/>
                </a:moveTo>
                <a:cubicBezTo>
                  <a:pt x="11" y="0"/>
                  <a:pt x="3" y="8"/>
                  <a:pt x="1" y="19"/>
                </a:cubicBezTo>
                <a:cubicBezTo>
                  <a:pt x="0" y="29"/>
                  <a:pt x="5" y="39"/>
                  <a:pt x="14" y="40"/>
                </a:cubicBezTo>
                <a:cubicBezTo>
                  <a:pt x="22" y="42"/>
                  <a:pt x="30" y="34"/>
                  <a:pt x="32" y="23"/>
                </a:cubicBezTo>
                <a:cubicBezTo>
                  <a:pt x="33" y="12"/>
                  <a:pt x="28" y="2"/>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4" name="Freeform 918"/>
          <p:cNvSpPr/>
          <p:nvPr userDrawn="1">
            <p:custDataLst>
              <p:tags r:id="rId111"/>
            </p:custDataLst>
          </p:nvPr>
        </p:nvSpPr>
        <p:spPr bwMode="auto">
          <a:xfrm>
            <a:off x="4449445" y="3164840"/>
            <a:ext cx="16510" cy="20955"/>
          </a:xfrm>
          <a:custGeom>
            <a:avLst/>
            <a:gdLst>
              <a:gd name="T0" fmla="*/ 19 w 32"/>
              <a:gd name="T1" fmla="*/ 1 h 41"/>
              <a:gd name="T2" fmla="*/ 2 w 32"/>
              <a:gd name="T3" fmla="*/ 19 h 41"/>
              <a:gd name="T4" fmla="*/ 13 w 32"/>
              <a:gd name="T5" fmla="*/ 40 h 41"/>
              <a:gd name="T6" fmla="*/ 31 w 32"/>
              <a:gd name="T7" fmla="*/ 23 h 41"/>
              <a:gd name="T8" fmla="*/ 19 w 32"/>
              <a:gd name="T9" fmla="*/ 1 h 41"/>
            </a:gdLst>
            <a:ahLst/>
            <a:cxnLst>
              <a:cxn ang="0">
                <a:pos x="T0" y="T1"/>
              </a:cxn>
              <a:cxn ang="0">
                <a:pos x="T2" y="T3"/>
              </a:cxn>
              <a:cxn ang="0">
                <a:pos x="T4" y="T5"/>
              </a:cxn>
              <a:cxn ang="0">
                <a:pos x="T6" y="T7"/>
              </a:cxn>
              <a:cxn ang="0">
                <a:pos x="T8" y="T9"/>
              </a:cxn>
            </a:cxnLst>
            <a:rect l="0" t="0" r="r" b="b"/>
            <a:pathLst>
              <a:path w="32" h="41">
                <a:moveTo>
                  <a:pt x="19" y="1"/>
                </a:moveTo>
                <a:cubicBezTo>
                  <a:pt x="11" y="0"/>
                  <a:pt x="3" y="8"/>
                  <a:pt x="2" y="19"/>
                </a:cubicBezTo>
                <a:cubicBezTo>
                  <a:pt x="0" y="29"/>
                  <a:pt x="5" y="39"/>
                  <a:pt x="13" y="40"/>
                </a:cubicBezTo>
                <a:cubicBezTo>
                  <a:pt x="22" y="41"/>
                  <a:pt x="29" y="33"/>
                  <a:pt x="31" y="23"/>
                </a:cubicBezTo>
                <a:cubicBezTo>
                  <a:pt x="32" y="12"/>
                  <a:pt x="27" y="3"/>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5" name="Freeform 919"/>
          <p:cNvSpPr/>
          <p:nvPr userDrawn="1">
            <p:custDataLst>
              <p:tags r:id="rId112"/>
            </p:custDataLst>
          </p:nvPr>
        </p:nvSpPr>
        <p:spPr bwMode="auto">
          <a:xfrm>
            <a:off x="4431665" y="3162935"/>
            <a:ext cx="15240" cy="20955"/>
          </a:xfrm>
          <a:custGeom>
            <a:avLst/>
            <a:gdLst>
              <a:gd name="T0" fmla="*/ 18 w 31"/>
              <a:gd name="T1" fmla="*/ 1 h 40"/>
              <a:gd name="T2" fmla="*/ 1 w 31"/>
              <a:gd name="T3" fmla="*/ 18 h 40"/>
              <a:gd name="T4" fmla="*/ 13 w 31"/>
              <a:gd name="T5" fmla="*/ 39 h 40"/>
              <a:gd name="T6" fmla="*/ 30 w 31"/>
              <a:gd name="T7" fmla="*/ 22 h 40"/>
              <a:gd name="T8" fmla="*/ 18 w 31"/>
              <a:gd name="T9" fmla="*/ 1 h 40"/>
            </a:gdLst>
            <a:ahLst/>
            <a:cxnLst>
              <a:cxn ang="0">
                <a:pos x="T0" y="T1"/>
              </a:cxn>
              <a:cxn ang="0">
                <a:pos x="T2" y="T3"/>
              </a:cxn>
              <a:cxn ang="0">
                <a:pos x="T4" y="T5"/>
              </a:cxn>
              <a:cxn ang="0">
                <a:pos x="T6" y="T7"/>
              </a:cxn>
              <a:cxn ang="0">
                <a:pos x="T8" y="T9"/>
              </a:cxn>
            </a:cxnLst>
            <a:rect l="0" t="0" r="r" b="b"/>
            <a:pathLst>
              <a:path w="31" h="40">
                <a:moveTo>
                  <a:pt x="18" y="1"/>
                </a:moveTo>
                <a:cubicBezTo>
                  <a:pt x="10" y="0"/>
                  <a:pt x="3" y="8"/>
                  <a:pt x="1" y="18"/>
                </a:cubicBezTo>
                <a:cubicBezTo>
                  <a:pt x="0" y="28"/>
                  <a:pt x="5" y="38"/>
                  <a:pt x="13" y="39"/>
                </a:cubicBezTo>
                <a:cubicBezTo>
                  <a:pt x="21" y="40"/>
                  <a:pt x="28" y="32"/>
                  <a:pt x="30" y="22"/>
                </a:cubicBezTo>
                <a:cubicBezTo>
                  <a:pt x="31" y="11"/>
                  <a:pt x="26"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6" name="Freeform 920"/>
          <p:cNvSpPr/>
          <p:nvPr userDrawn="1">
            <p:custDataLst>
              <p:tags r:id="rId113"/>
            </p:custDataLst>
          </p:nvPr>
        </p:nvSpPr>
        <p:spPr bwMode="auto">
          <a:xfrm>
            <a:off x="4414520" y="3161030"/>
            <a:ext cx="15240" cy="19685"/>
          </a:xfrm>
          <a:custGeom>
            <a:avLst/>
            <a:gdLst>
              <a:gd name="T0" fmla="*/ 18 w 30"/>
              <a:gd name="T1" fmla="*/ 1 h 39"/>
              <a:gd name="T2" fmla="*/ 1 w 30"/>
              <a:gd name="T3" fmla="*/ 17 h 39"/>
              <a:gd name="T4" fmla="*/ 12 w 30"/>
              <a:gd name="T5" fmla="*/ 38 h 39"/>
              <a:gd name="T6" fmla="*/ 29 w 30"/>
              <a:gd name="T7" fmla="*/ 21 h 39"/>
              <a:gd name="T8" fmla="*/ 18 w 30"/>
              <a:gd name="T9" fmla="*/ 1 h 39"/>
            </a:gdLst>
            <a:ahLst/>
            <a:cxnLst>
              <a:cxn ang="0">
                <a:pos x="T0" y="T1"/>
              </a:cxn>
              <a:cxn ang="0">
                <a:pos x="T2" y="T3"/>
              </a:cxn>
              <a:cxn ang="0">
                <a:pos x="T4" y="T5"/>
              </a:cxn>
              <a:cxn ang="0">
                <a:pos x="T6" y="T7"/>
              </a:cxn>
              <a:cxn ang="0">
                <a:pos x="T8" y="T9"/>
              </a:cxn>
            </a:cxnLst>
            <a:rect l="0" t="0" r="r" b="b"/>
            <a:pathLst>
              <a:path w="30" h="39">
                <a:moveTo>
                  <a:pt x="18" y="1"/>
                </a:moveTo>
                <a:cubicBezTo>
                  <a:pt x="10" y="0"/>
                  <a:pt x="3" y="7"/>
                  <a:pt x="1" y="17"/>
                </a:cubicBezTo>
                <a:cubicBezTo>
                  <a:pt x="0" y="28"/>
                  <a:pt x="5" y="37"/>
                  <a:pt x="12" y="38"/>
                </a:cubicBezTo>
                <a:cubicBezTo>
                  <a:pt x="20" y="39"/>
                  <a:pt x="27" y="31"/>
                  <a:pt x="29" y="21"/>
                </a:cubicBezTo>
                <a:cubicBezTo>
                  <a:pt x="30" y="11"/>
                  <a:pt x="25"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7" name="Freeform 921"/>
          <p:cNvSpPr/>
          <p:nvPr userDrawn="1">
            <p:custDataLst>
              <p:tags r:id="rId114"/>
            </p:custDataLst>
          </p:nvPr>
        </p:nvSpPr>
        <p:spPr bwMode="auto">
          <a:xfrm>
            <a:off x="4398010" y="3159125"/>
            <a:ext cx="14605" cy="19685"/>
          </a:xfrm>
          <a:custGeom>
            <a:avLst/>
            <a:gdLst>
              <a:gd name="T0" fmla="*/ 17 w 29"/>
              <a:gd name="T1" fmla="*/ 0 h 38"/>
              <a:gd name="T2" fmla="*/ 2 w 29"/>
              <a:gd name="T3" fmla="*/ 17 h 38"/>
              <a:gd name="T4" fmla="*/ 12 w 29"/>
              <a:gd name="T5" fmla="*/ 37 h 38"/>
              <a:gd name="T6" fmla="*/ 28 w 29"/>
              <a:gd name="T7" fmla="*/ 20 h 38"/>
              <a:gd name="T8" fmla="*/ 17 w 29"/>
              <a:gd name="T9" fmla="*/ 0 h 38"/>
            </a:gdLst>
            <a:ahLst/>
            <a:cxnLst>
              <a:cxn ang="0">
                <a:pos x="T0" y="T1"/>
              </a:cxn>
              <a:cxn ang="0">
                <a:pos x="T2" y="T3"/>
              </a:cxn>
              <a:cxn ang="0">
                <a:pos x="T4" y="T5"/>
              </a:cxn>
              <a:cxn ang="0">
                <a:pos x="T6" y="T7"/>
              </a:cxn>
              <a:cxn ang="0">
                <a:pos x="T8" y="T9"/>
              </a:cxn>
            </a:cxnLst>
            <a:rect l="0" t="0" r="r" b="b"/>
            <a:pathLst>
              <a:path w="29" h="38">
                <a:moveTo>
                  <a:pt x="17" y="0"/>
                </a:moveTo>
                <a:cubicBezTo>
                  <a:pt x="10" y="0"/>
                  <a:pt x="3" y="7"/>
                  <a:pt x="2" y="17"/>
                </a:cubicBezTo>
                <a:cubicBezTo>
                  <a:pt x="0" y="27"/>
                  <a:pt x="5" y="36"/>
                  <a:pt x="12" y="37"/>
                </a:cubicBezTo>
                <a:cubicBezTo>
                  <a:pt x="19" y="38"/>
                  <a:pt x="27" y="31"/>
                  <a:pt x="28" y="20"/>
                </a:cubicBezTo>
                <a:cubicBezTo>
                  <a:pt x="29" y="10"/>
                  <a:pt x="25" y="1"/>
                  <a:pt x="17" y="0"/>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8" name="Freeform 922"/>
          <p:cNvSpPr/>
          <p:nvPr userDrawn="1">
            <p:custDataLst>
              <p:tags r:id="rId115"/>
            </p:custDataLst>
          </p:nvPr>
        </p:nvSpPr>
        <p:spPr bwMode="auto">
          <a:xfrm>
            <a:off x="4261485" y="3166110"/>
            <a:ext cx="198120" cy="163195"/>
          </a:xfrm>
          <a:custGeom>
            <a:avLst/>
            <a:gdLst>
              <a:gd name="T0" fmla="*/ 251 w 391"/>
              <a:gd name="T1" fmla="*/ 11 h 321"/>
              <a:gd name="T2" fmla="*/ 0 w 391"/>
              <a:gd name="T3" fmla="*/ 173 h 321"/>
              <a:gd name="T4" fmla="*/ 70 w 391"/>
              <a:gd name="T5" fmla="*/ 311 h 321"/>
              <a:gd name="T6" fmla="*/ 209 w 391"/>
              <a:gd name="T7" fmla="*/ 321 h 321"/>
              <a:gd name="T8" fmla="*/ 235 w 391"/>
              <a:gd name="T9" fmla="*/ 72 h 321"/>
              <a:gd name="T10" fmla="*/ 380 w 391"/>
              <a:gd name="T11" fmla="*/ 58 h 321"/>
              <a:gd name="T12" fmla="*/ 251 w 391"/>
              <a:gd name="T13" fmla="*/ 11 h 321"/>
            </a:gdLst>
            <a:ahLst/>
            <a:cxnLst>
              <a:cxn ang="0">
                <a:pos x="T0" y="T1"/>
              </a:cxn>
              <a:cxn ang="0">
                <a:pos x="T2" y="T3"/>
              </a:cxn>
              <a:cxn ang="0">
                <a:pos x="T4" y="T5"/>
              </a:cxn>
              <a:cxn ang="0">
                <a:pos x="T6" y="T7"/>
              </a:cxn>
              <a:cxn ang="0">
                <a:pos x="T8" y="T9"/>
              </a:cxn>
              <a:cxn ang="0">
                <a:pos x="T10" y="T11"/>
              </a:cxn>
              <a:cxn ang="0">
                <a:pos x="T12" y="T13"/>
              </a:cxn>
            </a:cxnLst>
            <a:rect l="0" t="0" r="r" b="b"/>
            <a:pathLst>
              <a:path w="391" h="321">
                <a:moveTo>
                  <a:pt x="251" y="11"/>
                </a:moveTo>
                <a:cubicBezTo>
                  <a:pt x="173" y="0"/>
                  <a:pt x="0" y="173"/>
                  <a:pt x="0" y="173"/>
                </a:cubicBezTo>
                <a:cubicBezTo>
                  <a:pt x="70" y="311"/>
                  <a:pt x="70" y="311"/>
                  <a:pt x="70" y="311"/>
                </a:cubicBezTo>
                <a:cubicBezTo>
                  <a:pt x="209" y="321"/>
                  <a:pt x="209" y="321"/>
                  <a:pt x="209" y="321"/>
                </a:cubicBezTo>
                <a:cubicBezTo>
                  <a:pt x="235" y="72"/>
                  <a:pt x="235" y="72"/>
                  <a:pt x="235" y="72"/>
                </a:cubicBezTo>
                <a:cubicBezTo>
                  <a:pt x="235" y="72"/>
                  <a:pt x="369" y="72"/>
                  <a:pt x="380" y="58"/>
                </a:cubicBezTo>
                <a:cubicBezTo>
                  <a:pt x="391" y="43"/>
                  <a:pt x="330" y="22"/>
                  <a:pt x="251"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9" name="Freeform 923"/>
          <p:cNvSpPr/>
          <p:nvPr userDrawn="1">
            <p:custDataLst>
              <p:tags r:id="rId116"/>
            </p:custDataLst>
          </p:nvPr>
        </p:nvSpPr>
        <p:spPr bwMode="auto">
          <a:xfrm>
            <a:off x="4491990" y="3272790"/>
            <a:ext cx="3175"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cubicBezTo>
                  <a:pt x="5" y="1"/>
                  <a:pt x="5" y="1"/>
                  <a:pt x="5" y="1"/>
                </a:cubicBezTo>
                <a:cubicBezTo>
                  <a:pt x="2" y="1"/>
                  <a:pt x="0" y="0"/>
                  <a:pt x="0" y="0"/>
                </a:cubicBezTo>
                <a:cubicBezTo>
                  <a:pt x="0" y="0"/>
                  <a:pt x="2" y="1"/>
                  <a:pt x="5" y="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0" name="Freeform 924"/>
          <p:cNvSpPr/>
          <p:nvPr userDrawn="1">
            <p:custDataLst>
              <p:tags r:id="rId117"/>
            </p:custDataLst>
          </p:nvPr>
        </p:nvSpPr>
        <p:spPr bwMode="auto">
          <a:xfrm>
            <a:off x="4490720" y="3272790"/>
            <a:ext cx="46355" cy="26670"/>
          </a:xfrm>
          <a:custGeom>
            <a:avLst/>
            <a:gdLst>
              <a:gd name="T0" fmla="*/ 7 w 91"/>
              <a:gd name="T1" fmla="*/ 0 h 52"/>
              <a:gd name="T2" fmla="*/ 0 w 91"/>
              <a:gd name="T3" fmla="*/ 52 h 52"/>
              <a:gd name="T4" fmla="*/ 89 w 91"/>
              <a:gd name="T5" fmla="*/ 19 h 52"/>
              <a:gd name="T6" fmla="*/ 7 w 91"/>
              <a:gd name="T7" fmla="*/ 0 h 52"/>
            </a:gdLst>
            <a:ahLst/>
            <a:cxnLst>
              <a:cxn ang="0">
                <a:pos x="T0" y="T1"/>
              </a:cxn>
              <a:cxn ang="0">
                <a:pos x="T2" y="T3"/>
              </a:cxn>
              <a:cxn ang="0">
                <a:pos x="T4" y="T5"/>
              </a:cxn>
              <a:cxn ang="0">
                <a:pos x="T6" y="T7"/>
              </a:cxn>
            </a:cxnLst>
            <a:rect l="0" t="0" r="r" b="b"/>
            <a:pathLst>
              <a:path w="91" h="52">
                <a:moveTo>
                  <a:pt x="7" y="0"/>
                </a:moveTo>
                <a:cubicBezTo>
                  <a:pt x="0" y="52"/>
                  <a:pt x="0" y="52"/>
                  <a:pt x="0" y="52"/>
                </a:cubicBezTo>
                <a:cubicBezTo>
                  <a:pt x="0" y="52"/>
                  <a:pt x="86" y="30"/>
                  <a:pt x="89" y="19"/>
                </a:cubicBezTo>
                <a:cubicBezTo>
                  <a:pt x="91" y="9"/>
                  <a:pt x="25" y="2"/>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1" name="Freeform 925"/>
          <p:cNvSpPr/>
          <p:nvPr userDrawn="1">
            <p:custDataLst>
              <p:tags r:id="rId118"/>
            </p:custDataLst>
          </p:nvPr>
        </p:nvSpPr>
        <p:spPr bwMode="auto">
          <a:xfrm>
            <a:off x="4495165" y="3215640"/>
            <a:ext cx="62865" cy="59055"/>
          </a:xfrm>
          <a:custGeom>
            <a:avLst/>
            <a:gdLst>
              <a:gd name="T0" fmla="*/ 113 w 126"/>
              <a:gd name="T1" fmla="*/ 11 h 115"/>
              <a:gd name="T2" fmla="*/ 12 w 126"/>
              <a:gd name="T3" fmla="*/ 22 h 115"/>
              <a:gd name="T4" fmla="*/ 0 w 126"/>
              <a:gd name="T5" fmla="*/ 111 h 115"/>
              <a:gd name="T6" fmla="*/ 107 w 126"/>
              <a:gd name="T7" fmla="*/ 88 h 115"/>
              <a:gd name="T8" fmla="*/ 12 w 126"/>
              <a:gd name="T9" fmla="*/ 66 h 115"/>
              <a:gd name="T10" fmla="*/ 48 w 126"/>
              <a:gd name="T11" fmla="*/ 58 h 115"/>
              <a:gd name="T12" fmla="*/ 113 w 126"/>
              <a:gd name="T13" fmla="*/ 11 h 115"/>
            </a:gdLst>
            <a:ahLst/>
            <a:cxnLst>
              <a:cxn ang="0">
                <a:pos x="T0" y="T1"/>
              </a:cxn>
              <a:cxn ang="0">
                <a:pos x="T2" y="T3"/>
              </a:cxn>
              <a:cxn ang="0">
                <a:pos x="T4" y="T5"/>
              </a:cxn>
              <a:cxn ang="0">
                <a:pos x="T6" y="T7"/>
              </a:cxn>
              <a:cxn ang="0">
                <a:pos x="T8" y="T9"/>
              </a:cxn>
              <a:cxn ang="0">
                <a:pos x="T10" y="T11"/>
              </a:cxn>
              <a:cxn ang="0">
                <a:pos x="T12" y="T13"/>
              </a:cxn>
            </a:cxnLst>
            <a:rect l="0" t="0" r="r" b="b"/>
            <a:pathLst>
              <a:path w="126" h="115">
                <a:moveTo>
                  <a:pt x="113" y="11"/>
                </a:moveTo>
                <a:cubicBezTo>
                  <a:pt x="104" y="0"/>
                  <a:pt x="12" y="22"/>
                  <a:pt x="12" y="22"/>
                </a:cubicBezTo>
                <a:cubicBezTo>
                  <a:pt x="0" y="111"/>
                  <a:pt x="0" y="111"/>
                  <a:pt x="0" y="111"/>
                </a:cubicBezTo>
                <a:cubicBezTo>
                  <a:pt x="18" y="112"/>
                  <a:pt x="90" y="115"/>
                  <a:pt x="107" y="88"/>
                </a:cubicBezTo>
                <a:cubicBezTo>
                  <a:pt x="126" y="58"/>
                  <a:pt x="12" y="66"/>
                  <a:pt x="12" y="66"/>
                </a:cubicBezTo>
                <a:cubicBezTo>
                  <a:pt x="12" y="66"/>
                  <a:pt x="12" y="66"/>
                  <a:pt x="48" y="58"/>
                </a:cubicBezTo>
                <a:cubicBezTo>
                  <a:pt x="85" y="50"/>
                  <a:pt x="121" y="22"/>
                  <a:pt x="113"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2" name="Freeform 926"/>
          <p:cNvSpPr/>
          <p:nvPr userDrawn="1">
            <p:custDataLst>
              <p:tags r:id="rId119"/>
            </p:custDataLst>
          </p:nvPr>
        </p:nvSpPr>
        <p:spPr bwMode="auto">
          <a:xfrm>
            <a:off x="4068445" y="3322320"/>
            <a:ext cx="1003300" cy="497205"/>
          </a:xfrm>
          <a:custGeom>
            <a:avLst/>
            <a:gdLst>
              <a:gd name="T0" fmla="*/ 0 w 971"/>
              <a:gd name="T1" fmla="*/ 481 h 481"/>
              <a:gd name="T2" fmla="*/ 836 w 971"/>
              <a:gd name="T3" fmla="*/ 481 h 481"/>
              <a:gd name="T4" fmla="*/ 971 w 971"/>
              <a:gd name="T5" fmla="*/ 11 h 481"/>
              <a:gd name="T6" fmla="*/ 125 w 971"/>
              <a:gd name="T7" fmla="*/ 0 h 481"/>
              <a:gd name="T8" fmla="*/ 0 w 971"/>
              <a:gd name="T9" fmla="*/ 481 h 481"/>
            </a:gdLst>
            <a:ahLst/>
            <a:cxnLst>
              <a:cxn ang="0">
                <a:pos x="T0" y="T1"/>
              </a:cxn>
              <a:cxn ang="0">
                <a:pos x="T2" y="T3"/>
              </a:cxn>
              <a:cxn ang="0">
                <a:pos x="T4" y="T5"/>
              </a:cxn>
              <a:cxn ang="0">
                <a:pos x="T6" y="T7"/>
              </a:cxn>
              <a:cxn ang="0">
                <a:pos x="T8" y="T9"/>
              </a:cxn>
            </a:cxnLst>
            <a:rect l="0" t="0" r="r" b="b"/>
            <a:pathLst>
              <a:path w="971" h="481">
                <a:moveTo>
                  <a:pt x="0" y="481"/>
                </a:moveTo>
                <a:lnTo>
                  <a:pt x="836" y="481"/>
                </a:lnTo>
                <a:lnTo>
                  <a:pt x="971" y="11"/>
                </a:lnTo>
                <a:lnTo>
                  <a:pt x="125" y="0"/>
                </a:lnTo>
                <a:lnTo>
                  <a:pt x="0" y="4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3" name="Freeform 927"/>
          <p:cNvSpPr/>
          <p:nvPr userDrawn="1">
            <p:custDataLst>
              <p:tags r:id="rId120"/>
            </p:custDataLst>
          </p:nvPr>
        </p:nvSpPr>
        <p:spPr bwMode="auto">
          <a:xfrm>
            <a:off x="3775710" y="3762375"/>
            <a:ext cx="307975" cy="56515"/>
          </a:xfrm>
          <a:custGeom>
            <a:avLst/>
            <a:gdLst>
              <a:gd name="T0" fmla="*/ 0 w 605"/>
              <a:gd name="T1" fmla="*/ 110 h 110"/>
              <a:gd name="T2" fmla="*/ 575 w 605"/>
              <a:gd name="T3" fmla="*/ 110 h 110"/>
              <a:gd name="T4" fmla="*/ 605 w 605"/>
              <a:gd name="T5" fmla="*/ 7 h 110"/>
              <a:gd name="T6" fmla="*/ 0 w 605"/>
              <a:gd name="T7" fmla="*/ 0 h 110"/>
              <a:gd name="T8" fmla="*/ 0 w 605"/>
              <a:gd name="T9" fmla="*/ 110 h 110"/>
            </a:gdLst>
            <a:ahLst/>
            <a:cxnLst>
              <a:cxn ang="0">
                <a:pos x="T0" y="T1"/>
              </a:cxn>
              <a:cxn ang="0">
                <a:pos x="T2" y="T3"/>
              </a:cxn>
              <a:cxn ang="0">
                <a:pos x="T4" y="T5"/>
              </a:cxn>
              <a:cxn ang="0">
                <a:pos x="T6" y="T7"/>
              </a:cxn>
              <a:cxn ang="0">
                <a:pos x="T8" y="T9"/>
              </a:cxn>
            </a:cxnLst>
            <a:rect l="0" t="0" r="r" b="b"/>
            <a:pathLst>
              <a:path w="605" h="110">
                <a:moveTo>
                  <a:pt x="0" y="110"/>
                </a:moveTo>
                <a:cubicBezTo>
                  <a:pt x="575" y="110"/>
                  <a:pt x="575" y="110"/>
                  <a:pt x="575" y="110"/>
                </a:cubicBezTo>
                <a:cubicBezTo>
                  <a:pt x="605" y="7"/>
                  <a:pt x="605" y="7"/>
                  <a:pt x="605" y="7"/>
                </a:cubicBezTo>
                <a:cubicBezTo>
                  <a:pt x="582" y="0"/>
                  <a:pt x="0" y="0"/>
                  <a:pt x="0" y="0"/>
                </a:cubicBezTo>
                <a:lnTo>
                  <a:pt x="0" y="1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4" name="Oval 928"/>
          <p:cNvSpPr>
            <a:spLocks noChangeArrowheads="1"/>
          </p:cNvSpPr>
          <p:nvPr userDrawn="1">
            <p:custDataLst>
              <p:tags r:id="rId121"/>
            </p:custDataLst>
          </p:nvPr>
        </p:nvSpPr>
        <p:spPr bwMode="auto">
          <a:xfrm rot="1380000">
            <a:off x="4582795" y="3528060"/>
            <a:ext cx="90805" cy="11176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5" name="Freeform 929"/>
          <p:cNvSpPr>
            <a:spLocks noEditPoints="1"/>
          </p:cNvSpPr>
          <p:nvPr userDrawn="1">
            <p:custDataLst>
              <p:tags r:id="rId122"/>
            </p:custDataLst>
          </p:nvPr>
        </p:nvSpPr>
        <p:spPr bwMode="auto">
          <a:xfrm>
            <a:off x="3324225" y="2830195"/>
            <a:ext cx="104140" cy="103505"/>
          </a:xfrm>
          <a:custGeom>
            <a:avLst/>
            <a:gdLst>
              <a:gd name="T0" fmla="*/ 103 w 206"/>
              <a:gd name="T1" fmla="*/ 0 h 203"/>
              <a:gd name="T2" fmla="*/ 0 w 206"/>
              <a:gd name="T3" fmla="*/ 102 h 203"/>
              <a:gd name="T4" fmla="*/ 103 w 206"/>
              <a:gd name="T5" fmla="*/ 203 h 203"/>
              <a:gd name="T6" fmla="*/ 206 w 206"/>
              <a:gd name="T7" fmla="*/ 102 h 203"/>
              <a:gd name="T8" fmla="*/ 103 w 206"/>
              <a:gd name="T9" fmla="*/ 0 h 203"/>
              <a:gd name="T10" fmla="*/ 103 w 206"/>
              <a:gd name="T11" fmla="*/ 190 h 203"/>
              <a:gd name="T12" fmla="*/ 14 w 206"/>
              <a:gd name="T13" fmla="*/ 102 h 203"/>
              <a:gd name="T14" fmla="*/ 103 w 206"/>
              <a:gd name="T15" fmla="*/ 14 h 203"/>
              <a:gd name="T16" fmla="*/ 193 w 206"/>
              <a:gd name="T17" fmla="*/ 102 h 203"/>
              <a:gd name="T18" fmla="*/ 103 w 206"/>
              <a:gd name="T19"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3">
                <a:moveTo>
                  <a:pt x="103" y="0"/>
                </a:moveTo>
                <a:cubicBezTo>
                  <a:pt x="46" y="0"/>
                  <a:pt x="0" y="46"/>
                  <a:pt x="0" y="102"/>
                </a:cubicBezTo>
                <a:cubicBezTo>
                  <a:pt x="0" y="158"/>
                  <a:pt x="46" y="203"/>
                  <a:pt x="103" y="203"/>
                </a:cubicBezTo>
                <a:cubicBezTo>
                  <a:pt x="160" y="203"/>
                  <a:pt x="206" y="158"/>
                  <a:pt x="206" y="102"/>
                </a:cubicBezTo>
                <a:cubicBezTo>
                  <a:pt x="206" y="46"/>
                  <a:pt x="160" y="0"/>
                  <a:pt x="103" y="0"/>
                </a:cubicBezTo>
                <a:close/>
                <a:moveTo>
                  <a:pt x="103" y="190"/>
                </a:moveTo>
                <a:cubicBezTo>
                  <a:pt x="54" y="190"/>
                  <a:pt x="14" y="150"/>
                  <a:pt x="14" y="102"/>
                </a:cubicBezTo>
                <a:cubicBezTo>
                  <a:pt x="14" y="53"/>
                  <a:pt x="54" y="14"/>
                  <a:pt x="103" y="14"/>
                </a:cubicBezTo>
                <a:cubicBezTo>
                  <a:pt x="152" y="14"/>
                  <a:pt x="193" y="53"/>
                  <a:pt x="193" y="102"/>
                </a:cubicBezTo>
                <a:cubicBezTo>
                  <a:pt x="193" y="150"/>
                  <a:pt x="152" y="190"/>
                  <a:pt x="103" y="19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6" name="Freeform 930"/>
          <p:cNvSpPr/>
          <p:nvPr userDrawn="1">
            <p:custDataLst>
              <p:tags r:id="rId123"/>
            </p:custDataLst>
          </p:nvPr>
        </p:nvSpPr>
        <p:spPr bwMode="auto">
          <a:xfrm>
            <a:off x="3226435" y="2591435"/>
            <a:ext cx="193040" cy="219075"/>
          </a:xfrm>
          <a:custGeom>
            <a:avLst/>
            <a:gdLst>
              <a:gd name="T0" fmla="*/ 251 w 380"/>
              <a:gd name="T1" fmla="*/ 431 h 431"/>
              <a:gd name="T2" fmla="*/ 380 w 380"/>
              <a:gd name="T3" fmla="*/ 332 h 431"/>
              <a:gd name="T4" fmla="*/ 233 w 380"/>
              <a:gd name="T5" fmla="*/ 0 h 431"/>
              <a:gd name="T6" fmla="*/ 251 w 380"/>
              <a:gd name="T7" fmla="*/ 431 h 431"/>
            </a:gdLst>
            <a:ahLst/>
            <a:cxnLst>
              <a:cxn ang="0">
                <a:pos x="T0" y="T1"/>
              </a:cxn>
              <a:cxn ang="0">
                <a:pos x="T2" y="T3"/>
              </a:cxn>
              <a:cxn ang="0">
                <a:pos x="T4" y="T5"/>
              </a:cxn>
              <a:cxn ang="0">
                <a:pos x="T6" y="T7"/>
              </a:cxn>
            </a:cxnLst>
            <a:rect l="0" t="0" r="r" b="b"/>
            <a:pathLst>
              <a:path w="380" h="431">
                <a:moveTo>
                  <a:pt x="251" y="431"/>
                </a:moveTo>
                <a:cubicBezTo>
                  <a:pt x="380" y="332"/>
                  <a:pt x="380" y="332"/>
                  <a:pt x="380" y="332"/>
                </a:cubicBezTo>
                <a:cubicBezTo>
                  <a:pt x="233" y="0"/>
                  <a:pt x="233" y="0"/>
                  <a:pt x="233" y="0"/>
                </a:cubicBezTo>
                <a:cubicBezTo>
                  <a:pt x="233" y="0"/>
                  <a:pt x="0" y="230"/>
                  <a:pt x="251" y="4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7" name="Freeform 931"/>
          <p:cNvSpPr/>
          <p:nvPr userDrawn="1">
            <p:custDataLst>
              <p:tags r:id="rId124"/>
            </p:custDataLst>
          </p:nvPr>
        </p:nvSpPr>
        <p:spPr bwMode="auto">
          <a:xfrm>
            <a:off x="3351530" y="2733040"/>
            <a:ext cx="60960" cy="77470"/>
          </a:xfrm>
          <a:custGeom>
            <a:avLst/>
            <a:gdLst>
              <a:gd name="T0" fmla="*/ 0 w 119"/>
              <a:gd name="T1" fmla="*/ 82 h 152"/>
              <a:gd name="T2" fmla="*/ 5 w 119"/>
              <a:gd name="T3" fmla="*/ 152 h 152"/>
              <a:gd name="T4" fmla="*/ 119 w 119"/>
              <a:gd name="T5" fmla="*/ 68 h 152"/>
              <a:gd name="T6" fmla="*/ 0 w 119"/>
              <a:gd name="T7" fmla="*/ 82 h 152"/>
            </a:gdLst>
            <a:ahLst/>
            <a:cxnLst>
              <a:cxn ang="0">
                <a:pos x="T0" y="T1"/>
              </a:cxn>
              <a:cxn ang="0">
                <a:pos x="T2" y="T3"/>
              </a:cxn>
              <a:cxn ang="0">
                <a:pos x="T4" y="T5"/>
              </a:cxn>
              <a:cxn ang="0">
                <a:pos x="T6" y="T7"/>
              </a:cxn>
            </a:cxnLst>
            <a:rect l="0" t="0" r="r" b="b"/>
            <a:pathLst>
              <a:path w="119" h="152">
                <a:moveTo>
                  <a:pt x="0" y="82"/>
                </a:moveTo>
                <a:cubicBezTo>
                  <a:pt x="5" y="152"/>
                  <a:pt x="5" y="152"/>
                  <a:pt x="5" y="152"/>
                </a:cubicBezTo>
                <a:cubicBezTo>
                  <a:pt x="119" y="68"/>
                  <a:pt x="119" y="68"/>
                  <a:pt x="119" y="68"/>
                </a:cubicBezTo>
                <a:cubicBezTo>
                  <a:pt x="119" y="68"/>
                  <a:pt x="35" y="0"/>
                  <a:pt x="0" y="8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9" name="任意多边形: 形状 5"/>
          <p:cNvSpPr/>
          <p:nvPr userDrawn="1">
            <p:custDataLst>
              <p:tags r:id="rId125"/>
            </p:custDataLst>
          </p:nvPr>
        </p:nvSpPr>
        <p:spPr>
          <a:xfrm flipH="1">
            <a:off x="1762125" y="1907540"/>
            <a:ext cx="1219200" cy="912495"/>
          </a:xfrm>
          <a:custGeom>
            <a:avLst/>
            <a:gdLst>
              <a:gd name="connsiteX0" fmla="*/ 1210650 w 1219328"/>
              <a:gd name="connsiteY0" fmla="*/ 156385 h 912232"/>
              <a:gd name="connsiteX1" fmla="*/ 1010473 w 1219328"/>
              <a:gd name="connsiteY1" fmla="*/ 22 h 912232"/>
              <a:gd name="connsiteX2" fmla="*/ 193893 w 1219328"/>
              <a:gd name="connsiteY2" fmla="*/ 10663 h 912232"/>
              <a:gd name="connsiteX3" fmla="*/ 28 w 1219328"/>
              <a:gd name="connsiteY3" fmla="*/ 172256 h 912232"/>
              <a:gd name="connsiteX4" fmla="*/ 8684 w 1219328"/>
              <a:gd name="connsiteY4" fmla="*/ 603113 h 912232"/>
              <a:gd name="connsiteX5" fmla="*/ 104625 w 1219328"/>
              <a:gd name="connsiteY5" fmla="*/ 736932 h 912232"/>
              <a:gd name="connsiteX6" fmla="*/ 66753 w 1219328"/>
              <a:gd name="connsiteY6" fmla="*/ 912233 h 912232"/>
              <a:gd name="connsiteX7" fmla="*/ 329509 w 1219328"/>
              <a:gd name="connsiteY7" fmla="*/ 757853 h 912232"/>
              <a:gd name="connsiteX8" fmla="*/ 1025441 w 1219328"/>
              <a:gd name="connsiteY8" fmla="*/ 748835 h 912232"/>
              <a:gd name="connsiteX9" fmla="*/ 1219306 w 1219328"/>
              <a:gd name="connsiteY9" fmla="*/ 587242 h 912232"/>
              <a:gd name="connsiteX10" fmla="*/ 1210650 w 1219328"/>
              <a:gd name="connsiteY10" fmla="*/ 156385 h 9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8" h="912232">
                <a:moveTo>
                  <a:pt x="1210650" y="156385"/>
                </a:moveTo>
                <a:cubicBezTo>
                  <a:pt x="1208847" y="68555"/>
                  <a:pt x="1119218" y="-1421"/>
                  <a:pt x="1010473" y="22"/>
                </a:cubicBezTo>
                <a:lnTo>
                  <a:pt x="193893" y="10663"/>
                </a:lnTo>
                <a:cubicBezTo>
                  <a:pt x="85148" y="12105"/>
                  <a:pt x="-1776" y="84426"/>
                  <a:pt x="28" y="172256"/>
                </a:cubicBezTo>
                <a:lnTo>
                  <a:pt x="8684" y="603113"/>
                </a:lnTo>
                <a:cubicBezTo>
                  <a:pt x="9766" y="660103"/>
                  <a:pt x="48178" y="709699"/>
                  <a:pt x="104625" y="736932"/>
                </a:cubicBezTo>
                <a:lnTo>
                  <a:pt x="66753" y="912233"/>
                </a:lnTo>
                <a:lnTo>
                  <a:pt x="329509" y="757853"/>
                </a:lnTo>
                <a:lnTo>
                  <a:pt x="1025441" y="748835"/>
                </a:lnTo>
                <a:cubicBezTo>
                  <a:pt x="1134186" y="747393"/>
                  <a:pt x="1220929" y="675072"/>
                  <a:pt x="1219306" y="587242"/>
                </a:cubicBezTo>
                <a:lnTo>
                  <a:pt x="1210650" y="156385"/>
                </a:lnTo>
                <a:close/>
              </a:path>
            </a:pathLst>
          </a:custGeom>
          <a:solidFill>
            <a:schemeClr val="accent3">
              <a:lumMod val="60000"/>
              <a:lumOff val="4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0" name="图形 963"/>
          <p:cNvGrpSpPr/>
          <p:nvPr userDrawn="1">
            <p:custDataLst>
              <p:tags r:id="rId126"/>
            </p:custDataLst>
          </p:nvPr>
        </p:nvGrpSpPr>
        <p:grpSpPr>
          <a:xfrm>
            <a:off x="1868805" y="2021840"/>
            <a:ext cx="628015" cy="543560"/>
            <a:chOff x="5549028" y="2860652"/>
            <a:chExt cx="627763" cy="543279"/>
          </a:xfrm>
        </p:grpSpPr>
        <p:sp>
          <p:nvSpPr>
            <p:cNvPr id="141" name="任意多边形: 形状 7"/>
            <p:cNvSpPr/>
            <p:nvPr>
              <p:custDataLst>
                <p:tags r:id="rId127"/>
              </p:custDataLst>
            </p:nvPr>
          </p:nvSpPr>
          <p:spPr>
            <a:xfrm>
              <a:off x="5690054" y="2957925"/>
              <a:ext cx="486737" cy="94323"/>
            </a:xfrm>
            <a:custGeom>
              <a:avLst/>
              <a:gdLst>
                <a:gd name="connsiteX0" fmla="*/ 473393 w 486737"/>
                <a:gd name="connsiteY0" fmla="*/ 0 h 94323"/>
                <a:gd name="connsiteX1" fmla="*/ 13345 w 486737"/>
                <a:gd name="connsiteY1" fmla="*/ 0 h 94323"/>
                <a:gd name="connsiteX2" fmla="*/ 0 w 486737"/>
                <a:gd name="connsiteY2" fmla="*/ 13166 h 94323"/>
                <a:gd name="connsiteX3" fmla="*/ 0 w 486737"/>
                <a:gd name="connsiteY3" fmla="*/ 81158 h 94323"/>
                <a:gd name="connsiteX4" fmla="*/ 13345 w 486737"/>
                <a:gd name="connsiteY4" fmla="*/ 94323 h 94323"/>
                <a:gd name="connsiteX5" fmla="*/ 473393 w 486737"/>
                <a:gd name="connsiteY5" fmla="*/ 94323 h 94323"/>
                <a:gd name="connsiteX6" fmla="*/ 486738 w 486737"/>
                <a:gd name="connsiteY6" fmla="*/ 81158 h 94323"/>
                <a:gd name="connsiteX7" fmla="*/ 486738 w 486737"/>
                <a:gd name="connsiteY7" fmla="*/ 13166 h 94323"/>
                <a:gd name="connsiteX8" fmla="*/ 473393 w 486737"/>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37" h="94323">
                  <a:moveTo>
                    <a:pt x="473393" y="0"/>
                  </a:moveTo>
                  <a:lnTo>
                    <a:pt x="13345" y="0"/>
                  </a:lnTo>
                  <a:cubicBezTo>
                    <a:pt x="5951" y="0"/>
                    <a:pt x="0" y="5771"/>
                    <a:pt x="0" y="13166"/>
                  </a:cubicBezTo>
                  <a:lnTo>
                    <a:pt x="0" y="81158"/>
                  </a:lnTo>
                  <a:cubicBezTo>
                    <a:pt x="0" y="88372"/>
                    <a:pt x="5951" y="94323"/>
                    <a:pt x="13345" y="94323"/>
                  </a:cubicBezTo>
                  <a:lnTo>
                    <a:pt x="473393" y="94323"/>
                  </a:lnTo>
                  <a:cubicBezTo>
                    <a:pt x="480786" y="94323"/>
                    <a:pt x="486738" y="88552"/>
                    <a:pt x="486738" y="81158"/>
                  </a:cubicBezTo>
                  <a:lnTo>
                    <a:pt x="486738" y="13166"/>
                  </a:lnTo>
                  <a:cubicBezTo>
                    <a:pt x="486557" y="5771"/>
                    <a:pt x="480606" y="0"/>
                    <a:pt x="473393" y="0"/>
                  </a:cubicBezTo>
                  <a:close/>
                </a:path>
              </a:pathLst>
            </a:custGeom>
            <a:solidFill>
              <a:schemeClr val="accent6"/>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8"/>
            <p:cNvSpPr/>
            <p:nvPr>
              <p:custDataLst>
                <p:tags r:id="rId128"/>
              </p:custDataLst>
            </p:nvPr>
          </p:nvSpPr>
          <p:spPr>
            <a:xfrm>
              <a:off x="5549028" y="2957925"/>
              <a:ext cx="155813" cy="94323"/>
            </a:xfrm>
            <a:custGeom>
              <a:avLst/>
              <a:gdLst>
                <a:gd name="connsiteX0" fmla="*/ 142469 w 155813"/>
                <a:gd name="connsiteY0" fmla="*/ 0 h 94323"/>
                <a:gd name="connsiteX1" fmla="*/ 13345 w 155813"/>
                <a:gd name="connsiteY1" fmla="*/ 0 h 94323"/>
                <a:gd name="connsiteX2" fmla="*/ 0 w 155813"/>
                <a:gd name="connsiteY2" fmla="*/ 13166 h 94323"/>
                <a:gd name="connsiteX3" fmla="*/ 0 w 155813"/>
                <a:gd name="connsiteY3" fmla="*/ 81158 h 94323"/>
                <a:gd name="connsiteX4" fmla="*/ 13345 w 155813"/>
                <a:gd name="connsiteY4" fmla="*/ 94323 h 94323"/>
                <a:gd name="connsiteX5" fmla="*/ 142469 w 155813"/>
                <a:gd name="connsiteY5" fmla="*/ 94323 h 94323"/>
                <a:gd name="connsiteX6" fmla="*/ 155814 w 155813"/>
                <a:gd name="connsiteY6" fmla="*/ 81158 h 94323"/>
                <a:gd name="connsiteX7" fmla="*/ 155814 w 155813"/>
                <a:gd name="connsiteY7" fmla="*/ 13166 h 94323"/>
                <a:gd name="connsiteX8" fmla="*/ 142469 w 155813"/>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3" h="94323">
                  <a:moveTo>
                    <a:pt x="142469" y="0"/>
                  </a:moveTo>
                  <a:lnTo>
                    <a:pt x="13345" y="0"/>
                  </a:lnTo>
                  <a:cubicBezTo>
                    <a:pt x="5951" y="0"/>
                    <a:pt x="0" y="5771"/>
                    <a:pt x="0" y="13166"/>
                  </a:cubicBezTo>
                  <a:lnTo>
                    <a:pt x="0" y="81158"/>
                  </a:lnTo>
                  <a:cubicBezTo>
                    <a:pt x="0" y="88372"/>
                    <a:pt x="5951" y="94323"/>
                    <a:pt x="13345" y="94323"/>
                  </a:cubicBezTo>
                  <a:lnTo>
                    <a:pt x="142469" y="94323"/>
                  </a:lnTo>
                  <a:cubicBezTo>
                    <a:pt x="149863" y="94323"/>
                    <a:pt x="155814" y="88552"/>
                    <a:pt x="155814" y="81158"/>
                  </a:cubicBezTo>
                  <a:lnTo>
                    <a:pt x="155814" y="13166"/>
                  </a:lnTo>
                  <a:cubicBezTo>
                    <a:pt x="155814" y="5771"/>
                    <a:pt x="149863" y="0"/>
                    <a:pt x="142469" y="0"/>
                  </a:cubicBezTo>
                  <a:close/>
                </a:path>
              </a:pathLst>
            </a:custGeom>
            <a:solidFill>
              <a:schemeClr val="accent6">
                <a:lumMod val="75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9"/>
            <p:cNvSpPr/>
            <p:nvPr>
              <p:custDataLst>
                <p:tags r:id="rId129"/>
              </p:custDataLst>
            </p:nvPr>
          </p:nvSpPr>
          <p:spPr>
            <a:xfrm>
              <a:off x="5568685" y="3052068"/>
              <a:ext cx="467080" cy="351862"/>
            </a:xfrm>
            <a:custGeom>
              <a:avLst/>
              <a:gdLst>
                <a:gd name="connsiteX0" fmla="*/ 0 w 467080"/>
                <a:gd name="connsiteY0" fmla="*/ 296315 h 351862"/>
                <a:gd name="connsiteX1" fmla="*/ 56446 w 467080"/>
                <a:gd name="connsiteY1" fmla="*/ 351863 h 351862"/>
                <a:gd name="connsiteX2" fmla="*/ 410634 w 467080"/>
                <a:gd name="connsiteY2" fmla="*/ 351863 h 351862"/>
                <a:gd name="connsiteX3" fmla="*/ 467081 w 467080"/>
                <a:gd name="connsiteY3" fmla="*/ 296315 h 351862"/>
                <a:gd name="connsiteX4" fmla="*/ 467081 w 467080"/>
                <a:gd name="connsiteY4" fmla="*/ 0 h 351862"/>
                <a:gd name="connsiteX5" fmla="*/ 0 w 467080"/>
                <a:gd name="connsiteY5" fmla="*/ 0 h 351862"/>
                <a:gd name="connsiteX6" fmla="*/ 0 w 467080"/>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0" h="351862">
                  <a:moveTo>
                    <a:pt x="0" y="296315"/>
                  </a:moveTo>
                  <a:cubicBezTo>
                    <a:pt x="0" y="326975"/>
                    <a:pt x="25248" y="351863"/>
                    <a:pt x="56446" y="351863"/>
                  </a:cubicBezTo>
                  <a:lnTo>
                    <a:pt x="410634" y="351863"/>
                  </a:lnTo>
                  <a:cubicBezTo>
                    <a:pt x="441833" y="351863"/>
                    <a:pt x="467081" y="326975"/>
                    <a:pt x="467081" y="296315"/>
                  </a:cubicBezTo>
                  <a:lnTo>
                    <a:pt x="467081" y="0"/>
                  </a:lnTo>
                  <a:lnTo>
                    <a:pt x="0" y="0"/>
                  </a:lnTo>
                  <a:lnTo>
                    <a:pt x="0" y="296315"/>
                  </a:ln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0"/>
            <p:cNvSpPr/>
            <p:nvPr>
              <p:custDataLst>
                <p:tags r:id="rId130"/>
              </p:custDataLst>
            </p:nvPr>
          </p:nvSpPr>
          <p:spPr>
            <a:xfrm>
              <a:off x="5716924" y="3052068"/>
              <a:ext cx="438586" cy="351862"/>
            </a:xfrm>
            <a:custGeom>
              <a:avLst/>
              <a:gdLst>
                <a:gd name="connsiteX0" fmla="*/ 0 w 438586"/>
                <a:gd name="connsiteY0" fmla="*/ 296315 h 351862"/>
                <a:gd name="connsiteX1" fmla="*/ 56446 w 438586"/>
                <a:gd name="connsiteY1" fmla="*/ 351863 h 351862"/>
                <a:gd name="connsiteX2" fmla="*/ 382140 w 438586"/>
                <a:gd name="connsiteY2" fmla="*/ 351863 h 351862"/>
                <a:gd name="connsiteX3" fmla="*/ 438587 w 438586"/>
                <a:gd name="connsiteY3" fmla="*/ 296315 h 351862"/>
                <a:gd name="connsiteX4" fmla="*/ 438587 w 438586"/>
                <a:gd name="connsiteY4" fmla="*/ 0 h 351862"/>
                <a:gd name="connsiteX5" fmla="*/ 0 w 438586"/>
                <a:gd name="connsiteY5" fmla="*/ 0 h 351862"/>
                <a:gd name="connsiteX6" fmla="*/ 0 w 438586"/>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86" h="351862">
                  <a:moveTo>
                    <a:pt x="0" y="296315"/>
                  </a:moveTo>
                  <a:cubicBezTo>
                    <a:pt x="0" y="326975"/>
                    <a:pt x="25248" y="351863"/>
                    <a:pt x="56446" y="351863"/>
                  </a:cubicBezTo>
                  <a:lnTo>
                    <a:pt x="382140" y="351863"/>
                  </a:lnTo>
                  <a:cubicBezTo>
                    <a:pt x="413339" y="351863"/>
                    <a:pt x="438587" y="326975"/>
                    <a:pt x="438587" y="296315"/>
                  </a:cubicBezTo>
                  <a:lnTo>
                    <a:pt x="438587" y="0"/>
                  </a:lnTo>
                  <a:lnTo>
                    <a:pt x="0" y="0"/>
                  </a:lnTo>
                  <a:lnTo>
                    <a:pt x="0" y="296315"/>
                  </a:lnTo>
                  <a:close/>
                </a:path>
              </a:pathLst>
            </a:custGeom>
            <a:solidFill>
              <a:schemeClr val="accent4"/>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1"/>
            <p:cNvSpPr/>
            <p:nvPr>
              <p:custDataLst>
                <p:tags r:id="rId131"/>
              </p:custDataLst>
            </p:nvPr>
          </p:nvSpPr>
          <p:spPr>
            <a:xfrm>
              <a:off x="5897084" y="2957925"/>
              <a:ext cx="95760" cy="94142"/>
            </a:xfrm>
            <a:custGeom>
              <a:avLst/>
              <a:gdLst>
                <a:gd name="connsiteX0" fmla="*/ 0 w 95760"/>
                <a:gd name="connsiteY0" fmla="*/ 0 h 94142"/>
                <a:gd name="connsiteX1" fmla="*/ 95761 w 95760"/>
                <a:gd name="connsiteY1" fmla="*/ 0 h 94142"/>
                <a:gd name="connsiteX2" fmla="*/ 95761 w 95760"/>
                <a:gd name="connsiteY2" fmla="*/ 94143 h 94142"/>
                <a:gd name="connsiteX3" fmla="*/ 0 w 9576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95760" h="94142">
                  <a:moveTo>
                    <a:pt x="0" y="0"/>
                  </a:moveTo>
                  <a:lnTo>
                    <a:pt x="95761" y="0"/>
                  </a:lnTo>
                  <a:lnTo>
                    <a:pt x="95761"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2"/>
            <p:cNvSpPr/>
            <p:nvPr>
              <p:custDataLst>
                <p:tags r:id="rId132"/>
              </p:custDataLst>
            </p:nvPr>
          </p:nvSpPr>
          <p:spPr>
            <a:xfrm>
              <a:off x="5595014" y="2957925"/>
              <a:ext cx="37330" cy="94142"/>
            </a:xfrm>
            <a:custGeom>
              <a:avLst/>
              <a:gdLst>
                <a:gd name="connsiteX0" fmla="*/ 0 w 37330"/>
                <a:gd name="connsiteY0" fmla="*/ 0 h 94142"/>
                <a:gd name="connsiteX1" fmla="*/ 37330 w 37330"/>
                <a:gd name="connsiteY1" fmla="*/ 0 h 94142"/>
                <a:gd name="connsiteX2" fmla="*/ 37330 w 37330"/>
                <a:gd name="connsiteY2" fmla="*/ 94143 h 94142"/>
                <a:gd name="connsiteX3" fmla="*/ 0 w 3733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37330" h="94142">
                  <a:moveTo>
                    <a:pt x="0" y="0"/>
                  </a:moveTo>
                  <a:lnTo>
                    <a:pt x="37330" y="0"/>
                  </a:lnTo>
                  <a:lnTo>
                    <a:pt x="37330"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3"/>
            <p:cNvSpPr/>
            <p:nvPr>
              <p:custDataLst>
                <p:tags r:id="rId133"/>
              </p:custDataLst>
            </p:nvPr>
          </p:nvSpPr>
          <p:spPr>
            <a:xfrm>
              <a:off x="5601687" y="3052068"/>
              <a:ext cx="36609" cy="351862"/>
            </a:xfrm>
            <a:custGeom>
              <a:avLst/>
              <a:gdLst>
                <a:gd name="connsiteX0" fmla="*/ 0 w 36609"/>
                <a:gd name="connsiteY0" fmla="*/ 0 h 351862"/>
                <a:gd name="connsiteX1" fmla="*/ 36609 w 36609"/>
                <a:gd name="connsiteY1" fmla="*/ 0 h 351862"/>
                <a:gd name="connsiteX2" fmla="*/ 36609 w 36609"/>
                <a:gd name="connsiteY2" fmla="*/ 351863 h 351862"/>
                <a:gd name="connsiteX3" fmla="*/ 0 w 36609"/>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36609" h="351862">
                  <a:moveTo>
                    <a:pt x="0" y="0"/>
                  </a:moveTo>
                  <a:lnTo>
                    <a:pt x="36609" y="0"/>
                  </a:lnTo>
                  <a:lnTo>
                    <a:pt x="36609"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
            <p:cNvSpPr/>
            <p:nvPr>
              <p:custDataLst>
                <p:tags r:id="rId134"/>
              </p:custDataLst>
            </p:nvPr>
          </p:nvSpPr>
          <p:spPr>
            <a:xfrm>
              <a:off x="5889510" y="3052068"/>
              <a:ext cx="83317" cy="351862"/>
            </a:xfrm>
            <a:custGeom>
              <a:avLst/>
              <a:gdLst>
                <a:gd name="connsiteX0" fmla="*/ 0 w 83317"/>
                <a:gd name="connsiteY0" fmla="*/ 0 h 351862"/>
                <a:gd name="connsiteX1" fmla="*/ 83317 w 83317"/>
                <a:gd name="connsiteY1" fmla="*/ 0 h 351862"/>
                <a:gd name="connsiteX2" fmla="*/ 83317 w 83317"/>
                <a:gd name="connsiteY2" fmla="*/ 351863 h 351862"/>
                <a:gd name="connsiteX3" fmla="*/ 0 w 83317"/>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83317" h="351862">
                  <a:moveTo>
                    <a:pt x="0" y="0"/>
                  </a:moveTo>
                  <a:lnTo>
                    <a:pt x="83317" y="0"/>
                  </a:lnTo>
                  <a:lnTo>
                    <a:pt x="83317"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
            <p:cNvSpPr/>
            <p:nvPr>
              <p:custDataLst>
                <p:tags r:id="rId135"/>
              </p:custDataLst>
            </p:nvPr>
          </p:nvSpPr>
          <p:spPr>
            <a:xfrm>
              <a:off x="5673415" y="2874101"/>
              <a:ext cx="125924" cy="83824"/>
            </a:xfrm>
            <a:custGeom>
              <a:avLst/>
              <a:gdLst>
                <a:gd name="connsiteX0" fmla="*/ 16638 w 125924"/>
                <a:gd name="connsiteY0" fmla="*/ 3749 h 83824"/>
                <a:gd name="connsiteX1" fmla="*/ 3113 w 125924"/>
                <a:gd name="connsiteY1" fmla="*/ 83824 h 83824"/>
                <a:gd name="connsiteX2" fmla="*/ 28541 w 125924"/>
                <a:gd name="connsiteY2" fmla="*/ 83824 h 83824"/>
                <a:gd name="connsiteX3" fmla="*/ 34853 w 125924"/>
                <a:gd name="connsiteY3" fmla="*/ 32785 h 83824"/>
                <a:gd name="connsiteX4" fmla="*/ 125924 w 125924"/>
                <a:gd name="connsiteY4" fmla="*/ 58395 h 83824"/>
                <a:gd name="connsiteX5" fmla="*/ 125924 w 125924"/>
                <a:gd name="connsiteY5" fmla="*/ 42885 h 83824"/>
                <a:gd name="connsiteX6" fmla="*/ 16638 w 125924"/>
                <a:gd name="connsiteY6" fmla="*/ 3749 h 8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4" h="83824">
                  <a:moveTo>
                    <a:pt x="16638" y="3749"/>
                  </a:moveTo>
                  <a:cubicBezTo>
                    <a:pt x="-9691" y="22505"/>
                    <a:pt x="3113" y="83824"/>
                    <a:pt x="3113" y="83824"/>
                  </a:cubicBezTo>
                  <a:lnTo>
                    <a:pt x="28541" y="83824"/>
                  </a:lnTo>
                  <a:cubicBezTo>
                    <a:pt x="28541" y="83824"/>
                    <a:pt x="13933" y="47213"/>
                    <a:pt x="34853" y="32785"/>
                  </a:cubicBezTo>
                  <a:cubicBezTo>
                    <a:pt x="55772" y="18177"/>
                    <a:pt x="125924" y="58395"/>
                    <a:pt x="125924" y="58395"/>
                  </a:cubicBezTo>
                  <a:lnTo>
                    <a:pt x="125924" y="42885"/>
                  </a:lnTo>
                  <a:cubicBezTo>
                    <a:pt x="126105" y="42705"/>
                    <a:pt x="42968" y="-15007"/>
                    <a:pt x="16638" y="3749"/>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6"/>
            <p:cNvSpPr/>
            <p:nvPr>
              <p:custDataLst>
                <p:tags r:id="rId136"/>
              </p:custDataLst>
            </p:nvPr>
          </p:nvSpPr>
          <p:spPr>
            <a:xfrm>
              <a:off x="5893477" y="2860652"/>
              <a:ext cx="141792" cy="97093"/>
            </a:xfrm>
            <a:custGeom>
              <a:avLst/>
              <a:gdLst>
                <a:gd name="connsiteX0" fmla="*/ 124795 w 141792"/>
                <a:gd name="connsiteY0" fmla="*/ 5475 h 97093"/>
                <a:gd name="connsiteX1" fmla="*/ 0 w 141792"/>
                <a:gd name="connsiteY1" fmla="*/ 64630 h 97093"/>
                <a:gd name="connsiteX2" fmla="*/ 9197 w 141792"/>
                <a:gd name="connsiteY2" fmla="*/ 71483 h 97093"/>
                <a:gd name="connsiteX3" fmla="*/ 99367 w 141792"/>
                <a:gd name="connsiteY3" fmla="*/ 19723 h 97093"/>
                <a:gd name="connsiteX4" fmla="*/ 114877 w 141792"/>
                <a:gd name="connsiteY4" fmla="*/ 97093 h 97093"/>
                <a:gd name="connsiteX5" fmla="*/ 134894 w 141792"/>
                <a:gd name="connsiteY5" fmla="*/ 97093 h 97093"/>
                <a:gd name="connsiteX6" fmla="*/ 124795 w 141792"/>
                <a:gd name="connsiteY6" fmla="*/ 5475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2" h="97093">
                  <a:moveTo>
                    <a:pt x="124795" y="5475"/>
                  </a:moveTo>
                  <a:cubicBezTo>
                    <a:pt x="93777" y="-22299"/>
                    <a:pt x="0" y="64630"/>
                    <a:pt x="0" y="64630"/>
                  </a:cubicBezTo>
                  <a:lnTo>
                    <a:pt x="9197" y="71483"/>
                  </a:lnTo>
                  <a:cubicBezTo>
                    <a:pt x="9197" y="71483"/>
                    <a:pt x="76645" y="21526"/>
                    <a:pt x="99367" y="19723"/>
                  </a:cubicBezTo>
                  <a:cubicBezTo>
                    <a:pt x="122090" y="17919"/>
                    <a:pt x="114877" y="97093"/>
                    <a:pt x="114877" y="97093"/>
                  </a:cubicBezTo>
                  <a:lnTo>
                    <a:pt x="134894" y="97093"/>
                  </a:lnTo>
                  <a:cubicBezTo>
                    <a:pt x="134894" y="97273"/>
                    <a:pt x="155814" y="33429"/>
                    <a:pt x="124795" y="5475"/>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7"/>
            <p:cNvSpPr/>
            <p:nvPr>
              <p:custDataLst>
                <p:tags r:id="rId137"/>
              </p:custDataLst>
            </p:nvPr>
          </p:nvSpPr>
          <p:spPr>
            <a:xfrm>
              <a:off x="5792487" y="2906844"/>
              <a:ext cx="134977" cy="51080"/>
            </a:xfrm>
            <a:custGeom>
              <a:avLst/>
              <a:gdLst>
                <a:gd name="connsiteX0" fmla="*/ 104597 w 134977"/>
                <a:gd name="connsiteY0" fmla="*/ 1304 h 51080"/>
                <a:gd name="connsiteX1" fmla="*/ 7033 w 134977"/>
                <a:gd name="connsiteY1" fmla="*/ 10141 h 51080"/>
                <a:gd name="connsiteX2" fmla="*/ 0 w 134977"/>
                <a:gd name="connsiteY2" fmla="*/ 51081 h 51080"/>
                <a:gd name="connsiteX3" fmla="*/ 133452 w 134977"/>
                <a:gd name="connsiteY3" fmla="*/ 51081 h 51080"/>
                <a:gd name="connsiteX4" fmla="*/ 104597 w 134977"/>
                <a:gd name="connsiteY4" fmla="*/ 1304 h 5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7" h="51080">
                  <a:moveTo>
                    <a:pt x="104597" y="1304"/>
                  </a:moveTo>
                  <a:cubicBezTo>
                    <a:pt x="64201" y="1304"/>
                    <a:pt x="11902" y="-5008"/>
                    <a:pt x="7033" y="10141"/>
                  </a:cubicBezTo>
                  <a:cubicBezTo>
                    <a:pt x="2164" y="25291"/>
                    <a:pt x="0" y="51081"/>
                    <a:pt x="0" y="51081"/>
                  </a:cubicBezTo>
                  <a:lnTo>
                    <a:pt x="133452" y="51081"/>
                  </a:lnTo>
                  <a:cubicBezTo>
                    <a:pt x="133452" y="51081"/>
                    <a:pt x="144993" y="1304"/>
                    <a:pt x="104597" y="1304"/>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4" name="圆角矩形 153"/>
          <p:cNvSpPr/>
          <p:nvPr userDrawn="1">
            <p:custDataLst>
              <p:tags r:id="rId138"/>
            </p:custDataLst>
          </p:nvPr>
        </p:nvSpPr>
        <p:spPr>
          <a:xfrm>
            <a:off x="2546985" y="2118995"/>
            <a:ext cx="280035"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5" name="圆角矩形 154"/>
          <p:cNvSpPr/>
          <p:nvPr userDrawn="1">
            <p:custDataLst>
              <p:tags r:id="rId139"/>
            </p:custDataLst>
          </p:nvPr>
        </p:nvSpPr>
        <p:spPr>
          <a:xfrm>
            <a:off x="2546985" y="2233295"/>
            <a:ext cx="328930"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56" name="图形 962"/>
          <p:cNvPicPr>
            <a:picLocks noChangeAspect="1"/>
          </p:cNvPicPr>
          <p:nvPr userDrawn="1">
            <p:custDataLst>
              <p:tags r:id="rId140"/>
            </p:custDataLst>
          </p:nvPr>
        </p:nvPicPr>
        <p:blipFill>
          <a:blip r:embed="rId141"/>
          <a:srcRect t="65926"/>
          <a:stretch>
            <a:fillRect/>
          </a:stretch>
        </p:blipFill>
        <p:spPr>
          <a:xfrm flipH="1">
            <a:off x="4052570" y="2402840"/>
            <a:ext cx="1302385" cy="514350"/>
          </a:xfrm>
          <a:prstGeom prst="rect">
            <a:avLst/>
          </a:prstGeom>
        </p:spPr>
      </p:pic>
      <p:sp>
        <p:nvSpPr>
          <p:cNvPr id="2" name="标题 1"/>
          <p:cNvSpPr>
            <a:spLocks noGrp="1"/>
          </p:cNvSpPr>
          <p:nvPr>
            <p:ph type="ctrTitle" hasCustomPrompt="1"/>
            <p:custDataLst>
              <p:tags r:id="rId142"/>
            </p:custDataLst>
          </p:nvPr>
        </p:nvSpPr>
        <p:spPr>
          <a:xfrm>
            <a:off x="6398895" y="1115060"/>
            <a:ext cx="4945380" cy="2790190"/>
          </a:xfrm>
        </p:spPr>
        <p:txBody>
          <a:bodyPr anchor="b">
            <a:normAutofit/>
          </a:bodyPr>
          <a:lstStyle>
            <a:lvl1pPr algn="l">
              <a:lnSpc>
                <a:spcPct val="120000"/>
              </a:lnSpc>
              <a:spcBef>
                <a:spcPts val="0"/>
              </a:spcBef>
              <a:spcAft>
                <a:spcPts val="0"/>
              </a:spcAft>
              <a:defRPr sz="6000" u="none" strike="noStrike" kern="0" cap="none" spc="200" normalizeH="0">
                <a:solidFill>
                  <a:schemeClr val="accent1"/>
                </a:solidFill>
                <a:uFillTx/>
              </a:defRPr>
            </a:lvl1pPr>
          </a:lstStyle>
          <a:p>
            <a:r>
              <a:rPr lang="zh-CN" altLang="en-US" dirty="0"/>
              <a:t>单击此处</a:t>
            </a:r>
            <a:br>
              <a:rPr lang="zh-CN" altLang="en-US" dirty="0"/>
            </a:br>
            <a:r>
              <a:rPr lang="zh-CN" altLang="en-US" dirty="0"/>
              <a:t>添加文档标题</a:t>
            </a:r>
            <a:endParaRPr lang="zh-CN" altLang="en-US" dirty="0"/>
          </a:p>
        </p:txBody>
      </p:sp>
      <p:sp>
        <p:nvSpPr>
          <p:cNvPr id="3" name="副标题 2"/>
          <p:cNvSpPr>
            <a:spLocks noGrp="1"/>
          </p:cNvSpPr>
          <p:nvPr>
            <p:ph type="subTitle" idx="1" hasCustomPrompt="1"/>
            <p:custDataLst>
              <p:tags r:id="rId143"/>
            </p:custDataLst>
          </p:nvPr>
        </p:nvSpPr>
        <p:spPr>
          <a:xfrm>
            <a:off x="6398895" y="4135120"/>
            <a:ext cx="4944745" cy="600075"/>
          </a:xfrm>
        </p:spPr>
        <p:txBody>
          <a:bodyPr>
            <a:normAutofit/>
          </a:bodyPr>
          <a:lstStyle>
            <a:lvl1pPr marL="0" indent="0" algn="l">
              <a:lnSpc>
                <a:spcPct val="100000"/>
              </a:lnSpc>
              <a:buNone/>
              <a:defRPr sz="1800" b="1" u="none" strike="noStrike" kern="0" cap="none" spc="120" normalizeH="0">
                <a:solidFill>
                  <a:schemeClr val="accent2"/>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4" name="日期占位符 3"/>
          <p:cNvSpPr>
            <a:spLocks noGrp="1"/>
          </p:cNvSpPr>
          <p:nvPr>
            <p:ph type="dt" sz="half" idx="10"/>
            <p:custDataLst>
              <p:tags r:id="rId144"/>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6"/>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47"/>
            </p:custDataLst>
          </p:nvPr>
        </p:nvSpPr>
        <p:spPr>
          <a:xfrm>
            <a:off x="6398895" y="4878705"/>
            <a:ext cx="2361565" cy="466725"/>
          </a:xfrm>
          <a:prstGeom prst="roundRect">
            <a:avLst>
              <a:gd name="adj" fmla="val 50000"/>
            </a:avLst>
          </a:prstGeom>
          <a:solidFill>
            <a:schemeClr val="accent3">
              <a:alpha val="97000"/>
            </a:schemeClr>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4"/>
            </p:custDataLst>
          </p:nvPr>
        </p:nvSpPr>
        <p:spPr>
          <a:xfrm>
            <a:off x="5863590" y="1449705"/>
            <a:ext cx="5489575" cy="1800225"/>
          </a:xfrm>
        </p:spPr>
        <p:txBody>
          <a:bodyPr anchor="b"/>
          <a:lstStyle>
            <a:lvl1pPr algn="l">
              <a:lnSpc>
                <a:spcPct val="100000"/>
              </a:lnSpc>
              <a:defRPr sz="6000" u="none" strike="noStrike" kern="0" cap="none" spc="200" normalizeH="0">
                <a:solidFill>
                  <a:schemeClr val="accent1"/>
                </a:solidFill>
                <a:uFillTx/>
              </a:defRPr>
            </a:lvl1pPr>
          </a:lstStyle>
          <a:p>
            <a:r>
              <a:rPr lang="zh-CN" altLang="en-US" dirty="0"/>
              <a:t>感谢您的观看</a:t>
            </a:r>
            <a:endParaRPr lang="zh-CN" altLang="en-US" dirty="0"/>
          </a:p>
        </p:txBody>
      </p:sp>
      <p:sp>
        <p:nvSpPr>
          <p:cNvPr id="3" name="副标题 2"/>
          <p:cNvSpPr>
            <a:spLocks noGrp="1"/>
          </p:cNvSpPr>
          <p:nvPr>
            <p:ph type="subTitle" idx="1" hasCustomPrompt="1"/>
            <p:custDataLst>
              <p:tags r:id="rId5"/>
            </p:custDataLst>
          </p:nvPr>
        </p:nvSpPr>
        <p:spPr>
          <a:xfrm>
            <a:off x="5873115" y="3402965"/>
            <a:ext cx="5489575" cy="418465"/>
          </a:xfrm>
        </p:spPr>
        <p:txBody>
          <a:bodyPr/>
          <a:lstStyle>
            <a:lvl1pPr marL="0" indent="0" algn="l">
              <a:lnSpc>
                <a:spcPct val="100000"/>
              </a:lnSpc>
              <a:buNone/>
              <a:defRPr sz="1800" b="1" u="none" strike="noStrike" kern="0" cap="none" spc="150" normalizeH="0">
                <a:solidFill>
                  <a:schemeClr val="accent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sym typeface="+mn-ea"/>
              </a:rPr>
              <a:t>WPS,a click to unlimited possibilites</a:t>
            </a:r>
            <a:endParaRPr lang="zh-CN" altLang="en-US" dirty="0"/>
          </a:p>
        </p:txBody>
      </p:sp>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72630" y="3983990"/>
            <a:ext cx="2284095" cy="504190"/>
          </a:xfrm>
          <a:prstGeom prst="roundRect">
            <a:avLst>
              <a:gd name="adj" fmla="val 50000"/>
            </a:avLst>
          </a:prstGeom>
          <a:solidFill>
            <a:schemeClr val="accent1"/>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
        <p:nvSpPr>
          <p:cNvPr id="13" name="圆角矩形 12"/>
          <p:cNvSpPr/>
          <p:nvPr userDrawn="1">
            <p:custDataLst>
              <p:tags r:id="rId10"/>
            </p:custDataLst>
          </p:nvPr>
        </p:nvSpPr>
        <p:spPr>
          <a:xfrm>
            <a:off x="1184910" y="4681220"/>
            <a:ext cx="3796665" cy="36195"/>
          </a:xfrm>
          <a:prstGeom prst="roundRect">
            <a:avLst>
              <a:gd name="adj" fmla="val 50000"/>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图片1"/>
          <p:cNvPicPr>
            <a:picLocks noChangeAspect="1"/>
          </p:cNvPicPr>
          <p:nvPr userDrawn="1">
            <p:custDataLst>
              <p:tags r:id="rId11"/>
            </p:custDataLst>
          </p:nvPr>
        </p:nvPicPr>
        <p:blipFill>
          <a:blip r:embed="rId12"/>
          <a:srcRect l="26317" t="5630" r="19272" b="8710"/>
          <a:stretch>
            <a:fillRect/>
          </a:stretch>
        </p:blipFill>
        <p:spPr>
          <a:xfrm>
            <a:off x="1703705" y="2037715"/>
            <a:ext cx="2798445" cy="264350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25962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 name="图形 3"/>
          <p:cNvGrpSpPr/>
          <p:nvPr userDrawn="1">
            <p:custDataLst>
              <p:tags r:id="rId4"/>
            </p:custDataLst>
          </p:nvPr>
        </p:nvGrpSpPr>
        <p:grpSpPr>
          <a:xfrm flipH="1">
            <a:off x="1181100" y="3034665"/>
            <a:ext cx="745490" cy="1354455"/>
            <a:chOff x="7252225" y="3291227"/>
            <a:chExt cx="1073148" cy="1950101"/>
          </a:xfrm>
        </p:grpSpPr>
        <p:sp>
          <p:nvSpPr>
            <p:cNvPr id="11"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 name="图形 3"/>
            <p:cNvGrpSpPr/>
            <p:nvPr/>
          </p:nvGrpSpPr>
          <p:grpSpPr>
            <a:xfrm>
              <a:off x="7252225" y="3291227"/>
              <a:ext cx="1069050" cy="1950101"/>
              <a:chOff x="7252225" y="3291227"/>
              <a:chExt cx="1069050" cy="1950101"/>
            </a:xfrm>
            <a:solidFill>
              <a:srgbClr val="387A66"/>
            </a:solidFill>
          </p:grpSpPr>
          <p:sp>
            <p:nvSpPr>
              <p:cNvPr id="13"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 name="图形 3"/>
          <p:cNvGrpSpPr/>
          <p:nvPr userDrawn="1">
            <p:custDataLst>
              <p:tags r:id="rId13"/>
            </p:custDataLst>
          </p:nvPr>
        </p:nvGrpSpPr>
        <p:grpSpPr>
          <a:xfrm flipH="1">
            <a:off x="862965" y="3524250"/>
            <a:ext cx="894715" cy="866140"/>
            <a:chOff x="7495184" y="3996285"/>
            <a:chExt cx="1288623" cy="1246746"/>
          </a:xfrm>
        </p:grpSpPr>
        <p:sp>
          <p:nvSpPr>
            <p:cNvPr id="25"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 name="图形 3"/>
            <p:cNvGrpSpPr/>
            <p:nvPr/>
          </p:nvGrpSpPr>
          <p:grpSpPr>
            <a:xfrm>
              <a:off x="7593453" y="4070833"/>
              <a:ext cx="1094099" cy="1149195"/>
              <a:chOff x="7593453" y="4070833"/>
              <a:chExt cx="1094099" cy="1149195"/>
            </a:xfrm>
            <a:solidFill>
              <a:srgbClr val="387A66"/>
            </a:solidFill>
          </p:grpSpPr>
          <p:sp>
            <p:nvSpPr>
              <p:cNvPr id="27"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4" name="图形 3"/>
          <p:cNvGrpSpPr/>
          <p:nvPr userDrawn="1">
            <p:custDataLst>
              <p:tags r:id="rId22"/>
            </p:custDataLst>
          </p:nvPr>
        </p:nvGrpSpPr>
        <p:grpSpPr>
          <a:xfrm flipH="1">
            <a:off x="833120" y="4086860"/>
            <a:ext cx="859790" cy="418465"/>
            <a:chOff x="7588916" y="4805710"/>
            <a:chExt cx="1237691" cy="602525"/>
          </a:xfrm>
        </p:grpSpPr>
        <p:sp>
          <p:nvSpPr>
            <p:cNvPr id="35"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6" name="图形 3"/>
            <p:cNvGrpSpPr/>
            <p:nvPr/>
          </p:nvGrpSpPr>
          <p:grpSpPr>
            <a:xfrm>
              <a:off x="7588916" y="4846311"/>
              <a:ext cx="1237691" cy="448660"/>
              <a:chOff x="7588916" y="4846311"/>
              <a:chExt cx="1237691" cy="448660"/>
            </a:xfrm>
            <a:solidFill>
              <a:srgbClr val="387A66"/>
            </a:solidFill>
          </p:grpSpPr>
          <p:sp>
            <p:nvSpPr>
              <p:cNvPr id="37"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1" name="AutoShape 842"/>
          <p:cNvSpPr>
            <a:spLocks noChangeAspect="1" noChangeArrowheads="1" noTextEdit="1"/>
          </p:cNvSpPr>
          <p:nvPr userDrawn="1">
            <p:custDataLst>
              <p:tags r:id="rId31"/>
            </p:custDataLst>
          </p:nvPr>
        </p:nvSpPr>
        <p:spPr bwMode="auto">
          <a:xfrm>
            <a:off x="667385" y="1393190"/>
            <a:ext cx="5105400" cy="44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2" name="Freeform 844"/>
          <p:cNvSpPr/>
          <p:nvPr userDrawn="1">
            <p:custDataLst>
              <p:tags r:id="rId32"/>
            </p:custDataLst>
          </p:nvPr>
        </p:nvSpPr>
        <p:spPr bwMode="auto">
          <a:xfrm>
            <a:off x="1499870" y="1393190"/>
            <a:ext cx="2211070" cy="4359275"/>
          </a:xfrm>
          <a:custGeom>
            <a:avLst/>
            <a:gdLst>
              <a:gd name="T0" fmla="*/ 3754 w 4427"/>
              <a:gd name="T1" fmla="*/ 0 h 8581"/>
              <a:gd name="T2" fmla="*/ 671 w 4427"/>
              <a:gd name="T3" fmla="*/ 2 h 8581"/>
              <a:gd name="T4" fmla="*/ 0 w 4427"/>
              <a:gd name="T5" fmla="*/ 637 h 8581"/>
              <a:gd name="T6" fmla="*/ 2 w 4427"/>
              <a:gd name="T7" fmla="*/ 7946 h 8581"/>
              <a:gd name="T8" fmla="*/ 673 w 4427"/>
              <a:gd name="T9" fmla="*/ 8581 h 8581"/>
              <a:gd name="T10" fmla="*/ 3756 w 4427"/>
              <a:gd name="T11" fmla="*/ 8579 h 8581"/>
              <a:gd name="T12" fmla="*/ 4427 w 4427"/>
              <a:gd name="T13" fmla="*/ 7944 h 8581"/>
              <a:gd name="T14" fmla="*/ 4426 w 4427"/>
              <a:gd name="T15" fmla="*/ 635 h 8581"/>
              <a:gd name="T16" fmla="*/ 3754 w 4427"/>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7" h="8581">
                <a:moveTo>
                  <a:pt x="3754" y="0"/>
                </a:moveTo>
                <a:cubicBezTo>
                  <a:pt x="671" y="2"/>
                  <a:pt x="671" y="2"/>
                  <a:pt x="671" y="2"/>
                </a:cubicBezTo>
                <a:cubicBezTo>
                  <a:pt x="301" y="2"/>
                  <a:pt x="0" y="287"/>
                  <a:pt x="0" y="637"/>
                </a:cubicBezTo>
                <a:cubicBezTo>
                  <a:pt x="2" y="7946"/>
                  <a:pt x="2" y="7946"/>
                  <a:pt x="2" y="7946"/>
                </a:cubicBezTo>
                <a:cubicBezTo>
                  <a:pt x="2" y="8297"/>
                  <a:pt x="302" y="8581"/>
                  <a:pt x="673" y="8581"/>
                </a:cubicBezTo>
                <a:cubicBezTo>
                  <a:pt x="3756" y="8579"/>
                  <a:pt x="3756" y="8579"/>
                  <a:pt x="3756" y="8579"/>
                </a:cubicBezTo>
                <a:cubicBezTo>
                  <a:pt x="4127" y="8579"/>
                  <a:pt x="4427" y="8294"/>
                  <a:pt x="4427" y="7944"/>
                </a:cubicBezTo>
                <a:cubicBezTo>
                  <a:pt x="4426" y="635"/>
                  <a:pt x="4426" y="635"/>
                  <a:pt x="4426" y="635"/>
                </a:cubicBezTo>
                <a:cubicBezTo>
                  <a:pt x="4426" y="284"/>
                  <a:pt x="4125" y="0"/>
                  <a:pt x="375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3" name="Freeform 845"/>
          <p:cNvSpPr/>
          <p:nvPr userDrawn="1">
            <p:custDataLst>
              <p:tags r:id="rId33"/>
            </p:custDataLst>
          </p:nvPr>
        </p:nvSpPr>
        <p:spPr bwMode="auto">
          <a:xfrm>
            <a:off x="1545590" y="1393190"/>
            <a:ext cx="2158365" cy="4359275"/>
          </a:xfrm>
          <a:custGeom>
            <a:avLst/>
            <a:gdLst>
              <a:gd name="T0" fmla="*/ 3605 w 4251"/>
              <a:gd name="T1" fmla="*/ 0 h 8581"/>
              <a:gd name="T2" fmla="*/ 644 w 4251"/>
              <a:gd name="T3" fmla="*/ 2 h 8581"/>
              <a:gd name="T4" fmla="*/ 0 w 4251"/>
              <a:gd name="T5" fmla="*/ 637 h 8581"/>
              <a:gd name="T6" fmla="*/ 1 w 4251"/>
              <a:gd name="T7" fmla="*/ 7946 h 8581"/>
              <a:gd name="T8" fmla="*/ 646 w 4251"/>
              <a:gd name="T9" fmla="*/ 8581 h 8581"/>
              <a:gd name="T10" fmla="*/ 3607 w 4251"/>
              <a:gd name="T11" fmla="*/ 8579 h 8581"/>
              <a:gd name="T12" fmla="*/ 4251 w 4251"/>
              <a:gd name="T13" fmla="*/ 7944 h 8581"/>
              <a:gd name="T14" fmla="*/ 4250 w 4251"/>
              <a:gd name="T15" fmla="*/ 635 h 8581"/>
              <a:gd name="T16" fmla="*/ 3605 w 4251"/>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1" h="8581">
                <a:moveTo>
                  <a:pt x="3605" y="0"/>
                </a:moveTo>
                <a:cubicBezTo>
                  <a:pt x="644" y="2"/>
                  <a:pt x="644" y="2"/>
                  <a:pt x="644" y="2"/>
                </a:cubicBezTo>
                <a:cubicBezTo>
                  <a:pt x="288" y="2"/>
                  <a:pt x="0" y="286"/>
                  <a:pt x="0" y="637"/>
                </a:cubicBezTo>
                <a:cubicBezTo>
                  <a:pt x="1" y="7946"/>
                  <a:pt x="1" y="7946"/>
                  <a:pt x="1" y="7946"/>
                </a:cubicBezTo>
                <a:cubicBezTo>
                  <a:pt x="1" y="8296"/>
                  <a:pt x="290" y="8581"/>
                  <a:pt x="646" y="8581"/>
                </a:cubicBezTo>
                <a:cubicBezTo>
                  <a:pt x="3607" y="8579"/>
                  <a:pt x="3607" y="8579"/>
                  <a:pt x="3607" y="8579"/>
                </a:cubicBezTo>
                <a:cubicBezTo>
                  <a:pt x="3963" y="8579"/>
                  <a:pt x="4251" y="8294"/>
                  <a:pt x="4251" y="7944"/>
                </a:cubicBezTo>
                <a:cubicBezTo>
                  <a:pt x="4250" y="635"/>
                  <a:pt x="4250" y="635"/>
                  <a:pt x="4250" y="635"/>
                </a:cubicBezTo>
                <a:cubicBezTo>
                  <a:pt x="4250" y="284"/>
                  <a:pt x="3961" y="0"/>
                  <a:pt x="3605"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4" name="Freeform 846"/>
          <p:cNvSpPr/>
          <p:nvPr userDrawn="1">
            <p:custDataLst>
              <p:tags r:id="rId34"/>
            </p:custDataLst>
          </p:nvPr>
        </p:nvSpPr>
        <p:spPr bwMode="auto">
          <a:xfrm>
            <a:off x="1644650" y="1524635"/>
            <a:ext cx="1958975" cy="4076700"/>
          </a:xfrm>
          <a:custGeom>
            <a:avLst/>
            <a:gdLst>
              <a:gd name="T0" fmla="*/ 3406 w 3859"/>
              <a:gd name="T1" fmla="*/ 0 h 8025"/>
              <a:gd name="T2" fmla="*/ 2904 w 3859"/>
              <a:gd name="T3" fmla="*/ 0 h 8025"/>
              <a:gd name="T4" fmla="*/ 2702 w 3859"/>
              <a:gd name="T5" fmla="*/ 0 h 8025"/>
              <a:gd name="T6" fmla="*/ 1025 w 3859"/>
              <a:gd name="T7" fmla="*/ 1 h 8025"/>
              <a:gd name="T8" fmla="*/ 451 w 3859"/>
              <a:gd name="T9" fmla="*/ 1 h 8025"/>
              <a:gd name="T10" fmla="*/ 0 w 3859"/>
              <a:gd name="T11" fmla="*/ 446 h 8025"/>
              <a:gd name="T12" fmla="*/ 1 w 3859"/>
              <a:gd name="T13" fmla="*/ 7580 h 8025"/>
              <a:gd name="T14" fmla="*/ 453 w 3859"/>
              <a:gd name="T15" fmla="*/ 8025 h 8025"/>
              <a:gd name="T16" fmla="*/ 3408 w 3859"/>
              <a:gd name="T17" fmla="*/ 8023 h 8025"/>
              <a:gd name="T18" fmla="*/ 3859 w 3859"/>
              <a:gd name="T19" fmla="*/ 7578 h 8025"/>
              <a:gd name="T20" fmla="*/ 3858 w 3859"/>
              <a:gd name="T21" fmla="*/ 444 h 8025"/>
              <a:gd name="T22" fmla="*/ 3406 w 3859"/>
              <a:gd name="T23" fmla="*/ 0 h 8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9" h="8025">
                <a:moveTo>
                  <a:pt x="3406" y="0"/>
                </a:moveTo>
                <a:cubicBezTo>
                  <a:pt x="2904" y="0"/>
                  <a:pt x="2904" y="0"/>
                  <a:pt x="2904" y="0"/>
                </a:cubicBezTo>
                <a:cubicBezTo>
                  <a:pt x="2702" y="0"/>
                  <a:pt x="2702" y="0"/>
                  <a:pt x="2702" y="0"/>
                </a:cubicBezTo>
                <a:cubicBezTo>
                  <a:pt x="2625" y="0"/>
                  <a:pt x="1102" y="1"/>
                  <a:pt x="1025" y="1"/>
                </a:cubicBezTo>
                <a:cubicBezTo>
                  <a:pt x="451" y="1"/>
                  <a:pt x="451" y="1"/>
                  <a:pt x="451" y="1"/>
                </a:cubicBezTo>
                <a:cubicBezTo>
                  <a:pt x="202" y="2"/>
                  <a:pt x="0" y="201"/>
                  <a:pt x="0" y="446"/>
                </a:cubicBezTo>
                <a:cubicBezTo>
                  <a:pt x="1" y="7580"/>
                  <a:pt x="1" y="7580"/>
                  <a:pt x="1" y="7580"/>
                </a:cubicBezTo>
                <a:cubicBezTo>
                  <a:pt x="1" y="7826"/>
                  <a:pt x="204" y="8025"/>
                  <a:pt x="453" y="8025"/>
                </a:cubicBezTo>
                <a:cubicBezTo>
                  <a:pt x="3408" y="8023"/>
                  <a:pt x="3408" y="8023"/>
                  <a:pt x="3408" y="8023"/>
                </a:cubicBezTo>
                <a:cubicBezTo>
                  <a:pt x="3657" y="8023"/>
                  <a:pt x="3859" y="7824"/>
                  <a:pt x="3859" y="7578"/>
                </a:cubicBezTo>
                <a:cubicBezTo>
                  <a:pt x="3858" y="444"/>
                  <a:pt x="3858" y="444"/>
                  <a:pt x="3858" y="444"/>
                </a:cubicBezTo>
                <a:cubicBezTo>
                  <a:pt x="3858" y="199"/>
                  <a:pt x="3655" y="0"/>
                  <a:pt x="34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5" name="Freeform 848"/>
          <p:cNvSpPr/>
          <p:nvPr userDrawn="1">
            <p:custDataLst>
              <p:tags r:id="rId35"/>
            </p:custDataLst>
          </p:nvPr>
        </p:nvSpPr>
        <p:spPr bwMode="auto">
          <a:xfrm>
            <a:off x="2602230" y="5413375"/>
            <a:ext cx="57785" cy="56515"/>
          </a:xfrm>
          <a:custGeom>
            <a:avLst/>
            <a:gdLst>
              <a:gd name="T0" fmla="*/ 57 w 114"/>
              <a:gd name="T1" fmla="*/ 0 h 112"/>
              <a:gd name="T2" fmla="*/ 0 w 114"/>
              <a:gd name="T3" fmla="*/ 56 h 112"/>
              <a:gd name="T4" fmla="*/ 56 w 114"/>
              <a:gd name="T5" fmla="*/ 112 h 112"/>
              <a:gd name="T6" fmla="*/ 114 w 114"/>
              <a:gd name="T7" fmla="*/ 57 h 112"/>
              <a:gd name="T8" fmla="*/ 57 w 114"/>
              <a:gd name="T9" fmla="*/ 0 h 112"/>
            </a:gdLst>
            <a:ahLst/>
            <a:cxnLst>
              <a:cxn ang="0">
                <a:pos x="T0" y="T1"/>
              </a:cxn>
              <a:cxn ang="0">
                <a:pos x="T2" y="T3"/>
              </a:cxn>
              <a:cxn ang="0">
                <a:pos x="T4" y="T5"/>
              </a:cxn>
              <a:cxn ang="0">
                <a:pos x="T6" y="T7"/>
              </a:cxn>
              <a:cxn ang="0">
                <a:pos x="T8" y="T9"/>
              </a:cxn>
            </a:cxnLst>
            <a:rect l="0" t="0" r="r" b="b"/>
            <a:pathLst>
              <a:path w="114" h="112">
                <a:moveTo>
                  <a:pt x="57" y="0"/>
                </a:moveTo>
                <a:cubicBezTo>
                  <a:pt x="26" y="0"/>
                  <a:pt x="0" y="25"/>
                  <a:pt x="0" y="56"/>
                </a:cubicBezTo>
                <a:cubicBezTo>
                  <a:pt x="0" y="87"/>
                  <a:pt x="25" y="112"/>
                  <a:pt x="56" y="112"/>
                </a:cubicBezTo>
                <a:cubicBezTo>
                  <a:pt x="88" y="112"/>
                  <a:pt x="113" y="87"/>
                  <a:pt x="114" y="57"/>
                </a:cubicBezTo>
                <a:cubicBezTo>
                  <a:pt x="114" y="26"/>
                  <a:pt x="89" y="1"/>
                  <a:pt x="57"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6" name="Freeform 849"/>
          <p:cNvSpPr/>
          <p:nvPr userDrawn="1">
            <p:custDataLst>
              <p:tags r:id="rId36"/>
            </p:custDataLst>
          </p:nvPr>
        </p:nvSpPr>
        <p:spPr bwMode="auto">
          <a:xfrm>
            <a:off x="2440940" y="5411470"/>
            <a:ext cx="57785" cy="57785"/>
          </a:xfrm>
          <a:custGeom>
            <a:avLst/>
            <a:gdLst>
              <a:gd name="T0" fmla="*/ 58 w 114"/>
              <a:gd name="T1" fmla="*/ 1 h 113"/>
              <a:gd name="T2" fmla="*/ 0 w 114"/>
              <a:gd name="T3" fmla="*/ 56 h 113"/>
              <a:gd name="T4" fmla="*/ 57 w 114"/>
              <a:gd name="T5" fmla="*/ 112 h 113"/>
              <a:gd name="T6" fmla="*/ 114 w 114"/>
              <a:gd name="T7" fmla="*/ 57 h 113"/>
              <a:gd name="T8" fmla="*/ 58 w 114"/>
              <a:gd name="T9" fmla="*/ 1 h 113"/>
            </a:gdLst>
            <a:ahLst/>
            <a:cxnLst>
              <a:cxn ang="0">
                <a:pos x="T0" y="T1"/>
              </a:cxn>
              <a:cxn ang="0">
                <a:pos x="T2" y="T3"/>
              </a:cxn>
              <a:cxn ang="0">
                <a:pos x="T4" y="T5"/>
              </a:cxn>
              <a:cxn ang="0">
                <a:pos x="T6" y="T7"/>
              </a:cxn>
              <a:cxn ang="0">
                <a:pos x="T8" y="T9"/>
              </a:cxn>
            </a:cxnLst>
            <a:rect l="0" t="0" r="r" b="b"/>
            <a:pathLst>
              <a:path w="114" h="113">
                <a:moveTo>
                  <a:pt x="58" y="1"/>
                </a:moveTo>
                <a:cubicBezTo>
                  <a:pt x="26" y="0"/>
                  <a:pt x="1" y="25"/>
                  <a:pt x="0" y="56"/>
                </a:cubicBezTo>
                <a:cubicBezTo>
                  <a:pt x="0" y="87"/>
                  <a:pt x="25" y="112"/>
                  <a:pt x="57" y="112"/>
                </a:cubicBezTo>
                <a:cubicBezTo>
                  <a:pt x="88" y="113"/>
                  <a:pt x="114" y="88"/>
                  <a:pt x="114" y="57"/>
                </a:cubicBezTo>
                <a:cubicBezTo>
                  <a:pt x="114" y="26"/>
                  <a:pt x="89" y="1"/>
                  <a:pt x="58" y="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8" name="圆角矩形 47"/>
          <p:cNvSpPr/>
          <p:nvPr userDrawn="1">
            <p:custDataLst>
              <p:tags r:id="rId37"/>
            </p:custDataLst>
          </p:nvPr>
        </p:nvSpPr>
        <p:spPr>
          <a:xfrm>
            <a:off x="1762125" y="1656080"/>
            <a:ext cx="1701165" cy="78486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圆角矩形 48"/>
          <p:cNvSpPr/>
          <p:nvPr userDrawn="1">
            <p:custDataLst>
              <p:tags r:id="rId38"/>
            </p:custDataLst>
          </p:nvPr>
        </p:nvSpPr>
        <p:spPr>
          <a:xfrm>
            <a:off x="1762125" y="2536825"/>
            <a:ext cx="1701165" cy="31559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圆角矩形 49"/>
          <p:cNvSpPr/>
          <p:nvPr userDrawn="1">
            <p:custDataLst>
              <p:tags r:id="rId39"/>
            </p:custDataLst>
          </p:nvPr>
        </p:nvSpPr>
        <p:spPr>
          <a:xfrm>
            <a:off x="1762125" y="2948305"/>
            <a:ext cx="1701165" cy="59626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圆角矩形 50"/>
          <p:cNvSpPr/>
          <p:nvPr userDrawn="1">
            <p:custDataLst>
              <p:tags r:id="rId40"/>
            </p:custDataLst>
          </p:nvPr>
        </p:nvSpPr>
        <p:spPr>
          <a:xfrm>
            <a:off x="1762125" y="3640455"/>
            <a:ext cx="1701165" cy="183007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2" name="Freeform 850"/>
          <p:cNvSpPr/>
          <p:nvPr userDrawn="1">
            <p:custDataLst>
              <p:tags r:id="rId41"/>
            </p:custDataLst>
          </p:nvPr>
        </p:nvSpPr>
        <p:spPr bwMode="auto">
          <a:xfrm>
            <a:off x="3060700" y="4390390"/>
            <a:ext cx="864870" cy="111760"/>
          </a:xfrm>
          <a:custGeom>
            <a:avLst/>
            <a:gdLst>
              <a:gd name="T0" fmla="*/ 1685 w 1704"/>
              <a:gd name="T1" fmla="*/ 0 h 220"/>
              <a:gd name="T2" fmla="*/ 18 w 1704"/>
              <a:gd name="T3" fmla="*/ 0 h 220"/>
              <a:gd name="T4" fmla="*/ 0 w 1704"/>
              <a:gd name="T5" fmla="*/ 19 h 220"/>
              <a:gd name="T6" fmla="*/ 0 w 1704"/>
              <a:gd name="T7" fmla="*/ 201 h 220"/>
              <a:gd name="T8" fmla="*/ 18 w 1704"/>
              <a:gd name="T9" fmla="*/ 220 h 220"/>
              <a:gd name="T10" fmla="*/ 1685 w 1704"/>
              <a:gd name="T11" fmla="*/ 220 h 220"/>
              <a:gd name="T12" fmla="*/ 1704 w 1704"/>
              <a:gd name="T13" fmla="*/ 201 h 220"/>
              <a:gd name="T14" fmla="*/ 1704 w 1704"/>
              <a:gd name="T15" fmla="*/ 19 h 220"/>
              <a:gd name="T16" fmla="*/ 1685 w 1704"/>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4" h="220">
                <a:moveTo>
                  <a:pt x="1685" y="0"/>
                </a:moveTo>
                <a:cubicBezTo>
                  <a:pt x="18" y="0"/>
                  <a:pt x="18" y="0"/>
                  <a:pt x="18" y="0"/>
                </a:cubicBezTo>
                <a:cubicBezTo>
                  <a:pt x="8" y="0"/>
                  <a:pt x="0" y="8"/>
                  <a:pt x="0" y="19"/>
                </a:cubicBezTo>
                <a:cubicBezTo>
                  <a:pt x="0" y="201"/>
                  <a:pt x="0" y="201"/>
                  <a:pt x="0" y="201"/>
                </a:cubicBezTo>
                <a:cubicBezTo>
                  <a:pt x="0" y="211"/>
                  <a:pt x="8" y="220"/>
                  <a:pt x="18" y="220"/>
                </a:cubicBezTo>
                <a:cubicBezTo>
                  <a:pt x="1685" y="220"/>
                  <a:pt x="1685" y="220"/>
                  <a:pt x="1685" y="220"/>
                </a:cubicBezTo>
                <a:cubicBezTo>
                  <a:pt x="1695" y="220"/>
                  <a:pt x="1704" y="211"/>
                  <a:pt x="1704" y="201"/>
                </a:cubicBezTo>
                <a:cubicBezTo>
                  <a:pt x="1704" y="19"/>
                  <a:pt x="1704" y="19"/>
                  <a:pt x="1704" y="19"/>
                </a:cubicBezTo>
                <a:cubicBezTo>
                  <a:pt x="1704" y="8"/>
                  <a:pt x="1695" y="0"/>
                  <a:pt x="168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3" name="Freeform 851"/>
          <p:cNvSpPr/>
          <p:nvPr userDrawn="1">
            <p:custDataLst>
              <p:tags r:id="rId42"/>
            </p:custDataLst>
          </p:nvPr>
        </p:nvSpPr>
        <p:spPr bwMode="auto">
          <a:xfrm>
            <a:off x="3061970" y="4500245"/>
            <a:ext cx="272415" cy="1299845"/>
          </a:xfrm>
          <a:custGeom>
            <a:avLst/>
            <a:gdLst>
              <a:gd name="T0" fmla="*/ 0 w 264"/>
              <a:gd name="T1" fmla="*/ 1258 h 1258"/>
              <a:gd name="T2" fmla="*/ 32 w 264"/>
              <a:gd name="T3" fmla="*/ 1256 h 1258"/>
              <a:gd name="T4" fmla="*/ 264 w 264"/>
              <a:gd name="T5" fmla="*/ 5 h 1258"/>
              <a:gd name="T6" fmla="*/ 156 w 264"/>
              <a:gd name="T7" fmla="*/ 0 h 1258"/>
              <a:gd name="T8" fmla="*/ 0 w 264"/>
              <a:gd name="T9" fmla="*/ 1258 h 1258"/>
            </a:gdLst>
            <a:ahLst/>
            <a:cxnLst>
              <a:cxn ang="0">
                <a:pos x="T0" y="T1"/>
              </a:cxn>
              <a:cxn ang="0">
                <a:pos x="T2" y="T3"/>
              </a:cxn>
              <a:cxn ang="0">
                <a:pos x="T4" y="T5"/>
              </a:cxn>
              <a:cxn ang="0">
                <a:pos x="T6" y="T7"/>
              </a:cxn>
              <a:cxn ang="0">
                <a:pos x="T8" y="T9"/>
              </a:cxn>
            </a:cxnLst>
            <a:rect l="0" t="0" r="r" b="b"/>
            <a:pathLst>
              <a:path w="264" h="1258">
                <a:moveTo>
                  <a:pt x="0" y="1258"/>
                </a:moveTo>
                <a:lnTo>
                  <a:pt x="32" y="1256"/>
                </a:lnTo>
                <a:lnTo>
                  <a:pt x="264" y="5"/>
                </a:lnTo>
                <a:lnTo>
                  <a:pt x="156" y="0"/>
                </a:lnTo>
                <a:lnTo>
                  <a:pt x="0" y="125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4" name="Freeform 852"/>
          <p:cNvSpPr/>
          <p:nvPr userDrawn="1">
            <p:custDataLst>
              <p:tags r:id="rId43"/>
            </p:custDataLst>
          </p:nvPr>
        </p:nvSpPr>
        <p:spPr bwMode="auto">
          <a:xfrm>
            <a:off x="3667125" y="4503420"/>
            <a:ext cx="272415" cy="1299845"/>
          </a:xfrm>
          <a:custGeom>
            <a:avLst/>
            <a:gdLst>
              <a:gd name="T0" fmla="*/ 0 w 264"/>
              <a:gd name="T1" fmla="*/ 2 h 1258"/>
              <a:gd name="T2" fmla="*/ 236 w 264"/>
              <a:gd name="T3" fmla="*/ 1258 h 1258"/>
              <a:gd name="T4" fmla="*/ 264 w 264"/>
              <a:gd name="T5" fmla="*/ 1255 h 1258"/>
              <a:gd name="T6" fmla="*/ 95 w 264"/>
              <a:gd name="T7" fmla="*/ 0 h 1258"/>
              <a:gd name="T8" fmla="*/ 0 w 264"/>
              <a:gd name="T9" fmla="*/ 2 h 1258"/>
            </a:gdLst>
            <a:ahLst/>
            <a:cxnLst>
              <a:cxn ang="0">
                <a:pos x="T0" y="T1"/>
              </a:cxn>
              <a:cxn ang="0">
                <a:pos x="T2" y="T3"/>
              </a:cxn>
              <a:cxn ang="0">
                <a:pos x="T4" y="T5"/>
              </a:cxn>
              <a:cxn ang="0">
                <a:pos x="T6" y="T7"/>
              </a:cxn>
              <a:cxn ang="0">
                <a:pos x="T8" y="T9"/>
              </a:cxn>
            </a:cxnLst>
            <a:rect l="0" t="0" r="r" b="b"/>
            <a:pathLst>
              <a:path w="264" h="1258">
                <a:moveTo>
                  <a:pt x="0" y="2"/>
                </a:moveTo>
                <a:lnTo>
                  <a:pt x="236" y="1258"/>
                </a:lnTo>
                <a:lnTo>
                  <a:pt x="264" y="1255"/>
                </a:lnTo>
                <a:lnTo>
                  <a:pt x="95" y="0"/>
                </a:lnTo>
                <a:lnTo>
                  <a:pt x="0" y="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5" name="Freeform 853"/>
          <p:cNvSpPr/>
          <p:nvPr userDrawn="1">
            <p:custDataLst>
              <p:tags r:id="rId44"/>
            </p:custDataLst>
          </p:nvPr>
        </p:nvSpPr>
        <p:spPr bwMode="auto">
          <a:xfrm>
            <a:off x="869950" y="4415155"/>
            <a:ext cx="1207770" cy="1354455"/>
          </a:xfrm>
          <a:custGeom>
            <a:avLst/>
            <a:gdLst>
              <a:gd name="T0" fmla="*/ 75 w 1169"/>
              <a:gd name="T1" fmla="*/ 0 h 1311"/>
              <a:gd name="T2" fmla="*/ 0 w 1169"/>
              <a:gd name="T3" fmla="*/ 1311 h 1311"/>
              <a:gd name="T4" fmla="*/ 1169 w 1169"/>
              <a:gd name="T5" fmla="*/ 1240 h 1311"/>
              <a:gd name="T6" fmla="*/ 1082 w 1169"/>
              <a:gd name="T7" fmla="*/ 6 h 1311"/>
              <a:gd name="T8" fmla="*/ 75 w 1169"/>
              <a:gd name="T9" fmla="*/ 0 h 1311"/>
            </a:gdLst>
            <a:ahLst/>
            <a:cxnLst>
              <a:cxn ang="0">
                <a:pos x="T0" y="T1"/>
              </a:cxn>
              <a:cxn ang="0">
                <a:pos x="T2" y="T3"/>
              </a:cxn>
              <a:cxn ang="0">
                <a:pos x="T4" y="T5"/>
              </a:cxn>
              <a:cxn ang="0">
                <a:pos x="T6" y="T7"/>
              </a:cxn>
              <a:cxn ang="0">
                <a:pos x="T8" y="T9"/>
              </a:cxn>
            </a:cxnLst>
            <a:rect l="0" t="0" r="r" b="b"/>
            <a:pathLst>
              <a:path w="1169" h="1311">
                <a:moveTo>
                  <a:pt x="75" y="0"/>
                </a:moveTo>
                <a:lnTo>
                  <a:pt x="0" y="1311"/>
                </a:lnTo>
                <a:lnTo>
                  <a:pt x="1169" y="1240"/>
                </a:lnTo>
                <a:lnTo>
                  <a:pt x="1082" y="6"/>
                </a:lnTo>
                <a:lnTo>
                  <a:pt x="7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6" name="Freeform 854"/>
          <p:cNvSpPr/>
          <p:nvPr userDrawn="1">
            <p:custDataLst>
              <p:tags r:id="rId45"/>
            </p:custDataLst>
          </p:nvPr>
        </p:nvSpPr>
        <p:spPr bwMode="auto">
          <a:xfrm>
            <a:off x="667385" y="4377055"/>
            <a:ext cx="280035" cy="1392555"/>
          </a:xfrm>
          <a:custGeom>
            <a:avLst/>
            <a:gdLst>
              <a:gd name="T0" fmla="*/ 0 w 271"/>
              <a:gd name="T1" fmla="*/ 1198 h 1348"/>
              <a:gd name="T2" fmla="*/ 196 w 271"/>
              <a:gd name="T3" fmla="*/ 1348 h 1348"/>
              <a:gd name="T4" fmla="*/ 271 w 271"/>
              <a:gd name="T5" fmla="*/ 37 h 1348"/>
              <a:gd name="T6" fmla="*/ 132 w 271"/>
              <a:gd name="T7" fmla="*/ 0 h 1348"/>
              <a:gd name="T8" fmla="*/ 0 w 271"/>
              <a:gd name="T9" fmla="*/ 1198 h 1348"/>
            </a:gdLst>
            <a:ahLst/>
            <a:cxnLst>
              <a:cxn ang="0">
                <a:pos x="T0" y="T1"/>
              </a:cxn>
              <a:cxn ang="0">
                <a:pos x="T2" y="T3"/>
              </a:cxn>
              <a:cxn ang="0">
                <a:pos x="T4" y="T5"/>
              </a:cxn>
              <a:cxn ang="0">
                <a:pos x="T6" y="T7"/>
              </a:cxn>
              <a:cxn ang="0">
                <a:pos x="T8" y="T9"/>
              </a:cxn>
            </a:cxnLst>
            <a:rect l="0" t="0" r="r" b="b"/>
            <a:pathLst>
              <a:path w="271" h="1348">
                <a:moveTo>
                  <a:pt x="0" y="1198"/>
                </a:moveTo>
                <a:lnTo>
                  <a:pt x="196" y="1348"/>
                </a:lnTo>
                <a:lnTo>
                  <a:pt x="271" y="37"/>
                </a:lnTo>
                <a:lnTo>
                  <a:pt x="132" y="0"/>
                </a:lnTo>
                <a:lnTo>
                  <a:pt x="0" y="1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7" name="Freeform 855"/>
          <p:cNvSpPr/>
          <p:nvPr userDrawn="1">
            <p:custDataLst>
              <p:tags r:id="rId46"/>
            </p:custDataLst>
          </p:nvPr>
        </p:nvSpPr>
        <p:spPr bwMode="auto">
          <a:xfrm>
            <a:off x="803910" y="4373880"/>
            <a:ext cx="1178560" cy="41275"/>
          </a:xfrm>
          <a:custGeom>
            <a:avLst/>
            <a:gdLst>
              <a:gd name="T0" fmla="*/ 0 w 1141"/>
              <a:gd name="T1" fmla="*/ 3 h 40"/>
              <a:gd name="T2" fmla="*/ 139 w 1141"/>
              <a:gd name="T3" fmla="*/ 40 h 40"/>
              <a:gd name="T4" fmla="*/ 1141 w 1141"/>
              <a:gd name="T5" fmla="*/ 35 h 40"/>
              <a:gd name="T6" fmla="*/ 911 w 1141"/>
              <a:gd name="T7" fmla="*/ 0 h 40"/>
              <a:gd name="T8" fmla="*/ 0 w 1141"/>
              <a:gd name="T9" fmla="*/ 3 h 40"/>
            </a:gdLst>
            <a:ahLst/>
            <a:cxnLst>
              <a:cxn ang="0">
                <a:pos x="T0" y="T1"/>
              </a:cxn>
              <a:cxn ang="0">
                <a:pos x="T2" y="T3"/>
              </a:cxn>
              <a:cxn ang="0">
                <a:pos x="T4" y="T5"/>
              </a:cxn>
              <a:cxn ang="0">
                <a:pos x="T6" y="T7"/>
              </a:cxn>
              <a:cxn ang="0">
                <a:pos x="T8" y="T9"/>
              </a:cxn>
            </a:cxnLst>
            <a:rect l="0" t="0" r="r" b="b"/>
            <a:pathLst>
              <a:path w="1141" h="40">
                <a:moveTo>
                  <a:pt x="0" y="3"/>
                </a:moveTo>
                <a:lnTo>
                  <a:pt x="139" y="40"/>
                </a:lnTo>
                <a:lnTo>
                  <a:pt x="1141" y="35"/>
                </a:lnTo>
                <a:lnTo>
                  <a:pt x="911" y="0"/>
                </a:lnTo>
                <a:lnTo>
                  <a:pt x="0" y="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8" name="Freeform 856"/>
          <p:cNvSpPr/>
          <p:nvPr userDrawn="1">
            <p:custDataLst>
              <p:tags r:id="rId47"/>
            </p:custDataLst>
          </p:nvPr>
        </p:nvSpPr>
        <p:spPr bwMode="auto">
          <a:xfrm>
            <a:off x="1208405" y="4003040"/>
            <a:ext cx="462915" cy="415290"/>
          </a:xfrm>
          <a:custGeom>
            <a:avLst/>
            <a:gdLst>
              <a:gd name="T0" fmla="*/ 382 w 913"/>
              <a:gd name="T1" fmla="*/ 46 h 817"/>
              <a:gd name="T2" fmla="*/ 0 w 913"/>
              <a:gd name="T3" fmla="*/ 817 h 817"/>
              <a:gd name="T4" fmla="*/ 231 w 913"/>
              <a:gd name="T5" fmla="*/ 813 h 817"/>
              <a:gd name="T6" fmla="*/ 361 w 913"/>
              <a:gd name="T7" fmla="*/ 212 h 817"/>
              <a:gd name="T8" fmla="*/ 582 w 913"/>
              <a:gd name="T9" fmla="*/ 814 h 817"/>
              <a:gd name="T10" fmla="*/ 913 w 913"/>
              <a:gd name="T11" fmla="*/ 812 h 817"/>
              <a:gd name="T12" fmla="*/ 382 w 913"/>
              <a:gd name="T13" fmla="*/ 46 h 817"/>
            </a:gdLst>
            <a:ahLst/>
            <a:cxnLst>
              <a:cxn ang="0">
                <a:pos x="T0" y="T1"/>
              </a:cxn>
              <a:cxn ang="0">
                <a:pos x="T2" y="T3"/>
              </a:cxn>
              <a:cxn ang="0">
                <a:pos x="T4" y="T5"/>
              </a:cxn>
              <a:cxn ang="0">
                <a:pos x="T6" y="T7"/>
              </a:cxn>
              <a:cxn ang="0">
                <a:pos x="T8" y="T9"/>
              </a:cxn>
              <a:cxn ang="0">
                <a:pos x="T10" y="T11"/>
              </a:cxn>
              <a:cxn ang="0">
                <a:pos x="T12" y="T13"/>
              </a:cxn>
            </a:cxnLst>
            <a:rect l="0" t="0" r="r" b="b"/>
            <a:pathLst>
              <a:path w="913" h="817">
                <a:moveTo>
                  <a:pt x="382" y="46"/>
                </a:moveTo>
                <a:cubicBezTo>
                  <a:pt x="59" y="92"/>
                  <a:pt x="0" y="817"/>
                  <a:pt x="0" y="817"/>
                </a:cubicBezTo>
                <a:cubicBezTo>
                  <a:pt x="231" y="813"/>
                  <a:pt x="231" y="813"/>
                  <a:pt x="231" y="813"/>
                </a:cubicBezTo>
                <a:cubicBezTo>
                  <a:pt x="231" y="813"/>
                  <a:pt x="205" y="328"/>
                  <a:pt x="361" y="212"/>
                </a:cubicBezTo>
                <a:cubicBezTo>
                  <a:pt x="517" y="97"/>
                  <a:pt x="582" y="814"/>
                  <a:pt x="582" y="814"/>
                </a:cubicBezTo>
                <a:cubicBezTo>
                  <a:pt x="913" y="812"/>
                  <a:pt x="913" y="812"/>
                  <a:pt x="913" y="812"/>
                </a:cubicBezTo>
                <a:cubicBezTo>
                  <a:pt x="913" y="812"/>
                  <a:pt x="706" y="0"/>
                  <a:pt x="382" y="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9" name="Freeform 857"/>
          <p:cNvSpPr/>
          <p:nvPr userDrawn="1">
            <p:custDataLst>
              <p:tags r:id="rId48"/>
            </p:custDataLst>
          </p:nvPr>
        </p:nvSpPr>
        <p:spPr bwMode="auto">
          <a:xfrm>
            <a:off x="1269365" y="4029075"/>
            <a:ext cx="308610" cy="388620"/>
          </a:xfrm>
          <a:custGeom>
            <a:avLst/>
            <a:gdLst>
              <a:gd name="T0" fmla="*/ 255 w 609"/>
              <a:gd name="T1" fmla="*/ 80 h 764"/>
              <a:gd name="T2" fmla="*/ 0 w 609"/>
              <a:gd name="T3" fmla="*/ 762 h 764"/>
              <a:gd name="T4" fmla="*/ 111 w 609"/>
              <a:gd name="T5" fmla="*/ 762 h 764"/>
              <a:gd name="T6" fmla="*/ 241 w 609"/>
              <a:gd name="T7" fmla="*/ 162 h 764"/>
              <a:gd name="T8" fmla="*/ 462 w 609"/>
              <a:gd name="T9" fmla="*/ 763 h 764"/>
              <a:gd name="T10" fmla="*/ 559 w 609"/>
              <a:gd name="T11" fmla="*/ 764 h 764"/>
              <a:gd name="T12" fmla="*/ 609 w 609"/>
              <a:gd name="T13" fmla="*/ 763 h 764"/>
              <a:gd name="T14" fmla="*/ 255 w 609"/>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764">
                <a:moveTo>
                  <a:pt x="255" y="80"/>
                </a:moveTo>
                <a:cubicBezTo>
                  <a:pt x="14" y="210"/>
                  <a:pt x="0" y="762"/>
                  <a:pt x="0" y="762"/>
                </a:cubicBezTo>
                <a:cubicBezTo>
                  <a:pt x="111" y="762"/>
                  <a:pt x="111" y="762"/>
                  <a:pt x="111" y="762"/>
                </a:cubicBezTo>
                <a:cubicBezTo>
                  <a:pt x="110" y="755"/>
                  <a:pt x="87" y="277"/>
                  <a:pt x="241" y="162"/>
                </a:cubicBezTo>
                <a:cubicBezTo>
                  <a:pt x="395" y="48"/>
                  <a:pt x="461" y="745"/>
                  <a:pt x="462" y="763"/>
                </a:cubicBezTo>
                <a:cubicBezTo>
                  <a:pt x="559" y="764"/>
                  <a:pt x="559" y="764"/>
                  <a:pt x="559" y="764"/>
                </a:cubicBezTo>
                <a:cubicBezTo>
                  <a:pt x="609" y="763"/>
                  <a:pt x="609" y="763"/>
                  <a:pt x="609" y="763"/>
                </a:cubicBezTo>
                <a:cubicBezTo>
                  <a:pt x="481" y="0"/>
                  <a:pt x="255" y="80"/>
                  <a:pt x="255" y="8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858"/>
          <p:cNvSpPr/>
          <p:nvPr userDrawn="1">
            <p:custDataLst>
              <p:tags r:id="rId49"/>
            </p:custDataLst>
          </p:nvPr>
        </p:nvSpPr>
        <p:spPr bwMode="auto">
          <a:xfrm>
            <a:off x="1061720" y="4619625"/>
            <a:ext cx="1388745" cy="1191260"/>
          </a:xfrm>
          <a:custGeom>
            <a:avLst/>
            <a:gdLst>
              <a:gd name="T0" fmla="*/ 165 w 1344"/>
              <a:gd name="T1" fmla="*/ 0 h 1153"/>
              <a:gd name="T2" fmla="*/ 0 w 1344"/>
              <a:gd name="T3" fmla="*/ 1085 h 1153"/>
              <a:gd name="T4" fmla="*/ 88 w 1344"/>
              <a:gd name="T5" fmla="*/ 1096 h 1153"/>
              <a:gd name="T6" fmla="*/ 1344 w 1344"/>
              <a:gd name="T7" fmla="*/ 1153 h 1153"/>
              <a:gd name="T8" fmla="*/ 1220 w 1344"/>
              <a:gd name="T9" fmla="*/ 36 h 1153"/>
              <a:gd name="T10" fmla="*/ 165 w 1344"/>
              <a:gd name="T11" fmla="*/ 0 h 1153"/>
            </a:gdLst>
            <a:ahLst/>
            <a:cxnLst>
              <a:cxn ang="0">
                <a:pos x="T0" y="T1"/>
              </a:cxn>
              <a:cxn ang="0">
                <a:pos x="T2" y="T3"/>
              </a:cxn>
              <a:cxn ang="0">
                <a:pos x="T4" y="T5"/>
              </a:cxn>
              <a:cxn ang="0">
                <a:pos x="T6" y="T7"/>
              </a:cxn>
              <a:cxn ang="0">
                <a:pos x="T8" y="T9"/>
              </a:cxn>
              <a:cxn ang="0">
                <a:pos x="T10" y="T11"/>
              </a:cxn>
            </a:cxnLst>
            <a:rect l="0" t="0" r="r" b="b"/>
            <a:pathLst>
              <a:path w="1344" h="1153">
                <a:moveTo>
                  <a:pt x="165" y="0"/>
                </a:moveTo>
                <a:lnTo>
                  <a:pt x="0" y="1085"/>
                </a:lnTo>
                <a:lnTo>
                  <a:pt x="88" y="1096"/>
                </a:lnTo>
                <a:lnTo>
                  <a:pt x="1344" y="1153"/>
                </a:lnTo>
                <a:lnTo>
                  <a:pt x="1220" y="36"/>
                </a:lnTo>
                <a:lnTo>
                  <a:pt x="165"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1" name="Freeform 859"/>
          <p:cNvSpPr/>
          <p:nvPr userDrawn="1">
            <p:custDataLst>
              <p:tags r:id="rId50"/>
            </p:custDataLst>
          </p:nvPr>
        </p:nvSpPr>
        <p:spPr bwMode="auto">
          <a:xfrm>
            <a:off x="2322195" y="4619625"/>
            <a:ext cx="417195" cy="1192530"/>
          </a:xfrm>
          <a:custGeom>
            <a:avLst/>
            <a:gdLst>
              <a:gd name="T0" fmla="*/ 0 w 404"/>
              <a:gd name="T1" fmla="*/ 36 h 1154"/>
              <a:gd name="T2" fmla="*/ 124 w 404"/>
              <a:gd name="T3" fmla="*/ 1154 h 1154"/>
              <a:gd name="T4" fmla="*/ 404 w 404"/>
              <a:gd name="T5" fmla="*/ 1007 h 1154"/>
              <a:gd name="T6" fmla="*/ 174 w 404"/>
              <a:gd name="T7" fmla="*/ 0 h 1154"/>
              <a:gd name="T8" fmla="*/ 0 w 404"/>
              <a:gd name="T9" fmla="*/ 36 h 1154"/>
            </a:gdLst>
            <a:ahLst/>
            <a:cxnLst>
              <a:cxn ang="0">
                <a:pos x="T0" y="T1"/>
              </a:cxn>
              <a:cxn ang="0">
                <a:pos x="T2" y="T3"/>
              </a:cxn>
              <a:cxn ang="0">
                <a:pos x="T4" y="T5"/>
              </a:cxn>
              <a:cxn ang="0">
                <a:pos x="T6" y="T7"/>
              </a:cxn>
              <a:cxn ang="0">
                <a:pos x="T8" y="T9"/>
              </a:cxn>
            </a:cxnLst>
            <a:rect l="0" t="0" r="r" b="b"/>
            <a:pathLst>
              <a:path w="404" h="1154">
                <a:moveTo>
                  <a:pt x="0" y="36"/>
                </a:moveTo>
                <a:lnTo>
                  <a:pt x="124" y="1154"/>
                </a:lnTo>
                <a:lnTo>
                  <a:pt x="404" y="1007"/>
                </a:lnTo>
                <a:lnTo>
                  <a:pt x="174" y="0"/>
                </a:lnTo>
                <a:lnTo>
                  <a:pt x="0" y="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2" name="Freeform 860"/>
          <p:cNvSpPr/>
          <p:nvPr userDrawn="1">
            <p:custDataLst>
              <p:tags r:id="rId51"/>
            </p:custDataLst>
          </p:nvPr>
        </p:nvSpPr>
        <p:spPr bwMode="auto">
          <a:xfrm>
            <a:off x="1232535" y="4571365"/>
            <a:ext cx="1269365" cy="85725"/>
          </a:xfrm>
          <a:custGeom>
            <a:avLst/>
            <a:gdLst>
              <a:gd name="T0" fmla="*/ 0 w 1229"/>
              <a:gd name="T1" fmla="*/ 47 h 83"/>
              <a:gd name="T2" fmla="*/ 1055 w 1229"/>
              <a:gd name="T3" fmla="*/ 83 h 83"/>
              <a:gd name="T4" fmla="*/ 1229 w 1229"/>
              <a:gd name="T5" fmla="*/ 47 h 83"/>
              <a:gd name="T6" fmla="*/ 118 w 1229"/>
              <a:gd name="T7" fmla="*/ 0 h 83"/>
              <a:gd name="T8" fmla="*/ 0 w 1229"/>
              <a:gd name="T9" fmla="*/ 47 h 83"/>
            </a:gdLst>
            <a:ahLst/>
            <a:cxnLst>
              <a:cxn ang="0">
                <a:pos x="T0" y="T1"/>
              </a:cxn>
              <a:cxn ang="0">
                <a:pos x="T2" y="T3"/>
              </a:cxn>
              <a:cxn ang="0">
                <a:pos x="T4" y="T5"/>
              </a:cxn>
              <a:cxn ang="0">
                <a:pos x="T6" y="T7"/>
              </a:cxn>
              <a:cxn ang="0">
                <a:pos x="T8" y="T9"/>
              </a:cxn>
            </a:cxnLst>
            <a:rect l="0" t="0" r="r" b="b"/>
            <a:pathLst>
              <a:path w="1229" h="83">
                <a:moveTo>
                  <a:pt x="0" y="47"/>
                </a:moveTo>
                <a:lnTo>
                  <a:pt x="1055" y="83"/>
                </a:lnTo>
                <a:lnTo>
                  <a:pt x="1229" y="47"/>
                </a:lnTo>
                <a:lnTo>
                  <a:pt x="118" y="0"/>
                </a:lnTo>
                <a:lnTo>
                  <a:pt x="0" y="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3" name="Freeform 861"/>
          <p:cNvSpPr/>
          <p:nvPr userDrawn="1">
            <p:custDataLst>
              <p:tags r:id="rId52"/>
            </p:custDataLst>
          </p:nvPr>
        </p:nvSpPr>
        <p:spPr bwMode="auto">
          <a:xfrm>
            <a:off x="1616710" y="4262120"/>
            <a:ext cx="451485" cy="391795"/>
          </a:xfrm>
          <a:custGeom>
            <a:avLst/>
            <a:gdLst>
              <a:gd name="T0" fmla="*/ 452 w 889"/>
              <a:gd name="T1" fmla="*/ 16 h 771"/>
              <a:gd name="T2" fmla="*/ 0 w 889"/>
              <a:gd name="T3" fmla="*/ 749 h 771"/>
              <a:gd name="T4" fmla="*/ 216 w 889"/>
              <a:gd name="T5" fmla="*/ 762 h 771"/>
              <a:gd name="T6" fmla="*/ 493 w 889"/>
              <a:gd name="T7" fmla="*/ 169 h 771"/>
              <a:gd name="T8" fmla="*/ 622 w 889"/>
              <a:gd name="T9" fmla="*/ 741 h 771"/>
              <a:gd name="T10" fmla="*/ 889 w 889"/>
              <a:gd name="T11" fmla="*/ 771 h 771"/>
              <a:gd name="T12" fmla="*/ 452 w 889"/>
              <a:gd name="T13" fmla="*/ 16 h 771"/>
            </a:gdLst>
            <a:ahLst/>
            <a:cxnLst>
              <a:cxn ang="0">
                <a:pos x="T0" y="T1"/>
              </a:cxn>
              <a:cxn ang="0">
                <a:pos x="T2" y="T3"/>
              </a:cxn>
              <a:cxn ang="0">
                <a:pos x="T4" y="T5"/>
              </a:cxn>
              <a:cxn ang="0">
                <a:pos x="T6" y="T7"/>
              </a:cxn>
              <a:cxn ang="0">
                <a:pos x="T8" y="T9"/>
              </a:cxn>
              <a:cxn ang="0">
                <a:pos x="T10" y="T11"/>
              </a:cxn>
              <a:cxn ang="0">
                <a:pos x="T12" y="T13"/>
              </a:cxn>
            </a:cxnLst>
            <a:rect l="0" t="0" r="r" b="b"/>
            <a:pathLst>
              <a:path w="889" h="771">
                <a:moveTo>
                  <a:pt x="452" y="16"/>
                </a:moveTo>
                <a:cubicBezTo>
                  <a:pt x="49" y="0"/>
                  <a:pt x="0" y="749"/>
                  <a:pt x="0" y="749"/>
                </a:cubicBezTo>
                <a:cubicBezTo>
                  <a:pt x="216" y="762"/>
                  <a:pt x="216" y="762"/>
                  <a:pt x="216" y="762"/>
                </a:cubicBezTo>
                <a:cubicBezTo>
                  <a:pt x="293" y="418"/>
                  <a:pt x="355" y="137"/>
                  <a:pt x="493" y="169"/>
                </a:cubicBezTo>
                <a:cubicBezTo>
                  <a:pt x="631" y="202"/>
                  <a:pt x="622" y="741"/>
                  <a:pt x="622" y="741"/>
                </a:cubicBezTo>
                <a:cubicBezTo>
                  <a:pt x="889" y="771"/>
                  <a:pt x="889" y="771"/>
                  <a:pt x="889" y="771"/>
                </a:cubicBezTo>
                <a:cubicBezTo>
                  <a:pt x="889" y="771"/>
                  <a:pt x="855" y="33"/>
                  <a:pt x="452"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4" name="Freeform 862"/>
          <p:cNvSpPr/>
          <p:nvPr userDrawn="1">
            <p:custDataLst>
              <p:tags r:id="rId53"/>
            </p:custDataLst>
          </p:nvPr>
        </p:nvSpPr>
        <p:spPr bwMode="auto">
          <a:xfrm>
            <a:off x="1694180" y="4264660"/>
            <a:ext cx="300355" cy="380365"/>
          </a:xfrm>
          <a:custGeom>
            <a:avLst/>
            <a:gdLst>
              <a:gd name="T0" fmla="*/ 261 w 593"/>
              <a:gd name="T1" fmla="*/ 89 h 749"/>
              <a:gd name="T2" fmla="*/ 0 w 593"/>
              <a:gd name="T3" fmla="*/ 748 h 749"/>
              <a:gd name="T4" fmla="*/ 87 w 593"/>
              <a:gd name="T5" fmla="*/ 740 h 749"/>
              <a:gd name="T6" fmla="*/ 340 w 593"/>
              <a:gd name="T7" fmla="*/ 165 h 749"/>
              <a:gd name="T8" fmla="*/ 469 w 593"/>
              <a:gd name="T9" fmla="*/ 737 h 749"/>
              <a:gd name="T10" fmla="*/ 593 w 593"/>
              <a:gd name="T11" fmla="*/ 749 h 749"/>
              <a:gd name="T12" fmla="*/ 261 w 593"/>
              <a:gd name="T13" fmla="*/ 89 h 749"/>
            </a:gdLst>
            <a:ahLst/>
            <a:cxnLst>
              <a:cxn ang="0">
                <a:pos x="T0" y="T1"/>
              </a:cxn>
              <a:cxn ang="0">
                <a:pos x="T2" y="T3"/>
              </a:cxn>
              <a:cxn ang="0">
                <a:pos x="T4" y="T5"/>
              </a:cxn>
              <a:cxn ang="0">
                <a:pos x="T6" y="T7"/>
              </a:cxn>
              <a:cxn ang="0">
                <a:pos x="T8" y="T9"/>
              </a:cxn>
              <a:cxn ang="0">
                <a:pos x="T10" y="T11"/>
              </a:cxn>
              <a:cxn ang="0">
                <a:pos x="T12" y="T13"/>
              </a:cxn>
            </a:cxnLst>
            <a:rect l="0" t="0" r="r" b="b"/>
            <a:pathLst>
              <a:path w="593" h="749">
                <a:moveTo>
                  <a:pt x="261" y="89"/>
                </a:moveTo>
                <a:cubicBezTo>
                  <a:pt x="47" y="179"/>
                  <a:pt x="0" y="748"/>
                  <a:pt x="0" y="748"/>
                </a:cubicBezTo>
                <a:cubicBezTo>
                  <a:pt x="87" y="740"/>
                  <a:pt x="87" y="740"/>
                  <a:pt x="87" y="740"/>
                </a:cubicBezTo>
                <a:cubicBezTo>
                  <a:pt x="168" y="75"/>
                  <a:pt x="340" y="165"/>
                  <a:pt x="340" y="165"/>
                </a:cubicBezTo>
                <a:cubicBezTo>
                  <a:pt x="513" y="149"/>
                  <a:pt x="469" y="737"/>
                  <a:pt x="469" y="737"/>
                </a:cubicBezTo>
                <a:cubicBezTo>
                  <a:pt x="593" y="749"/>
                  <a:pt x="593" y="749"/>
                  <a:pt x="593" y="749"/>
                </a:cubicBezTo>
                <a:cubicBezTo>
                  <a:pt x="561" y="0"/>
                  <a:pt x="261" y="89"/>
                  <a:pt x="26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6" name="Freeform 863"/>
          <p:cNvSpPr/>
          <p:nvPr userDrawn="1">
            <p:custDataLst>
              <p:tags r:id="rId54"/>
            </p:custDataLst>
          </p:nvPr>
        </p:nvSpPr>
        <p:spPr bwMode="auto">
          <a:xfrm>
            <a:off x="3620770" y="3037205"/>
            <a:ext cx="715010" cy="698500"/>
          </a:xfrm>
          <a:custGeom>
            <a:avLst/>
            <a:gdLst>
              <a:gd name="T0" fmla="*/ 572 w 1408"/>
              <a:gd name="T1" fmla="*/ 793 h 1376"/>
              <a:gd name="T2" fmla="*/ 552 w 1408"/>
              <a:gd name="T3" fmla="*/ 632 h 1376"/>
              <a:gd name="T4" fmla="*/ 592 w 1408"/>
              <a:gd name="T5" fmla="*/ 504 h 1376"/>
              <a:gd name="T6" fmla="*/ 314 w 1408"/>
              <a:gd name="T7" fmla="*/ 127 h 1376"/>
              <a:gd name="T8" fmla="*/ 65 w 1408"/>
              <a:gd name="T9" fmla="*/ 107 h 1376"/>
              <a:gd name="T10" fmla="*/ 343 w 1408"/>
              <a:gd name="T11" fmla="*/ 1352 h 1376"/>
              <a:gd name="T12" fmla="*/ 1408 w 1408"/>
              <a:gd name="T13" fmla="*/ 685 h 1376"/>
              <a:gd name="T14" fmla="*/ 1239 w 1408"/>
              <a:gd name="T15" fmla="*/ 396 h 1376"/>
              <a:gd name="T16" fmla="*/ 572 w 1408"/>
              <a:gd name="T17" fmla="*/ 79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376">
                <a:moveTo>
                  <a:pt x="572" y="793"/>
                </a:moveTo>
                <a:cubicBezTo>
                  <a:pt x="552" y="632"/>
                  <a:pt x="552" y="632"/>
                  <a:pt x="552" y="632"/>
                </a:cubicBezTo>
                <a:cubicBezTo>
                  <a:pt x="552" y="632"/>
                  <a:pt x="572" y="573"/>
                  <a:pt x="592" y="504"/>
                </a:cubicBezTo>
                <a:cubicBezTo>
                  <a:pt x="612" y="436"/>
                  <a:pt x="418" y="254"/>
                  <a:pt x="314" y="127"/>
                </a:cubicBezTo>
                <a:cubicBezTo>
                  <a:pt x="209" y="0"/>
                  <a:pt x="65" y="107"/>
                  <a:pt x="65" y="107"/>
                </a:cubicBezTo>
                <a:cubicBezTo>
                  <a:pt x="0" y="622"/>
                  <a:pt x="304" y="1327"/>
                  <a:pt x="343" y="1352"/>
                </a:cubicBezTo>
                <a:cubicBezTo>
                  <a:pt x="383" y="1376"/>
                  <a:pt x="1408" y="685"/>
                  <a:pt x="1408" y="685"/>
                </a:cubicBezTo>
                <a:cubicBezTo>
                  <a:pt x="1239" y="396"/>
                  <a:pt x="1239" y="396"/>
                  <a:pt x="1239" y="396"/>
                </a:cubicBezTo>
                <a:lnTo>
                  <a:pt x="572" y="79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7" name="Freeform 864"/>
          <p:cNvSpPr/>
          <p:nvPr userDrawn="1">
            <p:custDataLst>
              <p:tags r:id="rId55"/>
            </p:custDataLst>
          </p:nvPr>
        </p:nvSpPr>
        <p:spPr bwMode="auto">
          <a:xfrm>
            <a:off x="3887470" y="3963670"/>
            <a:ext cx="782955" cy="1431290"/>
          </a:xfrm>
          <a:custGeom>
            <a:avLst/>
            <a:gdLst>
              <a:gd name="T0" fmla="*/ 0 w 1542"/>
              <a:gd name="T1" fmla="*/ 0 h 2817"/>
              <a:gd name="T2" fmla="*/ 736 w 1542"/>
              <a:gd name="T3" fmla="*/ 716 h 2817"/>
              <a:gd name="T4" fmla="*/ 766 w 1542"/>
              <a:gd name="T5" fmla="*/ 2817 h 2817"/>
              <a:gd name="T6" fmla="*/ 1542 w 1542"/>
              <a:gd name="T7" fmla="*/ 2803 h 2817"/>
              <a:gd name="T8" fmla="*/ 1430 w 1542"/>
              <a:gd name="T9" fmla="*/ 554 h 2817"/>
              <a:gd name="T10" fmla="*/ 0 w 1542"/>
              <a:gd name="T11" fmla="*/ 0 h 2817"/>
            </a:gdLst>
            <a:ahLst/>
            <a:cxnLst>
              <a:cxn ang="0">
                <a:pos x="T0" y="T1"/>
              </a:cxn>
              <a:cxn ang="0">
                <a:pos x="T2" y="T3"/>
              </a:cxn>
              <a:cxn ang="0">
                <a:pos x="T4" y="T5"/>
              </a:cxn>
              <a:cxn ang="0">
                <a:pos x="T6" y="T7"/>
              </a:cxn>
              <a:cxn ang="0">
                <a:pos x="T8" y="T9"/>
              </a:cxn>
              <a:cxn ang="0">
                <a:pos x="T10" y="T11"/>
              </a:cxn>
            </a:cxnLst>
            <a:rect l="0" t="0" r="r" b="b"/>
            <a:pathLst>
              <a:path w="1542" h="2817">
                <a:moveTo>
                  <a:pt x="0" y="0"/>
                </a:moveTo>
                <a:cubicBezTo>
                  <a:pt x="52" y="139"/>
                  <a:pt x="736" y="716"/>
                  <a:pt x="736" y="716"/>
                </a:cubicBezTo>
                <a:cubicBezTo>
                  <a:pt x="766" y="2817"/>
                  <a:pt x="766" y="2817"/>
                  <a:pt x="766" y="2817"/>
                </a:cubicBezTo>
                <a:cubicBezTo>
                  <a:pt x="1542" y="2803"/>
                  <a:pt x="1542" y="2803"/>
                  <a:pt x="1542" y="2803"/>
                </a:cubicBezTo>
                <a:cubicBezTo>
                  <a:pt x="1542" y="2803"/>
                  <a:pt x="1505" y="966"/>
                  <a:pt x="1430" y="554"/>
                </a:cubicBezTo>
                <a:cubicBezTo>
                  <a:pt x="1356" y="143"/>
                  <a:pt x="0" y="0"/>
                  <a:pt x="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8" name="Freeform 865"/>
          <p:cNvSpPr/>
          <p:nvPr userDrawn="1">
            <p:custDataLst>
              <p:tags r:id="rId56"/>
            </p:custDataLst>
          </p:nvPr>
        </p:nvSpPr>
        <p:spPr bwMode="auto">
          <a:xfrm>
            <a:off x="2538095" y="3976370"/>
            <a:ext cx="363855" cy="1840230"/>
          </a:xfrm>
          <a:custGeom>
            <a:avLst/>
            <a:gdLst>
              <a:gd name="T0" fmla="*/ 0 w 352"/>
              <a:gd name="T1" fmla="*/ 1777 h 1781"/>
              <a:gd name="T2" fmla="*/ 66 w 352"/>
              <a:gd name="T3" fmla="*/ 1781 h 1781"/>
              <a:gd name="T4" fmla="*/ 352 w 352"/>
              <a:gd name="T5" fmla="*/ 7 h 1781"/>
              <a:gd name="T6" fmla="*/ 293 w 352"/>
              <a:gd name="T7" fmla="*/ 0 h 1781"/>
              <a:gd name="T8" fmla="*/ 0 w 352"/>
              <a:gd name="T9" fmla="*/ 1777 h 1781"/>
            </a:gdLst>
            <a:ahLst/>
            <a:cxnLst>
              <a:cxn ang="0">
                <a:pos x="T0" y="T1"/>
              </a:cxn>
              <a:cxn ang="0">
                <a:pos x="T2" y="T3"/>
              </a:cxn>
              <a:cxn ang="0">
                <a:pos x="T4" y="T5"/>
              </a:cxn>
              <a:cxn ang="0">
                <a:pos x="T6" y="T7"/>
              </a:cxn>
              <a:cxn ang="0">
                <a:pos x="T8" y="T9"/>
              </a:cxn>
            </a:cxnLst>
            <a:rect l="0" t="0" r="r" b="b"/>
            <a:pathLst>
              <a:path w="352" h="1781">
                <a:moveTo>
                  <a:pt x="0" y="1777"/>
                </a:moveTo>
                <a:lnTo>
                  <a:pt x="66" y="1781"/>
                </a:lnTo>
                <a:lnTo>
                  <a:pt x="352" y="7"/>
                </a:lnTo>
                <a:lnTo>
                  <a:pt x="293" y="0"/>
                </a:lnTo>
                <a:lnTo>
                  <a:pt x="0" y="17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9" name="Freeform 866"/>
          <p:cNvSpPr/>
          <p:nvPr userDrawn="1">
            <p:custDataLst>
              <p:tags r:id="rId57"/>
            </p:custDataLst>
          </p:nvPr>
        </p:nvSpPr>
        <p:spPr bwMode="auto">
          <a:xfrm>
            <a:off x="4777105" y="3973195"/>
            <a:ext cx="393700" cy="1843405"/>
          </a:xfrm>
          <a:custGeom>
            <a:avLst/>
            <a:gdLst>
              <a:gd name="T0" fmla="*/ 0 w 381"/>
              <a:gd name="T1" fmla="*/ 0 h 1784"/>
              <a:gd name="T2" fmla="*/ 312 w 381"/>
              <a:gd name="T3" fmla="*/ 1784 h 1784"/>
              <a:gd name="T4" fmla="*/ 381 w 381"/>
              <a:gd name="T5" fmla="*/ 1784 h 1784"/>
              <a:gd name="T6" fmla="*/ 66 w 381"/>
              <a:gd name="T7" fmla="*/ 3 h 1784"/>
              <a:gd name="T8" fmla="*/ 0 w 381"/>
              <a:gd name="T9" fmla="*/ 0 h 1784"/>
            </a:gdLst>
            <a:ahLst/>
            <a:cxnLst>
              <a:cxn ang="0">
                <a:pos x="T0" y="T1"/>
              </a:cxn>
              <a:cxn ang="0">
                <a:pos x="T2" y="T3"/>
              </a:cxn>
              <a:cxn ang="0">
                <a:pos x="T4" y="T5"/>
              </a:cxn>
              <a:cxn ang="0">
                <a:pos x="T6" y="T7"/>
              </a:cxn>
              <a:cxn ang="0">
                <a:pos x="T8" y="T9"/>
              </a:cxn>
            </a:cxnLst>
            <a:rect l="0" t="0" r="r" b="b"/>
            <a:pathLst>
              <a:path w="381" h="1784">
                <a:moveTo>
                  <a:pt x="0" y="0"/>
                </a:moveTo>
                <a:lnTo>
                  <a:pt x="312" y="1784"/>
                </a:lnTo>
                <a:lnTo>
                  <a:pt x="381" y="1784"/>
                </a:lnTo>
                <a:lnTo>
                  <a:pt x="66" y="3"/>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0" name="Freeform 867"/>
          <p:cNvSpPr/>
          <p:nvPr userDrawn="1">
            <p:custDataLst>
              <p:tags r:id="rId58"/>
            </p:custDataLst>
          </p:nvPr>
        </p:nvSpPr>
        <p:spPr bwMode="auto">
          <a:xfrm>
            <a:off x="3653790" y="5467985"/>
            <a:ext cx="232410" cy="372745"/>
          </a:xfrm>
          <a:custGeom>
            <a:avLst/>
            <a:gdLst>
              <a:gd name="T0" fmla="*/ 271 w 458"/>
              <a:gd name="T1" fmla="*/ 24 h 735"/>
              <a:gd name="T2" fmla="*/ 94 w 458"/>
              <a:gd name="T3" fmla="*/ 78 h 735"/>
              <a:gd name="T4" fmla="*/ 0 w 458"/>
              <a:gd name="T5" fmla="*/ 225 h 735"/>
              <a:gd name="T6" fmla="*/ 55 w 458"/>
              <a:gd name="T7" fmla="*/ 299 h 735"/>
              <a:gd name="T8" fmla="*/ 164 w 458"/>
              <a:gd name="T9" fmla="*/ 230 h 735"/>
              <a:gd name="T10" fmla="*/ 159 w 458"/>
              <a:gd name="T11" fmla="*/ 353 h 735"/>
              <a:gd name="T12" fmla="*/ 199 w 458"/>
              <a:gd name="T13" fmla="*/ 573 h 735"/>
              <a:gd name="T14" fmla="*/ 408 w 458"/>
              <a:gd name="T15" fmla="*/ 730 h 735"/>
              <a:gd name="T16" fmla="*/ 428 w 458"/>
              <a:gd name="T17" fmla="*/ 514 h 735"/>
              <a:gd name="T18" fmla="*/ 271 w 458"/>
              <a:gd name="T19" fmla="*/ 2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35">
                <a:moveTo>
                  <a:pt x="271" y="24"/>
                </a:moveTo>
                <a:cubicBezTo>
                  <a:pt x="271" y="24"/>
                  <a:pt x="159" y="0"/>
                  <a:pt x="94" y="78"/>
                </a:cubicBezTo>
                <a:cubicBezTo>
                  <a:pt x="0" y="225"/>
                  <a:pt x="0" y="225"/>
                  <a:pt x="0" y="225"/>
                </a:cubicBezTo>
                <a:cubicBezTo>
                  <a:pt x="55" y="299"/>
                  <a:pt x="55" y="299"/>
                  <a:pt x="55" y="299"/>
                </a:cubicBezTo>
                <a:cubicBezTo>
                  <a:pt x="164" y="230"/>
                  <a:pt x="164" y="230"/>
                  <a:pt x="164" y="230"/>
                </a:cubicBezTo>
                <a:cubicBezTo>
                  <a:pt x="164" y="230"/>
                  <a:pt x="154" y="245"/>
                  <a:pt x="159" y="353"/>
                </a:cubicBezTo>
                <a:cubicBezTo>
                  <a:pt x="164" y="460"/>
                  <a:pt x="124" y="475"/>
                  <a:pt x="199" y="573"/>
                </a:cubicBezTo>
                <a:cubicBezTo>
                  <a:pt x="274" y="671"/>
                  <a:pt x="358" y="735"/>
                  <a:pt x="408" y="730"/>
                </a:cubicBezTo>
                <a:cubicBezTo>
                  <a:pt x="458" y="725"/>
                  <a:pt x="428" y="514"/>
                  <a:pt x="428" y="514"/>
                </a:cubicBezTo>
                <a:lnTo>
                  <a:pt x="271"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1" name="Freeform 868"/>
          <p:cNvSpPr/>
          <p:nvPr userDrawn="1">
            <p:custDataLst>
              <p:tags r:id="rId59"/>
            </p:custDataLst>
          </p:nvPr>
        </p:nvSpPr>
        <p:spPr bwMode="auto">
          <a:xfrm>
            <a:off x="4401820" y="5560060"/>
            <a:ext cx="323215" cy="268605"/>
          </a:xfrm>
          <a:custGeom>
            <a:avLst/>
            <a:gdLst>
              <a:gd name="T0" fmla="*/ 513 w 637"/>
              <a:gd name="T1" fmla="*/ 324 h 529"/>
              <a:gd name="T2" fmla="*/ 448 w 637"/>
              <a:gd name="T3" fmla="*/ 289 h 529"/>
              <a:gd name="T4" fmla="*/ 130 w 637"/>
              <a:gd name="T5" fmla="*/ 0 h 529"/>
              <a:gd name="T6" fmla="*/ 0 w 637"/>
              <a:gd name="T7" fmla="*/ 103 h 529"/>
              <a:gd name="T8" fmla="*/ 40 w 637"/>
              <a:gd name="T9" fmla="*/ 265 h 529"/>
              <a:gd name="T10" fmla="*/ 55 w 637"/>
              <a:gd name="T11" fmla="*/ 451 h 529"/>
              <a:gd name="T12" fmla="*/ 165 w 637"/>
              <a:gd name="T13" fmla="*/ 456 h 529"/>
              <a:gd name="T14" fmla="*/ 170 w 637"/>
              <a:gd name="T15" fmla="*/ 294 h 529"/>
              <a:gd name="T16" fmla="*/ 229 w 637"/>
              <a:gd name="T17" fmla="*/ 348 h 529"/>
              <a:gd name="T18" fmla="*/ 314 w 637"/>
              <a:gd name="T19" fmla="*/ 505 h 529"/>
              <a:gd name="T20" fmla="*/ 612 w 637"/>
              <a:gd name="T21" fmla="*/ 505 h 529"/>
              <a:gd name="T22" fmla="*/ 513 w 637"/>
              <a:gd name="T23" fmla="*/ 3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529">
                <a:moveTo>
                  <a:pt x="513" y="324"/>
                </a:moveTo>
                <a:cubicBezTo>
                  <a:pt x="448" y="289"/>
                  <a:pt x="448" y="289"/>
                  <a:pt x="448" y="289"/>
                </a:cubicBezTo>
                <a:cubicBezTo>
                  <a:pt x="130" y="0"/>
                  <a:pt x="130" y="0"/>
                  <a:pt x="130" y="0"/>
                </a:cubicBezTo>
                <a:cubicBezTo>
                  <a:pt x="130" y="0"/>
                  <a:pt x="0" y="15"/>
                  <a:pt x="0" y="103"/>
                </a:cubicBezTo>
                <a:cubicBezTo>
                  <a:pt x="0" y="191"/>
                  <a:pt x="40" y="167"/>
                  <a:pt x="40" y="265"/>
                </a:cubicBezTo>
                <a:cubicBezTo>
                  <a:pt x="40" y="363"/>
                  <a:pt x="55" y="451"/>
                  <a:pt x="55" y="451"/>
                </a:cubicBezTo>
                <a:cubicBezTo>
                  <a:pt x="165" y="456"/>
                  <a:pt x="165" y="456"/>
                  <a:pt x="165" y="456"/>
                </a:cubicBezTo>
                <a:cubicBezTo>
                  <a:pt x="170" y="294"/>
                  <a:pt x="170" y="294"/>
                  <a:pt x="170" y="294"/>
                </a:cubicBezTo>
                <a:cubicBezTo>
                  <a:pt x="170" y="294"/>
                  <a:pt x="204" y="299"/>
                  <a:pt x="229" y="348"/>
                </a:cubicBezTo>
                <a:cubicBezTo>
                  <a:pt x="254" y="397"/>
                  <a:pt x="269" y="480"/>
                  <a:pt x="314" y="505"/>
                </a:cubicBezTo>
                <a:cubicBezTo>
                  <a:pt x="359" y="529"/>
                  <a:pt x="612" y="505"/>
                  <a:pt x="612" y="505"/>
                </a:cubicBezTo>
                <a:cubicBezTo>
                  <a:pt x="612" y="505"/>
                  <a:pt x="637" y="382"/>
                  <a:pt x="513" y="32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3" name="Freeform 869"/>
          <p:cNvSpPr/>
          <p:nvPr userDrawn="1">
            <p:custDataLst>
              <p:tags r:id="rId60"/>
            </p:custDataLst>
          </p:nvPr>
        </p:nvSpPr>
        <p:spPr bwMode="auto">
          <a:xfrm>
            <a:off x="4776470" y="4475480"/>
            <a:ext cx="455295" cy="988695"/>
          </a:xfrm>
          <a:custGeom>
            <a:avLst/>
            <a:gdLst>
              <a:gd name="T0" fmla="*/ 157 w 896"/>
              <a:gd name="T1" fmla="*/ 0 h 1947"/>
              <a:gd name="T2" fmla="*/ 627 w 896"/>
              <a:gd name="T3" fmla="*/ 1947 h 1947"/>
              <a:gd name="T4" fmla="*/ 881 w 896"/>
              <a:gd name="T5" fmla="*/ 1947 h 1947"/>
              <a:gd name="T6" fmla="*/ 157 w 896"/>
              <a:gd name="T7" fmla="*/ 0 h 1947"/>
            </a:gdLst>
            <a:ahLst/>
            <a:cxnLst>
              <a:cxn ang="0">
                <a:pos x="T0" y="T1"/>
              </a:cxn>
              <a:cxn ang="0">
                <a:pos x="T2" y="T3"/>
              </a:cxn>
              <a:cxn ang="0">
                <a:pos x="T4" y="T5"/>
              </a:cxn>
              <a:cxn ang="0">
                <a:pos x="T6" y="T7"/>
              </a:cxn>
            </a:cxnLst>
            <a:rect l="0" t="0" r="r" b="b"/>
            <a:pathLst>
              <a:path w="896" h="1947">
                <a:moveTo>
                  <a:pt x="157" y="0"/>
                </a:moveTo>
                <a:cubicBezTo>
                  <a:pt x="0" y="867"/>
                  <a:pt x="635" y="1918"/>
                  <a:pt x="627" y="1947"/>
                </a:cubicBezTo>
                <a:cubicBezTo>
                  <a:pt x="881" y="1947"/>
                  <a:pt x="881" y="1947"/>
                  <a:pt x="881" y="1947"/>
                </a:cubicBezTo>
                <a:cubicBezTo>
                  <a:pt x="896" y="551"/>
                  <a:pt x="157" y="0"/>
                  <a:pt x="157"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4" name="Freeform 870"/>
          <p:cNvSpPr/>
          <p:nvPr userDrawn="1">
            <p:custDataLst>
              <p:tags r:id="rId61"/>
            </p:custDataLst>
          </p:nvPr>
        </p:nvSpPr>
        <p:spPr bwMode="auto">
          <a:xfrm>
            <a:off x="4799965" y="4497705"/>
            <a:ext cx="700405" cy="962660"/>
          </a:xfrm>
          <a:custGeom>
            <a:avLst/>
            <a:gdLst>
              <a:gd name="T0" fmla="*/ 672 w 1381"/>
              <a:gd name="T1" fmla="*/ 0 h 1896"/>
              <a:gd name="T2" fmla="*/ 702 w 1381"/>
              <a:gd name="T3" fmla="*/ 1896 h 1896"/>
              <a:gd name="T4" fmla="*/ 903 w 1381"/>
              <a:gd name="T5" fmla="*/ 1896 h 1896"/>
              <a:gd name="T6" fmla="*/ 672 w 1381"/>
              <a:gd name="T7" fmla="*/ 0 h 1896"/>
            </a:gdLst>
            <a:ahLst/>
            <a:cxnLst>
              <a:cxn ang="0">
                <a:pos x="T0" y="T1"/>
              </a:cxn>
              <a:cxn ang="0">
                <a:pos x="T2" y="T3"/>
              </a:cxn>
              <a:cxn ang="0">
                <a:pos x="T4" y="T5"/>
              </a:cxn>
              <a:cxn ang="0">
                <a:pos x="T6" y="T7"/>
              </a:cxn>
            </a:cxnLst>
            <a:rect l="0" t="0" r="r" b="b"/>
            <a:pathLst>
              <a:path w="1381" h="1896">
                <a:moveTo>
                  <a:pt x="672" y="0"/>
                </a:moveTo>
                <a:cubicBezTo>
                  <a:pt x="0" y="529"/>
                  <a:pt x="702" y="1896"/>
                  <a:pt x="702" y="1896"/>
                </a:cubicBezTo>
                <a:cubicBezTo>
                  <a:pt x="903" y="1896"/>
                  <a:pt x="903" y="1896"/>
                  <a:pt x="903" y="1896"/>
                </a:cubicBezTo>
                <a:cubicBezTo>
                  <a:pt x="1381" y="441"/>
                  <a:pt x="672" y="0"/>
                  <a:pt x="67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5" name="Freeform 871"/>
          <p:cNvSpPr/>
          <p:nvPr userDrawn="1">
            <p:custDataLst>
              <p:tags r:id="rId62"/>
            </p:custDataLst>
          </p:nvPr>
        </p:nvSpPr>
        <p:spPr bwMode="auto">
          <a:xfrm>
            <a:off x="5128260" y="4497705"/>
            <a:ext cx="87630" cy="960120"/>
          </a:xfrm>
          <a:custGeom>
            <a:avLst/>
            <a:gdLst>
              <a:gd name="T0" fmla="*/ 0 w 173"/>
              <a:gd name="T1" fmla="*/ 0 h 1890"/>
              <a:gd name="T2" fmla="*/ 128 w 173"/>
              <a:gd name="T3" fmla="*/ 1890 h 1890"/>
              <a:gd name="T4" fmla="*/ 173 w 173"/>
              <a:gd name="T5" fmla="*/ 1873 h 1890"/>
              <a:gd name="T6" fmla="*/ 48 w 173"/>
              <a:gd name="T7" fmla="*/ 0 h 1890"/>
              <a:gd name="T8" fmla="*/ 0 w 173"/>
              <a:gd name="T9" fmla="*/ 0 h 1890"/>
            </a:gdLst>
            <a:ahLst/>
            <a:cxnLst>
              <a:cxn ang="0">
                <a:pos x="T0" y="T1"/>
              </a:cxn>
              <a:cxn ang="0">
                <a:pos x="T2" y="T3"/>
              </a:cxn>
              <a:cxn ang="0">
                <a:pos x="T4" y="T5"/>
              </a:cxn>
              <a:cxn ang="0">
                <a:pos x="T6" y="T7"/>
              </a:cxn>
              <a:cxn ang="0">
                <a:pos x="T8" y="T9"/>
              </a:cxn>
            </a:cxnLst>
            <a:rect l="0" t="0" r="r" b="b"/>
            <a:pathLst>
              <a:path w="173" h="1890">
                <a:moveTo>
                  <a:pt x="0" y="0"/>
                </a:moveTo>
                <a:cubicBezTo>
                  <a:pt x="0" y="65"/>
                  <a:pt x="16" y="1581"/>
                  <a:pt x="128" y="1890"/>
                </a:cubicBezTo>
                <a:cubicBezTo>
                  <a:pt x="173" y="1873"/>
                  <a:pt x="173" y="1873"/>
                  <a:pt x="173" y="1873"/>
                </a:cubicBezTo>
                <a:cubicBezTo>
                  <a:pt x="64" y="1572"/>
                  <a:pt x="48" y="16"/>
                  <a:pt x="48" y="0"/>
                </a:cubicBez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6" name="Freeform 872"/>
          <p:cNvSpPr/>
          <p:nvPr userDrawn="1">
            <p:custDataLst>
              <p:tags r:id="rId63"/>
            </p:custDataLst>
          </p:nvPr>
        </p:nvSpPr>
        <p:spPr bwMode="auto">
          <a:xfrm>
            <a:off x="4984750" y="4322445"/>
            <a:ext cx="647700" cy="1145540"/>
          </a:xfrm>
          <a:custGeom>
            <a:avLst/>
            <a:gdLst>
              <a:gd name="T0" fmla="*/ 1224 w 1276"/>
              <a:gd name="T1" fmla="*/ 735 h 2256"/>
              <a:gd name="T2" fmla="*/ 1127 w 1276"/>
              <a:gd name="T3" fmla="*/ 0 h 2256"/>
              <a:gd name="T4" fmla="*/ 507 w 1276"/>
              <a:gd name="T5" fmla="*/ 2248 h 2256"/>
              <a:gd name="T6" fmla="*/ 679 w 1276"/>
              <a:gd name="T7" fmla="*/ 2256 h 2256"/>
              <a:gd name="T8" fmla="*/ 1239 w 1276"/>
              <a:gd name="T9" fmla="*/ 860 h 2256"/>
              <a:gd name="T10" fmla="*/ 1060 w 1276"/>
              <a:gd name="T11" fmla="*/ 786 h 2256"/>
              <a:gd name="T12" fmla="*/ 1224 w 1276"/>
              <a:gd name="T13" fmla="*/ 735 h 2256"/>
            </a:gdLst>
            <a:ahLst/>
            <a:cxnLst>
              <a:cxn ang="0">
                <a:pos x="T0" y="T1"/>
              </a:cxn>
              <a:cxn ang="0">
                <a:pos x="T2" y="T3"/>
              </a:cxn>
              <a:cxn ang="0">
                <a:pos x="T4" y="T5"/>
              </a:cxn>
              <a:cxn ang="0">
                <a:pos x="T6" y="T7"/>
              </a:cxn>
              <a:cxn ang="0">
                <a:pos x="T8" y="T9"/>
              </a:cxn>
              <a:cxn ang="0">
                <a:pos x="T10" y="T11"/>
              </a:cxn>
              <a:cxn ang="0">
                <a:pos x="T12" y="T13"/>
              </a:cxn>
            </a:cxnLst>
            <a:rect l="0" t="0" r="r" b="b"/>
            <a:pathLst>
              <a:path w="1276" h="2256">
                <a:moveTo>
                  <a:pt x="1224" y="735"/>
                </a:moveTo>
                <a:cubicBezTo>
                  <a:pt x="1276" y="558"/>
                  <a:pt x="1127" y="0"/>
                  <a:pt x="1127" y="0"/>
                </a:cubicBezTo>
                <a:cubicBezTo>
                  <a:pt x="0" y="654"/>
                  <a:pt x="537" y="2241"/>
                  <a:pt x="507" y="2248"/>
                </a:cubicBezTo>
                <a:cubicBezTo>
                  <a:pt x="679" y="2256"/>
                  <a:pt x="679" y="2256"/>
                  <a:pt x="679" y="2256"/>
                </a:cubicBezTo>
                <a:cubicBezTo>
                  <a:pt x="1186" y="1947"/>
                  <a:pt x="1239" y="860"/>
                  <a:pt x="1239" y="860"/>
                </a:cubicBezTo>
                <a:cubicBezTo>
                  <a:pt x="1060" y="786"/>
                  <a:pt x="1060" y="786"/>
                  <a:pt x="1060" y="786"/>
                </a:cubicBezTo>
                <a:lnTo>
                  <a:pt x="1224" y="7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7" name="Freeform 873"/>
          <p:cNvSpPr/>
          <p:nvPr userDrawn="1">
            <p:custDataLst>
              <p:tags r:id="rId64"/>
            </p:custDataLst>
          </p:nvPr>
        </p:nvSpPr>
        <p:spPr bwMode="auto">
          <a:xfrm>
            <a:off x="5283200" y="4434840"/>
            <a:ext cx="236855" cy="1018540"/>
          </a:xfrm>
          <a:custGeom>
            <a:avLst/>
            <a:gdLst>
              <a:gd name="T0" fmla="*/ 209 w 465"/>
              <a:gd name="T1" fmla="*/ 794 h 2005"/>
              <a:gd name="T2" fmla="*/ 0 w 465"/>
              <a:gd name="T3" fmla="*/ 2005 h 2005"/>
              <a:gd name="T4" fmla="*/ 48 w 465"/>
              <a:gd name="T5" fmla="*/ 2005 h 2005"/>
              <a:gd name="T6" fmla="*/ 465 w 465"/>
              <a:gd name="T7" fmla="*/ 13 h 2005"/>
              <a:gd name="T8" fmla="*/ 419 w 465"/>
              <a:gd name="T9" fmla="*/ 0 h 2005"/>
              <a:gd name="T10" fmla="*/ 209 w 465"/>
              <a:gd name="T11" fmla="*/ 794 h 2005"/>
            </a:gdLst>
            <a:ahLst/>
            <a:cxnLst>
              <a:cxn ang="0">
                <a:pos x="T0" y="T1"/>
              </a:cxn>
              <a:cxn ang="0">
                <a:pos x="T2" y="T3"/>
              </a:cxn>
              <a:cxn ang="0">
                <a:pos x="T4" y="T5"/>
              </a:cxn>
              <a:cxn ang="0">
                <a:pos x="T6" y="T7"/>
              </a:cxn>
              <a:cxn ang="0">
                <a:pos x="T8" y="T9"/>
              </a:cxn>
              <a:cxn ang="0">
                <a:pos x="T10" y="T11"/>
              </a:cxn>
            </a:cxnLst>
            <a:rect l="0" t="0" r="r" b="b"/>
            <a:pathLst>
              <a:path w="465" h="2005">
                <a:moveTo>
                  <a:pt x="209" y="794"/>
                </a:moveTo>
                <a:cubicBezTo>
                  <a:pt x="70" y="1367"/>
                  <a:pt x="0" y="1775"/>
                  <a:pt x="0" y="2005"/>
                </a:cubicBezTo>
                <a:cubicBezTo>
                  <a:pt x="48" y="2005"/>
                  <a:pt x="48" y="2005"/>
                  <a:pt x="48" y="2005"/>
                </a:cubicBezTo>
                <a:cubicBezTo>
                  <a:pt x="48" y="1464"/>
                  <a:pt x="461" y="28"/>
                  <a:pt x="465" y="13"/>
                </a:cubicBezTo>
                <a:cubicBezTo>
                  <a:pt x="419" y="0"/>
                  <a:pt x="419" y="0"/>
                  <a:pt x="419" y="0"/>
                </a:cubicBezTo>
                <a:cubicBezTo>
                  <a:pt x="418" y="4"/>
                  <a:pt x="313" y="367"/>
                  <a:pt x="209" y="79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8" name="Freeform 874"/>
          <p:cNvSpPr/>
          <p:nvPr userDrawn="1">
            <p:custDataLst>
              <p:tags r:id="rId65"/>
            </p:custDataLst>
          </p:nvPr>
        </p:nvSpPr>
        <p:spPr bwMode="auto">
          <a:xfrm>
            <a:off x="5332730" y="4956810"/>
            <a:ext cx="176530" cy="169545"/>
          </a:xfrm>
          <a:custGeom>
            <a:avLst/>
            <a:gdLst>
              <a:gd name="T0" fmla="*/ 0 w 347"/>
              <a:gd name="T1" fmla="*/ 286 h 332"/>
              <a:gd name="T2" fmla="*/ 15 w 347"/>
              <a:gd name="T3" fmla="*/ 332 h 332"/>
              <a:gd name="T4" fmla="*/ 347 w 347"/>
              <a:gd name="T5" fmla="*/ 30 h 332"/>
              <a:gd name="T6" fmla="*/ 310 w 347"/>
              <a:gd name="T7" fmla="*/ 0 h 332"/>
              <a:gd name="T8" fmla="*/ 0 w 347"/>
              <a:gd name="T9" fmla="*/ 286 h 332"/>
            </a:gdLst>
            <a:ahLst/>
            <a:cxnLst>
              <a:cxn ang="0">
                <a:pos x="T0" y="T1"/>
              </a:cxn>
              <a:cxn ang="0">
                <a:pos x="T2" y="T3"/>
              </a:cxn>
              <a:cxn ang="0">
                <a:pos x="T4" y="T5"/>
              </a:cxn>
              <a:cxn ang="0">
                <a:pos x="T6" y="T7"/>
              </a:cxn>
              <a:cxn ang="0">
                <a:pos x="T8" y="T9"/>
              </a:cxn>
            </a:cxnLst>
            <a:rect l="0" t="0" r="r" b="b"/>
            <a:pathLst>
              <a:path w="347" h="332">
                <a:moveTo>
                  <a:pt x="0" y="286"/>
                </a:moveTo>
                <a:cubicBezTo>
                  <a:pt x="15" y="332"/>
                  <a:pt x="15" y="332"/>
                  <a:pt x="15" y="332"/>
                </a:cubicBezTo>
                <a:cubicBezTo>
                  <a:pt x="133" y="293"/>
                  <a:pt x="339" y="41"/>
                  <a:pt x="347" y="30"/>
                </a:cubicBezTo>
                <a:cubicBezTo>
                  <a:pt x="310" y="0"/>
                  <a:pt x="310" y="0"/>
                  <a:pt x="310" y="0"/>
                </a:cubicBezTo>
                <a:cubicBezTo>
                  <a:pt x="253" y="70"/>
                  <a:pt x="87" y="257"/>
                  <a:pt x="0" y="28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9" name="Freeform 875"/>
          <p:cNvSpPr/>
          <p:nvPr userDrawn="1">
            <p:custDataLst>
              <p:tags r:id="rId66"/>
            </p:custDataLst>
          </p:nvPr>
        </p:nvSpPr>
        <p:spPr bwMode="auto">
          <a:xfrm>
            <a:off x="5354955" y="4571365"/>
            <a:ext cx="56515" cy="250825"/>
          </a:xfrm>
          <a:custGeom>
            <a:avLst/>
            <a:gdLst>
              <a:gd name="T0" fmla="*/ 52 w 111"/>
              <a:gd name="T1" fmla="*/ 218 h 494"/>
              <a:gd name="T2" fmla="*/ 57 w 111"/>
              <a:gd name="T3" fmla="*/ 4 h 494"/>
              <a:gd name="T4" fmla="*/ 9 w 111"/>
              <a:gd name="T5" fmla="*/ 0 h 494"/>
              <a:gd name="T6" fmla="*/ 3 w 111"/>
              <a:gd name="T7" fmla="*/ 219 h 494"/>
              <a:gd name="T8" fmla="*/ 90 w 111"/>
              <a:gd name="T9" fmla="*/ 494 h 494"/>
              <a:gd name="T10" fmla="*/ 111 w 111"/>
              <a:gd name="T11" fmla="*/ 451 h 494"/>
              <a:gd name="T12" fmla="*/ 52 w 111"/>
              <a:gd name="T13" fmla="*/ 218 h 494"/>
            </a:gdLst>
            <a:ahLst/>
            <a:cxnLst>
              <a:cxn ang="0">
                <a:pos x="T0" y="T1"/>
              </a:cxn>
              <a:cxn ang="0">
                <a:pos x="T2" y="T3"/>
              </a:cxn>
              <a:cxn ang="0">
                <a:pos x="T4" y="T5"/>
              </a:cxn>
              <a:cxn ang="0">
                <a:pos x="T6" y="T7"/>
              </a:cxn>
              <a:cxn ang="0">
                <a:pos x="T8" y="T9"/>
              </a:cxn>
              <a:cxn ang="0">
                <a:pos x="T10" y="T11"/>
              </a:cxn>
              <a:cxn ang="0">
                <a:pos x="T12" y="T13"/>
              </a:cxn>
            </a:cxnLst>
            <a:rect l="0" t="0" r="r" b="b"/>
            <a:pathLst>
              <a:path w="111" h="494">
                <a:moveTo>
                  <a:pt x="52" y="218"/>
                </a:moveTo>
                <a:cubicBezTo>
                  <a:pt x="48" y="109"/>
                  <a:pt x="57" y="5"/>
                  <a:pt x="57" y="4"/>
                </a:cubicBezTo>
                <a:cubicBezTo>
                  <a:pt x="9" y="0"/>
                  <a:pt x="9" y="0"/>
                  <a:pt x="9" y="0"/>
                </a:cubicBezTo>
                <a:cubicBezTo>
                  <a:pt x="9" y="4"/>
                  <a:pt x="0" y="107"/>
                  <a:pt x="3" y="219"/>
                </a:cubicBezTo>
                <a:cubicBezTo>
                  <a:pt x="9" y="378"/>
                  <a:pt x="37" y="468"/>
                  <a:pt x="90" y="494"/>
                </a:cubicBezTo>
                <a:cubicBezTo>
                  <a:pt x="111" y="451"/>
                  <a:pt x="111" y="451"/>
                  <a:pt x="111" y="451"/>
                </a:cubicBezTo>
                <a:cubicBezTo>
                  <a:pt x="95" y="443"/>
                  <a:pt x="58" y="405"/>
                  <a:pt x="52" y="2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0" name="Freeform 876"/>
          <p:cNvSpPr/>
          <p:nvPr userDrawn="1">
            <p:custDataLst>
              <p:tags r:id="rId67"/>
            </p:custDataLst>
          </p:nvPr>
        </p:nvSpPr>
        <p:spPr bwMode="auto">
          <a:xfrm>
            <a:off x="5007610" y="5464175"/>
            <a:ext cx="438785" cy="385445"/>
          </a:xfrm>
          <a:custGeom>
            <a:avLst/>
            <a:gdLst>
              <a:gd name="T0" fmla="*/ 164 w 865"/>
              <a:gd name="T1" fmla="*/ 743 h 757"/>
              <a:gd name="T2" fmla="*/ 723 w 865"/>
              <a:gd name="T3" fmla="*/ 735 h 757"/>
              <a:gd name="T4" fmla="*/ 865 w 865"/>
              <a:gd name="T5" fmla="*/ 0 h 757"/>
              <a:gd name="T6" fmla="*/ 0 w 865"/>
              <a:gd name="T7" fmla="*/ 22 h 757"/>
              <a:gd name="T8" fmla="*/ 164 w 865"/>
              <a:gd name="T9" fmla="*/ 743 h 757"/>
            </a:gdLst>
            <a:ahLst/>
            <a:cxnLst>
              <a:cxn ang="0">
                <a:pos x="T0" y="T1"/>
              </a:cxn>
              <a:cxn ang="0">
                <a:pos x="T2" y="T3"/>
              </a:cxn>
              <a:cxn ang="0">
                <a:pos x="T4" y="T5"/>
              </a:cxn>
              <a:cxn ang="0">
                <a:pos x="T6" y="T7"/>
              </a:cxn>
              <a:cxn ang="0">
                <a:pos x="T8" y="T9"/>
              </a:cxn>
            </a:cxnLst>
            <a:rect l="0" t="0" r="r" b="b"/>
            <a:pathLst>
              <a:path w="865" h="757">
                <a:moveTo>
                  <a:pt x="164" y="743"/>
                </a:moveTo>
                <a:cubicBezTo>
                  <a:pt x="164" y="743"/>
                  <a:pt x="716" y="757"/>
                  <a:pt x="723" y="735"/>
                </a:cubicBezTo>
                <a:cubicBezTo>
                  <a:pt x="731" y="713"/>
                  <a:pt x="865" y="0"/>
                  <a:pt x="865" y="0"/>
                </a:cubicBezTo>
                <a:cubicBezTo>
                  <a:pt x="0" y="22"/>
                  <a:pt x="0" y="22"/>
                  <a:pt x="0" y="22"/>
                </a:cubicBezTo>
                <a:lnTo>
                  <a:pt x="164" y="7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1" name="Freeform 877"/>
          <p:cNvSpPr>
            <a:spLocks noEditPoints="1"/>
          </p:cNvSpPr>
          <p:nvPr userDrawn="1">
            <p:custDataLst>
              <p:tags r:id="rId68"/>
            </p:custDataLst>
          </p:nvPr>
        </p:nvSpPr>
        <p:spPr bwMode="auto">
          <a:xfrm>
            <a:off x="4993005" y="5452745"/>
            <a:ext cx="469265" cy="403860"/>
          </a:xfrm>
          <a:custGeom>
            <a:avLst/>
            <a:gdLst>
              <a:gd name="T0" fmla="*/ 174 w 924"/>
              <a:gd name="T1" fmla="*/ 790 h 796"/>
              <a:gd name="T2" fmla="*/ 193 w 924"/>
              <a:gd name="T3" fmla="*/ 791 h 796"/>
              <a:gd name="T4" fmla="*/ 471 w 924"/>
              <a:gd name="T5" fmla="*/ 795 h 796"/>
              <a:gd name="T6" fmla="*/ 530 w 924"/>
              <a:gd name="T7" fmla="*/ 796 h 796"/>
              <a:gd name="T8" fmla="*/ 664 w 924"/>
              <a:gd name="T9" fmla="*/ 794 h 796"/>
              <a:gd name="T10" fmla="*/ 730 w 924"/>
              <a:gd name="T11" fmla="*/ 790 h 796"/>
              <a:gd name="T12" fmla="*/ 776 w 924"/>
              <a:gd name="T13" fmla="*/ 767 h 796"/>
              <a:gd name="T14" fmla="*/ 919 w 924"/>
              <a:gd name="T15" fmla="*/ 29 h 796"/>
              <a:gd name="T16" fmla="*/ 924 w 924"/>
              <a:gd name="T17" fmla="*/ 0 h 796"/>
              <a:gd name="T18" fmla="*/ 0 w 924"/>
              <a:gd name="T19" fmla="*/ 23 h 796"/>
              <a:gd name="T20" fmla="*/ 174 w 924"/>
              <a:gd name="T21" fmla="*/ 790 h 796"/>
              <a:gd name="T22" fmla="*/ 733 w 924"/>
              <a:gd name="T23" fmla="*/ 741 h 796"/>
              <a:gd name="T24" fmla="*/ 213 w 924"/>
              <a:gd name="T25" fmla="*/ 743 h 796"/>
              <a:gd name="T26" fmla="*/ 60 w 924"/>
              <a:gd name="T27" fmla="*/ 70 h 796"/>
              <a:gd name="T28" fmla="*/ 866 w 924"/>
              <a:gd name="T29" fmla="*/ 49 h 796"/>
              <a:gd name="T30" fmla="*/ 733 w 924"/>
              <a:gd name="T31" fmla="*/ 74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4" h="796">
                <a:moveTo>
                  <a:pt x="174" y="790"/>
                </a:moveTo>
                <a:cubicBezTo>
                  <a:pt x="193" y="791"/>
                  <a:pt x="193" y="791"/>
                  <a:pt x="193" y="791"/>
                </a:cubicBezTo>
                <a:cubicBezTo>
                  <a:pt x="195" y="791"/>
                  <a:pt x="333" y="794"/>
                  <a:pt x="471" y="795"/>
                </a:cubicBezTo>
                <a:cubicBezTo>
                  <a:pt x="492" y="795"/>
                  <a:pt x="511" y="796"/>
                  <a:pt x="530" y="796"/>
                </a:cubicBezTo>
                <a:cubicBezTo>
                  <a:pt x="584" y="796"/>
                  <a:pt x="629" y="795"/>
                  <a:pt x="664" y="794"/>
                </a:cubicBezTo>
                <a:cubicBezTo>
                  <a:pt x="692" y="793"/>
                  <a:pt x="714" y="792"/>
                  <a:pt x="730" y="790"/>
                </a:cubicBezTo>
                <a:cubicBezTo>
                  <a:pt x="749" y="788"/>
                  <a:pt x="770" y="786"/>
                  <a:pt x="776" y="767"/>
                </a:cubicBezTo>
                <a:cubicBezTo>
                  <a:pt x="784" y="745"/>
                  <a:pt x="896" y="148"/>
                  <a:pt x="919" y="29"/>
                </a:cubicBezTo>
                <a:cubicBezTo>
                  <a:pt x="924" y="0"/>
                  <a:pt x="924" y="0"/>
                  <a:pt x="924" y="0"/>
                </a:cubicBezTo>
                <a:cubicBezTo>
                  <a:pt x="0" y="23"/>
                  <a:pt x="0" y="23"/>
                  <a:pt x="0" y="23"/>
                </a:cubicBezTo>
                <a:lnTo>
                  <a:pt x="174" y="790"/>
                </a:lnTo>
                <a:close/>
                <a:moveTo>
                  <a:pt x="733" y="741"/>
                </a:moveTo>
                <a:cubicBezTo>
                  <a:pt x="679" y="750"/>
                  <a:pt x="436" y="749"/>
                  <a:pt x="213" y="743"/>
                </a:cubicBezTo>
                <a:cubicBezTo>
                  <a:pt x="60" y="70"/>
                  <a:pt x="60" y="70"/>
                  <a:pt x="60" y="70"/>
                </a:cubicBezTo>
                <a:cubicBezTo>
                  <a:pt x="866" y="49"/>
                  <a:pt x="866" y="49"/>
                  <a:pt x="866" y="49"/>
                </a:cubicBezTo>
                <a:cubicBezTo>
                  <a:pt x="817" y="310"/>
                  <a:pt x="748" y="672"/>
                  <a:pt x="733" y="74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2" name="Freeform 878"/>
          <p:cNvSpPr/>
          <p:nvPr userDrawn="1">
            <p:custDataLst>
              <p:tags r:id="rId69"/>
            </p:custDataLst>
          </p:nvPr>
        </p:nvSpPr>
        <p:spPr bwMode="auto">
          <a:xfrm>
            <a:off x="5162550" y="5545455"/>
            <a:ext cx="262255" cy="29210"/>
          </a:xfrm>
          <a:custGeom>
            <a:avLst/>
            <a:gdLst>
              <a:gd name="T0" fmla="*/ 0 w 254"/>
              <a:gd name="T1" fmla="*/ 24 h 28"/>
              <a:gd name="T2" fmla="*/ 253 w 254"/>
              <a:gd name="T3" fmla="*/ 28 h 28"/>
              <a:gd name="T4" fmla="*/ 254 w 254"/>
              <a:gd name="T5" fmla="*/ 4 h 28"/>
              <a:gd name="T6" fmla="*/ 1 w 254"/>
              <a:gd name="T7" fmla="*/ 0 h 28"/>
              <a:gd name="T8" fmla="*/ 0 w 254"/>
              <a:gd name="T9" fmla="*/ 24 h 28"/>
            </a:gdLst>
            <a:ahLst/>
            <a:cxnLst>
              <a:cxn ang="0">
                <a:pos x="T0" y="T1"/>
              </a:cxn>
              <a:cxn ang="0">
                <a:pos x="T2" y="T3"/>
              </a:cxn>
              <a:cxn ang="0">
                <a:pos x="T4" y="T5"/>
              </a:cxn>
              <a:cxn ang="0">
                <a:pos x="T6" y="T7"/>
              </a:cxn>
              <a:cxn ang="0">
                <a:pos x="T8" y="T9"/>
              </a:cxn>
            </a:cxnLst>
            <a:rect l="0" t="0" r="r" b="b"/>
            <a:pathLst>
              <a:path w="254" h="28">
                <a:moveTo>
                  <a:pt x="0" y="24"/>
                </a:moveTo>
                <a:lnTo>
                  <a:pt x="253" y="28"/>
                </a:lnTo>
                <a:lnTo>
                  <a:pt x="254" y="4"/>
                </a:lnTo>
                <a:lnTo>
                  <a:pt x="1"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3" name="圆角矩形 82"/>
          <p:cNvSpPr/>
          <p:nvPr userDrawn="1">
            <p:custDataLst>
              <p:tags r:id="rId70"/>
            </p:custDataLst>
          </p:nvPr>
        </p:nvSpPr>
        <p:spPr>
          <a:xfrm>
            <a:off x="1882140" y="3037205"/>
            <a:ext cx="1395730" cy="90805"/>
          </a:xfrm>
          <a:prstGeom prst="roundRect">
            <a:avLst>
              <a:gd name="adj" fmla="val 50000"/>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圆角矩形 83"/>
          <p:cNvSpPr/>
          <p:nvPr userDrawn="1">
            <p:custDataLst>
              <p:tags r:id="rId71"/>
            </p:custDataLst>
          </p:nvPr>
        </p:nvSpPr>
        <p:spPr>
          <a:xfrm>
            <a:off x="1882140" y="3202305"/>
            <a:ext cx="1395730" cy="250190"/>
          </a:xfrm>
          <a:prstGeom prst="roundRect">
            <a:avLst>
              <a:gd name="adj" fmla="val 24396"/>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Freeform 879"/>
          <p:cNvSpPr/>
          <p:nvPr userDrawn="1">
            <p:custDataLst>
              <p:tags r:id="rId72"/>
            </p:custDataLst>
          </p:nvPr>
        </p:nvSpPr>
        <p:spPr bwMode="auto">
          <a:xfrm>
            <a:off x="3909060" y="3452495"/>
            <a:ext cx="239395" cy="191135"/>
          </a:xfrm>
          <a:custGeom>
            <a:avLst/>
            <a:gdLst>
              <a:gd name="T0" fmla="*/ 383 w 473"/>
              <a:gd name="T1" fmla="*/ 34 h 377"/>
              <a:gd name="T2" fmla="*/ 0 w 473"/>
              <a:gd name="T3" fmla="*/ 210 h 377"/>
              <a:gd name="T4" fmla="*/ 35 w 473"/>
              <a:gd name="T5" fmla="*/ 377 h 377"/>
              <a:gd name="T6" fmla="*/ 403 w 473"/>
              <a:gd name="T7" fmla="*/ 362 h 377"/>
              <a:gd name="T8" fmla="*/ 473 w 473"/>
              <a:gd name="T9" fmla="*/ 132 h 377"/>
              <a:gd name="T10" fmla="*/ 284 w 473"/>
              <a:gd name="T11" fmla="*/ 176 h 377"/>
              <a:gd name="T12" fmla="*/ 383 w 473"/>
              <a:gd name="T13" fmla="*/ 34 h 377"/>
            </a:gdLst>
            <a:ahLst/>
            <a:cxnLst>
              <a:cxn ang="0">
                <a:pos x="T0" y="T1"/>
              </a:cxn>
              <a:cxn ang="0">
                <a:pos x="T2" y="T3"/>
              </a:cxn>
              <a:cxn ang="0">
                <a:pos x="T4" y="T5"/>
              </a:cxn>
              <a:cxn ang="0">
                <a:pos x="T6" y="T7"/>
              </a:cxn>
              <a:cxn ang="0">
                <a:pos x="T8" y="T9"/>
              </a:cxn>
              <a:cxn ang="0">
                <a:pos x="T10" y="T11"/>
              </a:cxn>
              <a:cxn ang="0">
                <a:pos x="T12" y="T13"/>
              </a:cxn>
            </a:cxnLst>
            <a:rect l="0" t="0" r="r" b="b"/>
            <a:pathLst>
              <a:path w="473" h="377">
                <a:moveTo>
                  <a:pt x="383" y="34"/>
                </a:moveTo>
                <a:cubicBezTo>
                  <a:pt x="373" y="0"/>
                  <a:pt x="5" y="196"/>
                  <a:pt x="0" y="210"/>
                </a:cubicBezTo>
                <a:cubicBezTo>
                  <a:pt x="35" y="377"/>
                  <a:pt x="35" y="377"/>
                  <a:pt x="35" y="377"/>
                </a:cubicBezTo>
                <a:cubicBezTo>
                  <a:pt x="403" y="362"/>
                  <a:pt x="403" y="362"/>
                  <a:pt x="403" y="362"/>
                </a:cubicBezTo>
                <a:cubicBezTo>
                  <a:pt x="473" y="132"/>
                  <a:pt x="473" y="132"/>
                  <a:pt x="473" y="132"/>
                </a:cubicBezTo>
                <a:cubicBezTo>
                  <a:pt x="284" y="176"/>
                  <a:pt x="284" y="176"/>
                  <a:pt x="284" y="176"/>
                </a:cubicBezTo>
                <a:cubicBezTo>
                  <a:pt x="284" y="176"/>
                  <a:pt x="393" y="68"/>
                  <a:pt x="383" y="3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6" name="Freeform 880"/>
          <p:cNvSpPr/>
          <p:nvPr userDrawn="1">
            <p:custDataLst>
              <p:tags r:id="rId73"/>
            </p:custDataLst>
          </p:nvPr>
        </p:nvSpPr>
        <p:spPr bwMode="auto">
          <a:xfrm>
            <a:off x="3232785" y="3065780"/>
            <a:ext cx="662305" cy="812165"/>
          </a:xfrm>
          <a:custGeom>
            <a:avLst/>
            <a:gdLst>
              <a:gd name="T0" fmla="*/ 353 w 1304"/>
              <a:gd name="T1" fmla="*/ 0 h 1597"/>
              <a:gd name="T2" fmla="*/ 70 w 1304"/>
              <a:gd name="T3" fmla="*/ 260 h 1597"/>
              <a:gd name="T4" fmla="*/ 144 w 1304"/>
              <a:gd name="T5" fmla="*/ 1548 h 1597"/>
              <a:gd name="T6" fmla="*/ 1100 w 1304"/>
              <a:gd name="T7" fmla="*/ 1553 h 1597"/>
              <a:gd name="T8" fmla="*/ 1085 w 1304"/>
              <a:gd name="T9" fmla="*/ 1485 h 1597"/>
              <a:gd name="T10" fmla="*/ 1194 w 1304"/>
              <a:gd name="T11" fmla="*/ 916 h 1597"/>
              <a:gd name="T12" fmla="*/ 1294 w 1304"/>
              <a:gd name="T13" fmla="*/ 691 h 1597"/>
              <a:gd name="T14" fmla="*/ 831 w 1304"/>
              <a:gd name="T15" fmla="*/ 49 h 1597"/>
              <a:gd name="T16" fmla="*/ 353 w 1304"/>
              <a:gd name="T17"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597">
                <a:moveTo>
                  <a:pt x="353" y="0"/>
                </a:moveTo>
                <a:cubicBezTo>
                  <a:pt x="353" y="0"/>
                  <a:pt x="139" y="182"/>
                  <a:pt x="70" y="260"/>
                </a:cubicBezTo>
                <a:cubicBezTo>
                  <a:pt x="0" y="338"/>
                  <a:pt x="144" y="1548"/>
                  <a:pt x="144" y="1548"/>
                </a:cubicBezTo>
                <a:cubicBezTo>
                  <a:pt x="1100" y="1553"/>
                  <a:pt x="1100" y="1553"/>
                  <a:pt x="1100" y="1553"/>
                </a:cubicBezTo>
                <a:cubicBezTo>
                  <a:pt x="1100" y="1553"/>
                  <a:pt x="1129" y="1597"/>
                  <a:pt x="1085" y="1485"/>
                </a:cubicBezTo>
                <a:cubicBezTo>
                  <a:pt x="1040" y="1372"/>
                  <a:pt x="1179" y="951"/>
                  <a:pt x="1194" y="916"/>
                </a:cubicBezTo>
                <a:cubicBezTo>
                  <a:pt x="1209" y="882"/>
                  <a:pt x="1284" y="818"/>
                  <a:pt x="1294" y="691"/>
                </a:cubicBezTo>
                <a:cubicBezTo>
                  <a:pt x="1304" y="564"/>
                  <a:pt x="831" y="49"/>
                  <a:pt x="831" y="49"/>
                </a:cubicBezTo>
                <a:lnTo>
                  <a:pt x="35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7" name="Freeform 881"/>
          <p:cNvSpPr/>
          <p:nvPr userDrawn="1">
            <p:custDataLst>
              <p:tags r:id="rId74"/>
            </p:custDataLst>
          </p:nvPr>
        </p:nvSpPr>
        <p:spPr bwMode="auto">
          <a:xfrm>
            <a:off x="3040380" y="2991485"/>
            <a:ext cx="924560" cy="838200"/>
          </a:xfrm>
          <a:custGeom>
            <a:avLst/>
            <a:gdLst>
              <a:gd name="T0" fmla="*/ 975 w 1821"/>
              <a:gd name="T1" fmla="*/ 1186 h 1650"/>
              <a:gd name="T2" fmla="*/ 662 w 1821"/>
              <a:gd name="T3" fmla="*/ 387 h 1650"/>
              <a:gd name="T4" fmla="*/ 731 w 1821"/>
              <a:gd name="T5" fmla="*/ 147 h 1650"/>
              <a:gd name="T6" fmla="*/ 80 w 1821"/>
              <a:gd name="T7" fmla="*/ 515 h 1650"/>
              <a:gd name="T8" fmla="*/ 746 w 1821"/>
              <a:gd name="T9" fmla="*/ 1620 h 1650"/>
              <a:gd name="T10" fmla="*/ 1821 w 1821"/>
              <a:gd name="T11" fmla="*/ 1328 h 1650"/>
              <a:gd name="T12" fmla="*/ 1746 w 1821"/>
              <a:gd name="T13" fmla="*/ 1089 h 1650"/>
              <a:gd name="T14" fmla="*/ 975 w 1821"/>
              <a:gd name="T15" fmla="*/ 1186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1650">
                <a:moveTo>
                  <a:pt x="975" y="1186"/>
                </a:moveTo>
                <a:cubicBezTo>
                  <a:pt x="662" y="387"/>
                  <a:pt x="662" y="387"/>
                  <a:pt x="662" y="387"/>
                </a:cubicBezTo>
                <a:cubicBezTo>
                  <a:pt x="731" y="147"/>
                  <a:pt x="731" y="147"/>
                  <a:pt x="731" y="147"/>
                </a:cubicBezTo>
                <a:cubicBezTo>
                  <a:pt x="731" y="147"/>
                  <a:pt x="0" y="0"/>
                  <a:pt x="80" y="515"/>
                </a:cubicBezTo>
                <a:cubicBezTo>
                  <a:pt x="80" y="515"/>
                  <a:pt x="502" y="1591"/>
                  <a:pt x="746" y="1620"/>
                </a:cubicBezTo>
                <a:cubicBezTo>
                  <a:pt x="990" y="1650"/>
                  <a:pt x="1821" y="1328"/>
                  <a:pt x="1821" y="1328"/>
                </a:cubicBezTo>
                <a:cubicBezTo>
                  <a:pt x="1746" y="1089"/>
                  <a:pt x="1746" y="1089"/>
                  <a:pt x="1746" y="1089"/>
                </a:cubicBezTo>
                <a:lnTo>
                  <a:pt x="975" y="118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8" name="Freeform 882"/>
          <p:cNvSpPr/>
          <p:nvPr userDrawn="1">
            <p:custDataLst>
              <p:tags r:id="rId75"/>
            </p:custDataLst>
          </p:nvPr>
        </p:nvSpPr>
        <p:spPr bwMode="auto">
          <a:xfrm>
            <a:off x="3420745" y="2717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9" name="Freeform 883"/>
          <p:cNvSpPr/>
          <p:nvPr userDrawn="1">
            <p:custDataLst>
              <p:tags r:id="rId76"/>
            </p:custDataLst>
          </p:nvPr>
        </p:nvSpPr>
        <p:spPr bwMode="auto">
          <a:xfrm>
            <a:off x="3348990" y="2557780"/>
            <a:ext cx="375285" cy="455930"/>
          </a:xfrm>
          <a:custGeom>
            <a:avLst/>
            <a:gdLst>
              <a:gd name="T0" fmla="*/ 328 w 739"/>
              <a:gd name="T1" fmla="*/ 162 h 897"/>
              <a:gd name="T2" fmla="*/ 142 w 739"/>
              <a:gd name="T3" fmla="*/ 316 h 897"/>
              <a:gd name="T4" fmla="*/ 142 w 739"/>
              <a:gd name="T5" fmla="*/ 316 h 897"/>
              <a:gd name="T6" fmla="*/ 142 w 739"/>
              <a:gd name="T7" fmla="*/ 316 h 897"/>
              <a:gd name="T8" fmla="*/ 0 w 739"/>
              <a:gd name="T9" fmla="*/ 405 h 897"/>
              <a:gd name="T10" fmla="*/ 130 w 739"/>
              <a:gd name="T11" fmla="*/ 564 h 897"/>
              <a:gd name="T12" fmla="*/ 500 w 739"/>
              <a:gd name="T13" fmla="*/ 787 h 897"/>
              <a:gd name="T14" fmla="*/ 672 w 739"/>
              <a:gd name="T15" fmla="*/ 316 h 897"/>
              <a:gd name="T16" fmla="*/ 328 w 739"/>
              <a:gd name="T17" fmla="*/ 1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897">
                <a:moveTo>
                  <a:pt x="328" y="162"/>
                </a:moveTo>
                <a:cubicBezTo>
                  <a:pt x="141" y="310"/>
                  <a:pt x="141" y="316"/>
                  <a:pt x="142" y="316"/>
                </a:cubicBezTo>
                <a:cubicBezTo>
                  <a:pt x="142" y="316"/>
                  <a:pt x="142" y="316"/>
                  <a:pt x="142" y="316"/>
                </a:cubicBezTo>
                <a:cubicBezTo>
                  <a:pt x="142" y="316"/>
                  <a:pt x="142" y="316"/>
                  <a:pt x="142" y="316"/>
                </a:cubicBezTo>
                <a:cubicBezTo>
                  <a:pt x="141" y="316"/>
                  <a:pt x="0" y="295"/>
                  <a:pt x="0" y="405"/>
                </a:cubicBezTo>
                <a:cubicBezTo>
                  <a:pt x="0" y="515"/>
                  <a:pt x="25" y="616"/>
                  <a:pt x="130" y="564"/>
                </a:cubicBezTo>
                <a:cubicBezTo>
                  <a:pt x="130" y="564"/>
                  <a:pt x="261" y="897"/>
                  <a:pt x="500" y="787"/>
                </a:cubicBezTo>
                <a:cubicBezTo>
                  <a:pt x="739" y="677"/>
                  <a:pt x="672" y="316"/>
                  <a:pt x="672" y="316"/>
                </a:cubicBezTo>
                <a:cubicBezTo>
                  <a:pt x="672" y="316"/>
                  <a:pt x="533" y="0"/>
                  <a:pt x="328" y="16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0" name="Freeform 884"/>
          <p:cNvSpPr/>
          <p:nvPr userDrawn="1">
            <p:custDataLst>
              <p:tags r:id="rId77"/>
            </p:custDataLst>
          </p:nvPr>
        </p:nvSpPr>
        <p:spPr bwMode="auto">
          <a:xfrm>
            <a:off x="3136265" y="2322830"/>
            <a:ext cx="593725" cy="452755"/>
          </a:xfrm>
          <a:custGeom>
            <a:avLst/>
            <a:gdLst>
              <a:gd name="T0" fmla="*/ 978 w 1169"/>
              <a:gd name="T1" fmla="*/ 369 h 891"/>
              <a:gd name="T2" fmla="*/ 649 w 1169"/>
              <a:gd name="T3" fmla="*/ 323 h 891"/>
              <a:gd name="T4" fmla="*/ 602 w 1169"/>
              <a:gd name="T5" fmla="*/ 340 h 891"/>
              <a:gd name="T6" fmla="*/ 368 w 1169"/>
              <a:gd name="T7" fmla="*/ 17 h 891"/>
              <a:gd name="T8" fmla="*/ 92 w 1169"/>
              <a:gd name="T9" fmla="*/ 387 h 891"/>
              <a:gd name="T10" fmla="*/ 413 w 1169"/>
              <a:gd name="T11" fmla="*/ 543 h 891"/>
              <a:gd name="T12" fmla="*/ 423 w 1169"/>
              <a:gd name="T13" fmla="*/ 891 h 891"/>
              <a:gd name="T14" fmla="*/ 883 w 1169"/>
              <a:gd name="T15" fmla="*/ 634 h 891"/>
              <a:gd name="T16" fmla="*/ 1097 w 1169"/>
              <a:gd name="T17" fmla="*/ 769 h 891"/>
              <a:gd name="T18" fmla="*/ 978 w 1169"/>
              <a:gd name="T19" fmla="*/ 36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891">
                <a:moveTo>
                  <a:pt x="978" y="369"/>
                </a:moveTo>
                <a:cubicBezTo>
                  <a:pt x="786" y="274"/>
                  <a:pt x="649" y="323"/>
                  <a:pt x="649" y="323"/>
                </a:cubicBezTo>
                <a:cubicBezTo>
                  <a:pt x="602" y="340"/>
                  <a:pt x="602" y="340"/>
                  <a:pt x="602" y="340"/>
                </a:cubicBezTo>
                <a:cubicBezTo>
                  <a:pt x="602" y="340"/>
                  <a:pt x="619" y="0"/>
                  <a:pt x="368" y="17"/>
                </a:cubicBezTo>
                <a:cubicBezTo>
                  <a:pt x="117" y="34"/>
                  <a:pt x="0" y="210"/>
                  <a:pt x="92" y="387"/>
                </a:cubicBezTo>
                <a:cubicBezTo>
                  <a:pt x="184" y="563"/>
                  <a:pt x="413" y="543"/>
                  <a:pt x="413" y="543"/>
                </a:cubicBezTo>
                <a:cubicBezTo>
                  <a:pt x="413" y="543"/>
                  <a:pt x="239" y="663"/>
                  <a:pt x="423" y="891"/>
                </a:cubicBezTo>
                <a:cubicBezTo>
                  <a:pt x="423" y="891"/>
                  <a:pt x="831" y="889"/>
                  <a:pt x="883" y="634"/>
                </a:cubicBezTo>
                <a:cubicBezTo>
                  <a:pt x="883" y="634"/>
                  <a:pt x="1020" y="788"/>
                  <a:pt x="1097" y="769"/>
                </a:cubicBezTo>
                <a:cubicBezTo>
                  <a:pt x="1097" y="769"/>
                  <a:pt x="1169" y="465"/>
                  <a:pt x="978" y="3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1" name="Freeform 885"/>
          <p:cNvSpPr/>
          <p:nvPr userDrawn="1">
            <p:custDataLst>
              <p:tags r:id="rId78"/>
            </p:custDataLst>
          </p:nvPr>
        </p:nvSpPr>
        <p:spPr bwMode="auto">
          <a:xfrm>
            <a:off x="3404235" y="2846705"/>
            <a:ext cx="250825" cy="355600"/>
          </a:xfrm>
          <a:custGeom>
            <a:avLst/>
            <a:gdLst>
              <a:gd name="T0" fmla="*/ 383 w 495"/>
              <a:gd name="T1" fmla="*/ 466 h 700"/>
              <a:gd name="T2" fmla="*/ 384 w 495"/>
              <a:gd name="T3" fmla="*/ 215 h 700"/>
              <a:gd name="T4" fmla="*/ 24 w 495"/>
              <a:gd name="T5" fmla="*/ 0 h 700"/>
              <a:gd name="T6" fmla="*/ 0 w 495"/>
              <a:gd name="T7" fmla="*/ 432 h 700"/>
              <a:gd name="T8" fmla="*/ 327 w 495"/>
              <a:gd name="T9" fmla="*/ 644 h 700"/>
              <a:gd name="T10" fmla="*/ 494 w 495"/>
              <a:gd name="T11" fmla="*/ 482 h 700"/>
              <a:gd name="T12" fmla="*/ 383 w 495"/>
              <a:gd name="T13" fmla="*/ 466 h 700"/>
            </a:gdLst>
            <a:ahLst/>
            <a:cxnLst>
              <a:cxn ang="0">
                <a:pos x="T0" y="T1"/>
              </a:cxn>
              <a:cxn ang="0">
                <a:pos x="T2" y="T3"/>
              </a:cxn>
              <a:cxn ang="0">
                <a:pos x="T4" y="T5"/>
              </a:cxn>
              <a:cxn ang="0">
                <a:pos x="T6" y="T7"/>
              </a:cxn>
              <a:cxn ang="0">
                <a:pos x="T8" y="T9"/>
              </a:cxn>
              <a:cxn ang="0">
                <a:pos x="T10" y="T11"/>
              </a:cxn>
              <a:cxn ang="0">
                <a:pos x="T12" y="T13"/>
              </a:cxn>
            </a:cxnLst>
            <a:rect l="0" t="0" r="r" b="b"/>
            <a:pathLst>
              <a:path w="495" h="700">
                <a:moveTo>
                  <a:pt x="383" y="466"/>
                </a:moveTo>
                <a:cubicBezTo>
                  <a:pt x="384" y="215"/>
                  <a:pt x="384" y="215"/>
                  <a:pt x="384" y="215"/>
                </a:cubicBezTo>
                <a:cubicBezTo>
                  <a:pt x="384" y="215"/>
                  <a:pt x="223" y="333"/>
                  <a:pt x="24" y="0"/>
                </a:cubicBezTo>
                <a:cubicBezTo>
                  <a:pt x="24" y="0"/>
                  <a:pt x="0" y="420"/>
                  <a:pt x="0" y="432"/>
                </a:cubicBezTo>
                <a:cubicBezTo>
                  <a:pt x="0" y="444"/>
                  <a:pt x="83" y="700"/>
                  <a:pt x="327" y="644"/>
                </a:cubicBezTo>
                <a:cubicBezTo>
                  <a:pt x="495" y="605"/>
                  <a:pt x="494" y="482"/>
                  <a:pt x="494" y="482"/>
                </a:cubicBezTo>
                <a:lnTo>
                  <a:pt x="383" y="4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2" name="Freeform 886"/>
          <p:cNvSpPr/>
          <p:nvPr userDrawn="1">
            <p:custDataLst>
              <p:tags r:id="rId79"/>
            </p:custDataLst>
          </p:nvPr>
        </p:nvSpPr>
        <p:spPr bwMode="auto">
          <a:xfrm>
            <a:off x="3463925" y="2917190"/>
            <a:ext cx="133985" cy="102235"/>
          </a:xfrm>
          <a:custGeom>
            <a:avLst/>
            <a:gdLst>
              <a:gd name="T0" fmla="*/ 9 w 265"/>
              <a:gd name="T1" fmla="*/ 9 h 200"/>
              <a:gd name="T2" fmla="*/ 258 w 265"/>
              <a:gd name="T3" fmla="*/ 193 h 200"/>
              <a:gd name="T4" fmla="*/ 265 w 265"/>
              <a:gd name="T5" fmla="*/ 75 h 200"/>
              <a:gd name="T6" fmla="*/ 9 w 265"/>
              <a:gd name="T7" fmla="*/ 9 h 200"/>
            </a:gdLst>
            <a:ahLst/>
            <a:cxnLst>
              <a:cxn ang="0">
                <a:pos x="T0" y="T1"/>
              </a:cxn>
              <a:cxn ang="0">
                <a:pos x="T2" y="T3"/>
              </a:cxn>
              <a:cxn ang="0">
                <a:pos x="T4" y="T5"/>
              </a:cxn>
              <a:cxn ang="0">
                <a:pos x="T6" y="T7"/>
              </a:cxn>
            </a:cxnLst>
            <a:rect l="0" t="0" r="r" b="b"/>
            <a:pathLst>
              <a:path w="265" h="200">
                <a:moveTo>
                  <a:pt x="9" y="9"/>
                </a:moveTo>
                <a:cubicBezTo>
                  <a:pt x="0" y="0"/>
                  <a:pt x="89" y="200"/>
                  <a:pt x="258" y="193"/>
                </a:cubicBezTo>
                <a:cubicBezTo>
                  <a:pt x="265" y="75"/>
                  <a:pt x="265" y="75"/>
                  <a:pt x="265" y="75"/>
                </a:cubicBezTo>
                <a:cubicBezTo>
                  <a:pt x="265" y="75"/>
                  <a:pt x="141" y="156"/>
                  <a:pt x="9"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3" name="Freeform 887"/>
          <p:cNvSpPr/>
          <p:nvPr userDrawn="1">
            <p:custDataLst>
              <p:tags r:id="rId80"/>
            </p:custDataLst>
          </p:nvPr>
        </p:nvSpPr>
        <p:spPr bwMode="auto">
          <a:xfrm>
            <a:off x="2496820" y="3818890"/>
            <a:ext cx="2712085" cy="156845"/>
          </a:xfrm>
          <a:custGeom>
            <a:avLst/>
            <a:gdLst>
              <a:gd name="T0" fmla="*/ 5337 w 5343"/>
              <a:gd name="T1" fmla="*/ 0 h 309"/>
              <a:gd name="T2" fmla="*/ 6 w 5343"/>
              <a:gd name="T3" fmla="*/ 0 h 309"/>
              <a:gd name="T4" fmla="*/ 0 w 5343"/>
              <a:gd name="T5" fmla="*/ 7 h 309"/>
              <a:gd name="T6" fmla="*/ 0 w 5343"/>
              <a:gd name="T7" fmla="*/ 302 h 309"/>
              <a:gd name="T8" fmla="*/ 6 w 5343"/>
              <a:gd name="T9" fmla="*/ 309 h 309"/>
              <a:gd name="T10" fmla="*/ 5337 w 5343"/>
              <a:gd name="T11" fmla="*/ 309 h 309"/>
              <a:gd name="T12" fmla="*/ 5343 w 5343"/>
              <a:gd name="T13" fmla="*/ 302 h 309"/>
              <a:gd name="T14" fmla="*/ 5343 w 5343"/>
              <a:gd name="T15" fmla="*/ 7 h 309"/>
              <a:gd name="T16" fmla="*/ 5337 w 5343"/>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3" h="309">
                <a:moveTo>
                  <a:pt x="5337" y="0"/>
                </a:moveTo>
                <a:cubicBezTo>
                  <a:pt x="6" y="0"/>
                  <a:pt x="6" y="0"/>
                  <a:pt x="6" y="0"/>
                </a:cubicBezTo>
                <a:cubicBezTo>
                  <a:pt x="3" y="0"/>
                  <a:pt x="0" y="3"/>
                  <a:pt x="0" y="7"/>
                </a:cubicBezTo>
                <a:cubicBezTo>
                  <a:pt x="0" y="302"/>
                  <a:pt x="0" y="302"/>
                  <a:pt x="0" y="302"/>
                </a:cubicBezTo>
                <a:cubicBezTo>
                  <a:pt x="0" y="306"/>
                  <a:pt x="3" y="309"/>
                  <a:pt x="6" y="309"/>
                </a:cubicBezTo>
                <a:cubicBezTo>
                  <a:pt x="5337" y="309"/>
                  <a:pt x="5337" y="309"/>
                  <a:pt x="5337" y="309"/>
                </a:cubicBezTo>
                <a:cubicBezTo>
                  <a:pt x="5340" y="309"/>
                  <a:pt x="5343" y="306"/>
                  <a:pt x="5343" y="302"/>
                </a:cubicBezTo>
                <a:cubicBezTo>
                  <a:pt x="5343" y="7"/>
                  <a:pt x="5343" y="7"/>
                  <a:pt x="5343" y="7"/>
                </a:cubicBezTo>
                <a:cubicBezTo>
                  <a:pt x="5343" y="3"/>
                  <a:pt x="5340" y="0"/>
                  <a:pt x="5337"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4" name="Freeform 888"/>
          <p:cNvSpPr/>
          <p:nvPr userDrawn="1">
            <p:custDataLst>
              <p:tags r:id="rId81"/>
            </p:custDataLst>
          </p:nvPr>
        </p:nvSpPr>
        <p:spPr bwMode="auto">
          <a:xfrm>
            <a:off x="3193415" y="3973195"/>
            <a:ext cx="1405890" cy="1470025"/>
          </a:xfrm>
          <a:custGeom>
            <a:avLst/>
            <a:gdLst>
              <a:gd name="T0" fmla="*/ 1373 w 2769"/>
              <a:gd name="T1" fmla="*/ 7 h 2895"/>
              <a:gd name="T2" fmla="*/ 216 w 2769"/>
              <a:gd name="T3" fmla="*/ 0 h 2895"/>
              <a:gd name="T4" fmla="*/ 89 w 2769"/>
              <a:gd name="T5" fmla="*/ 538 h 2895"/>
              <a:gd name="T6" fmla="*/ 500 w 2769"/>
              <a:gd name="T7" fmla="*/ 830 h 2895"/>
              <a:gd name="T8" fmla="*/ 1746 w 2769"/>
              <a:gd name="T9" fmla="*/ 845 h 2895"/>
              <a:gd name="T10" fmla="*/ 963 w 2769"/>
              <a:gd name="T11" fmla="*/ 2403 h 2895"/>
              <a:gd name="T12" fmla="*/ 1739 w 2769"/>
              <a:gd name="T13" fmla="*/ 2895 h 2895"/>
              <a:gd name="T14" fmla="*/ 2619 w 2769"/>
              <a:gd name="T15" fmla="*/ 823 h 2895"/>
              <a:gd name="T16" fmla="*/ 1373 w 2769"/>
              <a:gd name="T17" fmla="*/ 7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9" h="2895">
                <a:moveTo>
                  <a:pt x="1373" y="7"/>
                </a:moveTo>
                <a:cubicBezTo>
                  <a:pt x="216" y="0"/>
                  <a:pt x="216" y="0"/>
                  <a:pt x="216" y="0"/>
                </a:cubicBezTo>
                <a:cubicBezTo>
                  <a:pt x="216" y="0"/>
                  <a:pt x="0" y="178"/>
                  <a:pt x="89" y="538"/>
                </a:cubicBezTo>
                <a:cubicBezTo>
                  <a:pt x="179" y="898"/>
                  <a:pt x="500" y="830"/>
                  <a:pt x="500" y="830"/>
                </a:cubicBezTo>
                <a:cubicBezTo>
                  <a:pt x="500" y="830"/>
                  <a:pt x="1746" y="815"/>
                  <a:pt x="1746" y="845"/>
                </a:cubicBezTo>
                <a:cubicBezTo>
                  <a:pt x="1746" y="874"/>
                  <a:pt x="963" y="2403"/>
                  <a:pt x="963" y="2403"/>
                </a:cubicBezTo>
                <a:cubicBezTo>
                  <a:pt x="1739" y="2895"/>
                  <a:pt x="1739" y="2895"/>
                  <a:pt x="1739" y="2895"/>
                </a:cubicBezTo>
                <a:cubicBezTo>
                  <a:pt x="1739" y="2895"/>
                  <a:pt x="2769" y="1197"/>
                  <a:pt x="2619" y="823"/>
                </a:cubicBezTo>
                <a:cubicBezTo>
                  <a:pt x="2470" y="448"/>
                  <a:pt x="1373" y="7"/>
                  <a:pt x="137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5" name="Freeform 889"/>
          <p:cNvSpPr/>
          <p:nvPr userDrawn="1">
            <p:custDataLst>
              <p:tags r:id="rId82"/>
            </p:custDataLst>
          </p:nvPr>
        </p:nvSpPr>
        <p:spPr bwMode="auto">
          <a:xfrm>
            <a:off x="3775710" y="5276215"/>
            <a:ext cx="202565" cy="462915"/>
          </a:xfrm>
          <a:custGeom>
            <a:avLst/>
            <a:gdLst>
              <a:gd name="T0" fmla="*/ 3 w 400"/>
              <a:gd name="T1" fmla="*/ 397 h 912"/>
              <a:gd name="T2" fmla="*/ 30 w 400"/>
              <a:gd name="T3" fmla="*/ 804 h 912"/>
              <a:gd name="T4" fmla="*/ 84 w 400"/>
              <a:gd name="T5" fmla="*/ 887 h 912"/>
              <a:gd name="T6" fmla="*/ 189 w 400"/>
              <a:gd name="T7" fmla="*/ 892 h 912"/>
              <a:gd name="T8" fmla="*/ 194 w 400"/>
              <a:gd name="T9" fmla="*/ 652 h 912"/>
              <a:gd name="T10" fmla="*/ 400 w 400"/>
              <a:gd name="T11" fmla="*/ 203 h 912"/>
              <a:gd name="T12" fmla="*/ 82 w 400"/>
              <a:gd name="T13" fmla="*/ 0 h 912"/>
              <a:gd name="T14" fmla="*/ 3 w 400"/>
              <a:gd name="T15" fmla="*/ 397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912">
                <a:moveTo>
                  <a:pt x="3" y="397"/>
                </a:moveTo>
                <a:cubicBezTo>
                  <a:pt x="30" y="804"/>
                  <a:pt x="30" y="804"/>
                  <a:pt x="30" y="804"/>
                </a:cubicBezTo>
                <a:cubicBezTo>
                  <a:pt x="30" y="804"/>
                  <a:pt x="0" y="878"/>
                  <a:pt x="84" y="887"/>
                </a:cubicBezTo>
                <a:cubicBezTo>
                  <a:pt x="169" y="897"/>
                  <a:pt x="189" y="912"/>
                  <a:pt x="189" y="892"/>
                </a:cubicBezTo>
                <a:cubicBezTo>
                  <a:pt x="189" y="873"/>
                  <a:pt x="194" y="652"/>
                  <a:pt x="194" y="652"/>
                </a:cubicBezTo>
                <a:cubicBezTo>
                  <a:pt x="400" y="203"/>
                  <a:pt x="400" y="203"/>
                  <a:pt x="400" y="203"/>
                </a:cubicBezTo>
                <a:cubicBezTo>
                  <a:pt x="82" y="0"/>
                  <a:pt x="82" y="0"/>
                  <a:pt x="82" y="0"/>
                </a:cubicBezTo>
                <a:lnTo>
                  <a:pt x="3" y="3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6" name="Freeform 890"/>
          <p:cNvSpPr/>
          <p:nvPr userDrawn="1">
            <p:custDataLst>
              <p:tags r:id="rId83"/>
            </p:custDataLst>
          </p:nvPr>
        </p:nvSpPr>
        <p:spPr bwMode="auto">
          <a:xfrm>
            <a:off x="4432935" y="5387340"/>
            <a:ext cx="175895" cy="344170"/>
          </a:xfrm>
          <a:custGeom>
            <a:avLst/>
            <a:gdLst>
              <a:gd name="T0" fmla="*/ 0 w 346"/>
              <a:gd name="T1" fmla="*/ 8 h 677"/>
              <a:gd name="T2" fmla="*/ 68 w 346"/>
              <a:gd name="T3" fmla="*/ 339 h 677"/>
              <a:gd name="T4" fmla="*/ 237 w 346"/>
              <a:gd name="T5" fmla="*/ 560 h 677"/>
              <a:gd name="T6" fmla="*/ 346 w 346"/>
              <a:gd name="T7" fmla="*/ 677 h 677"/>
              <a:gd name="T8" fmla="*/ 318 w 346"/>
              <a:gd name="T9" fmla="*/ 0 h 677"/>
              <a:gd name="T10" fmla="*/ 0 w 346"/>
              <a:gd name="T11" fmla="*/ 8 h 677"/>
            </a:gdLst>
            <a:ahLst/>
            <a:cxnLst>
              <a:cxn ang="0">
                <a:pos x="T0" y="T1"/>
              </a:cxn>
              <a:cxn ang="0">
                <a:pos x="T2" y="T3"/>
              </a:cxn>
              <a:cxn ang="0">
                <a:pos x="T4" y="T5"/>
              </a:cxn>
              <a:cxn ang="0">
                <a:pos x="T6" y="T7"/>
              </a:cxn>
              <a:cxn ang="0">
                <a:pos x="T8" y="T9"/>
              </a:cxn>
              <a:cxn ang="0">
                <a:pos x="T10" y="T11"/>
              </a:cxn>
            </a:cxnLst>
            <a:rect l="0" t="0" r="r" b="b"/>
            <a:pathLst>
              <a:path w="346" h="677">
                <a:moveTo>
                  <a:pt x="0" y="8"/>
                </a:moveTo>
                <a:cubicBezTo>
                  <a:pt x="68" y="339"/>
                  <a:pt x="68" y="339"/>
                  <a:pt x="68" y="339"/>
                </a:cubicBezTo>
                <a:cubicBezTo>
                  <a:pt x="68" y="339"/>
                  <a:pt x="207" y="501"/>
                  <a:pt x="237" y="560"/>
                </a:cubicBezTo>
                <a:cubicBezTo>
                  <a:pt x="267" y="618"/>
                  <a:pt x="277" y="672"/>
                  <a:pt x="346" y="677"/>
                </a:cubicBezTo>
                <a:cubicBezTo>
                  <a:pt x="318" y="0"/>
                  <a:pt x="318" y="0"/>
                  <a:pt x="318" y="0"/>
                </a:cubicBezTo>
                <a:lnTo>
                  <a:pt x="0" y="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7" name="Freeform 891"/>
          <p:cNvSpPr/>
          <p:nvPr userDrawn="1">
            <p:custDataLst>
              <p:tags r:id="rId84"/>
            </p:custDataLst>
          </p:nvPr>
        </p:nvSpPr>
        <p:spPr bwMode="auto">
          <a:xfrm>
            <a:off x="3628390" y="2711450"/>
            <a:ext cx="56515" cy="18415"/>
          </a:xfrm>
          <a:custGeom>
            <a:avLst/>
            <a:gdLst>
              <a:gd name="T0" fmla="*/ 109 w 113"/>
              <a:gd name="T1" fmla="*/ 0 h 36"/>
              <a:gd name="T2" fmla="*/ 2 w 113"/>
              <a:gd name="T3" fmla="*/ 8 h 36"/>
              <a:gd name="T4" fmla="*/ 0 w 113"/>
              <a:gd name="T5" fmla="*/ 11 h 36"/>
              <a:gd name="T6" fmla="*/ 2 w 113"/>
              <a:gd name="T7" fmla="*/ 34 h 36"/>
              <a:gd name="T8" fmla="*/ 4 w 113"/>
              <a:gd name="T9" fmla="*/ 36 h 36"/>
              <a:gd name="T10" fmla="*/ 111 w 113"/>
              <a:gd name="T11" fmla="*/ 27 h 36"/>
              <a:gd name="T12" fmla="*/ 113 w 113"/>
              <a:gd name="T13" fmla="*/ 25 h 36"/>
              <a:gd name="T14" fmla="*/ 111 w 113"/>
              <a:gd name="T15" fmla="*/ 2 h 36"/>
              <a:gd name="T16" fmla="*/ 109 w 1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6">
                <a:moveTo>
                  <a:pt x="109" y="0"/>
                </a:moveTo>
                <a:cubicBezTo>
                  <a:pt x="2" y="8"/>
                  <a:pt x="2" y="8"/>
                  <a:pt x="2" y="8"/>
                </a:cubicBezTo>
                <a:cubicBezTo>
                  <a:pt x="1" y="8"/>
                  <a:pt x="0" y="9"/>
                  <a:pt x="0" y="11"/>
                </a:cubicBezTo>
                <a:cubicBezTo>
                  <a:pt x="2" y="34"/>
                  <a:pt x="2" y="34"/>
                  <a:pt x="2" y="34"/>
                </a:cubicBezTo>
                <a:cubicBezTo>
                  <a:pt x="2" y="35"/>
                  <a:pt x="3" y="36"/>
                  <a:pt x="4" y="36"/>
                </a:cubicBezTo>
                <a:cubicBezTo>
                  <a:pt x="111" y="27"/>
                  <a:pt x="111" y="27"/>
                  <a:pt x="111" y="27"/>
                </a:cubicBezTo>
                <a:cubicBezTo>
                  <a:pt x="112" y="27"/>
                  <a:pt x="113" y="26"/>
                  <a:pt x="113" y="25"/>
                </a:cubicBezTo>
                <a:cubicBezTo>
                  <a:pt x="111" y="2"/>
                  <a:pt x="111" y="2"/>
                  <a:pt x="111" y="2"/>
                </a:cubicBezTo>
                <a:cubicBezTo>
                  <a:pt x="111" y="1"/>
                  <a:pt x="110" y="0"/>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8" name="Freeform 892"/>
          <p:cNvSpPr/>
          <p:nvPr userDrawn="1">
            <p:custDataLst>
              <p:tags r:id="rId85"/>
            </p:custDataLst>
          </p:nvPr>
        </p:nvSpPr>
        <p:spPr bwMode="auto">
          <a:xfrm>
            <a:off x="3518535" y="2714625"/>
            <a:ext cx="56515" cy="16510"/>
          </a:xfrm>
          <a:custGeom>
            <a:avLst/>
            <a:gdLst>
              <a:gd name="T0" fmla="*/ 110 w 112"/>
              <a:gd name="T1" fmla="*/ 4 h 32"/>
              <a:gd name="T2" fmla="*/ 3 w 112"/>
              <a:gd name="T3" fmla="*/ 0 h 32"/>
              <a:gd name="T4" fmla="*/ 1 w 112"/>
              <a:gd name="T5" fmla="*/ 2 h 32"/>
              <a:gd name="T6" fmla="*/ 0 w 112"/>
              <a:gd name="T7" fmla="*/ 25 h 32"/>
              <a:gd name="T8" fmla="*/ 2 w 112"/>
              <a:gd name="T9" fmla="*/ 27 h 32"/>
              <a:gd name="T10" fmla="*/ 109 w 112"/>
              <a:gd name="T11" fmla="*/ 32 h 32"/>
              <a:gd name="T12" fmla="*/ 111 w 112"/>
              <a:gd name="T13" fmla="*/ 30 h 32"/>
              <a:gd name="T14" fmla="*/ 112 w 112"/>
              <a:gd name="T15" fmla="*/ 7 h 32"/>
              <a:gd name="T16" fmla="*/ 110 w 112"/>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2">
                <a:moveTo>
                  <a:pt x="110" y="4"/>
                </a:moveTo>
                <a:cubicBezTo>
                  <a:pt x="3" y="0"/>
                  <a:pt x="3" y="0"/>
                  <a:pt x="3" y="0"/>
                </a:cubicBezTo>
                <a:cubicBezTo>
                  <a:pt x="2" y="0"/>
                  <a:pt x="1" y="1"/>
                  <a:pt x="1" y="2"/>
                </a:cubicBezTo>
                <a:cubicBezTo>
                  <a:pt x="0" y="25"/>
                  <a:pt x="0" y="25"/>
                  <a:pt x="0" y="25"/>
                </a:cubicBezTo>
                <a:cubicBezTo>
                  <a:pt x="0" y="26"/>
                  <a:pt x="0" y="27"/>
                  <a:pt x="2" y="27"/>
                </a:cubicBezTo>
                <a:cubicBezTo>
                  <a:pt x="109" y="32"/>
                  <a:pt x="109" y="32"/>
                  <a:pt x="109" y="32"/>
                </a:cubicBezTo>
                <a:cubicBezTo>
                  <a:pt x="110" y="32"/>
                  <a:pt x="111" y="31"/>
                  <a:pt x="111" y="30"/>
                </a:cubicBezTo>
                <a:cubicBezTo>
                  <a:pt x="112" y="7"/>
                  <a:pt x="112" y="7"/>
                  <a:pt x="112" y="7"/>
                </a:cubicBezTo>
                <a:cubicBezTo>
                  <a:pt x="112" y="5"/>
                  <a:pt x="111" y="4"/>
                  <a:pt x="1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9" name="Freeform 893"/>
          <p:cNvSpPr/>
          <p:nvPr userDrawn="1">
            <p:custDataLst>
              <p:tags r:id="rId86"/>
            </p:custDataLst>
          </p:nvPr>
        </p:nvSpPr>
        <p:spPr bwMode="auto">
          <a:xfrm>
            <a:off x="3649980" y="2752090"/>
            <a:ext cx="20955" cy="29210"/>
          </a:xfrm>
          <a:custGeom>
            <a:avLst/>
            <a:gdLst>
              <a:gd name="T0" fmla="*/ 18 w 40"/>
              <a:gd name="T1" fmla="*/ 0 h 58"/>
              <a:gd name="T2" fmla="*/ 1 w 40"/>
              <a:gd name="T3" fmla="*/ 30 h 58"/>
              <a:gd name="T4" fmla="*/ 22 w 40"/>
              <a:gd name="T5" fmla="*/ 57 h 58"/>
              <a:gd name="T6" fmla="*/ 39 w 40"/>
              <a:gd name="T7" fmla="*/ 28 h 58"/>
              <a:gd name="T8" fmla="*/ 18 w 40"/>
              <a:gd name="T9" fmla="*/ 0 h 58"/>
            </a:gdLst>
            <a:ahLst/>
            <a:cxnLst>
              <a:cxn ang="0">
                <a:pos x="T0" y="T1"/>
              </a:cxn>
              <a:cxn ang="0">
                <a:pos x="T2" y="T3"/>
              </a:cxn>
              <a:cxn ang="0">
                <a:pos x="T4" y="T5"/>
              </a:cxn>
              <a:cxn ang="0">
                <a:pos x="T6" y="T7"/>
              </a:cxn>
              <a:cxn ang="0">
                <a:pos x="T8" y="T9"/>
              </a:cxn>
            </a:cxnLst>
            <a:rect l="0" t="0" r="r" b="b"/>
            <a:pathLst>
              <a:path w="40" h="58">
                <a:moveTo>
                  <a:pt x="18" y="0"/>
                </a:moveTo>
                <a:cubicBezTo>
                  <a:pt x="7" y="1"/>
                  <a:pt x="0" y="14"/>
                  <a:pt x="1" y="30"/>
                </a:cubicBezTo>
                <a:cubicBezTo>
                  <a:pt x="1" y="46"/>
                  <a:pt x="11" y="58"/>
                  <a:pt x="22" y="57"/>
                </a:cubicBezTo>
                <a:cubicBezTo>
                  <a:pt x="32" y="57"/>
                  <a:pt x="40" y="44"/>
                  <a:pt x="39" y="28"/>
                </a:cubicBezTo>
                <a:cubicBezTo>
                  <a:pt x="38" y="12"/>
                  <a:pt x="29"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0" name="Freeform 894"/>
          <p:cNvSpPr/>
          <p:nvPr userDrawn="1">
            <p:custDataLst>
              <p:tags r:id="rId87"/>
            </p:custDataLst>
          </p:nvPr>
        </p:nvSpPr>
        <p:spPr bwMode="auto">
          <a:xfrm>
            <a:off x="3547745" y="2757805"/>
            <a:ext cx="20955" cy="29845"/>
          </a:xfrm>
          <a:custGeom>
            <a:avLst/>
            <a:gdLst>
              <a:gd name="T0" fmla="*/ 19 w 40"/>
              <a:gd name="T1" fmla="*/ 0 h 58"/>
              <a:gd name="T2" fmla="*/ 1 w 40"/>
              <a:gd name="T3" fmla="*/ 30 h 58"/>
              <a:gd name="T4" fmla="*/ 22 w 40"/>
              <a:gd name="T5" fmla="*/ 57 h 58"/>
              <a:gd name="T6" fmla="*/ 40 w 40"/>
              <a:gd name="T7" fmla="*/ 28 h 58"/>
              <a:gd name="T8" fmla="*/ 19 w 40"/>
              <a:gd name="T9" fmla="*/ 0 h 58"/>
            </a:gdLst>
            <a:ahLst/>
            <a:cxnLst>
              <a:cxn ang="0">
                <a:pos x="T0" y="T1"/>
              </a:cxn>
              <a:cxn ang="0">
                <a:pos x="T2" y="T3"/>
              </a:cxn>
              <a:cxn ang="0">
                <a:pos x="T4" y="T5"/>
              </a:cxn>
              <a:cxn ang="0">
                <a:pos x="T6" y="T7"/>
              </a:cxn>
              <a:cxn ang="0">
                <a:pos x="T8" y="T9"/>
              </a:cxn>
            </a:cxnLst>
            <a:rect l="0" t="0" r="r" b="b"/>
            <a:pathLst>
              <a:path w="40" h="58">
                <a:moveTo>
                  <a:pt x="19" y="0"/>
                </a:moveTo>
                <a:cubicBezTo>
                  <a:pt x="8" y="1"/>
                  <a:pt x="0" y="14"/>
                  <a:pt x="1" y="30"/>
                </a:cubicBezTo>
                <a:cubicBezTo>
                  <a:pt x="2" y="46"/>
                  <a:pt x="11" y="58"/>
                  <a:pt x="22" y="57"/>
                </a:cubicBezTo>
                <a:cubicBezTo>
                  <a:pt x="33" y="57"/>
                  <a:pt x="40" y="44"/>
                  <a:pt x="40" y="28"/>
                </a:cubicBezTo>
                <a:cubicBezTo>
                  <a:pt x="39" y="12"/>
                  <a:pt x="29"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1" name="Freeform 895"/>
          <p:cNvSpPr/>
          <p:nvPr userDrawn="1">
            <p:custDataLst>
              <p:tags r:id="rId88"/>
            </p:custDataLst>
          </p:nvPr>
        </p:nvSpPr>
        <p:spPr bwMode="auto">
          <a:xfrm>
            <a:off x="3625215" y="2772410"/>
            <a:ext cx="23495" cy="67310"/>
          </a:xfrm>
          <a:custGeom>
            <a:avLst/>
            <a:gdLst>
              <a:gd name="T0" fmla="*/ 0 w 23"/>
              <a:gd name="T1" fmla="*/ 65 h 65"/>
              <a:gd name="T2" fmla="*/ 23 w 23"/>
              <a:gd name="T3" fmla="*/ 52 h 65"/>
              <a:gd name="T4" fmla="*/ 2 w 23"/>
              <a:gd name="T5" fmla="*/ 0 h 65"/>
              <a:gd name="T6" fmla="*/ 0 w 23"/>
              <a:gd name="T7" fmla="*/ 65 h 65"/>
            </a:gdLst>
            <a:ahLst/>
            <a:cxnLst>
              <a:cxn ang="0">
                <a:pos x="T0" y="T1"/>
              </a:cxn>
              <a:cxn ang="0">
                <a:pos x="T2" y="T3"/>
              </a:cxn>
              <a:cxn ang="0">
                <a:pos x="T4" y="T5"/>
              </a:cxn>
              <a:cxn ang="0">
                <a:pos x="T6" y="T7"/>
              </a:cxn>
            </a:cxnLst>
            <a:rect l="0" t="0" r="r" b="b"/>
            <a:pathLst>
              <a:path w="23" h="65">
                <a:moveTo>
                  <a:pt x="0" y="65"/>
                </a:moveTo>
                <a:lnTo>
                  <a:pt x="23" y="52"/>
                </a:lnTo>
                <a:lnTo>
                  <a:pt x="2" y="0"/>
                </a:lnTo>
                <a:lnTo>
                  <a:pt x="0" y="6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2" name="Freeform 896"/>
          <p:cNvSpPr/>
          <p:nvPr userDrawn="1">
            <p:custDataLst>
              <p:tags r:id="rId89"/>
            </p:custDataLst>
          </p:nvPr>
        </p:nvSpPr>
        <p:spPr bwMode="auto">
          <a:xfrm>
            <a:off x="3585845" y="2860040"/>
            <a:ext cx="67945" cy="26670"/>
          </a:xfrm>
          <a:custGeom>
            <a:avLst/>
            <a:gdLst>
              <a:gd name="T0" fmla="*/ 9 w 134"/>
              <a:gd name="T1" fmla="*/ 7 h 54"/>
              <a:gd name="T2" fmla="*/ 0 w 134"/>
              <a:gd name="T3" fmla="*/ 18 h 54"/>
              <a:gd name="T4" fmla="*/ 107 w 134"/>
              <a:gd name="T5" fmla="*/ 28 h 54"/>
              <a:gd name="T6" fmla="*/ 134 w 134"/>
              <a:gd name="T7" fmla="*/ 10 h 54"/>
              <a:gd name="T8" fmla="*/ 123 w 134"/>
              <a:gd name="T9" fmla="*/ 0 h 54"/>
              <a:gd name="T10" fmla="*/ 9 w 134"/>
              <a:gd name="T11" fmla="*/ 7 h 54"/>
            </a:gdLst>
            <a:ahLst/>
            <a:cxnLst>
              <a:cxn ang="0">
                <a:pos x="T0" y="T1"/>
              </a:cxn>
              <a:cxn ang="0">
                <a:pos x="T2" y="T3"/>
              </a:cxn>
              <a:cxn ang="0">
                <a:pos x="T4" y="T5"/>
              </a:cxn>
              <a:cxn ang="0">
                <a:pos x="T6" y="T7"/>
              </a:cxn>
              <a:cxn ang="0">
                <a:pos x="T8" y="T9"/>
              </a:cxn>
              <a:cxn ang="0">
                <a:pos x="T10" y="T11"/>
              </a:cxn>
            </a:cxnLst>
            <a:rect l="0" t="0" r="r" b="b"/>
            <a:pathLst>
              <a:path w="134" h="54">
                <a:moveTo>
                  <a:pt x="9" y="7"/>
                </a:moveTo>
                <a:cubicBezTo>
                  <a:pt x="0" y="18"/>
                  <a:pt x="0" y="18"/>
                  <a:pt x="0" y="18"/>
                </a:cubicBezTo>
                <a:cubicBezTo>
                  <a:pt x="40" y="52"/>
                  <a:pt x="81" y="41"/>
                  <a:pt x="107" y="28"/>
                </a:cubicBezTo>
                <a:cubicBezTo>
                  <a:pt x="123" y="20"/>
                  <a:pt x="133" y="10"/>
                  <a:pt x="134" y="10"/>
                </a:cubicBezTo>
                <a:cubicBezTo>
                  <a:pt x="123" y="0"/>
                  <a:pt x="123" y="0"/>
                  <a:pt x="123" y="0"/>
                </a:cubicBezTo>
                <a:cubicBezTo>
                  <a:pt x="121" y="2"/>
                  <a:pt x="65" y="54"/>
                  <a:pt x="9"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3" name="Freeform 897"/>
          <p:cNvSpPr/>
          <p:nvPr userDrawn="1">
            <p:custDataLst>
              <p:tags r:id="rId90"/>
            </p:custDataLst>
          </p:nvPr>
        </p:nvSpPr>
        <p:spPr bwMode="auto">
          <a:xfrm>
            <a:off x="3379470" y="2777490"/>
            <a:ext cx="31115" cy="49530"/>
          </a:xfrm>
          <a:custGeom>
            <a:avLst/>
            <a:gdLst>
              <a:gd name="T0" fmla="*/ 19 w 61"/>
              <a:gd name="T1" fmla="*/ 0 h 98"/>
              <a:gd name="T2" fmla="*/ 12 w 61"/>
              <a:gd name="T3" fmla="*/ 9 h 98"/>
              <a:gd name="T4" fmla="*/ 49 w 61"/>
              <a:gd name="T5" fmla="*/ 75 h 98"/>
              <a:gd name="T6" fmla="*/ 8 w 61"/>
              <a:gd name="T7" fmla="*/ 65 h 98"/>
              <a:gd name="T8" fmla="*/ 0 w 61"/>
              <a:gd name="T9" fmla="*/ 73 h 98"/>
              <a:gd name="T10" fmla="*/ 58 w 61"/>
              <a:gd name="T11" fmla="*/ 84 h 98"/>
              <a:gd name="T12" fmla="*/ 61 w 61"/>
              <a:gd name="T13" fmla="*/ 83 h 98"/>
              <a:gd name="T14" fmla="*/ 61 w 61"/>
              <a:gd name="T15" fmla="*/ 79 h 98"/>
              <a:gd name="T16" fmla="*/ 19 w 61"/>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8">
                <a:moveTo>
                  <a:pt x="19" y="0"/>
                </a:moveTo>
                <a:cubicBezTo>
                  <a:pt x="12" y="9"/>
                  <a:pt x="12" y="9"/>
                  <a:pt x="12" y="9"/>
                </a:cubicBezTo>
                <a:cubicBezTo>
                  <a:pt x="12" y="9"/>
                  <a:pt x="45" y="35"/>
                  <a:pt x="49" y="75"/>
                </a:cubicBezTo>
                <a:cubicBezTo>
                  <a:pt x="41" y="77"/>
                  <a:pt x="24" y="80"/>
                  <a:pt x="8" y="65"/>
                </a:cubicBezTo>
                <a:cubicBezTo>
                  <a:pt x="0" y="73"/>
                  <a:pt x="0" y="73"/>
                  <a:pt x="0" y="73"/>
                </a:cubicBezTo>
                <a:cubicBezTo>
                  <a:pt x="25" y="98"/>
                  <a:pt x="56" y="85"/>
                  <a:pt x="58" y="84"/>
                </a:cubicBezTo>
                <a:cubicBezTo>
                  <a:pt x="61" y="83"/>
                  <a:pt x="61" y="83"/>
                  <a:pt x="61" y="83"/>
                </a:cubicBezTo>
                <a:cubicBezTo>
                  <a:pt x="61" y="79"/>
                  <a:pt x="61" y="79"/>
                  <a:pt x="61" y="79"/>
                </a:cubicBezTo>
                <a:cubicBezTo>
                  <a:pt x="58" y="31"/>
                  <a:pt x="21" y="1"/>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4" name="Freeform 898"/>
          <p:cNvSpPr/>
          <p:nvPr userDrawn="1">
            <p:custDataLst>
              <p:tags r:id="rId91"/>
            </p:custDataLst>
          </p:nvPr>
        </p:nvSpPr>
        <p:spPr bwMode="auto">
          <a:xfrm>
            <a:off x="3312795" y="3973830"/>
            <a:ext cx="172720" cy="118745"/>
          </a:xfrm>
          <a:custGeom>
            <a:avLst/>
            <a:gdLst>
              <a:gd name="T0" fmla="*/ 0 w 341"/>
              <a:gd name="T1" fmla="*/ 219 h 233"/>
              <a:gd name="T2" fmla="*/ 2 w 341"/>
              <a:gd name="T3" fmla="*/ 233 h 233"/>
              <a:gd name="T4" fmla="*/ 341 w 341"/>
              <a:gd name="T5" fmla="*/ 7 h 233"/>
              <a:gd name="T6" fmla="*/ 330 w 341"/>
              <a:gd name="T7" fmla="*/ 0 h 233"/>
              <a:gd name="T8" fmla="*/ 0 w 341"/>
              <a:gd name="T9" fmla="*/ 219 h 233"/>
            </a:gdLst>
            <a:ahLst/>
            <a:cxnLst>
              <a:cxn ang="0">
                <a:pos x="T0" y="T1"/>
              </a:cxn>
              <a:cxn ang="0">
                <a:pos x="T2" y="T3"/>
              </a:cxn>
              <a:cxn ang="0">
                <a:pos x="T4" y="T5"/>
              </a:cxn>
              <a:cxn ang="0">
                <a:pos x="T6" y="T7"/>
              </a:cxn>
              <a:cxn ang="0">
                <a:pos x="T8" y="T9"/>
              </a:cxn>
            </a:cxnLst>
            <a:rect l="0" t="0" r="r" b="b"/>
            <a:pathLst>
              <a:path w="341" h="233">
                <a:moveTo>
                  <a:pt x="0" y="219"/>
                </a:moveTo>
                <a:cubicBezTo>
                  <a:pt x="2" y="233"/>
                  <a:pt x="2" y="233"/>
                  <a:pt x="2" y="233"/>
                </a:cubicBezTo>
                <a:cubicBezTo>
                  <a:pt x="211" y="199"/>
                  <a:pt x="340" y="9"/>
                  <a:pt x="341" y="7"/>
                </a:cubicBezTo>
                <a:cubicBezTo>
                  <a:pt x="330" y="0"/>
                  <a:pt x="330" y="0"/>
                  <a:pt x="330" y="0"/>
                </a:cubicBezTo>
                <a:cubicBezTo>
                  <a:pt x="328" y="2"/>
                  <a:pt x="203" y="187"/>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5" name="Freeform 899"/>
          <p:cNvSpPr/>
          <p:nvPr userDrawn="1">
            <p:custDataLst>
              <p:tags r:id="rId92"/>
            </p:custDataLst>
          </p:nvPr>
        </p:nvSpPr>
        <p:spPr bwMode="auto">
          <a:xfrm>
            <a:off x="3681730" y="5116830"/>
            <a:ext cx="440055" cy="326390"/>
          </a:xfrm>
          <a:custGeom>
            <a:avLst/>
            <a:gdLst>
              <a:gd name="T0" fmla="*/ 0 w 426"/>
              <a:gd name="T1" fmla="*/ 74 h 316"/>
              <a:gd name="T2" fmla="*/ 382 w 426"/>
              <a:gd name="T3" fmla="*/ 316 h 316"/>
              <a:gd name="T4" fmla="*/ 426 w 426"/>
              <a:gd name="T5" fmla="*/ 235 h 316"/>
              <a:gd name="T6" fmla="*/ 42 w 426"/>
              <a:gd name="T7" fmla="*/ 0 h 316"/>
              <a:gd name="T8" fmla="*/ 0 w 426"/>
              <a:gd name="T9" fmla="*/ 74 h 316"/>
            </a:gdLst>
            <a:ahLst/>
            <a:cxnLst>
              <a:cxn ang="0">
                <a:pos x="T0" y="T1"/>
              </a:cxn>
              <a:cxn ang="0">
                <a:pos x="T2" y="T3"/>
              </a:cxn>
              <a:cxn ang="0">
                <a:pos x="T4" y="T5"/>
              </a:cxn>
              <a:cxn ang="0">
                <a:pos x="T6" y="T7"/>
              </a:cxn>
              <a:cxn ang="0">
                <a:pos x="T8" y="T9"/>
              </a:cxn>
            </a:cxnLst>
            <a:rect l="0" t="0" r="r" b="b"/>
            <a:pathLst>
              <a:path w="426" h="316">
                <a:moveTo>
                  <a:pt x="0" y="74"/>
                </a:moveTo>
                <a:lnTo>
                  <a:pt x="382" y="316"/>
                </a:lnTo>
                <a:lnTo>
                  <a:pt x="426" y="235"/>
                </a:lnTo>
                <a:lnTo>
                  <a:pt x="42" y="0"/>
                </a:lnTo>
                <a:lnTo>
                  <a:pt x="0" y="7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6" name="Freeform 900"/>
          <p:cNvSpPr/>
          <p:nvPr userDrawn="1">
            <p:custDataLst>
              <p:tags r:id="rId93"/>
            </p:custDataLst>
          </p:nvPr>
        </p:nvSpPr>
        <p:spPr bwMode="auto">
          <a:xfrm>
            <a:off x="4274820" y="5311140"/>
            <a:ext cx="395605" cy="76200"/>
          </a:xfrm>
          <a:custGeom>
            <a:avLst/>
            <a:gdLst>
              <a:gd name="T0" fmla="*/ 2 w 383"/>
              <a:gd name="T1" fmla="*/ 8 h 74"/>
              <a:gd name="T2" fmla="*/ 0 w 383"/>
              <a:gd name="T3" fmla="*/ 73 h 74"/>
              <a:gd name="T4" fmla="*/ 383 w 383"/>
              <a:gd name="T5" fmla="*/ 74 h 74"/>
              <a:gd name="T6" fmla="*/ 379 w 383"/>
              <a:gd name="T7" fmla="*/ 0 h 74"/>
              <a:gd name="T8" fmla="*/ 2 w 383"/>
              <a:gd name="T9" fmla="*/ 8 h 74"/>
            </a:gdLst>
            <a:ahLst/>
            <a:cxnLst>
              <a:cxn ang="0">
                <a:pos x="T0" y="T1"/>
              </a:cxn>
              <a:cxn ang="0">
                <a:pos x="T2" y="T3"/>
              </a:cxn>
              <a:cxn ang="0">
                <a:pos x="T4" y="T5"/>
              </a:cxn>
              <a:cxn ang="0">
                <a:pos x="T6" y="T7"/>
              </a:cxn>
              <a:cxn ang="0">
                <a:pos x="T8" y="T9"/>
              </a:cxn>
            </a:cxnLst>
            <a:rect l="0" t="0" r="r" b="b"/>
            <a:pathLst>
              <a:path w="383" h="74">
                <a:moveTo>
                  <a:pt x="2" y="8"/>
                </a:moveTo>
                <a:lnTo>
                  <a:pt x="0" y="73"/>
                </a:lnTo>
                <a:lnTo>
                  <a:pt x="383" y="74"/>
                </a:lnTo>
                <a:lnTo>
                  <a:pt x="379" y="0"/>
                </a:lnTo>
                <a:lnTo>
                  <a:pt x="2" y="8"/>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7" name="Freeform 901"/>
          <p:cNvSpPr/>
          <p:nvPr userDrawn="1">
            <p:custDataLst>
              <p:tags r:id="rId94"/>
            </p:custDataLst>
          </p:nvPr>
        </p:nvSpPr>
        <p:spPr bwMode="auto">
          <a:xfrm>
            <a:off x="4373880" y="3065780"/>
            <a:ext cx="147955" cy="314960"/>
          </a:xfrm>
          <a:custGeom>
            <a:avLst/>
            <a:gdLst>
              <a:gd name="T0" fmla="*/ 247 w 290"/>
              <a:gd name="T1" fmla="*/ 0 h 620"/>
              <a:gd name="T2" fmla="*/ 97 w 290"/>
              <a:gd name="T3" fmla="*/ 3 h 620"/>
              <a:gd name="T4" fmla="*/ 72 w 290"/>
              <a:gd name="T5" fmla="*/ 31 h 620"/>
              <a:gd name="T6" fmla="*/ 2 w 290"/>
              <a:gd name="T7" fmla="*/ 526 h 620"/>
              <a:gd name="T8" fmla="*/ 18 w 290"/>
              <a:gd name="T9" fmla="*/ 560 h 620"/>
              <a:gd name="T10" fmla="*/ 160 w 290"/>
              <a:gd name="T11" fmla="*/ 615 h 620"/>
              <a:gd name="T12" fmla="*/ 210 w 290"/>
              <a:gd name="T13" fmla="*/ 593 h 620"/>
              <a:gd name="T14" fmla="*/ 288 w 290"/>
              <a:gd name="T15" fmla="*/ 39 h 620"/>
              <a:gd name="T16" fmla="*/ 247 w 290"/>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620">
                <a:moveTo>
                  <a:pt x="247" y="0"/>
                </a:moveTo>
                <a:cubicBezTo>
                  <a:pt x="97" y="3"/>
                  <a:pt x="97" y="3"/>
                  <a:pt x="97" y="3"/>
                </a:cubicBezTo>
                <a:cubicBezTo>
                  <a:pt x="85" y="3"/>
                  <a:pt x="74" y="15"/>
                  <a:pt x="72" y="31"/>
                </a:cubicBezTo>
                <a:cubicBezTo>
                  <a:pt x="2" y="526"/>
                  <a:pt x="2" y="526"/>
                  <a:pt x="2" y="526"/>
                </a:cubicBezTo>
                <a:cubicBezTo>
                  <a:pt x="0" y="541"/>
                  <a:pt x="7" y="557"/>
                  <a:pt x="18" y="560"/>
                </a:cubicBezTo>
                <a:cubicBezTo>
                  <a:pt x="160" y="615"/>
                  <a:pt x="160" y="615"/>
                  <a:pt x="160" y="615"/>
                </a:cubicBezTo>
                <a:cubicBezTo>
                  <a:pt x="173" y="620"/>
                  <a:pt x="207" y="611"/>
                  <a:pt x="210" y="593"/>
                </a:cubicBezTo>
                <a:cubicBezTo>
                  <a:pt x="288" y="39"/>
                  <a:pt x="288" y="39"/>
                  <a:pt x="288" y="39"/>
                </a:cubicBezTo>
                <a:cubicBezTo>
                  <a:pt x="290" y="22"/>
                  <a:pt x="261" y="0"/>
                  <a:pt x="247"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8" name="Freeform 902"/>
          <p:cNvSpPr/>
          <p:nvPr userDrawn="1">
            <p:custDataLst>
              <p:tags r:id="rId95"/>
            </p:custDataLst>
          </p:nvPr>
        </p:nvSpPr>
        <p:spPr bwMode="auto">
          <a:xfrm>
            <a:off x="4362450" y="3063875"/>
            <a:ext cx="148590" cy="317500"/>
          </a:xfrm>
          <a:custGeom>
            <a:avLst/>
            <a:gdLst>
              <a:gd name="T0" fmla="*/ 270 w 293"/>
              <a:gd name="T1" fmla="*/ 4 h 624"/>
              <a:gd name="T2" fmla="*/ 98 w 293"/>
              <a:gd name="T3" fmla="*/ 0 h 624"/>
              <a:gd name="T4" fmla="*/ 73 w 293"/>
              <a:gd name="T5" fmla="*/ 28 h 624"/>
              <a:gd name="T6" fmla="*/ 2 w 293"/>
              <a:gd name="T7" fmla="*/ 527 h 624"/>
              <a:gd name="T8" fmla="*/ 18 w 293"/>
              <a:gd name="T9" fmla="*/ 563 h 624"/>
              <a:gd name="T10" fmla="*/ 183 w 293"/>
              <a:gd name="T11" fmla="*/ 619 h 624"/>
              <a:gd name="T12" fmla="*/ 212 w 293"/>
              <a:gd name="T13" fmla="*/ 596 h 624"/>
              <a:gd name="T14" fmla="*/ 291 w 293"/>
              <a:gd name="T15" fmla="*/ 36 h 624"/>
              <a:gd name="T16" fmla="*/ 270 w 293"/>
              <a:gd name="T17"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624">
                <a:moveTo>
                  <a:pt x="270" y="4"/>
                </a:moveTo>
                <a:cubicBezTo>
                  <a:pt x="98" y="0"/>
                  <a:pt x="98" y="0"/>
                  <a:pt x="98" y="0"/>
                </a:cubicBezTo>
                <a:cubicBezTo>
                  <a:pt x="86" y="0"/>
                  <a:pt x="75" y="12"/>
                  <a:pt x="73" y="28"/>
                </a:cubicBezTo>
                <a:cubicBezTo>
                  <a:pt x="2" y="527"/>
                  <a:pt x="2" y="527"/>
                  <a:pt x="2" y="527"/>
                </a:cubicBezTo>
                <a:cubicBezTo>
                  <a:pt x="0" y="543"/>
                  <a:pt x="7" y="559"/>
                  <a:pt x="18" y="563"/>
                </a:cubicBezTo>
                <a:cubicBezTo>
                  <a:pt x="183" y="619"/>
                  <a:pt x="183" y="619"/>
                  <a:pt x="183" y="619"/>
                </a:cubicBezTo>
                <a:cubicBezTo>
                  <a:pt x="196" y="624"/>
                  <a:pt x="209" y="613"/>
                  <a:pt x="212" y="596"/>
                </a:cubicBezTo>
                <a:cubicBezTo>
                  <a:pt x="291" y="36"/>
                  <a:pt x="291" y="36"/>
                  <a:pt x="291" y="36"/>
                </a:cubicBezTo>
                <a:cubicBezTo>
                  <a:pt x="293" y="19"/>
                  <a:pt x="284" y="4"/>
                  <a:pt x="27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9" name="Freeform 903"/>
          <p:cNvSpPr/>
          <p:nvPr userDrawn="1">
            <p:custDataLst>
              <p:tags r:id="rId96"/>
            </p:custDataLst>
          </p:nvPr>
        </p:nvSpPr>
        <p:spPr bwMode="auto">
          <a:xfrm>
            <a:off x="4366895" y="3068955"/>
            <a:ext cx="139700" cy="306070"/>
          </a:xfrm>
          <a:custGeom>
            <a:avLst/>
            <a:gdLst>
              <a:gd name="T0" fmla="*/ 258 w 276"/>
              <a:gd name="T1" fmla="*/ 5 h 602"/>
              <a:gd name="T2" fmla="*/ 90 w 276"/>
              <a:gd name="T3" fmla="*/ 1 h 602"/>
              <a:gd name="T4" fmla="*/ 71 w 276"/>
              <a:gd name="T5" fmla="*/ 22 h 602"/>
              <a:gd name="T6" fmla="*/ 1 w 276"/>
              <a:gd name="T7" fmla="*/ 518 h 602"/>
              <a:gd name="T8" fmla="*/ 13 w 276"/>
              <a:gd name="T9" fmla="*/ 544 h 602"/>
              <a:gd name="T10" fmla="*/ 174 w 276"/>
              <a:gd name="T11" fmla="*/ 599 h 602"/>
              <a:gd name="T12" fmla="*/ 196 w 276"/>
              <a:gd name="T13" fmla="*/ 581 h 602"/>
              <a:gd name="T14" fmla="*/ 274 w 276"/>
              <a:gd name="T15" fmla="*/ 30 h 602"/>
              <a:gd name="T16" fmla="*/ 258 w 276"/>
              <a:gd name="T17" fmla="*/ 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602">
                <a:moveTo>
                  <a:pt x="258" y="5"/>
                </a:moveTo>
                <a:cubicBezTo>
                  <a:pt x="90" y="1"/>
                  <a:pt x="90" y="1"/>
                  <a:pt x="90" y="1"/>
                </a:cubicBezTo>
                <a:cubicBezTo>
                  <a:pt x="82" y="0"/>
                  <a:pt x="73" y="10"/>
                  <a:pt x="71" y="22"/>
                </a:cubicBezTo>
                <a:cubicBezTo>
                  <a:pt x="1" y="518"/>
                  <a:pt x="1" y="518"/>
                  <a:pt x="1" y="518"/>
                </a:cubicBezTo>
                <a:cubicBezTo>
                  <a:pt x="0" y="530"/>
                  <a:pt x="5" y="542"/>
                  <a:pt x="13" y="544"/>
                </a:cubicBezTo>
                <a:cubicBezTo>
                  <a:pt x="174" y="599"/>
                  <a:pt x="174" y="599"/>
                  <a:pt x="174" y="599"/>
                </a:cubicBezTo>
                <a:cubicBezTo>
                  <a:pt x="184" y="602"/>
                  <a:pt x="194" y="594"/>
                  <a:pt x="196" y="581"/>
                </a:cubicBezTo>
                <a:cubicBezTo>
                  <a:pt x="274" y="30"/>
                  <a:pt x="274" y="30"/>
                  <a:pt x="274" y="30"/>
                </a:cubicBezTo>
                <a:cubicBezTo>
                  <a:pt x="276" y="17"/>
                  <a:pt x="269" y="6"/>
                  <a:pt x="258" y="5"/>
                </a:cubicBez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0" name="Freeform 904"/>
          <p:cNvSpPr/>
          <p:nvPr userDrawn="1">
            <p:custDataLst>
              <p:tags r:id="rId97"/>
            </p:custDataLst>
          </p:nvPr>
        </p:nvSpPr>
        <p:spPr bwMode="auto">
          <a:xfrm>
            <a:off x="4367530" y="3082290"/>
            <a:ext cx="137160" cy="278765"/>
          </a:xfrm>
          <a:custGeom>
            <a:avLst/>
            <a:gdLst>
              <a:gd name="T0" fmla="*/ 0 w 133"/>
              <a:gd name="T1" fmla="*/ 239 h 270"/>
              <a:gd name="T2" fmla="*/ 95 w 133"/>
              <a:gd name="T3" fmla="*/ 270 h 270"/>
              <a:gd name="T4" fmla="*/ 133 w 133"/>
              <a:gd name="T5" fmla="*/ 4 h 270"/>
              <a:gd name="T6" fmla="*/ 34 w 133"/>
              <a:gd name="T7" fmla="*/ 0 h 270"/>
              <a:gd name="T8" fmla="*/ 0 w 133"/>
              <a:gd name="T9" fmla="*/ 239 h 270"/>
            </a:gdLst>
            <a:ahLst/>
            <a:cxnLst>
              <a:cxn ang="0">
                <a:pos x="T0" y="T1"/>
              </a:cxn>
              <a:cxn ang="0">
                <a:pos x="T2" y="T3"/>
              </a:cxn>
              <a:cxn ang="0">
                <a:pos x="T4" y="T5"/>
              </a:cxn>
              <a:cxn ang="0">
                <a:pos x="T6" y="T7"/>
              </a:cxn>
              <a:cxn ang="0">
                <a:pos x="T8" y="T9"/>
              </a:cxn>
            </a:cxnLst>
            <a:rect l="0" t="0" r="r" b="b"/>
            <a:pathLst>
              <a:path w="133" h="270">
                <a:moveTo>
                  <a:pt x="0" y="239"/>
                </a:moveTo>
                <a:lnTo>
                  <a:pt x="95" y="270"/>
                </a:lnTo>
                <a:lnTo>
                  <a:pt x="133" y="4"/>
                </a:lnTo>
                <a:lnTo>
                  <a:pt x="34" y="0"/>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1" name="Freeform 905"/>
          <p:cNvSpPr/>
          <p:nvPr userDrawn="1">
            <p:custDataLst>
              <p:tags r:id="rId98"/>
            </p:custDataLst>
          </p:nvPr>
        </p:nvSpPr>
        <p:spPr bwMode="auto">
          <a:xfrm>
            <a:off x="4413250" y="3189605"/>
            <a:ext cx="39370" cy="49530"/>
          </a:xfrm>
          <a:custGeom>
            <a:avLst/>
            <a:gdLst>
              <a:gd name="T0" fmla="*/ 0 w 38"/>
              <a:gd name="T1" fmla="*/ 42 h 48"/>
              <a:gd name="T2" fmla="*/ 32 w 38"/>
              <a:gd name="T3" fmla="*/ 48 h 48"/>
              <a:gd name="T4" fmla="*/ 38 w 38"/>
              <a:gd name="T5" fmla="*/ 5 h 48"/>
              <a:gd name="T6" fmla="*/ 6 w 38"/>
              <a:gd name="T7" fmla="*/ 0 h 48"/>
              <a:gd name="T8" fmla="*/ 0 w 38"/>
              <a:gd name="T9" fmla="*/ 42 h 48"/>
            </a:gdLst>
            <a:ahLst/>
            <a:cxnLst>
              <a:cxn ang="0">
                <a:pos x="T0" y="T1"/>
              </a:cxn>
              <a:cxn ang="0">
                <a:pos x="T2" y="T3"/>
              </a:cxn>
              <a:cxn ang="0">
                <a:pos x="T4" y="T5"/>
              </a:cxn>
              <a:cxn ang="0">
                <a:pos x="T6" y="T7"/>
              </a:cxn>
              <a:cxn ang="0">
                <a:pos x="T8" y="T9"/>
              </a:cxn>
            </a:cxnLst>
            <a:rect l="0" t="0" r="r" b="b"/>
            <a:pathLst>
              <a:path w="38" h="48">
                <a:moveTo>
                  <a:pt x="0" y="42"/>
                </a:moveTo>
                <a:lnTo>
                  <a:pt x="32" y="48"/>
                </a:lnTo>
                <a:lnTo>
                  <a:pt x="38" y="5"/>
                </a:lnTo>
                <a:lnTo>
                  <a:pt x="6" y="0"/>
                </a:lnTo>
                <a:lnTo>
                  <a:pt x="0" y="42"/>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2" name="Freeform 906"/>
          <p:cNvSpPr/>
          <p:nvPr userDrawn="1">
            <p:custDataLst>
              <p:tags r:id="rId99"/>
            </p:custDataLst>
          </p:nvPr>
        </p:nvSpPr>
        <p:spPr bwMode="auto">
          <a:xfrm>
            <a:off x="4447540" y="3195955"/>
            <a:ext cx="41275" cy="50800"/>
          </a:xfrm>
          <a:custGeom>
            <a:avLst/>
            <a:gdLst>
              <a:gd name="T0" fmla="*/ 0 w 40"/>
              <a:gd name="T1" fmla="*/ 43 h 49"/>
              <a:gd name="T2" fmla="*/ 34 w 40"/>
              <a:gd name="T3" fmla="*/ 49 h 49"/>
              <a:gd name="T4" fmla="*/ 40 w 40"/>
              <a:gd name="T5" fmla="*/ 5 h 49"/>
              <a:gd name="T6" fmla="*/ 7 w 40"/>
              <a:gd name="T7" fmla="*/ 0 h 49"/>
              <a:gd name="T8" fmla="*/ 0 w 40"/>
              <a:gd name="T9" fmla="*/ 43 h 49"/>
            </a:gdLst>
            <a:ahLst/>
            <a:cxnLst>
              <a:cxn ang="0">
                <a:pos x="T0" y="T1"/>
              </a:cxn>
              <a:cxn ang="0">
                <a:pos x="T2" y="T3"/>
              </a:cxn>
              <a:cxn ang="0">
                <a:pos x="T4" y="T5"/>
              </a:cxn>
              <a:cxn ang="0">
                <a:pos x="T6" y="T7"/>
              </a:cxn>
              <a:cxn ang="0">
                <a:pos x="T8" y="T9"/>
              </a:cxn>
            </a:cxnLst>
            <a:rect l="0" t="0" r="r" b="b"/>
            <a:pathLst>
              <a:path w="40" h="49">
                <a:moveTo>
                  <a:pt x="0" y="43"/>
                </a:moveTo>
                <a:lnTo>
                  <a:pt x="34" y="49"/>
                </a:lnTo>
                <a:lnTo>
                  <a:pt x="40" y="5"/>
                </a:lnTo>
                <a:lnTo>
                  <a:pt x="7" y="0"/>
                </a:lnTo>
                <a:lnTo>
                  <a:pt x="0" y="43"/>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cs typeface="微软雅黑" panose="020B0503020204020204" charset="-122"/>
              </a:rPr>
              <a:t>z</a:t>
            </a:r>
            <a:endParaRPr lang="en-US" altLang="zh-CN">
              <a:cs typeface="微软雅黑" panose="020B0503020204020204" charset="-122"/>
            </a:endParaRPr>
          </a:p>
        </p:txBody>
      </p:sp>
      <p:sp>
        <p:nvSpPr>
          <p:cNvPr id="113" name="Freeform 907"/>
          <p:cNvSpPr/>
          <p:nvPr userDrawn="1">
            <p:custDataLst>
              <p:tags r:id="rId100"/>
            </p:custDataLst>
          </p:nvPr>
        </p:nvSpPr>
        <p:spPr bwMode="auto">
          <a:xfrm>
            <a:off x="4406900" y="3235325"/>
            <a:ext cx="38100" cy="50800"/>
          </a:xfrm>
          <a:custGeom>
            <a:avLst/>
            <a:gdLst>
              <a:gd name="T0" fmla="*/ 0 w 37"/>
              <a:gd name="T1" fmla="*/ 41 h 49"/>
              <a:gd name="T2" fmla="*/ 31 w 37"/>
              <a:gd name="T3" fmla="*/ 49 h 49"/>
              <a:gd name="T4" fmla="*/ 37 w 37"/>
              <a:gd name="T5" fmla="*/ 7 h 49"/>
              <a:gd name="T6" fmla="*/ 6 w 37"/>
              <a:gd name="T7" fmla="*/ 0 h 49"/>
              <a:gd name="T8" fmla="*/ 0 w 37"/>
              <a:gd name="T9" fmla="*/ 41 h 49"/>
            </a:gdLst>
            <a:ahLst/>
            <a:cxnLst>
              <a:cxn ang="0">
                <a:pos x="T0" y="T1"/>
              </a:cxn>
              <a:cxn ang="0">
                <a:pos x="T2" y="T3"/>
              </a:cxn>
              <a:cxn ang="0">
                <a:pos x="T4" y="T5"/>
              </a:cxn>
              <a:cxn ang="0">
                <a:pos x="T6" y="T7"/>
              </a:cxn>
              <a:cxn ang="0">
                <a:pos x="T8" y="T9"/>
              </a:cxn>
            </a:cxnLst>
            <a:rect l="0" t="0" r="r" b="b"/>
            <a:pathLst>
              <a:path w="37" h="49">
                <a:moveTo>
                  <a:pt x="0" y="41"/>
                </a:moveTo>
                <a:lnTo>
                  <a:pt x="31" y="49"/>
                </a:lnTo>
                <a:lnTo>
                  <a:pt x="37" y="7"/>
                </a:lnTo>
                <a:lnTo>
                  <a:pt x="6" y="0"/>
                </a:lnTo>
                <a:lnTo>
                  <a:pt x="0" y="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4" name="Freeform 908"/>
          <p:cNvSpPr/>
          <p:nvPr userDrawn="1">
            <p:custDataLst>
              <p:tags r:id="rId101"/>
            </p:custDataLst>
          </p:nvPr>
        </p:nvSpPr>
        <p:spPr bwMode="auto">
          <a:xfrm>
            <a:off x="4441190" y="3242310"/>
            <a:ext cx="41275" cy="53975"/>
          </a:xfrm>
          <a:custGeom>
            <a:avLst/>
            <a:gdLst>
              <a:gd name="T0" fmla="*/ 0 w 40"/>
              <a:gd name="T1" fmla="*/ 43 h 52"/>
              <a:gd name="T2" fmla="*/ 33 w 40"/>
              <a:gd name="T3" fmla="*/ 52 h 52"/>
              <a:gd name="T4" fmla="*/ 40 w 40"/>
              <a:gd name="T5" fmla="*/ 7 h 52"/>
              <a:gd name="T6" fmla="*/ 6 w 40"/>
              <a:gd name="T7" fmla="*/ 0 h 52"/>
              <a:gd name="T8" fmla="*/ 0 w 40"/>
              <a:gd name="T9" fmla="*/ 43 h 52"/>
            </a:gdLst>
            <a:ahLst/>
            <a:cxnLst>
              <a:cxn ang="0">
                <a:pos x="T0" y="T1"/>
              </a:cxn>
              <a:cxn ang="0">
                <a:pos x="T2" y="T3"/>
              </a:cxn>
              <a:cxn ang="0">
                <a:pos x="T4" y="T5"/>
              </a:cxn>
              <a:cxn ang="0">
                <a:pos x="T6" y="T7"/>
              </a:cxn>
              <a:cxn ang="0">
                <a:pos x="T8" y="T9"/>
              </a:cxn>
            </a:cxnLst>
            <a:rect l="0" t="0" r="r" b="b"/>
            <a:pathLst>
              <a:path w="40" h="52">
                <a:moveTo>
                  <a:pt x="0" y="43"/>
                </a:moveTo>
                <a:lnTo>
                  <a:pt x="33" y="52"/>
                </a:lnTo>
                <a:lnTo>
                  <a:pt x="40" y="7"/>
                </a:lnTo>
                <a:lnTo>
                  <a:pt x="6" y="0"/>
                </a:lnTo>
                <a:lnTo>
                  <a:pt x="0" y="43"/>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5" name="Freeform 909"/>
          <p:cNvSpPr/>
          <p:nvPr userDrawn="1">
            <p:custDataLst>
              <p:tags r:id="rId102"/>
            </p:custDataLst>
          </p:nvPr>
        </p:nvSpPr>
        <p:spPr bwMode="auto">
          <a:xfrm>
            <a:off x="4401185" y="3281045"/>
            <a:ext cx="38100" cy="52705"/>
          </a:xfrm>
          <a:custGeom>
            <a:avLst/>
            <a:gdLst>
              <a:gd name="T0" fmla="*/ 0 w 37"/>
              <a:gd name="T1" fmla="*/ 42 h 51"/>
              <a:gd name="T2" fmla="*/ 31 w 37"/>
              <a:gd name="T3" fmla="*/ 51 h 51"/>
              <a:gd name="T4" fmla="*/ 37 w 37"/>
              <a:gd name="T5" fmla="*/ 8 h 51"/>
              <a:gd name="T6" fmla="*/ 6 w 37"/>
              <a:gd name="T7" fmla="*/ 0 h 51"/>
              <a:gd name="T8" fmla="*/ 0 w 37"/>
              <a:gd name="T9" fmla="*/ 42 h 51"/>
            </a:gdLst>
            <a:ahLst/>
            <a:cxnLst>
              <a:cxn ang="0">
                <a:pos x="T0" y="T1"/>
              </a:cxn>
              <a:cxn ang="0">
                <a:pos x="T2" y="T3"/>
              </a:cxn>
              <a:cxn ang="0">
                <a:pos x="T4" y="T5"/>
              </a:cxn>
              <a:cxn ang="0">
                <a:pos x="T6" y="T7"/>
              </a:cxn>
              <a:cxn ang="0">
                <a:pos x="T8" y="T9"/>
              </a:cxn>
            </a:cxnLst>
            <a:rect l="0" t="0" r="r" b="b"/>
            <a:pathLst>
              <a:path w="37" h="51">
                <a:moveTo>
                  <a:pt x="0" y="42"/>
                </a:moveTo>
                <a:lnTo>
                  <a:pt x="31" y="51"/>
                </a:lnTo>
                <a:lnTo>
                  <a:pt x="37" y="8"/>
                </a:lnTo>
                <a:lnTo>
                  <a:pt x="6" y="0"/>
                </a:lnTo>
                <a:lnTo>
                  <a:pt x="0" y="42"/>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6" name="Freeform 910"/>
          <p:cNvSpPr/>
          <p:nvPr userDrawn="1">
            <p:custDataLst>
              <p:tags r:id="rId103"/>
            </p:custDataLst>
          </p:nvPr>
        </p:nvSpPr>
        <p:spPr bwMode="auto">
          <a:xfrm>
            <a:off x="4434840" y="3289300"/>
            <a:ext cx="40005" cy="54610"/>
          </a:xfrm>
          <a:custGeom>
            <a:avLst/>
            <a:gdLst>
              <a:gd name="T0" fmla="*/ 0 w 39"/>
              <a:gd name="T1" fmla="*/ 44 h 53"/>
              <a:gd name="T2" fmla="*/ 33 w 39"/>
              <a:gd name="T3" fmla="*/ 53 h 53"/>
              <a:gd name="T4" fmla="*/ 39 w 39"/>
              <a:gd name="T5" fmla="*/ 9 h 53"/>
              <a:gd name="T6" fmla="*/ 6 w 39"/>
              <a:gd name="T7" fmla="*/ 0 h 53"/>
              <a:gd name="T8" fmla="*/ 0 w 39"/>
              <a:gd name="T9" fmla="*/ 44 h 53"/>
            </a:gdLst>
            <a:ahLst/>
            <a:cxnLst>
              <a:cxn ang="0">
                <a:pos x="T0" y="T1"/>
              </a:cxn>
              <a:cxn ang="0">
                <a:pos x="T2" y="T3"/>
              </a:cxn>
              <a:cxn ang="0">
                <a:pos x="T4" y="T5"/>
              </a:cxn>
              <a:cxn ang="0">
                <a:pos x="T6" y="T7"/>
              </a:cxn>
              <a:cxn ang="0">
                <a:pos x="T8" y="T9"/>
              </a:cxn>
            </a:cxnLst>
            <a:rect l="0" t="0" r="r" b="b"/>
            <a:pathLst>
              <a:path w="39" h="53">
                <a:moveTo>
                  <a:pt x="0" y="44"/>
                </a:moveTo>
                <a:lnTo>
                  <a:pt x="33" y="53"/>
                </a:lnTo>
                <a:lnTo>
                  <a:pt x="39" y="9"/>
                </a:lnTo>
                <a:lnTo>
                  <a:pt x="6" y="0"/>
                </a:lnTo>
                <a:lnTo>
                  <a:pt x="0" y="4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7" name="Freeform 911"/>
          <p:cNvSpPr/>
          <p:nvPr userDrawn="1">
            <p:custDataLst>
              <p:tags r:id="rId104"/>
            </p:custDataLst>
          </p:nvPr>
        </p:nvSpPr>
        <p:spPr bwMode="auto">
          <a:xfrm>
            <a:off x="4382135" y="3184525"/>
            <a:ext cx="36195" cy="48260"/>
          </a:xfrm>
          <a:custGeom>
            <a:avLst/>
            <a:gdLst>
              <a:gd name="T0" fmla="*/ 0 w 35"/>
              <a:gd name="T1" fmla="*/ 40 h 47"/>
              <a:gd name="T2" fmla="*/ 29 w 35"/>
              <a:gd name="T3" fmla="*/ 47 h 47"/>
              <a:gd name="T4" fmla="*/ 35 w 35"/>
              <a:gd name="T5" fmla="*/ 5 h 47"/>
              <a:gd name="T6" fmla="*/ 5 w 35"/>
              <a:gd name="T7" fmla="*/ 0 h 47"/>
              <a:gd name="T8" fmla="*/ 0 w 35"/>
              <a:gd name="T9" fmla="*/ 40 h 47"/>
            </a:gdLst>
            <a:ahLst/>
            <a:cxnLst>
              <a:cxn ang="0">
                <a:pos x="T0" y="T1"/>
              </a:cxn>
              <a:cxn ang="0">
                <a:pos x="T2" y="T3"/>
              </a:cxn>
              <a:cxn ang="0">
                <a:pos x="T4" y="T5"/>
              </a:cxn>
              <a:cxn ang="0">
                <a:pos x="T6" y="T7"/>
              </a:cxn>
              <a:cxn ang="0">
                <a:pos x="T8" y="T9"/>
              </a:cxn>
            </a:cxnLst>
            <a:rect l="0" t="0" r="r" b="b"/>
            <a:pathLst>
              <a:path w="35" h="47">
                <a:moveTo>
                  <a:pt x="0" y="40"/>
                </a:moveTo>
                <a:lnTo>
                  <a:pt x="29" y="47"/>
                </a:lnTo>
                <a:lnTo>
                  <a:pt x="35" y="5"/>
                </a:lnTo>
                <a:lnTo>
                  <a:pt x="5" y="0"/>
                </a:lnTo>
                <a:lnTo>
                  <a:pt x="0" y="4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8" name="Freeform 912"/>
          <p:cNvSpPr/>
          <p:nvPr userDrawn="1">
            <p:custDataLst>
              <p:tags r:id="rId105"/>
            </p:custDataLst>
          </p:nvPr>
        </p:nvSpPr>
        <p:spPr bwMode="auto">
          <a:xfrm>
            <a:off x="4375785" y="3228975"/>
            <a:ext cx="34925" cy="48260"/>
          </a:xfrm>
          <a:custGeom>
            <a:avLst/>
            <a:gdLst>
              <a:gd name="T0" fmla="*/ 0 w 34"/>
              <a:gd name="T1" fmla="*/ 40 h 47"/>
              <a:gd name="T2" fmla="*/ 29 w 34"/>
              <a:gd name="T3" fmla="*/ 47 h 47"/>
              <a:gd name="T4" fmla="*/ 34 w 34"/>
              <a:gd name="T5" fmla="*/ 6 h 47"/>
              <a:gd name="T6" fmla="*/ 5 w 34"/>
              <a:gd name="T7" fmla="*/ 0 h 47"/>
              <a:gd name="T8" fmla="*/ 0 w 34"/>
              <a:gd name="T9" fmla="*/ 40 h 47"/>
            </a:gdLst>
            <a:ahLst/>
            <a:cxnLst>
              <a:cxn ang="0">
                <a:pos x="T0" y="T1"/>
              </a:cxn>
              <a:cxn ang="0">
                <a:pos x="T2" y="T3"/>
              </a:cxn>
              <a:cxn ang="0">
                <a:pos x="T4" y="T5"/>
              </a:cxn>
              <a:cxn ang="0">
                <a:pos x="T6" y="T7"/>
              </a:cxn>
              <a:cxn ang="0">
                <a:pos x="T8" y="T9"/>
              </a:cxn>
            </a:cxnLst>
            <a:rect l="0" t="0" r="r" b="b"/>
            <a:pathLst>
              <a:path w="34" h="47">
                <a:moveTo>
                  <a:pt x="0" y="40"/>
                </a:moveTo>
                <a:lnTo>
                  <a:pt x="29" y="47"/>
                </a:lnTo>
                <a:lnTo>
                  <a:pt x="34" y="6"/>
                </a:lnTo>
                <a:lnTo>
                  <a:pt x="5" y="0"/>
                </a:lnTo>
                <a:lnTo>
                  <a:pt x="0" y="4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9" name="Freeform 913"/>
          <p:cNvSpPr/>
          <p:nvPr userDrawn="1">
            <p:custDataLst>
              <p:tags r:id="rId106"/>
            </p:custDataLst>
          </p:nvPr>
        </p:nvSpPr>
        <p:spPr bwMode="auto">
          <a:xfrm>
            <a:off x="4370070" y="3272790"/>
            <a:ext cx="34925" cy="50800"/>
          </a:xfrm>
          <a:custGeom>
            <a:avLst/>
            <a:gdLst>
              <a:gd name="T0" fmla="*/ 0 w 34"/>
              <a:gd name="T1" fmla="*/ 40 h 49"/>
              <a:gd name="T2" fmla="*/ 29 w 34"/>
              <a:gd name="T3" fmla="*/ 49 h 49"/>
              <a:gd name="T4" fmla="*/ 34 w 34"/>
              <a:gd name="T5" fmla="*/ 7 h 49"/>
              <a:gd name="T6" fmla="*/ 6 w 34"/>
              <a:gd name="T7" fmla="*/ 0 h 49"/>
              <a:gd name="T8" fmla="*/ 0 w 34"/>
              <a:gd name="T9" fmla="*/ 40 h 49"/>
            </a:gdLst>
            <a:ahLst/>
            <a:cxnLst>
              <a:cxn ang="0">
                <a:pos x="T0" y="T1"/>
              </a:cxn>
              <a:cxn ang="0">
                <a:pos x="T2" y="T3"/>
              </a:cxn>
              <a:cxn ang="0">
                <a:pos x="T4" y="T5"/>
              </a:cxn>
              <a:cxn ang="0">
                <a:pos x="T6" y="T7"/>
              </a:cxn>
              <a:cxn ang="0">
                <a:pos x="T8" y="T9"/>
              </a:cxn>
            </a:cxnLst>
            <a:rect l="0" t="0" r="r" b="b"/>
            <a:pathLst>
              <a:path w="34" h="49">
                <a:moveTo>
                  <a:pt x="0" y="40"/>
                </a:moveTo>
                <a:lnTo>
                  <a:pt x="29" y="49"/>
                </a:lnTo>
                <a:lnTo>
                  <a:pt x="34" y="7"/>
                </a:lnTo>
                <a:lnTo>
                  <a:pt x="6" y="0"/>
                </a:lnTo>
                <a:lnTo>
                  <a:pt x="0" y="40"/>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0" name="Freeform 914"/>
          <p:cNvSpPr/>
          <p:nvPr userDrawn="1">
            <p:custDataLst>
              <p:tags r:id="rId107"/>
            </p:custDataLst>
          </p:nvPr>
        </p:nvSpPr>
        <p:spPr bwMode="auto">
          <a:xfrm>
            <a:off x="4431030" y="3133090"/>
            <a:ext cx="59690" cy="10160"/>
          </a:xfrm>
          <a:custGeom>
            <a:avLst/>
            <a:gdLst>
              <a:gd name="T0" fmla="*/ 0 w 58"/>
              <a:gd name="T1" fmla="*/ 5 h 10"/>
              <a:gd name="T2" fmla="*/ 57 w 58"/>
              <a:gd name="T3" fmla="*/ 10 h 10"/>
              <a:gd name="T4" fmla="*/ 58 w 58"/>
              <a:gd name="T5" fmla="*/ 6 h 10"/>
              <a:gd name="T6" fmla="*/ 1 w 58"/>
              <a:gd name="T7" fmla="*/ 0 h 10"/>
              <a:gd name="T8" fmla="*/ 0 w 58"/>
              <a:gd name="T9" fmla="*/ 5 h 10"/>
            </a:gdLst>
            <a:ahLst/>
            <a:cxnLst>
              <a:cxn ang="0">
                <a:pos x="T0" y="T1"/>
              </a:cxn>
              <a:cxn ang="0">
                <a:pos x="T2" y="T3"/>
              </a:cxn>
              <a:cxn ang="0">
                <a:pos x="T4" y="T5"/>
              </a:cxn>
              <a:cxn ang="0">
                <a:pos x="T6" y="T7"/>
              </a:cxn>
              <a:cxn ang="0">
                <a:pos x="T8" y="T9"/>
              </a:cxn>
            </a:cxnLst>
            <a:rect l="0" t="0" r="r" b="b"/>
            <a:pathLst>
              <a:path w="58" h="10">
                <a:moveTo>
                  <a:pt x="0" y="5"/>
                </a:moveTo>
                <a:lnTo>
                  <a:pt x="57" y="10"/>
                </a:lnTo>
                <a:lnTo>
                  <a:pt x="58" y="6"/>
                </a:lnTo>
                <a:lnTo>
                  <a:pt x="1" y="0"/>
                </a:lnTo>
                <a:lnTo>
                  <a:pt x="0" y="5"/>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1" name="Freeform 915"/>
          <p:cNvSpPr/>
          <p:nvPr userDrawn="1">
            <p:custDataLst>
              <p:tags r:id="rId108"/>
            </p:custDataLst>
          </p:nvPr>
        </p:nvSpPr>
        <p:spPr bwMode="auto">
          <a:xfrm>
            <a:off x="4419600" y="3139440"/>
            <a:ext cx="70485" cy="12700"/>
          </a:xfrm>
          <a:custGeom>
            <a:avLst/>
            <a:gdLst>
              <a:gd name="T0" fmla="*/ 0 w 68"/>
              <a:gd name="T1" fmla="*/ 5 h 12"/>
              <a:gd name="T2" fmla="*/ 67 w 68"/>
              <a:gd name="T3" fmla="*/ 12 h 12"/>
              <a:gd name="T4" fmla="*/ 68 w 68"/>
              <a:gd name="T5" fmla="*/ 7 h 12"/>
              <a:gd name="T6" fmla="*/ 0 w 68"/>
              <a:gd name="T7" fmla="*/ 0 h 12"/>
              <a:gd name="T8" fmla="*/ 0 w 68"/>
              <a:gd name="T9" fmla="*/ 5 h 12"/>
            </a:gdLst>
            <a:ahLst/>
            <a:cxnLst>
              <a:cxn ang="0">
                <a:pos x="T0" y="T1"/>
              </a:cxn>
              <a:cxn ang="0">
                <a:pos x="T2" y="T3"/>
              </a:cxn>
              <a:cxn ang="0">
                <a:pos x="T4" y="T5"/>
              </a:cxn>
              <a:cxn ang="0">
                <a:pos x="T6" y="T7"/>
              </a:cxn>
              <a:cxn ang="0">
                <a:pos x="T8" y="T9"/>
              </a:cxn>
            </a:cxnLst>
            <a:rect l="0" t="0" r="r" b="b"/>
            <a:pathLst>
              <a:path w="68" h="12">
                <a:moveTo>
                  <a:pt x="0" y="5"/>
                </a:moveTo>
                <a:lnTo>
                  <a:pt x="67" y="12"/>
                </a:lnTo>
                <a:lnTo>
                  <a:pt x="68" y="7"/>
                </a:lnTo>
                <a:lnTo>
                  <a:pt x="0" y="0"/>
                </a:lnTo>
                <a:lnTo>
                  <a:pt x="0" y="5"/>
                </a:ln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2" name="Freeform 916"/>
          <p:cNvSpPr/>
          <p:nvPr userDrawn="1">
            <p:custDataLst>
              <p:tags r:id="rId109"/>
            </p:custDataLst>
          </p:nvPr>
        </p:nvSpPr>
        <p:spPr bwMode="auto">
          <a:xfrm>
            <a:off x="4438015" y="3149600"/>
            <a:ext cx="50800" cy="9525"/>
          </a:xfrm>
          <a:custGeom>
            <a:avLst/>
            <a:gdLst>
              <a:gd name="T0" fmla="*/ 0 w 49"/>
              <a:gd name="T1" fmla="*/ 4 h 9"/>
              <a:gd name="T2" fmla="*/ 48 w 49"/>
              <a:gd name="T3" fmla="*/ 9 h 9"/>
              <a:gd name="T4" fmla="*/ 49 w 49"/>
              <a:gd name="T5" fmla="*/ 5 h 9"/>
              <a:gd name="T6" fmla="*/ 0 w 49"/>
              <a:gd name="T7" fmla="*/ 0 h 9"/>
              <a:gd name="T8" fmla="*/ 0 w 49"/>
              <a:gd name="T9" fmla="*/ 4 h 9"/>
            </a:gdLst>
            <a:ahLst/>
            <a:cxnLst>
              <a:cxn ang="0">
                <a:pos x="T0" y="T1"/>
              </a:cxn>
              <a:cxn ang="0">
                <a:pos x="T2" y="T3"/>
              </a:cxn>
              <a:cxn ang="0">
                <a:pos x="T4" y="T5"/>
              </a:cxn>
              <a:cxn ang="0">
                <a:pos x="T6" y="T7"/>
              </a:cxn>
              <a:cxn ang="0">
                <a:pos x="T8" y="T9"/>
              </a:cxn>
            </a:cxnLst>
            <a:rect l="0" t="0" r="r" b="b"/>
            <a:pathLst>
              <a:path w="49" h="9">
                <a:moveTo>
                  <a:pt x="0" y="4"/>
                </a:moveTo>
                <a:lnTo>
                  <a:pt x="48" y="9"/>
                </a:lnTo>
                <a:lnTo>
                  <a:pt x="49" y="5"/>
                </a:lnTo>
                <a:lnTo>
                  <a:pt x="0" y="0"/>
                </a:lnTo>
                <a:lnTo>
                  <a:pt x="0" y="4"/>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3" name="Freeform 917"/>
          <p:cNvSpPr/>
          <p:nvPr userDrawn="1">
            <p:custDataLst>
              <p:tags r:id="rId110"/>
            </p:custDataLst>
          </p:nvPr>
        </p:nvSpPr>
        <p:spPr bwMode="auto">
          <a:xfrm>
            <a:off x="4467860" y="3167380"/>
            <a:ext cx="17780" cy="21590"/>
          </a:xfrm>
          <a:custGeom>
            <a:avLst/>
            <a:gdLst>
              <a:gd name="T0" fmla="*/ 19 w 33"/>
              <a:gd name="T1" fmla="*/ 1 h 42"/>
              <a:gd name="T2" fmla="*/ 1 w 33"/>
              <a:gd name="T3" fmla="*/ 19 h 42"/>
              <a:gd name="T4" fmla="*/ 14 w 33"/>
              <a:gd name="T5" fmla="*/ 40 h 42"/>
              <a:gd name="T6" fmla="*/ 32 w 33"/>
              <a:gd name="T7" fmla="*/ 23 h 42"/>
              <a:gd name="T8" fmla="*/ 19 w 33"/>
              <a:gd name="T9" fmla="*/ 1 h 42"/>
            </a:gdLst>
            <a:ahLst/>
            <a:cxnLst>
              <a:cxn ang="0">
                <a:pos x="T0" y="T1"/>
              </a:cxn>
              <a:cxn ang="0">
                <a:pos x="T2" y="T3"/>
              </a:cxn>
              <a:cxn ang="0">
                <a:pos x="T4" y="T5"/>
              </a:cxn>
              <a:cxn ang="0">
                <a:pos x="T6" y="T7"/>
              </a:cxn>
              <a:cxn ang="0">
                <a:pos x="T8" y="T9"/>
              </a:cxn>
            </a:cxnLst>
            <a:rect l="0" t="0" r="r" b="b"/>
            <a:pathLst>
              <a:path w="33" h="42">
                <a:moveTo>
                  <a:pt x="19" y="1"/>
                </a:moveTo>
                <a:cubicBezTo>
                  <a:pt x="11" y="0"/>
                  <a:pt x="3" y="8"/>
                  <a:pt x="1" y="19"/>
                </a:cubicBezTo>
                <a:cubicBezTo>
                  <a:pt x="0" y="29"/>
                  <a:pt x="5" y="39"/>
                  <a:pt x="14" y="40"/>
                </a:cubicBezTo>
                <a:cubicBezTo>
                  <a:pt x="22" y="42"/>
                  <a:pt x="30" y="34"/>
                  <a:pt x="32" y="23"/>
                </a:cubicBezTo>
                <a:cubicBezTo>
                  <a:pt x="33" y="12"/>
                  <a:pt x="28" y="2"/>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4" name="Freeform 918"/>
          <p:cNvSpPr/>
          <p:nvPr userDrawn="1">
            <p:custDataLst>
              <p:tags r:id="rId111"/>
            </p:custDataLst>
          </p:nvPr>
        </p:nvSpPr>
        <p:spPr bwMode="auto">
          <a:xfrm>
            <a:off x="4449445" y="3164840"/>
            <a:ext cx="16510" cy="20955"/>
          </a:xfrm>
          <a:custGeom>
            <a:avLst/>
            <a:gdLst>
              <a:gd name="T0" fmla="*/ 19 w 32"/>
              <a:gd name="T1" fmla="*/ 1 h 41"/>
              <a:gd name="T2" fmla="*/ 2 w 32"/>
              <a:gd name="T3" fmla="*/ 19 h 41"/>
              <a:gd name="T4" fmla="*/ 13 w 32"/>
              <a:gd name="T5" fmla="*/ 40 h 41"/>
              <a:gd name="T6" fmla="*/ 31 w 32"/>
              <a:gd name="T7" fmla="*/ 23 h 41"/>
              <a:gd name="T8" fmla="*/ 19 w 32"/>
              <a:gd name="T9" fmla="*/ 1 h 41"/>
            </a:gdLst>
            <a:ahLst/>
            <a:cxnLst>
              <a:cxn ang="0">
                <a:pos x="T0" y="T1"/>
              </a:cxn>
              <a:cxn ang="0">
                <a:pos x="T2" y="T3"/>
              </a:cxn>
              <a:cxn ang="0">
                <a:pos x="T4" y="T5"/>
              </a:cxn>
              <a:cxn ang="0">
                <a:pos x="T6" y="T7"/>
              </a:cxn>
              <a:cxn ang="0">
                <a:pos x="T8" y="T9"/>
              </a:cxn>
            </a:cxnLst>
            <a:rect l="0" t="0" r="r" b="b"/>
            <a:pathLst>
              <a:path w="32" h="41">
                <a:moveTo>
                  <a:pt x="19" y="1"/>
                </a:moveTo>
                <a:cubicBezTo>
                  <a:pt x="11" y="0"/>
                  <a:pt x="3" y="8"/>
                  <a:pt x="2" y="19"/>
                </a:cubicBezTo>
                <a:cubicBezTo>
                  <a:pt x="0" y="29"/>
                  <a:pt x="5" y="39"/>
                  <a:pt x="13" y="40"/>
                </a:cubicBezTo>
                <a:cubicBezTo>
                  <a:pt x="22" y="41"/>
                  <a:pt x="29" y="33"/>
                  <a:pt x="31" y="23"/>
                </a:cubicBezTo>
                <a:cubicBezTo>
                  <a:pt x="32" y="12"/>
                  <a:pt x="27" y="3"/>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5" name="Freeform 919"/>
          <p:cNvSpPr/>
          <p:nvPr userDrawn="1">
            <p:custDataLst>
              <p:tags r:id="rId112"/>
            </p:custDataLst>
          </p:nvPr>
        </p:nvSpPr>
        <p:spPr bwMode="auto">
          <a:xfrm>
            <a:off x="4431665" y="3162935"/>
            <a:ext cx="15240" cy="20955"/>
          </a:xfrm>
          <a:custGeom>
            <a:avLst/>
            <a:gdLst>
              <a:gd name="T0" fmla="*/ 18 w 31"/>
              <a:gd name="T1" fmla="*/ 1 h 40"/>
              <a:gd name="T2" fmla="*/ 1 w 31"/>
              <a:gd name="T3" fmla="*/ 18 h 40"/>
              <a:gd name="T4" fmla="*/ 13 w 31"/>
              <a:gd name="T5" fmla="*/ 39 h 40"/>
              <a:gd name="T6" fmla="*/ 30 w 31"/>
              <a:gd name="T7" fmla="*/ 22 h 40"/>
              <a:gd name="T8" fmla="*/ 18 w 31"/>
              <a:gd name="T9" fmla="*/ 1 h 40"/>
            </a:gdLst>
            <a:ahLst/>
            <a:cxnLst>
              <a:cxn ang="0">
                <a:pos x="T0" y="T1"/>
              </a:cxn>
              <a:cxn ang="0">
                <a:pos x="T2" y="T3"/>
              </a:cxn>
              <a:cxn ang="0">
                <a:pos x="T4" y="T5"/>
              </a:cxn>
              <a:cxn ang="0">
                <a:pos x="T6" y="T7"/>
              </a:cxn>
              <a:cxn ang="0">
                <a:pos x="T8" y="T9"/>
              </a:cxn>
            </a:cxnLst>
            <a:rect l="0" t="0" r="r" b="b"/>
            <a:pathLst>
              <a:path w="31" h="40">
                <a:moveTo>
                  <a:pt x="18" y="1"/>
                </a:moveTo>
                <a:cubicBezTo>
                  <a:pt x="10" y="0"/>
                  <a:pt x="3" y="8"/>
                  <a:pt x="1" y="18"/>
                </a:cubicBezTo>
                <a:cubicBezTo>
                  <a:pt x="0" y="28"/>
                  <a:pt x="5" y="38"/>
                  <a:pt x="13" y="39"/>
                </a:cubicBezTo>
                <a:cubicBezTo>
                  <a:pt x="21" y="40"/>
                  <a:pt x="28" y="32"/>
                  <a:pt x="30" y="22"/>
                </a:cubicBezTo>
                <a:cubicBezTo>
                  <a:pt x="31" y="11"/>
                  <a:pt x="26"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6" name="Freeform 920"/>
          <p:cNvSpPr/>
          <p:nvPr userDrawn="1">
            <p:custDataLst>
              <p:tags r:id="rId113"/>
            </p:custDataLst>
          </p:nvPr>
        </p:nvSpPr>
        <p:spPr bwMode="auto">
          <a:xfrm>
            <a:off x="4414520" y="3161030"/>
            <a:ext cx="15240" cy="19685"/>
          </a:xfrm>
          <a:custGeom>
            <a:avLst/>
            <a:gdLst>
              <a:gd name="T0" fmla="*/ 18 w 30"/>
              <a:gd name="T1" fmla="*/ 1 h 39"/>
              <a:gd name="T2" fmla="*/ 1 w 30"/>
              <a:gd name="T3" fmla="*/ 17 h 39"/>
              <a:gd name="T4" fmla="*/ 12 w 30"/>
              <a:gd name="T5" fmla="*/ 38 h 39"/>
              <a:gd name="T6" fmla="*/ 29 w 30"/>
              <a:gd name="T7" fmla="*/ 21 h 39"/>
              <a:gd name="T8" fmla="*/ 18 w 30"/>
              <a:gd name="T9" fmla="*/ 1 h 39"/>
            </a:gdLst>
            <a:ahLst/>
            <a:cxnLst>
              <a:cxn ang="0">
                <a:pos x="T0" y="T1"/>
              </a:cxn>
              <a:cxn ang="0">
                <a:pos x="T2" y="T3"/>
              </a:cxn>
              <a:cxn ang="0">
                <a:pos x="T4" y="T5"/>
              </a:cxn>
              <a:cxn ang="0">
                <a:pos x="T6" y="T7"/>
              </a:cxn>
              <a:cxn ang="0">
                <a:pos x="T8" y="T9"/>
              </a:cxn>
            </a:cxnLst>
            <a:rect l="0" t="0" r="r" b="b"/>
            <a:pathLst>
              <a:path w="30" h="39">
                <a:moveTo>
                  <a:pt x="18" y="1"/>
                </a:moveTo>
                <a:cubicBezTo>
                  <a:pt x="10" y="0"/>
                  <a:pt x="3" y="7"/>
                  <a:pt x="1" y="17"/>
                </a:cubicBezTo>
                <a:cubicBezTo>
                  <a:pt x="0" y="28"/>
                  <a:pt x="5" y="37"/>
                  <a:pt x="12" y="38"/>
                </a:cubicBezTo>
                <a:cubicBezTo>
                  <a:pt x="20" y="39"/>
                  <a:pt x="27" y="31"/>
                  <a:pt x="29" y="21"/>
                </a:cubicBezTo>
                <a:cubicBezTo>
                  <a:pt x="30" y="11"/>
                  <a:pt x="25"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7" name="Freeform 921"/>
          <p:cNvSpPr/>
          <p:nvPr userDrawn="1">
            <p:custDataLst>
              <p:tags r:id="rId114"/>
            </p:custDataLst>
          </p:nvPr>
        </p:nvSpPr>
        <p:spPr bwMode="auto">
          <a:xfrm>
            <a:off x="4398010" y="3159125"/>
            <a:ext cx="14605" cy="19685"/>
          </a:xfrm>
          <a:custGeom>
            <a:avLst/>
            <a:gdLst>
              <a:gd name="T0" fmla="*/ 17 w 29"/>
              <a:gd name="T1" fmla="*/ 0 h 38"/>
              <a:gd name="T2" fmla="*/ 2 w 29"/>
              <a:gd name="T3" fmla="*/ 17 h 38"/>
              <a:gd name="T4" fmla="*/ 12 w 29"/>
              <a:gd name="T5" fmla="*/ 37 h 38"/>
              <a:gd name="T6" fmla="*/ 28 w 29"/>
              <a:gd name="T7" fmla="*/ 20 h 38"/>
              <a:gd name="T8" fmla="*/ 17 w 29"/>
              <a:gd name="T9" fmla="*/ 0 h 38"/>
            </a:gdLst>
            <a:ahLst/>
            <a:cxnLst>
              <a:cxn ang="0">
                <a:pos x="T0" y="T1"/>
              </a:cxn>
              <a:cxn ang="0">
                <a:pos x="T2" y="T3"/>
              </a:cxn>
              <a:cxn ang="0">
                <a:pos x="T4" y="T5"/>
              </a:cxn>
              <a:cxn ang="0">
                <a:pos x="T6" y="T7"/>
              </a:cxn>
              <a:cxn ang="0">
                <a:pos x="T8" y="T9"/>
              </a:cxn>
            </a:cxnLst>
            <a:rect l="0" t="0" r="r" b="b"/>
            <a:pathLst>
              <a:path w="29" h="38">
                <a:moveTo>
                  <a:pt x="17" y="0"/>
                </a:moveTo>
                <a:cubicBezTo>
                  <a:pt x="10" y="0"/>
                  <a:pt x="3" y="7"/>
                  <a:pt x="2" y="17"/>
                </a:cubicBezTo>
                <a:cubicBezTo>
                  <a:pt x="0" y="27"/>
                  <a:pt x="5" y="36"/>
                  <a:pt x="12" y="37"/>
                </a:cubicBezTo>
                <a:cubicBezTo>
                  <a:pt x="19" y="38"/>
                  <a:pt x="27" y="31"/>
                  <a:pt x="28" y="20"/>
                </a:cubicBezTo>
                <a:cubicBezTo>
                  <a:pt x="29" y="10"/>
                  <a:pt x="25" y="1"/>
                  <a:pt x="17" y="0"/>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8" name="Freeform 922"/>
          <p:cNvSpPr/>
          <p:nvPr userDrawn="1">
            <p:custDataLst>
              <p:tags r:id="rId115"/>
            </p:custDataLst>
          </p:nvPr>
        </p:nvSpPr>
        <p:spPr bwMode="auto">
          <a:xfrm>
            <a:off x="4261485" y="3166110"/>
            <a:ext cx="198120" cy="163195"/>
          </a:xfrm>
          <a:custGeom>
            <a:avLst/>
            <a:gdLst>
              <a:gd name="T0" fmla="*/ 251 w 391"/>
              <a:gd name="T1" fmla="*/ 11 h 321"/>
              <a:gd name="T2" fmla="*/ 0 w 391"/>
              <a:gd name="T3" fmla="*/ 173 h 321"/>
              <a:gd name="T4" fmla="*/ 70 w 391"/>
              <a:gd name="T5" fmla="*/ 311 h 321"/>
              <a:gd name="T6" fmla="*/ 209 w 391"/>
              <a:gd name="T7" fmla="*/ 321 h 321"/>
              <a:gd name="T8" fmla="*/ 235 w 391"/>
              <a:gd name="T9" fmla="*/ 72 h 321"/>
              <a:gd name="T10" fmla="*/ 380 w 391"/>
              <a:gd name="T11" fmla="*/ 58 h 321"/>
              <a:gd name="T12" fmla="*/ 251 w 391"/>
              <a:gd name="T13" fmla="*/ 11 h 321"/>
            </a:gdLst>
            <a:ahLst/>
            <a:cxnLst>
              <a:cxn ang="0">
                <a:pos x="T0" y="T1"/>
              </a:cxn>
              <a:cxn ang="0">
                <a:pos x="T2" y="T3"/>
              </a:cxn>
              <a:cxn ang="0">
                <a:pos x="T4" y="T5"/>
              </a:cxn>
              <a:cxn ang="0">
                <a:pos x="T6" y="T7"/>
              </a:cxn>
              <a:cxn ang="0">
                <a:pos x="T8" y="T9"/>
              </a:cxn>
              <a:cxn ang="0">
                <a:pos x="T10" y="T11"/>
              </a:cxn>
              <a:cxn ang="0">
                <a:pos x="T12" y="T13"/>
              </a:cxn>
            </a:cxnLst>
            <a:rect l="0" t="0" r="r" b="b"/>
            <a:pathLst>
              <a:path w="391" h="321">
                <a:moveTo>
                  <a:pt x="251" y="11"/>
                </a:moveTo>
                <a:cubicBezTo>
                  <a:pt x="173" y="0"/>
                  <a:pt x="0" y="173"/>
                  <a:pt x="0" y="173"/>
                </a:cubicBezTo>
                <a:cubicBezTo>
                  <a:pt x="70" y="311"/>
                  <a:pt x="70" y="311"/>
                  <a:pt x="70" y="311"/>
                </a:cubicBezTo>
                <a:cubicBezTo>
                  <a:pt x="209" y="321"/>
                  <a:pt x="209" y="321"/>
                  <a:pt x="209" y="321"/>
                </a:cubicBezTo>
                <a:cubicBezTo>
                  <a:pt x="235" y="72"/>
                  <a:pt x="235" y="72"/>
                  <a:pt x="235" y="72"/>
                </a:cubicBezTo>
                <a:cubicBezTo>
                  <a:pt x="235" y="72"/>
                  <a:pt x="369" y="72"/>
                  <a:pt x="380" y="58"/>
                </a:cubicBezTo>
                <a:cubicBezTo>
                  <a:pt x="391" y="43"/>
                  <a:pt x="330" y="22"/>
                  <a:pt x="251"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9" name="Freeform 923"/>
          <p:cNvSpPr/>
          <p:nvPr userDrawn="1">
            <p:custDataLst>
              <p:tags r:id="rId116"/>
            </p:custDataLst>
          </p:nvPr>
        </p:nvSpPr>
        <p:spPr bwMode="auto">
          <a:xfrm>
            <a:off x="4491990" y="3272790"/>
            <a:ext cx="3175"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cubicBezTo>
                  <a:pt x="5" y="1"/>
                  <a:pt x="5" y="1"/>
                  <a:pt x="5" y="1"/>
                </a:cubicBezTo>
                <a:cubicBezTo>
                  <a:pt x="2" y="1"/>
                  <a:pt x="0" y="0"/>
                  <a:pt x="0" y="0"/>
                </a:cubicBezTo>
                <a:cubicBezTo>
                  <a:pt x="0" y="0"/>
                  <a:pt x="2" y="1"/>
                  <a:pt x="5" y="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0" name="Freeform 924"/>
          <p:cNvSpPr/>
          <p:nvPr userDrawn="1">
            <p:custDataLst>
              <p:tags r:id="rId117"/>
            </p:custDataLst>
          </p:nvPr>
        </p:nvSpPr>
        <p:spPr bwMode="auto">
          <a:xfrm>
            <a:off x="4490720" y="3272790"/>
            <a:ext cx="46355" cy="26670"/>
          </a:xfrm>
          <a:custGeom>
            <a:avLst/>
            <a:gdLst>
              <a:gd name="T0" fmla="*/ 7 w 91"/>
              <a:gd name="T1" fmla="*/ 0 h 52"/>
              <a:gd name="T2" fmla="*/ 0 w 91"/>
              <a:gd name="T3" fmla="*/ 52 h 52"/>
              <a:gd name="T4" fmla="*/ 89 w 91"/>
              <a:gd name="T5" fmla="*/ 19 h 52"/>
              <a:gd name="T6" fmla="*/ 7 w 91"/>
              <a:gd name="T7" fmla="*/ 0 h 52"/>
            </a:gdLst>
            <a:ahLst/>
            <a:cxnLst>
              <a:cxn ang="0">
                <a:pos x="T0" y="T1"/>
              </a:cxn>
              <a:cxn ang="0">
                <a:pos x="T2" y="T3"/>
              </a:cxn>
              <a:cxn ang="0">
                <a:pos x="T4" y="T5"/>
              </a:cxn>
              <a:cxn ang="0">
                <a:pos x="T6" y="T7"/>
              </a:cxn>
            </a:cxnLst>
            <a:rect l="0" t="0" r="r" b="b"/>
            <a:pathLst>
              <a:path w="91" h="52">
                <a:moveTo>
                  <a:pt x="7" y="0"/>
                </a:moveTo>
                <a:cubicBezTo>
                  <a:pt x="0" y="52"/>
                  <a:pt x="0" y="52"/>
                  <a:pt x="0" y="52"/>
                </a:cubicBezTo>
                <a:cubicBezTo>
                  <a:pt x="0" y="52"/>
                  <a:pt x="86" y="30"/>
                  <a:pt x="89" y="19"/>
                </a:cubicBezTo>
                <a:cubicBezTo>
                  <a:pt x="91" y="9"/>
                  <a:pt x="25" y="2"/>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1" name="Freeform 925"/>
          <p:cNvSpPr/>
          <p:nvPr userDrawn="1">
            <p:custDataLst>
              <p:tags r:id="rId118"/>
            </p:custDataLst>
          </p:nvPr>
        </p:nvSpPr>
        <p:spPr bwMode="auto">
          <a:xfrm>
            <a:off x="4495165" y="3215640"/>
            <a:ext cx="62865" cy="59055"/>
          </a:xfrm>
          <a:custGeom>
            <a:avLst/>
            <a:gdLst>
              <a:gd name="T0" fmla="*/ 113 w 126"/>
              <a:gd name="T1" fmla="*/ 11 h 115"/>
              <a:gd name="T2" fmla="*/ 12 w 126"/>
              <a:gd name="T3" fmla="*/ 22 h 115"/>
              <a:gd name="T4" fmla="*/ 0 w 126"/>
              <a:gd name="T5" fmla="*/ 111 h 115"/>
              <a:gd name="T6" fmla="*/ 107 w 126"/>
              <a:gd name="T7" fmla="*/ 88 h 115"/>
              <a:gd name="T8" fmla="*/ 12 w 126"/>
              <a:gd name="T9" fmla="*/ 66 h 115"/>
              <a:gd name="T10" fmla="*/ 48 w 126"/>
              <a:gd name="T11" fmla="*/ 58 h 115"/>
              <a:gd name="T12" fmla="*/ 113 w 126"/>
              <a:gd name="T13" fmla="*/ 11 h 115"/>
            </a:gdLst>
            <a:ahLst/>
            <a:cxnLst>
              <a:cxn ang="0">
                <a:pos x="T0" y="T1"/>
              </a:cxn>
              <a:cxn ang="0">
                <a:pos x="T2" y="T3"/>
              </a:cxn>
              <a:cxn ang="0">
                <a:pos x="T4" y="T5"/>
              </a:cxn>
              <a:cxn ang="0">
                <a:pos x="T6" y="T7"/>
              </a:cxn>
              <a:cxn ang="0">
                <a:pos x="T8" y="T9"/>
              </a:cxn>
              <a:cxn ang="0">
                <a:pos x="T10" y="T11"/>
              </a:cxn>
              <a:cxn ang="0">
                <a:pos x="T12" y="T13"/>
              </a:cxn>
            </a:cxnLst>
            <a:rect l="0" t="0" r="r" b="b"/>
            <a:pathLst>
              <a:path w="126" h="115">
                <a:moveTo>
                  <a:pt x="113" y="11"/>
                </a:moveTo>
                <a:cubicBezTo>
                  <a:pt x="104" y="0"/>
                  <a:pt x="12" y="22"/>
                  <a:pt x="12" y="22"/>
                </a:cubicBezTo>
                <a:cubicBezTo>
                  <a:pt x="0" y="111"/>
                  <a:pt x="0" y="111"/>
                  <a:pt x="0" y="111"/>
                </a:cubicBezTo>
                <a:cubicBezTo>
                  <a:pt x="18" y="112"/>
                  <a:pt x="90" y="115"/>
                  <a:pt x="107" y="88"/>
                </a:cubicBezTo>
                <a:cubicBezTo>
                  <a:pt x="126" y="58"/>
                  <a:pt x="12" y="66"/>
                  <a:pt x="12" y="66"/>
                </a:cubicBezTo>
                <a:cubicBezTo>
                  <a:pt x="12" y="66"/>
                  <a:pt x="12" y="66"/>
                  <a:pt x="48" y="58"/>
                </a:cubicBezTo>
                <a:cubicBezTo>
                  <a:pt x="85" y="50"/>
                  <a:pt x="121" y="22"/>
                  <a:pt x="113"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2" name="Freeform 926"/>
          <p:cNvSpPr/>
          <p:nvPr userDrawn="1">
            <p:custDataLst>
              <p:tags r:id="rId119"/>
            </p:custDataLst>
          </p:nvPr>
        </p:nvSpPr>
        <p:spPr bwMode="auto">
          <a:xfrm>
            <a:off x="4068445" y="3322320"/>
            <a:ext cx="1003300" cy="497205"/>
          </a:xfrm>
          <a:custGeom>
            <a:avLst/>
            <a:gdLst>
              <a:gd name="T0" fmla="*/ 0 w 971"/>
              <a:gd name="T1" fmla="*/ 481 h 481"/>
              <a:gd name="T2" fmla="*/ 836 w 971"/>
              <a:gd name="T3" fmla="*/ 481 h 481"/>
              <a:gd name="T4" fmla="*/ 971 w 971"/>
              <a:gd name="T5" fmla="*/ 11 h 481"/>
              <a:gd name="T6" fmla="*/ 125 w 971"/>
              <a:gd name="T7" fmla="*/ 0 h 481"/>
              <a:gd name="T8" fmla="*/ 0 w 971"/>
              <a:gd name="T9" fmla="*/ 481 h 481"/>
            </a:gdLst>
            <a:ahLst/>
            <a:cxnLst>
              <a:cxn ang="0">
                <a:pos x="T0" y="T1"/>
              </a:cxn>
              <a:cxn ang="0">
                <a:pos x="T2" y="T3"/>
              </a:cxn>
              <a:cxn ang="0">
                <a:pos x="T4" y="T5"/>
              </a:cxn>
              <a:cxn ang="0">
                <a:pos x="T6" y="T7"/>
              </a:cxn>
              <a:cxn ang="0">
                <a:pos x="T8" y="T9"/>
              </a:cxn>
            </a:cxnLst>
            <a:rect l="0" t="0" r="r" b="b"/>
            <a:pathLst>
              <a:path w="971" h="481">
                <a:moveTo>
                  <a:pt x="0" y="481"/>
                </a:moveTo>
                <a:lnTo>
                  <a:pt x="836" y="481"/>
                </a:lnTo>
                <a:lnTo>
                  <a:pt x="971" y="11"/>
                </a:lnTo>
                <a:lnTo>
                  <a:pt x="125" y="0"/>
                </a:lnTo>
                <a:lnTo>
                  <a:pt x="0" y="4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3" name="Freeform 927"/>
          <p:cNvSpPr/>
          <p:nvPr userDrawn="1">
            <p:custDataLst>
              <p:tags r:id="rId120"/>
            </p:custDataLst>
          </p:nvPr>
        </p:nvSpPr>
        <p:spPr bwMode="auto">
          <a:xfrm>
            <a:off x="3775710" y="3762375"/>
            <a:ext cx="307975" cy="56515"/>
          </a:xfrm>
          <a:custGeom>
            <a:avLst/>
            <a:gdLst>
              <a:gd name="T0" fmla="*/ 0 w 605"/>
              <a:gd name="T1" fmla="*/ 110 h 110"/>
              <a:gd name="T2" fmla="*/ 575 w 605"/>
              <a:gd name="T3" fmla="*/ 110 h 110"/>
              <a:gd name="T4" fmla="*/ 605 w 605"/>
              <a:gd name="T5" fmla="*/ 7 h 110"/>
              <a:gd name="T6" fmla="*/ 0 w 605"/>
              <a:gd name="T7" fmla="*/ 0 h 110"/>
              <a:gd name="T8" fmla="*/ 0 w 605"/>
              <a:gd name="T9" fmla="*/ 110 h 110"/>
            </a:gdLst>
            <a:ahLst/>
            <a:cxnLst>
              <a:cxn ang="0">
                <a:pos x="T0" y="T1"/>
              </a:cxn>
              <a:cxn ang="0">
                <a:pos x="T2" y="T3"/>
              </a:cxn>
              <a:cxn ang="0">
                <a:pos x="T4" y="T5"/>
              </a:cxn>
              <a:cxn ang="0">
                <a:pos x="T6" y="T7"/>
              </a:cxn>
              <a:cxn ang="0">
                <a:pos x="T8" y="T9"/>
              </a:cxn>
            </a:cxnLst>
            <a:rect l="0" t="0" r="r" b="b"/>
            <a:pathLst>
              <a:path w="605" h="110">
                <a:moveTo>
                  <a:pt x="0" y="110"/>
                </a:moveTo>
                <a:cubicBezTo>
                  <a:pt x="575" y="110"/>
                  <a:pt x="575" y="110"/>
                  <a:pt x="575" y="110"/>
                </a:cubicBezTo>
                <a:cubicBezTo>
                  <a:pt x="605" y="7"/>
                  <a:pt x="605" y="7"/>
                  <a:pt x="605" y="7"/>
                </a:cubicBezTo>
                <a:cubicBezTo>
                  <a:pt x="582" y="0"/>
                  <a:pt x="0" y="0"/>
                  <a:pt x="0" y="0"/>
                </a:cubicBezTo>
                <a:lnTo>
                  <a:pt x="0" y="1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4" name="Oval 928"/>
          <p:cNvSpPr>
            <a:spLocks noChangeArrowheads="1"/>
          </p:cNvSpPr>
          <p:nvPr userDrawn="1">
            <p:custDataLst>
              <p:tags r:id="rId121"/>
            </p:custDataLst>
          </p:nvPr>
        </p:nvSpPr>
        <p:spPr bwMode="auto">
          <a:xfrm rot="1380000">
            <a:off x="4582795" y="3528060"/>
            <a:ext cx="90805" cy="11176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5" name="Freeform 929"/>
          <p:cNvSpPr>
            <a:spLocks noEditPoints="1"/>
          </p:cNvSpPr>
          <p:nvPr userDrawn="1">
            <p:custDataLst>
              <p:tags r:id="rId122"/>
            </p:custDataLst>
          </p:nvPr>
        </p:nvSpPr>
        <p:spPr bwMode="auto">
          <a:xfrm>
            <a:off x="3324225" y="2830195"/>
            <a:ext cx="104140" cy="103505"/>
          </a:xfrm>
          <a:custGeom>
            <a:avLst/>
            <a:gdLst>
              <a:gd name="T0" fmla="*/ 103 w 206"/>
              <a:gd name="T1" fmla="*/ 0 h 203"/>
              <a:gd name="T2" fmla="*/ 0 w 206"/>
              <a:gd name="T3" fmla="*/ 102 h 203"/>
              <a:gd name="T4" fmla="*/ 103 w 206"/>
              <a:gd name="T5" fmla="*/ 203 h 203"/>
              <a:gd name="T6" fmla="*/ 206 w 206"/>
              <a:gd name="T7" fmla="*/ 102 h 203"/>
              <a:gd name="T8" fmla="*/ 103 w 206"/>
              <a:gd name="T9" fmla="*/ 0 h 203"/>
              <a:gd name="T10" fmla="*/ 103 w 206"/>
              <a:gd name="T11" fmla="*/ 190 h 203"/>
              <a:gd name="T12" fmla="*/ 14 w 206"/>
              <a:gd name="T13" fmla="*/ 102 h 203"/>
              <a:gd name="T14" fmla="*/ 103 w 206"/>
              <a:gd name="T15" fmla="*/ 14 h 203"/>
              <a:gd name="T16" fmla="*/ 193 w 206"/>
              <a:gd name="T17" fmla="*/ 102 h 203"/>
              <a:gd name="T18" fmla="*/ 103 w 206"/>
              <a:gd name="T19"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3">
                <a:moveTo>
                  <a:pt x="103" y="0"/>
                </a:moveTo>
                <a:cubicBezTo>
                  <a:pt x="46" y="0"/>
                  <a:pt x="0" y="46"/>
                  <a:pt x="0" y="102"/>
                </a:cubicBezTo>
                <a:cubicBezTo>
                  <a:pt x="0" y="158"/>
                  <a:pt x="46" y="203"/>
                  <a:pt x="103" y="203"/>
                </a:cubicBezTo>
                <a:cubicBezTo>
                  <a:pt x="160" y="203"/>
                  <a:pt x="206" y="158"/>
                  <a:pt x="206" y="102"/>
                </a:cubicBezTo>
                <a:cubicBezTo>
                  <a:pt x="206" y="46"/>
                  <a:pt x="160" y="0"/>
                  <a:pt x="103" y="0"/>
                </a:cubicBezTo>
                <a:close/>
                <a:moveTo>
                  <a:pt x="103" y="190"/>
                </a:moveTo>
                <a:cubicBezTo>
                  <a:pt x="54" y="190"/>
                  <a:pt x="14" y="150"/>
                  <a:pt x="14" y="102"/>
                </a:cubicBezTo>
                <a:cubicBezTo>
                  <a:pt x="14" y="53"/>
                  <a:pt x="54" y="14"/>
                  <a:pt x="103" y="14"/>
                </a:cubicBezTo>
                <a:cubicBezTo>
                  <a:pt x="152" y="14"/>
                  <a:pt x="193" y="53"/>
                  <a:pt x="193" y="102"/>
                </a:cubicBezTo>
                <a:cubicBezTo>
                  <a:pt x="193" y="150"/>
                  <a:pt x="152" y="190"/>
                  <a:pt x="103" y="19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6" name="Freeform 930"/>
          <p:cNvSpPr/>
          <p:nvPr userDrawn="1">
            <p:custDataLst>
              <p:tags r:id="rId123"/>
            </p:custDataLst>
          </p:nvPr>
        </p:nvSpPr>
        <p:spPr bwMode="auto">
          <a:xfrm>
            <a:off x="3226435" y="2591435"/>
            <a:ext cx="193040" cy="219075"/>
          </a:xfrm>
          <a:custGeom>
            <a:avLst/>
            <a:gdLst>
              <a:gd name="T0" fmla="*/ 251 w 380"/>
              <a:gd name="T1" fmla="*/ 431 h 431"/>
              <a:gd name="T2" fmla="*/ 380 w 380"/>
              <a:gd name="T3" fmla="*/ 332 h 431"/>
              <a:gd name="T4" fmla="*/ 233 w 380"/>
              <a:gd name="T5" fmla="*/ 0 h 431"/>
              <a:gd name="T6" fmla="*/ 251 w 380"/>
              <a:gd name="T7" fmla="*/ 431 h 431"/>
            </a:gdLst>
            <a:ahLst/>
            <a:cxnLst>
              <a:cxn ang="0">
                <a:pos x="T0" y="T1"/>
              </a:cxn>
              <a:cxn ang="0">
                <a:pos x="T2" y="T3"/>
              </a:cxn>
              <a:cxn ang="0">
                <a:pos x="T4" y="T5"/>
              </a:cxn>
              <a:cxn ang="0">
                <a:pos x="T6" y="T7"/>
              </a:cxn>
            </a:cxnLst>
            <a:rect l="0" t="0" r="r" b="b"/>
            <a:pathLst>
              <a:path w="380" h="431">
                <a:moveTo>
                  <a:pt x="251" y="431"/>
                </a:moveTo>
                <a:cubicBezTo>
                  <a:pt x="380" y="332"/>
                  <a:pt x="380" y="332"/>
                  <a:pt x="380" y="332"/>
                </a:cubicBezTo>
                <a:cubicBezTo>
                  <a:pt x="233" y="0"/>
                  <a:pt x="233" y="0"/>
                  <a:pt x="233" y="0"/>
                </a:cubicBezTo>
                <a:cubicBezTo>
                  <a:pt x="233" y="0"/>
                  <a:pt x="0" y="230"/>
                  <a:pt x="251" y="4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7" name="Freeform 931"/>
          <p:cNvSpPr/>
          <p:nvPr userDrawn="1">
            <p:custDataLst>
              <p:tags r:id="rId124"/>
            </p:custDataLst>
          </p:nvPr>
        </p:nvSpPr>
        <p:spPr bwMode="auto">
          <a:xfrm>
            <a:off x="3351530" y="2733040"/>
            <a:ext cx="60960" cy="77470"/>
          </a:xfrm>
          <a:custGeom>
            <a:avLst/>
            <a:gdLst>
              <a:gd name="T0" fmla="*/ 0 w 119"/>
              <a:gd name="T1" fmla="*/ 82 h 152"/>
              <a:gd name="T2" fmla="*/ 5 w 119"/>
              <a:gd name="T3" fmla="*/ 152 h 152"/>
              <a:gd name="T4" fmla="*/ 119 w 119"/>
              <a:gd name="T5" fmla="*/ 68 h 152"/>
              <a:gd name="T6" fmla="*/ 0 w 119"/>
              <a:gd name="T7" fmla="*/ 82 h 152"/>
            </a:gdLst>
            <a:ahLst/>
            <a:cxnLst>
              <a:cxn ang="0">
                <a:pos x="T0" y="T1"/>
              </a:cxn>
              <a:cxn ang="0">
                <a:pos x="T2" y="T3"/>
              </a:cxn>
              <a:cxn ang="0">
                <a:pos x="T4" y="T5"/>
              </a:cxn>
              <a:cxn ang="0">
                <a:pos x="T6" y="T7"/>
              </a:cxn>
            </a:cxnLst>
            <a:rect l="0" t="0" r="r" b="b"/>
            <a:pathLst>
              <a:path w="119" h="152">
                <a:moveTo>
                  <a:pt x="0" y="82"/>
                </a:moveTo>
                <a:cubicBezTo>
                  <a:pt x="5" y="152"/>
                  <a:pt x="5" y="152"/>
                  <a:pt x="5" y="152"/>
                </a:cubicBezTo>
                <a:cubicBezTo>
                  <a:pt x="119" y="68"/>
                  <a:pt x="119" y="68"/>
                  <a:pt x="119" y="68"/>
                </a:cubicBezTo>
                <a:cubicBezTo>
                  <a:pt x="119" y="68"/>
                  <a:pt x="35" y="0"/>
                  <a:pt x="0" y="8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9" name="任意多边形: 形状 5"/>
          <p:cNvSpPr/>
          <p:nvPr userDrawn="1">
            <p:custDataLst>
              <p:tags r:id="rId125"/>
            </p:custDataLst>
          </p:nvPr>
        </p:nvSpPr>
        <p:spPr>
          <a:xfrm flipH="1">
            <a:off x="1762125" y="1907540"/>
            <a:ext cx="1219200" cy="912495"/>
          </a:xfrm>
          <a:custGeom>
            <a:avLst/>
            <a:gdLst>
              <a:gd name="connsiteX0" fmla="*/ 1210650 w 1219328"/>
              <a:gd name="connsiteY0" fmla="*/ 156385 h 912232"/>
              <a:gd name="connsiteX1" fmla="*/ 1010473 w 1219328"/>
              <a:gd name="connsiteY1" fmla="*/ 22 h 912232"/>
              <a:gd name="connsiteX2" fmla="*/ 193893 w 1219328"/>
              <a:gd name="connsiteY2" fmla="*/ 10663 h 912232"/>
              <a:gd name="connsiteX3" fmla="*/ 28 w 1219328"/>
              <a:gd name="connsiteY3" fmla="*/ 172256 h 912232"/>
              <a:gd name="connsiteX4" fmla="*/ 8684 w 1219328"/>
              <a:gd name="connsiteY4" fmla="*/ 603113 h 912232"/>
              <a:gd name="connsiteX5" fmla="*/ 104625 w 1219328"/>
              <a:gd name="connsiteY5" fmla="*/ 736932 h 912232"/>
              <a:gd name="connsiteX6" fmla="*/ 66753 w 1219328"/>
              <a:gd name="connsiteY6" fmla="*/ 912233 h 912232"/>
              <a:gd name="connsiteX7" fmla="*/ 329509 w 1219328"/>
              <a:gd name="connsiteY7" fmla="*/ 757853 h 912232"/>
              <a:gd name="connsiteX8" fmla="*/ 1025441 w 1219328"/>
              <a:gd name="connsiteY8" fmla="*/ 748835 h 912232"/>
              <a:gd name="connsiteX9" fmla="*/ 1219306 w 1219328"/>
              <a:gd name="connsiteY9" fmla="*/ 587242 h 912232"/>
              <a:gd name="connsiteX10" fmla="*/ 1210650 w 1219328"/>
              <a:gd name="connsiteY10" fmla="*/ 156385 h 9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8" h="912232">
                <a:moveTo>
                  <a:pt x="1210650" y="156385"/>
                </a:moveTo>
                <a:cubicBezTo>
                  <a:pt x="1208847" y="68555"/>
                  <a:pt x="1119218" y="-1421"/>
                  <a:pt x="1010473" y="22"/>
                </a:cubicBezTo>
                <a:lnTo>
                  <a:pt x="193893" y="10663"/>
                </a:lnTo>
                <a:cubicBezTo>
                  <a:pt x="85148" y="12105"/>
                  <a:pt x="-1776" y="84426"/>
                  <a:pt x="28" y="172256"/>
                </a:cubicBezTo>
                <a:lnTo>
                  <a:pt x="8684" y="603113"/>
                </a:lnTo>
                <a:cubicBezTo>
                  <a:pt x="9766" y="660103"/>
                  <a:pt x="48178" y="709699"/>
                  <a:pt x="104625" y="736932"/>
                </a:cubicBezTo>
                <a:lnTo>
                  <a:pt x="66753" y="912233"/>
                </a:lnTo>
                <a:lnTo>
                  <a:pt x="329509" y="757853"/>
                </a:lnTo>
                <a:lnTo>
                  <a:pt x="1025441" y="748835"/>
                </a:lnTo>
                <a:cubicBezTo>
                  <a:pt x="1134186" y="747393"/>
                  <a:pt x="1220929" y="675072"/>
                  <a:pt x="1219306" y="587242"/>
                </a:cubicBezTo>
                <a:lnTo>
                  <a:pt x="1210650" y="156385"/>
                </a:lnTo>
                <a:close/>
              </a:path>
            </a:pathLst>
          </a:custGeom>
          <a:solidFill>
            <a:schemeClr val="accent3">
              <a:lumMod val="60000"/>
              <a:lumOff val="4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0" name="图形 963"/>
          <p:cNvGrpSpPr/>
          <p:nvPr userDrawn="1">
            <p:custDataLst>
              <p:tags r:id="rId126"/>
            </p:custDataLst>
          </p:nvPr>
        </p:nvGrpSpPr>
        <p:grpSpPr>
          <a:xfrm>
            <a:off x="1868805" y="2021840"/>
            <a:ext cx="628015" cy="543560"/>
            <a:chOff x="5549028" y="2860652"/>
            <a:chExt cx="627763" cy="543279"/>
          </a:xfrm>
        </p:grpSpPr>
        <p:sp>
          <p:nvSpPr>
            <p:cNvPr id="141" name="任意多边形: 形状 7"/>
            <p:cNvSpPr/>
            <p:nvPr>
              <p:custDataLst>
                <p:tags r:id="rId127"/>
              </p:custDataLst>
            </p:nvPr>
          </p:nvSpPr>
          <p:spPr>
            <a:xfrm>
              <a:off x="5690054" y="2957925"/>
              <a:ext cx="486737" cy="94323"/>
            </a:xfrm>
            <a:custGeom>
              <a:avLst/>
              <a:gdLst>
                <a:gd name="connsiteX0" fmla="*/ 473393 w 486737"/>
                <a:gd name="connsiteY0" fmla="*/ 0 h 94323"/>
                <a:gd name="connsiteX1" fmla="*/ 13345 w 486737"/>
                <a:gd name="connsiteY1" fmla="*/ 0 h 94323"/>
                <a:gd name="connsiteX2" fmla="*/ 0 w 486737"/>
                <a:gd name="connsiteY2" fmla="*/ 13166 h 94323"/>
                <a:gd name="connsiteX3" fmla="*/ 0 w 486737"/>
                <a:gd name="connsiteY3" fmla="*/ 81158 h 94323"/>
                <a:gd name="connsiteX4" fmla="*/ 13345 w 486737"/>
                <a:gd name="connsiteY4" fmla="*/ 94323 h 94323"/>
                <a:gd name="connsiteX5" fmla="*/ 473393 w 486737"/>
                <a:gd name="connsiteY5" fmla="*/ 94323 h 94323"/>
                <a:gd name="connsiteX6" fmla="*/ 486738 w 486737"/>
                <a:gd name="connsiteY6" fmla="*/ 81158 h 94323"/>
                <a:gd name="connsiteX7" fmla="*/ 486738 w 486737"/>
                <a:gd name="connsiteY7" fmla="*/ 13166 h 94323"/>
                <a:gd name="connsiteX8" fmla="*/ 473393 w 486737"/>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37" h="94323">
                  <a:moveTo>
                    <a:pt x="473393" y="0"/>
                  </a:moveTo>
                  <a:lnTo>
                    <a:pt x="13345" y="0"/>
                  </a:lnTo>
                  <a:cubicBezTo>
                    <a:pt x="5951" y="0"/>
                    <a:pt x="0" y="5771"/>
                    <a:pt x="0" y="13166"/>
                  </a:cubicBezTo>
                  <a:lnTo>
                    <a:pt x="0" y="81158"/>
                  </a:lnTo>
                  <a:cubicBezTo>
                    <a:pt x="0" y="88372"/>
                    <a:pt x="5951" y="94323"/>
                    <a:pt x="13345" y="94323"/>
                  </a:cubicBezTo>
                  <a:lnTo>
                    <a:pt x="473393" y="94323"/>
                  </a:lnTo>
                  <a:cubicBezTo>
                    <a:pt x="480786" y="94323"/>
                    <a:pt x="486738" y="88552"/>
                    <a:pt x="486738" y="81158"/>
                  </a:cubicBezTo>
                  <a:lnTo>
                    <a:pt x="486738" y="13166"/>
                  </a:lnTo>
                  <a:cubicBezTo>
                    <a:pt x="486557" y="5771"/>
                    <a:pt x="480606" y="0"/>
                    <a:pt x="473393" y="0"/>
                  </a:cubicBezTo>
                  <a:close/>
                </a:path>
              </a:pathLst>
            </a:custGeom>
            <a:solidFill>
              <a:schemeClr val="accent6"/>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8"/>
            <p:cNvSpPr/>
            <p:nvPr>
              <p:custDataLst>
                <p:tags r:id="rId128"/>
              </p:custDataLst>
            </p:nvPr>
          </p:nvSpPr>
          <p:spPr>
            <a:xfrm>
              <a:off x="5549028" y="2957925"/>
              <a:ext cx="155813" cy="94323"/>
            </a:xfrm>
            <a:custGeom>
              <a:avLst/>
              <a:gdLst>
                <a:gd name="connsiteX0" fmla="*/ 142469 w 155813"/>
                <a:gd name="connsiteY0" fmla="*/ 0 h 94323"/>
                <a:gd name="connsiteX1" fmla="*/ 13345 w 155813"/>
                <a:gd name="connsiteY1" fmla="*/ 0 h 94323"/>
                <a:gd name="connsiteX2" fmla="*/ 0 w 155813"/>
                <a:gd name="connsiteY2" fmla="*/ 13166 h 94323"/>
                <a:gd name="connsiteX3" fmla="*/ 0 w 155813"/>
                <a:gd name="connsiteY3" fmla="*/ 81158 h 94323"/>
                <a:gd name="connsiteX4" fmla="*/ 13345 w 155813"/>
                <a:gd name="connsiteY4" fmla="*/ 94323 h 94323"/>
                <a:gd name="connsiteX5" fmla="*/ 142469 w 155813"/>
                <a:gd name="connsiteY5" fmla="*/ 94323 h 94323"/>
                <a:gd name="connsiteX6" fmla="*/ 155814 w 155813"/>
                <a:gd name="connsiteY6" fmla="*/ 81158 h 94323"/>
                <a:gd name="connsiteX7" fmla="*/ 155814 w 155813"/>
                <a:gd name="connsiteY7" fmla="*/ 13166 h 94323"/>
                <a:gd name="connsiteX8" fmla="*/ 142469 w 155813"/>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3" h="94323">
                  <a:moveTo>
                    <a:pt x="142469" y="0"/>
                  </a:moveTo>
                  <a:lnTo>
                    <a:pt x="13345" y="0"/>
                  </a:lnTo>
                  <a:cubicBezTo>
                    <a:pt x="5951" y="0"/>
                    <a:pt x="0" y="5771"/>
                    <a:pt x="0" y="13166"/>
                  </a:cubicBezTo>
                  <a:lnTo>
                    <a:pt x="0" y="81158"/>
                  </a:lnTo>
                  <a:cubicBezTo>
                    <a:pt x="0" y="88372"/>
                    <a:pt x="5951" y="94323"/>
                    <a:pt x="13345" y="94323"/>
                  </a:cubicBezTo>
                  <a:lnTo>
                    <a:pt x="142469" y="94323"/>
                  </a:lnTo>
                  <a:cubicBezTo>
                    <a:pt x="149863" y="94323"/>
                    <a:pt x="155814" y="88552"/>
                    <a:pt x="155814" y="81158"/>
                  </a:cubicBezTo>
                  <a:lnTo>
                    <a:pt x="155814" y="13166"/>
                  </a:lnTo>
                  <a:cubicBezTo>
                    <a:pt x="155814" y="5771"/>
                    <a:pt x="149863" y="0"/>
                    <a:pt x="142469" y="0"/>
                  </a:cubicBezTo>
                  <a:close/>
                </a:path>
              </a:pathLst>
            </a:custGeom>
            <a:solidFill>
              <a:schemeClr val="accent6">
                <a:lumMod val="75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9"/>
            <p:cNvSpPr/>
            <p:nvPr>
              <p:custDataLst>
                <p:tags r:id="rId129"/>
              </p:custDataLst>
            </p:nvPr>
          </p:nvSpPr>
          <p:spPr>
            <a:xfrm>
              <a:off x="5568685" y="3052068"/>
              <a:ext cx="467080" cy="351862"/>
            </a:xfrm>
            <a:custGeom>
              <a:avLst/>
              <a:gdLst>
                <a:gd name="connsiteX0" fmla="*/ 0 w 467080"/>
                <a:gd name="connsiteY0" fmla="*/ 296315 h 351862"/>
                <a:gd name="connsiteX1" fmla="*/ 56446 w 467080"/>
                <a:gd name="connsiteY1" fmla="*/ 351863 h 351862"/>
                <a:gd name="connsiteX2" fmla="*/ 410634 w 467080"/>
                <a:gd name="connsiteY2" fmla="*/ 351863 h 351862"/>
                <a:gd name="connsiteX3" fmla="*/ 467081 w 467080"/>
                <a:gd name="connsiteY3" fmla="*/ 296315 h 351862"/>
                <a:gd name="connsiteX4" fmla="*/ 467081 w 467080"/>
                <a:gd name="connsiteY4" fmla="*/ 0 h 351862"/>
                <a:gd name="connsiteX5" fmla="*/ 0 w 467080"/>
                <a:gd name="connsiteY5" fmla="*/ 0 h 351862"/>
                <a:gd name="connsiteX6" fmla="*/ 0 w 467080"/>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0" h="351862">
                  <a:moveTo>
                    <a:pt x="0" y="296315"/>
                  </a:moveTo>
                  <a:cubicBezTo>
                    <a:pt x="0" y="326975"/>
                    <a:pt x="25248" y="351863"/>
                    <a:pt x="56446" y="351863"/>
                  </a:cubicBezTo>
                  <a:lnTo>
                    <a:pt x="410634" y="351863"/>
                  </a:lnTo>
                  <a:cubicBezTo>
                    <a:pt x="441833" y="351863"/>
                    <a:pt x="467081" y="326975"/>
                    <a:pt x="467081" y="296315"/>
                  </a:cubicBezTo>
                  <a:lnTo>
                    <a:pt x="467081" y="0"/>
                  </a:lnTo>
                  <a:lnTo>
                    <a:pt x="0" y="0"/>
                  </a:lnTo>
                  <a:lnTo>
                    <a:pt x="0" y="296315"/>
                  </a:ln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0"/>
            <p:cNvSpPr/>
            <p:nvPr>
              <p:custDataLst>
                <p:tags r:id="rId130"/>
              </p:custDataLst>
            </p:nvPr>
          </p:nvSpPr>
          <p:spPr>
            <a:xfrm>
              <a:off x="5716924" y="3052068"/>
              <a:ext cx="438586" cy="351862"/>
            </a:xfrm>
            <a:custGeom>
              <a:avLst/>
              <a:gdLst>
                <a:gd name="connsiteX0" fmla="*/ 0 w 438586"/>
                <a:gd name="connsiteY0" fmla="*/ 296315 h 351862"/>
                <a:gd name="connsiteX1" fmla="*/ 56446 w 438586"/>
                <a:gd name="connsiteY1" fmla="*/ 351863 h 351862"/>
                <a:gd name="connsiteX2" fmla="*/ 382140 w 438586"/>
                <a:gd name="connsiteY2" fmla="*/ 351863 h 351862"/>
                <a:gd name="connsiteX3" fmla="*/ 438587 w 438586"/>
                <a:gd name="connsiteY3" fmla="*/ 296315 h 351862"/>
                <a:gd name="connsiteX4" fmla="*/ 438587 w 438586"/>
                <a:gd name="connsiteY4" fmla="*/ 0 h 351862"/>
                <a:gd name="connsiteX5" fmla="*/ 0 w 438586"/>
                <a:gd name="connsiteY5" fmla="*/ 0 h 351862"/>
                <a:gd name="connsiteX6" fmla="*/ 0 w 438586"/>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86" h="351862">
                  <a:moveTo>
                    <a:pt x="0" y="296315"/>
                  </a:moveTo>
                  <a:cubicBezTo>
                    <a:pt x="0" y="326975"/>
                    <a:pt x="25248" y="351863"/>
                    <a:pt x="56446" y="351863"/>
                  </a:cubicBezTo>
                  <a:lnTo>
                    <a:pt x="382140" y="351863"/>
                  </a:lnTo>
                  <a:cubicBezTo>
                    <a:pt x="413339" y="351863"/>
                    <a:pt x="438587" y="326975"/>
                    <a:pt x="438587" y="296315"/>
                  </a:cubicBezTo>
                  <a:lnTo>
                    <a:pt x="438587" y="0"/>
                  </a:lnTo>
                  <a:lnTo>
                    <a:pt x="0" y="0"/>
                  </a:lnTo>
                  <a:lnTo>
                    <a:pt x="0" y="296315"/>
                  </a:lnTo>
                  <a:close/>
                </a:path>
              </a:pathLst>
            </a:custGeom>
            <a:solidFill>
              <a:schemeClr val="accent4"/>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1"/>
            <p:cNvSpPr/>
            <p:nvPr>
              <p:custDataLst>
                <p:tags r:id="rId131"/>
              </p:custDataLst>
            </p:nvPr>
          </p:nvSpPr>
          <p:spPr>
            <a:xfrm>
              <a:off x="5897084" y="2957925"/>
              <a:ext cx="95760" cy="94142"/>
            </a:xfrm>
            <a:custGeom>
              <a:avLst/>
              <a:gdLst>
                <a:gd name="connsiteX0" fmla="*/ 0 w 95760"/>
                <a:gd name="connsiteY0" fmla="*/ 0 h 94142"/>
                <a:gd name="connsiteX1" fmla="*/ 95761 w 95760"/>
                <a:gd name="connsiteY1" fmla="*/ 0 h 94142"/>
                <a:gd name="connsiteX2" fmla="*/ 95761 w 95760"/>
                <a:gd name="connsiteY2" fmla="*/ 94143 h 94142"/>
                <a:gd name="connsiteX3" fmla="*/ 0 w 9576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95760" h="94142">
                  <a:moveTo>
                    <a:pt x="0" y="0"/>
                  </a:moveTo>
                  <a:lnTo>
                    <a:pt x="95761" y="0"/>
                  </a:lnTo>
                  <a:lnTo>
                    <a:pt x="95761"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2"/>
            <p:cNvSpPr/>
            <p:nvPr>
              <p:custDataLst>
                <p:tags r:id="rId132"/>
              </p:custDataLst>
            </p:nvPr>
          </p:nvSpPr>
          <p:spPr>
            <a:xfrm>
              <a:off x="5595014" y="2957925"/>
              <a:ext cx="37330" cy="94142"/>
            </a:xfrm>
            <a:custGeom>
              <a:avLst/>
              <a:gdLst>
                <a:gd name="connsiteX0" fmla="*/ 0 w 37330"/>
                <a:gd name="connsiteY0" fmla="*/ 0 h 94142"/>
                <a:gd name="connsiteX1" fmla="*/ 37330 w 37330"/>
                <a:gd name="connsiteY1" fmla="*/ 0 h 94142"/>
                <a:gd name="connsiteX2" fmla="*/ 37330 w 37330"/>
                <a:gd name="connsiteY2" fmla="*/ 94143 h 94142"/>
                <a:gd name="connsiteX3" fmla="*/ 0 w 3733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37330" h="94142">
                  <a:moveTo>
                    <a:pt x="0" y="0"/>
                  </a:moveTo>
                  <a:lnTo>
                    <a:pt x="37330" y="0"/>
                  </a:lnTo>
                  <a:lnTo>
                    <a:pt x="37330"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3"/>
            <p:cNvSpPr/>
            <p:nvPr>
              <p:custDataLst>
                <p:tags r:id="rId133"/>
              </p:custDataLst>
            </p:nvPr>
          </p:nvSpPr>
          <p:spPr>
            <a:xfrm>
              <a:off x="5601687" y="3052068"/>
              <a:ext cx="36609" cy="351862"/>
            </a:xfrm>
            <a:custGeom>
              <a:avLst/>
              <a:gdLst>
                <a:gd name="connsiteX0" fmla="*/ 0 w 36609"/>
                <a:gd name="connsiteY0" fmla="*/ 0 h 351862"/>
                <a:gd name="connsiteX1" fmla="*/ 36609 w 36609"/>
                <a:gd name="connsiteY1" fmla="*/ 0 h 351862"/>
                <a:gd name="connsiteX2" fmla="*/ 36609 w 36609"/>
                <a:gd name="connsiteY2" fmla="*/ 351863 h 351862"/>
                <a:gd name="connsiteX3" fmla="*/ 0 w 36609"/>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36609" h="351862">
                  <a:moveTo>
                    <a:pt x="0" y="0"/>
                  </a:moveTo>
                  <a:lnTo>
                    <a:pt x="36609" y="0"/>
                  </a:lnTo>
                  <a:lnTo>
                    <a:pt x="36609"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
            <p:cNvSpPr/>
            <p:nvPr>
              <p:custDataLst>
                <p:tags r:id="rId134"/>
              </p:custDataLst>
            </p:nvPr>
          </p:nvSpPr>
          <p:spPr>
            <a:xfrm>
              <a:off x="5889510" y="3052068"/>
              <a:ext cx="83317" cy="351862"/>
            </a:xfrm>
            <a:custGeom>
              <a:avLst/>
              <a:gdLst>
                <a:gd name="connsiteX0" fmla="*/ 0 w 83317"/>
                <a:gd name="connsiteY0" fmla="*/ 0 h 351862"/>
                <a:gd name="connsiteX1" fmla="*/ 83317 w 83317"/>
                <a:gd name="connsiteY1" fmla="*/ 0 h 351862"/>
                <a:gd name="connsiteX2" fmla="*/ 83317 w 83317"/>
                <a:gd name="connsiteY2" fmla="*/ 351863 h 351862"/>
                <a:gd name="connsiteX3" fmla="*/ 0 w 83317"/>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83317" h="351862">
                  <a:moveTo>
                    <a:pt x="0" y="0"/>
                  </a:moveTo>
                  <a:lnTo>
                    <a:pt x="83317" y="0"/>
                  </a:lnTo>
                  <a:lnTo>
                    <a:pt x="83317"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
            <p:cNvSpPr/>
            <p:nvPr>
              <p:custDataLst>
                <p:tags r:id="rId135"/>
              </p:custDataLst>
            </p:nvPr>
          </p:nvSpPr>
          <p:spPr>
            <a:xfrm>
              <a:off x="5673415" y="2874101"/>
              <a:ext cx="125924" cy="83824"/>
            </a:xfrm>
            <a:custGeom>
              <a:avLst/>
              <a:gdLst>
                <a:gd name="connsiteX0" fmla="*/ 16638 w 125924"/>
                <a:gd name="connsiteY0" fmla="*/ 3749 h 83824"/>
                <a:gd name="connsiteX1" fmla="*/ 3113 w 125924"/>
                <a:gd name="connsiteY1" fmla="*/ 83824 h 83824"/>
                <a:gd name="connsiteX2" fmla="*/ 28541 w 125924"/>
                <a:gd name="connsiteY2" fmla="*/ 83824 h 83824"/>
                <a:gd name="connsiteX3" fmla="*/ 34853 w 125924"/>
                <a:gd name="connsiteY3" fmla="*/ 32785 h 83824"/>
                <a:gd name="connsiteX4" fmla="*/ 125924 w 125924"/>
                <a:gd name="connsiteY4" fmla="*/ 58395 h 83824"/>
                <a:gd name="connsiteX5" fmla="*/ 125924 w 125924"/>
                <a:gd name="connsiteY5" fmla="*/ 42885 h 83824"/>
                <a:gd name="connsiteX6" fmla="*/ 16638 w 125924"/>
                <a:gd name="connsiteY6" fmla="*/ 3749 h 8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4" h="83824">
                  <a:moveTo>
                    <a:pt x="16638" y="3749"/>
                  </a:moveTo>
                  <a:cubicBezTo>
                    <a:pt x="-9691" y="22505"/>
                    <a:pt x="3113" y="83824"/>
                    <a:pt x="3113" y="83824"/>
                  </a:cubicBezTo>
                  <a:lnTo>
                    <a:pt x="28541" y="83824"/>
                  </a:lnTo>
                  <a:cubicBezTo>
                    <a:pt x="28541" y="83824"/>
                    <a:pt x="13933" y="47213"/>
                    <a:pt x="34853" y="32785"/>
                  </a:cubicBezTo>
                  <a:cubicBezTo>
                    <a:pt x="55772" y="18177"/>
                    <a:pt x="125924" y="58395"/>
                    <a:pt x="125924" y="58395"/>
                  </a:cubicBezTo>
                  <a:lnTo>
                    <a:pt x="125924" y="42885"/>
                  </a:lnTo>
                  <a:cubicBezTo>
                    <a:pt x="126105" y="42705"/>
                    <a:pt x="42968" y="-15007"/>
                    <a:pt x="16638" y="3749"/>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6"/>
            <p:cNvSpPr/>
            <p:nvPr>
              <p:custDataLst>
                <p:tags r:id="rId136"/>
              </p:custDataLst>
            </p:nvPr>
          </p:nvSpPr>
          <p:spPr>
            <a:xfrm>
              <a:off x="5893477" y="2860652"/>
              <a:ext cx="141792" cy="97093"/>
            </a:xfrm>
            <a:custGeom>
              <a:avLst/>
              <a:gdLst>
                <a:gd name="connsiteX0" fmla="*/ 124795 w 141792"/>
                <a:gd name="connsiteY0" fmla="*/ 5475 h 97093"/>
                <a:gd name="connsiteX1" fmla="*/ 0 w 141792"/>
                <a:gd name="connsiteY1" fmla="*/ 64630 h 97093"/>
                <a:gd name="connsiteX2" fmla="*/ 9197 w 141792"/>
                <a:gd name="connsiteY2" fmla="*/ 71483 h 97093"/>
                <a:gd name="connsiteX3" fmla="*/ 99367 w 141792"/>
                <a:gd name="connsiteY3" fmla="*/ 19723 h 97093"/>
                <a:gd name="connsiteX4" fmla="*/ 114877 w 141792"/>
                <a:gd name="connsiteY4" fmla="*/ 97093 h 97093"/>
                <a:gd name="connsiteX5" fmla="*/ 134894 w 141792"/>
                <a:gd name="connsiteY5" fmla="*/ 97093 h 97093"/>
                <a:gd name="connsiteX6" fmla="*/ 124795 w 141792"/>
                <a:gd name="connsiteY6" fmla="*/ 5475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2" h="97093">
                  <a:moveTo>
                    <a:pt x="124795" y="5475"/>
                  </a:moveTo>
                  <a:cubicBezTo>
                    <a:pt x="93777" y="-22299"/>
                    <a:pt x="0" y="64630"/>
                    <a:pt x="0" y="64630"/>
                  </a:cubicBezTo>
                  <a:lnTo>
                    <a:pt x="9197" y="71483"/>
                  </a:lnTo>
                  <a:cubicBezTo>
                    <a:pt x="9197" y="71483"/>
                    <a:pt x="76645" y="21526"/>
                    <a:pt x="99367" y="19723"/>
                  </a:cubicBezTo>
                  <a:cubicBezTo>
                    <a:pt x="122090" y="17919"/>
                    <a:pt x="114877" y="97093"/>
                    <a:pt x="114877" y="97093"/>
                  </a:cubicBezTo>
                  <a:lnTo>
                    <a:pt x="134894" y="97093"/>
                  </a:lnTo>
                  <a:cubicBezTo>
                    <a:pt x="134894" y="97273"/>
                    <a:pt x="155814" y="33429"/>
                    <a:pt x="124795" y="5475"/>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7"/>
            <p:cNvSpPr/>
            <p:nvPr>
              <p:custDataLst>
                <p:tags r:id="rId137"/>
              </p:custDataLst>
            </p:nvPr>
          </p:nvSpPr>
          <p:spPr>
            <a:xfrm>
              <a:off x="5792487" y="2906844"/>
              <a:ext cx="134977" cy="51080"/>
            </a:xfrm>
            <a:custGeom>
              <a:avLst/>
              <a:gdLst>
                <a:gd name="connsiteX0" fmla="*/ 104597 w 134977"/>
                <a:gd name="connsiteY0" fmla="*/ 1304 h 51080"/>
                <a:gd name="connsiteX1" fmla="*/ 7033 w 134977"/>
                <a:gd name="connsiteY1" fmla="*/ 10141 h 51080"/>
                <a:gd name="connsiteX2" fmla="*/ 0 w 134977"/>
                <a:gd name="connsiteY2" fmla="*/ 51081 h 51080"/>
                <a:gd name="connsiteX3" fmla="*/ 133452 w 134977"/>
                <a:gd name="connsiteY3" fmla="*/ 51081 h 51080"/>
                <a:gd name="connsiteX4" fmla="*/ 104597 w 134977"/>
                <a:gd name="connsiteY4" fmla="*/ 1304 h 5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7" h="51080">
                  <a:moveTo>
                    <a:pt x="104597" y="1304"/>
                  </a:moveTo>
                  <a:cubicBezTo>
                    <a:pt x="64201" y="1304"/>
                    <a:pt x="11902" y="-5008"/>
                    <a:pt x="7033" y="10141"/>
                  </a:cubicBezTo>
                  <a:cubicBezTo>
                    <a:pt x="2164" y="25291"/>
                    <a:pt x="0" y="51081"/>
                    <a:pt x="0" y="51081"/>
                  </a:cubicBezTo>
                  <a:lnTo>
                    <a:pt x="133452" y="51081"/>
                  </a:lnTo>
                  <a:cubicBezTo>
                    <a:pt x="133452" y="51081"/>
                    <a:pt x="144993" y="1304"/>
                    <a:pt x="104597" y="1304"/>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4" name="圆角矩形 153"/>
          <p:cNvSpPr/>
          <p:nvPr userDrawn="1">
            <p:custDataLst>
              <p:tags r:id="rId138"/>
            </p:custDataLst>
          </p:nvPr>
        </p:nvSpPr>
        <p:spPr>
          <a:xfrm>
            <a:off x="2546985" y="2118995"/>
            <a:ext cx="280035"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5" name="圆角矩形 154"/>
          <p:cNvSpPr/>
          <p:nvPr userDrawn="1">
            <p:custDataLst>
              <p:tags r:id="rId139"/>
            </p:custDataLst>
          </p:nvPr>
        </p:nvSpPr>
        <p:spPr>
          <a:xfrm>
            <a:off x="2546985" y="2233295"/>
            <a:ext cx="328930"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56" name="图形 962"/>
          <p:cNvPicPr>
            <a:picLocks noChangeAspect="1"/>
          </p:cNvPicPr>
          <p:nvPr userDrawn="1">
            <p:custDataLst>
              <p:tags r:id="rId140"/>
            </p:custDataLst>
          </p:nvPr>
        </p:nvPicPr>
        <p:blipFill>
          <a:blip r:embed="rId141"/>
          <a:srcRect t="65926"/>
          <a:stretch>
            <a:fillRect/>
          </a:stretch>
        </p:blipFill>
        <p:spPr>
          <a:xfrm flipH="1">
            <a:off x="4052570" y="2402840"/>
            <a:ext cx="1302385" cy="514350"/>
          </a:xfrm>
          <a:prstGeom prst="rect">
            <a:avLst/>
          </a:prstGeom>
        </p:spPr>
      </p:pic>
      <p:sp>
        <p:nvSpPr>
          <p:cNvPr id="2" name="标题 1"/>
          <p:cNvSpPr>
            <a:spLocks noGrp="1"/>
          </p:cNvSpPr>
          <p:nvPr>
            <p:ph type="ctrTitle" hasCustomPrompt="1"/>
            <p:custDataLst>
              <p:tags r:id="rId142"/>
            </p:custDataLst>
          </p:nvPr>
        </p:nvSpPr>
        <p:spPr>
          <a:xfrm>
            <a:off x="6398895" y="1115060"/>
            <a:ext cx="4945380" cy="2790190"/>
          </a:xfrm>
        </p:spPr>
        <p:txBody>
          <a:bodyPr anchor="b">
            <a:normAutofit/>
          </a:bodyPr>
          <a:lstStyle>
            <a:lvl1pPr algn="l">
              <a:lnSpc>
                <a:spcPct val="120000"/>
              </a:lnSpc>
              <a:spcBef>
                <a:spcPts val="0"/>
              </a:spcBef>
              <a:spcAft>
                <a:spcPts val="0"/>
              </a:spcAft>
              <a:defRPr sz="6000" u="none" strike="noStrike" kern="0" cap="none" spc="200" normalizeH="0">
                <a:solidFill>
                  <a:schemeClr val="accent1"/>
                </a:solidFill>
                <a:uFillTx/>
              </a:defRPr>
            </a:lvl1pPr>
          </a:lstStyle>
          <a:p>
            <a:r>
              <a:rPr lang="zh-CN" altLang="en-US" dirty="0"/>
              <a:t>单击此处</a:t>
            </a:r>
            <a:br>
              <a:rPr lang="zh-CN" altLang="en-US" dirty="0"/>
            </a:br>
            <a:r>
              <a:rPr lang="zh-CN" altLang="en-US" dirty="0"/>
              <a:t>添加文档标题</a:t>
            </a:r>
            <a:endParaRPr lang="zh-CN" altLang="en-US" dirty="0"/>
          </a:p>
        </p:txBody>
      </p:sp>
      <p:sp>
        <p:nvSpPr>
          <p:cNvPr id="3" name="副标题 2"/>
          <p:cNvSpPr>
            <a:spLocks noGrp="1"/>
          </p:cNvSpPr>
          <p:nvPr>
            <p:ph type="subTitle" idx="1" hasCustomPrompt="1"/>
            <p:custDataLst>
              <p:tags r:id="rId143"/>
            </p:custDataLst>
          </p:nvPr>
        </p:nvSpPr>
        <p:spPr>
          <a:xfrm>
            <a:off x="6398895" y="4135120"/>
            <a:ext cx="4944745" cy="600075"/>
          </a:xfrm>
        </p:spPr>
        <p:txBody>
          <a:bodyPr>
            <a:normAutofit/>
          </a:bodyPr>
          <a:lstStyle>
            <a:lvl1pPr marL="0" indent="0" algn="l">
              <a:lnSpc>
                <a:spcPct val="100000"/>
              </a:lnSpc>
              <a:buNone/>
              <a:defRPr sz="1800" b="1" u="none" strike="noStrike" kern="0" cap="none" spc="120" normalizeH="0">
                <a:solidFill>
                  <a:schemeClr val="accent2"/>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4" name="日期占位符 3"/>
          <p:cNvSpPr>
            <a:spLocks noGrp="1"/>
          </p:cNvSpPr>
          <p:nvPr>
            <p:ph type="dt" sz="half" idx="10"/>
            <p:custDataLst>
              <p:tags r:id="rId144"/>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6"/>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47"/>
            </p:custDataLst>
          </p:nvPr>
        </p:nvSpPr>
        <p:spPr>
          <a:xfrm>
            <a:off x="6398895" y="4878705"/>
            <a:ext cx="2361565" cy="466725"/>
          </a:xfrm>
          <a:prstGeom prst="roundRect">
            <a:avLst>
              <a:gd name="adj" fmla="val 50000"/>
            </a:avLst>
          </a:prstGeom>
          <a:solidFill>
            <a:schemeClr val="accent3">
              <a:alpha val="97000"/>
            </a:schemeClr>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6"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title" hasCustomPrompt="1"/>
            <p:custDataLst>
              <p:tags r:id="rId4"/>
            </p:custDataLst>
          </p:nvPr>
        </p:nvSpPr>
        <p:spPr>
          <a:xfrm>
            <a:off x="4656138" y="717600"/>
            <a:ext cx="2880000" cy="1081088"/>
          </a:xfrm>
        </p:spPr>
        <p:txBody>
          <a:bodyPr anchor="b">
            <a:normAutofit/>
          </a:bodyPr>
          <a:lstStyle>
            <a:lvl1pPr algn="ctr">
              <a:defRPr sz="6000">
                <a:solidFill>
                  <a:schemeClr val="accent3"/>
                </a:solidFill>
              </a:defRPr>
            </a:lvl1pPr>
          </a:lstStyle>
          <a:p>
            <a:r>
              <a:rPr lang="zh-CN" altLang="en-US" dirty="0"/>
              <a:t>目录</a:t>
            </a:r>
            <a:endParaRPr lang="zh-CN" altLang="en-US" dirty="0"/>
          </a:p>
        </p:txBody>
      </p:sp>
      <p:sp>
        <p:nvSpPr>
          <p:cNvPr id="7" name="日期占位符 6"/>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9" name="图形 3"/>
          <p:cNvGrpSpPr/>
          <p:nvPr userDrawn="1">
            <p:custDataLst>
              <p:tags r:id="rId4"/>
            </p:custDataLst>
          </p:nvPr>
        </p:nvGrpSpPr>
        <p:grpSpPr>
          <a:xfrm>
            <a:off x="9589770" y="3477895"/>
            <a:ext cx="745490" cy="1354455"/>
            <a:chOff x="7252225" y="3291227"/>
            <a:chExt cx="1073148" cy="1950101"/>
          </a:xfrm>
        </p:grpSpPr>
        <p:sp>
          <p:nvSpPr>
            <p:cNvPr id="70"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71" name="图形 3"/>
            <p:cNvGrpSpPr/>
            <p:nvPr/>
          </p:nvGrpSpPr>
          <p:grpSpPr>
            <a:xfrm>
              <a:off x="7252225" y="3291227"/>
              <a:ext cx="1069050" cy="1950101"/>
              <a:chOff x="7252225" y="3291227"/>
              <a:chExt cx="1069050" cy="1950101"/>
            </a:xfrm>
            <a:solidFill>
              <a:srgbClr val="387A66"/>
            </a:solidFill>
          </p:grpSpPr>
          <p:sp>
            <p:nvSpPr>
              <p:cNvPr id="72"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9" name="图形 3"/>
          <p:cNvGrpSpPr/>
          <p:nvPr userDrawn="1">
            <p:custDataLst>
              <p:tags r:id="rId13"/>
            </p:custDataLst>
          </p:nvPr>
        </p:nvGrpSpPr>
        <p:grpSpPr>
          <a:xfrm>
            <a:off x="9758680" y="3967480"/>
            <a:ext cx="894715" cy="866140"/>
            <a:chOff x="7495184" y="3996285"/>
            <a:chExt cx="1288623" cy="1246746"/>
          </a:xfrm>
        </p:grpSpPr>
        <p:sp>
          <p:nvSpPr>
            <p:cNvPr id="80"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1" name="图形 3"/>
            <p:cNvGrpSpPr/>
            <p:nvPr/>
          </p:nvGrpSpPr>
          <p:grpSpPr>
            <a:xfrm>
              <a:off x="7593453" y="4070833"/>
              <a:ext cx="1094099" cy="1149195"/>
              <a:chOff x="7593453" y="4070833"/>
              <a:chExt cx="1094099" cy="1149195"/>
            </a:xfrm>
            <a:solidFill>
              <a:srgbClr val="387A66"/>
            </a:solidFill>
          </p:grpSpPr>
          <p:sp>
            <p:nvSpPr>
              <p:cNvPr id="82"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9" name="图形 3"/>
          <p:cNvGrpSpPr/>
          <p:nvPr userDrawn="1">
            <p:custDataLst>
              <p:tags r:id="rId22"/>
            </p:custDataLst>
          </p:nvPr>
        </p:nvGrpSpPr>
        <p:grpSpPr>
          <a:xfrm>
            <a:off x="9823450" y="4530090"/>
            <a:ext cx="859790" cy="418465"/>
            <a:chOff x="7588916" y="4805710"/>
            <a:chExt cx="1237691" cy="602525"/>
          </a:xfrm>
        </p:grpSpPr>
        <p:sp>
          <p:nvSpPr>
            <p:cNvPr id="90"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1" name="图形 3"/>
            <p:cNvGrpSpPr/>
            <p:nvPr/>
          </p:nvGrpSpPr>
          <p:grpSpPr>
            <a:xfrm>
              <a:off x="7588916" y="4846311"/>
              <a:ext cx="1237691" cy="448660"/>
              <a:chOff x="7588916" y="4846311"/>
              <a:chExt cx="1237691" cy="448660"/>
            </a:xfrm>
            <a:solidFill>
              <a:srgbClr val="387A66"/>
            </a:solidFill>
          </p:grpSpPr>
          <p:sp>
            <p:nvSpPr>
              <p:cNvPr id="92"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99" name="任意多边形: 形状 98"/>
          <p:cNvSpPr/>
          <p:nvPr userDrawn="1">
            <p:custDataLst>
              <p:tags r:id="rId31"/>
            </p:custDataLst>
          </p:nvPr>
        </p:nvSpPr>
        <p:spPr>
          <a:xfrm>
            <a:off x="8282305" y="1500505"/>
            <a:ext cx="1700530" cy="3448050"/>
          </a:xfrm>
          <a:custGeom>
            <a:avLst/>
            <a:gdLst>
              <a:gd name="connsiteX0" fmla="*/ 1753479 w 2066698"/>
              <a:gd name="connsiteY0" fmla="*/ 789 h 4190903"/>
              <a:gd name="connsiteX1" fmla="*/ 314403 w 2066698"/>
              <a:gd name="connsiteY1" fmla="*/ 0 h 4190903"/>
              <a:gd name="connsiteX2" fmla="*/ 789 w 2066698"/>
              <a:gd name="connsiteY2" fmla="*/ 310028 h 4190903"/>
              <a:gd name="connsiteX3" fmla="*/ 0 w 2066698"/>
              <a:gd name="connsiteY3" fmla="*/ 3879889 h 4190903"/>
              <a:gd name="connsiteX4" fmla="*/ 313220 w 2066698"/>
              <a:gd name="connsiteY4" fmla="*/ 4190114 h 4190903"/>
              <a:gd name="connsiteX5" fmla="*/ 1752296 w 2066698"/>
              <a:gd name="connsiteY5" fmla="*/ 4190903 h 4190903"/>
              <a:gd name="connsiteX6" fmla="*/ 2065910 w 2066698"/>
              <a:gd name="connsiteY6" fmla="*/ 3880875 h 4190903"/>
              <a:gd name="connsiteX7" fmla="*/ 2066699 w 2066698"/>
              <a:gd name="connsiteY7" fmla="*/ 311014 h 4190903"/>
              <a:gd name="connsiteX8" fmla="*/ 1753479 w 2066698"/>
              <a:gd name="connsiteY8" fmla="*/ 789 h 41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698" h="4190903">
                <a:moveTo>
                  <a:pt x="1753479" y="789"/>
                </a:moveTo>
                <a:lnTo>
                  <a:pt x="314403" y="0"/>
                </a:lnTo>
                <a:cubicBezTo>
                  <a:pt x="141225" y="0"/>
                  <a:pt x="36687" y="34316"/>
                  <a:pt x="789" y="310028"/>
                </a:cubicBezTo>
                <a:lnTo>
                  <a:pt x="0" y="3879889"/>
                </a:lnTo>
                <a:cubicBezTo>
                  <a:pt x="0" y="4051075"/>
                  <a:pt x="140239" y="4190114"/>
                  <a:pt x="313220" y="4190114"/>
                </a:cubicBezTo>
                <a:lnTo>
                  <a:pt x="1752296" y="4190903"/>
                </a:lnTo>
                <a:cubicBezTo>
                  <a:pt x="1925474" y="4191101"/>
                  <a:pt x="2065910" y="4052061"/>
                  <a:pt x="2065910" y="3880875"/>
                </a:cubicBezTo>
                <a:lnTo>
                  <a:pt x="2066699" y="311014"/>
                </a:lnTo>
                <a:cubicBezTo>
                  <a:pt x="2025673" y="11636"/>
                  <a:pt x="1926657" y="986"/>
                  <a:pt x="1753479" y="78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userDrawn="1">
            <p:custDataLst>
              <p:tags r:id="rId32"/>
            </p:custDataLst>
          </p:nvPr>
        </p:nvSpPr>
        <p:spPr>
          <a:xfrm>
            <a:off x="8361680" y="1604645"/>
            <a:ext cx="1543050" cy="3224530"/>
          </a:xfrm>
          <a:custGeom>
            <a:avLst/>
            <a:gdLst>
              <a:gd name="connsiteX0" fmla="*/ 1656633 w 1875966"/>
              <a:gd name="connsiteY0" fmla="*/ 789 h 3919529"/>
              <a:gd name="connsiteX1" fmla="*/ 464504 w 1875966"/>
              <a:gd name="connsiteY1" fmla="*/ 0 h 3919529"/>
              <a:gd name="connsiteX2" fmla="*/ 220319 w 1875966"/>
              <a:gd name="connsiteY2" fmla="*/ 0 h 3919529"/>
              <a:gd name="connsiteX3" fmla="*/ 592 w 1875966"/>
              <a:gd name="connsiteY3" fmla="*/ 217138 h 3919529"/>
              <a:gd name="connsiteX4" fmla="*/ 0 w 1875966"/>
              <a:gd name="connsiteY4" fmla="*/ 3701406 h 3919529"/>
              <a:gd name="connsiteX5" fmla="*/ 219333 w 1875966"/>
              <a:gd name="connsiteY5" fmla="*/ 3918741 h 3919529"/>
              <a:gd name="connsiteX6" fmla="*/ 1655647 w 1875966"/>
              <a:gd name="connsiteY6" fmla="*/ 3919530 h 3919529"/>
              <a:gd name="connsiteX7" fmla="*/ 1875375 w 1875966"/>
              <a:gd name="connsiteY7" fmla="*/ 3702392 h 3919529"/>
              <a:gd name="connsiteX8" fmla="*/ 1875966 w 1875966"/>
              <a:gd name="connsiteY8" fmla="*/ 218124 h 3919529"/>
              <a:gd name="connsiteX9" fmla="*/ 1656633 w 1875966"/>
              <a:gd name="connsiteY9" fmla="*/ 789 h 39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966" h="3919529">
                <a:moveTo>
                  <a:pt x="1656633" y="789"/>
                </a:moveTo>
                <a:lnTo>
                  <a:pt x="464504" y="0"/>
                </a:lnTo>
                <a:lnTo>
                  <a:pt x="220319" y="0"/>
                </a:lnTo>
                <a:cubicBezTo>
                  <a:pt x="99015" y="0"/>
                  <a:pt x="592" y="97229"/>
                  <a:pt x="592" y="217138"/>
                </a:cubicBezTo>
                <a:lnTo>
                  <a:pt x="0" y="3701406"/>
                </a:lnTo>
                <a:cubicBezTo>
                  <a:pt x="0" y="3821315"/>
                  <a:pt x="98226" y="3918544"/>
                  <a:pt x="219333" y="3918741"/>
                </a:cubicBezTo>
                <a:lnTo>
                  <a:pt x="1655647" y="3919530"/>
                </a:lnTo>
                <a:cubicBezTo>
                  <a:pt x="1776951" y="3919530"/>
                  <a:pt x="1875375" y="3822301"/>
                  <a:pt x="1875375" y="3702392"/>
                </a:cubicBezTo>
                <a:lnTo>
                  <a:pt x="1875966" y="218124"/>
                </a:lnTo>
                <a:cubicBezTo>
                  <a:pt x="1875966" y="98215"/>
                  <a:pt x="1777740" y="986"/>
                  <a:pt x="1656633" y="7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1" name="图形 3"/>
          <p:cNvGrpSpPr/>
          <p:nvPr userDrawn="1">
            <p:custDataLst>
              <p:tags r:id="rId33"/>
            </p:custDataLst>
          </p:nvPr>
        </p:nvGrpSpPr>
        <p:grpSpPr>
          <a:xfrm>
            <a:off x="8486140" y="2160270"/>
            <a:ext cx="1254125" cy="2133600"/>
            <a:chOff x="5861276" y="2079513"/>
            <a:chExt cx="1524678" cy="2593430"/>
          </a:xfrm>
        </p:grpSpPr>
        <p:grpSp>
          <p:nvGrpSpPr>
            <p:cNvPr id="112" name="图形 3"/>
            <p:cNvGrpSpPr/>
            <p:nvPr/>
          </p:nvGrpSpPr>
          <p:grpSpPr>
            <a:xfrm>
              <a:off x="5861276" y="2079513"/>
              <a:ext cx="1524678" cy="2412974"/>
              <a:chOff x="5861276" y="2079513"/>
              <a:chExt cx="1524678" cy="2412974"/>
            </a:xfrm>
            <a:solidFill>
              <a:srgbClr val="BED1ED"/>
            </a:solidFill>
          </p:grpSpPr>
          <p:sp>
            <p:nvSpPr>
              <p:cNvPr id="113" name="任意多边形: 形状 112"/>
              <p:cNvSpPr/>
              <p:nvPr>
                <p:custDataLst>
                  <p:tags r:id="rId34"/>
                </p:custDataLst>
              </p:nvPr>
            </p:nvSpPr>
            <p:spPr>
              <a:xfrm>
                <a:off x="5878633" y="208523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custDataLst>
                  <p:tags r:id="rId35"/>
                </p:custDataLst>
              </p:nvPr>
            </p:nvSpPr>
            <p:spPr>
              <a:xfrm>
                <a:off x="5869954"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custDataLst>
                  <p:tags r:id="rId36"/>
                </p:custDataLst>
              </p:nvPr>
            </p:nvSpPr>
            <p:spPr>
              <a:xfrm>
                <a:off x="6734662"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custDataLst>
                  <p:tags r:id="rId37"/>
                </p:custDataLst>
              </p:nvPr>
            </p:nvSpPr>
            <p:spPr>
              <a:xfrm>
                <a:off x="6728350" y="207951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custDataLst>
                  <p:tags r:id="rId38"/>
                </p:custDataLst>
              </p:nvPr>
            </p:nvSpPr>
            <p:spPr>
              <a:xfrm>
                <a:off x="6745708" y="3859020"/>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custDataLst>
                  <p:tags r:id="rId39"/>
                </p:custDataLst>
              </p:nvPr>
            </p:nvSpPr>
            <p:spPr>
              <a:xfrm>
                <a:off x="5861276" y="3847779"/>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图形 3"/>
            <p:cNvGrpSpPr/>
            <p:nvPr/>
          </p:nvGrpSpPr>
          <p:grpSpPr>
            <a:xfrm>
              <a:off x="5930781" y="2102785"/>
              <a:ext cx="1348850" cy="2245337"/>
              <a:chOff x="5930781" y="2102785"/>
              <a:chExt cx="1348850" cy="2245337"/>
            </a:xfrm>
          </p:grpSpPr>
          <p:grpSp>
            <p:nvGrpSpPr>
              <p:cNvPr id="120" name="图形 3"/>
              <p:cNvGrpSpPr/>
              <p:nvPr/>
            </p:nvGrpSpPr>
            <p:grpSpPr>
              <a:xfrm>
                <a:off x="6009599" y="3906100"/>
                <a:ext cx="386838" cy="438335"/>
                <a:chOff x="6009599" y="3906100"/>
                <a:chExt cx="386838" cy="438335"/>
              </a:xfrm>
            </p:grpSpPr>
            <p:sp>
              <p:nvSpPr>
                <p:cNvPr id="121" name="任意多边形: 形状 120"/>
                <p:cNvSpPr/>
                <p:nvPr>
                  <p:custDataLst>
                    <p:tags r:id="rId40"/>
                  </p:custDataLst>
                </p:nvPr>
              </p:nvSpPr>
              <p:spPr>
                <a:xfrm>
                  <a:off x="6009599" y="3906100"/>
                  <a:ext cx="386838" cy="438335"/>
                </a:xfrm>
                <a:custGeom>
                  <a:avLst/>
                  <a:gdLst>
                    <a:gd name="connsiteX0" fmla="*/ 202373 w 386838"/>
                    <a:gd name="connsiteY0" fmla="*/ 71449 h 438335"/>
                    <a:gd name="connsiteX1" fmla="*/ 218152 w 386838"/>
                    <a:gd name="connsiteY1" fmla="*/ 38710 h 438335"/>
                    <a:gd name="connsiteX2" fmla="*/ 181860 w 386838"/>
                    <a:gd name="connsiteY2" fmla="*/ 34569 h 438335"/>
                    <a:gd name="connsiteX3" fmla="*/ 176337 w 386838"/>
                    <a:gd name="connsiteY3" fmla="*/ 35949 h 438335"/>
                    <a:gd name="connsiteX4" fmla="*/ 154049 w 386838"/>
                    <a:gd name="connsiteY4" fmla="*/ 55 h 438335"/>
                    <a:gd name="connsiteX5" fmla="*/ 137283 w 386838"/>
                    <a:gd name="connsiteY5" fmla="*/ 37330 h 438335"/>
                    <a:gd name="connsiteX6" fmla="*/ 103752 w 386838"/>
                    <a:gd name="connsiteY6" fmla="*/ 35949 h 438335"/>
                    <a:gd name="connsiteX7" fmla="*/ 99610 w 386838"/>
                    <a:gd name="connsiteY7" fmla="*/ 63560 h 438335"/>
                    <a:gd name="connsiteX8" fmla="*/ 92706 w 386838"/>
                    <a:gd name="connsiteY8" fmla="*/ 98862 h 438335"/>
                    <a:gd name="connsiteX9" fmla="*/ 5328 w 386838"/>
                    <a:gd name="connsiteY9" fmla="*/ 299237 h 438335"/>
                    <a:gd name="connsiteX10" fmla="*/ 219138 w 386838"/>
                    <a:gd name="connsiteY10" fmla="*/ 435318 h 438335"/>
                    <a:gd name="connsiteX11" fmla="*/ 384624 w 386838"/>
                    <a:gd name="connsiteY11" fmla="*/ 247762 h 438335"/>
                    <a:gd name="connsiteX12" fmla="*/ 202373 w 386838"/>
                    <a:gd name="connsiteY12" fmla="*/ 71449 h 4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838" h="438335">
                      <a:moveTo>
                        <a:pt x="202373" y="71449"/>
                      </a:moveTo>
                      <a:cubicBezTo>
                        <a:pt x="202373" y="71449"/>
                        <a:pt x="195864" y="52515"/>
                        <a:pt x="218152" y="38710"/>
                      </a:cubicBezTo>
                      <a:cubicBezTo>
                        <a:pt x="218152" y="38710"/>
                        <a:pt x="227817" y="15241"/>
                        <a:pt x="181860" y="34569"/>
                      </a:cubicBezTo>
                      <a:lnTo>
                        <a:pt x="176337" y="35949"/>
                      </a:lnTo>
                      <a:cubicBezTo>
                        <a:pt x="176337" y="35949"/>
                        <a:pt x="163713" y="1436"/>
                        <a:pt x="154049" y="55"/>
                      </a:cubicBezTo>
                      <a:cubicBezTo>
                        <a:pt x="144384" y="-1325"/>
                        <a:pt x="130380" y="23524"/>
                        <a:pt x="137283" y="37330"/>
                      </a:cubicBezTo>
                      <a:cubicBezTo>
                        <a:pt x="137283" y="37330"/>
                        <a:pt x="130380" y="49755"/>
                        <a:pt x="103752" y="35949"/>
                      </a:cubicBezTo>
                      <a:cubicBezTo>
                        <a:pt x="77321" y="22144"/>
                        <a:pt x="99610" y="63560"/>
                        <a:pt x="99610" y="63560"/>
                      </a:cubicBezTo>
                      <a:cubicBezTo>
                        <a:pt x="99610" y="63560"/>
                        <a:pt x="106513" y="97087"/>
                        <a:pt x="92706" y="98862"/>
                      </a:cubicBezTo>
                      <a:cubicBezTo>
                        <a:pt x="92706" y="98862"/>
                        <a:pt x="-26230" y="157633"/>
                        <a:pt x="5328" y="299237"/>
                      </a:cubicBezTo>
                      <a:cubicBezTo>
                        <a:pt x="36887" y="440840"/>
                        <a:pt x="183832" y="444587"/>
                        <a:pt x="219138" y="435318"/>
                      </a:cubicBezTo>
                      <a:cubicBezTo>
                        <a:pt x="254445" y="426048"/>
                        <a:pt x="406912" y="393113"/>
                        <a:pt x="384624" y="247762"/>
                      </a:cubicBezTo>
                      <a:cubicBezTo>
                        <a:pt x="362336" y="102806"/>
                        <a:pt x="271210" y="60404"/>
                        <a:pt x="202373" y="714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2" name="图形 3"/>
                <p:cNvGrpSpPr/>
                <p:nvPr/>
              </p:nvGrpSpPr>
              <p:grpSpPr>
                <a:xfrm>
                  <a:off x="6206121" y="4010615"/>
                  <a:ext cx="162795" cy="259318"/>
                  <a:chOff x="6206121" y="4010615"/>
                  <a:chExt cx="162795" cy="259318"/>
                </a:xfrm>
                <a:solidFill>
                  <a:srgbClr val="EF7C59"/>
                </a:solidFill>
              </p:grpSpPr>
              <p:sp>
                <p:nvSpPr>
                  <p:cNvPr id="10" name="任意多边形: 形状 122"/>
                  <p:cNvSpPr/>
                  <p:nvPr>
                    <p:custDataLst>
                      <p:tags r:id="rId41"/>
                    </p:custDataLst>
                  </p:nvPr>
                </p:nvSpPr>
                <p:spPr>
                  <a:xfrm>
                    <a:off x="6307447" y="4042837"/>
                    <a:ext cx="32917" cy="40631"/>
                  </a:xfrm>
                  <a:custGeom>
                    <a:avLst/>
                    <a:gdLst>
                      <a:gd name="connsiteX0" fmla="*/ 5315 w 32917"/>
                      <a:gd name="connsiteY0" fmla="*/ 1175 h 40631"/>
                      <a:gd name="connsiteX1" fmla="*/ 4329 w 32917"/>
                      <a:gd name="connsiteY1" fmla="*/ 27208 h 40631"/>
                      <a:gd name="connsiteX2" fmla="*/ 27603 w 32917"/>
                      <a:gd name="connsiteY2" fmla="*/ 39435 h 40631"/>
                      <a:gd name="connsiteX3" fmla="*/ 28589 w 32917"/>
                      <a:gd name="connsiteY3" fmla="*/ 13402 h 40631"/>
                      <a:gd name="connsiteX4" fmla="*/ 5315 w 32917"/>
                      <a:gd name="connsiteY4" fmla="*/ 1175 h 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7" h="40631">
                        <a:moveTo>
                          <a:pt x="5315" y="1175"/>
                        </a:moveTo>
                        <a:cubicBezTo>
                          <a:pt x="-1391" y="4922"/>
                          <a:pt x="-1786" y="16755"/>
                          <a:pt x="4329" y="27208"/>
                        </a:cubicBezTo>
                        <a:cubicBezTo>
                          <a:pt x="10443" y="37857"/>
                          <a:pt x="20897" y="43183"/>
                          <a:pt x="27603" y="39435"/>
                        </a:cubicBezTo>
                        <a:cubicBezTo>
                          <a:pt x="34309" y="35688"/>
                          <a:pt x="34704" y="23855"/>
                          <a:pt x="28589" y="13402"/>
                        </a:cubicBezTo>
                        <a:cubicBezTo>
                          <a:pt x="22475" y="2950"/>
                          <a:pt x="12021" y="-2572"/>
                          <a:pt x="5315" y="1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custDataLst>
                      <p:tags r:id="rId42"/>
                    </p:custDataLst>
                  </p:nvPr>
                </p:nvSpPr>
                <p:spPr>
                  <a:xfrm>
                    <a:off x="6252415" y="4010615"/>
                    <a:ext cx="29174" cy="36049"/>
                  </a:xfrm>
                  <a:custGeom>
                    <a:avLst/>
                    <a:gdLst>
                      <a:gd name="connsiteX0" fmla="*/ 4725 w 29174"/>
                      <a:gd name="connsiteY0" fmla="*/ 1053 h 36049"/>
                      <a:gd name="connsiteX1" fmla="*/ 3739 w 29174"/>
                      <a:gd name="connsiteY1" fmla="*/ 24128 h 36049"/>
                      <a:gd name="connsiteX2" fmla="*/ 24449 w 29174"/>
                      <a:gd name="connsiteY2" fmla="*/ 34975 h 36049"/>
                      <a:gd name="connsiteX3" fmla="*/ 25435 w 29174"/>
                      <a:gd name="connsiteY3" fmla="*/ 11900 h 36049"/>
                      <a:gd name="connsiteX4" fmla="*/ 4725 w 29174"/>
                      <a:gd name="connsiteY4" fmla="*/ 1053 h 3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4" h="36049">
                        <a:moveTo>
                          <a:pt x="4725" y="1053"/>
                        </a:moveTo>
                        <a:cubicBezTo>
                          <a:pt x="-1192" y="4406"/>
                          <a:pt x="-1587" y="14858"/>
                          <a:pt x="3739" y="24128"/>
                        </a:cubicBezTo>
                        <a:cubicBezTo>
                          <a:pt x="9262" y="33594"/>
                          <a:pt x="18532" y="38327"/>
                          <a:pt x="24449" y="34975"/>
                        </a:cubicBezTo>
                        <a:cubicBezTo>
                          <a:pt x="30366" y="31622"/>
                          <a:pt x="30761" y="21170"/>
                          <a:pt x="25435" y="11900"/>
                        </a:cubicBezTo>
                        <a:cubicBezTo>
                          <a:pt x="19913" y="2631"/>
                          <a:pt x="10642" y="-2300"/>
                          <a:pt x="4725" y="105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custDataLst>
                      <p:tags r:id="rId43"/>
                    </p:custDataLst>
                  </p:nvPr>
                </p:nvSpPr>
                <p:spPr>
                  <a:xfrm>
                    <a:off x="6310567" y="4099758"/>
                    <a:ext cx="27861" cy="35615"/>
                  </a:xfrm>
                  <a:custGeom>
                    <a:avLst/>
                    <a:gdLst>
                      <a:gd name="connsiteX0" fmla="*/ 3970 w 27861"/>
                      <a:gd name="connsiteY0" fmla="*/ 856 h 35615"/>
                      <a:gd name="connsiteX1" fmla="*/ 4167 w 27861"/>
                      <a:gd name="connsiteY1" fmla="*/ 23339 h 35615"/>
                      <a:gd name="connsiteX2" fmla="*/ 23891 w 27861"/>
                      <a:gd name="connsiteY2" fmla="*/ 34777 h 35615"/>
                      <a:gd name="connsiteX3" fmla="*/ 23694 w 27861"/>
                      <a:gd name="connsiteY3" fmla="*/ 12294 h 35615"/>
                      <a:gd name="connsiteX4" fmla="*/ 3970 w 27861"/>
                      <a:gd name="connsiteY4" fmla="*/ 856 h 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35615">
                        <a:moveTo>
                          <a:pt x="3970" y="856"/>
                        </a:moveTo>
                        <a:cubicBezTo>
                          <a:pt x="-1356" y="4011"/>
                          <a:pt x="-1356" y="14069"/>
                          <a:pt x="4167" y="23339"/>
                        </a:cubicBezTo>
                        <a:cubicBezTo>
                          <a:pt x="9690" y="32608"/>
                          <a:pt x="18368" y="37736"/>
                          <a:pt x="23891" y="34777"/>
                        </a:cubicBezTo>
                        <a:cubicBezTo>
                          <a:pt x="29217" y="31622"/>
                          <a:pt x="29217" y="21564"/>
                          <a:pt x="23694" y="12294"/>
                        </a:cubicBezTo>
                        <a:cubicBezTo>
                          <a:pt x="18171" y="2828"/>
                          <a:pt x="9493" y="-2103"/>
                          <a:pt x="3970" y="85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25"/>
                  <p:cNvSpPr/>
                  <p:nvPr>
                    <p:custDataLst>
                      <p:tags r:id="rId44"/>
                    </p:custDataLst>
                  </p:nvPr>
                </p:nvSpPr>
                <p:spPr>
                  <a:xfrm>
                    <a:off x="6302802" y="4171611"/>
                    <a:ext cx="24061" cy="26120"/>
                  </a:xfrm>
                  <a:custGeom>
                    <a:avLst/>
                    <a:gdLst>
                      <a:gd name="connsiteX0" fmla="*/ 5029 w 24061"/>
                      <a:gd name="connsiteY0" fmla="*/ 1184 h 26120"/>
                      <a:gd name="connsiteX1" fmla="*/ 2267 w 24061"/>
                      <a:gd name="connsiteY1" fmla="*/ 18539 h 26120"/>
                      <a:gd name="connsiteX2" fmla="*/ 19033 w 24061"/>
                      <a:gd name="connsiteY2" fmla="*/ 24851 h 26120"/>
                      <a:gd name="connsiteX3" fmla="*/ 21794 w 24061"/>
                      <a:gd name="connsiteY3" fmla="*/ 7495 h 26120"/>
                      <a:gd name="connsiteX4" fmla="*/ 5029 w 24061"/>
                      <a:gd name="connsiteY4" fmla="*/ 1184 h 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 h="26120">
                        <a:moveTo>
                          <a:pt x="5029" y="1184"/>
                        </a:moveTo>
                        <a:cubicBezTo>
                          <a:pt x="-297" y="4340"/>
                          <a:pt x="-1678" y="12031"/>
                          <a:pt x="2267" y="18539"/>
                        </a:cubicBezTo>
                        <a:cubicBezTo>
                          <a:pt x="6015" y="25048"/>
                          <a:pt x="13510" y="28006"/>
                          <a:pt x="19033" y="24851"/>
                        </a:cubicBezTo>
                        <a:cubicBezTo>
                          <a:pt x="24358" y="21695"/>
                          <a:pt x="25739" y="14004"/>
                          <a:pt x="21794" y="7495"/>
                        </a:cubicBezTo>
                        <a:cubicBezTo>
                          <a:pt x="17849" y="987"/>
                          <a:pt x="10354" y="-1774"/>
                          <a:pt x="5029" y="118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26"/>
                  <p:cNvSpPr/>
                  <p:nvPr>
                    <p:custDataLst>
                      <p:tags r:id="rId45"/>
                    </p:custDataLst>
                  </p:nvPr>
                </p:nvSpPr>
                <p:spPr>
                  <a:xfrm>
                    <a:off x="6351085" y="4158223"/>
                    <a:ext cx="17831" cy="26974"/>
                  </a:xfrm>
                  <a:custGeom>
                    <a:avLst/>
                    <a:gdLst>
                      <a:gd name="connsiteX0" fmla="*/ 12368 w 17831"/>
                      <a:gd name="connsiteY0" fmla="*/ 175 h 26974"/>
                      <a:gd name="connsiteX1" fmla="*/ 730 w 17831"/>
                      <a:gd name="connsiteY1" fmla="*/ 11417 h 26974"/>
                      <a:gd name="connsiteX2" fmla="*/ 5464 w 17831"/>
                      <a:gd name="connsiteY2" fmla="*/ 26800 h 26974"/>
                      <a:gd name="connsiteX3" fmla="*/ 17101 w 17831"/>
                      <a:gd name="connsiteY3" fmla="*/ 15558 h 26974"/>
                      <a:gd name="connsiteX4" fmla="*/ 12368 w 17831"/>
                      <a:gd name="connsiteY4" fmla="*/ 175 h 2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 h="26974">
                        <a:moveTo>
                          <a:pt x="12368" y="175"/>
                        </a:moveTo>
                        <a:cubicBezTo>
                          <a:pt x="7831" y="-1008"/>
                          <a:pt x="2703" y="3922"/>
                          <a:pt x="730" y="11417"/>
                        </a:cubicBezTo>
                        <a:cubicBezTo>
                          <a:pt x="-1242" y="18714"/>
                          <a:pt x="928" y="25616"/>
                          <a:pt x="5464" y="26800"/>
                        </a:cubicBezTo>
                        <a:cubicBezTo>
                          <a:pt x="10001" y="27983"/>
                          <a:pt x="15129" y="23052"/>
                          <a:pt x="17101" y="15558"/>
                        </a:cubicBezTo>
                        <a:cubicBezTo>
                          <a:pt x="19074" y="8261"/>
                          <a:pt x="16904" y="1358"/>
                          <a:pt x="12368" y="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7"/>
                  <p:cNvSpPr/>
                  <p:nvPr>
                    <p:custDataLst>
                      <p:tags r:id="rId46"/>
                    </p:custDataLst>
                  </p:nvPr>
                </p:nvSpPr>
                <p:spPr>
                  <a:xfrm>
                    <a:off x="6297036" y="4224220"/>
                    <a:ext cx="20111" cy="25935"/>
                  </a:xfrm>
                  <a:custGeom>
                    <a:avLst/>
                    <a:gdLst>
                      <a:gd name="connsiteX0" fmla="*/ 13359 w 20111"/>
                      <a:gd name="connsiteY0" fmla="*/ 247 h 25935"/>
                      <a:gd name="connsiteX1" fmla="*/ 538 w 20111"/>
                      <a:gd name="connsiteY1" fmla="*/ 10502 h 25935"/>
                      <a:gd name="connsiteX2" fmla="*/ 6653 w 20111"/>
                      <a:gd name="connsiteY2" fmla="*/ 25688 h 25935"/>
                      <a:gd name="connsiteX3" fmla="*/ 19474 w 20111"/>
                      <a:gd name="connsiteY3" fmla="*/ 15433 h 25935"/>
                      <a:gd name="connsiteX4" fmla="*/ 13359 w 20111"/>
                      <a:gd name="connsiteY4" fmla="*/ 247 h 2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1" h="25935">
                        <a:moveTo>
                          <a:pt x="13359" y="247"/>
                        </a:moveTo>
                        <a:cubicBezTo>
                          <a:pt x="8034" y="-1133"/>
                          <a:pt x="2314" y="3403"/>
                          <a:pt x="538" y="10502"/>
                        </a:cubicBezTo>
                        <a:cubicBezTo>
                          <a:pt x="-1237" y="17405"/>
                          <a:pt x="1525" y="24308"/>
                          <a:pt x="6653" y="25688"/>
                        </a:cubicBezTo>
                        <a:cubicBezTo>
                          <a:pt x="11978" y="27069"/>
                          <a:pt x="17699" y="22533"/>
                          <a:pt x="19474" y="15433"/>
                        </a:cubicBezTo>
                        <a:cubicBezTo>
                          <a:pt x="21446" y="8333"/>
                          <a:pt x="18685" y="1430"/>
                          <a:pt x="13359" y="24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8"/>
                  <p:cNvSpPr/>
                  <p:nvPr>
                    <p:custDataLst>
                      <p:tags r:id="rId47"/>
                    </p:custDataLst>
                  </p:nvPr>
                </p:nvSpPr>
                <p:spPr>
                  <a:xfrm>
                    <a:off x="6327678" y="4238167"/>
                    <a:ext cx="25001" cy="31766"/>
                  </a:xfrm>
                  <a:custGeom>
                    <a:avLst/>
                    <a:gdLst>
                      <a:gd name="connsiteX0" fmla="*/ 22758 w 25001"/>
                      <a:gd name="connsiteY0" fmla="*/ 697 h 31766"/>
                      <a:gd name="connsiteX1" fmla="*/ 5400 w 25001"/>
                      <a:gd name="connsiteY1" fmla="*/ 11150 h 31766"/>
                      <a:gd name="connsiteX2" fmla="*/ 2244 w 25001"/>
                      <a:gd name="connsiteY2" fmla="*/ 31069 h 31766"/>
                      <a:gd name="connsiteX3" fmla="*/ 19602 w 25001"/>
                      <a:gd name="connsiteY3" fmla="*/ 20617 h 31766"/>
                      <a:gd name="connsiteX4" fmla="*/ 22758 w 25001"/>
                      <a:gd name="connsiteY4" fmla="*/ 697 h 3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 h="31766">
                        <a:moveTo>
                          <a:pt x="22758" y="697"/>
                        </a:moveTo>
                        <a:cubicBezTo>
                          <a:pt x="18813" y="-1866"/>
                          <a:pt x="11120" y="2867"/>
                          <a:pt x="5400" y="11150"/>
                        </a:cubicBezTo>
                        <a:cubicBezTo>
                          <a:pt x="-320" y="19630"/>
                          <a:pt x="-1700" y="28505"/>
                          <a:pt x="2244" y="31069"/>
                        </a:cubicBezTo>
                        <a:cubicBezTo>
                          <a:pt x="6189" y="33633"/>
                          <a:pt x="13882" y="28900"/>
                          <a:pt x="19602" y="20617"/>
                        </a:cubicBezTo>
                        <a:cubicBezTo>
                          <a:pt x="25322" y="12136"/>
                          <a:pt x="26702" y="3261"/>
                          <a:pt x="22758" y="69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9"/>
                  <p:cNvSpPr/>
                  <p:nvPr>
                    <p:custDataLst>
                      <p:tags r:id="rId48"/>
                    </p:custDataLst>
                  </p:nvPr>
                </p:nvSpPr>
                <p:spPr>
                  <a:xfrm>
                    <a:off x="6252959" y="4085767"/>
                    <a:ext cx="25127" cy="29577"/>
                  </a:xfrm>
                  <a:custGeom>
                    <a:avLst/>
                    <a:gdLst>
                      <a:gd name="connsiteX0" fmla="*/ 4576 w 25127"/>
                      <a:gd name="connsiteY0" fmla="*/ 1041 h 29577"/>
                      <a:gd name="connsiteX1" fmla="*/ 2800 w 25127"/>
                      <a:gd name="connsiteY1" fmla="*/ 20368 h 29577"/>
                      <a:gd name="connsiteX2" fmla="*/ 20552 w 25127"/>
                      <a:gd name="connsiteY2" fmla="*/ 28454 h 29577"/>
                      <a:gd name="connsiteX3" fmla="*/ 22327 w 25127"/>
                      <a:gd name="connsiteY3" fmla="*/ 9127 h 29577"/>
                      <a:gd name="connsiteX4" fmla="*/ 4576 w 25127"/>
                      <a:gd name="connsiteY4" fmla="*/ 1041 h 2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 h="29577">
                        <a:moveTo>
                          <a:pt x="4576" y="1041"/>
                        </a:moveTo>
                        <a:cubicBezTo>
                          <a:pt x="-750" y="4197"/>
                          <a:pt x="-1539" y="12677"/>
                          <a:pt x="2800" y="20368"/>
                        </a:cubicBezTo>
                        <a:cubicBezTo>
                          <a:pt x="7140" y="27863"/>
                          <a:pt x="15227" y="31610"/>
                          <a:pt x="20552" y="28454"/>
                        </a:cubicBezTo>
                        <a:cubicBezTo>
                          <a:pt x="25878" y="25299"/>
                          <a:pt x="26667" y="16818"/>
                          <a:pt x="22327" y="9127"/>
                        </a:cubicBezTo>
                        <a:cubicBezTo>
                          <a:pt x="17791" y="1633"/>
                          <a:pt x="9901" y="-1917"/>
                          <a:pt x="4576" y="1041"/>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0"/>
                  <p:cNvSpPr/>
                  <p:nvPr>
                    <p:custDataLst>
                      <p:tags r:id="rId49"/>
                    </p:custDataLst>
                  </p:nvPr>
                </p:nvSpPr>
                <p:spPr>
                  <a:xfrm>
                    <a:off x="6206121" y="4027557"/>
                    <a:ext cx="23337" cy="24625"/>
                  </a:xfrm>
                  <a:custGeom>
                    <a:avLst/>
                    <a:gdLst>
                      <a:gd name="connsiteX0" fmla="*/ 5258 w 23337"/>
                      <a:gd name="connsiteY0" fmla="*/ 1269 h 24625"/>
                      <a:gd name="connsiteX1" fmla="*/ 1905 w 23337"/>
                      <a:gd name="connsiteY1" fmla="*/ 17835 h 24625"/>
                      <a:gd name="connsiteX2" fmla="*/ 18079 w 23337"/>
                      <a:gd name="connsiteY2" fmla="*/ 23357 h 24625"/>
                      <a:gd name="connsiteX3" fmla="*/ 21432 w 23337"/>
                      <a:gd name="connsiteY3" fmla="*/ 6791 h 24625"/>
                      <a:gd name="connsiteX4" fmla="*/ 5258 w 23337"/>
                      <a:gd name="connsiteY4" fmla="*/ 1269 h 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 h="24625">
                        <a:moveTo>
                          <a:pt x="5258" y="1269"/>
                        </a:moveTo>
                        <a:cubicBezTo>
                          <a:pt x="-67" y="4424"/>
                          <a:pt x="-1645" y="11721"/>
                          <a:pt x="1905" y="17835"/>
                        </a:cubicBezTo>
                        <a:cubicBezTo>
                          <a:pt x="5456" y="23949"/>
                          <a:pt x="12753" y="26315"/>
                          <a:pt x="18079" y="23357"/>
                        </a:cubicBezTo>
                        <a:cubicBezTo>
                          <a:pt x="23404" y="20202"/>
                          <a:pt x="24982" y="12904"/>
                          <a:pt x="21432" y="6791"/>
                        </a:cubicBezTo>
                        <a:cubicBezTo>
                          <a:pt x="17882" y="677"/>
                          <a:pt x="10781" y="-1690"/>
                          <a:pt x="5258" y="126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2" name="图形 3"/>
              <p:cNvGrpSpPr/>
              <p:nvPr/>
            </p:nvGrpSpPr>
            <p:grpSpPr>
              <a:xfrm>
                <a:off x="6856316" y="2137299"/>
                <a:ext cx="317188" cy="515884"/>
                <a:chOff x="6856316" y="2137299"/>
                <a:chExt cx="317188" cy="515884"/>
              </a:xfrm>
            </p:grpSpPr>
            <p:sp>
              <p:nvSpPr>
                <p:cNvPr id="17" name="任意多边形: 形状 132"/>
                <p:cNvSpPr/>
                <p:nvPr>
                  <p:custDataLst>
                    <p:tags r:id="rId50"/>
                  </p:custDataLst>
                </p:nvPr>
              </p:nvSpPr>
              <p:spPr>
                <a:xfrm>
                  <a:off x="6856316" y="2213581"/>
                  <a:ext cx="317188" cy="439602"/>
                </a:xfrm>
                <a:custGeom>
                  <a:avLst/>
                  <a:gdLst>
                    <a:gd name="connsiteX0" fmla="*/ 261785 w 317188"/>
                    <a:gd name="connsiteY0" fmla="*/ 124683 h 439602"/>
                    <a:gd name="connsiteX1" fmla="*/ 210699 w 317188"/>
                    <a:gd name="connsiteY1" fmla="*/ 4380 h 439602"/>
                    <a:gd name="connsiteX2" fmla="*/ 135155 w 317188"/>
                    <a:gd name="connsiteY2" fmla="*/ 41851 h 439602"/>
                    <a:gd name="connsiteX3" fmla="*/ 87226 w 317188"/>
                    <a:gd name="connsiteY3" fmla="*/ 139869 h 439602"/>
                    <a:gd name="connsiteX4" fmla="*/ 439 w 317188"/>
                    <a:gd name="connsiteY4" fmla="*/ 311647 h 439602"/>
                    <a:gd name="connsiteX5" fmla="*/ 71841 w 317188"/>
                    <a:gd name="connsiteY5" fmla="*/ 425837 h 439602"/>
                    <a:gd name="connsiteX6" fmla="*/ 154485 w 317188"/>
                    <a:gd name="connsiteY6" fmla="*/ 428795 h 439602"/>
                    <a:gd name="connsiteX7" fmla="*/ 251528 w 317188"/>
                    <a:gd name="connsiteY7" fmla="*/ 421695 h 439602"/>
                    <a:gd name="connsiteX8" fmla="*/ 297485 w 317188"/>
                    <a:gd name="connsiteY8" fmla="*/ 217574 h 439602"/>
                    <a:gd name="connsiteX9" fmla="*/ 261785 w 317188"/>
                    <a:gd name="connsiteY9" fmla="*/ 124683 h 4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8" h="439602">
                      <a:moveTo>
                        <a:pt x="261785" y="124683"/>
                      </a:moveTo>
                      <a:cubicBezTo>
                        <a:pt x="260798" y="96481"/>
                        <a:pt x="256656" y="13452"/>
                        <a:pt x="210699" y="4380"/>
                      </a:cubicBezTo>
                      <a:cubicBezTo>
                        <a:pt x="210699" y="4380"/>
                        <a:pt x="155471" y="-18892"/>
                        <a:pt x="135155" y="41851"/>
                      </a:cubicBezTo>
                      <a:cubicBezTo>
                        <a:pt x="114642" y="102398"/>
                        <a:pt x="120954" y="97467"/>
                        <a:pt x="87226" y="139869"/>
                      </a:cubicBezTo>
                      <a:cubicBezTo>
                        <a:pt x="53497" y="182271"/>
                        <a:pt x="-5675" y="225659"/>
                        <a:pt x="439" y="311647"/>
                      </a:cubicBezTo>
                      <a:cubicBezTo>
                        <a:pt x="6554" y="397437"/>
                        <a:pt x="48369" y="425837"/>
                        <a:pt x="71841" y="425837"/>
                      </a:cubicBezTo>
                      <a:cubicBezTo>
                        <a:pt x="95313" y="425837"/>
                        <a:pt x="142256" y="417751"/>
                        <a:pt x="154485" y="428795"/>
                      </a:cubicBezTo>
                      <a:cubicBezTo>
                        <a:pt x="166714" y="439839"/>
                        <a:pt x="219772" y="448911"/>
                        <a:pt x="251528" y="421695"/>
                      </a:cubicBezTo>
                      <a:cubicBezTo>
                        <a:pt x="283087" y="394479"/>
                        <a:pt x="350543" y="347935"/>
                        <a:pt x="297485" y="217574"/>
                      </a:cubicBezTo>
                      <a:cubicBezTo>
                        <a:pt x="297485" y="217771"/>
                        <a:pt x="262771" y="153083"/>
                        <a:pt x="261785" y="124683"/>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custDataLst>
                    <p:tags r:id="rId51"/>
                  </p:custDataLst>
                </p:nvPr>
              </p:nvSpPr>
              <p:spPr>
                <a:xfrm>
                  <a:off x="7059914" y="2137299"/>
                  <a:ext cx="95859" cy="82831"/>
                </a:xfrm>
                <a:custGeom>
                  <a:avLst/>
                  <a:gdLst>
                    <a:gd name="connsiteX0" fmla="*/ 0 w 95859"/>
                    <a:gd name="connsiteY0" fmla="*/ 76718 h 82831"/>
                    <a:gd name="connsiteX1" fmla="*/ 18343 w 95859"/>
                    <a:gd name="connsiteY1" fmla="*/ 82832 h 82831"/>
                    <a:gd name="connsiteX2" fmla="*/ 94873 w 95859"/>
                    <a:gd name="connsiteY2" fmla="*/ 14200 h 82831"/>
                    <a:gd name="connsiteX3" fmla="*/ 95859 w 95859"/>
                    <a:gd name="connsiteY3" fmla="*/ 0 h 82831"/>
                    <a:gd name="connsiteX4" fmla="*/ 0 w 95859"/>
                    <a:gd name="connsiteY4" fmla="*/ 76718 h 8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 h="82831">
                      <a:moveTo>
                        <a:pt x="0" y="76718"/>
                      </a:moveTo>
                      <a:lnTo>
                        <a:pt x="18343" y="82832"/>
                      </a:lnTo>
                      <a:cubicBezTo>
                        <a:pt x="35701" y="40430"/>
                        <a:pt x="94873" y="14200"/>
                        <a:pt x="94873" y="14200"/>
                      </a:cubicBezTo>
                      <a:lnTo>
                        <a:pt x="95859" y="0"/>
                      </a:lnTo>
                      <a:cubicBezTo>
                        <a:pt x="18343" y="20116"/>
                        <a:pt x="0" y="76718"/>
                        <a:pt x="0" y="76718"/>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5" name="图形 3"/>
                <p:cNvGrpSpPr/>
                <p:nvPr/>
              </p:nvGrpSpPr>
              <p:grpSpPr>
                <a:xfrm>
                  <a:off x="6871153" y="2354437"/>
                  <a:ext cx="111836" cy="253623"/>
                  <a:chOff x="6871153" y="2354437"/>
                  <a:chExt cx="111836" cy="253623"/>
                </a:xfrm>
                <a:solidFill>
                  <a:srgbClr val="EF7C59"/>
                </a:solidFill>
              </p:grpSpPr>
              <p:sp>
                <p:nvSpPr>
                  <p:cNvPr id="136" name="任意多边形: 形状 135"/>
                  <p:cNvSpPr/>
                  <p:nvPr>
                    <p:custDataLst>
                      <p:tags r:id="rId52"/>
                    </p:custDataLst>
                  </p:nvPr>
                </p:nvSpPr>
                <p:spPr>
                  <a:xfrm>
                    <a:off x="6921647" y="2452455"/>
                    <a:ext cx="22880" cy="36682"/>
                  </a:xfrm>
                  <a:custGeom>
                    <a:avLst/>
                    <a:gdLst>
                      <a:gd name="connsiteX0" fmla="*/ 11440 w 22880"/>
                      <a:gd name="connsiteY0" fmla="*/ 0 h 36682"/>
                      <a:gd name="connsiteX1" fmla="*/ 0 w 22880"/>
                      <a:gd name="connsiteY1" fmla="*/ 18341 h 36682"/>
                      <a:gd name="connsiteX2" fmla="*/ 11440 w 22880"/>
                      <a:gd name="connsiteY2" fmla="*/ 36683 h 36682"/>
                      <a:gd name="connsiteX3" fmla="*/ 22880 w 22880"/>
                      <a:gd name="connsiteY3" fmla="*/ 18341 h 36682"/>
                      <a:gd name="connsiteX4" fmla="*/ 11440 w 22880"/>
                      <a:gd name="connsiteY4" fmla="*/ 0 h 3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0" h="36682">
                        <a:moveTo>
                          <a:pt x="11440" y="0"/>
                        </a:moveTo>
                        <a:cubicBezTo>
                          <a:pt x="5128" y="0"/>
                          <a:pt x="0" y="8283"/>
                          <a:pt x="0" y="18341"/>
                        </a:cubicBezTo>
                        <a:cubicBezTo>
                          <a:pt x="0" y="28597"/>
                          <a:pt x="5128" y="36683"/>
                          <a:pt x="11440" y="36683"/>
                        </a:cubicBezTo>
                        <a:cubicBezTo>
                          <a:pt x="17752" y="36683"/>
                          <a:pt x="22880" y="28400"/>
                          <a:pt x="22880" y="18341"/>
                        </a:cubicBezTo>
                        <a:cubicBezTo>
                          <a:pt x="22880" y="8283"/>
                          <a:pt x="17752" y="0"/>
                          <a:pt x="11440"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custDataLst>
                      <p:tags r:id="rId53"/>
                    </p:custDataLst>
                  </p:nvPr>
                </p:nvSpPr>
                <p:spPr>
                  <a:xfrm>
                    <a:off x="6961885" y="2464090"/>
                    <a:ext cx="15384" cy="22088"/>
                  </a:xfrm>
                  <a:custGeom>
                    <a:avLst/>
                    <a:gdLst>
                      <a:gd name="connsiteX0" fmla="*/ 7692 w 15384"/>
                      <a:gd name="connsiteY0" fmla="*/ 0 h 22088"/>
                      <a:gd name="connsiteX1" fmla="*/ 0 w 15384"/>
                      <a:gd name="connsiteY1" fmla="*/ 11044 h 22088"/>
                      <a:gd name="connsiteX2" fmla="*/ 7692 w 15384"/>
                      <a:gd name="connsiteY2" fmla="*/ 22088 h 22088"/>
                      <a:gd name="connsiteX3" fmla="*/ 15385 w 15384"/>
                      <a:gd name="connsiteY3" fmla="*/ 11044 h 22088"/>
                      <a:gd name="connsiteX4" fmla="*/ 7692 w 15384"/>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2088">
                        <a:moveTo>
                          <a:pt x="7692" y="0"/>
                        </a:moveTo>
                        <a:cubicBezTo>
                          <a:pt x="3550" y="0"/>
                          <a:pt x="0" y="4930"/>
                          <a:pt x="0" y="11044"/>
                        </a:cubicBezTo>
                        <a:cubicBezTo>
                          <a:pt x="0" y="17158"/>
                          <a:pt x="3353" y="22088"/>
                          <a:pt x="7692" y="22088"/>
                        </a:cubicBezTo>
                        <a:cubicBezTo>
                          <a:pt x="11835" y="22088"/>
                          <a:pt x="15385" y="17158"/>
                          <a:pt x="15385" y="11044"/>
                        </a:cubicBezTo>
                        <a:cubicBezTo>
                          <a:pt x="15385" y="4930"/>
                          <a:pt x="11835" y="0"/>
                          <a:pt x="769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custDataLst>
                      <p:tags r:id="rId54"/>
                    </p:custDataLst>
                  </p:nvPr>
                </p:nvSpPr>
                <p:spPr>
                  <a:xfrm>
                    <a:off x="6880621" y="2485390"/>
                    <a:ext cx="20913" cy="28793"/>
                  </a:xfrm>
                  <a:custGeom>
                    <a:avLst/>
                    <a:gdLst>
                      <a:gd name="connsiteX0" fmla="*/ 10454 w 20913"/>
                      <a:gd name="connsiteY0" fmla="*/ 0 h 28793"/>
                      <a:gd name="connsiteX1" fmla="*/ 0 w 20913"/>
                      <a:gd name="connsiteY1" fmla="*/ 14397 h 28793"/>
                      <a:gd name="connsiteX2" fmla="*/ 10454 w 20913"/>
                      <a:gd name="connsiteY2" fmla="*/ 28794 h 28793"/>
                      <a:gd name="connsiteX3" fmla="*/ 20908 w 20913"/>
                      <a:gd name="connsiteY3" fmla="*/ 14397 h 28793"/>
                      <a:gd name="connsiteX4" fmla="*/ 10454 w 20913"/>
                      <a:gd name="connsiteY4" fmla="*/ 0 h 2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 h="28793">
                        <a:moveTo>
                          <a:pt x="10454" y="0"/>
                        </a:moveTo>
                        <a:cubicBezTo>
                          <a:pt x="4734" y="0"/>
                          <a:pt x="0" y="6508"/>
                          <a:pt x="0" y="14397"/>
                        </a:cubicBezTo>
                        <a:cubicBezTo>
                          <a:pt x="0" y="22286"/>
                          <a:pt x="4734" y="28794"/>
                          <a:pt x="10454" y="28794"/>
                        </a:cubicBezTo>
                        <a:cubicBezTo>
                          <a:pt x="16174" y="28794"/>
                          <a:pt x="20908" y="22286"/>
                          <a:pt x="20908" y="14397"/>
                        </a:cubicBezTo>
                        <a:cubicBezTo>
                          <a:pt x="21105" y="6311"/>
                          <a:pt x="16371"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custDataLst>
                      <p:tags r:id="rId55"/>
                    </p:custDataLst>
                  </p:nvPr>
                </p:nvSpPr>
                <p:spPr>
                  <a:xfrm>
                    <a:off x="6916322" y="2530750"/>
                    <a:ext cx="18935" cy="22088"/>
                  </a:xfrm>
                  <a:custGeom>
                    <a:avLst/>
                    <a:gdLst>
                      <a:gd name="connsiteX0" fmla="*/ 9468 w 18935"/>
                      <a:gd name="connsiteY0" fmla="*/ 0 h 22088"/>
                      <a:gd name="connsiteX1" fmla="*/ 0 w 18935"/>
                      <a:gd name="connsiteY1" fmla="*/ 11044 h 22088"/>
                      <a:gd name="connsiteX2" fmla="*/ 9468 w 18935"/>
                      <a:gd name="connsiteY2" fmla="*/ 22089 h 22088"/>
                      <a:gd name="connsiteX3" fmla="*/ 18935 w 18935"/>
                      <a:gd name="connsiteY3" fmla="*/ 11044 h 22088"/>
                      <a:gd name="connsiteX4" fmla="*/ 9468 w 18935"/>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22088">
                        <a:moveTo>
                          <a:pt x="9468" y="0"/>
                        </a:moveTo>
                        <a:cubicBezTo>
                          <a:pt x="4339" y="0"/>
                          <a:pt x="0" y="4930"/>
                          <a:pt x="0" y="11044"/>
                        </a:cubicBezTo>
                        <a:cubicBezTo>
                          <a:pt x="0" y="17158"/>
                          <a:pt x="4142" y="22089"/>
                          <a:pt x="9468" y="22089"/>
                        </a:cubicBezTo>
                        <a:cubicBezTo>
                          <a:pt x="14596" y="22089"/>
                          <a:pt x="18935" y="17158"/>
                          <a:pt x="18935" y="11044"/>
                        </a:cubicBezTo>
                        <a:cubicBezTo>
                          <a:pt x="18935" y="4930"/>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custDataLst>
                      <p:tags r:id="rId56"/>
                    </p:custDataLst>
                  </p:nvPr>
                </p:nvSpPr>
                <p:spPr>
                  <a:xfrm>
                    <a:off x="6871153" y="2537456"/>
                    <a:ext cx="19724" cy="24849"/>
                  </a:xfrm>
                  <a:custGeom>
                    <a:avLst/>
                    <a:gdLst>
                      <a:gd name="connsiteX0" fmla="*/ 9862 w 19724"/>
                      <a:gd name="connsiteY0" fmla="*/ 0 h 24849"/>
                      <a:gd name="connsiteX1" fmla="*/ 0 w 19724"/>
                      <a:gd name="connsiteY1" fmla="*/ 12425 h 24849"/>
                      <a:gd name="connsiteX2" fmla="*/ 9862 w 19724"/>
                      <a:gd name="connsiteY2" fmla="*/ 24850 h 24849"/>
                      <a:gd name="connsiteX3" fmla="*/ 19724 w 19724"/>
                      <a:gd name="connsiteY3" fmla="*/ 12425 h 24849"/>
                      <a:gd name="connsiteX4" fmla="*/ 9862 w 19724"/>
                      <a:gd name="connsiteY4" fmla="*/ 0 h 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4849">
                        <a:moveTo>
                          <a:pt x="9862" y="0"/>
                        </a:moveTo>
                        <a:cubicBezTo>
                          <a:pt x="4339" y="0"/>
                          <a:pt x="0" y="5522"/>
                          <a:pt x="0" y="12425"/>
                        </a:cubicBezTo>
                        <a:cubicBezTo>
                          <a:pt x="0" y="19328"/>
                          <a:pt x="4537" y="24850"/>
                          <a:pt x="9862" y="24850"/>
                        </a:cubicBezTo>
                        <a:cubicBezTo>
                          <a:pt x="15385" y="24850"/>
                          <a:pt x="19724" y="19328"/>
                          <a:pt x="19724" y="12425"/>
                        </a:cubicBezTo>
                        <a:cubicBezTo>
                          <a:pt x="19724" y="5522"/>
                          <a:pt x="15385"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57"/>
                    </p:custDataLst>
                  </p:nvPr>
                </p:nvSpPr>
                <p:spPr>
                  <a:xfrm>
                    <a:off x="6907643" y="2575322"/>
                    <a:ext cx="18935" cy="32738"/>
                  </a:xfrm>
                  <a:custGeom>
                    <a:avLst/>
                    <a:gdLst>
                      <a:gd name="connsiteX0" fmla="*/ 9468 w 18935"/>
                      <a:gd name="connsiteY0" fmla="*/ 0 h 32738"/>
                      <a:gd name="connsiteX1" fmla="*/ 0 w 18935"/>
                      <a:gd name="connsiteY1" fmla="*/ 16369 h 32738"/>
                      <a:gd name="connsiteX2" fmla="*/ 9468 w 18935"/>
                      <a:gd name="connsiteY2" fmla="*/ 32738 h 32738"/>
                      <a:gd name="connsiteX3" fmla="*/ 18935 w 18935"/>
                      <a:gd name="connsiteY3" fmla="*/ 16369 h 32738"/>
                      <a:gd name="connsiteX4" fmla="*/ 9468 w 18935"/>
                      <a:gd name="connsiteY4" fmla="*/ 0 h 3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32738">
                        <a:moveTo>
                          <a:pt x="9468" y="0"/>
                        </a:moveTo>
                        <a:cubicBezTo>
                          <a:pt x="4339" y="0"/>
                          <a:pt x="0" y="7297"/>
                          <a:pt x="0" y="16369"/>
                        </a:cubicBezTo>
                        <a:cubicBezTo>
                          <a:pt x="0" y="25441"/>
                          <a:pt x="4142" y="32738"/>
                          <a:pt x="9468" y="32738"/>
                        </a:cubicBezTo>
                        <a:cubicBezTo>
                          <a:pt x="14596" y="32738"/>
                          <a:pt x="18935" y="25441"/>
                          <a:pt x="18935" y="16369"/>
                        </a:cubicBezTo>
                        <a:cubicBezTo>
                          <a:pt x="18935" y="7297"/>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58"/>
                    </p:custDataLst>
                  </p:nvPr>
                </p:nvSpPr>
                <p:spPr>
                  <a:xfrm>
                    <a:off x="6899556" y="2419124"/>
                    <a:ext cx="20513" cy="30766"/>
                  </a:xfrm>
                  <a:custGeom>
                    <a:avLst/>
                    <a:gdLst>
                      <a:gd name="connsiteX0" fmla="*/ 10256 w 20513"/>
                      <a:gd name="connsiteY0" fmla="*/ 0 h 30766"/>
                      <a:gd name="connsiteX1" fmla="*/ 0 w 20513"/>
                      <a:gd name="connsiteY1" fmla="*/ 15383 h 30766"/>
                      <a:gd name="connsiteX2" fmla="*/ 10256 w 20513"/>
                      <a:gd name="connsiteY2" fmla="*/ 30766 h 30766"/>
                      <a:gd name="connsiteX3" fmla="*/ 20513 w 20513"/>
                      <a:gd name="connsiteY3" fmla="*/ 15383 h 30766"/>
                      <a:gd name="connsiteX4" fmla="*/ 10256 w 20513"/>
                      <a:gd name="connsiteY4" fmla="*/ 0 h 3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 h="30766">
                        <a:moveTo>
                          <a:pt x="10256" y="0"/>
                        </a:moveTo>
                        <a:cubicBezTo>
                          <a:pt x="4537" y="0"/>
                          <a:pt x="0" y="6903"/>
                          <a:pt x="0" y="15383"/>
                        </a:cubicBezTo>
                        <a:cubicBezTo>
                          <a:pt x="0" y="23864"/>
                          <a:pt x="4537" y="30766"/>
                          <a:pt x="10256" y="30766"/>
                        </a:cubicBezTo>
                        <a:cubicBezTo>
                          <a:pt x="15977" y="30766"/>
                          <a:pt x="20513" y="23864"/>
                          <a:pt x="20513" y="15383"/>
                        </a:cubicBezTo>
                        <a:cubicBezTo>
                          <a:pt x="20513" y="6903"/>
                          <a:pt x="15977" y="0"/>
                          <a:pt x="10256"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custDataLst>
                      <p:tags r:id="rId59"/>
                    </p:custDataLst>
                  </p:nvPr>
                </p:nvSpPr>
                <p:spPr>
                  <a:xfrm>
                    <a:off x="6939399" y="2406108"/>
                    <a:ext cx="16962" cy="20905"/>
                  </a:xfrm>
                  <a:custGeom>
                    <a:avLst/>
                    <a:gdLst>
                      <a:gd name="connsiteX0" fmla="*/ 8481 w 16962"/>
                      <a:gd name="connsiteY0" fmla="*/ 0 h 20905"/>
                      <a:gd name="connsiteX1" fmla="*/ 0 w 16962"/>
                      <a:gd name="connsiteY1" fmla="*/ 10453 h 20905"/>
                      <a:gd name="connsiteX2" fmla="*/ 8481 w 16962"/>
                      <a:gd name="connsiteY2" fmla="*/ 20905 h 20905"/>
                      <a:gd name="connsiteX3" fmla="*/ 16963 w 16962"/>
                      <a:gd name="connsiteY3" fmla="*/ 10453 h 20905"/>
                      <a:gd name="connsiteX4" fmla="*/ 8481 w 16962"/>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 h="20905">
                        <a:moveTo>
                          <a:pt x="8481" y="0"/>
                        </a:moveTo>
                        <a:cubicBezTo>
                          <a:pt x="3748" y="0"/>
                          <a:pt x="0" y="4733"/>
                          <a:pt x="0" y="10453"/>
                        </a:cubicBezTo>
                        <a:cubicBezTo>
                          <a:pt x="0" y="16172"/>
                          <a:pt x="3748" y="20905"/>
                          <a:pt x="8481" y="20905"/>
                        </a:cubicBezTo>
                        <a:cubicBezTo>
                          <a:pt x="13215" y="20905"/>
                          <a:pt x="16963" y="16172"/>
                          <a:pt x="16963" y="10453"/>
                        </a:cubicBezTo>
                        <a:cubicBezTo>
                          <a:pt x="16766" y="4536"/>
                          <a:pt x="13018" y="0"/>
                          <a:pt x="8481"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custDataLst>
                      <p:tags r:id="rId60"/>
                    </p:custDataLst>
                  </p:nvPr>
                </p:nvSpPr>
                <p:spPr>
                  <a:xfrm>
                    <a:off x="6967999" y="2354437"/>
                    <a:ext cx="14990" cy="26821"/>
                  </a:xfrm>
                  <a:custGeom>
                    <a:avLst/>
                    <a:gdLst>
                      <a:gd name="connsiteX0" fmla="*/ 7495 w 14990"/>
                      <a:gd name="connsiteY0" fmla="*/ 0 h 26821"/>
                      <a:gd name="connsiteX1" fmla="*/ 0 w 14990"/>
                      <a:gd name="connsiteY1" fmla="*/ 13411 h 26821"/>
                      <a:gd name="connsiteX2" fmla="*/ 7495 w 14990"/>
                      <a:gd name="connsiteY2" fmla="*/ 26822 h 26821"/>
                      <a:gd name="connsiteX3" fmla="*/ 14991 w 14990"/>
                      <a:gd name="connsiteY3" fmla="*/ 13411 h 26821"/>
                      <a:gd name="connsiteX4" fmla="*/ 7495 w 14990"/>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6821">
                        <a:moveTo>
                          <a:pt x="7495" y="0"/>
                        </a:moveTo>
                        <a:cubicBezTo>
                          <a:pt x="3353" y="0"/>
                          <a:pt x="0" y="5917"/>
                          <a:pt x="0" y="13411"/>
                        </a:cubicBezTo>
                        <a:cubicBezTo>
                          <a:pt x="0" y="20708"/>
                          <a:pt x="3353" y="26822"/>
                          <a:pt x="7495" y="26822"/>
                        </a:cubicBezTo>
                        <a:cubicBezTo>
                          <a:pt x="11637" y="26822"/>
                          <a:pt x="14991" y="20905"/>
                          <a:pt x="14991" y="13411"/>
                        </a:cubicBezTo>
                        <a:cubicBezTo>
                          <a:pt x="14793" y="6114"/>
                          <a:pt x="11440" y="0"/>
                          <a:pt x="7495"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5" name="图形 3"/>
              <p:cNvGrpSpPr/>
              <p:nvPr/>
            </p:nvGrpSpPr>
            <p:grpSpPr>
              <a:xfrm>
                <a:off x="6914744" y="3987015"/>
                <a:ext cx="364887" cy="361107"/>
                <a:chOff x="6914744" y="3987015"/>
                <a:chExt cx="364887" cy="361107"/>
              </a:xfrm>
            </p:grpSpPr>
            <p:sp>
              <p:nvSpPr>
                <p:cNvPr id="146" name="任意多边形: 形状 145"/>
                <p:cNvSpPr/>
                <p:nvPr>
                  <p:custDataLst>
                    <p:tags r:id="rId61"/>
                  </p:custDataLst>
                </p:nvPr>
              </p:nvSpPr>
              <p:spPr>
                <a:xfrm>
                  <a:off x="6914744" y="3987015"/>
                  <a:ext cx="364887" cy="361107"/>
                </a:xfrm>
                <a:custGeom>
                  <a:avLst/>
                  <a:gdLst>
                    <a:gd name="connsiteX0" fmla="*/ 175743 w 364887"/>
                    <a:gd name="connsiteY0" fmla="*/ 0 h 361107"/>
                    <a:gd name="connsiteX1" fmla="*/ 0 w 364887"/>
                    <a:gd name="connsiteY1" fmla="*/ 176906 h 361107"/>
                    <a:gd name="connsiteX2" fmla="*/ 181857 w 364887"/>
                    <a:gd name="connsiteY2" fmla="*/ 361108 h 361107"/>
                    <a:gd name="connsiteX3" fmla="*/ 363714 w 364887"/>
                    <a:gd name="connsiteY3" fmla="*/ 176906 h 361107"/>
                    <a:gd name="connsiteX4" fmla="*/ 175743 w 364887"/>
                    <a:gd name="connsiteY4" fmla="*/ 0 h 36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7" h="361107">
                      <a:moveTo>
                        <a:pt x="175743" y="0"/>
                      </a:moveTo>
                      <a:cubicBezTo>
                        <a:pt x="75346" y="0"/>
                        <a:pt x="0" y="75140"/>
                        <a:pt x="0" y="176906"/>
                      </a:cubicBezTo>
                      <a:cubicBezTo>
                        <a:pt x="0" y="278671"/>
                        <a:pt x="81461" y="361108"/>
                        <a:pt x="181857" y="361108"/>
                      </a:cubicBezTo>
                      <a:cubicBezTo>
                        <a:pt x="282253" y="361108"/>
                        <a:pt x="376535" y="277882"/>
                        <a:pt x="363714" y="176906"/>
                      </a:cubicBezTo>
                      <a:cubicBezTo>
                        <a:pt x="350104" y="72182"/>
                        <a:pt x="276138" y="0"/>
                        <a:pt x="17574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7" name="图形 3"/>
                <p:cNvGrpSpPr/>
                <p:nvPr/>
              </p:nvGrpSpPr>
              <p:grpSpPr>
                <a:xfrm>
                  <a:off x="7166191" y="4048738"/>
                  <a:ext cx="87196" cy="239624"/>
                  <a:chOff x="7166191" y="4048738"/>
                  <a:chExt cx="87196" cy="239624"/>
                </a:xfrm>
                <a:solidFill>
                  <a:srgbClr val="EF7C59"/>
                </a:solidFill>
              </p:grpSpPr>
              <p:sp>
                <p:nvSpPr>
                  <p:cNvPr id="148" name="任意多边形: 形状 147"/>
                  <p:cNvSpPr/>
                  <p:nvPr>
                    <p:custDataLst>
                      <p:tags r:id="rId62"/>
                    </p:custDataLst>
                  </p:nvPr>
                </p:nvSpPr>
                <p:spPr>
                  <a:xfrm>
                    <a:off x="7166191" y="4048738"/>
                    <a:ext cx="35378" cy="36696"/>
                  </a:xfrm>
                  <a:custGeom>
                    <a:avLst/>
                    <a:gdLst>
                      <a:gd name="connsiteX0" fmla="*/ 3981 w 35378"/>
                      <a:gd name="connsiteY0" fmla="*/ 2768 h 36696"/>
                      <a:gd name="connsiteX1" fmla="*/ 6545 w 35378"/>
                      <a:gd name="connsiteY1" fmla="*/ 28012 h 36696"/>
                      <a:gd name="connsiteX2" fmla="*/ 31398 w 35378"/>
                      <a:gd name="connsiteY2" fmla="*/ 33929 h 36696"/>
                      <a:gd name="connsiteX3" fmla="*/ 28834 w 35378"/>
                      <a:gd name="connsiteY3" fmla="*/ 8685 h 36696"/>
                      <a:gd name="connsiteX4" fmla="*/ 3981 w 35378"/>
                      <a:gd name="connsiteY4" fmla="*/ 2768 h 3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 h="36696">
                        <a:moveTo>
                          <a:pt x="3981" y="2768"/>
                        </a:moveTo>
                        <a:cubicBezTo>
                          <a:pt x="-2133" y="8093"/>
                          <a:pt x="-1147" y="19334"/>
                          <a:pt x="6545" y="28012"/>
                        </a:cubicBezTo>
                        <a:cubicBezTo>
                          <a:pt x="14040" y="36690"/>
                          <a:pt x="25283" y="39254"/>
                          <a:pt x="31398" y="33929"/>
                        </a:cubicBezTo>
                        <a:cubicBezTo>
                          <a:pt x="37512" y="28604"/>
                          <a:pt x="36526" y="17362"/>
                          <a:pt x="28834" y="8685"/>
                        </a:cubicBezTo>
                        <a:cubicBezTo>
                          <a:pt x="21338" y="7"/>
                          <a:pt x="10293" y="-2557"/>
                          <a:pt x="3981" y="2768"/>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custDataLst>
                      <p:tags r:id="rId63"/>
                    </p:custDataLst>
                  </p:nvPr>
                </p:nvSpPr>
                <p:spPr>
                  <a:xfrm>
                    <a:off x="7213783" y="4098929"/>
                    <a:ext cx="39603" cy="43010"/>
                  </a:xfrm>
                  <a:custGeom>
                    <a:avLst/>
                    <a:gdLst>
                      <a:gd name="connsiteX0" fmla="*/ 3924 w 39603"/>
                      <a:gd name="connsiteY0" fmla="*/ 2276 h 43010"/>
                      <a:gd name="connsiteX1" fmla="*/ 7869 w 39603"/>
                      <a:gd name="connsiteY1" fmla="*/ 31070 h 43010"/>
                      <a:gd name="connsiteX2" fmla="*/ 35680 w 39603"/>
                      <a:gd name="connsiteY2" fmla="*/ 40734 h 43010"/>
                      <a:gd name="connsiteX3" fmla="*/ 31735 w 39603"/>
                      <a:gd name="connsiteY3" fmla="*/ 11940 h 43010"/>
                      <a:gd name="connsiteX4" fmla="*/ 3924 w 39603"/>
                      <a:gd name="connsiteY4" fmla="*/ 2276 h 4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3" h="43010">
                        <a:moveTo>
                          <a:pt x="3924" y="2276"/>
                        </a:moveTo>
                        <a:cubicBezTo>
                          <a:pt x="-2585" y="7601"/>
                          <a:pt x="-810" y="20420"/>
                          <a:pt x="7869" y="31070"/>
                        </a:cubicBezTo>
                        <a:cubicBezTo>
                          <a:pt x="16547" y="41720"/>
                          <a:pt x="28973" y="46059"/>
                          <a:pt x="35680" y="40734"/>
                        </a:cubicBezTo>
                        <a:cubicBezTo>
                          <a:pt x="42189" y="35409"/>
                          <a:pt x="40414" y="22590"/>
                          <a:pt x="31735" y="11940"/>
                        </a:cubicBezTo>
                        <a:cubicBezTo>
                          <a:pt x="22859" y="1290"/>
                          <a:pt x="10433" y="-3049"/>
                          <a:pt x="3924" y="22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custDataLst>
                      <p:tags r:id="rId64"/>
                    </p:custDataLst>
                  </p:nvPr>
                </p:nvSpPr>
                <p:spPr>
                  <a:xfrm>
                    <a:off x="7227674" y="4183764"/>
                    <a:ext cx="21684" cy="42949"/>
                  </a:xfrm>
                  <a:custGeom>
                    <a:avLst/>
                    <a:gdLst>
                      <a:gd name="connsiteX0" fmla="*/ 15083 w 21684"/>
                      <a:gd name="connsiteY0" fmla="*/ 76 h 42949"/>
                      <a:gd name="connsiteX1" fmla="*/ 882 w 21684"/>
                      <a:gd name="connsiteY1" fmla="*/ 19601 h 42949"/>
                      <a:gd name="connsiteX2" fmla="*/ 6601 w 21684"/>
                      <a:gd name="connsiteY2" fmla="*/ 42873 h 42949"/>
                      <a:gd name="connsiteX3" fmla="*/ 20803 w 21684"/>
                      <a:gd name="connsiteY3" fmla="*/ 23348 h 42949"/>
                      <a:gd name="connsiteX4" fmla="*/ 15083 w 21684"/>
                      <a:gd name="connsiteY4" fmla="*/ 76 h 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 h="42949">
                        <a:moveTo>
                          <a:pt x="15083" y="76"/>
                        </a:moveTo>
                        <a:cubicBezTo>
                          <a:pt x="9560" y="-910"/>
                          <a:pt x="3248" y="7768"/>
                          <a:pt x="882" y="19601"/>
                        </a:cubicBezTo>
                        <a:cubicBezTo>
                          <a:pt x="-1485" y="31434"/>
                          <a:pt x="1079" y="41887"/>
                          <a:pt x="6601" y="42873"/>
                        </a:cubicBezTo>
                        <a:cubicBezTo>
                          <a:pt x="12124" y="43859"/>
                          <a:pt x="18436" y="35181"/>
                          <a:pt x="20803" y="23348"/>
                        </a:cubicBezTo>
                        <a:cubicBezTo>
                          <a:pt x="23170" y="11515"/>
                          <a:pt x="20606" y="1062"/>
                          <a:pt x="15083" y="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custDataLst>
                      <p:tags r:id="rId65"/>
                    </p:custDataLst>
                  </p:nvPr>
                </p:nvSpPr>
                <p:spPr>
                  <a:xfrm>
                    <a:off x="7186909" y="4257604"/>
                    <a:ext cx="25500" cy="30758"/>
                  </a:xfrm>
                  <a:custGeom>
                    <a:avLst/>
                    <a:gdLst>
                      <a:gd name="connsiteX0" fmla="*/ 21922 w 25500"/>
                      <a:gd name="connsiteY0" fmla="*/ 982 h 30758"/>
                      <a:gd name="connsiteX1" fmla="*/ 3973 w 25500"/>
                      <a:gd name="connsiteY1" fmla="*/ 9857 h 30758"/>
                      <a:gd name="connsiteX2" fmla="*/ 3578 w 25500"/>
                      <a:gd name="connsiteY2" fmla="*/ 29776 h 30758"/>
                      <a:gd name="connsiteX3" fmla="*/ 21527 w 25500"/>
                      <a:gd name="connsiteY3" fmla="*/ 20901 h 30758"/>
                      <a:gd name="connsiteX4" fmla="*/ 21922 w 25500"/>
                      <a:gd name="connsiteY4" fmla="*/ 982 h 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 h="30758">
                        <a:moveTo>
                          <a:pt x="21922" y="982"/>
                        </a:moveTo>
                        <a:cubicBezTo>
                          <a:pt x="17188" y="-1976"/>
                          <a:pt x="9101" y="1968"/>
                          <a:pt x="3973" y="9857"/>
                        </a:cubicBezTo>
                        <a:cubicBezTo>
                          <a:pt x="-1156" y="17746"/>
                          <a:pt x="-1353" y="26818"/>
                          <a:pt x="3578" y="29776"/>
                        </a:cubicBezTo>
                        <a:cubicBezTo>
                          <a:pt x="8312" y="32734"/>
                          <a:pt x="16399" y="28790"/>
                          <a:pt x="21527" y="20901"/>
                        </a:cubicBezTo>
                        <a:cubicBezTo>
                          <a:pt x="26655" y="13013"/>
                          <a:pt x="26853" y="3940"/>
                          <a:pt x="21922" y="982"/>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custDataLst>
                      <p:tags r:id="rId66"/>
                    </p:custDataLst>
                  </p:nvPr>
                </p:nvSpPr>
                <p:spPr>
                  <a:xfrm>
                    <a:off x="7167016" y="4125069"/>
                    <a:ext cx="20907" cy="26427"/>
                  </a:xfrm>
                  <a:custGeom>
                    <a:avLst/>
                    <a:gdLst>
                      <a:gd name="connsiteX0" fmla="*/ 10454 w 20907"/>
                      <a:gd name="connsiteY0" fmla="*/ 0 h 26427"/>
                      <a:gd name="connsiteX1" fmla="*/ 0 w 20907"/>
                      <a:gd name="connsiteY1" fmla="*/ 13214 h 26427"/>
                      <a:gd name="connsiteX2" fmla="*/ 10454 w 20907"/>
                      <a:gd name="connsiteY2" fmla="*/ 26427 h 26427"/>
                      <a:gd name="connsiteX3" fmla="*/ 20908 w 20907"/>
                      <a:gd name="connsiteY3" fmla="*/ 13214 h 26427"/>
                      <a:gd name="connsiteX4" fmla="*/ 10454 w 20907"/>
                      <a:gd name="connsiteY4" fmla="*/ 0 h 2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6427">
                        <a:moveTo>
                          <a:pt x="10454" y="0"/>
                        </a:moveTo>
                        <a:cubicBezTo>
                          <a:pt x="4734" y="0"/>
                          <a:pt x="0" y="5917"/>
                          <a:pt x="0" y="13214"/>
                        </a:cubicBezTo>
                        <a:cubicBezTo>
                          <a:pt x="0" y="20511"/>
                          <a:pt x="4734" y="26427"/>
                          <a:pt x="10454" y="26427"/>
                        </a:cubicBezTo>
                        <a:cubicBezTo>
                          <a:pt x="16174" y="26427"/>
                          <a:pt x="20908" y="20511"/>
                          <a:pt x="20908" y="13214"/>
                        </a:cubicBezTo>
                        <a:cubicBezTo>
                          <a:pt x="20908" y="5917"/>
                          <a:pt x="16174"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custDataLst>
                      <p:tags r:id="rId67"/>
                    </p:custDataLst>
                  </p:nvPr>
                </p:nvSpPr>
                <p:spPr>
                  <a:xfrm>
                    <a:off x="7201928" y="4169246"/>
                    <a:ext cx="19724" cy="28399"/>
                  </a:xfrm>
                  <a:custGeom>
                    <a:avLst/>
                    <a:gdLst>
                      <a:gd name="connsiteX0" fmla="*/ 9862 w 19724"/>
                      <a:gd name="connsiteY0" fmla="*/ 0 h 28399"/>
                      <a:gd name="connsiteX1" fmla="*/ 0 w 19724"/>
                      <a:gd name="connsiteY1" fmla="*/ 14200 h 28399"/>
                      <a:gd name="connsiteX2" fmla="*/ 9862 w 19724"/>
                      <a:gd name="connsiteY2" fmla="*/ 28400 h 28399"/>
                      <a:gd name="connsiteX3" fmla="*/ 19724 w 19724"/>
                      <a:gd name="connsiteY3" fmla="*/ 14200 h 28399"/>
                      <a:gd name="connsiteX4" fmla="*/ 9862 w 19724"/>
                      <a:gd name="connsiteY4" fmla="*/ 0 h 2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8399">
                        <a:moveTo>
                          <a:pt x="9862" y="0"/>
                        </a:moveTo>
                        <a:cubicBezTo>
                          <a:pt x="4339" y="0"/>
                          <a:pt x="0" y="6311"/>
                          <a:pt x="0" y="14200"/>
                        </a:cubicBezTo>
                        <a:cubicBezTo>
                          <a:pt x="0" y="22088"/>
                          <a:pt x="4536" y="28400"/>
                          <a:pt x="9862" y="28400"/>
                        </a:cubicBezTo>
                        <a:cubicBezTo>
                          <a:pt x="15188" y="28400"/>
                          <a:pt x="19724" y="22088"/>
                          <a:pt x="19724" y="14200"/>
                        </a:cubicBezTo>
                        <a:cubicBezTo>
                          <a:pt x="19724" y="6311"/>
                          <a:pt x="15188"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custDataLst>
                      <p:tags r:id="rId68"/>
                    </p:custDataLst>
                  </p:nvPr>
                </p:nvSpPr>
                <p:spPr>
                  <a:xfrm>
                    <a:off x="7181770" y="4219741"/>
                    <a:ext cx="24141" cy="24896"/>
                  </a:xfrm>
                  <a:custGeom>
                    <a:avLst/>
                    <a:gdLst>
                      <a:gd name="connsiteX0" fmla="*/ 4773 w 24141"/>
                      <a:gd name="connsiteY0" fmla="*/ 5909 h 24896"/>
                      <a:gd name="connsiteX1" fmla="*/ 2406 w 24141"/>
                      <a:gd name="connsiteY1" fmla="*/ 23067 h 24896"/>
                      <a:gd name="connsiteX2" fmla="*/ 19369 w 24141"/>
                      <a:gd name="connsiteY2" fmla="*/ 19123 h 24896"/>
                      <a:gd name="connsiteX3" fmla="*/ 21736 w 24141"/>
                      <a:gd name="connsiteY3" fmla="*/ 1965 h 24896"/>
                      <a:gd name="connsiteX4" fmla="*/ 4773 w 24141"/>
                      <a:gd name="connsiteY4" fmla="*/ 5909 h 2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896">
                        <a:moveTo>
                          <a:pt x="4773" y="5909"/>
                        </a:moveTo>
                        <a:cubicBezTo>
                          <a:pt x="-552" y="11826"/>
                          <a:pt x="-1539" y="19517"/>
                          <a:pt x="2406" y="23067"/>
                        </a:cubicBezTo>
                        <a:cubicBezTo>
                          <a:pt x="6548" y="26617"/>
                          <a:pt x="14043" y="24842"/>
                          <a:pt x="19369" y="19123"/>
                        </a:cubicBezTo>
                        <a:cubicBezTo>
                          <a:pt x="24694" y="13206"/>
                          <a:pt x="25681" y="5515"/>
                          <a:pt x="21736" y="1965"/>
                        </a:cubicBezTo>
                        <a:cubicBezTo>
                          <a:pt x="17594" y="-1782"/>
                          <a:pt x="10098" y="-7"/>
                          <a:pt x="4773" y="590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5" name="任意多边形: 形状 154"/>
                <p:cNvSpPr/>
                <p:nvPr>
                  <p:custDataLst>
                    <p:tags r:id="rId69"/>
                  </p:custDataLst>
                </p:nvPr>
              </p:nvSpPr>
              <p:spPr>
                <a:xfrm>
                  <a:off x="7064177" y="4005357"/>
                  <a:ext cx="58165" cy="51797"/>
                </a:xfrm>
                <a:custGeom>
                  <a:avLst/>
                  <a:gdLst>
                    <a:gd name="connsiteX0" fmla="*/ 30057 w 58165"/>
                    <a:gd name="connsiteY0" fmla="*/ 14791 h 51797"/>
                    <a:gd name="connsiteX1" fmla="*/ 12897 w 58165"/>
                    <a:gd name="connsiteY1" fmla="*/ 0 h 51797"/>
                    <a:gd name="connsiteX2" fmla="*/ 13686 w 58165"/>
                    <a:gd name="connsiteY2" fmla="*/ 17750 h 51797"/>
                    <a:gd name="connsiteX3" fmla="*/ 3232 w 58165"/>
                    <a:gd name="connsiteY3" fmla="*/ 44966 h 51797"/>
                    <a:gd name="connsiteX4" fmla="*/ 24929 w 58165"/>
                    <a:gd name="connsiteY4" fmla="*/ 36091 h 51797"/>
                    <a:gd name="connsiteX5" fmla="*/ 46625 w 58165"/>
                    <a:gd name="connsiteY5" fmla="*/ 51474 h 51797"/>
                    <a:gd name="connsiteX6" fmla="*/ 41497 w 58165"/>
                    <a:gd name="connsiteY6" fmla="*/ 28597 h 51797"/>
                    <a:gd name="connsiteX7" fmla="*/ 57079 w 58165"/>
                    <a:gd name="connsiteY7" fmla="*/ 6508 h 51797"/>
                    <a:gd name="connsiteX8" fmla="*/ 30057 w 58165"/>
                    <a:gd name="connsiteY8" fmla="*/ 14791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65" h="51797">
                      <a:moveTo>
                        <a:pt x="30057" y="14791"/>
                      </a:moveTo>
                      <a:cubicBezTo>
                        <a:pt x="30057" y="14791"/>
                        <a:pt x="26310" y="0"/>
                        <a:pt x="12897" y="0"/>
                      </a:cubicBezTo>
                      <a:cubicBezTo>
                        <a:pt x="-515" y="0"/>
                        <a:pt x="13686" y="17750"/>
                        <a:pt x="13686" y="17750"/>
                      </a:cubicBezTo>
                      <a:cubicBezTo>
                        <a:pt x="13686" y="17750"/>
                        <a:pt x="-8011" y="33133"/>
                        <a:pt x="3232" y="44966"/>
                      </a:cubicBezTo>
                      <a:cubicBezTo>
                        <a:pt x="14475" y="56799"/>
                        <a:pt x="24929" y="36091"/>
                        <a:pt x="24929" y="36091"/>
                      </a:cubicBezTo>
                      <a:cubicBezTo>
                        <a:pt x="24929" y="36091"/>
                        <a:pt x="31635" y="54432"/>
                        <a:pt x="46625" y="51474"/>
                      </a:cubicBezTo>
                      <a:cubicBezTo>
                        <a:pt x="61616" y="48516"/>
                        <a:pt x="41497" y="28597"/>
                        <a:pt x="41497" y="28597"/>
                      </a:cubicBezTo>
                      <a:cubicBezTo>
                        <a:pt x="41497" y="28597"/>
                        <a:pt x="63194" y="16764"/>
                        <a:pt x="57079" y="6508"/>
                      </a:cubicBezTo>
                      <a:cubicBezTo>
                        <a:pt x="50965" y="-3747"/>
                        <a:pt x="30057" y="14791"/>
                        <a:pt x="30057" y="14791"/>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6" name="图形 3"/>
              <p:cNvGrpSpPr/>
              <p:nvPr/>
            </p:nvGrpSpPr>
            <p:grpSpPr>
              <a:xfrm>
                <a:off x="5930781" y="3113583"/>
                <a:ext cx="515158" cy="389895"/>
                <a:chOff x="5930781" y="3113583"/>
                <a:chExt cx="515158" cy="389895"/>
              </a:xfrm>
            </p:grpSpPr>
            <p:grpSp>
              <p:nvGrpSpPr>
                <p:cNvPr id="157" name="图形 3"/>
                <p:cNvGrpSpPr/>
                <p:nvPr/>
              </p:nvGrpSpPr>
              <p:grpSpPr>
                <a:xfrm>
                  <a:off x="5930781" y="3113583"/>
                  <a:ext cx="290292" cy="295866"/>
                  <a:chOff x="5930781" y="3113583"/>
                  <a:chExt cx="290292" cy="295866"/>
                </a:xfrm>
              </p:grpSpPr>
              <p:sp>
                <p:nvSpPr>
                  <p:cNvPr id="158" name="任意多边形: 形状 157"/>
                  <p:cNvSpPr/>
                  <p:nvPr>
                    <p:custDataLst>
                      <p:tags r:id="rId70"/>
                    </p:custDataLst>
                  </p:nvPr>
                </p:nvSpPr>
                <p:spPr>
                  <a:xfrm>
                    <a:off x="6045499" y="3293515"/>
                    <a:ext cx="89831" cy="115933"/>
                  </a:xfrm>
                  <a:custGeom>
                    <a:avLst/>
                    <a:gdLst>
                      <a:gd name="connsiteX0" fmla="*/ 0 w 89831"/>
                      <a:gd name="connsiteY0" fmla="*/ 27294 h 115933"/>
                      <a:gd name="connsiteX1" fmla="*/ 26036 w 89831"/>
                      <a:gd name="connsiteY1" fmla="*/ 113282 h 115933"/>
                      <a:gd name="connsiteX2" fmla="*/ 88562 w 89831"/>
                      <a:gd name="connsiteY2" fmla="*/ 93560 h 115933"/>
                      <a:gd name="connsiteX3" fmla="*/ 84025 w 89831"/>
                      <a:gd name="connsiteY3" fmla="*/ 4417 h 115933"/>
                      <a:gd name="connsiteX4" fmla="*/ 0 w 89831"/>
                      <a:gd name="connsiteY4" fmla="*/ 27294 h 11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 h="115933">
                        <a:moveTo>
                          <a:pt x="0" y="27294"/>
                        </a:moveTo>
                        <a:cubicBezTo>
                          <a:pt x="0" y="27294"/>
                          <a:pt x="12229" y="110324"/>
                          <a:pt x="26036" y="113282"/>
                        </a:cubicBezTo>
                        <a:cubicBezTo>
                          <a:pt x="39843" y="116240"/>
                          <a:pt x="84025" y="122354"/>
                          <a:pt x="88562" y="93560"/>
                        </a:cubicBezTo>
                        <a:cubicBezTo>
                          <a:pt x="93098" y="64963"/>
                          <a:pt x="84025" y="4417"/>
                          <a:pt x="84025" y="4417"/>
                        </a:cubicBezTo>
                        <a:cubicBezTo>
                          <a:pt x="84025" y="4417"/>
                          <a:pt x="21499" y="-14910"/>
                          <a:pt x="0" y="27294"/>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custDataLst>
                      <p:tags r:id="rId71"/>
                    </p:custDataLst>
                  </p:nvPr>
                </p:nvSpPr>
                <p:spPr>
                  <a:xfrm>
                    <a:off x="5930781" y="3113583"/>
                    <a:ext cx="290292" cy="208046"/>
                  </a:xfrm>
                  <a:custGeom>
                    <a:avLst/>
                    <a:gdLst>
                      <a:gd name="connsiteX0" fmla="*/ 125370 w 290292"/>
                      <a:gd name="connsiteY0" fmla="*/ 8036 h 208046"/>
                      <a:gd name="connsiteX1" fmla="*/ 319 w 290292"/>
                      <a:gd name="connsiteY1" fmla="*/ 124395 h 208046"/>
                      <a:gd name="connsiteX2" fmla="*/ 114719 w 290292"/>
                      <a:gd name="connsiteY2" fmla="*/ 207424 h 208046"/>
                      <a:gd name="connsiteX3" fmla="*/ 287108 w 290292"/>
                      <a:gd name="connsiteY3" fmla="*/ 98757 h 208046"/>
                      <a:gd name="connsiteX4" fmla="*/ 125370 w 290292"/>
                      <a:gd name="connsiteY4" fmla="*/ 8036 h 20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2" h="208046">
                        <a:moveTo>
                          <a:pt x="125370" y="8036"/>
                        </a:moveTo>
                        <a:cubicBezTo>
                          <a:pt x="125370" y="8036"/>
                          <a:pt x="4855" y="56354"/>
                          <a:pt x="319" y="124395"/>
                        </a:cubicBezTo>
                        <a:cubicBezTo>
                          <a:pt x="-4218" y="192436"/>
                          <a:pt x="39964" y="211960"/>
                          <a:pt x="114719" y="207424"/>
                        </a:cubicBezTo>
                        <a:cubicBezTo>
                          <a:pt x="189474" y="202888"/>
                          <a:pt x="311566" y="165219"/>
                          <a:pt x="287108" y="98757"/>
                        </a:cubicBezTo>
                        <a:cubicBezTo>
                          <a:pt x="262847" y="32097"/>
                          <a:pt x="233853" y="-20758"/>
                          <a:pt x="125370" y="803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3"/>
                  <p:cNvGrpSpPr/>
                  <p:nvPr/>
                </p:nvGrpSpPr>
                <p:grpSpPr>
                  <a:xfrm>
                    <a:off x="6078439" y="3137988"/>
                    <a:ext cx="120324" cy="92298"/>
                    <a:chOff x="6078439" y="3137988"/>
                    <a:chExt cx="120324" cy="92298"/>
                  </a:xfrm>
                  <a:solidFill>
                    <a:srgbClr val="F3CE90"/>
                  </a:solidFill>
                </p:grpSpPr>
                <p:sp>
                  <p:nvSpPr>
                    <p:cNvPr id="161" name="任意多边形: 形状 160"/>
                    <p:cNvSpPr/>
                    <p:nvPr>
                      <p:custDataLst>
                        <p:tags r:id="rId72"/>
                      </p:custDataLst>
                    </p:nvPr>
                  </p:nvSpPr>
                  <p:spPr>
                    <a:xfrm>
                      <a:off x="6123410" y="3188673"/>
                      <a:ext cx="26824" cy="16566"/>
                    </a:xfrm>
                    <a:custGeom>
                      <a:avLst/>
                      <a:gdLst>
                        <a:gd name="connsiteX0" fmla="*/ 13412 w 26824"/>
                        <a:gd name="connsiteY0" fmla="*/ 0 h 16566"/>
                        <a:gd name="connsiteX1" fmla="*/ 0 w 26824"/>
                        <a:gd name="connsiteY1" fmla="*/ 8283 h 16566"/>
                        <a:gd name="connsiteX2" fmla="*/ 13412 w 26824"/>
                        <a:gd name="connsiteY2" fmla="*/ 16566 h 16566"/>
                        <a:gd name="connsiteX3" fmla="*/ 26825 w 26824"/>
                        <a:gd name="connsiteY3" fmla="*/ 8283 h 16566"/>
                        <a:gd name="connsiteX4" fmla="*/ 13412 w 26824"/>
                        <a:gd name="connsiteY4" fmla="*/ 0 h 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 h="16566">
                          <a:moveTo>
                            <a:pt x="13412" y="0"/>
                          </a:moveTo>
                          <a:cubicBezTo>
                            <a:pt x="6114" y="0"/>
                            <a:pt x="0" y="3747"/>
                            <a:pt x="0" y="8283"/>
                          </a:cubicBezTo>
                          <a:cubicBezTo>
                            <a:pt x="0" y="12819"/>
                            <a:pt x="5917" y="16566"/>
                            <a:pt x="13412" y="16566"/>
                          </a:cubicBezTo>
                          <a:cubicBezTo>
                            <a:pt x="20710" y="16566"/>
                            <a:pt x="26825" y="12819"/>
                            <a:pt x="26825" y="8283"/>
                          </a:cubicBezTo>
                          <a:cubicBezTo>
                            <a:pt x="26825" y="3747"/>
                            <a:pt x="20710" y="0"/>
                            <a:pt x="1341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custDataLst>
                        <p:tags r:id="rId73"/>
                      </p:custDataLst>
                    </p:nvPr>
                  </p:nvSpPr>
                  <p:spPr>
                    <a:xfrm>
                      <a:off x="6078439" y="3137988"/>
                      <a:ext cx="33531" cy="22088"/>
                    </a:xfrm>
                    <a:custGeom>
                      <a:avLst/>
                      <a:gdLst>
                        <a:gd name="connsiteX0" fmla="*/ 33531 w 33531"/>
                        <a:gd name="connsiteY0" fmla="*/ 11044 h 22088"/>
                        <a:gd name="connsiteX1" fmla="*/ 16766 w 33531"/>
                        <a:gd name="connsiteY1" fmla="*/ 22089 h 22088"/>
                        <a:gd name="connsiteX2" fmla="*/ 0 w 33531"/>
                        <a:gd name="connsiteY2" fmla="*/ 11044 h 22088"/>
                        <a:gd name="connsiteX3" fmla="*/ 16766 w 33531"/>
                        <a:gd name="connsiteY3" fmla="*/ 0 h 22088"/>
                        <a:gd name="connsiteX4" fmla="*/ 33531 w 33531"/>
                        <a:gd name="connsiteY4" fmla="*/ 11044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1" h="22088">
                          <a:moveTo>
                            <a:pt x="33531" y="11044"/>
                          </a:moveTo>
                          <a:cubicBezTo>
                            <a:pt x="33531" y="17144"/>
                            <a:pt x="26025" y="22089"/>
                            <a:pt x="16766" y="22089"/>
                          </a:cubicBezTo>
                          <a:cubicBezTo>
                            <a:pt x="7506" y="22089"/>
                            <a:pt x="0" y="17144"/>
                            <a:pt x="0" y="11044"/>
                          </a:cubicBezTo>
                          <a:cubicBezTo>
                            <a:pt x="0" y="4945"/>
                            <a:pt x="7506" y="0"/>
                            <a:pt x="16766" y="0"/>
                          </a:cubicBezTo>
                          <a:cubicBezTo>
                            <a:pt x="26025" y="0"/>
                            <a:pt x="33531" y="4945"/>
                            <a:pt x="33531" y="11044"/>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custDataLst>
                        <p:tags r:id="rId74"/>
                      </p:custDataLst>
                    </p:nvPr>
                  </p:nvSpPr>
                  <p:spPr>
                    <a:xfrm>
                      <a:off x="6132703" y="3147284"/>
                      <a:ext cx="45517" cy="37613"/>
                    </a:xfrm>
                    <a:custGeom>
                      <a:avLst/>
                      <a:gdLst>
                        <a:gd name="connsiteX0" fmla="*/ 31142 w 45517"/>
                        <a:gd name="connsiteY0" fmla="*/ 7072 h 37613"/>
                        <a:gd name="connsiteX1" fmla="*/ 1555 w 45517"/>
                        <a:gd name="connsiteY1" fmla="*/ 4114 h 37613"/>
                        <a:gd name="connsiteX2" fmla="*/ 14376 w 45517"/>
                        <a:gd name="connsiteY2" fmla="*/ 30541 h 37613"/>
                        <a:gd name="connsiteX3" fmla="*/ 43962 w 45517"/>
                        <a:gd name="connsiteY3" fmla="*/ 33500 h 37613"/>
                        <a:gd name="connsiteX4" fmla="*/ 31142 w 45517"/>
                        <a:gd name="connsiteY4" fmla="*/ 7072 h 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7" h="37613">
                          <a:moveTo>
                            <a:pt x="31142" y="7072"/>
                          </a:moveTo>
                          <a:cubicBezTo>
                            <a:pt x="19504" y="-1014"/>
                            <a:pt x="6092" y="-2394"/>
                            <a:pt x="1555" y="4114"/>
                          </a:cubicBezTo>
                          <a:cubicBezTo>
                            <a:pt x="-2981" y="10622"/>
                            <a:pt x="2739" y="22456"/>
                            <a:pt x="14376" y="30541"/>
                          </a:cubicBezTo>
                          <a:cubicBezTo>
                            <a:pt x="26014" y="38628"/>
                            <a:pt x="39426" y="40008"/>
                            <a:pt x="43962" y="33500"/>
                          </a:cubicBezTo>
                          <a:cubicBezTo>
                            <a:pt x="48499" y="26992"/>
                            <a:pt x="42779" y="15158"/>
                            <a:pt x="31142" y="7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custDataLst>
                        <p:tags r:id="rId75"/>
                      </p:custDataLst>
                    </p:nvPr>
                  </p:nvSpPr>
                  <p:spPr>
                    <a:xfrm>
                      <a:off x="6181399" y="3200703"/>
                      <a:ext cx="17364" cy="29582"/>
                    </a:xfrm>
                    <a:custGeom>
                      <a:avLst/>
                      <a:gdLst>
                        <a:gd name="connsiteX0" fmla="*/ 8679 w 17364"/>
                        <a:gd name="connsiteY0" fmla="*/ 0 h 29582"/>
                        <a:gd name="connsiteX1" fmla="*/ 0 w 17364"/>
                        <a:gd name="connsiteY1" fmla="*/ 14791 h 29582"/>
                        <a:gd name="connsiteX2" fmla="*/ 8679 w 17364"/>
                        <a:gd name="connsiteY2" fmla="*/ 29583 h 29582"/>
                        <a:gd name="connsiteX3" fmla="*/ 17357 w 17364"/>
                        <a:gd name="connsiteY3" fmla="*/ 14791 h 29582"/>
                        <a:gd name="connsiteX4" fmla="*/ 8679 w 17364"/>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4" h="29582">
                          <a:moveTo>
                            <a:pt x="8679" y="0"/>
                          </a:moveTo>
                          <a:cubicBezTo>
                            <a:pt x="3748" y="0"/>
                            <a:pt x="0" y="6508"/>
                            <a:pt x="0" y="14791"/>
                          </a:cubicBezTo>
                          <a:cubicBezTo>
                            <a:pt x="0" y="22877"/>
                            <a:pt x="3945" y="29583"/>
                            <a:pt x="8679" y="29583"/>
                          </a:cubicBezTo>
                          <a:cubicBezTo>
                            <a:pt x="13610" y="29583"/>
                            <a:pt x="17357" y="23075"/>
                            <a:pt x="17357" y="14791"/>
                          </a:cubicBezTo>
                          <a:cubicBezTo>
                            <a:pt x="17554" y="6705"/>
                            <a:pt x="13610" y="0"/>
                            <a:pt x="8679"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5" name="图形 3"/>
                <p:cNvGrpSpPr/>
                <p:nvPr/>
              </p:nvGrpSpPr>
              <p:grpSpPr>
                <a:xfrm>
                  <a:off x="6185030" y="3243880"/>
                  <a:ext cx="260909" cy="259597"/>
                  <a:chOff x="6185030" y="3243880"/>
                  <a:chExt cx="260909" cy="259597"/>
                </a:xfrm>
              </p:grpSpPr>
              <p:sp>
                <p:nvSpPr>
                  <p:cNvPr id="166" name="任意多边形: 形状 165"/>
                  <p:cNvSpPr/>
                  <p:nvPr>
                    <p:custDataLst>
                      <p:tags r:id="rId76"/>
                    </p:custDataLst>
                  </p:nvPr>
                </p:nvSpPr>
                <p:spPr>
                  <a:xfrm>
                    <a:off x="6186258" y="3314423"/>
                    <a:ext cx="232257" cy="109331"/>
                  </a:xfrm>
                  <a:custGeom>
                    <a:avLst/>
                    <a:gdLst>
                      <a:gd name="connsiteX0" fmla="*/ 206190 w 232257"/>
                      <a:gd name="connsiteY0" fmla="*/ 29855 h 109331"/>
                      <a:gd name="connsiteX1" fmla="*/ 2439 w 232257"/>
                      <a:gd name="connsiteY1" fmla="*/ 40111 h 109331"/>
                      <a:gd name="connsiteX2" fmla="*/ 219997 w 232257"/>
                      <a:gd name="connsiteY2" fmla="*/ 108151 h 109331"/>
                      <a:gd name="connsiteX3" fmla="*/ 206190 w 232257"/>
                      <a:gd name="connsiteY3" fmla="*/ 29855 h 109331"/>
                    </a:gdLst>
                    <a:ahLst/>
                    <a:cxnLst>
                      <a:cxn ang="0">
                        <a:pos x="connsiteX0" y="connsiteY0"/>
                      </a:cxn>
                      <a:cxn ang="0">
                        <a:pos x="connsiteX1" y="connsiteY1"/>
                      </a:cxn>
                      <a:cxn ang="0">
                        <a:pos x="connsiteX2" y="connsiteY2"/>
                      </a:cxn>
                      <a:cxn ang="0">
                        <a:pos x="connsiteX3" y="connsiteY3"/>
                      </a:cxn>
                    </a:cxnLst>
                    <a:rect l="l" t="t" r="r" b="b"/>
                    <a:pathLst>
                      <a:path w="232257" h="109331">
                        <a:moveTo>
                          <a:pt x="206190" y="29855"/>
                        </a:moveTo>
                        <a:cubicBezTo>
                          <a:pt x="206190" y="29855"/>
                          <a:pt x="-26161" y="-43707"/>
                          <a:pt x="2439" y="40111"/>
                        </a:cubicBezTo>
                        <a:cubicBezTo>
                          <a:pt x="31039" y="123929"/>
                          <a:pt x="219997" y="108151"/>
                          <a:pt x="219997" y="108151"/>
                        </a:cubicBezTo>
                        <a:cubicBezTo>
                          <a:pt x="254120" y="75216"/>
                          <a:pt x="206190" y="29855"/>
                          <a:pt x="206190" y="2985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custDataLst>
                      <p:tags r:id="rId77"/>
                    </p:custDataLst>
                  </p:nvPr>
                </p:nvSpPr>
                <p:spPr>
                  <a:xfrm>
                    <a:off x="6185030" y="3243880"/>
                    <a:ext cx="260909" cy="259597"/>
                  </a:xfrm>
                  <a:custGeom>
                    <a:avLst/>
                    <a:gdLst>
                      <a:gd name="connsiteX0" fmla="*/ 22997 w 260909"/>
                      <a:gd name="connsiteY0" fmla="*/ 34725 h 259597"/>
                      <a:gd name="connsiteX1" fmla="*/ 1300 w 260909"/>
                      <a:gd name="connsiteY1" fmla="*/ 106118 h 259597"/>
                      <a:gd name="connsiteX2" fmla="*/ 18460 w 260909"/>
                      <a:gd name="connsiteY2" fmla="*/ 99412 h 259597"/>
                      <a:gd name="connsiteX3" fmla="*/ 67771 w 260909"/>
                      <a:gd name="connsiteY3" fmla="*/ 137870 h 259597"/>
                      <a:gd name="connsiteX4" fmla="*/ 46074 w 260909"/>
                      <a:gd name="connsiteY4" fmla="*/ 248904 h 259597"/>
                      <a:gd name="connsiteX5" fmla="*/ 130691 w 260909"/>
                      <a:gd name="connsiteY5" fmla="*/ 227407 h 259597"/>
                      <a:gd name="connsiteX6" fmla="*/ 183354 w 260909"/>
                      <a:gd name="connsiteY6" fmla="*/ 135701 h 259597"/>
                      <a:gd name="connsiteX7" fmla="*/ 222211 w 260909"/>
                      <a:gd name="connsiteY7" fmla="*/ 164100 h 259597"/>
                      <a:gd name="connsiteX8" fmla="*/ 221027 w 260909"/>
                      <a:gd name="connsiteY8" fmla="*/ 183428 h 259597"/>
                      <a:gd name="connsiteX9" fmla="*/ 231284 w 260909"/>
                      <a:gd name="connsiteY9" fmla="*/ 52080 h 259597"/>
                      <a:gd name="connsiteX10" fmla="*/ 22997 w 260909"/>
                      <a:gd name="connsiteY10" fmla="*/ 34725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09" h="259597">
                        <a:moveTo>
                          <a:pt x="22997" y="34725"/>
                        </a:moveTo>
                        <a:cubicBezTo>
                          <a:pt x="-7970" y="60166"/>
                          <a:pt x="1300" y="106118"/>
                          <a:pt x="1300" y="106118"/>
                        </a:cubicBezTo>
                        <a:cubicBezTo>
                          <a:pt x="1300" y="106118"/>
                          <a:pt x="5837" y="124262"/>
                          <a:pt x="18460" y="99412"/>
                        </a:cubicBezTo>
                        <a:cubicBezTo>
                          <a:pt x="31084" y="74563"/>
                          <a:pt x="87100" y="113020"/>
                          <a:pt x="67771" y="137870"/>
                        </a:cubicBezTo>
                        <a:cubicBezTo>
                          <a:pt x="67771" y="137870"/>
                          <a:pt x="16291" y="236479"/>
                          <a:pt x="46074" y="248904"/>
                        </a:cubicBezTo>
                        <a:cubicBezTo>
                          <a:pt x="75858" y="261329"/>
                          <a:pt x="108994" y="271585"/>
                          <a:pt x="130691" y="227407"/>
                        </a:cubicBezTo>
                        <a:cubicBezTo>
                          <a:pt x="152387" y="183230"/>
                          <a:pt x="167378" y="133334"/>
                          <a:pt x="183354" y="135701"/>
                        </a:cubicBezTo>
                        <a:cubicBezTo>
                          <a:pt x="199331" y="137870"/>
                          <a:pt x="222211" y="157198"/>
                          <a:pt x="222211" y="164100"/>
                        </a:cubicBezTo>
                        <a:cubicBezTo>
                          <a:pt x="222211" y="171003"/>
                          <a:pt x="221027" y="183428"/>
                          <a:pt x="221027" y="183428"/>
                        </a:cubicBezTo>
                        <a:cubicBezTo>
                          <a:pt x="221027" y="183428"/>
                          <a:pt x="303474" y="143787"/>
                          <a:pt x="231284" y="52080"/>
                        </a:cubicBezTo>
                        <a:cubicBezTo>
                          <a:pt x="159291" y="-40021"/>
                          <a:pt x="48244" y="13819"/>
                          <a:pt x="22997" y="34725"/>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8" name="图形 3"/>
              <p:cNvGrpSpPr/>
              <p:nvPr/>
            </p:nvGrpSpPr>
            <p:grpSpPr>
              <a:xfrm>
                <a:off x="6861883" y="3026362"/>
                <a:ext cx="313772" cy="565126"/>
                <a:chOff x="6861883" y="3026362"/>
                <a:chExt cx="313772" cy="565126"/>
              </a:xfrm>
            </p:grpSpPr>
            <p:sp>
              <p:nvSpPr>
                <p:cNvPr id="169" name="任意多边形: 形状 168"/>
                <p:cNvSpPr/>
                <p:nvPr>
                  <p:custDataLst>
                    <p:tags r:id="rId78"/>
                  </p:custDataLst>
                </p:nvPr>
              </p:nvSpPr>
              <p:spPr>
                <a:xfrm>
                  <a:off x="6905498" y="3209949"/>
                  <a:ext cx="270158" cy="381539"/>
                </a:xfrm>
                <a:custGeom>
                  <a:avLst/>
                  <a:gdLst>
                    <a:gd name="connsiteX0" fmla="*/ 270000 w 270158"/>
                    <a:gd name="connsiteY0" fmla="*/ 122694 h 381539"/>
                    <a:gd name="connsiteX1" fmla="*/ 131733 w 270158"/>
                    <a:gd name="connsiteY1" fmla="*/ 615 h 381539"/>
                    <a:gd name="connsiteX2" fmla="*/ 59937 w 270158"/>
                    <a:gd name="connsiteY2" fmla="*/ 32171 h 381539"/>
                    <a:gd name="connsiteX3" fmla="*/ 5104 w 270158"/>
                    <a:gd name="connsiteY3" fmla="*/ 164307 h 381539"/>
                    <a:gd name="connsiteX4" fmla="*/ 94455 w 270158"/>
                    <a:gd name="connsiteY4" fmla="*/ 246745 h 381539"/>
                    <a:gd name="connsiteX5" fmla="*/ 149288 w 270158"/>
                    <a:gd name="connsiteY5" fmla="*/ 251478 h 381539"/>
                    <a:gd name="connsiteX6" fmla="*/ 259743 w 270158"/>
                    <a:gd name="connsiteY6" fmla="*/ 381445 h 381539"/>
                    <a:gd name="connsiteX7" fmla="*/ 214377 w 270158"/>
                    <a:gd name="connsiteY7" fmla="*/ 235306 h 381539"/>
                    <a:gd name="connsiteX8" fmla="*/ 270000 w 270158"/>
                    <a:gd name="connsiteY8" fmla="*/ 122694 h 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8" h="381539">
                      <a:moveTo>
                        <a:pt x="270000" y="122694"/>
                      </a:moveTo>
                      <a:cubicBezTo>
                        <a:pt x="266646" y="77136"/>
                        <a:pt x="245542" y="-8062"/>
                        <a:pt x="131733" y="615"/>
                      </a:cubicBezTo>
                      <a:cubicBezTo>
                        <a:pt x="131733" y="615"/>
                        <a:pt x="74730" y="16787"/>
                        <a:pt x="59937" y="32171"/>
                      </a:cubicBezTo>
                      <a:cubicBezTo>
                        <a:pt x="59937" y="32171"/>
                        <a:pt x="-20735" y="82461"/>
                        <a:pt x="5104" y="164307"/>
                      </a:cubicBezTo>
                      <a:cubicBezTo>
                        <a:pt x="30943" y="246153"/>
                        <a:pt x="94455" y="246745"/>
                        <a:pt x="94455" y="246745"/>
                      </a:cubicBezTo>
                      <a:lnTo>
                        <a:pt x="149288" y="251478"/>
                      </a:lnTo>
                      <a:cubicBezTo>
                        <a:pt x="149288" y="251478"/>
                        <a:pt x="258954" y="385587"/>
                        <a:pt x="259743" y="381445"/>
                      </a:cubicBezTo>
                      <a:cubicBezTo>
                        <a:pt x="260532" y="377304"/>
                        <a:pt x="206291" y="275539"/>
                        <a:pt x="214377" y="235306"/>
                      </a:cubicBezTo>
                      <a:cubicBezTo>
                        <a:pt x="222465" y="195073"/>
                        <a:pt x="273353" y="168252"/>
                        <a:pt x="270000" y="12269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custDataLst>
                    <p:tags r:id="rId79"/>
                  </p:custDataLst>
                </p:nvPr>
              </p:nvSpPr>
              <p:spPr>
                <a:xfrm>
                  <a:off x="6888905" y="3042534"/>
                  <a:ext cx="93492" cy="202346"/>
                </a:xfrm>
                <a:custGeom>
                  <a:avLst/>
                  <a:gdLst>
                    <a:gd name="connsiteX0" fmla="*/ 789 w 93492"/>
                    <a:gd name="connsiteY0" fmla="*/ 0 h 202346"/>
                    <a:gd name="connsiteX1" fmla="*/ 0 w 93492"/>
                    <a:gd name="connsiteY1" fmla="*/ 56207 h 202346"/>
                    <a:gd name="connsiteX2" fmla="*/ 72585 w 93492"/>
                    <a:gd name="connsiteY2" fmla="*/ 202347 h 202346"/>
                    <a:gd name="connsiteX3" fmla="*/ 93493 w 93492"/>
                    <a:gd name="connsiteY3" fmla="*/ 186964 h 202346"/>
                    <a:gd name="connsiteX4" fmla="*/ 14202 w 93492"/>
                    <a:gd name="connsiteY4" fmla="*/ 8678 h 20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202346">
                      <a:moveTo>
                        <a:pt x="789" y="0"/>
                      </a:moveTo>
                      <a:lnTo>
                        <a:pt x="0" y="56207"/>
                      </a:lnTo>
                      <a:lnTo>
                        <a:pt x="72585" y="202347"/>
                      </a:lnTo>
                      <a:lnTo>
                        <a:pt x="93493" y="186964"/>
                      </a:lnTo>
                      <a:lnTo>
                        <a:pt x="14202" y="8678"/>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custDataLst>
                    <p:tags r:id="rId80"/>
                  </p:custDataLst>
                </p:nvPr>
              </p:nvSpPr>
              <p:spPr>
                <a:xfrm>
                  <a:off x="6943147" y="3053775"/>
                  <a:ext cx="55622" cy="180258"/>
                </a:xfrm>
                <a:custGeom>
                  <a:avLst/>
                  <a:gdLst>
                    <a:gd name="connsiteX0" fmla="*/ 14202 w 55622"/>
                    <a:gd name="connsiteY0" fmla="*/ 10058 h 180258"/>
                    <a:gd name="connsiteX1" fmla="*/ 1972 w 55622"/>
                    <a:gd name="connsiteY1" fmla="*/ 0 h 180258"/>
                    <a:gd name="connsiteX2" fmla="*/ 0 w 55622"/>
                    <a:gd name="connsiteY2" fmla="*/ 60941 h 180258"/>
                    <a:gd name="connsiteX3" fmla="*/ 35898 w 55622"/>
                    <a:gd name="connsiteY3" fmla="*/ 180258 h 180258"/>
                    <a:gd name="connsiteX4" fmla="*/ 55622 w 55622"/>
                    <a:gd name="connsiteY4" fmla="*/ 171581 h 180258"/>
                    <a:gd name="connsiteX5" fmla="*/ 28600 w 55622"/>
                    <a:gd name="connsiteY5" fmla="*/ 36880 h 180258"/>
                    <a:gd name="connsiteX6" fmla="*/ 14202 w 55622"/>
                    <a:gd name="connsiteY6" fmla="*/ 10058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2" h="180258">
                      <a:moveTo>
                        <a:pt x="14202" y="10058"/>
                      </a:moveTo>
                      <a:lnTo>
                        <a:pt x="1972" y="0"/>
                      </a:lnTo>
                      <a:lnTo>
                        <a:pt x="0" y="60941"/>
                      </a:lnTo>
                      <a:lnTo>
                        <a:pt x="35898" y="180258"/>
                      </a:lnTo>
                      <a:cubicBezTo>
                        <a:pt x="35898" y="180258"/>
                        <a:pt x="55622" y="173553"/>
                        <a:pt x="55622" y="171581"/>
                      </a:cubicBezTo>
                      <a:cubicBezTo>
                        <a:pt x="55622" y="169608"/>
                        <a:pt x="28600" y="36880"/>
                        <a:pt x="28600" y="36880"/>
                      </a:cubicBezTo>
                      <a:lnTo>
                        <a:pt x="14202" y="10058"/>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custDataLst>
                    <p:tags r:id="rId81"/>
                  </p:custDataLst>
                </p:nvPr>
              </p:nvSpPr>
              <p:spPr>
                <a:xfrm>
                  <a:off x="6987921" y="3098741"/>
                  <a:ext cx="34517" cy="126614"/>
                </a:xfrm>
                <a:custGeom>
                  <a:avLst/>
                  <a:gdLst>
                    <a:gd name="connsiteX0" fmla="*/ 0 w 34517"/>
                    <a:gd name="connsiteY0" fmla="*/ 10650 h 126614"/>
                    <a:gd name="connsiteX1" fmla="*/ 10848 w 34517"/>
                    <a:gd name="connsiteY1" fmla="*/ 126615 h 126614"/>
                    <a:gd name="connsiteX2" fmla="*/ 34517 w 34517"/>
                    <a:gd name="connsiteY2" fmla="*/ 116556 h 126614"/>
                    <a:gd name="connsiteX3" fmla="*/ 20316 w 34517"/>
                    <a:gd name="connsiteY3" fmla="*/ 0 h 126614"/>
                  </a:gdLst>
                  <a:ahLst/>
                  <a:cxnLst>
                    <a:cxn ang="0">
                      <a:pos x="connsiteX0" y="connsiteY0"/>
                    </a:cxn>
                    <a:cxn ang="0">
                      <a:pos x="connsiteX1" y="connsiteY1"/>
                    </a:cxn>
                    <a:cxn ang="0">
                      <a:pos x="connsiteX2" y="connsiteY2"/>
                    </a:cxn>
                    <a:cxn ang="0">
                      <a:pos x="connsiteX3" y="connsiteY3"/>
                    </a:cxn>
                  </a:cxnLst>
                  <a:rect l="l" t="t" r="r" b="b"/>
                  <a:pathLst>
                    <a:path w="34517" h="126614">
                      <a:moveTo>
                        <a:pt x="0" y="10650"/>
                      </a:moveTo>
                      <a:lnTo>
                        <a:pt x="10848" y="126615"/>
                      </a:lnTo>
                      <a:lnTo>
                        <a:pt x="34517" y="116556"/>
                      </a:lnTo>
                      <a:lnTo>
                        <a:pt x="20316" y="0"/>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73" name="图形 3"/>
                <p:cNvGrpSpPr/>
                <p:nvPr/>
              </p:nvGrpSpPr>
              <p:grpSpPr>
                <a:xfrm>
                  <a:off x="7042556" y="3233412"/>
                  <a:ext cx="120120" cy="112050"/>
                  <a:chOff x="7042556" y="3233412"/>
                  <a:chExt cx="120120" cy="112050"/>
                </a:xfrm>
                <a:solidFill>
                  <a:srgbClr val="F3CE90"/>
                </a:solidFill>
              </p:grpSpPr>
              <p:sp>
                <p:nvSpPr>
                  <p:cNvPr id="174" name="任意多边形: 形状 173"/>
                  <p:cNvSpPr/>
                  <p:nvPr>
                    <p:custDataLst>
                      <p:tags r:id="rId82"/>
                    </p:custDataLst>
                  </p:nvPr>
                </p:nvSpPr>
                <p:spPr>
                  <a:xfrm>
                    <a:off x="7042556" y="3234625"/>
                    <a:ext cx="27219" cy="16171"/>
                  </a:xfrm>
                  <a:custGeom>
                    <a:avLst/>
                    <a:gdLst>
                      <a:gd name="connsiteX0" fmla="*/ 13610 w 27219"/>
                      <a:gd name="connsiteY0" fmla="*/ 0 h 16171"/>
                      <a:gd name="connsiteX1" fmla="*/ 0 w 27219"/>
                      <a:gd name="connsiteY1" fmla="*/ 8086 h 16171"/>
                      <a:gd name="connsiteX2" fmla="*/ 13610 w 27219"/>
                      <a:gd name="connsiteY2" fmla="*/ 16172 h 16171"/>
                      <a:gd name="connsiteX3" fmla="*/ 27219 w 27219"/>
                      <a:gd name="connsiteY3" fmla="*/ 8086 h 16171"/>
                      <a:gd name="connsiteX4" fmla="*/ 13610 w 27219"/>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 h="16171">
                        <a:moveTo>
                          <a:pt x="13610" y="0"/>
                        </a:moveTo>
                        <a:cubicBezTo>
                          <a:pt x="6114" y="0"/>
                          <a:pt x="0" y="3550"/>
                          <a:pt x="0" y="8086"/>
                        </a:cubicBezTo>
                        <a:cubicBezTo>
                          <a:pt x="0" y="12622"/>
                          <a:pt x="6114" y="16172"/>
                          <a:pt x="13610" y="16172"/>
                        </a:cubicBezTo>
                        <a:cubicBezTo>
                          <a:pt x="21105" y="16172"/>
                          <a:pt x="27219" y="12622"/>
                          <a:pt x="27219" y="8086"/>
                        </a:cubicBezTo>
                        <a:cubicBezTo>
                          <a:pt x="27022" y="3550"/>
                          <a:pt x="21105" y="0"/>
                          <a:pt x="13610"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custDataLst>
                      <p:tags r:id="rId83"/>
                    </p:custDataLst>
                  </p:nvPr>
                </p:nvSpPr>
                <p:spPr>
                  <a:xfrm>
                    <a:off x="7086861" y="3233412"/>
                    <a:ext cx="25593" cy="20767"/>
                  </a:xfrm>
                  <a:custGeom>
                    <a:avLst/>
                    <a:gdLst>
                      <a:gd name="connsiteX0" fmla="*/ 17432 w 25593"/>
                      <a:gd name="connsiteY0" fmla="*/ 3777 h 20767"/>
                      <a:gd name="connsiteX1" fmla="*/ 864 w 25593"/>
                      <a:gd name="connsiteY1" fmla="*/ 2396 h 20767"/>
                      <a:gd name="connsiteX2" fmla="*/ 8162 w 25593"/>
                      <a:gd name="connsiteY2" fmla="*/ 16990 h 20767"/>
                      <a:gd name="connsiteX3" fmla="*/ 24730 w 25593"/>
                      <a:gd name="connsiteY3" fmla="*/ 18371 h 20767"/>
                      <a:gd name="connsiteX4" fmla="*/ 17432 w 25593"/>
                      <a:gd name="connsiteY4" fmla="*/ 3777 h 2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 h="20767">
                        <a:moveTo>
                          <a:pt x="17432" y="3777"/>
                        </a:moveTo>
                        <a:cubicBezTo>
                          <a:pt x="10923" y="-562"/>
                          <a:pt x="3428" y="-1351"/>
                          <a:pt x="864" y="2396"/>
                        </a:cubicBezTo>
                        <a:cubicBezTo>
                          <a:pt x="-1700" y="6143"/>
                          <a:pt x="1653" y="12652"/>
                          <a:pt x="8162" y="16990"/>
                        </a:cubicBezTo>
                        <a:cubicBezTo>
                          <a:pt x="14671" y="21329"/>
                          <a:pt x="22166" y="22118"/>
                          <a:pt x="24730" y="18371"/>
                        </a:cubicBezTo>
                        <a:cubicBezTo>
                          <a:pt x="27294" y="14821"/>
                          <a:pt x="23941" y="8116"/>
                          <a:pt x="17432" y="3777"/>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custDataLst>
                      <p:tags r:id="rId84"/>
                    </p:custDataLst>
                  </p:nvPr>
                </p:nvSpPr>
                <p:spPr>
                  <a:xfrm>
                    <a:off x="7083552" y="3273956"/>
                    <a:ext cx="24716" cy="18370"/>
                  </a:xfrm>
                  <a:custGeom>
                    <a:avLst/>
                    <a:gdLst>
                      <a:gd name="connsiteX0" fmla="*/ 15415 w 24716"/>
                      <a:gd name="connsiteY0" fmla="*/ 4649 h 18370"/>
                      <a:gd name="connsiteX1" fmla="*/ 425 w 24716"/>
                      <a:gd name="connsiteY1" fmla="*/ 1099 h 18370"/>
                      <a:gd name="connsiteX2" fmla="*/ 9301 w 24716"/>
                      <a:gd name="connsiteY2" fmla="*/ 13721 h 18370"/>
                      <a:gd name="connsiteX3" fmla="*/ 24291 w 24716"/>
                      <a:gd name="connsiteY3" fmla="*/ 17271 h 18370"/>
                      <a:gd name="connsiteX4" fmla="*/ 15415 w 24716"/>
                      <a:gd name="connsiteY4" fmla="*/ 4649 h 1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6" h="18370">
                        <a:moveTo>
                          <a:pt x="15415" y="4649"/>
                        </a:moveTo>
                        <a:cubicBezTo>
                          <a:pt x="8906" y="310"/>
                          <a:pt x="2003" y="-1267"/>
                          <a:pt x="425" y="1099"/>
                        </a:cubicBezTo>
                        <a:cubicBezTo>
                          <a:pt x="-1350" y="3663"/>
                          <a:pt x="2595" y="9185"/>
                          <a:pt x="9301" y="13721"/>
                        </a:cubicBezTo>
                        <a:cubicBezTo>
                          <a:pt x="15810" y="18060"/>
                          <a:pt x="22713" y="19638"/>
                          <a:pt x="24291" y="17271"/>
                        </a:cubicBezTo>
                        <a:cubicBezTo>
                          <a:pt x="26066" y="14707"/>
                          <a:pt x="22122" y="8988"/>
                          <a:pt x="15415" y="46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custDataLst>
                      <p:tags r:id="rId85"/>
                    </p:custDataLst>
                  </p:nvPr>
                </p:nvSpPr>
                <p:spPr>
                  <a:xfrm>
                    <a:off x="7125901" y="3266178"/>
                    <a:ext cx="21085" cy="18345"/>
                  </a:xfrm>
                  <a:custGeom>
                    <a:avLst/>
                    <a:gdLst>
                      <a:gd name="connsiteX0" fmla="*/ 15080 w 21085"/>
                      <a:gd name="connsiteY0" fmla="*/ 2566 h 18345"/>
                      <a:gd name="connsiteX1" fmla="*/ 1075 w 21085"/>
                      <a:gd name="connsiteY1" fmla="*/ 2763 h 18345"/>
                      <a:gd name="connsiteX2" fmla="*/ 6006 w 21085"/>
                      <a:gd name="connsiteY2" fmla="*/ 15780 h 18345"/>
                      <a:gd name="connsiteX3" fmla="*/ 20011 w 21085"/>
                      <a:gd name="connsiteY3" fmla="*/ 15582 h 18345"/>
                      <a:gd name="connsiteX4" fmla="*/ 15080 w 21085"/>
                      <a:gd name="connsiteY4" fmla="*/ 2566 h 1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5" h="18345">
                        <a:moveTo>
                          <a:pt x="15080" y="2566"/>
                        </a:moveTo>
                        <a:cubicBezTo>
                          <a:pt x="9754" y="-984"/>
                          <a:pt x="3639" y="-787"/>
                          <a:pt x="1075" y="2763"/>
                        </a:cubicBezTo>
                        <a:cubicBezTo>
                          <a:pt x="-1489" y="6510"/>
                          <a:pt x="681" y="12230"/>
                          <a:pt x="6006" y="15780"/>
                        </a:cubicBezTo>
                        <a:cubicBezTo>
                          <a:pt x="11332" y="19330"/>
                          <a:pt x="17446" y="19132"/>
                          <a:pt x="20011" y="15582"/>
                        </a:cubicBezTo>
                        <a:cubicBezTo>
                          <a:pt x="22575" y="11835"/>
                          <a:pt x="20405" y="6116"/>
                          <a:pt x="15080" y="2566"/>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custDataLst>
                      <p:tags r:id="rId86"/>
                    </p:custDataLst>
                  </p:nvPr>
                </p:nvSpPr>
                <p:spPr>
                  <a:xfrm>
                    <a:off x="7121059" y="3313315"/>
                    <a:ext cx="14595" cy="29582"/>
                  </a:xfrm>
                  <a:custGeom>
                    <a:avLst/>
                    <a:gdLst>
                      <a:gd name="connsiteX0" fmla="*/ 7298 w 14595"/>
                      <a:gd name="connsiteY0" fmla="*/ 0 h 29582"/>
                      <a:gd name="connsiteX1" fmla="*/ 0 w 14595"/>
                      <a:gd name="connsiteY1" fmla="*/ 14791 h 29582"/>
                      <a:gd name="connsiteX2" fmla="*/ 7298 w 14595"/>
                      <a:gd name="connsiteY2" fmla="*/ 29583 h 29582"/>
                      <a:gd name="connsiteX3" fmla="*/ 14596 w 14595"/>
                      <a:gd name="connsiteY3" fmla="*/ 14791 h 29582"/>
                      <a:gd name="connsiteX4" fmla="*/ 7298 w 14595"/>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29582">
                        <a:moveTo>
                          <a:pt x="7298" y="0"/>
                        </a:moveTo>
                        <a:cubicBezTo>
                          <a:pt x="3353" y="0"/>
                          <a:pt x="0" y="6508"/>
                          <a:pt x="0" y="14791"/>
                        </a:cubicBezTo>
                        <a:cubicBezTo>
                          <a:pt x="0" y="22877"/>
                          <a:pt x="3156" y="29583"/>
                          <a:pt x="7298" y="29583"/>
                        </a:cubicBezTo>
                        <a:cubicBezTo>
                          <a:pt x="11440" y="29583"/>
                          <a:pt x="14596" y="23075"/>
                          <a:pt x="14596" y="14791"/>
                        </a:cubicBezTo>
                        <a:cubicBezTo>
                          <a:pt x="14596" y="6508"/>
                          <a:pt x="11243" y="0"/>
                          <a:pt x="7298"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custDataLst>
                      <p:tags r:id="rId87"/>
                    </p:custDataLst>
                  </p:nvPr>
                </p:nvSpPr>
                <p:spPr>
                  <a:xfrm>
                    <a:off x="7150842" y="3332840"/>
                    <a:ext cx="11834" cy="12622"/>
                  </a:xfrm>
                  <a:custGeom>
                    <a:avLst/>
                    <a:gdLst>
                      <a:gd name="connsiteX0" fmla="*/ 5917 w 11834"/>
                      <a:gd name="connsiteY0" fmla="*/ 0 h 12622"/>
                      <a:gd name="connsiteX1" fmla="*/ 0 w 11834"/>
                      <a:gd name="connsiteY1" fmla="*/ 6311 h 12622"/>
                      <a:gd name="connsiteX2" fmla="*/ 5917 w 11834"/>
                      <a:gd name="connsiteY2" fmla="*/ 12622 h 12622"/>
                      <a:gd name="connsiteX3" fmla="*/ 11835 w 11834"/>
                      <a:gd name="connsiteY3" fmla="*/ 6311 h 12622"/>
                      <a:gd name="connsiteX4" fmla="*/ 5917 w 11834"/>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 h="12622">
                        <a:moveTo>
                          <a:pt x="5917" y="0"/>
                        </a:moveTo>
                        <a:cubicBezTo>
                          <a:pt x="2761" y="0"/>
                          <a:pt x="0" y="2761"/>
                          <a:pt x="0" y="6311"/>
                        </a:cubicBezTo>
                        <a:cubicBezTo>
                          <a:pt x="0" y="9861"/>
                          <a:pt x="2564" y="12622"/>
                          <a:pt x="5917" y="12622"/>
                        </a:cubicBezTo>
                        <a:cubicBezTo>
                          <a:pt x="9073" y="12622"/>
                          <a:pt x="11835" y="9861"/>
                          <a:pt x="11835" y="6311"/>
                        </a:cubicBezTo>
                        <a:cubicBezTo>
                          <a:pt x="11835" y="2958"/>
                          <a:pt x="9270" y="0"/>
                          <a:pt x="5917"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0" name="任意多边形: 形状 179"/>
                <p:cNvSpPr/>
                <p:nvPr>
                  <p:custDataLst>
                    <p:tags r:id="rId88"/>
                  </p:custDataLst>
                </p:nvPr>
              </p:nvSpPr>
              <p:spPr>
                <a:xfrm>
                  <a:off x="7006067" y="3026362"/>
                  <a:ext cx="31248" cy="195049"/>
                </a:xfrm>
                <a:custGeom>
                  <a:avLst/>
                  <a:gdLst>
                    <a:gd name="connsiteX0" fmla="*/ 19724 w 31248"/>
                    <a:gd name="connsiteY0" fmla="*/ 3944 h 195049"/>
                    <a:gd name="connsiteX1" fmla="*/ 6114 w 31248"/>
                    <a:gd name="connsiteY1" fmla="*/ 0 h 195049"/>
                    <a:gd name="connsiteX2" fmla="*/ 1381 w 31248"/>
                    <a:gd name="connsiteY2" fmla="*/ 79677 h 195049"/>
                    <a:gd name="connsiteX3" fmla="*/ 0 w 31248"/>
                    <a:gd name="connsiteY3" fmla="*/ 195050 h 195049"/>
                    <a:gd name="connsiteX4" fmla="*/ 31164 w 31248"/>
                    <a:gd name="connsiteY4" fmla="*/ 184400 h 195049"/>
                    <a:gd name="connsiteX5" fmla="*/ 25050 w 31248"/>
                    <a:gd name="connsiteY5" fmla="*/ 21497 h 195049"/>
                    <a:gd name="connsiteX6" fmla="*/ 19724 w 31248"/>
                    <a:gd name="connsiteY6" fmla="*/ 3944 h 19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8" h="195049">
                      <a:moveTo>
                        <a:pt x="19724" y="3944"/>
                      </a:moveTo>
                      <a:lnTo>
                        <a:pt x="6114" y="0"/>
                      </a:lnTo>
                      <a:lnTo>
                        <a:pt x="1381" y="79677"/>
                      </a:lnTo>
                      <a:lnTo>
                        <a:pt x="0" y="195050"/>
                      </a:lnTo>
                      <a:lnTo>
                        <a:pt x="31164" y="184400"/>
                      </a:lnTo>
                      <a:cubicBezTo>
                        <a:pt x="31756" y="179075"/>
                        <a:pt x="29192" y="25441"/>
                        <a:pt x="25050" y="21497"/>
                      </a:cubicBezTo>
                      <a:cubicBezTo>
                        <a:pt x="21105" y="17355"/>
                        <a:pt x="19724" y="3944"/>
                        <a:pt x="19724" y="39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custDataLst>
                    <p:tags r:id="rId89"/>
                  </p:custDataLst>
                </p:nvPr>
              </p:nvSpPr>
              <p:spPr>
                <a:xfrm>
                  <a:off x="6861883" y="3114913"/>
                  <a:ext cx="117161" cy="136081"/>
                </a:xfrm>
                <a:custGeom>
                  <a:avLst/>
                  <a:gdLst>
                    <a:gd name="connsiteX0" fmla="*/ 0 w 117161"/>
                    <a:gd name="connsiteY0" fmla="*/ 14002 h 136081"/>
                    <a:gd name="connsiteX1" fmla="*/ 92112 w 117161"/>
                    <a:gd name="connsiteY1" fmla="*/ 136081 h 136081"/>
                    <a:gd name="connsiteX2" fmla="*/ 117162 w 117161"/>
                    <a:gd name="connsiteY2" fmla="*/ 119317 h 136081"/>
                    <a:gd name="connsiteX3" fmla="*/ 3945 w 117161"/>
                    <a:gd name="connsiteY3" fmla="*/ 0 h 136081"/>
                  </a:gdLst>
                  <a:ahLst/>
                  <a:cxnLst>
                    <a:cxn ang="0">
                      <a:pos x="connsiteX0" y="connsiteY0"/>
                    </a:cxn>
                    <a:cxn ang="0">
                      <a:pos x="connsiteX1" y="connsiteY1"/>
                    </a:cxn>
                    <a:cxn ang="0">
                      <a:pos x="connsiteX2" y="connsiteY2"/>
                    </a:cxn>
                    <a:cxn ang="0">
                      <a:pos x="connsiteX3" y="connsiteY3"/>
                    </a:cxn>
                  </a:cxnLst>
                  <a:rect l="l" t="t" r="r" b="b"/>
                  <a:pathLst>
                    <a:path w="117161" h="136081">
                      <a:moveTo>
                        <a:pt x="0" y="14002"/>
                      </a:moveTo>
                      <a:lnTo>
                        <a:pt x="92112" y="136081"/>
                      </a:lnTo>
                      <a:lnTo>
                        <a:pt x="117162" y="119317"/>
                      </a:lnTo>
                      <a:lnTo>
                        <a:pt x="3945" y="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2" name="图形 3"/>
              <p:cNvGrpSpPr/>
              <p:nvPr/>
            </p:nvGrpSpPr>
            <p:grpSpPr>
              <a:xfrm>
                <a:off x="6056297" y="2102785"/>
                <a:ext cx="268299" cy="532724"/>
                <a:chOff x="6056297" y="2102785"/>
                <a:chExt cx="268299" cy="532724"/>
              </a:xfrm>
            </p:grpSpPr>
            <p:sp>
              <p:nvSpPr>
                <p:cNvPr id="183" name="任意多边形: 形状 182"/>
                <p:cNvSpPr/>
                <p:nvPr>
                  <p:custDataLst>
                    <p:tags r:id="rId90"/>
                  </p:custDataLst>
                </p:nvPr>
              </p:nvSpPr>
              <p:spPr>
                <a:xfrm>
                  <a:off x="6155202" y="2102785"/>
                  <a:ext cx="59136" cy="169411"/>
                </a:xfrm>
                <a:custGeom>
                  <a:avLst/>
                  <a:gdLst>
                    <a:gd name="connsiteX0" fmla="*/ 3909 w 59136"/>
                    <a:gd name="connsiteY0" fmla="*/ 0 h 169411"/>
                    <a:gd name="connsiteX1" fmla="*/ 26986 w 59136"/>
                    <a:gd name="connsiteY1" fmla="*/ 166847 h 169411"/>
                    <a:gd name="connsiteX2" fmla="*/ 27578 w 59136"/>
                    <a:gd name="connsiteY2" fmla="*/ 169411 h 169411"/>
                    <a:gd name="connsiteX3" fmla="*/ 59137 w 59136"/>
                    <a:gd name="connsiteY3" fmla="*/ 169411 h 169411"/>
                    <a:gd name="connsiteX4" fmla="*/ 3909 w 59136"/>
                    <a:gd name="connsiteY4" fmla="*/ 0 h 16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 h="169411">
                      <a:moveTo>
                        <a:pt x="3909" y="0"/>
                      </a:moveTo>
                      <a:cubicBezTo>
                        <a:pt x="3909" y="0"/>
                        <a:pt x="-14040" y="103934"/>
                        <a:pt x="26986" y="166847"/>
                      </a:cubicBezTo>
                      <a:lnTo>
                        <a:pt x="27578" y="169411"/>
                      </a:lnTo>
                      <a:lnTo>
                        <a:pt x="59137" y="169411"/>
                      </a:lnTo>
                      <a:cubicBezTo>
                        <a:pt x="58939" y="169214"/>
                        <a:pt x="33101" y="1972"/>
                        <a:pt x="3909"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custDataLst>
                    <p:tags r:id="rId91"/>
                  </p:custDataLst>
                </p:nvPr>
              </p:nvSpPr>
              <p:spPr>
                <a:xfrm>
                  <a:off x="6071815" y="2269560"/>
                  <a:ext cx="252046" cy="365949"/>
                </a:xfrm>
                <a:custGeom>
                  <a:avLst/>
                  <a:gdLst>
                    <a:gd name="connsiteX0" fmla="*/ 176449 w 252046"/>
                    <a:gd name="connsiteY0" fmla="*/ 12103 h 365949"/>
                    <a:gd name="connsiteX1" fmla="*/ 116487 w 252046"/>
                    <a:gd name="connsiteY1" fmla="*/ 1059 h 365949"/>
                    <a:gd name="connsiteX2" fmla="*/ 509 w 252046"/>
                    <a:gd name="connsiteY2" fmla="*/ 147395 h 365949"/>
                    <a:gd name="connsiteX3" fmla="*/ 83350 w 252046"/>
                    <a:gd name="connsiteY3" fmla="*/ 363153 h 365949"/>
                    <a:gd name="connsiteX4" fmla="*/ 246272 w 252046"/>
                    <a:gd name="connsiteY4" fmla="*/ 238905 h 365949"/>
                    <a:gd name="connsiteX5" fmla="*/ 176449 w 252046"/>
                    <a:gd name="connsiteY5" fmla="*/ 12103 h 3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46" h="365949">
                      <a:moveTo>
                        <a:pt x="176449" y="12103"/>
                      </a:moveTo>
                      <a:cubicBezTo>
                        <a:pt x="136211" y="-5055"/>
                        <a:pt x="116487" y="1059"/>
                        <a:pt x="116487" y="1059"/>
                      </a:cubicBezTo>
                      <a:cubicBezTo>
                        <a:pt x="116487" y="1059"/>
                        <a:pt x="6032" y="2242"/>
                        <a:pt x="509" y="147395"/>
                      </a:cubicBezTo>
                      <a:cubicBezTo>
                        <a:pt x="-4817" y="292548"/>
                        <a:pt x="32265" y="357828"/>
                        <a:pt x="83350" y="363153"/>
                      </a:cubicBezTo>
                      <a:cubicBezTo>
                        <a:pt x="134436" y="368675"/>
                        <a:pt x="222998" y="379916"/>
                        <a:pt x="246272" y="238905"/>
                      </a:cubicBezTo>
                      <a:cubicBezTo>
                        <a:pt x="269744" y="98287"/>
                        <a:pt x="216686" y="29261"/>
                        <a:pt x="176449" y="1210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custDataLst>
                    <p:tags r:id="rId92"/>
                  </p:custDataLst>
                </p:nvPr>
              </p:nvSpPr>
              <p:spPr>
                <a:xfrm>
                  <a:off x="6179100" y="2122331"/>
                  <a:ext cx="86317" cy="149274"/>
                </a:xfrm>
                <a:custGeom>
                  <a:avLst/>
                  <a:gdLst>
                    <a:gd name="connsiteX0" fmla="*/ 80210 w 86317"/>
                    <a:gd name="connsiteY0" fmla="*/ 177 h 149274"/>
                    <a:gd name="connsiteX1" fmla="*/ 327 w 86317"/>
                    <a:gd name="connsiteY1" fmla="*/ 149274 h 149274"/>
                    <a:gd name="connsiteX2" fmla="*/ 33464 w 86317"/>
                    <a:gd name="connsiteY2" fmla="*/ 148880 h 149274"/>
                    <a:gd name="connsiteX3" fmla="*/ 78829 w 86317"/>
                    <a:gd name="connsiteY3" fmla="*/ 16349 h 149274"/>
                    <a:gd name="connsiteX4" fmla="*/ 80210 w 86317"/>
                    <a:gd name="connsiteY4" fmla="*/ 177 h 14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7" h="149274">
                      <a:moveTo>
                        <a:pt x="80210" y="177"/>
                      </a:moveTo>
                      <a:cubicBezTo>
                        <a:pt x="65614" y="2346"/>
                        <a:pt x="-5393" y="42579"/>
                        <a:pt x="327" y="149274"/>
                      </a:cubicBezTo>
                      <a:lnTo>
                        <a:pt x="33464" y="148880"/>
                      </a:lnTo>
                      <a:cubicBezTo>
                        <a:pt x="33464" y="148880"/>
                        <a:pt x="50624" y="48692"/>
                        <a:pt x="78829" y="16349"/>
                      </a:cubicBezTo>
                      <a:cubicBezTo>
                        <a:pt x="78632" y="16546"/>
                        <a:pt x="94806" y="-1993"/>
                        <a:pt x="80210" y="17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custDataLst>
                    <p:tags r:id="rId93"/>
                  </p:custDataLst>
                </p:nvPr>
              </p:nvSpPr>
              <p:spPr>
                <a:xfrm>
                  <a:off x="6094961" y="2144634"/>
                  <a:ext cx="112079" cy="129731"/>
                </a:xfrm>
                <a:custGeom>
                  <a:avLst/>
                  <a:gdLst>
                    <a:gd name="connsiteX0" fmla="*/ 3991 w 112079"/>
                    <a:gd name="connsiteY0" fmla="*/ 356 h 129731"/>
                    <a:gd name="connsiteX1" fmla="*/ 8330 w 112079"/>
                    <a:gd name="connsiteY1" fmla="*/ 13767 h 129731"/>
                    <a:gd name="connsiteX2" fmla="*/ 77760 w 112079"/>
                    <a:gd name="connsiteY2" fmla="*/ 129732 h 129731"/>
                    <a:gd name="connsiteX3" fmla="*/ 112080 w 112079"/>
                    <a:gd name="connsiteY3" fmla="*/ 127759 h 129731"/>
                    <a:gd name="connsiteX4" fmla="*/ 3991 w 112079"/>
                    <a:gd name="connsiteY4" fmla="*/ 356 h 12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79" h="129731">
                      <a:moveTo>
                        <a:pt x="3991" y="356"/>
                      </a:moveTo>
                      <a:cubicBezTo>
                        <a:pt x="-7054" y="4695"/>
                        <a:pt x="8330" y="13767"/>
                        <a:pt x="8330" y="13767"/>
                      </a:cubicBezTo>
                      <a:cubicBezTo>
                        <a:pt x="40284" y="32305"/>
                        <a:pt x="77760" y="129732"/>
                        <a:pt x="77760" y="129732"/>
                      </a:cubicBezTo>
                      <a:cubicBezTo>
                        <a:pt x="85255" y="126182"/>
                        <a:pt x="112080" y="127759"/>
                        <a:pt x="112080" y="127759"/>
                      </a:cubicBezTo>
                      <a:cubicBezTo>
                        <a:pt x="105768" y="30925"/>
                        <a:pt x="15234" y="-3983"/>
                        <a:pt x="3991" y="356"/>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custDataLst>
                    <p:tags r:id="rId94"/>
                  </p:custDataLst>
                </p:nvPr>
              </p:nvSpPr>
              <p:spPr>
                <a:xfrm>
                  <a:off x="6071733" y="2270816"/>
                  <a:ext cx="252863" cy="363869"/>
                </a:xfrm>
                <a:custGeom>
                  <a:avLst/>
                  <a:gdLst>
                    <a:gd name="connsiteX0" fmla="*/ 251089 w 252863"/>
                    <a:gd name="connsiteY0" fmla="*/ 150281 h 363869"/>
                    <a:gd name="connsiteX1" fmla="*/ 209668 w 252863"/>
                    <a:gd name="connsiteY1" fmla="*/ 190711 h 363869"/>
                    <a:gd name="connsiteX2" fmla="*/ 146551 w 252863"/>
                    <a:gd name="connsiteY2" fmla="*/ 153634 h 363869"/>
                    <a:gd name="connsiteX3" fmla="*/ 194875 w 252863"/>
                    <a:gd name="connsiteY3" fmla="*/ 113598 h 363869"/>
                    <a:gd name="connsiteX4" fmla="*/ 250892 w 252863"/>
                    <a:gd name="connsiteY4" fmla="*/ 145942 h 363869"/>
                    <a:gd name="connsiteX5" fmla="*/ 250103 w 252863"/>
                    <a:gd name="connsiteY5" fmla="*/ 134109 h 363869"/>
                    <a:gd name="connsiteX6" fmla="*/ 201187 w 252863"/>
                    <a:gd name="connsiteY6" fmla="*/ 108273 h 363869"/>
                    <a:gd name="connsiteX7" fmla="*/ 236493 w 252863"/>
                    <a:gd name="connsiteY7" fmla="*/ 77507 h 363869"/>
                    <a:gd name="connsiteX8" fmla="*/ 231167 w 252863"/>
                    <a:gd name="connsiteY8" fmla="*/ 67449 h 363869"/>
                    <a:gd name="connsiteX9" fmla="*/ 194480 w 252863"/>
                    <a:gd name="connsiteY9" fmla="*/ 104132 h 363869"/>
                    <a:gd name="connsiteX10" fmla="*/ 143592 w 252863"/>
                    <a:gd name="connsiteY10" fmla="*/ 67843 h 363869"/>
                    <a:gd name="connsiteX11" fmla="*/ 179490 w 252863"/>
                    <a:gd name="connsiteY11" fmla="*/ 36486 h 363869"/>
                    <a:gd name="connsiteX12" fmla="*/ 224067 w 252863"/>
                    <a:gd name="connsiteY12" fmla="*/ 55616 h 363869"/>
                    <a:gd name="connsiteX13" fmla="*/ 217163 w 252863"/>
                    <a:gd name="connsiteY13" fmla="*/ 45163 h 363869"/>
                    <a:gd name="connsiteX14" fmla="*/ 187774 w 252863"/>
                    <a:gd name="connsiteY14" fmla="*/ 28794 h 363869"/>
                    <a:gd name="connsiteX15" fmla="*/ 194875 w 252863"/>
                    <a:gd name="connsiteY15" fmla="*/ 22088 h 363869"/>
                    <a:gd name="connsiteX16" fmla="*/ 186788 w 252863"/>
                    <a:gd name="connsiteY16" fmla="*/ 15778 h 363869"/>
                    <a:gd name="connsiteX17" fmla="*/ 181265 w 252863"/>
                    <a:gd name="connsiteY17" fmla="*/ 23864 h 363869"/>
                    <a:gd name="connsiteX18" fmla="*/ 159766 w 252863"/>
                    <a:gd name="connsiteY18" fmla="*/ 4930 h 363869"/>
                    <a:gd name="connsiteX19" fmla="*/ 145367 w 252863"/>
                    <a:gd name="connsiteY19" fmla="*/ 2761 h 363869"/>
                    <a:gd name="connsiteX20" fmla="*/ 173770 w 252863"/>
                    <a:gd name="connsiteY20" fmla="*/ 32344 h 363869"/>
                    <a:gd name="connsiteX21" fmla="*/ 138267 w 252863"/>
                    <a:gd name="connsiteY21" fmla="*/ 63504 h 363869"/>
                    <a:gd name="connsiteX22" fmla="*/ 88562 w 252863"/>
                    <a:gd name="connsiteY22" fmla="*/ 21497 h 363869"/>
                    <a:gd name="connsiteX23" fmla="*/ 116767 w 252863"/>
                    <a:gd name="connsiteY23" fmla="*/ 0 h 363869"/>
                    <a:gd name="connsiteX24" fmla="*/ 101382 w 252863"/>
                    <a:gd name="connsiteY24" fmla="*/ 3550 h 363869"/>
                    <a:gd name="connsiteX25" fmla="*/ 82842 w 252863"/>
                    <a:gd name="connsiteY25" fmla="*/ 16369 h 363869"/>
                    <a:gd name="connsiteX26" fmla="*/ 75544 w 252863"/>
                    <a:gd name="connsiteY26" fmla="*/ 9664 h 363869"/>
                    <a:gd name="connsiteX27" fmla="*/ 67260 w 252863"/>
                    <a:gd name="connsiteY27" fmla="*/ 14003 h 363869"/>
                    <a:gd name="connsiteX28" fmla="*/ 74163 w 252863"/>
                    <a:gd name="connsiteY28" fmla="*/ 22286 h 363869"/>
                    <a:gd name="connsiteX29" fmla="*/ 28403 w 252863"/>
                    <a:gd name="connsiteY29" fmla="*/ 54038 h 363869"/>
                    <a:gd name="connsiteX30" fmla="*/ 26825 w 252863"/>
                    <a:gd name="connsiteY30" fmla="*/ 52263 h 363869"/>
                    <a:gd name="connsiteX31" fmla="*/ 20513 w 252863"/>
                    <a:gd name="connsiteY31" fmla="*/ 59363 h 363869"/>
                    <a:gd name="connsiteX32" fmla="*/ 21499 w 252863"/>
                    <a:gd name="connsiteY32" fmla="*/ 60743 h 363869"/>
                    <a:gd name="connsiteX33" fmla="*/ 16766 w 252863"/>
                    <a:gd name="connsiteY33" fmla="*/ 69421 h 363869"/>
                    <a:gd name="connsiteX34" fmla="*/ 25247 w 252863"/>
                    <a:gd name="connsiteY34" fmla="*/ 65477 h 363869"/>
                    <a:gd name="connsiteX35" fmla="*/ 74163 w 252863"/>
                    <a:gd name="connsiteY35" fmla="*/ 108865 h 363869"/>
                    <a:gd name="connsiteX36" fmla="*/ 10257 w 252863"/>
                    <a:gd name="connsiteY36" fmla="*/ 149098 h 363869"/>
                    <a:gd name="connsiteX37" fmla="*/ 1972 w 252863"/>
                    <a:gd name="connsiteY37" fmla="*/ 137856 h 363869"/>
                    <a:gd name="connsiteX38" fmla="*/ 197 w 252863"/>
                    <a:gd name="connsiteY38" fmla="*/ 155014 h 363869"/>
                    <a:gd name="connsiteX39" fmla="*/ 0 w 252863"/>
                    <a:gd name="connsiteY39" fmla="*/ 164283 h 363869"/>
                    <a:gd name="connsiteX40" fmla="*/ 7101 w 252863"/>
                    <a:gd name="connsiteY40" fmla="*/ 161128 h 363869"/>
                    <a:gd name="connsiteX41" fmla="*/ 59173 w 252863"/>
                    <a:gd name="connsiteY41" fmla="*/ 203530 h 363869"/>
                    <a:gd name="connsiteX42" fmla="*/ 4142 w 252863"/>
                    <a:gd name="connsiteY42" fmla="*/ 240213 h 363869"/>
                    <a:gd name="connsiteX43" fmla="*/ 6509 w 252863"/>
                    <a:gd name="connsiteY43" fmla="*/ 249876 h 363869"/>
                    <a:gd name="connsiteX44" fmla="*/ 4339 w 252863"/>
                    <a:gd name="connsiteY44" fmla="*/ 247904 h 363869"/>
                    <a:gd name="connsiteX45" fmla="*/ 7101 w 252863"/>
                    <a:gd name="connsiteY45" fmla="*/ 262104 h 363869"/>
                    <a:gd name="connsiteX46" fmla="*/ 52269 w 252863"/>
                    <a:gd name="connsiteY46" fmla="*/ 300562 h 363869"/>
                    <a:gd name="connsiteX47" fmla="*/ 26825 w 252863"/>
                    <a:gd name="connsiteY47" fmla="*/ 316537 h 363869"/>
                    <a:gd name="connsiteX48" fmla="*/ 30967 w 252863"/>
                    <a:gd name="connsiteY48" fmla="*/ 325806 h 363869"/>
                    <a:gd name="connsiteX49" fmla="*/ 64893 w 252863"/>
                    <a:gd name="connsiteY49" fmla="*/ 309437 h 363869"/>
                    <a:gd name="connsiteX50" fmla="*/ 115189 w 252863"/>
                    <a:gd name="connsiteY50" fmla="*/ 343555 h 363869"/>
                    <a:gd name="connsiteX51" fmla="*/ 88364 w 252863"/>
                    <a:gd name="connsiteY51" fmla="*/ 361897 h 363869"/>
                    <a:gd name="connsiteX52" fmla="*/ 98818 w 252863"/>
                    <a:gd name="connsiteY52" fmla="*/ 363869 h 363869"/>
                    <a:gd name="connsiteX53" fmla="*/ 120712 w 252863"/>
                    <a:gd name="connsiteY53" fmla="*/ 347303 h 363869"/>
                    <a:gd name="connsiteX54" fmla="*/ 146156 w 252863"/>
                    <a:gd name="connsiteY54" fmla="*/ 363672 h 363869"/>
                    <a:gd name="connsiteX55" fmla="*/ 162922 w 252863"/>
                    <a:gd name="connsiteY55" fmla="*/ 360911 h 363869"/>
                    <a:gd name="connsiteX56" fmla="*/ 127221 w 252863"/>
                    <a:gd name="connsiteY56" fmla="*/ 342372 h 363869"/>
                    <a:gd name="connsiteX57" fmla="*/ 191916 w 252863"/>
                    <a:gd name="connsiteY57" fmla="*/ 291884 h 363869"/>
                    <a:gd name="connsiteX58" fmla="*/ 224264 w 252863"/>
                    <a:gd name="connsiteY58" fmla="*/ 308845 h 363869"/>
                    <a:gd name="connsiteX59" fmla="*/ 228603 w 252863"/>
                    <a:gd name="connsiteY59" fmla="*/ 301745 h 363869"/>
                    <a:gd name="connsiteX60" fmla="*/ 200200 w 252863"/>
                    <a:gd name="connsiteY60" fmla="*/ 285179 h 363869"/>
                    <a:gd name="connsiteX61" fmla="*/ 246355 w 252863"/>
                    <a:gd name="connsiteY61" fmla="*/ 243960 h 363869"/>
                    <a:gd name="connsiteX62" fmla="*/ 247341 w 252863"/>
                    <a:gd name="connsiteY62" fmla="*/ 233902 h 363869"/>
                    <a:gd name="connsiteX63" fmla="*/ 192508 w 252863"/>
                    <a:gd name="connsiteY63" fmla="*/ 280445 h 363869"/>
                    <a:gd name="connsiteX64" fmla="*/ 147537 w 252863"/>
                    <a:gd name="connsiteY64" fmla="*/ 252835 h 363869"/>
                    <a:gd name="connsiteX65" fmla="*/ 212232 w 252863"/>
                    <a:gd name="connsiteY65" fmla="*/ 200769 h 363869"/>
                    <a:gd name="connsiteX66" fmla="*/ 250300 w 252863"/>
                    <a:gd name="connsiteY66" fmla="*/ 219307 h 363869"/>
                    <a:gd name="connsiteX67" fmla="*/ 250103 w 252863"/>
                    <a:gd name="connsiteY67" fmla="*/ 207080 h 363869"/>
                    <a:gd name="connsiteX68" fmla="*/ 219136 w 252863"/>
                    <a:gd name="connsiteY68" fmla="*/ 195050 h 363869"/>
                    <a:gd name="connsiteX69" fmla="*/ 252864 w 252863"/>
                    <a:gd name="connsiteY69" fmla="*/ 165664 h 363869"/>
                    <a:gd name="connsiteX70" fmla="*/ 251089 w 252863"/>
                    <a:gd name="connsiteY70" fmla="*/ 150281 h 363869"/>
                    <a:gd name="connsiteX71" fmla="*/ 187971 w 252863"/>
                    <a:gd name="connsiteY71" fmla="*/ 109259 h 363869"/>
                    <a:gd name="connsiteX72" fmla="*/ 138069 w 252863"/>
                    <a:gd name="connsiteY72" fmla="*/ 147717 h 363869"/>
                    <a:gd name="connsiteX73" fmla="*/ 89350 w 252863"/>
                    <a:gd name="connsiteY73" fmla="*/ 110245 h 363869"/>
                    <a:gd name="connsiteX74" fmla="*/ 135308 w 252863"/>
                    <a:gd name="connsiteY74" fmla="*/ 74352 h 363869"/>
                    <a:gd name="connsiteX75" fmla="*/ 187971 w 252863"/>
                    <a:gd name="connsiteY75" fmla="*/ 109259 h 363869"/>
                    <a:gd name="connsiteX76" fmla="*/ 34123 w 252863"/>
                    <a:gd name="connsiteY76" fmla="*/ 59955 h 363869"/>
                    <a:gd name="connsiteX77" fmla="*/ 79488 w 252863"/>
                    <a:gd name="connsiteY77" fmla="*/ 28202 h 363869"/>
                    <a:gd name="connsiteX78" fmla="*/ 129391 w 252863"/>
                    <a:gd name="connsiteY78" fmla="*/ 70210 h 363869"/>
                    <a:gd name="connsiteX79" fmla="*/ 81658 w 252863"/>
                    <a:gd name="connsiteY79" fmla="*/ 103737 h 363869"/>
                    <a:gd name="connsiteX80" fmla="*/ 34123 w 252863"/>
                    <a:gd name="connsiteY80" fmla="*/ 59955 h 363869"/>
                    <a:gd name="connsiteX81" fmla="*/ 16568 w 252863"/>
                    <a:gd name="connsiteY81" fmla="*/ 156395 h 363869"/>
                    <a:gd name="connsiteX82" fmla="*/ 82250 w 252863"/>
                    <a:gd name="connsiteY82" fmla="*/ 115570 h 363869"/>
                    <a:gd name="connsiteX83" fmla="*/ 100791 w 252863"/>
                    <a:gd name="connsiteY83" fmla="*/ 130165 h 363869"/>
                    <a:gd name="connsiteX84" fmla="*/ 130771 w 252863"/>
                    <a:gd name="connsiteY84" fmla="*/ 153239 h 363869"/>
                    <a:gd name="connsiteX85" fmla="*/ 66470 w 252863"/>
                    <a:gd name="connsiteY85" fmla="*/ 198402 h 363869"/>
                    <a:gd name="connsiteX86" fmla="*/ 16568 w 252863"/>
                    <a:gd name="connsiteY86" fmla="*/ 156395 h 363869"/>
                    <a:gd name="connsiteX87" fmla="*/ 60948 w 252863"/>
                    <a:gd name="connsiteY87" fmla="*/ 294645 h 363869"/>
                    <a:gd name="connsiteX88" fmla="*/ 7692 w 252863"/>
                    <a:gd name="connsiteY88" fmla="*/ 251257 h 363869"/>
                    <a:gd name="connsiteX89" fmla="*/ 69824 w 252863"/>
                    <a:gd name="connsiteY89" fmla="*/ 211813 h 363869"/>
                    <a:gd name="connsiteX90" fmla="*/ 126038 w 252863"/>
                    <a:gd name="connsiteY90" fmla="*/ 251651 h 363869"/>
                    <a:gd name="connsiteX91" fmla="*/ 60948 w 252863"/>
                    <a:gd name="connsiteY91" fmla="*/ 294645 h 363869"/>
                    <a:gd name="connsiteX92" fmla="*/ 183829 w 252863"/>
                    <a:gd name="connsiteY92" fmla="*/ 287151 h 363869"/>
                    <a:gd name="connsiteX93" fmla="*/ 121304 w 252863"/>
                    <a:gd name="connsiteY93" fmla="*/ 338428 h 363869"/>
                    <a:gd name="connsiteX94" fmla="*/ 73374 w 252863"/>
                    <a:gd name="connsiteY94" fmla="*/ 304112 h 363869"/>
                    <a:gd name="connsiteX95" fmla="*/ 138267 w 252863"/>
                    <a:gd name="connsiteY95" fmla="*/ 259343 h 363869"/>
                    <a:gd name="connsiteX96" fmla="*/ 183829 w 252863"/>
                    <a:gd name="connsiteY96" fmla="*/ 287151 h 363869"/>
                    <a:gd name="connsiteX97" fmla="*/ 135308 w 252863"/>
                    <a:gd name="connsiteY97" fmla="*/ 245340 h 363869"/>
                    <a:gd name="connsiteX98" fmla="*/ 77516 w 252863"/>
                    <a:gd name="connsiteY98" fmla="*/ 206488 h 363869"/>
                    <a:gd name="connsiteX99" fmla="*/ 139647 w 252863"/>
                    <a:gd name="connsiteY99" fmla="*/ 159156 h 363869"/>
                    <a:gd name="connsiteX100" fmla="*/ 202962 w 252863"/>
                    <a:gd name="connsiteY100" fmla="*/ 196036 h 363869"/>
                    <a:gd name="connsiteX101" fmla="*/ 135308 w 252863"/>
                    <a:gd name="connsiteY101" fmla="*/ 245340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863" h="363869">
                      <a:moveTo>
                        <a:pt x="251089" y="150281"/>
                      </a:moveTo>
                      <a:cubicBezTo>
                        <a:pt x="244383" y="160734"/>
                        <a:pt x="229195" y="174933"/>
                        <a:pt x="209668" y="190711"/>
                      </a:cubicBezTo>
                      <a:cubicBezTo>
                        <a:pt x="187774" y="180061"/>
                        <a:pt x="166472" y="167242"/>
                        <a:pt x="146551" y="153634"/>
                      </a:cubicBezTo>
                      <a:cubicBezTo>
                        <a:pt x="164500" y="139237"/>
                        <a:pt x="181068" y="125431"/>
                        <a:pt x="194875" y="113598"/>
                      </a:cubicBezTo>
                      <a:cubicBezTo>
                        <a:pt x="226434" y="132926"/>
                        <a:pt x="250892" y="145942"/>
                        <a:pt x="250892" y="145942"/>
                      </a:cubicBezTo>
                      <a:lnTo>
                        <a:pt x="250103" y="134109"/>
                      </a:lnTo>
                      <a:cubicBezTo>
                        <a:pt x="233929" y="127403"/>
                        <a:pt x="217360" y="118331"/>
                        <a:pt x="201187" y="108273"/>
                      </a:cubicBezTo>
                      <a:cubicBezTo>
                        <a:pt x="222686" y="89932"/>
                        <a:pt x="236493" y="77507"/>
                        <a:pt x="236493" y="77507"/>
                      </a:cubicBezTo>
                      <a:lnTo>
                        <a:pt x="231167" y="67449"/>
                      </a:lnTo>
                      <a:cubicBezTo>
                        <a:pt x="225053" y="76718"/>
                        <a:pt x="211640" y="89537"/>
                        <a:pt x="194480" y="104132"/>
                      </a:cubicBezTo>
                      <a:cubicBezTo>
                        <a:pt x="176531" y="92693"/>
                        <a:pt x="159174" y="80071"/>
                        <a:pt x="143592" y="67843"/>
                      </a:cubicBezTo>
                      <a:cubicBezTo>
                        <a:pt x="158188" y="55616"/>
                        <a:pt x="170417" y="44572"/>
                        <a:pt x="179490" y="36486"/>
                      </a:cubicBezTo>
                      <a:cubicBezTo>
                        <a:pt x="202567" y="51671"/>
                        <a:pt x="224067" y="55616"/>
                        <a:pt x="224067" y="55616"/>
                      </a:cubicBezTo>
                      <a:lnTo>
                        <a:pt x="217163" y="45163"/>
                      </a:lnTo>
                      <a:cubicBezTo>
                        <a:pt x="210260" y="43980"/>
                        <a:pt x="198622" y="36683"/>
                        <a:pt x="187774" y="28794"/>
                      </a:cubicBezTo>
                      <a:cubicBezTo>
                        <a:pt x="192311" y="24455"/>
                        <a:pt x="194875" y="22088"/>
                        <a:pt x="194875" y="22088"/>
                      </a:cubicBezTo>
                      <a:lnTo>
                        <a:pt x="186788" y="15778"/>
                      </a:lnTo>
                      <a:cubicBezTo>
                        <a:pt x="185407" y="18341"/>
                        <a:pt x="183632" y="21102"/>
                        <a:pt x="181265" y="23864"/>
                      </a:cubicBezTo>
                      <a:cubicBezTo>
                        <a:pt x="169233" y="14594"/>
                        <a:pt x="159569" y="5917"/>
                        <a:pt x="159766" y="4930"/>
                      </a:cubicBezTo>
                      <a:lnTo>
                        <a:pt x="145367" y="2761"/>
                      </a:lnTo>
                      <a:cubicBezTo>
                        <a:pt x="153651" y="15383"/>
                        <a:pt x="163711" y="25047"/>
                        <a:pt x="173770" y="32344"/>
                      </a:cubicBezTo>
                      <a:cubicBezTo>
                        <a:pt x="164697" y="41810"/>
                        <a:pt x="152271" y="52460"/>
                        <a:pt x="138267" y="63504"/>
                      </a:cubicBezTo>
                      <a:cubicBezTo>
                        <a:pt x="117359" y="46938"/>
                        <a:pt x="99804" y="31555"/>
                        <a:pt x="88562" y="21497"/>
                      </a:cubicBezTo>
                      <a:cubicBezTo>
                        <a:pt x="104538" y="9467"/>
                        <a:pt x="116767" y="0"/>
                        <a:pt x="116767" y="0"/>
                      </a:cubicBezTo>
                      <a:lnTo>
                        <a:pt x="101382" y="3550"/>
                      </a:lnTo>
                      <a:lnTo>
                        <a:pt x="82842" y="16369"/>
                      </a:lnTo>
                      <a:cubicBezTo>
                        <a:pt x="78305" y="12030"/>
                        <a:pt x="75544" y="9664"/>
                        <a:pt x="75544" y="9664"/>
                      </a:cubicBezTo>
                      <a:lnTo>
                        <a:pt x="67260" y="14003"/>
                      </a:lnTo>
                      <a:cubicBezTo>
                        <a:pt x="69232" y="16764"/>
                        <a:pt x="71599" y="19525"/>
                        <a:pt x="74163" y="22286"/>
                      </a:cubicBezTo>
                      <a:lnTo>
                        <a:pt x="28403" y="54038"/>
                      </a:lnTo>
                      <a:cubicBezTo>
                        <a:pt x="27417" y="52855"/>
                        <a:pt x="26825" y="52263"/>
                        <a:pt x="26825" y="52263"/>
                      </a:cubicBezTo>
                      <a:lnTo>
                        <a:pt x="20513" y="59363"/>
                      </a:lnTo>
                      <a:cubicBezTo>
                        <a:pt x="20710" y="59757"/>
                        <a:pt x="21105" y="60349"/>
                        <a:pt x="21499" y="60743"/>
                      </a:cubicBezTo>
                      <a:lnTo>
                        <a:pt x="16766" y="69421"/>
                      </a:lnTo>
                      <a:cubicBezTo>
                        <a:pt x="18935" y="68829"/>
                        <a:pt x="21697" y="67449"/>
                        <a:pt x="25247" y="65477"/>
                      </a:cubicBezTo>
                      <a:cubicBezTo>
                        <a:pt x="35306" y="76718"/>
                        <a:pt x="56608" y="94665"/>
                        <a:pt x="74163" y="108865"/>
                      </a:cubicBezTo>
                      <a:cubicBezTo>
                        <a:pt x="47535" y="126417"/>
                        <a:pt x="23275" y="141406"/>
                        <a:pt x="10257" y="149098"/>
                      </a:cubicBezTo>
                      <a:cubicBezTo>
                        <a:pt x="6903" y="145153"/>
                        <a:pt x="4142" y="141406"/>
                        <a:pt x="1972" y="137856"/>
                      </a:cubicBezTo>
                      <a:lnTo>
                        <a:pt x="197" y="155014"/>
                      </a:lnTo>
                      <a:lnTo>
                        <a:pt x="0" y="164283"/>
                      </a:lnTo>
                      <a:cubicBezTo>
                        <a:pt x="2367" y="163297"/>
                        <a:pt x="4734" y="162114"/>
                        <a:pt x="7101" y="161128"/>
                      </a:cubicBezTo>
                      <a:cubicBezTo>
                        <a:pt x="16371" y="169214"/>
                        <a:pt x="34517" y="184597"/>
                        <a:pt x="59173" y="203530"/>
                      </a:cubicBezTo>
                      <a:cubicBezTo>
                        <a:pt x="27417" y="225224"/>
                        <a:pt x="4142" y="240213"/>
                        <a:pt x="4142" y="240213"/>
                      </a:cubicBezTo>
                      <a:lnTo>
                        <a:pt x="6509" y="249876"/>
                      </a:lnTo>
                      <a:cubicBezTo>
                        <a:pt x="5128" y="248693"/>
                        <a:pt x="4339" y="247904"/>
                        <a:pt x="4339" y="247904"/>
                      </a:cubicBezTo>
                      <a:cubicBezTo>
                        <a:pt x="4339" y="247904"/>
                        <a:pt x="6509" y="260526"/>
                        <a:pt x="7101" y="262104"/>
                      </a:cubicBezTo>
                      <a:cubicBezTo>
                        <a:pt x="9862" y="268612"/>
                        <a:pt x="29192" y="283798"/>
                        <a:pt x="52269" y="300562"/>
                      </a:cubicBezTo>
                      <a:cubicBezTo>
                        <a:pt x="36687" y="310423"/>
                        <a:pt x="26825" y="316537"/>
                        <a:pt x="26825" y="316537"/>
                      </a:cubicBezTo>
                      <a:lnTo>
                        <a:pt x="30967" y="325806"/>
                      </a:lnTo>
                      <a:cubicBezTo>
                        <a:pt x="41026" y="322256"/>
                        <a:pt x="52466" y="316537"/>
                        <a:pt x="64893" y="309437"/>
                      </a:cubicBezTo>
                      <a:cubicBezTo>
                        <a:pt x="82250" y="321467"/>
                        <a:pt x="100396" y="333694"/>
                        <a:pt x="115189" y="343555"/>
                      </a:cubicBezTo>
                      <a:cubicBezTo>
                        <a:pt x="101382" y="354205"/>
                        <a:pt x="91323" y="361305"/>
                        <a:pt x="88364" y="361897"/>
                      </a:cubicBezTo>
                      <a:lnTo>
                        <a:pt x="98818" y="363869"/>
                      </a:lnTo>
                      <a:cubicBezTo>
                        <a:pt x="98818" y="363869"/>
                        <a:pt x="107497" y="357361"/>
                        <a:pt x="120712" y="347303"/>
                      </a:cubicBezTo>
                      <a:cubicBezTo>
                        <a:pt x="135702" y="357164"/>
                        <a:pt x="146156" y="363672"/>
                        <a:pt x="146156" y="363672"/>
                      </a:cubicBezTo>
                      <a:lnTo>
                        <a:pt x="162922" y="360911"/>
                      </a:lnTo>
                      <a:cubicBezTo>
                        <a:pt x="153257" y="357558"/>
                        <a:pt x="140831" y="350853"/>
                        <a:pt x="127221" y="342372"/>
                      </a:cubicBezTo>
                      <a:cubicBezTo>
                        <a:pt x="145564" y="328370"/>
                        <a:pt x="169825" y="309634"/>
                        <a:pt x="191916" y="291884"/>
                      </a:cubicBezTo>
                      <a:cubicBezTo>
                        <a:pt x="202567" y="297801"/>
                        <a:pt x="213218" y="303520"/>
                        <a:pt x="224264" y="308845"/>
                      </a:cubicBezTo>
                      <a:lnTo>
                        <a:pt x="228603" y="301745"/>
                      </a:lnTo>
                      <a:cubicBezTo>
                        <a:pt x="228603" y="301745"/>
                        <a:pt x="217558" y="295434"/>
                        <a:pt x="200200" y="285179"/>
                      </a:cubicBezTo>
                      <a:cubicBezTo>
                        <a:pt x="221502" y="267823"/>
                        <a:pt x="239649" y="252243"/>
                        <a:pt x="246355" y="243960"/>
                      </a:cubicBezTo>
                      <a:lnTo>
                        <a:pt x="247341" y="233902"/>
                      </a:lnTo>
                      <a:cubicBezTo>
                        <a:pt x="247341" y="233902"/>
                        <a:pt x="222489" y="255201"/>
                        <a:pt x="192508" y="280445"/>
                      </a:cubicBezTo>
                      <a:cubicBezTo>
                        <a:pt x="179490" y="272754"/>
                        <a:pt x="164105" y="263287"/>
                        <a:pt x="147537" y="252835"/>
                      </a:cubicBezTo>
                      <a:cubicBezTo>
                        <a:pt x="171403" y="234493"/>
                        <a:pt x="194086" y="215955"/>
                        <a:pt x="212232" y="200769"/>
                      </a:cubicBezTo>
                      <a:cubicBezTo>
                        <a:pt x="234520" y="212208"/>
                        <a:pt x="250300" y="219307"/>
                        <a:pt x="250300" y="219307"/>
                      </a:cubicBezTo>
                      <a:lnTo>
                        <a:pt x="250103" y="207080"/>
                      </a:lnTo>
                      <a:cubicBezTo>
                        <a:pt x="239846" y="203727"/>
                        <a:pt x="229392" y="199586"/>
                        <a:pt x="219136" y="195050"/>
                      </a:cubicBezTo>
                      <a:cubicBezTo>
                        <a:pt x="239649" y="177497"/>
                        <a:pt x="252864" y="165664"/>
                        <a:pt x="252864" y="165664"/>
                      </a:cubicBezTo>
                      <a:lnTo>
                        <a:pt x="251089" y="150281"/>
                      </a:lnTo>
                      <a:close/>
                      <a:moveTo>
                        <a:pt x="187971" y="109259"/>
                      </a:moveTo>
                      <a:cubicBezTo>
                        <a:pt x="173178" y="121487"/>
                        <a:pt x="155821" y="134701"/>
                        <a:pt x="138069" y="147717"/>
                      </a:cubicBezTo>
                      <a:cubicBezTo>
                        <a:pt x="120317" y="135292"/>
                        <a:pt x="103946" y="122276"/>
                        <a:pt x="89350" y="110245"/>
                      </a:cubicBezTo>
                      <a:cubicBezTo>
                        <a:pt x="105722" y="98215"/>
                        <a:pt x="121304" y="85987"/>
                        <a:pt x="135308" y="74352"/>
                      </a:cubicBezTo>
                      <a:cubicBezTo>
                        <a:pt x="152862" y="86974"/>
                        <a:pt x="171206" y="98807"/>
                        <a:pt x="187971" y="109259"/>
                      </a:cubicBezTo>
                      <a:close/>
                      <a:moveTo>
                        <a:pt x="34123" y="59955"/>
                      </a:moveTo>
                      <a:cubicBezTo>
                        <a:pt x="47141" y="51671"/>
                        <a:pt x="64301" y="39444"/>
                        <a:pt x="79488" y="28202"/>
                      </a:cubicBezTo>
                      <a:cubicBezTo>
                        <a:pt x="92901" y="42008"/>
                        <a:pt x="110455" y="56405"/>
                        <a:pt x="129391" y="70210"/>
                      </a:cubicBezTo>
                      <a:cubicBezTo>
                        <a:pt x="114203" y="81649"/>
                        <a:pt x="97832" y="93087"/>
                        <a:pt x="81658" y="103737"/>
                      </a:cubicBezTo>
                      <a:cubicBezTo>
                        <a:pt x="59764" y="85199"/>
                        <a:pt x="43196" y="69027"/>
                        <a:pt x="34123" y="59955"/>
                      </a:cubicBezTo>
                      <a:close/>
                      <a:moveTo>
                        <a:pt x="16568" y="156395"/>
                      </a:moveTo>
                      <a:cubicBezTo>
                        <a:pt x="38265" y="145350"/>
                        <a:pt x="60750" y="130953"/>
                        <a:pt x="82250" y="115570"/>
                      </a:cubicBezTo>
                      <a:cubicBezTo>
                        <a:pt x="93098" y="124248"/>
                        <a:pt x="100791" y="130165"/>
                        <a:pt x="100791" y="130165"/>
                      </a:cubicBezTo>
                      <a:cubicBezTo>
                        <a:pt x="109666" y="138053"/>
                        <a:pt x="119923" y="145745"/>
                        <a:pt x="130771" y="153239"/>
                      </a:cubicBezTo>
                      <a:cubicBezTo>
                        <a:pt x="108877" y="169214"/>
                        <a:pt x="86392" y="184991"/>
                        <a:pt x="66470" y="198402"/>
                      </a:cubicBezTo>
                      <a:cubicBezTo>
                        <a:pt x="46549" y="183611"/>
                        <a:pt x="28995" y="169214"/>
                        <a:pt x="16568" y="156395"/>
                      </a:cubicBezTo>
                      <a:close/>
                      <a:moveTo>
                        <a:pt x="60948" y="294645"/>
                      </a:moveTo>
                      <a:cubicBezTo>
                        <a:pt x="36687" y="275712"/>
                        <a:pt x="15977" y="258160"/>
                        <a:pt x="7692" y="251257"/>
                      </a:cubicBezTo>
                      <a:cubicBezTo>
                        <a:pt x="26628" y="241002"/>
                        <a:pt x="47930" y="227196"/>
                        <a:pt x="69824" y="211813"/>
                      </a:cubicBezTo>
                      <a:cubicBezTo>
                        <a:pt x="86392" y="224238"/>
                        <a:pt x="105327" y="237846"/>
                        <a:pt x="126038" y="251651"/>
                      </a:cubicBezTo>
                      <a:cubicBezTo>
                        <a:pt x="102171" y="268021"/>
                        <a:pt x="78897" y="283009"/>
                        <a:pt x="60948" y="294645"/>
                      </a:cubicBezTo>
                      <a:close/>
                      <a:moveTo>
                        <a:pt x="183829" y="287151"/>
                      </a:moveTo>
                      <a:cubicBezTo>
                        <a:pt x="162527" y="305098"/>
                        <a:pt x="139450" y="324031"/>
                        <a:pt x="121304" y="338428"/>
                      </a:cubicBezTo>
                      <a:cubicBezTo>
                        <a:pt x="105722" y="328370"/>
                        <a:pt x="89153" y="316142"/>
                        <a:pt x="73374" y="304112"/>
                      </a:cubicBezTo>
                      <a:cubicBezTo>
                        <a:pt x="93887" y="291687"/>
                        <a:pt x="116373" y="275909"/>
                        <a:pt x="138267" y="259343"/>
                      </a:cubicBezTo>
                      <a:cubicBezTo>
                        <a:pt x="152665" y="268810"/>
                        <a:pt x="168050" y="278079"/>
                        <a:pt x="183829" y="287151"/>
                      </a:cubicBezTo>
                      <a:close/>
                      <a:moveTo>
                        <a:pt x="135308" y="245340"/>
                      </a:moveTo>
                      <a:cubicBezTo>
                        <a:pt x="116175" y="233113"/>
                        <a:pt x="96057" y="219702"/>
                        <a:pt x="77516" y="206488"/>
                      </a:cubicBezTo>
                      <a:cubicBezTo>
                        <a:pt x="98621" y="191302"/>
                        <a:pt x="119726" y="175130"/>
                        <a:pt x="139647" y="159156"/>
                      </a:cubicBezTo>
                      <a:cubicBezTo>
                        <a:pt x="160949" y="173158"/>
                        <a:pt x="183632" y="185978"/>
                        <a:pt x="202962" y="196036"/>
                      </a:cubicBezTo>
                      <a:cubicBezTo>
                        <a:pt x="182646" y="212010"/>
                        <a:pt x="158780" y="229168"/>
                        <a:pt x="135308" y="24534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custDataLst>
                    <p:tags r:id="rId95"/>
                  </p:custDataLst>
                </p:nvPr>
              </p:nvSpPr>
              <p:spPr>
                <a:xfrm>
                  <a:off x="6190232" y="2144907"/>
                  <a:ext cx="129758" cy="128866"/>
                </a:xfrm>
                <a:custGeom>
                  <a:avLst/>
                  <a:gdLst>
                    <a:gd name="connsiteX0" fmla="*/ 101426 w 129758"/>
                    <a:gd name="connsiteY0" fmla="*/ 5013 h 128866"/>
                    <a:gd name="connsiteX1" fmla="*/ 438 w 129758"/>
                    <a:gd name="connsiteY1" fmla="*/ 124528 h 128866"/>
                    <a:gd name="connsiteX2" fmla="*/ 37519 w 129758"/>
                    <a:gd name="connsiteY2" fmla="*/ 128867 h 128866"/>
                    <a:gd name="connsiteX3" fmla="*/ 121347 w 129758"/>
                    <a:gd name="connsiteY3" fmla="*/ 12113 h 128866"/>
                    <a:gd name="connsiteX4" fmla="*/ 101426 w 129758"/>
                    <a:gd name="connsiteY4" fmla="*/ 5013 h 12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8" h="128866">
                      <a:moveTo>
                        <a:pt x="101426" y="5013"/>
                      </a:moveTo>
                      <a:cubicBezTo>
                        <a:pt x="88802" y="14874"/>
                        <a:pt x="-7255" y="65559"/>
                        <a:pt x="438" y="124528"/>
                      </a:cubicBezTo>
                      <a:lnTo>
                        <a:pt x="37519" y="128867"/>
                      </a:lnTo>
                      <a:cubicBezTo>
                        <a:pt x="37717" y="127486"/>
                        <a:pt x="98072" y="22960"/>
                        <a:pt x="121347" y="12113"/>
                      </a:cubicBezTo>
                      <a:cubicBezTo>
                        <a:pt x="144424" y="1069"/>
                        <a:pt x="114049" y="-4848"/>
                        <a:pt x="101426" y="5013"/>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custDataLst>
                    <p:tags r:id="rId96"/>
                  </p:custDataLst>
                </p:nvPr>
              </p:nvSpPr>
              <p:spPr>
                <a:xfrm>
                  <a:off x="6204279" y="2220856"/>
                  <a:ext cx="108888" cy="61141"/>
                </a:xfrm>
                <a:custGeom>
                  <a:avLst/>
                  <a:gdLst>
                    <a:gd name="connsiteX0" fmla="*/ 0 w 108888"/>
                    <a:gd name="connsiteY0" fmla="*/ 50946 h 61141"/>
                    <a:gd name="connsiteX1" fmla="*/ 43985 w 108888"/>
                    <a:gd name="connsiteY1" fmla="*/ 61004 h 61141"/>
                    <a:gd name="connsiteX2" fmla="*/ 103157 w 108888"/>
                    <a:gd name="connsiteY2" fmla="*/ 7558 h 61141"/>
                    <a:gd name="connsiteX3" fmla="*/ 107694 w 108888"/>
                    <a:gd name="connsiteY3" fmla="*/ 1641 h 61141"/>
                    <a:gd name="connsiteX4" fmla="*/ 0 w 108888"/>
                    <a:gd name="connsiteY4" fmla="*/ 50946 h 6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8" h="61141">
                      <a:moveTo>
                        <a:pt x="0" y="50946"/>
                      </a:moveTo>
                      <a:cubicBezTo>
                        <a:pt x="0" y="50946"/>
                        <a:pt x="27811" y="52129"/>
                        <a:pt x="43985" y="61004"/>
                      </a:cubicBezTo>
                      <a:cubicBezTo>
                        <a:pt x="49310" y="63962"/>
                        <a:pt x="72585" y="18405"/>
                        <a:pt x="103157" y="7558"/>
                      </a:cubicBezTo>
                      <a:cubicBezTo>
                        <a:pt x="103157" y="7558"/>
                        <a:pt x="112033" y="5191"/>
                        <a:pt x="107694" y="1641"/>
                      </a:cubicBezTo>
                      <a:cubicBezTo>
                        <a:pt x="103552" y="-2303"/>
                        <a:pt x="40829" y="-3487"/>
                        <a:pt x="0" y="509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custDataLst>
                    <p:tags r:id="rId97"/>
                  </p:custDataLst>
                </p:nvPr>
              </p:nvSpPr>
              <p:spPr>
                <a:xfrm>
                  <a:off x="6056297" y="2171789"/>
                  <a:ext cx="141078" cy="105140"/>
                </a:xfrm>
                <a:custGeom>
                  <a:avLst/>
                  <a:gdLst>
                    <a:gd name="connsiteX0" fmla="*/ 9124 w 141078"/>
                    <a:gd name="connsiteY0" fmla="*/ 615 h 105140"/>
                    <a:gd name="connsiteX1" fmla="*/ 3207 w 141078"/>
                    <a:gd name="connsiteY1" fmla="*/ 6334 h 105140"/>
                    <a:gd name="connsiteX2" fmla="*/ 101433 w 141078"/>
                    <a:gd name="connsiteY2" fmla="*/ 105141 h 105140"/>
                    <a:gd name="connsiteX3" fmla="*/ 141079 w 141078"/>
                    <a:gd name="connsiteY3" fmla="*/ 98238 h 105140"/>
                    <a:gd name="connsiteX4" fmla="*/ 9124 w 141078"/>
                    <a:gd name="connsiteY4" fmla="*/ 615 h 1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78" h="105140">
                      <a:moveTo>
                        <a:pt x="9124" y="615"/>
                      </a:moveTo>
                      <a:cubicBezTo>
                        <a:pt x="-7050" y="-2343"/>
                        <a:pt x="3207" y="6334"/>
                        <a:pt x="3207" y="6334"/>
                      </a:cubicBezTo>
                      <a:cubicBezTo>
                        <a:pt x="24114" y="10673"/>
                        <a:pt x="101433" y="105141"/>
                        <a:pt x="101433" y="105141"/>
                      </a:cubicBezTo>
                      <a:lnTo>
                        <a:pt x="141079" y="98238"/>
                      </a:lnTo>
                      <a:cubicBezTo>
                        <a:pt x="120960" y="34537"/>
                        <a:pt x="25298" y="3573"/>
                        <a:pt x="9124" y="61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custDataLst>
                    <p:tags r:id="rId98"/>
                  </p:custDataLst>
                </p:nvPr>
              </p:nvSpPr>
              <p:spPr>
                <a:xfrm>
                  <a:off x="6082778" y="2221173"/>
                  <a:ext cx="105524" cy="63447"/>
                </a:xfrm>
                <a:custGeom>
                  <a:avLst/>
                  <a:gdLst>
                    <a:gd name="connsiteX0" fmla="*/ 0 w 105524"/>
                    <a:gd name="connsiteY0" fmla="*/ 3099 h 63447"/>
                    <a:gd name="connsiteX1" fmla="*/ 56214 w 105524"/>
                    <a:gd name="connsiteY1" fmla="*/ 63448 h 63447"/>
                    <a:gd name="connsiteX2" fmla="*/ 105524 w 105524"/>
                    <a:gd name="connsiteY2" fmla="*/ 49643 h 63447"/>
                    <a:gd name="connsiteX3" fmla="*/ 0 w 105524"/>
                    <a:gd name="connsiteY3" fmla="*/ 3099 h 63447"/>
                  </a:gdLst>
                  <a:ahLst/>
                  <a:cxnLst>
                    <a:cxn ang="0">
                      <a:pos x="connsiteX0" y="connsiteY0"/>
                    </a:cxn>
                    <a:cxn ang="0">
                      <a:pos x="connsiteX1" y="connsiteY1"/>
                    </a:cxn>
                    <a:cxn ang="0">
                      <a:pos x="connsiteX2" y="connsiteY2"/>
                    </a:cxn>
                    <a:cxn ang="0">
                      <a:pos x="connsiteX3" y="connsiteY3"/>
                    </a:cxn>
                  </a:cxnLst>
                  <a:rect l="l" t="t" r="r" b="b"/>
                  <a:pathLst>
                    <a:path w="105524" h="63447">
                      <a:moveTo>
                        <a:pt x="0" y="3099"/>
                      </a:moveTo>
                      <a:cubicBezTo>
                        <a:pt x="0" y="3099"/>
                        <a:pt x="55819" y="49840"/>
                        <a:pt x="56214" y="63448"/>
                      </a:cubicBezTo>
                      <a:cubicBezTo>
                        <a:pt x="56214" y="63448"/>
                        <a:pt x="100988" y="47670"/>
                        <a:pt x="105524" y="49643"/>
                      </a:cubicBezTo>
                      <a:cubicBezTo>
                        <a:pt x="105524" y="49643"/>
                        <a:pt x="42210" y="-14651"/>
                        <a:pt x="0" y="3099"/>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2" name="图形 3"/>
            <p:cNvGrpSpPr/>
            <p:nvPr/>
          </p:nvGrpSpPr>
          <p:grpSpPr>
            <a:xfrm>
              <a:off x="6021633" y="2796602"/>
              <a:ext cx="1195285" cy="1876341"/>
              <a:chOff x="6021633" y="2796602"/>
              <a:chExt cx="1195285" cy="1876341"/>
            </a:xfrm>
            <a:solidFill>
              <a:srgbClr val="3D5891"/>
            </a:solidFill>
          </p:grpSpPr>
          <p:grpSp>
            <p:nvGrpSpPr>
              <p:cNvPr id="193" name="图形 3"/>
              <p:cNvGrpSpPr/>
              <p:nvPr/>
            </p:nvGrpSpPr>
            <p:grpSpPr>
              <a:xfrm>
                <a:off x="6038990" y="2802124"/>
                <a:ext cx="321898" cy="108075"/>
                <a:chOff x="6038990" y="2802124"/>
                <a:chExt cx="321898" cy="108075"/>
              </a:xfrm>
              <a:solidFill>
                <a:srgbClr val="3D5891"/>
              </a:solidFill>
            </p:grpSpPr>
            <p:sp>
              <p:nvSpPr>
                <p:cNvPr id="194" name="任意多边形: 形状 193"/>
                <p:cNvSpPr/>
                <p:nvPr>
                  <p:custDataLst>
                    <p:tags r:id="rId99"/>
                  </p:custDataLst>
                </p:nvPr>
              </p:nvSpPr>
              <p:spPr>
                <a:xfrm>
                  <a:off x="6038990" y="2802124"/>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5 h 108075"/>
                    <a:gd name="connsiteX5" fmla="*/ 58384 w 62722"/>
                    <a:gd name="connsiteY5" fmla="*/ 16566 h 108075"/>
                    <a:gd name="connsiteX6" fmla="*/ 35898 w 62722"/>
                    <a:gd name="connsiteY6" fmla="*/ 7889 h 108075"/>
                    <a:gd name="connsiteX7" fmla="*/ 35898 w 62722"/>
                    <a:gd name="connsiteY7" fmla="*/ 2958 h 108075"/>
                    <a:gd name="connsiteX8" fmla="*/ 32939 w 62722"/>
                    <a:gd name="connsiteY8" fmla="*/ 0 h 108075"/>
                    <a:gd name="connsiteX9" fmla="*/ 29981 w 62722"/>
                    <a:gd name="connsiteY9" fmla="*/ 2958 h 108075"/>
                    <a:gd name="connsiteX10" fmla="*/ 29981 w 62722"/>
                    <a:gd name="connsiteY10" fmla="*/ 7692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3 w 62722"/>
                    <a:gd name="connsiteY18" fmla="*/ 95257 h 108075"/>
                    <a:gd name="connsiteX19" fmla="*/ 29783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981 w 62722"/>
                    <a:gd name="connsiteY25" fmla="*/ 47727 h 108075"/>
                    <a:gd name="connsiteX26" fmla="*/ 9665 w 62722"/>
                    <a:gd name="connsiteY26" fmla="*/ 30174 h 108075"/>
                    <a:gd name="connsiteX27" fmla="*/ 29981 w 62722"/>
                    <a:gd name="connsiteY27" fmla="*/ 13608 h 108075"/>
                    <a:gd name="connsiteX28" fmla="*/ 29981 w 62722"/>
                    <a:gd name="connsiteY28" fmla="*/ 47727 h 108075"/>
                    <a:gd name="connsiteX29" fmla="*/ 35504 w 62722"/>
                    <a:gd name="connsiteY29" fmla="*/ 89932 h 108075"/>
                    <a:gd name="connsiteX30" fmla="*/ 35504 w 62722"/>
                    <a:gd name="connsiteY30" fmla="*/ 55419 h 108075"/>
                    <a:gd name="connsiteX31" fmla="*/ 56411 w 62722"/>
                    <a:gd name="connsiteY31" fmla="*/ 72971 h 108075"/>
                    <a:gd name="connsiteX32" fmla="*/ 35504 w 62722"/>
                    <a:gd name="connsiteY32" fmla="*/ 89932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6"/>
                        <a:pt x="31164" y="108076"/>
                        <a:pt x="32742" y="108076"/>
                      </a:cubicBezTo>
                      <a:cubicBezTo>
                        <a:pt x="34320" y="108076"/>
                        <a:pt x="35701" y="106696"/>
                        <a:pt x="35701" y="105118"/>
                      </a:cubicBezTo>
                      <a:lnTo>
                        <a:pt x="35701" y="95454"/>
                      </a:lnTo>
                      <a:cubicBezTo>
                        <a:pt x="51480" y="94862"/>
                        <a:pt x="62723" y="85593"/>
                        <a:pt x="62723" y="72379"/>
                      </a:cubicBezTo>
                      <a:cubicBezTo>
                        <a:pt x="62723" y="60152"/>
                        <a:pt x="54636" y="53052"/>
                        <a:pt x="35504" y="48910"/>
                      </a:cubicBezTo>
                      <a:close/>
                      <a:moveTo>
                        <a:pt x="29981" y="47727"/>
                      </a:moveTo>
                      <a:cubicBezTo>
                        <a:pt x="13610" y="43783"/>
                        <a:pt x="9665" y="38655"/>
                        <a:pt x="9665" y="30174"/>
                      </a:cubicBezTo>
                      <a:cubicBezTo>
                        <a:pt x="9665" y="21102"/>
                        <a:pt x="17752" y="14003"/>
                        <a:pt x="29981" y="13608"/>
                      </a:cubicBezTo>
                      <a:lnTo>
                        <a:pt x="29981" y="47727"/>
                      </a:lnTo>
                      <a:close/>
                      <a:moveTo>
                        <a:pt x="35504" y="89932"/>
                      </a:moveTo>
                      <a:lnTo>
                        <a:pt x="35504" y="55419"/>
                      </a:lnTo>
                      <a:cubicBezTo>
                        <a:pt x="51875" y="58969"/>
                        <a:pt x="56411" y="64293"/>
                        <a:pt x="56411" y="72971"/>
                      </a:cubicBezTo>
                      <a:cubicBezTo>
                        <a:pt x="56411" y="82438"/>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custDataLst>
                    <p:tags r:id="rId100"/>
                  </p:custDataLst>
                </p:nvPr>
              </p:nvSpPr>
              <p:spPr>
                <a:xfrm>
                  <a:off x="6116973" y="2810012"/>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2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400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6"/>
                        <a:pt x="34840"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1"/>
                        <a:pt x="47266" y="40627"/>
                        <a:pt x="42335" y="45163"/>
                      </a:cubicBezTo>
                      <a:lnTo>
                        <a:pt x="914" y="82043"/>
                      </a:lnTo>
                      <a:cubicBezTo>
                        <a:pt x="-270" y="83226"/>
                        <a:pt x="-270" y="85199"/>
                        <a:pt x="717" y="86579"/>
                      </a:cubicBezTo>
                      <a:cubicBezTo>
                        <a:pt x="1308" y="87171"/>
                        <a:pt x="2097" y="87368"/>
                        <a:pt x="3084" y="87368"/>
                      </a:cubicBezTo>
                      <a:lnTo>
                        <a:pt x="3675" y="87368"/>
                      </a:lnTo>
                      <a:lnTo>
                        <a:pt x="52986" y="87368"/>
                      </a:lnTo>
                      <a:cubicBezTo>
                        <a:pt x="54564" y="87368"/>
                        <a:pt x="55944" y="85988"/>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custDataLst>
                    <p:tags r:id="rId101"/>
                  </p:custDataLst>
                </p:nvPr>
              </p:nvSpPr>
              <p:spPr>
                <a:xfrm>
                  <a:off x="6195995" y="2885153"/>
                  <a:ext cx="12632" cy="12621"/>
                </a:xfrm>
                <a:custGeom>
                  <a:avLst/>
                  <a:gdLst>
                    <a:gd name="connsiteX0" fmla="*/ 6312 w 12632"/>
                    <a:gd name="connsiteY0" fmla="*/ 0 h 12621"/>
                    <a:gd name="connsiteX1" fmla="*/ 0 w 12632"/>
                    <a:gd name="connsiteY1" fmla="*/ 6311 h 12621"/>
                    <a:gd name="connsiteX2" fmla="*/ 6312 w 12632"/>
                    <a:gd name="connsiteY2" fmla="*/ 12622 h 12621"/>
                    <a:gd name="connsiteX3" fmla="*/ 12624 w 12632"/>
                    <a:gd name="connsiteY3" fmla="*/ 6311 h 12621"/>
                    <a:gd name="connsiteX4" fmla="*/ 6312 w 12632"/>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2" h="12621">
                      <a:moveTo>
                        <a:pt x="6312" y="0"/>
                      </a:moveTo>
                      <a:cubicBezTo>
                        <a:pt x="2761" y="0"/>
                        <a:pt x="0" y="2761"/>
                        <a:pt x="0" y="6311"/>
                      </a:cubicBezTo>
                      <a:cubicBezTo>
                        <a:pt x="0" y="9861"/>
                        <a:pt x="2761" y="12622"/>
                        <a:pt x="6312" y="12622"/>
                      </a:cubicBezTo>
                      <a:cubicBezTo>
                        <a:pt x="9862" y="12622"/>
                        <a:pt x="12624" y="9861"/>
                        <a:pt x="12624" y="6311"/>
                      </a:cubicBezTo>
                      <a:cubicBezTo>
                        <a:pt x="12821"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custDataLst>
                    <p:tags r:id="rId102"/>
                  </p:custDataLst>
                </p:nvPr>
              </p:nvSpPr>
              <p:spPr>
                <a:xfrm>
                  <a:off x="6222820" y="2810012"/>
                  <a:ext cx="52269" cy="87565"/>
                </a:xfrm>
                <a:custGeom>
                  <a:avLst/>
                  <a:gdLst>
                    <a:gd name="connsiteX0" fmla="*/ 48916 w 52269"/>
                    <a:gd name="connsiteY0" fmla="*/ 6311 h 87565"/>
                    <a:gd name="connsiteX1" fmla="*/ 52072 w 52269"/>
                    <a:gd name="connsiteY1" fmla="*/ 3156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4 w 52269"/>
                    <a:gd name="connsiteY9" fmla="*/ 40233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5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6"/>
                      </a:cubicBezTo>
                      <a:cubicBezTo>
                        <a:pt x="52072" y="1381"/>
                        <a:pt x="50691" y="0"/>
                        <a:pt x="48916" y="0"/>
                      </a:cubicBezTo>
                      <a:lnTo>
                        <a:pt x="7692" y="0"/>
                      </a:lnTo>
                      <a:cubicBezTo>
                        <a:pt x="6903" y="0"/>
                        <a:pt x="6114"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5"/>
                        <a:pt x="197" y="40035"/>
                        <a:pt x="394" y="40233"/>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2"/>
                      </a:cubicBezTo>
                      <a:cubicBezTo>
                        <a:pt x="34320" y="78888"/>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80"/>
                        <a:pt x="52269" y="57785"/>
                      </a:cubicBezTo>
                      <a:cubicBezTo>
                        <a:pt x="52269" y="50094"/>
                        <a:pt x="49508" y="42599"/>
                        <a:pt x="43590" y="36683"/>
                      </a:cubicBezTo>
                      <a:cubicBezTo>
                        <a:pt x="37870" y="30766"/>
                        <a:pt x="30178" y="28005"/>
                        <a:pt x="22485" y="28005"/>
                      </a:cubicBezTo>
                      <a:cubicBezTo>
                        <a:pt x="17160" y="28005"/>
                        <a:pt x="12032" y="29386"/>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custDataLst>
                    <p:tags r:id="rId103"/>
                  </p:custDataLst>
                </p:nvPr>
              </p:nvSpPr>
              <p:spPr>
                <a:xfrm>
                  <a:off x="6299547" y="2810012"/>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10 w 61342"/>
                    <a:gd name="connsiteY11" fmla="*/ 70999 h 87565"/>
                    <a:gd name="connsiteX12" fmla="*/ 6115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49"/>
                        <a:pt x="57989" y="21300"/>
                        <a:pt x="52664" y="13214"/>
                      </a:cubicBezTo>
                      <a:cubicBezTo>
                        <a:pt x="47338" y="5325"/>
                        <a:pt x="39646" y="0"/>
                        <a:pt x="30572" y="0"/>
                      </a:cubicBezTo>
                      <a:close/>
                      <a:moveTo>
                        <a:pt x="47535" y="70999"/>
                      </a:moveTo>
                      <a:cubicBezTo>
                        <a:pt x="42801" y="77704"/>
                        <a:pt x="36884" y="81451"/>
                        <a:pt x="30572" y="81451"/>
                      </a:cubicBezTo>
                      <a:cubicBezTo>
                        <a:pt x="24261" y="81451"/>
                        <a:pt x="18146" y="77507"/>
                        <a:pt x="13610" y="70999"/>
                      </a:cubicBezTo>
                      <a:cubicBezTo>
                        <a:pt x="9073" y="64293"/>
                        <a:pt x="6115" y="54630"/>
                        <a:pt x="6115" y="43783"/>
                      </a:cubicBezTo>
                      <a:cubicBezTo>
                        <a:pt x="6115"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293"/>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9" name="图形 3"/>
              <p:cNvGrpSpPr/>
              <p:nvPr/>
            </p:nvGrpSpPr>
            <p:grpSpPr>
              <a:xfrm>
                <a:off x="6033862" y="3698287"/>
                <a:ext cx="169825" cy="108076"/>
                <a:chOff x="6033862" y="3698287"/>
                <a:chExt cx="169825" cy="108076"/>
              </a:xfrm>
              <a:solidFill>
                <a:srgbClr val="3D5891"/>
              </a:solidFill>
            </p:grpSpPr>
            <p:sp>
              <p:nvSpPr>
                <p:cNvPr id="200" name="任意多边形: 形状 199"/>
                <p:cNvSpPr/>
                <p:nvPr>
                  <p:custDataLst>
                    <p:tags r:id="rId104"/>
                  </p:custDataLst>
                </p:nvPr>
              </p:nvSpPr>
              <p:spPr>
                <a:xfrm>
                  <a:off x="6033862" y="3698287"/>
                  <a:ext cx="62726" cy="108076"/>
                </a:xfrm>
                <a:custGeom>
                  <a:avLst/>
                  <a:gdLst>
                    <a:gd name="connsiteX0" fmla="*/ 35504 w 62726"/>
                    <a:gd name="connsiteY0" fmla="*/ 48910 h 108076"/>
                    <a:gd name="connsiteX1" fmla="*/ 35504 w 62726"/>
                    <a:gd name="connsiteY1" fmla="*/ 13805 h 108076"/>
                    <a:gd name="connsiteX2" fmla="*/ 54439 w 62726"/>
                    <a:gd name="connsiteY2" fmla="*/ 21891 h 108076"/>
                    <a:gd name="connsiteX3" fmla="*/ 56806 w 62726"/>
                    <a:gd name="connsiteY3" fmla="*/ 22680 h 108076"/>
                    <a:gd name="connsiteX4" fmla="*/ 60159 w 62726"/>
                    <a:gd name="connsiteY4" fmla="*/ 19525 h 108076"/>
                    <a:gd name="connsiteX5" fmla="*/ 58384 w 62726"/>
                    <a:gd name="connsiteY5" fmla="*/ 16566 h 108076"/>
                    <a:gd name="connsiteX6" fmla="*/ 35898 w 62726"/>
                    <a:gd name="connsiteY6" fmla="*/ 7889 h 108076"/>
                    <a:gd name="connsiteX7" fmla="*/ 35898 w 62726"/>
                    <a:gd name="connsiteY7" fmla="*/ 2958 h 108076"/>
                    <a:gd name="connsiteX8" fmla="*/ 32939 w 62726"/>
                    <a:gd name="connsiteY8" fmla="*/ 0 h 108076"/>
                    <a:gd name="connsiteX9" fmla="*/ 29981 w 62726"/>
                    <a:gd name="connsiteY9" fmla="*/ 2958 h 108076"/>
                    <a:gd name="connsiteX10" fmla="*/ 29981 w 62726"/>
                    <a:gd name="connsiteY10" fmla="*/ 7692 h 108076"/>
                    <a:gd name="connsiteX11" fmla="*/ 3353 w 62726"/>
                    <a:gd name="connsiteY11" fmla="*/ 30372 h 108076"/>
                    <a:gd name="connsiteX12" fmla="*/ 30178 w 62726"/>
                    <a:gd name="connsiteY12" fmla="*/ 53841 h 108076"/>
                    <a:gd name="connsiteX13" fmla="*/ 30178 w 62726"/>
                    <a:gd name="connsiteY13" fmla="*/ 89537 h 108076"/>
                    <a:gd name="connsiteX14" fmla="*/ 5523 w 62726"/>
                    <a:gd name="connsiteY14" fmla="*/ 78099 h 108076"/>
                    <a:gd name="connsiteX15" fmla="*/ 3156 w 62726"/>
                    <a:gd name="connsiteY15" fmla="*/ 77310 h 108076"/>
                    <a:gd name="connsiteX16" fmla="*/ 0 w 62726"/>
                    <a:gd name="connsiteY16" fmla="*/ 80465 h 108076"/>
                    <a:gd name="connsiteX17" fmla="*/ 1381 w 62726"/>
                    <a:gd name="connsiteY17" fmla="*/ 83029 h 108076"/>
                    <a:gd name="connsiteX18" fmla="*/ 29784 w 62726"/>
                    <a:gd name="connsiteY18" fmla="*/ 95257 h 108076"/>
                    <a:gd name="connsiteX19" fmla="*/ 29784 w 62726"/>
                    <a:gd name="connsiteY19" fmla="*/ 105118 h 108076"/>
                    <a:gd name="connsiteX20" fmla="*/ 32742 w 62726"/>
                    <a:gd name="connsiteY20" fmla="*/ 108076 h 108076"/>
                    <a:gd name="connsiteX21" fmla="*/ 35701 w 62726"/>
                    <a:gd name="connsiteY21" fmla="*/ 105118 h 108076"/>
                    <a:gd name="connsiteX22" fmla="*/ 35701 w 62726"/>
                    <a:gd name="connsiteY22" fmla="*/ 95454 h 108076"/>
                    <a:gd name="connsiteX23" fmla="*/ 62723 w 62726"/>
                    <a:gd name="connsiteY23" fmla="*/ 72380 h 108076"/>
                    <a:gd name="connsiteX24" fmla="*/ 35504 w 62726"/>
                    <a:gd name="connsiteY24" fmla="*/ 48910 h 108076"/>
                    <a:gd name="connsiteX25" fmla="*/ 29981 w 62726"/>
                    <a:gd name="connsiteY25" fmla="*/ 47727 h 108076"/>
                    <a:gd name="connsiteX26" fmla="*/ 9665 w 62726"/>
                    <a:gd name="connsiteY26" fmla="*/ 30175 h 108076"/>
                    <a:gd name="connsiteX27" fmla="*/ 29981 w 62726"/>
                    <a:gd name="connsiteY27" fmla="*/ 13608 h 108076"/>
                    <a:gd name="connsiteX28" fmla="*/ 29981 w 62726"/>
                    <a:gd name="connsiteY28" fmla="*/ 47727 h 108076"/>
                    <a:gd name="connsiteX29" fmla="*/ 35504 w 62726"/>
                    <a:gd name="connsiteY29" fmla="*/ 89735 h 108076"/>
                    <a:gd name="connsiteX30" fmla="*/ 35504 w 62726"/>
                    <a:gd name="connsiteY30" fmla="*/ 55221 h 108076"/>
                    <a:gd name="connsiteX31" fmla="*/ 56411 w 62726"/>
                    <a:gd name="connsiteY31" fmla="*/ 72774 h 108076"/>
                    <a:gd name="connsiteX32" fmla="*/ 35504 w 62726"/>
                    <a:gd name="connsiteY32" fmla="*/ 89735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6"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4" y="95257"/>
                      </a:cubicBezTo>
                      <a:lnTo>
                        <a:pt x="29784" y="105118"/>
                      </a:lnTo>
                      <a:cubicBezTo>
                        <a:pt x="29784" y="106696"/>
                        <a:pt x="31164" y="108076"/>
                        <a:pt x="32742" y="108076"/>
                      </a:cubicBezTo>
                      <a:cubicBezTo>
                        <a:pt x="34320" y="108076"/>
                        <a:pt x="35701" y="106696"/>
                        <a:pt x="35701" y="105118"/>
                      </a:cubicBezTo>
                      <a:lnTo>
                        <a:pt x="35701" y="95454"/>
                      </a:lnTo>
                      <a:cubicBezTo>
                        <a:pt x="51480" y="94863"/>
                        <a:pt x="62723" y="85593"/>
                        <a:pt x="62723" y="72380"/>
                      </a:cubicBezTo>
                      <a:cubicBezTo>
                        <a:pt x="62920" y="59955"/>
                        <a:pt x="54833" y="52855"/>
                        <a:pt x="35504" y="48910"/>
                      </a:cubicBezTo>
                      <a:close/>
                      <a:moveTo>
                        <a:pt x="29981" y="47727"/>
                      </a:moveTo>
                      <a:cubicBezTo>
                        <a:pt x="13610" y="43783"/>
                        <a:pt x="9665" y="38655"/>
                        <a:pt x="9665" y="30175"/>
                      </a:cubicBezTo>
                      <a:cubicBezTo>
                        <a:pt x="9665" y="21103"/>
                        <a:pt x="17752" y="14003"/>
                        <a:pt x="29981" y="13608"/>
                      </a:cubicBezTo>
                      <a:lnTo>
                        <a:pt x="29981" y="47727"/>
                      </a:lnTo>
                      <a:close/>
                      <a:moveTo>
                        <a:pt x="35504" y="89735"/>
                      </a:moveTo>
                      <a:lnTo>
                        <a:pt x="35504" y="55221"/>
                      </a:lnTo>
                      <a:cubicBezTo>
                        <a:pt x="51875" y="58771"/>
                        <a:pt x="56411" y="64096"/>
                        <a:pt x="56411" y="72774"/>
                      </a:cubicBezTo>
                      <a:cubicBezTo>
                        <a:pt x="56411"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custDataLst>
                    <p:tags r:id="rId105"/>
                  </p:custDataLst>
                </p:nvPr>
              </p:nvSpPr>
              <p:spPr>
                <a:xfrm>
                  <a:off x="6191064" y="3781316"/>
                  <a:ext cx="12623" cy="12621"/>
                </a:xfrm>
                <a:custGeom>
                  <a:avLst/>
                  <a:gdLst>
                    <a:gd name="connsiteX0" fmla="*/ 6312 w 12623"/>
                    <a:gd name="connsiteY0" fmla="*/ 0 h 12621"/>
                    <a:gd name="connsiteX1" fmla="*/ 0 w 12623"/>
                    <a:gd name="connsiteY1" fmla="*/ 6311 h 12621"/>
                    <a:gd name="connsiteX2" fmla="*/ 6312 w 12623"/>
                    <a:gd name="connsiteY2" fmla="*/ 12622 h 12621"/>
                    <a:gd name="connsiteX3" fmla="*/ 12624 w 12623"/>
                    <a:gd name="connsiteY3" fmla="*/ 6311 h 12621"/>
                    <a:gd name="connsiteX4" fmla="*/ 6312 w 12623"/>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1">
                      <a:moveTo>
                        <a:pt x="6312" y="0"/>
                      </a:moveTo>
                      <a:cubicBezTo>
                        <a:pt x="2761" y="0"/>
                        <a:pt x="0" y="2761"/>
                        <a:pt x="0" y="6311"/>
                      </a:cubicBezTo>
                      <a:cubicBezTo>
                        <a:pt x="0" y="9861"/>
                        <a:pt x="2761" y="12622"/>
                        <a:pt x="6312" y="12622"/>
                      </a:cubicBezTo>
                      <a:cubicBezTo>
                        <a:pt x="9862" y="12622"/>
                        <a:pt x="12624" y="9861"/>
                        <a:pt x="12624" y="6311"/>
                      </a:cubicBezTo>
                      <a:cubicBezTo>
                        <a:pt x="12624" y="2564"/>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2" name="图形 3"/>
              <p:cNvGrpSpPr/>
              <p:nvPr/>
            </p:nvGrpSpPr>
            <p:grpSpPr>
              <a:xfrm>
                <a:off x="6895020" y="3700456"/>
                <a:ext cx="321898" cy="960859"/>
                <a:chOff x="6895020" y="3700456"/>
                <a:chExt cx="321898" cy="960859"/>
              </a:xfrm>
              <a:solidFill>
                <a:srgbClr val="3D5891"/>
              </a:solidFill>
            </p:grpSpPr>
            <p:sp>
              <p:nvSpPr>
                <p:cNvPr id="203" name="任意多边形: 形状 202"/>
                <p:cNvSpPr/>
                <p:nvPr>
                  <p:custDataLst>
                    <p:tags r:id="rId106"/>
                  </p:custDataLst>
                </p:nvPr>
              </p:nvSpPr>
              <p:spPr>
                <a:xfrm>
                  <a:off x="6895020" y="3700456"/>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4 h 108075"/>
                    <a:gd name="connsiteX5" fmla="*/ 58384 w 62722"/>
                    <a:gd name="connsiteY5" fmla="*/ 16566 h 108075"/>
                    <a:gd name="connsiteX6" fmla="*/ 35898 w 62722"/>
                    <a:gd name="connsiteY6" fmla="*/ 7889 h 108075"/>
                    <a:gd name="connsiteX7" fmla="*/ 35898 w 62722"/>
                    <a:gd name="connsiteY7" fmla="*/ 2958 h 108075"/>
                    <a:gd name="connsiteX8" fmla="*/ 32940 w 62722"/>
                    <a:gd name="connsiteY8" fmla="*/ 0 h 108075"/>
                    <a:gd name="connsiteX9" fmla="*/ 29981 w 62722"/>
                    <a:gd name="connsiteY9" fmla="*/ 2958 h 108075"/>
                    <a:gd name="connsiteX10" fmla="*/ 29981 w 62722"/>
                    <a:gd name="connsiteY10" fmla="*/ 7691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4 w 62722"/>
                    <a:gd name="connsiteY18" fmla="*/ 95257 h 108075"/>
                    <a:gd name="connsiteX19" fmla="*/ 29784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784 w 62722"/>
                    <a:gd name="connsiteY25" fmla="*/ 47727 h 108075"/>
                    <a:gd name="connsiteX26" fmla="*/ 9468 w 62722"/>
                    <a:gd name="connsiteY26" fmla="*/ 30174 h 108075"/>
                    <a:gd name="connsiteX27" fmla="*/ 29784 w 62722"/>
                    <a:gd name="connsiteY27" fmla="*/ 13608 h 108075"/>
                    <a:gd name="connsiteX28" fmla="*/ 29784 w 62722"/>
                    <a:gd name="connsiteY28" fmla="*/ 47727 h 108075"/>
                    <a:gd name="connsiteX29" fmla="*/ 35504 w 62722"/>
                    <a:gd name="connsiteY29" fmla="*/ 89735 h 108075"/>
                    <a:gd name="connsiteX30" fmla="*/ 35504 w 62722"/>
                    <a:gd name="connsiteY30" fmla="*/ 55221 h 108075"/>
                    <a:gd name="connsiteX31" fmla="*/ 56411 w 62722"/>
                    <a:gd name="connsiteY31" fmla="*/ 72774 h 108075"/>
                    <a:gd name="connsiteX32" fmla="*/ 35504 w 62722"/>
                    <a:gd name="connsiteY32" fmla="*/ 89735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4"/>
                      </a:cubicBezTo>
                      <a:cubicBezTo>
                        <a:pt x="60159" y="18341"/>
                        <a:pt x="59567" y="17552"/>
                        <a:pt x="58384" y="16566"/>
                      </a:cubicBezTo>
                      <a:cubicBezTo>
                        <a:pt x="51480" y="11636"/>
                        <a:pt x="44971" y="8480"/>
                        <a:pt x="35898" y="7889"/>
                      </a:cubicBezTo>
                      <a:lnTo>
                        <a:pt x="35898" y="2958"/>
                      </a:lnTo>
                      <a:cubicBezTo>
                        <a:pt x="35898" y="1380"/>
                        <a:pt x="34517" y="0"/>
                        <a:pt x="32940" y="0"/>
                      </a:cubicBezTo>
                      <a:cubicBezTo>
                        <a:pt x="31361" y="0"/>
                        <a:pt x="29981" y="1380"/>
                        <a:pt x="29981" y="2958"/>
                      </a:cubicBezTo>
                      <a:lnTo>
                        <a:pt x="29981" y="7691"/>
                      </a:lnTo>
                      <a:cubicBezTo>
                        <a:pt x="14596" y="8086"/>
                        <a:pt x="3353" y="17750"/>
                        <a:pt x="3353" y="30372"/>
                      </a:cubicBezTo>
                      <a:cubicBezTo>
                        <a:pt x="3353" y="42796"/>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8"/>
                        <a:pt x="592" y="82437"/>
                        <a:pt x="1381" y="83029"/>
                      </a:cubicBezTo>
                      <a:cubicBezTo>
                        <a:pt x="9862" y="90326"/>
                        <a:pt x="18738" y="94271"/>
                        <a:pt x="29784" y="95257"/>
                      </a:cubicBezTo>
                      <a:lnTo>
                        <a:pt x="29784" y="105118"/>
                      </a:lnTo>
                      <a:cubicBezTo>
                        <a:pt x="29784" y="106695"/>
                        <a:pt x="31164" y="108076"/>
                        <a:pt x="32742" y="108076"/>
                      </a:cubicBezTo>
                      <a:cubicBezTo>
                        <a:pt x="34320" y="108076"/>
                        <a:pt x="35701" y="106695"/>
                        <a:pt x="35701" y="105118"/>
                      </a:cubicBezTo>
                      <a:lnTo>
                        <a:pt x="35701" y="95454"/>
                      </a:lnTo>
                      <a:cubicBezTo>
                        <a:pt x="51480" y="94862"/>
                        <a:pt x="62723" y="85593"/>
                        <a:pt x="62723" y="72379"/>
                      </a:cubicBezTo>
                      <a:cubicBezTo>
                        <a:pt x="62723" y="59954"/>
                        <a:pt x="54636" y="52855"/>
                        <a:pt x="35504" y="48910"/>
                      </a:cubicBezTo>
                      <a:close/>
                      <a:moveTo>
                        <a:pt x="29784" y="47727"/>
                      </a:moveTo>
                      <a:cubicBezTo>
                        <a:pt x="13413" y="43783"/>
                        <a:pt x="9468" y="38655"/>
                        <a:pt x="9468" y="30174"/>
                      </a:cubicBezTo>
                      <a:cubicBezTo>
                        <a:pt x="9468" y="21102"/>
                        <a:pt x="17555" y="14002"/>
                        <a:pt x="29784" y="13608"/>
                      </a:cubicBezTo>
                      <a:lnTo>
                        <a:pt x="29784"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custDataLst>
                    <p:tags r:id="rId107"/>
                  </p:custDataLst>
                </p:nvPr>
              </p:nvSpPr>
              <p:spPr>
                <a:xfrm>
                  <a:off x="6973002" y="3708345"/>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1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399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5"/>
                        <a:pt x="34840" y="0"/>
                        <a:pt x="27147" y="0"/>
                      </a:cubicBezTo>
                      <a:cubicBezTo>
                        <a:pt x="20244" y="0"/>
                        <a:pt x="13143" y="2564"/>
                        <a:pt x="7620" y="7297"/>
                      </a:cubicBezTo>
                      <a:lnTo>
                        <a:pt x="3281" y="11241"/>
                      </a:lnTo>
                      <a:cubicBezTo>
                        <a:pt x="2098" y="12227"/>
                        <a:pt x="1900" y="14200"/>
                        <a:pt x="3084" y="15580"/>
                      </a:cubicBezTo>
                      <a:cubicBezTo>
                        <a:pt x="4070" y="16764"/>
                        <a:pt x="6042" y="16961"/>
                        <a:pt x="7423" y="15778"/>
                      </a:cubicBezTo>
                      <a:lnTo>
                        <a:pt x="11762" y="11833"/>
                      </a:lnTo>
                      <a:cubicBezTo>
                        <a:pt x="16102" y="7889"/>
                        <a:pt x="21624" y="6114"/>
                        <a:pt x="27147" y="6114"/>
                      </a:cubicBezTo>
                      <a:cubicBezTo>
                        <a:pt x="33262" y="6114"/>
                        <a:pt x="39573" y="8677"/>
                        <a:pt x="43913" y="13411"/>
                      </a:cubicBezTo>
                      <a:cubicBezTo>
                        <a:pt x="47858" y="17750"/>
                        <a:pt x="49830" y="23075"/>
                        <a:pt x="49830" y="28399"/>
                      </a:cubicBezTo>
                      <a:cubicBezTo>
                        <a:pt x="49830" y="34710"/>
                        <a:pt x="47266" y="40627"/>
                        <a:pt x="42335" y="45163"/>
                      </a:cubicBezTo>
                      <a:lnTo>
                        <a:pt x="914" y="82043"/>
                      </a:lnTo>
                      <a:cubicBezTo>
                        <a:pt x="-270" y="83226"/>
                        <a:pt x="-270" y="85199"/>
                        <a:pt x="717" y="86579"/>
                      </a:cubicBezTo>
                      <a:cubicBezTo>
                        <a:pt x="1309" y="87171"/>
                        <a:pt x="2098" y="87368"/>
                        <a:pt x="3084" y="87368"/>
                      </a:cubicBezTo>
                      <a:lnTo>
                        <a:pt x="3675" y="87368"/>
                      </a:lnTo>
                      <a:lnTo>
                        <a:pt x="52986" y="87368"/>
                      </a:lnTo>
                      <a:cubicBezTo>
                        <a:pt x="54564" y="87368"/>
                        <a:pt x="55944" y="85987"/>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custDataLst>
                    <p:tags r:id="rId108"/>
                  </p:custDataLst>
                </p:nvPr>
              </p:nvSpPr>
              <p:spPr>
                <a:xfrm>
                  <a:off x="7052024" y="3783485"/>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custDataLst>
                    <p:tags r:id="rId109"/>
                  </p:custDataLst>
                </p:nvPr>
              </p:nvSpPr>
              <p:spPr>
                <a:xfrm>
                  <a:off x="7078849" y="3708345"/>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6 w 52269"/>
                    <a:gd name="connsiteY5" fmla="*/ 2958 h 87565"/>
                    <a:gd name="connsiteX6" fmla="*/ 197 w 52269"/>
                    <a:gd name="connsiteY6" fmla="*/ 38260 h 87565"/>
                    <a:gd name="connsiteX7" fmla="*/ 0 w 52269"/>
                    <a:gd name="connsiteY7" fmla="*/ 38852 h 87565"/>
                    <a:gd name="connsiteX8" fmla="*/ 197 w 52269"/>
                    <a:gd name="connsiteY8" fmla="*/ 39838 h 87565"/>
                    <a:gd name="connsiteX9" fmla="*/ 394 w 52269"/>
                    <a:gd name="connsiteY9" fmla="*/ 40232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1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6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0"/>
                        <a:pt x="50691" y="0"/>
                        <a:pt x="48916" y="0"/>
                      </a:cubicBezTo>
                      <a:lnTo>
                        <a:pt x="7692" y="0"/>
                      </a:lnTo>
                      <a:cubicBezTo>
                        <a:pt x="6903" y="0"/>
                        <a:pt x="6114" y="197"/>
                        <a:pt x="5720" y="789"/>
                      </a:cubicBezTo>
                      <a:cubicBezTo>
                        <a:pt x="4931" y="1380"/>
                        <a:pt x="4536" y="1972"/>
                        <a:pt x="4536" y="2958"/>
                      </a:cubicBezTo>
                      <a:lnTo>
                        <a:pt x="197" y="38260"/>
                      </a:lnTo>
                      <a:cubicBezTo>
                        <a:pt x="197" y="38458"/>
                        <a:pt x="0" y="38852"/>
                        <a:pt x="0" y="38852"/>
                      </a:cubicBezTo>
                      <a:cubicBezTo>
                        <a:pt x="0" y="39246"/>
                        <a:pt x="0" y="39641"/>
                        <a:pt x="197" y="39838"/>
                      </a:cubicBezTo>
                      <a:cubicBezTo>
                        <a:pt x="197" y="40035"/>
                        <a:pt x="197" y="40035"/>
                        <a:pt x="394" y="40232"/>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1"/>
                      </a:cubicBezTo>
                      <a:cubicBezTo>
                        <a:pt x="34517" y="79085"/>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79"/>
                        <a:pt x="52269" y="57785"/>
                      </a:cubicBezTo>
                      <a:cubicBezTo>
                        <a:pt x="52269" y="50093"/>
                        <a:pt x="49508" y="42599"/>
                        <a:pt x="43590" y="36683"/>
                      </a:cubicBezTo>
                      <a:cubicBezTo>
                        <a:pt x="37870" y="30766"/>
                        <a:pt x="30178" y="28005"/>
                        <a:pt x="22486" y="28005"/>
                      </a:cubicBezTo>
                      <a:cubicBezTo>
                        <a:pt x="17160" y="28005"/>
                        <a:pt x="12032" y="29385"/>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custDataLst>
                    <p:tags r:id="rId110"/>
                  </p:custDataLst>
                </p:nvPr>
              </p:nvSpPr>
              <p:spPr>
                <a:xfrm>
                  <a:off x="7155576" y="3708345"/>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1 h 87565"/>
                    <a:gd name="connsiteX4" fmla="*/ 30572 w 61342"/>
                    <a:gd name="connsiteY4" fmla="*/ 87565 h 87565"/>
                    <a:gd name="connsiteX5" fmla="*/ 52663 w 61342"/>
                    <a:gd name="connsiteY5" fmla="*/ 74351 h 87565"/>
                    <a:gd name="connsiteX6" fmla="*/ 61342 w 61342"/>
                    <a:gd name="connsiteY6" fmla="*/ 43783 h 87565"/>
                    <a:gd name="connsiteX7" fmla="*/ 52663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09 w 61342"/>
                    <a:gd name="connsiteY11" fmla="*/ 70999 h 87565"/>
                    <a:gd name="connsiteX12" fmla="*/ 6114 w 61342"/>
                    <a:gd name="connsiteY12" fmla="*/ 43783 h 87565"/>
                    <a:gd name="connsiteX13" fmla="*/ 13609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1"/>
                      </a:cubicBezTo>
                      <a:cubicBezTo>
                        <a:pt x="14004" y="82240"/>
                        <a:pt x="21697" y="87565"/>
                        <a:pt x="30572" y="87565"/>
                      </a:cubicBezTo>
                      <a:cubicBezTo>
                        <a:pt x="39646" y="87565"/>
                        <a:pt x="47338" y="82240"/>
                        <a:pt x="52663" y="74351"/>
                      </a:cubicBezTo>
                      <a:cubicBezTo>
                        <a:pt x="57989" y="66266"/>
                        <a:pt x="61342" y="55616"/>
                        <a:pt x="61342" y="43783"/>
                      </a:cubicBezTo>
                      <a:cubicBezTo>
                        <a:pt x="61342" y="31949"/>
                        <a:pt x="57989" y="21300"/>
                        <a:pt x="52663" y="13214"/>
                      </a:cubicBezTo>
                      <a:cubicBezTo>
                        <a:pt x="47338" y="5325"/>
                        <a:pt x="39646" y="0"/>
                        <a:pt x="30572" y="0"/>
                      </a:cubicBezTo>
                      <a:close/>
                      <a:moveTo>
                        <a:pt x="47535" y="70999"/>
                      </a:moveTo>
                      <a:cubicBezTo>
                        <a:pt x="42801" y="77704"/>
                        <a:pt x="36884" y="81451"/>
                        <a:pt x="30572" y="81451"/>
                      </a:cubicBezTo>
                      <a:cubicBezTo>
                        <a:pt x="24261" y="81451"/>
                        <a:pt x="18146" y="77507"/>
                        <a:pt x="13609" y="70999"/>
                      </a:cubicBezTo>
                      <a:cubicBezTo>
                        <a:pt x="9073" y="64293"/>
                        <a:pt x="6114" y="54630"/>
                        <a:pt x="6114" y="43783"/>
                      </a:cubicBezTo>
                      <a:cubicBezTo>
                        <a:pt x="6114" y="32935"/>
                        <a:pt x="9073" y="23469"/>
                        <a:pt x="13609" y="16566"/>
                      </a:cubicBezTo>
                      <a:cubicBezTo>
                        <a:pt x="18146" y="9664"/>
                        <a:pt x="24261" y="6114"/>
                        <a:pt x="30572" y="6114"/>
                      </a:cubicBezTo>
                      <a:cubicBezTo>
                        <a:pt x="36884" y="6114"/>
                        <a:pt x="42801" y="9664"/>
                        <a:pt x="47535" y="16566"/>
                      </a:cubicBezTo>
                      <a:cubicBezTo>
                        <a:pt x="52072" y="23272"/>
                        <a:pt x="55030" y="32935"/>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04"/>
                <p:cNvSpPr/>
                <p:nvPr>
                  <p:custDataLst>
                    <p:tags r:id="rId111"/>
                  </p:custDataLst>
                </p:nvPr>
              </p:nvSpPr>
              <p:spPr>
                <a:xfrm>
                  <a:off x="7052796" y="4648693"/>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 name="图形 3"/>
              <p:cNvGrpSpPr/>
              <p:nvPr/>
            </p:nvGrpSpPr>
            <p:grpSpPr>
              <a:xfrm>
                <a:off x="6888905" y="2796602"/>
                <a:ext cx="169627" cy="108273"/>
                <a:chOff x="6888905" y="2796602"/>
                <a:chExt cx="169627" cy="108273"/>
              </a:xfrm>
              <a:solidFill>
                <a:srgbClr val="3D5891"/>
              </a:solidFill>
            </p:grpSpPr>
            <p:sp>
              <p:nvSpPr>
                <p:cNvPr id="209" name="任意多边形: 形状 208"/>
                <p:cNvSpPr/>
                <p:nvPr>
                  <p:custDataLst>
                    <p:tags r:id="rId112"/>
                  </p:custDataLst>
                </p:nvPr>
              </p:nvSpPr>
              <p:spPr>
                <a:xfrm>
                  <a:off x="6888905" y="2796602"/>
                  <a:ext cx="62722" cy="108273"/>
                </a:xfrm>
                <a:custGeom>
                  <a:avLst/>
                  <a:gdLst>
                    <a:gd name="connsiteX0" fmla="*/ 35504 w 62722"/>
                    <a:gd name="connsiteY0" fmla="*/ 48910 h 108273"/>
                    <a:gd name="connsiteX1" fmla="*/ 35504 w 62722"/>
                    <a:gd name="connsiteY1" fmla="*/ 13805 h 108273"/>
                    <a:gd name="connsiteX2" fmla="*/ 54439 w 62722"/>
                    <a:gd name="connsiteY2" fmla="*/ 21891 h 108273"/>
                    <a:gd name="connsiteX3" fmla="*/ 56806 w 62722"/>
                    <a:gd name="connsiteY3" fmla="*/ 22680 h 108273"/>
                    <a:gd name="connsiteX4" fmla="*/ 60159 w 62722"/>
                    <a:gd name="connsiteY4" fmla="*/ 19525 h 108273"/>
                    <a:gd name="connsiteX5" fmla="*/ 58384 w 62722"/>
                    <a:gd name="connsiteY5" fmla="*/ 16566 h 108273"/>
                    <a:gd name="connsiteX6" fmla="*/ 35898 w 62722"/>
                    <a:gd name="connsiteY6" fmla="*/ 7889 h 108273"/>
                    <a:gd name="connsiteX7" fmla="*/ 35898 w 62722"/>
                    <a:gd name="connsiteY7" fmla="*/ 2958 h 108273"/>
                    <a:gd name="connsiteX8" fmla="*/ 32940 w 62722"/>
                    <a:gd name="connsiteY8" fmla="*/ 0 h 108273"/>
                    <a:gd name="connsiteX9" fmla="*/ 29981 w 62722"/>
                    <a:gd name="connsiteY9" fmla="*/ 2958 h 108273"/>
                    <a:gd name="connsiteX10" fmla="*/ 29981 w 62722"/>
                    <a:gd name="connsiteY10" fmla="*/ 7692 h 108273"/>
                    <a:gd name="connsiteX11" fmla="*/ 3353 w 62722"/>
                    <a:gd name="connsiteY11" fmla="*/ 30372 h 108273"/>
                    <a:gd name="connsiteX12" fmla="*/ 30178 w 62722"/>
                    <a:gd name="connsiteY12" fmla="*/ 53841 h 108273"/>
                    <a:gd name="connsiteX13" fmla="*/ 30178 w 62722"/>
                    <a:gd name="connsiteY13" fmla="*/ 89735 h 108273"/>
                    <a:gd name="connsiteX14" fmla="*/ 5523 w 62722"/>
                    <a:gd name="connsiteY14" fmla="*/ 78296 h 108273"/>
                    <a:gd name="connsiteX15" fmla="*/ 3156 w 62722"/>
                    <a:gd name="connsiteY15" fmla="*/ 77507 h 108273"/>
                    <a:gd name="connsiteX16" fmla="*/ 0 w 62722"/>
                    <a:gd name="connsiteY16" fmla="*/ 80663 h 108273"/>
                    <a:gd name="connsiteX17" fmla="*/ 1381 w 62722"/>
                    <a:gd name="connsiteY17" fmla="*/ 83226 h 108273"/>
                    <a:gd name="connsiteX18" fmla="*/ 29783 w 62722"/>
                    <a:gd name="connsiteY18" fmla="*/ 95454 h 108273"/>
                    <a:gd name="connsiteX19" fmla="*/ 29783 w 62722"/>
                    <a:gd name="connsiteY19" fmla="*/ 105315 h 108273"/>
                    <a:gd name="connsiteX20" fmla="*/ 32742 w 62722"/>
                    <a:gd name="connsiteY20" fmla="*/ 108273 h 108273"/>
                    <a:gd name="connsiteX21" fmla="*/ 35701 w 62722"/>
                    <a:gd name="connsiteY21" fmla="*/ 105315 h 108273"/>
                    <a:gd name="connsiteX22" fmla="*/ 35701 w 62722"/>
                    <a:gd name="connsiteY22" fmla="*/ 95651 h 108273"/>
                    <a:gd name="connsiteX23" fmla="*/ 62723 w 62722"/>
                    <a:gd name="connsiteY23" fmla="*/ 72577 h 108273"/>
                    <a:gd name="connsiteX24" fmla="*/ 35504 w 62722"/>
                    <a:gd name="connsiteY24" fmla="*/ 48910 h 108273"/>
                    <a:gd name="connsiteX25" fmla="*/ 29783 w 62722"/>
                    <a:gd name="connsiteY25" fmla="*/ 47727 h 108273"/>
                    <a:gd name="connsiteX26" fmla="*/ 9468 w 62722"/>
                    <a:gd name="connsiteY26" fmla="*/ 30174 h 108273"/>
                    <a:gd name="connsiteX27" fmla="*/ 29783 w 62722"/>
                    <a:gd name="connsiteY27" fmla="*/ 13608 h 108273"/>
                    <a:gd name="connsiteX28" fmla="*/ 29783 w 62722"/>
                    <a:gd name="connsiteY28" fmla="*/ 47727 h 108273"/>
                    <a:gd name="connsiteX29" fmla="*/ 35504 w 62722"/>
                    <a:gd name="connsiteY29" fmla="*/ 89735 h 108273"/>
                    <a:gd name="connsiteX30" fmla="*/ 35504 w 62722"/>
                    <a:gd name="connsiteY30" fmla="*/ 55221 h 108273"/>
                    <a:gd name="connsiteX31" fmla="*/ 56411 w 62722"/>
                    <a:gd name="connsiteY31" fmla="*/ 72774 h 108273"/>
                    <a:gd name="connsiteX32" fmla="*/ 35504 w 62722"/>
                    <a:gd name="connsiteY32" fmla="*/ 89735 h 1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273">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40"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735"/>
                      </a:lnTo>
                      <a:cubicBezTo>
                        <a:pt x="20316" y="88749"/>
                        <a:pt x="12624" y="84804"/>
                        <a:pt x="5523" y="78296"/>
                      </a:cubicBezTo>
                      <a:cubicBezTo>
                        <a:pt x="5128" y="77901"/>
                        <a:pt x="4339" y="77507"/>
                        <a:pt x="3156" y="77507"/>
                      </a:cubicBezTo>
                      <a:cubicBezTo>
                        <a:pt x="1578" y="77507"/>
                        <a:pt x="0" y="79085"/>
                        <a:pt x="0" y="80663"/>
                      </a:cubicBezTo>
                      <a:cubicBezTo>
                        <a:pt x="0" y="81846"/>
                        <a:pt x="592" y="82635"/>
                        <a:pt x="1381" y="83226"/>
                      </a:cubicBezTo>
                      <a:cubicBezTo>
                        <a:pt x="9862" y="90524"/>
                        <a:pt x="18738" y="94468"/>
                        <a:pt x="29783" y="95454"/>
                      </a:cubicBezTo>
                      <a:lnTo>
                        <a:pt x="29783" y="105315"/>
                      </a:lnTo>
                      <a:cubicBezTo>
                        <a:pt x="29783" y="106893"/>
                        <a:pt x="31164" y="108273"/>
                        <a:pt x="32742" y="108273"/>
                      </a:cubicBezTo>
                      <a:cubicBezTo>
                        <a:pt x="34320" y="108273"/>
                        <a:pt x="35701" y="106893"/>
                        <a:pt x="35701" y="105315"/>
                      </a:cubicBezTo>
                      <a:lnTo>
                        <a:pt x="35701" y="95651"/>
                      </a:lnTo>
                      <a:cubicBezTo>
                        <a:pt x="51480" y="95060"/>
                        <a:pt x="62723" y="85790"/>
                        <a:pt x="62723" y="72577"/>
                      </a:cubicBezTo>
                      <a:cubicBezTo>
                        <a:pt x="62723" y="59955"/>
                        <a:pt x="54636" y="52855"/>
                        <a:pt x="35504" y="48910"/>
                      </a:cubicBezTo>
                      <a:close/>
                      <a:moveTo>
                        <a:pt x="29783" y="47727"/>
                      </a:moveTo>
                      <a:cubicBezTo>
                        <a:pt x="13413" y="43783"/>
                        <a:pt x="9468" y="38655"/>
                        <a:pt x="9468" y="30174"/>
                      </a:cubicBezTo>
                      <a:cubicBezTo>
                        <a:pt x="9468" y="21102"/>
                        <a:pt x="17555" y="14002"/>
                        <a:pt x="29783" y="13608"/>
                      </a:cubicBezTo>
                      <a:lnTo>
                        <a:pt x="29783"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custDataLst>
                    <p:tags r:id="rId113"/>
                  </p:custDataLst>
                </p:nvPr>
              </p:nvSpPr>
              <p:spPr>
                <a:xfrm>
                  <a:off x="7045909" y="2879631"/>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1" name="图形 3"/>
              <p:cNvGrpSpPr/>
              <p:nvPr/>
            </p:nvGrpSpPr>
            <p:grpSpPr>
              <a:xfrm>
                <a:off x="6114929" y="3703020"/>
                <a:ext cx="233731" cy="94862"/>
                <a:chOff x="6114929" y="3703020"/>
                <a:chExt cx="233731" cy="94862"/>
              </a:xfrm>
              <a:solidFill>
                <a:srgbClr val="3D5891"/>
              </a:solidFill>
            </p:grpSpPr>
            <p:sp>
              <p:nvSpPr>
                <p:cNvPr id="212" name="任意多边形: 形状 211"/>
                <p:cNvSpPr/>
                <p:nvPr>
                  <p:custDataLst>
                    <p:tags r:id="rId114"/>
                  </p:custDataLst>
                </p:nvPr>
              </p:nvSpPr>
              <p:spPr>
                <a:xfrm>
                  <a:off x="6114929" y="3703020"/>
                  <a:ext cx="60355" cy="94862"/>
                </a:xfrm>
                <a:custGeom>
                  <a:avLst/>
                  <a:gdLst>
                    <a:gd name="connsiteX0" fmla="*/ 42999 w 60355"/>
                    <a:gd name="connsiteY0" fmla="*/ 42205 h 94862"/>
                    <a:gd name="connsiteX1" fmla="*/ 42999 w 60355"/>
                    <a:gd name="connsiteY1" fmla="*/ 42008 h 94862"/>
                    <a:gd name="connsiteX2" fmla="*/ 55819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6"/>
                        <a:pt x="55819" y="34119"/>
                        <a:pt x="55819" y="22877"/>
                      </a:cubicBezTo>
                      <a:cubicBezTo>
                        <a:pt x="55819" y="11242"/>
                        <a:pt x="47733" y="0"/>
                        <a:pt x="29981" y="0"/>
                      </a:cubicBezTo>
                      <a:cubicBezTo>
                        <a:pt x="12623" y="0"/>
                        <a:pt x="4339" y="11044"/>
                        <a:pt x="2959" y="22286"/>
                      </a:cubicBezTo>
                      <a:lnTo>
                        <a:pt x="10059" y="22286"/>
                      </a:lnTo>
                      <a:cubicBezTo>
                        <a:pt x="12229" y="13214"/>
                        <a:pt x="17554" y="6705"/>
                        <a:pt x="29783" y="6705"/>
                      </a:cubicBezTo>
                      <a:cubicBezTo>
                        <a:pt x="41618" y="6705"/>
                        <a:pt x="48324" y="13411"/>
                        <a:pt x="48324" y="22877"/>
                      </a:cubicBezTo>
                      <a:cubicBezTo>
                        <a:pt x="48324" y="33724"/>
                        <a:pt x="42012" y="39641"/>
                        <a:pt x="28008" y="39641"/>
                      </a:cubicBezTo>
                      <a:lnTo>
                        <a:pt x="23669" y="39641"/>
                      </a:lnTo>
                      <a:lnTo>
                        <a:pt x="23669" y="45952"/>
                      </a:lnTo>
                      <a:lnTo>
                        <a:pt x="29192" y="45952"/>
                      </a:lnTo>
                      <a:cubicBezTo>
                        <a:pt x="42801"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658"/>
                        <a:pt x="52861" y="45163"/>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custDataLst>
                    <p:tags r:id="rId115"/>
                  </p:custDataLst>
                </p:nvPr>
              </p:nvSpPr>
              <p:spPr>
                <a:xfrm>
                  <a:off x="6217889" y="3703020"/>
                  <a:ext cx="59764" cy="92890"/>
                </a:xfrm>
                <a:custGeom>
                  <a:avLst/>
                  <a:gdLst>
                    <a:gd name="connsiteX0" fmla="*/ 32939 w 59764"/>
                    <a:gd name="connsiteY0" fmla="*/ 57588 h 92890"/>
                    <a:gd name="connsiteX1" fmla="*/ 56017 w 59764"/>
                    <a:gd name="connsiteY1" fmla="*/ 24850 h 92890"/>
                    <a:gd name="connsiteX2" fmla="*/ 29389 w 59764"/>
                    <a:gd name="connsiteY2" fmla="*/ 0 h 92890"/>
                    <a:gd name="connsiteX3" fmla="*/ 592 w 59764"/>
                    <a:gd name="connsiteY3" fmla="*/ 26033 h 92890"/>
                    <a:gd name="connsiteX4" fmla="*/ 7692 w 59764"/>
                    <a:gd name="connsiteY4" fmla="*/ 26033 h 92890"/>
                    <a:gd name="connsiteX5" fmla="*/ 29389 w 59764"/>
                    <a:gd name="connsiteY5" fmla="*/ 6705 h 92890"/>
                    <a:gd name="connsiteX6" fmla="*/ 48324 w 59764"/>
                    <a:gd name="connsiteY6" fmla="*/ 25244 h 92890"/>
                    <a:gd name="connsiteX7" fmla="*/ 28206 w 59764"/>
                    <a:gd name="connsiteY7" fmla="*/ 52855 h 92890"/>
                    <a:gd name="connsiteX8" fmla="*/ 0 w 59764"/>
                    <a:gd name="connsiteY8" fmla="*/ 92496 h 92890"/>
                    <a:gd name="connsiteX9" fmla="*/ 0 w 59764"/>
                    <a:gd name="connsiteY9" fmla="*/ 92890 h 92890"/>
                    <a:gd name="connsiteX10" fmla="*/ 58581 w 59764"/>
                    <a:gd name="connsiteY10" fmla="*/ 92890 h 92890"/>
                    <a:gd name="connsiteX11" fmla="*/ 59764 w 59764"/>
                    <a:gd name="connsiteY11" fmla="*/ 85987 h 92890"/>
                    <a:gd name="connsiteX12" fmla="*/ 8087 w 59764"/>
                    <a:gd name="connsiteY12" fmla="*/ 85987 h 92890"/>
                    <a:gd name="connsiteX13" fmla="*/ 32939 w 59764"/>
                    <a:gd name="connsiteY13" fmla="*/ 57588 h 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64" h="92890">
                      <a:moveTo>
                        <a:pt x="32939" y="57588"/>
                      </a:moveTo>
                      <a:cubicBezTo>
                        <a:pt x="50099" y="43783"/>
                        <a:pt x="56017" y="39049"/>
                        <a:pt x="56017" y="24850"/>
                      </a:cubicBezTo>
                      <a:cubicBezTo>
                        <a:pt x="56017" y="12622"/>
                        <a:pt x="47930" y="0"/>
                        <a:pt x="29389" y="0"/>
                      </a:cubicBezTo>
                      <a:cubicBezTo>
                        <a:pt x="12032" y="0"/>
                        <a:pt x="2367" y="10650"/>
                        <a:pt x="592" y="26033"/>
                      </a:cubicBezTo>
                      <a:lnTo>
                        <a:pt x="7692" y="26033"/>
                      </a:lnTo>
                      <a:cubicBezTo>
                        <a:pt x="10059" y="12622"/>
                        <a:pt x="16766" y="6705"/>
                        <a:pt x="29389" y="6705"/>
                      </a:cubicBezTo>
                      <a:cubicBezTo>
                        <a:pt x="42801" y="6705"/>
                        <a:pt x="48324" y="15383"/>
                        <a:pt x="48324" y="25244"/>
                      </a:cubicBezTo>
                      <a:cubicBezTo>
                        <a:pt x="48324" y="36683"/>
                        <a:pt x="44182" y="40430"/>
                        <a:pt x="28206" y="52855"/>
                      </a:cubicBezTo>
                      <a:cubicBezTo>
                        <a:pt x="9862" y="67054"/>
                        <a:pt x="0" y="81254"/>
                        <a:pt x="0" y="92496"/>
                      </a:cubicBezTo>
                      <a:lnTo>
                        <a:pt x="0" y="92890"/>
                      </a:lnTo>
                      <a:lnTo>
                        <a:pt x="58581" y="92890"/>
                      </a:lnTo>
                      <a:lnTo>
                        <a:pt x="59764" y="85987"/>
                      </a:lnTo>
                      <a:lnTo>
                        <a:pt x="8087" y="85987"/>
                      </a:lnTo>
                      <a:cubicBezTo>
                        <a:pt x="11045" y="77310"/>
                        <a:pt x="19330" y="68435"/>
                        <a:pt x="32939" y="57588"/>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custDataLst>
                    <p:tags r:id="rId116"/>
                  </p:custDataLst>
                </p:nvPr>
              </p:nvSpPr>
              <p:spPr>
                <a:xfrm>
                  <a:off x="6289685" y="3704598"/>
                  <a:ext cx="58975" cy="93284"/>
                </a:xfrm>
                <a:custGeom>
                  <a:avLst/>
                  <a:gdLst>
                    <a:gd name="connsiteX0" fmla="*/ 31559 w 58975"/>
                    <a:gd name="connsiteY0" fmla="*/ 29780 h 93284"/>
                    <a:gd name="connsiteX1" fmla="*/ 10454 w 58975"/>
                    <a:gd name="connsiteY1" fmla="*/ 38852 h 93284"/>
                    <a:gd name="connsiteX2" fmla="*/ 15385 w 58975"/>
                    <a:gd name="connsiteY2" fmla="*/ 6903 h 93284"/>
                    <a:gd name="connsiteX3" fmla="*/ 55030 w 58975"/>
                    <a:gd name="connsiteY3" fmla="*/ 6903 h 93284"/>
                    <a:gd name="connsiteX4" fmla="*/ 56017 w 58975"/>
                    <a:gd name="connsiteY4" fmla="*/ 0 h 93284"/>
                    <a:gd name="connsiteX5" fmla="*/ 9270 w 58975"/>
                    <a:gd name="connsiteY5" fmla="*/ 0 h 93284"/>
                    <a:gd name="connsiteX6" fmla="*/ 1775 w 58975"/>
                    <a:gd name="connsiteY6" fmla="*/ 48516 h 93284"/>
                    <a:gd name="connsiteX7" fmla="*/ 8876 w 58975"/>
                    <a:gd name="connsiteY7" fmla="*/ 50488 h 93284"/>
                    <a:gd name="connsiteX8" fmla="*/ 31164 w 58975"/>
                    <a:gd name="connsiteY8" fmla="*/ 36683 h 93284"/>
                    <a:gd name="connsiteX9" fmla="*/ 51283 w 58975"/>
                    <a:gd name="connsiteY9" fmla="*/ 60546 h 93284"/>
                    <a:gd name="connsiteX10" fmla="*/ 29389 w 58975"/>
                    <a:gd name="connsiteY10" fmla="*/ 86579 h 93284"/>
                    <a:gd name="connsiteX11" fmla="*/ 7495 w 58975"/>
                    <a:gd name="connsiteY11" fmla="*/ 69421 h 93284"/>
                    <a:gd name="connsiteX12" fmla="*/ 0 w 58975"/>
                    <a:gd name="connsiteY12" fmla="*/ 69421 h 93284"/>
                    <a:gd name="connsiteX13" fmla="*/ 28995 w 58975"/>
                    <a:gd name="connsiteY13" fmla="*/ 93284 h 93284"/>
                    <a:gd name="connsiteX14" fmla="*/ 58975 w 58975"/>
                    <a:gd name="connsiteY14" fmla="*/ 60152 h 93284"/>
                    <a:gd name="connsiteX15" fmla="*/ 31559 w 58975"/>
                    <a:gd name="connsiteY15" fmla="*/ 29780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75" h="93284">
                      <a:moveTo>
                        <a:pt x="31559" y="29780"/>
                      </a:moveTo>
                      <a:cubicBezTo>
                        <a:pt x="21105" y="29780"/>
                        <a:pt x="14596" y="33527"/>
                        <a:pt x="10454" y="38852"/>
                      </a:cubicBezTo>
                      <a:cubicBezTo>
                        <a:pt x="11637" y="33133"/>
                        <a:pt x="14399" y="15975"/>
                        <a:pt x="15385" y="6903"/>
                      </a:cubicBezTo>
                      <a:lnTo>
                        <a:pt x="55030" y="6903"/>
                      </a:lnTo>
                      <a:lnTo>
                        <a:pt x="56017" y="0"/>
                      </a:lnTo>
                      <a:lnTo>
                        <a:pt x="9270" y="0"/>
                      </a:lnTo>
                      <a:cubicBezTo>
                        <a:pt x="8087" y="10847"/>
                        <a:pt x="4734" y="36288"/>
                        <a:pt x="1775" y="48516"/>
                      </a:cubicBezTo>
                      <a:lnTo>
                        <a:pt x="8876" y="50488"/>
                      </a:lnTo>
                      <a:cubicBezTo>
                        <a:pt x="13018" y="41810"/>
                        <a:pt x="18343" y="36683"/>
                        <a:pt x="31164" y="36683"/>
                      </a:cubicBezTo>
                      <a:cubicBezTo>
                        <a:pt x="45563" y="36683"/>
                        <a:pt x="51283" y="47333"/>
                        <a:pt x="51283" y="60546"/>
                      </a:cubicBezTo>
                      <a:cubicBezTo>
                        <a:pt x="51283" y="76324"/>
                        <a:pt x="43985" y="86579"/>
                        <a:pt x="29389" y="86579"/>
                      </a:cubicBezTo>
                      <a:cubicBezTo>
                        <a:pt x="16963" y="86579"/>
                        <a:pt x="9862" y="79085"/>
                        <a:pt x="7495" y="69421"/>
                      </a:cubicBezTo>
                      <a:lnTo>
                        <a:pt x="0" y="69421"/>
                      </a:lnTo>
                      <a:cubicBezTo>
                        <a:pt x="2761" y="84410"/>
                        <a:pt x="13610" y="93284"/>
                        <a:pt x="28995" y="93284"/>
                      </a:cubicBezTo>
                      <a:cubicBezTo>
                        <a:pt x="49705" y="93284"/>
                        <a:pt x="58975" y="78099"/>
                        <a:pt x="58975" y="60152"/>
                      </a:cubicBezTo>
                      <a:cubicBezTo>
                        <a:pt x="58975" y="40430"/>
                        <a:pt x="47535" y="29780"/>
                        <a:pt x="31559" y="2978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图形 3"/>
              <p:cNvGrpSpPr/>
              <p:nvPr/>
            </p:nvGrpSpPr>
            <p:grpSpPr>
              <a:xfrm>
                <a:off x="6970760" y="2798771"/>
                <a:ext cx="231364" cy="95059"/>
                <a:chOff x="6970760" y="2798771"/>
                <a:chExt cx="231364" cy="95059"/>
              </a:xfrm>
              <a:solidFill>
                <a:srgbClr val="3D5891"/>
              </a:solidFill>
            </p:grpSpPr>
            <p:sp>
              <p:nvSpPr>
                <p:cNvPr id="216" name="任意多边形: 形状 215"/>
                <p:cNvSpPr/>
                <p:nvPr>
                  <p:custDataLst>
                    <p:tags r:id="rId117"/>
                  </p:custDataLst>
                </p:nvPr>
              </p:nvSpPr>
              <p:spPr>
                <a:xfrm>
                  <a:off x="6970760" y="2798968"/>
                  <a:ext cx="60355" cy="94862"/>
                </a:xfrm>
                <a:custGeom>
                  <a:avLst/>
                  <a:gdLst>
                    <a:gd name="connsiteX0" fmla="*/ 42999 w 60355"/>
                    <a:gd name="connsiteY0" fmla="*/ 42205 h 94862"/>
                    <a:gd name="connsiteX1" fmla="*/ 42999 w 60355"/>
                    <a:gd name="connsiteY1" fmla="*/ 42008 h 94862"/>
                    <a:gd name="connsiteX2" fmla="*/ 55820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5"/>
                        <a:pt x="55820" y="34119"/>
                        <a:pt x="55820" y="22877"/>
                      </a:cubicBezTo>
                      <a:cubicBezTo>
                        <a:pt x="55820" y="11242"/>
                        <a:pt x="47733" y="0"/>
                        <a:pt x="29981" y="0"/>
                      </a:cubicBezTo>
                      <a:cubicBezTo>
                        <a:pt x="12624" y="0"/>
                        <a:pt x="4339" y="11044"/>
                        <a:pt x="2959" y="22286"/>
                      </a:cubicBezTo>
                      <a:lnTo>
                        <a:pt x="10059" y="22286"/>
                      </a:lnTo>
                      <a:cubicBezTo>
                        <a:pt x="12229" y="13214"/>
                        <a:pt x="17555" y="6705"/>
                        <a:pt x="29783" y="6705"/>
                      </a:cubicBezTo>
                      <a:cubicBezTo>
                        <a:pt x="41618" y="6705"/>
                        <a:pt x="48324" y="13411"/>
                        <a:pt x="48324" y="22877"/>
                      </a:cubicBezTo>
                      <a:cubicBezTo>
                        <a:pt x="48324" y="33724"/>
                        <a:pt x="42013" y="39641"/>
                        <a:pt x="28008" y="39641"/>
                      </a:cubicBezTo>
                      <a:lnTo>
                        <a:pt x="23669" y="39641"/>
                      </a:lnTo>
                      <a:lnTo>
                        <a:pt x="23669" y="45952"/>
                      </a:lnTo>
                      <a:lnTo>
                        <a:pt x="29192" y="45952"/>
                      </a:lnTo>
                      <a:cubicBezTo>
                        <a:pt x="42802"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460"/>
                        <a:pt x="52861" y="44966"/>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custDataLst>
                    <p:tags r:id="rId118"/>
                  </p:custDataLst>
                </p:nvPr>
              </p:nvSpPr>
              <p:spPr>
                <a:xfrm>
                  <a:off x="7066620"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5" y="94665"/>
                        <a:pt x="29981" y="94665"/>
                      </a:cubicBezTo>
                      <a:cubicBezTo>
                        <a:pt x="54636" y="94665"/>
                        <a:pt x="60159" y="67646"/>
                        <a:pt x="60159" y="46544"/>
                      </a:cubicBezTo>
                      <a:cubicBezTo>
                        <a:pt x="60159" y="24850"/>
                        <a:pt x="54439" y="0"/>
                        <a:pt x="30375" y="0"/>
                      </a:cubicBezTo>
                      <a:close/>
                      <a:moveTo>
                        <a:pt x="29981" y="87960"/>
                      </a:moveTo>
                      <a:cubicBezTo>
                        <a:pt x="11637" y="87960"/>
                        <a:pt x="7890" y="65082"/>
                        <a:pt x="7890" y="47333"/>
                      </a:cubicBezTo>
                      <a:cubicBezTo>
                        <a:pt x="7890" y="27019"/>
                        <a:pt x="11637" y="6508"/>
                        <a:pt x="30572" y="6508"/>
                      </a:cubicBezTo>
                      <a:cubicBezTo>
                        <a:pt x="48916" y="6508"/>
                        <a:pt x="52466" y="28991"/>
                        <a:pt x="52466" y="46544"/>
                      </a:cubicBezTo>
                      <a:cubicBezTo>
                        <a:pt x="52269" y="66266"/>
                        <a:pt x="48719"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custDataLst>
                    <p:tags r:id="rId119"/>
                  </p:custDataLst>
                </p:nvPr>
              </p:nvSpPr>
              <p:spPr>
                <a:xfrm>
                  <a:off x="7141966"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4" y="94665"/>
                        <a:pt x="29981" y="94665"/>
                      </a:cubicBezTo>
                      <a:cubicBezTo>
                        <a:pt x="54636" y="94665"/>
                        <a:pt x="60159" y="67646"/>
                        <a:pt x="60159" y="46544"/>
                      </a:cubicBezTo>
                      <a:cubicBezTo>
                        <a:pt x="60159" y="24850"/>
                        <a:pt x="54636" y="0"/>
                        <a:pt x="30375" y="0"/>
                      </a:cubicBezTo>
                      <a:close/>
                      <a:moveTo>
                        <a:pt x="29981" y="87960"/>
                      </a:moveTo>
                      <a:cubicBezTo>
                        <a:pt x="11637" y="87960"/>
                        <a:pt x="7890" y="65082"/>
                        <a:pt x="7890" y="47333"/>
                      </a:cubicBezTo>
                      <a:cubicBezTo>
                        <a:pt x="7890" y="27019"/>
                        <a:pt x="11440" y="6508"/>
                        <a:pt x="30572" y="6508"/>
                      </a:cubicBezTo>
                      <a:cubicBezTo>
                        <a:pt x="48916" y="6508"/>
                        <a:pt x="52466" y="28991"/>
                        <a:pt x="52466" y="46544"/>
                      </a:cubicBezTo>
                      <a:cubicBezTo>
                        <a:pt x="52466" y="66266"/>
                        <a:pt x="48916"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9" name="图形 3"/>
              <p:cNvGrpSpPr/>
              <p:nvPr/>
            </p:nvGrpSpPr>
            <p:grpSpPr>
              <a:xfrm>
                <a:off x="6021633" y="4564867"/>
                <a:ext cx="1194804" cy="108076"/>
                <a:chOff x="6021633" y="4564867"/>
                <a:chExt cx="1194804" cy="108076"/>
              </a:xfrm>
              <a:solidFill>
                <a:srgbClr val="3D5891"/>
              </a:solidFill>
            </p:grpSpPr>
            <p:sp>
              <p:nvSpPr>
                <p:cNvPr id="220" name="任意多边形: 形状 219"/>
                <p:cNvSpPr/>
                <p:nvPr>
                  <p:custDataLst>
                    <p:tags r:id="rId120"/>
                  </p:custDataLst>
                </p:nvPr>
              </p:nvSpPr>
              <p:spPr>
                <a:xfrm>
                  <a:off x="6021633"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custDataLst>
                    <p:tags r:id="rId121"/>
                  </p:custDataLst>
                </p:nvPr>
              </p:nvSpPr>
              <p:spPr>
                <a:xfrm>
                  <a:off x="6099616"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custDataLst>
                    <p:tags r:id="rId122"/>
                  </p:custDataLst>
                </p:nvPr>
              </p:nvSpPr>
              <p:spPr>
                <a:xfrm>
                  <a:off x="6178638" y="4647896"/>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custDataLst>
                    <p:tags r:id="rId123"/>
                  </p:custDataLst>
                </p:nvPr>
              </p:nvSpPr>
              <p:spPr>
                <a:xfrm>
                  <a:off x="6205462"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custDataLst>
                    <p:tags r:id="rId124"/>
                  </p:custDataLst>
                </p:nvPr>
              </p:nvSpPr>
              <p:spPr>
                <a:xfrm>
                  <a:off x="6282190"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19"/>
                <p:cNvSpPr/>
                <p:nvPr>
                  <p:custDataLst>
                    <p:tags r:id="rId125"/>
                  </p:custDataLst>
                </p:nvPr>
              </p:nvSpPr>
              <p:spPr>
                <a:xfrm>
                  <a:off x="6894538"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2"/>
                <p:cNvSpPr/>
                <p:nvPr>
                  <p:custDataLst>
                    <p:tags r:id="rId126"/>
                  </p:custDataLst>
                </p:nvPr>
              </p:nvSpPr>
              <p:spPr>
                <a:xfrm>
                  <a:off x="7078367"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23"/>
                <p:cNvSpPr/>
                <p:nvPr>
                  <p:custDataLst>
                    <p:tags r:id="rId127"/>
                  </p:custDataLst>
                </p:nvPr>
              </p:nvSpPr>
              <p:spPr>
                <a:xfrm>
                  <a:off x="7155095"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20"/>
                <p:cNvSpPr/>
                <p:nvPr>
                  <p:custDataLst>
                    <p:tags r:id="rId128"/>
                  </p:custDataLst>
                </p:nvPr>
              </p:nvSpPr>
              <p:spPr>
                <a:xfrm>
                  <a:off x="6974065"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grpSp>
        <p:nvGrpSpPr>
          <p:cNvPr id="285" name="图形 3"/>
          <p:cNvGrpSpPr/>
          <p:nvPr userDrawn="1">
            <p:custDataLst>
              <p:tags r:id="rId129"/>
            </p:custDataLst>
          </p:nvPr>
        </p:nvGrpSpPr>
        <p:grpSpPr>
          <a:xfrm>
            <a:off x="8222615" y="1590040"/>
            <a:ext cx="1816100" cy="404495"/>
            <a:chOff x="5540955" y="1386486"/>
            <a:chExt cx="2207135" cy="491299"/>
          </a:xfrm>
        </p:grpSpPr>
        <p:sp>
          <p:nvSpPr>
            <p:cNvPr id="286" name="任意多边形: 形状 285"/>
            <p:cNvSpPr/>
            <p:nvPr>
              <p:custDataLst>
                <p:tags r:id="rId130"/>
              </p:custDataLst>
            </p:nvPr>
          </p:nvSpPr>
          <p:spPr>
            <a:xfrm>
              <a:off x="5543716" y="1386486"/>
              <a:ext cx="2204373" cy="293659"/>
            </a:xfrm>
            <a:custGeom>
              <a:avLst/>
              <a:gdLst>
                <a:gd name="connsiteX0" fmla="*/ 127813 w 2204373"/>
                <a:gd name="connsiteY0" fmla="*/ 0 h 293659"/>
                <a:gd name="connsiteX1" fmla="*/ 0 w 2204373"/>
                <a:gd name="connsiteY1" fmla="*/ 289517 h 293659"/>
                <a:gd name="connsiteX2" fmla="*/ 2204374 w 2204373"/>
                <a:gd name="connsiteY2" fmla="*/ 293659 h 293659"/>
                <a:gd name="connsiteX3" fmla="*/ 2088987 w 2204373"/>
                <a:gd name="connsiteY3" fmla="*/ 8283 h 293659"/>
              </a:gdLst>
              <a:ahLst/>
              <a:cxnLst>
                <a:cxn ang="0">
                  <a:pos x="connsiteX0" y="connsiteY0"/>
                </a:cxn>
                <a:cxn ang="0">
                  <a:pos x="connsiteX1" y="connsiteY1"/>
                </a:cxn>
                <a:cxn ang="0">
                  <a:pos x="connsiteX2" y="connsiteY2"/>
                </a:cxn>
                <a:cxn ang="0">
                  <a:pos x="connsiteX3" y="connsiteY3"/>
                </a:cxn>
              </a:cxnLst>
              <a:rect l="l" t="t" r="r" b="b"/>
              <a:pathLst>
                <a:path w="2204373" h="293659">
                  <a:moveTo>
                    <a:pt x="127813" y="0"/>
                  </a:moveTo>
                  <a:lnTo>
                    <a:pt x="0" y="289517"/>
                  </a:lnTo>
                  <a:lnTo>
                    <a:pt x="2204374" y="293659"/>
                  </a:lnTo>
                  <a:lnTo>
                    <a:pt x="2088987" y="82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custDataLst>
                <p:tags r:id="rId131"/>
              </p:custDataLst>
            </p:nvPr>
          </p:nvSpPr>
          <p:spPr>
            <a:xfrm>
              <a:off x="7547495" y="1678765"/>
              <a:ext cx="200594" cy="198557"/>
            </a:xfrm>
            <a:custGeom>
              <a:avLst/>
              <a:gdLst>
                <a:gd name="connsiteX0" fmla="*/ 2761 w 200594"/>
                <a:gd name="connsiteY0" fmla="*/ 110048 h 198557"/>
                <a:gd name="connsiteX1" fmla="*/ 108483 w 200594"/>
                <a:gd name="connsiteY1" fmla="*/ 198402 h 198557"/>
                <a:gd name="connsiteX2" fmla="*/ 197834 w 200594"/>
                <a:gd name="connsiteY2" fmla="*/ 122276 h 198557"/>
                <a:gd name="connsiteX3" fmla="*/ 200595 w 200594"/>
                <a:gd name="connsiteY3" fmla="*/ 1381 h 198557"/>
                <a:gd name="connsiteX4" fmla="*/ 0 w 200594"/>
                <a:gd name="connsiteY4" fmla="*/ 0 h 198557"/>
                <a:gd name="connsiteX5" fmla="*/ 2761 w 200594"/>
                <a:gd name="connsiteY5" fmla="*/ 110048 h 1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94" h="198557">
                  <a:moveTo>
                    <a:pt x="2761" y="110048"/>
                  </a:moveTo>
                  <a:cubicBezTo>
                    <a:pt x="11045" y="169806"/>
                    <a:pt x="48127" y="194261"/>
                    <a:pt x="108483" y="198402"/>
                  </a:cubicBezTo>
                  <a:cubicBezTo>
                    <a:pt x="168839" y="202544"/>
                    <a:pt x="197834" y="122276"/>
                    <a:pt x="197834" y="122276"/>
                  </a:cubicBezTo>
                  <a:lnTo>
                    <a:pt x="200595" y="1381"/>
                  </a:lnTo>
                  <a:lnTo>
                    <a:pt x="0" y="0"/>
                  </a:lnTo>
                  <a:lnTo>
                    <a:pt x="2761" y="110048"/>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custDataLst>
                <p:tags r:id="rId132"/>
              </p:custDataLst>
            </p:nvPr>
          </p:nvSpPr>
          <p:spPr>
            <a:xfrm>
              <a:off x="7348281" y="1678765"/>
              <a:ext cx="201975" cy="194287"/>
            </a:xfrm>
            <a:custGeom>
              <a:avLst/>
              <a:gdLst>
                <a:gd name="connsiteX0" fmla="*/ 0 w 201975"/>
                <a:gd name="connsiteY0" fmla="*/ 0 h 194287"/>
                <a:gd name="connsiteX1" fmla="*/ 1578 w 201975"/>
                <a:gd name="connsiteY1" fmla="*/ 110048 h 194287"/>
                <a:gd name="connsiteX2" fmla="*/ 108680 w 201975"/>
                <a:gd name="connsiteY2" fmla="*/ 194261 h 194287"/>
                <a:gd name="connsiteX3" fmla="*/ 201976 w 201975"/>
                <a:gd name="connsiteY3" fmla="*/ 110048 h 194287"/>
                <a:gd name="connsiteX4" fmla="*/ 199214 w 201975"/>
                <a:gd name="connsiteY4" fmla="*/ 0 h 194287"/>
                <a:gd name="connsiteX5" fmla="*/ 0 w 201975"/>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5" h="194287">
                  <a:moveTo>
                    <a:pt x="0" y="0"/>
                  </a:moveTo>
                  <a:lnTo>
                    <a:pt x="1578" y="110048"/>
                  </a:lnTo>
                  <a:cubicBezTo>
                    <a:pt x="8481" y="143970"/>
                    <a:pt x="38659" y="195641"/>
                    <a:pt x="108680" y="194261"/>
                  </a:cubicBezTo>
                  <a:cubicBezTo>
                    <a:pt x="178701" y="192880"/>
                    <a:pt x="201976" y="110048"/>
                    <a:pt x="201976" y="110048"/>
                  </a:cubicBezTo>
                  <a:lnTo>
                    <a:pt x="199214" y="0"/>
                  </a:lnTo>
                  <a:lnTo>
                    <a:pt x="0"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custDataLst>
                <p:tags r:id="rId133"/>
              </p:custDataLst>
            </p:nvPr>
          </p:nvSpPr>
          <p:spPr>
            <a:xfrm>
              <a:off x="7147489" y="1674031"/>
              <a:ext cx="203553" cy="201782"/>
            </a:xfrm>
            <a:custGeom>
              <a:avLst/>
              <a:gdLst>
                <a:gd name="connsiteX0" fmla="*/ 0 w 203553"/>
                <a:gd name="connsiteY0" fmla="*/ 0 h 201782"/>
                <a:gd name="connsiteX1" fmla="*/ 3156 w 203553"/>
                <a:gd name="connsiteY1" fmla="*/ 117542 h 201782"/>
                <a:gd name="connsiteX2" fmla="*/ 110258 w 203553"/>
                <a:gd name="connsiteY2" fmla="*/ 201755 h 201782"/>
                <a:gd name="connsiteX3" fmla="*/ 203554 w 203553"/>
                <a:gd name="connsiteY3" fmla="*/ 117542 h 201782"/>
                <a:gd name="connsiteX4" fmla="*/ 200792 w 203553"/>
                <a:gd name="connsiteY4" fmla="*/ 2958 h 201782"/>
                <a:gd name="connsiteX5" fmla="*/ 0 w 203553"/>
                <a:gd name="connsiteY5" fmla="*/ 0 h 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3" h="201782">
                  <a:moveTo>
                    <a:pt x="0" y="0"/>
                  </a:moveTo>
                  <a:lnTo>
                    <a:pt x="3156" y="117542"/>
                  </a:lnTo>
                  <a:cubicBezTo>
                    <a:pt x="10060" y="151464"/>
                    <a:pt x="40237" y="203136"/>
                    <a:pt x="110258" y="201755"/>
                  </a:cubicBezTo>
                  <a:cubicBezTo>
                    <a:pt x="180279" y="200374"/>
                    <a:pt x="203554" y="117542"/>
                    <a:pt x="203554" y="117542"/>
                  </a:cubicBezTo>
                  <a:lnTo>
                    <a:pt x="200792" y="2958"/>
                  </a:lnTo>
                  <a:lnTo>
                    <a:pt x="0"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custDataLst>
                <p:tags r:id="rId134"/>
              </p:custDataLst>
            </p:nvPr>
          </p:nvSpPr>
          <p:spPr>
            <a:xfrm>
              <a:off x="6948867" y="1677778"/>
              <a:ext cx="200397" cy="195471"/>
            </a:xfrm>
            <a:custGeom>
              <a:avLst/>
              <a:gdLst>
                <a:gd name="connsiteX0" fmla="*/ 0 w 200397"/>
                <a:gd name="connsiteY0" fmla="*/ 1381 h 195471"/>
                <a:gd name="connsiteX1" fmla="*/ 1972 w 200397"/>
                <a:gd name="connsiteY1" fmla="*/ 111823 h 195471"/>
                <a:gd name="connsiteX2" fmla="*/ 105524 w 200397"/>
                <a:gd name="connsiteY2" fmla="*/ 195444 h 195471"/>
                <a:gd name="connsiteX3" fmla="*/ 200398 w 200397"/>
                <a:gd name="connsiteY3" fmla="*/ 110837 h 195471"/>
                <a:gd name="connsiteX4" fmla="*/ 199411 w 200397"/>
                <a:gd name="connsiteY4" fmla="*/ 0 h 195471"/>
                <a:gd name="connsiteX5" fmla="*/ 0 w 200397"/>
                <a:gd name="connsiteY5" fmla="*/ 138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5471">
                  <a:moveTo>
                    <a:pt x="0" y="1381"/>
                  </a:moveTo>
                  <a:lnTo>
                    <a:pt x="1972" y="111823"/>
                  </a:lnTo>
                  <a:cubicBezTo>
                    <a:pt x="8876" y="145745"/>
                    <a:pt x="35504" y="196825"/>
                    <a:pt x="105524" y="195444"/>
                  </a:cubicBezTo>
                  <a:cubicBezTo>
                    <a:pt x="175545" y="194063"/>
                    <a:pt x="200398" y="110837"/>
                    <a:pt x="200398" y="110837"/>
                  </a:cubicBezTo>
                  <a:lnTo>
                    <a:pt x="199411" y="0"/>
                  </a:lnTo>
                  <a:lnTo>
                    <a:pt x="0" y="138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custDataLst>
                <p:tags r:id="rId135"/>
              </p:custDataLst>
            </p:nvPr>
          </p:nvSpPr>
          <p:spPr>
            <a:xfrm>
              <a:off x="6747877" y="1680342"/>
              <a:ext cx="204934" cy="195274"/>
            </a:xfrm>
            <a:custGeom>
              <a:avLst/>
              <a:gdLst>
                <a:gd name="connsiteX0" fmla="*/ 1184 w 204934"/>
                <a:gd name="connsiteY0" fmla="*/ 0 h 195274"/>
                <a:gd name="connsiteX1" fmla="*/ 0 w 204934"/>
                <a:gd name="connsiteY1" fmla="*/ 113006 h 195274"/>
                <a:gd name="connsiteX2" fmla="*/ 111639 w 204934"/>
                <a:gd name="connsiteY2" fmla="*/ 195247 h 195274"/>
                <a:gd name="connsiteX3" fmla="*/ 204934 w 204934"/>
                <a:gd name="connsiteY3" fmla="*/ 111034 h 195274"/>
                <a:gd name="connsiteX4" fmla="*/ 202173 w 204934"/>
                <a:gd name="connsiteY4" fmla="*/ 986 h 195274"/>
                <a:gd name="connsiteX5" fmla="*/ 1184 w 204934"/>
                <a:gd name="connsiteY5" fmla="*/ 0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 h="195274">
                  <a:moveTo>
                    <a:pt x="1184" y="0"/>
                  </a:moveTo>
                  <a:lnTo>
                    <a:pt x="0" y="113006"/>
                  </a:lnTo>
                  <a:cubicBezTo>
                    <a:pt x="6903" y="146928"/>
                    <a:pt x="41618" y="196627"/>
                    <a:pt x="111639" y="195247"/>
                  </a:cubicBezTo>
                  <a:cubicBezTo>
                    <a:pt x="181660" y="193866"/>
                    <a:pt x="204934" y="111034"/>
                    <a:pt x="204934" y="111034"/>
                  </a:cubicBezTo>
                  <a:lnTo>
                    <a:pt x="202173" y="986"/>
                  </a:lnTo>
                  <a:lnTo>
                    <a:pt x="1184"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custDataLst>
                <p:tags r:id="rId136"/>
              </p:custDataLst>
            </p:nvPr>
          </p:nvSpPr>
          <p:spPr>
            <a:xfrm>
              <a:off x="6547480" y="1677976"/>
              <a:ext cx="200989" cy="199809"/>
            </a:xfrm>
            <a:custGeom>
              <a:avLst/>
              <a:gdLst>
                <a:gd name="connsiteX0" fmla="*/ 0 w 200989"/>
                <a:gd name="connsiteY0" fmla="*/ 115570 h 199809"/>
                <a:gd name="connsiteX1" fmla="*/ 107102 w 200989"/>
                <a:gd name="connsiteY1" fmla="*/ 199783 h 199809"/>
                <a:gd name="connsiteX2" fmla="*/ 200398 w 200989"/>
                <a:gd name="connsiteY2" fmla="*/ 115570 h 199809"/>
                <a:gd name="connsiteX3" fmla="*/ 200989 w 200989"/>
                <a:gd name="connsiteY3" fmla="*/ 394 h 199809"/>
                <a:gd name="connsiteX4" fmla="*/ 5326 w 200989"/>
                <a:gd name="connsiteY4" fmla="*/ 0 h 199809"/>
                <a:gd name="connsiteX5" fmla="*/ 0 w 200989"/>
                <a:gd name="connsiteY5" fmla="*/ 115570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9" h="199809">
                  <a:moveTo>
                    <a:pt x="0" y="115570"/>
                  </a:moveTo>
                  <a:cubicBezTo>
                    <a:pt x="6903" y="149492"/>
                    <a:pt x="37081" y="201163"/>
                    <a:pt x="107102" y="199783"/>
                  </a:cubicBezTo>
                  <a:cubicBezTo>
                    <a:pt x="177123" y="198402"/>
                    <a:pt x="200398" y="115570"/>
                    <a:pt x="200398" y="115570"/>
                  </a:cubicBezTo>
                  <a:lnTo>
                    <a:pt x="200989" y="394"/>
                  </a:lnTo>
                  <a:lnTo>
                    <a:pt x="5326" y="0"/>
                  </a:lnTo>
                  <a:lnTo>
                    <a:pt x="0" y="11557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custDataLst>
                <p:tags r:id="rId137"/>
              </p:custDataLst>
            </p:nvPr>
          </p:nvSpPr>
          <p:spPr>
            <a:xfrm>
              <a:off x="6339390" y="1676003"/>
              <a:ext cx="213415" cy="200795"/>
            </a:xfrm>
            <a:custGeom>
              <a:avLst/>
              <a:gdLst>
                <a:gd name="connsiteX0" fmla="*/ 395 w 213415"/>
                <a:gd name="connsiteY0" fmla="*/ 114781 h 200795"/>
                <a:gd name="connsiteX1" fmla="*/ 114203 w 213415"/>
                <a:gd name="connsiteY1" fmla="*/ 200769 h 200795"/>
                <a:gd name="connsiteX2" fmla="*/ 207498 w 213415"/>
                <a:gd name="connsiteY2" fmla="*/ 116556 h 200795"/>
                <a:gd name="connsiteX3" fmla="*/ 213416 w 213415"/>
                <a:gd name="connsiteY3" fmla="*/ 1972 h 200795"/>
                <a:gd name="connsiteX4" fmla="*/ 0 w 213415"/>
                <a:gd name="connsiteY4" fmla="*/ 0 h 200795"/>
                <a:gd name="connsiteX5" fmla="*/ 395 w 213415"/>
                <a:gd name="connsiteY5" fmla="*/ 114781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5" h="200795">
                  <a:moveTo>
                    <a:pt x="395" y="114781"/>
                  </a:moveTo>
                  <a:cubicBezTo>
                    <a:pt x="7298" y="148703"/>
                    <a:pt x="44182" y="202149"/>
                    <a:pt x="114203" y="200769"/>
                  </a:cubicBezTo>
                  <a:cubicBezTo>
                    <a:pt x="184224" y="199388"/>
                    <a:pt x="207498" y="116556"/>
                    <a:pt x="207498" y="116556"/>
                  </a:cubicBezTo>
                  <a:lnTo>
                    <a:pt x="213416" y="1972"/>
                  </a:lnTo>
                  <a:lnTo>
                    <a:pt x="0" y="0"/>
                  </a:lnTo>
                  <a:lnTo>
                    <a:pt x="395" y="114781"/>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custDataLst>
                <p:tags r:id="rId138"/>
              </p:custDataLst>
            </p:nvPr>
          </p:nvSpPr>
          <p:spPr>
            <a:xfrm>
              <a:off x="6138203" y="1676003"/>
              <a:ext cx="202764" cy="199809"/>
            </a:xfrm>
            <a:custGeom>
              <a:avLst/>
              <a:gdLst>
                <a:gd name="connsiteX0" fmla="*/ 0 w 202764"/>
                <a:gd name="connsiteY0" fmla="*/ 1183 h 199809"/>
                <a:gd name="connsiteX1" fmla="*/ 2367 w 202764"/>
                <a:gd name="connsiteY1" fmla="*/ 115570 h 199809"/>
                <a:gd name="connsiteX2" fmla="*/ 109469 w 202764"/>
                <a:gd name="connsiteY2" fmla="*/ 199783 h 199809"/>
                <a:gd name="connsiteX3" fmla="*/ 202765 w 202764"/>
                <a:gd name="connsiteY3" fmla="*/ 115570 h 199809"/>
                <a:gd name="connsiteX4" fmla="*/ 201187 w 202764"/>
                <a:gd name="connsiteY4" fmla="*/ 0 h 199809"/>
                <a:gd name="connsiteX5" fmla="*/ 0 w 202764"/>
                <a:gd name="connsiteY5" fmla="*/ 1183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9809">
                  <a:moveTo>
                    <a:pt x="0" y="1183"/>
                  </a:moveTo>
                  <a:lnTo>
                    <a:pt x="2367" y="115570"/>
                  </a:lnTo>
                  <a:cubicBezTo>
                    <a:pt x="9270" y="149492"/>
                    <a:pt x="39448" y="201163"/>
                    <a:pt x="109469" y="199783"/>
                  </a:cubicBezTo>
                  <a:cubicBezTo>
                    <a:pt x="179490" y="198402"/>
                    <a:pt x="202765" y="115570"/>
                    <a:pt x="202765" y="115570"/>
                  </a:cubicBezTo>
                  <a:lnTo>
                    <a:pt x="201187" y="0"/>
                  </a:lnTo>
                  <a:lnTo>
                    <a:pt x="0" y="11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custDataLst>
                <p:tags r:id="rId139"/>
              </p:custDataLst>
            </p:nvPr>
          </p:nvSpPr>
          <p:spPr>
            <a:xfrm>
              <a:off x="5940567" y="1679356"/>
              <a:ext cx="200397" cy="194287"/>
            </a:xfrm>
            <a:custGeom>
              <a:avLst/>
              <a:gdLst>
                <a:gd name="connsiteX0" fmla="*/ 4142 w 200397"/>
                <a:gd name="connsiteY0" fmla="*/ 0 h 194287"/>
                <a:gd name="connsiteX1" fmla="*/ 0 w 200397"/>
                <a:gd name="connsiteY1" fmla="*/ 110048 h 194287"/>
                <a:gd name="connsiteX2" fmla="*/ 107102 w 200397"/>
                <a:gd name="connsiteY2" fmla="*/ 194261 h 194287"/>
                <a:gd name="connsiteX3" fmla="*/ 200398 w 200397"/>
                <a:gd name="connsiteY3" fmla="*/ 110048 h 194287"/>
                <a:gd name="connsiteX4" fmla="*/ 197636 w 200397"/>
                <a:gd name="connsiteY4" fmla="*/ 0 h 194287"/>
                <a:gd name="connsiteX5" fmla="*/ 4142 w 200397"/>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4287">
                  <a:moveTo>
                    <a:pt x="4142" y="0"/>
                  </a:moveTo>
                  <a:lnTo>
                    <a:pt x="0" y="110048"/>
                  </a:lnTo>
                  <a:cubicBezTo>
                    <a:pt x="6903" y="143970"/>
                    <a:pt x="37081" y="195641"/>
                    <a:pt x="107102" y="194261"/>
                  </a:cubicBezTo>
                  <a:cubicBezTo>
                    <a:pt x="177123" y="192880"/>
                    <a:pt x="200398" y="110048"/>
                    <a:pt x="200398" y="110048"/>
                  </a:cubicBezTo>
                  <a:lnTo>
                    <a:pt x="197636" y="0"/>
                  </a:lnTo>
                  <a:lnTo>
                    <a:pt x="4142"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custDataLst>
                <p:tags r:id="rId140"/>
              </p:custDataLst>
            </p:nvPr>
          </p:nvSpPr>
          <p:spPr>
            <a:xfrm>
              <a:off x="5742931" y="1676201"/>
              <a:ext cx="202764" cy="195471"/>
            </a:xfrm>
            <a:custGeom>
              <a:avLst/>
              <a:gdLst>
                <a:gd name="connsiteX0" fmla="*/ 0 w 202764"/>
                <a:gd name="connsiteY0" fmla="*/ 111231 h 195471"/>
                <a:gd name="connsiteX1" fmla="*/ 107102 w 202764"/>
                <a:gd name="connsiteY1" fmla="*/ 195444 h 195471"/>
                <a:gd name="connsiteX2" fmla="*/ 200398 w 202764"/>
                <a:gd name="connsiteY2" fmla="*/ 111231 h 195471"/>
                <a:gd name="connsiteX3" fmla="*/ 202765 w 202764"/>
                <a:gd name="connsiteY3" fmla="*/ 789 h 195471"/>
                <a:gd name="connsiteX4" fmla="*/ 4142 w 202764"/>
                <a:gd name="connsiteY4" fmla="*/ 0 h 195471"/>
                <a:gd name="connsiteX5" fmla="*/ 0 w 202764"/>
                <a:gd name="connsiteY5" fmla="*/ 11123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5471">
                  <a:moveTo>
                    <a:pt x="0" y="111231"/>
                  </a:moveTo>
                  <a:cubicBezTo>
                    <a:pt x="6903" y="145153"/>
                    <a:pt x="37081" y="196825"/>
                    <a:pt x="107102" y="195444"/>
                  </a:cubicBezTo>
                  <a:cubicBezTo>
                    <a:pt x="177123" y="194063"/>
                    <a:pt x="200398" y="111231"/>
                    <a:pt x="200398" y="111231"/>
                  </a:cubicBezTo>
                  <a:lnTo>
                    <a:pt x="202765" y="789"/>
                  </a:lnTo>
                  <a:lnTo>
                    <a:pt x="4142" y="0"/>
                  </a:lnTo>
                  <a:lnTo>
                    <a:pt x="0" y="11123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custDataLst>
                <p:tags r:id="rId141"/>
              </p:custDataLst>
            </p:nvPr>
          </p:nvSpPr>
          <p:spPr>
            <a:xfrm>
              <a:off x="5540955" y="1676201"/>
              <a:ext cx="207695" cy="194485"/>
            </a:xfrm>
            <a:custGeom>
              <a:avLst/>
              <a:gdLst>
                <a:gd name="connsiteX0" fmla="*/ 0 w 207695"/>
                <a:gd name="connsiteY0" fmla="*/ 110245 h 194485"/>
                <a:gd name="connsiteX1" fmla="*/ 107102 w 207695"/>
                <a:gd name="connsiteY1" fmla="*/ 194458 h 194485"/>
                <a:gd name="connsiteX2" fmla="*/ 202370 w 207695"/>
                <a:gd name="connsiteY2" fmla="*/ 110640 h 194485"/>
                <a:gd name="connsiteX3" fmla="*/ 207696 w 207695"/>
                <a:gd name="connsiteY3" fmla="*/ 0 h 194485"/>
                <a:gd name="connsiteX4" fmla="*/ 3945 w 207695"/>
                <a:gd name="connsiteY4" fmla="*/ 197 h 194485"/>
                <a:gd name="connsiteX5" fmla="*/ 0 w 207695"/>
                <a:gd name="connsiteY5" fmla="*/ 110245 h 1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5" h="194485">
                  <a:moveTo>
                    <a:pt x="0" y="110245"/>
                  </a:moveTo>
                  <a:cubicBezTo>
                    <a:pt x="6903" y="144167"/>
                    <a:pt x="37081" y="195838"/>
                    <a:pt x="107102" y="194458"/>
                  </a:cubicBezTo>
                  <a:cubicBezTo>
                    <a:pt x="177123" y="193077"/>
                    <a:pt x="202370" y="110640"/>
                    <a:pt x="202370" y="110640"/>
                  </a:cubicBezTo>
                  <a:lnTo>
                    <a:pt x="207696" y="0"/>
                  </a:lnTo>
                  <a:lnTo>
                    <a:pt x="3945" y="197"/>
                  </a:lnTo>
                  <a:lnTo>
                    <a:pt x="0" y="110245"/>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custDataLst>
                <p:tags r:id="rId142"/>
              </p:custDataLst>
            </p:nvPr>
          </p:nvSpPr>
          <p:spPr>
            <a:xfrm>
              <a:off x="7448085" y="1393389"/>
              <a:ext cx="300004" cy="286756"/>
            </a:xfrm>
            <a:custGeom>
              <a:avLst/>
              <a:gdLst>
                <a:gd name="connsiteX0" fmla="*/ 0 w 300004"/>
                <a:gd name="connsiteY0" fmla="*/ 0 h 286756"/>
                <a:gd name="connsiteX1" fmla="*/ 1972 w 300004"/>
                <a:gd name="connsiteY1" fmla="*/ 3944 h 286756"/>
                <a:gd name="connsiteX2" fmla="*/ 99410 w 300004"/>
                <a:gd name="connsiteY2" fmla="*/ 285376 h 286756"/>
                <a:gd name="connsiteX3" fmla="*/ 300005 w 300004"/>
                <a:gd name="connsiteY3" fmla="*/ 286756 h 286756"/>
                <a:gd name="connsiteX4" fmla="*/ 184618 w 300004"/>
                <a:gd name="connsiteY4" fmla="*/ 1381 h 28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4" h="286756">
                  <a:moveTo>
                    <a:pt x="0" y="0"/>
                  </a:moveTo>
                  <a:lnTo>
                    <a:pt x="1972" y="3944"/>
                  </a:lnTo>
                  <a:lnTo>
                    <a:pt x="99410" y="285376"/>
                  </a:lnTo>
                  <a:lnTo>
                    <a:pt x="300005" y="286756"/>
                  </a:lnTo>
                  <a:lnTo>
                    <a:pt x="184618" y="1381"/>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custDataLst>
                <p:tags r:id="rId143"/>
              </p:custDataLst>
            </p:nvPr>
          </p:nvSpPr>
          <p:spPr>
            <a:xfrm>
              <a:off x="7100546" y="1392008"/>
              <a:ext cx="247932" cy="284981"/>
            </a:xfrm>
            <a:custGeom>
              <a:avLst/>
              <a:gdLst>
                <a:gd name="connsiteX0" fmla="*/ 0 w 247932"/>
                <a:gd name="connsiteY0" fmla="*/ 0 h 284981"/>
                <a:gd name="connsiteX1" fmla="*/ 46943 w 247932"/>
                <a:gd name="connsiteY1" fmla="*/ 282023 h 284981"/>
                <a:gd name="connsiteX2" fmla="*/ 247933 w 247932"/>
                <a:gd name="connsiteY2" fmla="*/ 284981 h 284981"/>
                <a:gd name="connsiteX3" fmla="*/ 165880 w 247932"/>
                <a:gd name="connsiteY3" fmla="*/ 394 h 284981"/>
              </a:gdLst>
              <a:ahLst/>
              <a:cxnLst>
                <a:cxn ang="0">
                  <a:pos x="connsiteX0" y="connsiteY0"/>
                </a:cxn>
                <a:cxn ang="0">
                  <a:pos x="connsiteX1" y="connsiteY1"/>
                </a:cxn>
                <a:cxn ang="0">
                  <a:pos x="connsiteX2" y="connsiteY2"/>
                </a:cxn>
                <a:cxn ang="0">
                  <a:pos x="connsiteX3" y="connsiteY3"/>
                </a:cxn>
              </a:cxnLst>
              <a:rect l="l" t="t" r="r" b="b"/>
              <a:pathLst>
                <a:path w="247932" h="284981">
                  <a:moveTo>
                    <a:pt x="0" y="0"/>
                  </a:moveTo>
                  <a:lnTo>
                    <a:pt x="46943" y="282023"/>
                  </a:lnTo>
                  <a:lnTo>
                    <a:pt x="247933" y="284981"/>
                  </a:lnTo>
                  <a:lnTo>
                    <a:pt x="165880" y="394"/>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custDataLst>
                <p:tags r:id="rId144"/>
              </p:custDataLst>
            </p:nvPr>
          </p:nvSpPr>
          <p:spPr>
            <a:xfrm>
              <a:off x="6744327" y="1390628"/>
              <a:ext cx="205920" cy="292218"/>
            </a:xfrm>
            <a:custGeom>
              <a:avLst/>
              <a:gdLst>
                <a:gd name="connsiteX0" fmla="*/ 0 w 205920"/>
                <a:gd name="connsiteY0" fmla="*/ 0 h 292218"/>
                <a:gd name="connsiteX1" fmla="*/ 3748 w 205920"/>
                <a:gd name="connsiteY1" fmla="*/ 289517 h 292218"/>
                <a:gd name="connsiteX2" fmla="*/ 205920 w 205920"/>
                <a:gd name="connsiteY2" fmla="*/ 290898 h 292218"/>
                <a:gd name="connsiteX3" fmla="*/ 173770 w 205920"/>
                <a:gd name="connsiteY3" fmla="*/ 1183 h 292218"/>
                <a:gd name="connsiteX4" fmla="*/ 0 w 205920"/>
                <a:gd name="connsiteY4" fmla="*/ 0 h 29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0" h="292218">
                  <a:moveTo>
                    <a:pt x="0" y="0"/>
                  </a:moveTo>
                  <a:cubicBezTo>
                    <a:pt x="0" y="0"/>
                    <a:pt x="3748" y="284390"/>
                    <a:pt x="3748" y="289517"/>
                  </a:cubicBezTo>
                  <a:cubicBezTo>
                    <a:pt x="3748" y="294645"/>
                    <a:pt x="205920" y="290898"/>
                    <a:pt x="205920" y="290898"/>
                  </a:cubicBezTo>
                  <a:lnTo>
                    <a:pt x="173770" y="1183"/>
                  </a:lnTo>
                  <a:lnTo>
                    <a:pt x="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custDataLst>
                <p:tags r:id="rId145"/>
              </p:custDataLst>
            </p:nvPr>
          </p:nvSpPr>
          <p:spPr>
            <a:xfrm>
              <a:off x="6339390" y="1388261"/>
              <a:ext cx="215979" cy="293856"/>
            </a:xfrm>
            <a:custGeom>
              <a:avLst/>
              <a:gdLst>
                <a:gd name="connsiteX0" fmla="*/ 0 w 215979"/>
                <a:gd name="connsiteY0" fmla="*/ 291884 h 293856"/>
                <a:gd name="connsiteX1" fmla="*/ 213218 w 215979"/>
                <a:gd name="connsiteY1" fmla="*/ 293856 h 293856"/>
                <a:gd name="connsiteX2" fmla="*/ 215980 w 215979"/>
                <a:gd name="connsiteY2" fmla="*/ 6114 h 293856"/>
                <a:gd name="connsiteX3" fmla="*/ 215980 w 215979"/>
                <a:gd name="connsiteY3" fmla="*/ 986 h 293856"/>
                <a:gd name="connsiteX4" fmla="*/ 40829 w 215979"/>
                <a:gd name="connsiteY4" fmla="*/ 0 h 2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79" h="293856">
                  <a:moveTo>
                    <a:pt x="0" y="291884"/>
                  </a:moveTo>
                  <a:lnTo>
                    <a:pt x="213218" y="293856"/>
                  </a:lnTo>
                  <a:lnTo>
                    <a:pt x="215980" y="6114"/>
                  </a:lnTo>
                  <a:lnTo>
                    <a:pt x="215980" y="986"/>
                  </a:lnTo>
                  <a:lnTo>
                    <a:pt x="40829"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custDataLst>
                <p:tags r:id="rId146"/>
              </p:custDataLst>
            </p:nvPr>
          </p:nvSpPr>
          <p:spPr>
            <a:xfrm>
              <a:off x="5944709" y="1388655"/>
              <a:ext cx="251483" cy="290700"/>
            </a:xfrm>
            <a:custGeom>
              <a:avLst/>
              <a:gdLst>
                <a:gd name="connsiteX0" fmla="*/ 0 w 251483"/>
                <a:gd name="connsiteY0" fmla="*/ 290701 h 290700"/>
                <a:gd name="connsiteX1" fmla="*/ 193691 w 251483"/>
                <a:gd name="connsiteY1" fmla="*/ 290701 h 290700"/>
                <a:gd name="connsiteX2" fmla="*/ 251483 w 251483"/>
                <a:gd name="connsiteY2" fmla="*/ 394 h 290700"/>
                <a:gd name="connsiteX3" fmla="*/ 80080 w 251483"/>
                <a:gd name="connsiteY3" fmla="*/ 0 h 290700"/>
              </a:gdLst>
              <a:ahLst/>
              <a:cxnLst>
                <a:cxn ang="0">
                  <a:pos x="connsiteX0" y="connsiteY0"/>
                </a:cxn>
                <a:cxn ang="0">
                  <a:pos x="connsiteX1" y="connsiteY1"/>
                </a:cxn>
                <a:cxn ang="0">
                  <a:pos x="connsiteX2" y="connsiteY2"/>
                </a:cxn>
                <a:cxn ang="0">
                  <a:pos x="connsiteX3" y="connsiteY3"/>
                </a:cxn>
              </a:cxnLst>
              <a:rect l="l" t="t" r="r" b="b"/>
              <a:pathLst>
                <a:path w="251483" h="290700">
                  <a:moveTo>
                    <a:pt x="0" y="290701"/>
                  </a:moveTo>
                  <a:lnTo>
                    <a:pt x="193691" y="290701"/>
                  </a:lnTo>
                  <a:lnTo>
                    <a:pt x="251483" y="394"/>
                  </a:lnTo>
                  <a:lnTo>
                    <a:pt x="8008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custDataLst>
                <p:tags r:id="rId147"/>
              </p:custDataLst>
            </p:nvPr>
          </p:nvSpPr>
          <p:spPr>
            <a:xfrm>
              <a:off x="5545097" y="1386683"/>
              <a:ext cx="299412" cy="291295"/>
            </a:xfrm>
            <a:custGeom>
              <a:avLst/>
              <a:gdLst>
                <a:gd name="connsiteX0" fmla="*/ 0 w 299412"/>
                <a:gd name="connsiteY0" fmla="*/ 289715 h 291295"/>
                <a:gd name="connsiteX1" fmla="*/ 201976 w 299412"/>
                <a:gd name="connsiteY1" fmla="*/ 290701 h 291295"/>
                <a:gd name="connsiteX2" fmla="*/ 299413 w 299412"/>
                <a:gd name="connsiteY2" fmla="*/ 1972 h 291295"/>
                <a:gd name="connsiteX3" fmla="*/ 126432 w 299412"/>
                <a:gd name="connsiteY3" fmla="*/ 0 h 291295"/>
                <a:gd name="connsiteX4" fmla="*/ 0 w 299412"/>
                <a:gd name="connsiteY4" fmla="*/ 289715 h 29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2" h="291295">
                  <a:moveTo>
                    <a:pt x="0" y="289715"/>
                  </a:moveTo>
                  <a:cubicBezTo>
                    <a:pt x="0" y="289715"/>
                    <a:pt x="194283" y="292476"/>
                    <a:pt x="201976" y="290701"/>
                  </a:cubicBezTo>
                  <a:cubicBezTo>
                    <a:pt x="209471" y="288926"/>
                    <a:pt x="299413" y="1972"/>
                    <a:pt x="299413" y="1972"/>
                  </a:cubicBezTo>
                  <a:lnTo>
                    <a:pt x="126432" y="0"/>
                  </a:lnTo>
                  <a:lnTo>
                    <a:pt x="0" y="289715"/>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 name="任意多边形: 形状 225"/>
          <p:cNvSpPr/>
          <p:nvPr userDrawn="1">
            <p:custDataLst>
              <p:tags r:id="rId148"/>
            </p:custDataLst>
          </p:nvPr>
        </p:nvSpPr>
        <p:spPr>
          <a:xfrm>
            <a:off x="9766935" y="2337435"/>
            <a:ext cx="950595" cy="714375"/>
          </a:xfrm>
          <a:custGeom>
            <a:avLst/>
            <a:gdLst>
              <a:gd name="connsiteX0" fmla="*/ 851912 w 1028073"/>
              <a:gd name="connsiteY0" fmla="*/ 17 h 772721"/>
              <a:gd name="connsiteX1" fmla="*/ 163341 w 1028073"/>
              <a:gd name="connsiteY1" fmla="*/ 9089 h 772721"/>
              <a:gd name="connsiteX2" fmla="*/ 25 w 1028073"/>
              <a:gd name="connsiteY2" fmla="*/ 145959 h 772721"/>
              <a:gd name="connsiteX3" fmla="*/ 7323 w 1028073"/>
              <a:gd name="connsiteY3" fmla="*/ 510814 h 772721"/>
              <a:gd name="connsiteX4" fmla="*/ 88192 w 1028073"/>
              <a:gd name="connsiteY4" fmla="*/ 624215 h 772721"/>
              <a:gd name="connsiteX5" fmla="*/ 56436 w 1028073"/>
              <a:gd name="connsiteY5" fmla="*/ 772721 h 772721"/>
              <a:gd name="connsiteX6" fmla="*/ 277938 w 1028073"/>
              <a:gd name="connsiteY6" fmla="*/ 641965 h 772721"/>
              <a:gd name="connsiteX7" fmla="*/ 864733 w 1028073"/>
              <a:gd name="connsiteY7" fmla="*/ 634274 h 772721"/>
              <a:gd name="connsiteX8" fmla="*/ 1028049 w 1028073"/>
              <a:gd name="connsiteY8" fmla="*/ 497404 h 772721"/>
              <a:gd name="connsiteX9" fmla="*/ 1020751 w 1028073"/>
              <a:gd name="connsiteY9" fmla="*/ 132549 h 772721"/>
              <a:gd name="connsiteX10" fmla="*/ 851912 w 1028073"/>
              <a:gd name="connsiteY10" fmla="*/ 17 h 7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073" h="772721">
                <a:moveTo>
                  <a:pt x="851912" y="17"/>
                </a:moveTo>
                <a:lnTo>
                  <a:pt x="163341" y="9089"/>
                </a:lnTo>
                <a:cubicBezTo>
                  <a:pt x="71624" y="10273"/>
                  <a:pt x="-1553" y="71608"/>
                  <a:pt x="25" y="145959"/>
                </a:cubicBezTo>
                <a:lnTo>
                  <a:pt x="7323" y="510814"/>
                </a:lnTo>
                <a:cubicBezTo>
                  <a:pt x="8309" y="559133"/>
                  <a:pt x="40460" y="601141"/>
                  <a:pt x="88192" y="624215"/>
                </a:cubicBezTo>
                <a:lnTo>
                  <a:pt x="56436" y="772721"/>
                </a:lnTo>
                <a:lnTo>
                  <a:pt x="277938" y="641965"/>
                </a:lnTo>
                <a:lnTo>
                  <a:pt x="864733" y="634274"/>
                </a:lnTo>
                <a:cubicBezTo>
                  <a:pt x="956450" y="633090"/>
                  <a:pt x="1029627" y="571755"/>
                  <a:pt x="1028049" y="497404"/>
                </a:cubicBezTo>
                <a:lnTo>
                  <a:pt x="1020751" y="132549"/>
                </a:lnTo>
                <a:cubicBezTo>
                  <a:pt x="1019173" y="58197"/>
                  <a:pt x="943629" y="-1166"/>
                  <a:pt x="851912" y="17"/>
                </a:cubicBez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7" name="图形 3"/>
          <p:cNvGrpSpPr/>
          <p:nvPr userDrawn="1">
            <p:custDataLst>
              <p:tags r:id="rId149"/>
            </p:custDataLst>
          </p:nvPr>
        </p:nvGrpSpPr>
        <p:grpSpPr>
          <a:xfrm>
            <a:off x="9853295" y="2406015"/>
            <a:ext cx="1095375" cy="470535"/>
            <a:chOff x="7870577" y="1978735"/>
            <a:chExt cx="1184649" cy="508627"/>
          </a:xfrm>
        </p:grpSpPr>
        <p:sp>
          <p:nvSpPr>
            <p:cNvPr id="228" name="任意多边形: 形状 227"/>
            <p:cNvSpPr/>
            <p:nvPr>
              <p:custDataLst>
                <p:tags r:id="rId150"/>
              </p:custDataLst>
            </p:nvPr>
          </p:nvSpPr>
          <p:spPr>
            <a:xfrm>
              <a:off x="7873339" y="1981298"/>
              <a:ext cx="1180491" cy="502119"/>
            </a:xfrm>
            <a:custGeom>
              <a:avLst/>
              <a:gdLst>
                <a:gd name="connsiteX0" fmla="*/ 1139071 w 1180491"/>
                <a:gd name="connsiteY0" fmla="*/ 0 h 502119"/>
                <a:gd name="connsiteX1" fmla="*/ 41421 w 1180491"/>
                <a:gd name="connsiteY1" fmla="*/ 0 h 502119"/>
                <a:gd name="connsiteX2" fmla="*/ 0 w 1180491"/>
                <a:gd name="connsiteY2" fmla="*/ 41022 h 502119"/>
                <a:gd name="connsiteX3" fmla="*/ 0 w 1180491"/>
                <a:gd name="connsiteY3" fmla="*/ 461098 h 502119"/>
                <a:gd name="connsiteX4" fmla="*/ 41421 w 1180491"/>
                <a:gd name="connsiteY4" fmla="*/ 502120 h 502119"/>
                <a:gd name="connsiteX5" fmla="*/ 1139071 w 1180491"/>
                <a:gd name="connsiteY5" fmla="*/ 502120 h 502119"/>
                <a:gd name="connsiteX6" fmla="*/ 1180492 w 1180491"/>
                <a:gd name="connsiteY6" fmla="*/ 461098 h 502119"/>
                <a:gd name="connsiteX7" fmla="*/ 1180492 w 1180491"/>
                <a:gd name="connsiteY7" fmla="*/ 41022 h 502119"/>
                <a:gd name="connsiteX8" fmla="*/ 1139071 w 1180491"/>
                <a:gd name="connsiteY8" fmla="*/ 0 h 5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91" h="502119">
                  <a:moveTo>
                    <a:pt x="1139071" y="0"/>
                  </a:moveTo>
                  <a:lnTo>
                    <a:pt x="41421" y="0"/>
                  </a:lnTo>
                  <a:cubicBezTo>
                    <a:pt x="18541" y="0"/>
                    <a:pt x="0" y="18341"/>
                    <a:pt x="0" y="41022"/>
                  </a:cubicBezTo>
                  <a:lnTo>
                    <a:pt x="0" y="461098"/>
                  </a:lnTo>
                  <a:cubicBezTo>
                    <a:pt x="0" y="483778"/>
                    <a:pt x="18541" y="502120"/>
                    <a:pt x="41421" y="502120"/>
                  </a:cubicBezTo>
                  <a:lnTo>
                    <a:pt x="1139071" y="502120"/>
                  </a:lnTo>
                  <a:cubicBezTo>
                    <a:pt x="1161951" y="502120"/>
                    <a:pt x="1180492" y="483778"/>
                    <a:pt x="1180492" y="461098"/>
                  </a:cubicBezTo>
                  <a:lnTo>
                    <a:pt x="1180492" y="41022"/>
                  </a:lnTo>
                  <a:cubicBezTo>
                    <a:pt x="1180492" y="18341"/>
                    <a:pt x="1161951" y="0"/>
                    <a:pt x="1139071"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custDataLst>
                <p:tags r:id="rId151"/>
              </p:custDataLst>
            </p:nvPr>
          </p:nvSpPr>
          <p:spPr>
            <a:xfrm>
              <a:off x="7873339" y="1982087"/>
              <a:ext cx="600009" cy="501330"/>
            </a:xfrm>
            <a:custGeom>
              <a:avLst/>
              <a:gdLst>
                <a:gd name="connsiteX0" fmla="*/ 0 w 600009"/>
                <a:gd name="connsiteY0" fmla="*/ 7889 h 501330"/>
                <a:gd name="connsiteX1" fmla="*/ 0 w 600009"/>
                <a:gd name="connsiteY1" fmla="*/ 493442 h 501330"/>
                <a:gd name="connsiteX2" fmla="*/ 7890 w 600009"/>
                <a:gd name="connsiteY2" fmla="*/ 501331 h 501330"/>
                <a:gd name="connsiteX3" fmla="*/ 600010 w 600009"/>
                <a:gd name="connsiteY3" fmla="*/ 501331 h 501330"/>
                <a:gd name="connsiteX4" fmla="*/ 600010 w 600009"/>
                <a:gd name="connsiteY4" fmla="*/ 0 h 501330"/>
                <a:gd name="connsiteX5" fmla="*/ 7890 w 600009"/>
                <a:gd name="connsiteY5" fmla="*/ 0 h 501330"/>
                <a:gd name="connsiteX6" fmla="*/ 0 w 600009"/>
                <a:gd name="connsiteY6" fmla="*/ 7889 h 50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09" h="501330">
                  <a:moveTo>
                    <a:pt x="0" y="7889"/>
                  </a:moveTo>
                  <a:lnTo>
                    <a:pt x="0" y="493442"/>
                  </a:lnTo>
                  <a:cubicBezTo>
                    <a:pt x="0" y="497781"/>
                    <a:pt x="3550" y="501331"/>
                    <a:pt x="7890" y="501331"/>
                  </a:cubicBezTo>
                  <a:lnTo>
                    <a:pt x="600010" y="501331"/>
                  </a:lnTo>
                  <a:lnTo>
                    <a:pt x="600010" y="0"/>
                  </a:lnTo>
                  <a:lnTo>
                    <a:pt x="7890" y="0"/>
                  </a:lnTo>
                  <a:cubicBezTo>
                    <a:pt x="3353" y="0"/>
                    <a:pt x="0" y="3550"/>
                    <a:pt x="0" y="78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custDataLst>
                <p:tags r:id="rId152"/>
              </p:custDataLst>
            </p:nvPr>
          </p:nvSpPr>
          <p:spPr>
            <a:xfrm>
              <a:off x="8472165" y="1988398"/>
              <a:ext cx="4733" cy="498963"/>
            </a:xfrm>
            <a:custGeom>
              <a:avLst/>
              <a:gdLst>
                <a:gd name="connsiteX0" fmla="*/ 0 w 4733"/>
                <a:gd name="connsiteY0" fmla="*/ 249482 h 498963"/>
                <a:gd name="connsiteX1" fmla="*/ 2367 w 4733"/>
                <a:gd name="connsiteY1" fmla="*/ 498964 h 498963"/>
                <a:gd name="connsiteX2" fmla="*/ 4734 w 4733"/>
                <a:gd name="connsiteY2" fmla="*/ 249482 h 498963"/>
                <a:gd name="connsiteX3" fmla="*/ 2367 w 4733"/>
                <a:gd name="connsiteY3" fmla="*/ 0 h 498963"/>
                <a:gd name="connsiteX4" fmla="*/ 0 w 4733"/>
                <a:gd name="connsiteY4" fmla="*/ 249482 h 4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 h="498963">
                  <a:moveTo>
                    <a:pt x="0" y="249482"/>
                  </a:moveTo>
                  <a:cubicBezTo>
                    <a:pt x="0" y="387141"/>
                    <a:pt x="1183" y="498964"/>
                    <a:pt x="2367" y="498964"/>
                  </a:cubicBezTo>
                  <a:cubicBezTo>
                    <a:pt x="3747" y="498964"/>
                    <a:pt x="4734" y="387338"/>
                    <a:pt x="4734" y="249482"/>
                  </a:cubicBezTo>
                  <a:cubicBezTo>
                    <a:pt x="4734" y="111626"/>
                    <a:pt x="3550" y="0"/>
                    <a:pt x="2367" y="0"/>
                  </a:cubicBezTo>
                  <a:cubicBezTo>
                    <a:pt x="1183" y="0"/>
                    <a:pt x="0" y="111626"/>
                    <a:pt x="0" y="249482"/>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custDataLst>
                <p:tags r:id="rId153"/>
              </p:custDataLst>
            </p:nvPr>
          </p:nvSpPr>
          <p:spPr>
            <a:xfrm>
              <a:off x="7870577" y="1978735"/>
              <a:ext cx="1184649" cy="506754"/>
            </a:xfrm>
            <a:custGeom>
              <a:avLst/>
              <a:gdLst>
                <a:gd name="connsiteX0" fmla="*/ 1178716 w 1184649"/>
                <a:gd name="connsiteY0" fmla="*/ 21300 h 506754"/>
                <a:gd name="connsiteX1" fmla="*/ 1155639 w 1184649"/>
                <a:gd name="connsiteY1" fmla="*/ 2958 h 506754"/>
                <a:gd name="connsiteX2" fmla="*/ 1140452 w 1184649"/>
                <a:gd name="connsiteY2" fmla="*/ 592 h 506754"/>
                <a:gd name="connsiteX3" fmla="*/ 1125461 w 1184649"/>
                <a:gd name="connsiteY3" fmla="*/ 592 h 506754"/>
                <a:gd name="connsiteX4" fmla="*/ 1095086 w 1184649"/>
                <a:gd name="connsiteY4" fmla="*/ 592 h 506754"/>
                <a:gd name="connsiteX5" fmla="*/ 967865 w 1184649"/>
                <a:gd name="connsiteY5" fmla="*/ 394 h 506754"/>
                <a:gd name="connsiteX6" fmla="*/ 687190 w 1184649"/>
                <a:gd name="connsiteY6" fmla="*/ 197 h 506754"/>
                <a:gd name="connsiteX7" fmla="*/ 43985 w 1184649"/>
                <a:gd name="connsiteY7" fmla="*/ 0 h 506754"/>
                <a:gd name="connsiteX8" fmla="*/ 6312 w 1184649"/>
                <a:gd name="connsiteY8" fmla="*/ 20905 h 506754"/>
                <a:gd name="connsiteX9" fmla="*/ 0 w 1184649"/>
                <a:gd name="connsiteY9" fmla="*/ 42008 h 506754"/>
                <a:gd name="connsiteX10" fmla="*/ 0 w 1184649"/>
                <a:gd name="connsiteY10" fmla="*/ 63110 h 506754"/>
                <a:gd name="connsiteX11" fmla="*/ 0 w 1184649"/>
                <a:gd name="connsiteY11" fmla="*/ 146139 h 506754"/>
                <a:gd name="connsiteX12" fmla="*/ 0 w 1184649"/>
                <a:gd name="connsiteY12" fmla="*/ 308451 h 506754"/>
                <a:gd name="connsiteX13" fmla="*/ 197 w 1184649"/>
                <a:gd name="connsiteY13" fmla="*/ 465240 h 506754"/>
                <a:gd name="connsiteX14" fmla="*/ 19330 w 1184649"/>
                <a:gd name="connsiteY14" fmla="*/ 499161 h 506754"/>
                <a:gd name="connsiteX15" fmla="*/ 38068 w 1184649"/>
                <a:gd name="connsiteY15" fmla="*/ 506261 h 506754"/>
                <a:gd name="connsiteX16" fmla="*/ 57397 w 1184649"/>
                <a:gd name="connsiteY16" fmla="*/ 506656 h 506754"/>
                <a:gd name="connsiteX17" fmla="*/ 132546 w 1184649"/>
                <a:gd name="connsiteY17" fmla="*/ 506656 h 506754"/>
                <a:gd name="connsiteX18" fmla="*/ 657801 w 1184649"/>
                <a:gd name="connsiteY18" fmla="*/ 506064 h 506754"/>
                <a:gd name="connsiteX19" fmla="*/ 1011850 w 1184649"/>
                <a:gd name="connsiteY19" fmla="*/ 505275 h 506754"/>
                <a:gd name="connsiteX20" fmla="*/ 1108104 w 1184649"/>
                <a:gd name="connsiteY20" fmla="*/ 504881 h 506754"/>
                <a:gd name="connsiteX21" fmla="*/ 1133154 w 1184649"/>
                <a:gd name="connsiteY21" fmla="*/ 504683 h 506754"/>
                <a:gd name="connsiteX22" fmla="*/ 1141635 w 1184649"/>
                <a:gd name="connsiteY22" fmla="*/ 504486 h 506754"/>
                <a:gd name="connsiteX23" fmla="*/ 1133154 w 1184649"/>
                <a:gd name="connsiteY23" fmla="*/ 504289 h 506754"/>
                <a:gd name="connsiteX24" fmla="*/ 1108104 w 1184649"/>
                <a:gd name="connsiteY24" fmla="*/ 504092 h 506754"/>
                <a:gd name="connsiteX25" fmla="*/ 1011850 w 1184649"/>
                <a:gd name="connsiteY25" fmla="*/ 503697 h 506754"/>
                <a:gd name="connsiteX26" fmla="*/ 657801 w 1184649"/>
                <a:gd name="connsiteY26" fmla="*/ 502908 h 506754"/>
                <a:gd name="connsiteX27" fmla="*/ 132546 w 1184649"/>
                <a:gd name="connsiteY27" fmla="*/ 502317 h 506754"/>
                <a:gd name="connsiteX28" fmla="*/ 57397 w 1184649"/>
                <a:gd name="connsiteY28" fmla="*/ 502317 h 506754"/>
                <a:gd name="connsiteX29" fmla="*/ 38659 w 1184649"/>
                <a:gd name="connsiteY29" fmla="*/ 501922 h 506754"/>
                <a:gd name="connsiteX30" fmla="*/ 21894 w 1184649"/>
                <a:gd name="connsiteY30" fmla="*/ 495611 h 506754"/>
                <a:gd name="connsiteX31" fmla="*/ 4931 w 1184649"/>
                <a:gd name="connsiteY31" fmla="*/ 465240 h 506754"/>
                <a:gd name="connsiteX32" fmla="*/ 4931 w 1184649"/>
                <a:gd name="connsiteY32" fmla="*/ 308648 h 506754"/>
                <a:gd name="connsiteX33" fmla="*/ 4931 w 1184649"/>
                <a:gd name="connsiteY33" fmla="*/ 146337 h 506754"/>
                <a:gd name="connsiteX34" fmla="*/ 4931 w 1184649"/>
                <a:gd name="connsiteY34" fmla="*/ 63307 h 506754"/>
                <a:gd name="connsiteX35" fmla="*/ 4931 w 1184649"/>
                <a:gd name="connsiteY35" fmla="*/ 42402 h 506754"/>
                <a:gd name="connsiteX36" fmla="*/ 10454 w 1184649"/>
                <a:gd name="connsiteY36" fmla="*/ 23666 h 506754"/>
                <a:gd name="connsiteX37" fmla="*/ 43985 w 1184649"/>
                <a:gd name="connsiteY37" fmla="*/ 4930 h 506754"/>
                <a:gd name="connsiteX38" fmla="*/ 687190 w 1184649"/>
                <a:gd name="connsiteY38" fmla="*/ 4733 h 506754"/>
                <a:gd name="connsiteX39" fmla="*/ 967865 w 1184649"/>
                <a:gd name="connsiteY39" fmla="*/ 4536 h 506754"/>
                <a:gd name="connsiteX40" fmla="*/ 1095086 w 1184649"/>
                <a:gd name="connsiteY40" fmla="*/ 4339 h 506754"/>
                <a:gd name="connsiteX41" fmla="*/ 1125461 w 1184649"/>
                <a:gd name="connsiteY41" fmla="*/ 4339 h 506754"/>
                <a:gd name="connsiteX42" fmla="*/ 1154259 w 1184649"/>
                <a:gd name="connsiteY42" fmla="*/ 6311 h 506754"/>
                <a:gd name="connsiteX43" fmla="*/ 1175561 w 1184649"/>
                <a:gd name="connsiteY43" fmla="*/ 23075 h 506754"/>
                <a:gd name="connsiteX44" fmla="*/ 1180689 w 1184649"/>
                <a:gd name="connsiteY44" fmla="*/ 35499 h 506754"/>
                <a:gd name="connsiteX45" fmla="*/ 1181478 w 1184649"/>
                <a:gd name="connsiteY45" fmla="*/ 49108 h 506754"/>
                <a:gd name="connsiteX46" fmla="*/ 1182267 w 1184649"/>
                <a:gd name="connsiteY46" fmla="*/ 399566 h 506754"/>
                <a:gd name="connsiteX47" fmla="*/ 1182464 w 1184649"/>
                <a:gd name="connsiteY47" fmla="*/ 454590 h 506754"/>
                <a:gd name="connsiteX48" fmla="*/ 1180492 w 1184649"/>
                <a:gd name="connsiteY48" fmla="*/ 476284 h 506754"/>
                <a:gd name="connsiteX49" fmla="*/ 1171222 w 1184649"/>
                <a:gd name="connsiteY49" fmla="*/ 491667 h 506754"/>
                <a:gd name="connsiteX50" fmla="*/ 1149919 w 1184649"/>
                <a:gd name="connsiteY50" fmla="*/ 503697 h 506754"/>
                <a:gd name="connsiteX51" fmla="*/ 1141438 w 1184649"/>
                <a:gd name="connsiteY51" fmla="*/ 504881 h 506754"/>
                <a:gd name="connsiteX52" fmla="*/ 1149919 w 1184649"/>
                <a:gd name="connsiteY52" fmla="*/ 504289 h 506754"/>
                <a:gd name="connsiteX53" fmla="*/ 1171813 w 1184649"/>
                <a:gd name="connsiteY53" fmla="*/ 492456 h 506754"/>
                <a:gd name="connsiteX54" fmla="*/ 1181478 w 1184649"/>
                <a:gd name="connsiteY54" fmla="*/ 476875 h 506754"/>
                <a:gd name="connsiteX55" fmla="*/ 1183648 w 1184649"/>
                <a:gd name="connsiteY55" fmla="*/ 454787 h 506754"/>
                <a:gd name="connsiteX56" fmla="*/ 1183845 w 1184649"/>
                <a:gd name="connsiteY56" fmla="*/ 399763 h 506754"/>
                <a:gd name="connsiteX57" fmla="*/ 1184634 w 1184649"/>
                <a:gd name="connsiteY57" fmla="*/ 49305 h 506754"/>
                <a:gd name="connsiteX58" fmla="*/ 1183845 w 1184649"/>
                <a:gd name="connsiteY58" fmla="*/ 35105 h 506754"/>
                <a:gd name="connsiteX59" fmla="*/ 1178716 w 1184649"/>
                <a:gd name="connsiteY59" fmla="*/ 21300 h 5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4649" h="506754">
                  <a:moveTo>
                    <a:pt x="1178716" y="21300"/>
                  </a:moveTo>
                  <a:cubicBezTo>
                    <a:pt x="1173588" y="12819"/>
                    <a:pt x="1165304" y="6114"/>
                    <a:pt x="1155639" y="2958"/>
                  </a:cubicBezTo>
                  <a:cubicBezTo>
                    <a:pt x="1150906" y="1381"/>
                    <a:pt x="1145580" y="592"/>
                    <a:pt x="1140452" y="592"/>
                  </a:cubicBezTo>
                  <a:cubicBezTo>
                    <a:pt x="1135521" y="592"/>
                    <a:pt x="1130590" y="592"/>
                    <a:pt x="1125461" y="592"/>
                  </a:cubicBezTo>
                  <a:cubicBezTo>
                    <a:pt x="1115402" y="592"/>
                    <a:pt x="1105343" y="592"/>
                    <a:pt x="1095086" y="592"/>
                  </a:cubicBezTo>
                  <a:cubicBezTo>
                    <a:pt x="1054257" y="592"/>
                    <a:pt x="1011850" y="592"/>
                    <a:pt x="967865" y="394"/>
                  </a:cubicBezTo>
                  <a:cubicBezTo>
                    <a:pt x="879895" y="394"/>
                    <a:pt x="786008" y="197"/>
                    <a:pt x="687190" y="197"/>
                  </a:cubicBezTo>
                  <a:cubicBezTo>
                    <a:pt x="489554" y="197"/>
                    <a:pt x="272194" y="0"/>
                    <a:pt x="43985" y="0"/>
                  </a:cubicBezTo>
                  <a:cubicBezTo>
                    <a:pt x="28797" y="0"/>
                    <a:pt x="14004" y="8086"/>
                    <a:pt x="6312" y="20905"/>
                  </a:cubicBezTo>
                  <a:cubicBezTo>
                    <a:pt x="2367" y="27216"/>
                    <a:pt x="197" y="34513"/>
                    <a:pt x="0" y="42008"/>
                  </a:cubicBezTo>
                  <a:lnTo>
                    <a:pt x="0" y="63110"/>
                  </a:lnTo>
                  <a:cubicBezTo>
                    <a:pt x="0" y="90918"/>
                    <a:pt x="0" y="118726"/>
                    <a:pt x="0" y="146139"/>
                  </a:cubicBezTo>
                  <a:cubicBezTo>
                    <a:pt x="0" y="201163"/>
                    <a:pt x="0" y="255201"/>
                    <a:pt x="0" y="308451"/>
                  </a:cubicBezTo>
                  <a:cubicBezTo>
                    <a:pt x="0" y="361700"/>
                    <a:pt x="197" y="413963"/>
                    <a:pt x="197" y="465240"/>
                  </a:cubicBezTo>
                  <a:cubicBezTo>
                    <a:pt x="592" y="478848"/>
                    <a:pt x="8087" y="491667"/>
                    <a:pt x="19330" y="499161"/>
                  </a:cubicBezTo>
                  <a:cubicBezTo>
                    <a:pt x="24852" y="502908"/>
                    <a:pt x="31361" y="505275"/>
                    <a:pt x="38068" y="506261"/>
                  </a:cubicBezTo>
                  <a:cubicBezTo>
                    <a:pt x="44971" y="507050"/>
                    <a:pt x="51085" y="506656"/>
                    <a:pt x="57397" y="506656"/>
                  </a:cubicBezTo>
                  <a:cubicBezTo>
                    <a:pt x="82644" y="506656"/>
                    <a:pt x="107694" y="506656"/>
                    <a:pt x="132546" y="506656"/>
                  </a:cubicBezTo>
                  <a:cubicBezTo>
                    <a:pt x="330183" y="506458"/>
                    <a:pt x="508292" y="506261"/>
                    <a:pt x="657801" y="506064"/>
                  </a:cubicBezTo>
                  <a:cubicBezTo>
                    <a:pt x="807310" y="505669"/>
                    <a:pt x="928220" y="505472"/>
                    <a:pt x="1011850" y="505275"/>
                  </a:cubicBezTo>
                  <a:cubicBezTo>
                    <a:pt x="1053665" y="505078"/>
                    <a:pt x="1086013" y="504881"/>
                    <a:pt x="1108104" y="504881"/>
                  </a:cubicBezTo>
                  <a:cubicBezTo>
                    <a:pt x="1118953" y="504683"/>
                    <a:pt x="1127434" y="504683"/>
                    <a:pt x="1133154" y="504683"/>
                  </a:cubicBezTo>
                  <a:cubicBezTo>
                    <a:pt x="1138874" y="504683"/>
                    <a:pt x="1141635" y="504486"/>
                    <a:pt x="1141635" y="504486"/>
                  </a:cubicBezTo>
                  <a:cubicBezTo>
                    <a:pt x="1141635" y="504486"/>
                    <a:pt x="1138677" y="504289"/>
                    <a:pt x="1133154" y="504289"/>
                  </a:cubicBezTo>
                  <a:cubicBezTo>
                    <a:pt x="1127434" y="504289"/>
                    <a:pt x="1118953" y="504092"/>
                    <a:pt x="1108104" y="504092"/>
                  </a:cubicBezTo>
                  <a:cubicBezTo>
                    <a:pt x="1086013" y="503894"/>
                    <a:pt x="1053468" y="503894"/>
                    <a:pt x="1011850" y="503697"/>
                  </a:cubicBezTo>
                  <a:cubicBezTo>
                    <a:pt x="928022" y="503500"/>
                    <a:pt x="807113" y="503303"/>
                    <a:pt x="657801" y="502908"/>
                  </a:cubicBezTo>
                  <a:cubicBezTo>
                    <a:pt x="508292" y="502711"/>
                    <a:pt x="330183" y="502514"/>
                    <a:pt x="132546" y="502317"/>
                  </a:cubicBezTo>
                  <a:cubicBezTo>
                    <a:pt x="107891" y="502317"/>
                    <a:pt x="82842" y="502317"/>
                    <a:pt x="57397" y="502317"/>
                  </a:cubicBezTo>
                  <a:cubicBezTo>
                    <a:pt x="51085" y="502120"/>
                    <a:pt x="44577" y="502711"/>
                    <a:pt x="38659" y="501922"/>
                  </a:cubicBezTo>
                  <a:cubicBezTo>
                    <a:pt x="32742" y="501133"/>
                    <a:pt x="27022" y="498964"/>
                    <a:pt x="21894" y="495611"/>
                  </a:cubicBezTo>
                  <a:cubicBezTo>
                    <a:pt x="11835" y="488906"/>
                    <a:pt x="5325" y="477270"/>
                    <a:pt x="4931" y="465240"/>
                  </a:cubicBezTo>
                  <a:cubicBezTo>
                    <a:pt x="4931" y="414160"/>
                    <a:pt x="4931" y="361897"/>
                    <a:pt x="4931" y="308648"/>
                  </a:cubicBezTo>
                  <a:cubicBezTo>
                    <a:pt x="4931" y="255399"/>
                    <a:pt x="4931" y="201163"/>
                    <a:pt x="4931" y="146337"/>
                  </a:cubicBezTo>
                  <a:cubicBezTo>
                    <a:pt x="4931" y="118923"/>
                    <a:pt x="4931" y="91115"/>
                    <a:pt x="4931" y="63307"/>
                  </a:cubicBezTo>
                  <a:lnTo>
                    <a:pt x="4931" y="42402"/>
                  </a:lnTo>
                  <a:cubicBezTo>
                    <a:pt x="5128" y="35894"/>
                    <a:pt x="7101" y="29188"/>
                    <a:pt x="10454" y="23666"/>
                  </a:cubicBezTo>
                  <a:cubicBezTo>
                    <a:pt x="17357" y="12228"/>
                    <a:pt x="30375" y="4930"/>
                    <a:pt x="43985" y="4930"/>
                  </a:cubicBezTo>
                  <a:cubicBezTo>
                    <a:pt x="272194" y="4930"/>
                    <a:pt x="489357" y="4733"/>
                    <a:pt x="687190" y="4733"/>
                  </a:cubicBezTo>
                  <a:cubicBezTo>
                    <a:pt x="786008" y="4733"/>
                    <a:pt x="879895" y="4536"/>
                    <a:pt x="967865" y="4536"/>
                  </a:cubicBezTo>
                  <a:cubicBezTo>
                    <a:pt x="1011850" y="4536"/>
                    <a:pt x="1054257" y="4536"/>
                    <a:pt x="1095086" y="4339"/>
                  </a:cubicBezTo>
                  <a:cubicBezTo>
                    <a:pt x="1105343" y="4339"/>
                    <a:pt x="1115402" y="4339"/>
                    <a:pt x="1125461" y="4339"/>
                  </a:cubicBezTo>
                  <a:cubicBezTo>
                    <a:pt x="1135521" y="4536"/>
                    <a:pt x="1145580" y="3353"/>
                    <a:pt x="1154259" y="6311"/>
                  </a:cubicBezTo>
                  <a:cubicBezTo>
                    <a:pt x="1163135" y="9072"/>
                    <a:pt x="1170827" y="15383"/>
                    <a:pt x="1175561" y="23075"/>
                  </a:cubicBezTo>
                  <a:cubicBezTo>
                    <a:pt x="1177928" y="27019"/>
                    <a:pt x="1179703" y="31161"/>
                    <a:pt x="1180689" y="35499"/>
                  </a:cubicBezTo>
                  <a:cubicBezTo>
                    <a:pt x="1181675" y="39838"/>
                    <a:pt x="1181478" y="44374"/>
                    <a:pt x="1181478" y="49108"/>
                  </a:cubicBezTo>
                  <a:cubicBezTo>
                    <a:pt x="1181873" y="197022"/>
                    <a:pt x="1182070" y="316734"/>
                    <a:pt x="1182267" y="399566"/>
                  </a:cubicBezTo>
                  <a:cubicBezTo>
                    <a:pt x="1182267" y="420274"/>
                    <a:pt x="1182464" y="438615"/>
                    <a:pt x="1182464" y="454590"/>
                  </a:cubicBezTo>
                  <a:cubicBezTo>
                    <a:pt x="1182464" y="462478"/>
                    <a:pt x="1182859" y="469973"/>
                    <a:pt x="1180492" y="476284"/>
                  </a:cubicBezTo>
                  <a:cubicBezTo>
                    <a:pt x="1178322" y="482595"/>
                    <a:pt x="1174969" y="487722"/>
                    <a:pt x="1171222" y="491667"/>
                  </a:cubicBezTo>
                  <a:cubicBezTo>
                    <a:pt x="1163726" y="499556"/>
                    <a:pt x="1155442" y="502317"/>
                    <a:pt x="1149919" y="503697"/>
                  </a:cubicBezTo>
                  <a:cubicBezTo>
                    <a:pt x="1144397" y="504881"/>
                    <a:pt x="1141438" y="504683"/>
                    <a:pt x="1141438" y="504881"/>
                  </a:cubicBezTo>
                  <a:cubicBezTo>
                    <a:pt x="1141438" y="504881"/>
                    <a:pt x="1144397" y="505275"/>
                    <a:pt x="1149919" y="504289"/>
                  </a:cubicBezTo>
                  <a:cubicBezTo>
                    <a:pt x="1155442" y="503106"/>
                    <a:pt x="1163923" y="500345"/>
                    <a:pt x="1171813" y="492456"/>
                  </a:cubicBezTo>
                  <a:cubicBezTo>
                    <a:pt x="1175758" y="488511"/>
                    <a:pt x="1179308" y="483186"/>
                    <a:pt x="1181478" y="476875"/>
                  </a:cubicBezTo>
                  <a:cubicBezTo>
                    <a:pt x="1183845" y="470367"/>
                    <a:pt x="1183648" y="462676"/>
                    <a:pt x="1183648" y="454787"/>
                  </a:cubicBezTo>
                  <a:cubicBezTo>
                    <a:pt x="1183648" y="438812"/>
                    <a:pt x="1183845" y="420471"/>
                    <a:pt x="1183845" y="399763"/>
                  </a:cubicBezTo>
                  <a:cubicBezTo>
                    <a:pt x="1184042" y="316931"/>
                    <a:pt x="1184239" y="197219"/>
                    <a:pt x="1184634" y="49305"/>
                  </a:cubicBezTo>
                  <a:cubicBezTo>
                    <a:pt x="1184634" y="44769"/>
                    <a:pt x="1184831" y="39838"/>
                    <a:pt x="1183845" y="35105"/>
                  </a:cubicBezTo>
                  <a:cubicBezTo>
                    <a:pt x="1183253" y="30175"/>
                    <a:pt x="1181281" y="25638"/>
                    <a:pt x="1178716" y="21300"/>
                  </a:cubicBez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2" name="图形 3"/>
            <p:cNvGrpSpPr/>
            <p:nvPr/>
          </p:nvGrpSpPr>
          <p:grpSpPr>
            <a:xfrm>
              <a:off x="8828120" y="2370960"/>
              <a:ext cx="72576" cy="61180"/>
              <a:chOff x="8828120" y="2370960"/>
              <a:chExt cx="72576" cy="61180"/>
            </a:xfrm>
            <a:solidFill>
              <a:srgbClr val="FFFFFF"/>
            </a:solidFill>
          </p:grpSpPr>
          <p:sp>
            <p:nvSpPr>
              <p:cNvPr id="233" name="任意多边形: 形状 232"/>
              <p:cNvSpPr/>
              <p:nvPr>
                <p:custDataLst>
                  <p:tags r:id="rId154"/>
                </p:custDataLst>
              </p:nvPr>
            </p:nvSpPr>
            <p:spPr>
              <a:xfrm>
                <a:off x="8829302" y="2372121"/>
                <a:ext cx="69965" cy="58442"/>
              </a:xfrm>
              <a:custGeom>
                <a:avLst/>
                <a:gdLst>
                  <a:gd name="connsiteX0" fmla="*/ 64763 w 69965"/>
                  <a:gd name="connsiteY0" fmla="*/ 7560 h 58442"/>
                  <a:gd name="connsiteX1" fmla="*/ 54112 w 69965"/>
                  <a:gd name="connsiteY1" fmla="*/ 657 h 58442"/>
                  <a:gd name="connsiteX2" fmla="*/ 40897 w 69965"/>
                  <a:gd name="connsiteY2" fmla="*/ 2827 h 58442"/>
                  <a:gd name="connsiteX3" fmla="*/ 35374 w 69965"/>
                  <a:gd name="connsiteY3" fmla="*/ 8743 h 58442"/>
                  <a:gd name="connsiteX4" fmla="*/ 30443 w 69965"/>
                  <a:gd name="connsiteY4" fmla="*/ 3221 h 58442"/>
                  <a:gd name="connsiteX5" fmla="*/ 17228 w 69965"/>
                  <a:gd name="connsiteY5" fmla="*/ 263 h 58442"/>
                  <a:gd name="connsiteX6" fmla="*/ 6182 w 69965"/>
                  <a:gd name="connsiteY6" fmla="*/ 6574 h 58442"/>
                  <a:gd name="connsiteX7" fmla="*/ 265 w 69965"/>
                  <a:gd name="connsiteY7" fmla="*/ 18210 h 58442"/>
                  <a:gd name="connsiteX8" fmla="*/ 3026 w 69965"/>
                  <a:gd name="connsiteY8" fmla="*/ 34382 h 58442"/>
                  <a:gd name="connsiteX9" fmla="*/ 15650 w 69965"/>
                  <a:gd name="connsiteY9" fmla="*/ 46609 h 58442"/>
                  <a:gd name="connsiteX10" fmla="*/ 34782 w 69965"/>
                  <a:gd name="connsiteY10" fmla="*/ 58443 h 58442"/>
                  <a:gd name="connsiteX11" fmla="*/ 52929 w 69965"/>
                  <a:gd name="connsiteY11" fmla="*/ 47004 h 58442"/>
                  <a:gd name="connsiteX12" fmla="*/ 66144 w 69965"/>
                  <a:gd name="connsiteY12" fmla="*/ 35368 h 58442"/>
                  <a:gd name="connsiteX13" fmla="*/ 69892 w 69965"/>
                  <a:gd name="connsiteY13" fmla="*/ 19393 h 58442"/>
                  <a:gd name="connsiteX14" fmla="*/ 64763 w 69965"/>
                  <a:gd name="connsiteY14" fmla="*/ 7560 h 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65" h="58442">
                    <a:moveTo>
                      <a:pt x="64763" y="7560"/>
                    </a:moveTo>
                    <a:cubicBezTo>
                      <a:pt x="62002" y="4207"/>
                      <a:pt x="58254" y="1643"/>
                      <a:pt x="54112" y="657"/>
                    </a:cubicBezTo>
                    <a:cubicBezTo>
                      <a:pt x="49576" y="-526"/>
                      <a:pt x="44644" y="460"/>
                      <a:pt x="40897" y="2827"/>
                    </a:cubicBezTo>
                    <a:cubicBezTo>
                      <a:pt x="38530" y="4207"/>
                      <a:pt x="36755" y="6377"/>
                      <a:pt x="35374" y="8743"/>
                    </a:cubicBezTo>
                    <a:cubicBezTo>
                      <a:pt x="34191" y="6574"/>
                      <a:pt x="32416" y="4602"/>
                      <a:pt x="30443" y="3221"/>
                    </a:cubicBezTo>
                    <a:cubicBezTo>
                      <a:pt x="26695" y="460"/>
                      <a:pt x="21764" y="-526"/>
                      <a:pt x="17228" y="263"/>
                    </a:cubicBezTo>
                    <a:cubicBezTo>
                      <a:pt x="12888" y="1052"/>
                      <a:pt x="9141" y="3418"/>
                      <a:pt x="6182" y="6574"/>
                    </a:cubicBezTo>
                    <a:cubicBezTo>
                      <a:pt x="3224" y="9729"/>
                      <a:pt x="857" y="13871"/>
                      <a:pt x="265" y="18210"/>
                    </a:cubicBezTo>
                    <a:cubicBezTo>
                      <a:pt x="-524" y="23732"/>
                      <a:pt x="463" y="29649"/>
                      <a:pt x="3026" y="34382"/>
                    </a:cubicBezTo>
                    <a:cubicBezTo>
                      <a:pt x="5985" y="39509"/>
                      <a:pt x="10719" y="43651"/>
                      <a:pt x="15650" y="46609"/>
                    </a:cubicBezTo>
                    <a:cubicBezTo>
                      <a:pt x="23934" y="51934"/>
                      <a:pt x="34782" y="58443"/>
                      <a:pt x="34782" y="58443"/>
                    </a:cubicBezTo>
                    <a:cubicBezTo>
                      <a:pt x="34782" y="58443"/>
                      <a:pt x="44447" y="51737"/>
                      <a:pt x="52929" y="47004"/>
                    </a:cubicBezTo>
                    <a:cubicBezTo>
                      <a:pt x="58057" y="44243"/>
                      <a:pt x="62988" y="40298"/>
                      <a:pt x="66144" y="35368"/>
                    </a:cubicBezTo>
                    <a:cubicBezTo>
                      <a:pt x="69102" y="30832"/>
                      <a:pt x="70286" y="24718"/>
                      <a:pt x="69892" y="19393"/>
                    </a:cubicBezTo>
                    <a:cubicBezTo>
                      <a:pt x="69497" y="15054"/>
                      <a:pt x="67525" y="10913"/>
                      <a:pt x="64763" y="756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custDataLst>
                  <p:tags r:id="rId155"/>
                </p:custDataLst>
              </p:nvPr>
            </p:nvSpPr>
            <p:spPr>
              <a:xfrm>
                <a:off x="8828120" y="2370960"/>
                <a:ext cx="72576" cy="61180"/>
              </a:xfrm>
              <a:custGeom>
                <a:avLst/>
                <a:gdLst>
                  <a:gd name="connsiteX0" fmla="*/ 66734 w 72576"/>
                  <a:gd name="connsiteY0" fmla="*/ 7931 h 61180"/>
                  <a:gd name="connsiteX1" fmla="*/ 55490 w 72576"/>
                  <a:gd name="connsiteY1" fmla="*/ 634 h 61180"/>
                  <a:gd name="connsiteX2" fmla="*/ 41289 w 72576"/>
                  <a:gd name="connsiteY2" fmla="*/ 3001 h 61180"/>
                  <a:gd name="connsiteX3" fmla="*/ 36358 w 72576"/>
                  <a:gd name="connsiteY3" fmla="*/ 7734 h 61180"/>
                  <a:gd name="connsiteX4" fmla="*/ 32216 w 72576"/>
                  <a:gd name="connsiteY4" fmla="*/ 3395 h 61180"/>
                  <a:gd name="connsiteX5" fmla="*/ 18212 w 72576"/>
                  <a:gd name="connsiteY5" fmla="*/ 240 h 61180"/>
                  <a:gd name="connsiteX6" fmla="*/ 6575 w 72576"/>
                  <a:gd name="connsiteY6" fmla="*/ 6945 h 61180"/>
                  <a:gd name="connsiteX7" fmla="*/ 263 w 72576"/>
                  <a:gd name="connsiteY7" fmla="*/ 19173 h 61180"/>
                  <a:gd name="connsiteX8" fmla="*/ 3221 w 72576"/>
                  <a:gd name="connsiteY8" fmla="*/ 36134 h 61180"/>
                  <a:gd name="connsiteX9" fmla="*/ 16240 w 72576"/>
                  <a:gd name="connsiteY9" fmla="*/ 48953 h 61180"/>
                  <a:gd name="connsiteX10" fmla="*/ 35569 w 72576"/>
                  <a:gd name="connsiteY10" fmla="*/ 60786 h 61180"/>
                  <a:gd name="connsiteX11" fmla="*/ 36161 w 72576"/>
                  <a:gd name="connsiteY11" fmla="*/ 61181 h 61180"/>
                  <a:gd name="connsiteX12" fmla="*/ 36753 w 72576"/>
                  <a:gd name="connsiteY12" fmla="*/ 60786 h 61180"/>
                  <a:gd name="connsiteX13" fmla="*/ 54899 w 72576"/>
                  <a:gd name="connsiteY13" fmla="*/ 49347 h 61180"/>
                  <a:gd name="connsiteX14" fmla="*/ 68509 w 72576"/>
                  <a:gd name="connsiteY14" fmla="*/ 37317 h 61180"/>
                  <a:gd name="connsiteX15" fmla="*/ 72453 w 72576"/>
                  <a:gd name="connsiteY15" fmla="*/ 20553 h 61180"/>
                  <a:gd name="connsiteX16" fmla="*/ 66734 w 72576"/>
                  <a:gd name="connsiteY16" fmla="*/ 7931 h 61180"/>
                  <a:gd name="connsiteX17" fmla="*/ 66339 w 72576"/>
                  <a:gd name="connsiteY17" fmla="*/ 35937 h 61180"/>
                  <a:gd name="connsiteX18" fmla="*/ 53518 w 72576"/>
                  <a:gd name="connsiteY18" fmla="*/ 47178 h 61180"/>
                  <a:gd name="connsiteX19" fmla="*/ 35964 w 72576"/>
                  <a:gd name="connsiteY19" fmla="*/ 58222 h 61180"/>
                  <a:gd name="connsiteX20" fmla="*/ 17423 w 72576"/>
                  <a:gd name="connsiteY20" fmla="*/ 46784 h 61180"/>
                  <a:gd name="connsiteX21" fmla="*/ 5194 w 72576"/>
                  <a:gd name="connsiteY21" fmla="*/ 34950 h 61180"/>
                  <a:gd name="connsiteX22" fmla="*/ 2433 w 72576"/>
                  <a:gd name="connsiteY22" fmla="*/ 19567 h 61180"/>
                  <a:gd name="connsiteX23" fmla="*/ 7955 w 72576"/>
                  <a:gd name="connsiteY23" fmla="*/ 8720 h 61180"/>
                  <a:gd name="connsiteX24" fmla="*/ 18409 w 72576"/>
                  <a:gd name="connsiteY24" fmla="*/ 2804 h 61180"/>
                  <a:gd name="connsiteX25" fmla="*/ 21171 w 72576"/>
                  <a:gd name="connsiteY25" fmla="*/ 2607 h 61180"/>
                  <a:gd name="connsiteX26" fmla="*/ 30638 w 72576"/>
                  <a:gd name="connsiteY26" fmla="*/ 5565 h 61180"/>
                  <a:gd name="connsiteX27" fmla="*/ 35175 w 72576"/>
                  <a:gd name="connsiteY27" fmla="*/ 10692 h 61180"/>
                  <a:gd name="connsiteX28" fmla="*/ 36161 w 72576"/>
                  <a:gd name="connsiteY28" fmla="*/ 12467 h 61180"/>
                  <a:gd name="connsiteX29" fmla="*/ 37147 w 72576"/>
                  <a:gd name="connsiteY29" fmla="*/ 10692 h 61180"/>
                  <a:gd name="connsiteX30" fmla="*/ 42275 w 72576"/>
                  <a:gd name="connsiteY30" fmla="*/ 5170 h 61180"/>
                  <a:gd name="connsiteX31" fmla="*/ 54702 w 72576"/>
                  <a:gd name="connsiteY31" fmla="*/ 3198 h 61180"/>
                  <a:gd name="connsiteX32" fmla="*/ 64761 w 72576"/>
                  <a:gd name="connsiteY32" fmla="*/ 9706 h 61180"/>
                  <a:gd name="connsiteX33" fmla="*/ 69692 w 72576"/>
                  <a:gd name="connsiteY33" fmla="*/ 20948 h 61180"/>
                  <a:gd name="connsiteX34" fmla="*/ 66339 w 72576"/>
                  <a:gd name="connsiteY34" fmla="*/ 35937 h 6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576" h="61180">
                    <a:moveTo>
                      <a:pt x="66734" y="7931"/>
                    </a:moveTo>
                    <a:cubicBezTo>
                      <a:pt x="64564" y="5368"/>
                      <a:pt x="60619" y="1818"/>
                      <a:pt x="55490" y="634"/>
                    </a:cubicBezTo>
                    <a:cubicBezTo>
                      <a:pt x="50757" y="-549"/>
                      <a:pt x="45431" y="437"/>
                      <a:pt x="41289" y="3001"/>
                    </a:cubicBezTo>
                    <a:cubicBezTo>
                      <a:pt x="39317" y="4184"/>
                      <a:pt x="37739" y="5762"/>
                      <a:pt x="36358" y="7734"/>
                    </a:cubicBezTo>
                    <a:cubicBezTo>
                      <a:pt x="35175" y="6156"/>
                      <a:pt x="33794" y="4579"/>
                      <a:pt x="32216" y="3395"/>
                    </a:cubicBezTo>
                    <a:cubicBezTo>
                      <a:pt x="28271" y="634"/>
                      <a:pt x="22946" y="-549"/>
                      <a:pt x="18212" y="240"/>
                    </a:cubicBezTo>
                    <a:cubicBezTo>
                      <a:pt x="12887" y="1226"/>
                      <a:pt x="8942" y="4382"/>
                      <a:pt x="6575" y="6945"/>
                    </a:cubicBezTo>
                    <a:cubicBezTo>
                      <a:pt x="3221" y="10495"/>
                      <a:pt x="1052" y="14834"/>
                      <a:pt x="263" y="19173"/>
                    </a:cubicBezTo>
                    <a:cubicBezTo>
                      <a:pt x="-526" y="25090"/>
                      <a:pt x="460" y="31203"/>
                      <a:pt x="3221" y="36134"/>
                    </a:cubicBezTo>
                    <a:cubicBezTo>
                      <a:pt x="5786" y="40670"/>
                      <a:pt x="10322" y="45206"/>
                      <a:pt x="16240" y="48953"/>
                    </a:cubicBezTo>
                    <a:cubicBezTo>
                      <a:pt x="24524" y="54081"/>
                      <a:pt x="35372" y="60786"/>
                      <a:pt x="35569" y="60786"/>
                    </a:cubicBezTo>
                    <a:lnTo>
                      <a:pt x="36161" y="61181"/>
                    </a:lnTo>
                    <a:lnTo>
                      <a:pt x="36753" y="60786"/>
                    </a:lnTo>
                    <a:cubicBezTo>
                      <a:pt x="36753" y="60786"/>
                      <a:pt x="46418" y="54081"/>
                      <a:pt x="54899" y="49347"/>
                    </a:cubicBezTo>
                    <a:cubicBezTo>
                      <a:pt x="61013" y="45995"/>
                      <a:pt x="65747" y="41853"/>
                      <a:pt x="68509" y="37317"/>
                    </a:cubicBezTo>
                    <a:cubicBezTo>
                      <a:pt x="71467" y="32584"/>
                      <a:pt x="73045" y="26470"/>
                      <a:pt x="72453" y="20553"/>
                    </a:cubicBezTo>
                    <a:cubicBezTo>
                      <a:pt x="71862" y="16017"/>
                      <a:pt x="69889" y="11679"/>
                      <a:pt x="66734" y="7931"/>
                    </a:cubicBezTo>
                    <a:close/>
                    <a:moveTo>
                      <a:pt x="66339" y="35937"/>
                    </a:moveTo>
                    <a:cubicBezTo>
                      <a:pt x="63578" y="40078"/>
                      <a:pt x="59238" y="44023"/>
                      <a:pt x="53518" y="47178"/>
                    </a:cubicBezTo>
                    <a:cubicBezTo>
                      <a:pt x="46220" y="51320"/>
                      <a:pt x="38134" y="56645"/>
                      <a:pt x="35964" y="58222"/>
                    </a:cubicBezTo>
                    <a:cubicBezTo>
                      <a:pt x="33399" y="56645"/>
                      <a:pt x="24524" y="51320"/>
                      <a:pt x="17423" y="46784"/>
                    </a:cubicBezTo>
                    <a:cubicBezTo>
                      <a:pt x="11900" y="43234"/>
                      <a:pt x="7758" y="39092"/>
                      <a:pt x="5194" y="34950"/>
                    </a:cubicBezTo>
                    <a:cubicBezTo>
                      <a:pt x="2630" y="30612"/>
                      <a:pt x="1644" y="24892"/>
                      <a:pt x="2433" y="19567"/>
                    </a:cubicBezTo>
                    <a:cubicBezTo>
                      <a:pt x="3024" y="15820"/>
                      <a:pt x="4997" y="11876"/>
                      <a:pt x="7955" y="8720"/>
                    </a:cubicBezTo>
                    <a:cubicBezTo>
                      <a:pt x="10914" y="5565"/>
                      <a:pt x="14662" y="3395"/>
                      <a:pt x="18409" y="2804"/>
                    </a:cubicBezTo>
                    <a:cubicBezTo>
                      <a:pt x="19396" y="2607"/>
                      <a:pt x="20382" y="2607"/>
                      <a:pt x="21171" y="2607"/>
                    </a:cubicBezTo>
                    <a:cubicBezTo>
                      <a:pt x="24524" y="2607"/>
                      <a:pt x="27877" y="3593"/>
                      <a:pt x="30638" y="5565"/>
                    </a:cubicBezTo>
                    <a:cubicBezTo>
                      <a:pt x="32413" y="6945"/>
                      <a:pt x="33991" y="8720"/>
                      <a:pt x="35175" y="10692"/>
                    </a:cubicBezTo>
                    <a:lnTo>
                      <a:pt x="36161" y="12467"/>
                    </a:lnTo>
                    <a:lnTo>
                      <a:pt x="37147" y="10692"/>
                    </a:lnTo>
                    <a:cubicBezTo>
                      <a:pt x="38331" y="8523"/>
                      <a:pt x="40106" y="6551"/>
                      <a:pt x="42275" y="5170"/>
                    </a:cubicBezTo>
                    <a:cubicBezTo>
                      <a:pt x="45826" y="2804"/>
                      <a:pt x="50559" y="2015"/>
                      <a:pt x="54702" y="3198"/>
                    </a:cubicBezTo>
                    <a:cubicBezTo>
                      <a:pt x="59435" y="4382"/>
                      <a:pt x="62789" y="7340"/>
                      <a:pt x="64761" y="9706"/>
                    </a:cubicBezTo>
                    <a:cubicBezTo>
                      <a:pt x="67720" y="13059"/>
                      <a:pt x="69495" y="17003"/>
                      <a:pt x="69692" y="20948"/>
                    </a:cubicBezTo>
                    <a:cubicBezTo>
                      <a:pt x="70481" y="26076"/>
                      <a:pt x="69100" y="31598"/>
                      <a:pt x="66339" y="3593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 name="图形 3"/>
            <p:cNvGrpSpPr/>
            <p:nvPr/>
          </p:nvGrpSpPr>
          <p:grpSpPr>
            <a:xfrm>
              <a:off x="8929963" y="2361537"/>
              <a:ext cx="84424" cy="76323"/>
              <a:chOff x="8929963" y="2361537"/>
              <a:chExt cx="84424" cy="76323"/>
            </a:xfrm>
          </p:grpSpPr>
          <p:grpSp>
            <p:nvGrpSpPr>
              <p:cNvPr id="236" name="图形 3"/>
              <p:cNvGrpSpPr/>
              <p:nvPr/>
            </p:nvGrpSpPr>
            <p:grpSpPr>
              <a:xfrm>
                <a:off x="8929963" y="2361537"/>
                <a:ext cx="84424" cy="76323"/>
                <a:chOff x="8929963" y="2361537"/>
                <a:chExt cx="84424" cy="76323"/>
              </a:xfrm>
              <a:solidFill>
                <a:srgbClr val="FFFFFF"/>
              </a:solidFill>
            </p:grpSpPr>
            <p:grpSp>
              <p:nvGrpSpPr>
                <p:cNvPr id="237" name="图形 3"/>
                <p:cNvGrpSpPr/>
                <p:nvPr/>
              </p:nvGrpSpPr>
              <p:grpSpPr>
                <a:xfrm>
                  <a:off x="8929963" y="2371003"/>
                  <a:ext cx="68283" cy="48713"/>
                  <a:chOff x="8929963" y="2371003"/>
                  <a:chExt cx="68283" cy="48713"/>
                </a:xfrm>
                <a:solidFill>
                  <a:srgbClr val="FFFFFF"/>
                </a:solidFill>
              </p:grpSpPr>
              <p:grpSp>
                <p:nvGrpSpPr>
                  <p:cNvPr id="238" name="图形 3"/>
                  <p:cNvGrpSpPr/>
                  <p:nvPr/>
                </p:nvGrpSpPr>
                <p:grpSpPr>
                  <a:xfrm>
                    <a:off x="8930554" y="2371792"/>
                    <a:ext cx="67062" cy="47223"/>
                    <a:chOff x="8930554" y="2371792"/>
                    <a:chExt cx="67062" cy="47223"/>
                  </a:xfrm>
                  <a:solidFill>
                    <a:srgbClr val="FFFFFF"/>
                  </a:solidFill>
                </p:grpSpPr>
                <p:sp>
                  <p:nvSpPr>
                    <p:cNvPr id="239" name="任意多边形: 形状 238"/>
                    <p:cNvSpPr/>
                    <p:nvPr>
                      <p:custDataLst>
                        <p:tags r:id="rId156"/>
                      </p:custDataLst>
                    </p:nvPr>
                  </p:nvSpPr>
                  <p:spPr>
                    <a:xfrm>
                      <a:off x="8949292" y="2418336"/>
                      <a:ext cx="394" cy="197"/>
                    </a:xfrm>
                    <a:custGeom>
                      <a:avLst/>
                      <a:gdLst>
                        <a:gd name="connsiteX0" fmla="*/ 0 w 394"/>
                        <a:gd name="connsiteY0" fmla="*/ 0 h 197"/>
                        <a:gd name="connsiteX1" fmla="*/ 394 w 394"/>
                        <a:gd name="connsiteY1" fmla="*/ 197 h 197"/>
                        <a:gd name="connsiteX2" fmla="*/ 394 w 394"/>
                        <a:gd name="connsiteY2" fmla="*/ 0 h 197"/>
                        <a:gd name="connsiteX3" fmla="*/ 0 w 394"/>
                        <a:gd name="connsiteY3" fmla="*/ 0 h 197"/>
                      </a:gdLst>
                      <a:ahLst/>
                      <a:cxnLst>
                        <a:cxn ang="0">
                          <a:pos x="connsiteX0" y="connsiteY0"/>
                        </a:cxn>
                        <a:cxn ang="0">
                          <a:pos x="connsiteX1" y="connsiteY1"/>
                        </a:cxn>
                        <a:cxn ang="0">
                          <a:pos x="connsiteX2" y="connsiteY2"/>
                        </a:cxn>
                        <a:cxn ang="0">
                          <a:pos x="connsiteX3" y="connsiteY3"/>
                        </a:cxn>
                      </a:cxnLst>
                      <a:rect l="l" t="t" r="r" b="b"/>
                      <a:pathLst>
                        <a:path w="394" h="197">
                          <a:moveTo>
                            <a:pt x="0" y="0"/>
                          </a:moveTo>
                          <a:lnTo>
                            <a:pt x="394" y="197"/>
                          </a:lnTo>
                          <a:cubicBezTo>
                            <a:pt x="394" y="197"/>
                            <a:pt x="394" y="0"/>
                            <a:pt x="394" y="0"/>
                          </a:cubicBezTo>
                          <a:cubicBezTo>
                            <a:pt x="197"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custDataLst>
                        <p:tags r:id="rId157"/>
                      </p:custDataLst>
                    </p:nvPr>
                  </p:nvSpPr>
                  <p:spPr>
                    <a:xfrm>
                      <a:off x="8942981" y="2372186"/>
                      <a:ext cx="1972" cy="1972"/>
                    </a:xfrm>
                    <a:custGeom>
                      <a:avLst/>
                      <a:gdLst>
                        <a:gd name="connsiteX0" fmla="*/ 0 w 1972"/>
                        <a:gd name="connsiteY0" fmla="*/ 0 h 1972"/>
                        <a:gd name="connsiteX1" fmla="*/ 0 w 1972"/>
                        <a:gd name="connsiteY1" fmla="*/ 0 h 1972"/>
                        <a:gd name="connsiteX2" fmla="*/ 0 w 1972"/>
                        <a:gd name="connsiteY2" fmla="*/ 0 h 1972"/>
                        <a:gd name="connsiteX3" fmla="*/ 0 w 1972"/>
                        <a:gd name="connsiteY3" fmla="*/ 0 h 1972"/>
                      </a:gdLst>
                      <a:ahLst/>
                      <a:cxnLst>
                        <a:cxn ang="0">
                          <a:pos x="connsiteX0" y="connsiteY0"/>
                        </a:cxn>
                        <a:cxn ang="0">
                          <a:pos x="connsiteX1" y="connsiteY1"/>
                        </a:cxn>
                        <a:cxn ang="0">
                          <a:pos x="connsiteX2" y="connsiteY2"/>
                        </a:cxn>
                        <a:cxn ang="0">
                          <a:pos x="connsiteX3" y="connsiteY3"/>
                        </a:cxn>
                      </a:cxnLst>
                      <a:rect l="l" t="t" r="r" b="b"/>
                      <a:pathLst>
                        <a:path w="1972" h="1972">
                          <a:moveTo>
                            <a:pt x="0" y="0"/>
                          </a:moveTo>
                          <a:cubicBezTo>
                            <a:pt x="0" y="0"/>
                            <a:pt x="0" y="0"/>
                            <a:pt x="0" y="0"/>
                          </a:cubicBezTo>
                          <a:lnTo>
                            <a:pt x="0" y="0"/>
                          </a:lnTo>
                          <a:cubicBezTo>
                            <a:pt x="0"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custDataLst>
                        <p:tags r:id="rId158"/>
                      </p:custDataLst>
                    </p:nvPr>
                  </p:nvSpPr>
                  <p:spPr>
                    <a:xfrm>
                      <a:off x="8930554" y="2371792"/>
                      <a:ext cx="67062" cy="47223"/>
                    </a:xfrm>
                    <a:custGeom>
                      <a:avLst/>
                      <a:gdLst>
                        <a:gd name="connsiteX0" fmla="*/ 63512 w 67062"/>
                        <a:gd name="connsiteY0" fmla="*/ 47135 h 47223"/>
                        <a:gd name="connsiteX1" fmla="*/ 53255 w 67062"/>
                        <a:gd name="connsiteY1" fmla="*/ 46938 h 47223"/>
                        <a:gd name="connsiteX2" fmla="*/ 19132 w 67062"/>
                        <a:gd name="connsiteY2" fmla="*/ 46544 h 47223"/>
                        <a:gd name="connsiteX3" fmla="*/ 19132 w 67062"/>
                        <a:gd name="connsiteY3" fmla="*/ 46741 h 47223"/>
                        <a:gd name="connsiteX4" fmla="*/ 18738 w 67062"/>
                        <a:gd name="connsiteY4" fmla="*/ 46544 h 47223"/>
                        <a:gd name="connsiteX5" fmla="*/ 18935 w 67062"/>
                        <a:gd name="connsiteY5" fmla="*/ 46544 h 47223"/>
                        <a:gd name="connsiteX6" fmla="*/ 18146 w 67062"/>
                        <a:gd name="connsiteY6" fmla="*/ 41219 h 47223"/>
                        <a:gd name="connsiteX7" fmla="*/ 12624 w 67062"/>
                        <a:gd name="connsiteY7" fmla="*/ 197 h 47223"/>
                        <a:gd name="connsiteX8" fmla="*/ 12624 w 67062"/>
                        <a:gd name="connsiteY8" fmla="*/ 0 h 47223"/>
                        <a:gd name="connsiteX9" fmla="*/ 12426 w 67062"/>
                        <a:gd name="connsiteY9" fmla="*/ 0 h 47223"/>
                        <a:gd name="connsiteX10" fmla="*/ 3156 w 67062"/>
                        <a:gd name="connsiteY10" fmla="*/ 0 h 47223"/>
                        <a:gd name="connsiteX11" fmla="*/ 789 w 67062"/>
                        <a:gd name="connsiteY11" fmla="*/ 0 h 47223"/>
                        <a:gd name="connsiteX12" fmla="*/ 0 w 67062"/>
                        <a:gd name="connsiteY12" fmla="*/ 0 h 47223"/>
                        <a:gd name="connsiteX13" fmla="*/ 789 w 67062"/>
                        <a:gd name="connsiteY13" fmla="*/ 0 h 47223"/>
                        <a:gd name="connsiteX14" fmla="*/ 3156 w 67062"/>
                        <a:gd name="connsiteY14" fmla="*/ 0 h 47223"/>
                        <a:gd name="connsiteX15" fmla="*/ 12229 w 67062"/>
                        <a:gd name="connsiteY15" fmla="*/ 197 h 47223"/>
                        <a:gd name="connsiteX16" fmla="*/ 12229 w 67062"/>
                        <a:gd name="connsiteY16" fmla="*/ 0 h 47223"/>
                        <a:gd name="connsiteX17" fmla="*/ 12426 w 67062"/>
                        <a:gd name="connsiteY17" fmla="*/ 197 h 47223"/>
                        <a:gd name="connsiteX18" fmla="*/ 12229 w 67062"/>
                        <a:gd name="connsiteY18" fmla="*/ 197 h 47223"/>
                        <a:gd name="connsiteX19" fmla="*/ 17555 w 67062"/>
                        <a:gd name="connsiteY19" fmla="*/ 41022 h 47223"/>
                        <a:gd name="connsiteX20" fmla="*/ 18344 w 67062"/>
                        <a:gd name="connsiteY20" fmla="*/ 46741 h 47223"/>
                        <a:gd name="connsiteX21" fmla="*/ 18344 w 67062"/>
                        <a:gd name="connsiteY21" fmla="*/ 46938 h 47223"/>
                        <a:gd name="connsiteX22" fmla="*/ 18541 w 67062"/>
                        <a:gd name="connsiteY22" fmla="*/ 46938 h 47223"/>
                        <a:gd name="connsiteX23" fmla="*/ 53058 w 67062"/>
                        <a:gd name="connsiteY23" fmla="*/ 47135 h 47223"/>
                        <a:gd name="connsiteX24" fmla="*/ 63315 w 67062"/>
                        <a:gd name="connsiteY24" fmla="*/ 47135 h 47223"/>
                        <a:gd name="connsiteX25" fmla="*/ 66076 w 67062"/>
                        <a:gd name="connsiteY25" fmla="*/ 47135 h 47223"/>
                        <a:gd name="connsiteX26" fmla="*/ 67062 w 67062"/>
                        <a:gd name="connsiteY26" fmla="*/ 47135 h 47223"/>
                        <a:gd name="connsiteX27" fmla="*/ 66076 w 67062"/>
                        <a:gd name="connsiteY27" fmla="*/ 47135 h 47223"/>
                        <a:gd name="connsiteX28" fmla="*/ 63512 w 67062"/>
                        <a:gd name="connsiteY28" fmla="*/ 47135 h 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062" h="47223">
                          <a:moveTo>
                            <a:pt x="63512" y="47135"/>
                          </a:moveTo>
                          <a:cubicBezTo>
                            <a:pt x="60948" y="47135"/>
                            <a:pt x="57594" y="46938"/>
                            <a:pt x="53255" y="46938"/>
                          </a:cubicBezTo>
                          <a:cubicBezTo>
                            <a:pt x="44577" y="46741"/>
                            <a:pt x="32545" y="46741"/>
                            <a:pt x="19132" y="46544"/>
                          </a:cubicBezTo>
                          <a:cubicBezTo>
                            <a:pt x="19132" y="46544"/>
                            <a:pt x="19132" y="46741"/>
                            <a:pt x="19132" y="46741"/>
                          </a:cubicBezTo>
                          <a:lnTo>
                            <a:pt x="18738" y="46544"/>
                          </a:lnTo>
                          <a:cubicBezTo>
                            <a:pt x="18738" y="46544"/>
                            <a:pt x="18935" y="46544"/>
                            <a:pt x="18935" y="46544"/>
                          </a:cubicBezTo>
                          <a:cubicBezTo>
                            <a:pt x="18738" y="44769"/>
                            <a:pt x="18541" y="42994"/>
                            <a:pt x="18146" y="41219"/>
                          </a:cubicBezTo>
                          <a:cubicBezTo>
                            <a:pt x="15977" y="24652"/>
                            <a:pt x="14004" y="9861"/>
                            <a:pt x="12624" y="197"/>
                          </a:cubicBezTo>
                          <a:lnTo>
                            <a:pt x="12624" y="0"/>
                          </a:lnTo>
                          <a:lnTo>
                            <a:pt x="12426" y="0"/>
                          </a:lnTo>
                          <a:cubicBezTo>
                            <a:pt x="8481" y="0"/>
                            <a:pt x="5523" y="0"/>
                            <a:pt x="3156" y="0"/>
                          </a:cubicBezTo>
                          <a:cubicBezTo>
                            <a:pt x="2170" y="0"/>
                            <a:pt x="1381" y="0"/>
                            <a:pt x="789" y="0"/>
                          </a:cubicBezTo>
                          <a:cubicBezTo>
                            <a:pt x="197" y="0"/>
                            <a:pt x="0" y="0"/>
                            <a:pt x="0" y="0"/>
                          </a:cubicBezTo>
                          <a:cubicBezTo>
                            <a:pt x="0" y="0"/>
                            <a:pt x="197" y="0"/>
                            <a:pt x="789" y="0"/>
                          </a:cubicBezTo>
                          <a:cubicBezTo>
                            <a:pt x="1381" y="0"/>
                            <a:pt x="2170" y="0"/>
                            <a:pt x="3156" y="0"/>
                          </a:cubicBezTo>
                          <a:cubicBezTo>
                            <a:pt x="5325" y="0"/>
                            <a:pt x="8284" y="197"/>
                            <a:pt x="12229" y="197"/>
                          </a:cubicBezTo>
                          <a:cubicBezTo>
                            <a:pt x="12229" y="197"/>
                            <a:pt x="12229" y="0"/>
                            <a:pt x="12229" y="0"/>
                          </a:cubicBezTo>
                          <a:lnTo>
                            <a:pt x="12426" y="197"/>
                          </a:lnTo>
                          <a:cubicBezTo>
                            <a:pt x="12426" y="197"/>
                            <a:pt x="12229" y="197"/>
                            <a:pt x="12229" y="197"/>
                          </a:cubicBezTo>
                          <a:cubicBezTo>
                            <a:pt x="13413" y="9861"/>
                            <a:pt x="15385" y="24652"/>
                            <a:pt x="17555" y="41022"/>
                          </a:cubicBezTo>
                          <a:cubicBezTo>
                            <a:pt x="17752" y="42994"/>
                            <a:pt x="18146" y="44966"/>
                            <a:pt x="18344" y="46741"/>
                          </a:cubicBezTo>
                          <a:lnTo>
                            <a:pt x="18344" y="46938"/>
                          </a:lnTo>
                          <a:lnTo>
                            <a:pt x="18541" y="46938"/>
                          </a:lnTo>
                          <a:cubicBezTo>
                            <a:pt x="32151" y="46938"/>
                            <a:pt x="44182" y="47135"/>
                            <a:pt x="53058" y="47135"/>
                          </a:cubicBezTo>
                          <a:cubicBezTo>
                            <a:pt x="57398" y="47135"/>
                            <a:pt x="60948" y="47135"/>
                            <a:pt x="63315" y="47135"/>
                          </a:cubicBezTo>
                          <a:cubicBezTo>
                            <a:pt x="64498" y="47135"/>
                            <a:pt x="65484" y="47135"/>
                            <a:pt x="66076" y="47135"/>
                          </a:cubicBezTo>
                          <a:cubicBezTo>
                            <a:pt x="66668" y="47135"/>
                            <a:pt x="67062" y="47135"/>
                            <a:pt x="67062" y="47135"/>
                          </a:cubicBezTo>
                          <a:cubicBezTo>
                            <a:pt x="67062" y="47135"/>
                            <a:pt x="66668" y="47135"/>
                            <a:pt x="66076" y="47135"/>
                          </a:cubicBezTo>
                          <a:cubicBezTo>
                            <a:pt x="65484" y="47333"/>
                            <a:pt x="64498" y="47135"/>
                            <a:pt x="63512" y="47135"/>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2" name="任意多边形: 形状 241"/>
                  <p:cNvSpPr/>
                  <p:nvPr>
                    <p:custDataLst>
                      <p:tags r:id="rId159"/>
                    </p:custDataLst>
                  </p:nvPr>
                </p:nvSpPr>
                <p:spPr>
                  <a:xfrm>
                    <a:off x="8929963" y="2371003"/>
                    <a:ext cx="68283" cy="48713"/>
                  </a:xfrm>
                  <a:custGeom>
                    <a:avLst/>
                    <a:gdLst>
                      <a:gd name="connsiteX0" fmla="*/ 66865 w 68283"/>
                      <a:gd name="connsiteY0" fmla="*/ 47333 h 48713"/>
                      <a:gd name="connsiteX1" fmla="*/ 20119 w 68283"/>
                      <a:gd name="connsiteY1" fmla="*/ 46544 h 48713"/>
                      <a:gd name="connsiteX2" fmla="*/ 19724 w 68283"/>
                      <a:gd name="connsiteY2" fmla="*/ 42994 h 48713"/>
                      <a:gd name="connsiteX3" fmla="*/ 14004 w 68283"/>
                      <a:gd name="connsiteY3" fmla="*/ 789 h 48713"/>
                      <a:gd name="connsiteX4" fmla="*/ 14004 w 68283"/>
                      <a:gd name="connsiteY4" fmla="*/ 592 h 48713"/>
                      <a:gd name="connsiteX5" fmla="*/ 13216 w 68283"/>
                      <a:gd name="connsiteY5" fmla="*/ 0 h 48713"/>
                      <a:gd name="connsiteX6" fmla="*/ 1578 w 68283"/>
                      <a:gd name="connsiteY6" fmla="*/ 0 h 48713"/>
                      <a:gd name="connsiteX7" fmla="*/ 0 w 68283"/>
                      <a:gd name="connsiteY7" fmla="*/ 789 h 48713"/>
                      <a:gd name="connsiteX8" fmla="*/ 1578 w 68283"/>
                      <a:gd name="connsiteY8" fmla="*/ 1578 h 48713"/>
                      <a:gd name="connsiteX9" fmla="*/ 12426 w 68283"/>
                      <a:gd name="connsiteY9" fmla="*/ 1775 h 48713"/>
                      <a:gd name="connsiteX10" fmla="*/ 17555 w 68283"/>
                      <a:gd name="connsiteY10" fmla="*/ 42008 h 48713"/>
                      <a:gd name="connsiteX11" fmla="*/ 18344 w 68283"/>
                      <a:gd name="connsiteY11" fmla="*/ 47924 h 48713"/>
                      <a:gd name="connsiteX12" fmla="*/ 18935 w 68283"/>
                      <a:gd name="connsiteY12" fmla="*/ 48516 h 48713"/>
                      <a:gd name="connsiteX13" fmla="*/ 53650 w 68283"/>
                      <a:gd name="connsiteY13" fmla="*/ 48713 h 48713"/>
                      <a:gd name="connsiteX14" fmla="*/ 63907 w 68283"/>
                      <a:gd name="connsiteY14" fmla="*/ 48713 h 48713"/>
                      <a:gd name="connsiteX15" fmla="*/ 66668 w 68283"/>
                      <a:gd name="connsiteY15" fmla="*/ 48713 h 48713"/>
                      <a:gd name="connsiteX16" fmla="*/ 68246 w 68283"/>
                      <a:gd name="connsiteY16" fmla="*/ 47924 h 48713"/>
                      <a:gd name="connsiteX17" fmla="*/ 66865 w 68283"/>
                      <a:gd name="connsiteY17" fmla="*/ 47333 h 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83" h="48713">
                        <a:moveTo>
                          <a:pt x="66865" y="47333"/>
                        </a:moveTo>
                        <a:lnTo>
                          <a:pt x="20119" y="46544"/>
                        </a:lnTo>
                        <a:cubicBezTo>
                          <a:pt x="19922" y="45360"/>
                          <a:pt x="19724" y="44177"/>
                          <a:pt x="19724" y="42994"/>
                        </a:cubicBezTo>
                        <a:lnTo>
                          <a:pt x="14004" y="789"/>
                        </a:lnTo>
                        <a:lnTo>
                          <a:pt x="14004" y="592"/>
                        </a:lnTo>
                        <a:cubicBezTo>
                          <a:pt x="14004" y="197"/>
                          <a:pt x="13413" y="0"/>
                          <a:pt x="13216" y="0"/>
                        </a:cubicBezTo>
                        <a:lnTo>
                          <a:pt x="1578" y="0"/>
                        </a:lnTo>
                        <a:cubicBezTo>
                          <a:pt x="592" y="0"/>
                          <a:pt x="0" y="0"/>
                          <a:pt x="0" y="789"/>
                        </a:cubicBezTo>
                        <a:cubicBezTo>
                          <a:pt x="0" y="1381"/>
                          <a:pt x="592" y="1578"/>
                          <a:pt x="1578" y="1578"/>
                        </a:cubicBezTo>
                        <a:lnTo>
                          <a:pt x="12426" y="1775"/>
                        </a:lnTo>
                        <a:lnTo>
                          <a:pt x="17555" y="42008"/>
                        </a:lnTo>
                        <a:lnTo>
                          <a:pt x="18344" y="47924"/>
                        </a:lnTo>
                        <a:cubicBezTo>
                          <a:pt x="18344" y="48319"/>
                          <a:pt x="18738" y="48516"/>
                          <a:pt x="18935" y="48516"/>
                        </a:cubicBezTo>
                        <a:lnTo>
                          <a:pt x="53650" y="48713"/>
                        </a:lnTo>
                        <a:lnTo>
                          <a:pt x="63907" y="48713"/>
                        </a:lnTo>
                        <a:lnTo>
                          <a:pt x="66668" y="48713"/>
                        </a:lnTo>
                        <a:cubicBezTo>
                          <a:pt x="67851" y="48713"/>
                          <a:pt x="68246" y="48713"/>
                          <a:pt x="68246" y="47924"/>
                        </a:cubicBezTo>
                        <a:cubicBezTo>
                          <a:pt x="68443" y="47530"/>
                          <a:pt x="67851" y="47333"/>
                          <a:pt x="66865" y="47333"/>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3" name="图形 3"/>
                <p:cNvGrpSpPr/>
                <p:nvPr/>
              </p:nvGrpSpPr>
              <p:grpSpPr>
                <a:xfrm>
                  <a:off x="8943375" y="2378695"/>
                  <a:ext cx="60947" cy="31555"/>
                  <a:chOff x="8943375" y="2378695"/>
                  <a:chExt cx="60947" cy="31555"/>
                </a:xfrm>
                <a:solidFill>
                  <a:srgbClr val="FFFFFF"/>
                </a:solidFill>
              </p:grpSpPr>
              <p:grpSp>
                <p:nvGrpSpPr>
                  <p:cNvPr id="244" name="图形 3"/>
                  <p:cNvGrpSpPr/>
                  <p:nvPr/>
                </p:nvGrpSpPr>
                <p:grpSpPr>
                  <a:xfrm>
                    <a:off x="8944164" y="2379286"/>
                    <a:ext cx="59172" cy="29780"/>
                    <a:chOff x="8944164" y="2379286"/>
                    <a:chExt cx="59172" cy="29780"/>
                  </a:xfrm>
                  <a:solidFill>
                    <a:srgbClr val="FFFFFF"/>
                  </a:solidFill>
                </p:grpSpPr>
                <p:sp>
                  <p:nvSpPr>
                    <p:cNvPr id="245" name="任意多边形: 形状 244"/>
                    <p:cNvSpPr/>
                    <p:nvPr>
                      <p:custDataLst>
                        <p:tags r:id="rId160"/>
                      </p:custDataLst>
                    </p:nvPr>
                  </p:nvSpPr>
                  <p:spPr>
                    <a:xfrm>
                      <a:off x="8997420" y="2408869"/>
                      <a:ext cx="394" cy="197"/>
                    </a:xfrm>
                    <a:custGeom>
                      <a:avLst/>
                      <a:gdLst>
                        <a:gd name="connsiteX0" fmla="*/ 0 w 394"/>
                        <a:gd name="connsiteY0" fmla="*/ 197 h 197"/>
                        <a:gd name="connsiteX1" fmla="*/ 394 w 394"/>
                        <a:gd name="connsiteY1" fmla="*/ 0 h 197"/>
                        <a:gd name="connsiteX2" fmla="*/ 197 w 394"/>
                        <a:gd name="connsiteY2" fmla="*/ 0 h 197"/>
                        <a:gd name="connsiteX3" fmla="*/ 0 w 394"/>
                        <a:gd name="connsiteY3" fmla="*/ 197 h 197"/>
                      </a:gdLst>
                      <a:ahLst/>
                      <a:cxnLst>
                        <a:cxn ang="0">
                          <a:pos x="connsiteX0" y="connsiteY0"/>
                        </a:cxn>
                        <a:cxn ang="0">
                          <a:pos x="connsiteX1" y="connsiteY1"/>
                        </a:cxn>
                        <a:cxn ang="0">
                          <a:pos x="connsiteX2" y="connsiteY2"/>
                        </a:cxn>
                        <a:cxn ang="0">
                          <a:pos x="connsiteX3" y="connsiteY3"/>
                        </a:cxn>
                      </a:cxnLst>
                      <a:rect l="l" t="t" r="r" b="b"/>
                      <a:pathLst>
                        <a:path w="394" h="197">
                          <a:moveTo>
                            <a:pt x="0" y="197"/>
                          </a:moveTo>
                          <a:lnTo>
                            <a:pt x="394" y="0"/>
                          </a:lnTo>
                          <a:cubicBezTo>
                            <a:pt x="394" y="0"/>
                            <a:pt x="197" y="0"/>
                            <a:pt x="197" y="0"/>
                          </a:cubicBezTo>
                          <a:cubicBezTo>
                            <a:pt x="197" y="197"/>
                            <a:pt x="197" y="197"/>
                            <a:pt x="0"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custDataLst>
                        <p:tags r:id="rId161"/>
                      </p:custDataLst>
                    </p:nvPr>
                  </p:nvSpPr>
                  <p:spPr>
                    <a:xfrm>
                      <a:off x="9002942" y="2380075"/>
                      <a:ext cx="394" cy="394"/>
                    </a:xfrm>
                    <a:custGeom>
                      <a:avLst/>
                      <a:gdLst>
                        <a:gd name="connsiteX0" fmla="*/ 0 w 394"/>
                        <a:gd name="connsiteY0" fmla="*/ 394 h 394"/>
                        <a:gd name="connsiteX1" fmla="*/ 395 w 394"/>
                        <a:gd name="connsiteY1" fmla="*/ 394 h 394"/>
                        <a:gd name="connsiteX2" fmla="*/ 0 w 394"/>
                        <a:gd name="connsiteY2" fmla="*/ 0 h 394"/>
                        <a:gd name="connsiteX3" fmla="*/ 0 w 394"/>
                        <a:gd name="connsiteY3" fmla="*/ 394 h 394"/>
                      </a:gdLst>
                      <a:ahLst/>
                      <a:cxnLst>
                        <a:cxn ang="0">
                          <a:pos x="connsiteX0" y="connsiteY0"/>
                        </a:cxn>
                        <a:cxn ang="0">
                          <a:pos x="connsiteX1" y="connsiteY1"/>
                        </a:cxn>
                        <a:cxn ang="0">
                          <a:pos x="connsiteX2" y="connsiteY2"/>
                        </a:cxn>
                        <a:cxn ang="0">
                          <a:pos x="connsiteX3" y="connsiteY3"/>
                        </a:cxn>
                      </a:cxnLst>
                      <a:rect l="l" t="t" r="r" b="b"/>
                      <a:pathLst>
                        <a:path w="394" h="394">
                          <a:moveTo>
                            <a:pt x="0" y="394"/>
                          </a:moveTo>
                          <a:cubicBezTo>
                            <a:pt x="197" y="394"/>
                            <a:pt x="197" y="394"/>
                            <a:pt x="395" y="394"/>
                          </a:cubicBezTo>
                          <a:lnTo>
                            <a:pt x="0" y="0"/>
                          </a:lnTo>
                          <a:cubicBezTo>
                            <a:pt x="0" y="197"/>
                            <a:pt x="0" y="197"/>
                            <a:pt x="0"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custDataLst>
                        <p:tags r:id="rId162"/>
                      </p:custDataLst>
                    </p:nvPr>
                  </p:nvSpPr>
                  <p:spPr>
                    <a:xfrm>
                      <a:off x="8944164" y="2379286"/>
                      <a:ext cx="59172" cy="29780"/>
                    </a:xfrm>
                    <a:custGeom>
                      <a:avLst/>
                      <a:gdLst>
                        <a:gd name="connsiteX0" fmla="*/ 16963 w 59172"/>
                        <a:gd name="connsiteY0" fmla="*/ 197 h 29780"/>
                        <a:gd name="connsiteX1" fmla="*/ 4536 w 59172"/>
                        <a:gd name="connsiteY1" fmla="*/ 197 h 29780"/>
                        <a:gd name="connsiteX2" fmla="*/ 1183 w 59172"/>
                        <a:gd name="connsiteY2" fmla="*/ 197 h 29780"/>
                        <a:gd name="connsiteX3" fmla="*/ 394 w 59172"/>
                        <a:gd name="connsiteY3" fmla="*/ 197 h 29780"/>
                        <a:gd name="connsiteX4" fmla="*/ 0 w 59172"/>
                        <a:gd name="connsiteY4" fmla="*/ 197 h 29780"/>
                        <a:gd name="connsiteX5" fmla="*/ 394 w 59172"/>
                        <a:gd name="connsiteY5" fmla="*/ 197 h 29780"/>
                        <a:gd name="connsiteX6" fmla="*/ 1183 w 59172"/>
                        <a:gd name="connsiteY6" fmla="*/ 197 h 29780"/>
                        <a:gd name="connsiteX7" fmla="*/ 4536 w 59172"/>
                        <a:gd name="connsiteY7" fmla="*/ 197 h 29780"/>
                        <a:gd name="connsiteX8" fmla="*/ 16963 w 59172"/>
                        <a:gd name="connsiteY8" fmla="*/ 394 h 29780"/>
                        <a:gd name="connsiteX9" fmla="*/ 58778 w 59172"/>
                        <a:gd name="connsiteY9" fmla="*/ 986 h 29780"/>
                        <a:gd name="connsiteX10" fmla="*/ 58778 w 59172"/>
                        <a:gd name="connsiteY10" fmla="*/ 592 h 29780"/>
                        <a:gd name="connsiteX11" fmla="*/ 59173 w 59172"/>
                        <a:gd name="connsiteY11" fmla="*/ 986 h 29780"/>
                        <a:gd name="connsiteX12" fmla="*/ 58778 w 59172"/>
                        <a:gd name="connsiteY12" fmla="*/ 986 h 29780"/>
                        <a:gd name="connsiteX13" fmla="*/ 57003 w 59172"/>
                        <a:gd name="connsiteY13" fmla="*/ 10650 h 29780"/>
                        <a:gd name="connsiteX14" fmla="*/ 53452 w 59172"/>
                        <a:gd name="connsiteY14" fmla="*/ 29386 h 29780"/>
                        <a:gd name="connsiteX15" fmla="*/ 53650 w 59172"/>
                        <a:gd name="connsiteY15" fmla="*/ 29386 h 29780"/>
                        <a:gd name="connsiteX16" fmla="*/ 53255 w 59172"/>
                        <a:gd name="connsiteY16" fmla="*/ 29583 h 29780"/>
                        <a:gd name="connsiteX17" fmla="*/ 53255 w 59172"/>
                        <a:gd name="connsiteY17" fmla="*/ 29386 h 29780"/>
                        <a:gd name="connsiteX18" fmla="*/ 17752 w 59172"/>
                        <a:gd name="connsiteY18" fmla="*/ 29188 h 29780"/>
                        <a:gd name="connsiteX19" fmla="*/ 7298 w 59172"/>
                        <a:gd name="connsiteY19" fmla="*/ 29188 h 29780"/>
                        <a:gd name="connsiteX20" fmla="*/ 4536 w 59172"/>
                        <a:gd name="connsiteY20" fmla="*/ 29188 h 29780"/>
                        <a:gd name="connsiteX21" fmla="*/ 3747 w 59172"/>
                        <a:gd name="connsiteY21" fmla="*/ 29188 h 29780"/>
                        <a:gd name="connsiteX22" fmla="*/ 3550 w 59172"/>
                        <a:gd name="connsiteY22" fmla="*/ 29188 h 29780"/>
                        <a:gd name="connsiteX23" fmla="*/ 3747 w 59172"/>
                        <a:gd name="connsiteY23" fmla="*/ 29188 h 29780"/>
                        <a:gd name="connsiteX24" fmla="*/ 4536 w 59172"/>
                        <a:gd name="connsiteY24" fmla="*/ 29188 h 29780"/>
                        <a:gd name="connsiteX25" fmla="*/ 7298 w 59172"/>
                        <a:gd name="connsiteY25" fmla="*/ 29188 h 29780"/>
                        <a:gd name="connsiteX26" fmla="*/ 17752 w 59172"/>
                        <a:gd name="connsiteY26" fmla="*/ 29386 h 29780"/>
                        <a:gd name="connsiteX27" fmla="*/ 53452 w 59172"/>
                        <a:gd name="connsiteY27" fmla="*/ 29780 h 29780"/>
                        <a:gd name="connsiteX28" fmla="*/ 53650 w 59172"/>
                        <a:gd name="connsiteY28" fmla="*/ 29780 h 29780"/>
                        <a:gd name="connsiteX29" fmla="*/ 53650 w 59172"/>
                        <a:gd name="connsiteY29" fmla="*/ 29583 h 29780"/>
                        <a:gd name="connsiteX30" fmla="*/ 57200 w 59172"/>
                        <a:gd name="connsiteY30" fmla="*/ 10453 h 29780"/>
                        <a:gd name="connsiteX31" fmla="*/ 59173 w 59172"/>
                        <a:gd name="connsiteY31" fmla="*/ 394 h 29780"/>
                        <a:gd name="connsiteX32" fmla="*/ 59173 w 59172"/>
                        <a:gd name="connsiteY32" fmla="*/ 0 h 29780"/>
                        <a:gd name="connsiteX33" fmla="*/ 58778 w 59172"/>
                        <a:gd name="connsiteY33" fmla="*/ 0 h 29780"/>
                        <a:gd name="connsiteX34" fmla="*/ 16963 w 59172"/>
                        <a:gd name="connsiteY34" fmla="*/ 197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172" h="29780">
                          <a:moveTo>
                            <a:pt x="16963" y="197"/>
                          </a:moveTo>
                          <a:cubicBezTo>
                            <a:pt x="11637" y="197"/>
                            <a:pt x="7495" y="197"/>
                            <a:pt x="4536" y="197"/>
                          </a:cubicBezTo>
                          <a:cubicBezTo>
                            <a:pt x="3156" y="197"/>
                            <a:pt x="1972" y="197"/>
                            <a:pt x="1183" y="197"/>
                          </a:cubicBezTo>
                          <a:cubicBezTo>
                            <a:pt x="789" y="197"/>
                            <a:pt x="591" y="197"/>
                            <a:pt x="394" y="197"/>
                          </a:cubicBezTo>
                          <a:cubicBezTo>
                            <a:pt x="197" y="197"/>
                            <a:pt x="0" y="197"/>
                            <a:pt x="0" y="197"/>
                          </a:cubicBezTo>
                          <a:cubicBezTo>
                            <a:pt x="0" y="197"/>
                            <a:pt x="197" y="197"/>
                            <a:pt x="394" y="197"/>
                          </a:cubicBezTo>
                          <a:cubicBezTo>
                            <a:pt x="591" y="197"/>
                            <a:pt x="986" y="197"/>
                            <a:pt x="1183" y="197"/>
                          </a:cubicBezTo>
                          <a:cubicBezTo>
                            <a:pt x="1972" y="197"/>
                            <a:pt x="3156" y="197"/>
                            <a:pt x="4536" y="197"/>
                          </a:cubicBezTo>
                          <a:cubicBezTo>
                            <a:pt x="7495" y="197"/>
                            <a:pt x="11835" y="394"/>
                            <a:pt x="16963" y="394"/>
                          </a:cubicBezTo>
                          <a:cubicBezTo>
                            <a:pt x="27614" y="592"/>
                            <a:pt x="42210" y="789"/>
                            <a:pt x="58778" y="986"/>
                          </a:cubicBezTo>
                          <a:cubicBezTo>
                            <a:pt x="58778" y="789"/>
                            <a:pt x="58778" y="789"/>
                            <a:pt x="58778" y="592"/>
                          </a:cubicBezTo>
                          <a:lnTo>
                            <a:pt x="59173" y="986"/>
                          </a:lnTo>
                          <a:cubicBezTo>
                            <a:pt x="58975" y="986"/>
                            <a:pt x="58975" y="986"/>
                            <a:pt x="58778" y="986"/>
                          </a:cubicBezTo>
                          <a:cubicBezTo>
                            <a:pt x="58186" y="4142"/>
                            <a:pt x="57594" y="7297"/>
                            <a:pt x="57003" y="10650"/>
                          </a:cubicBezTo>
                          <a:cubicBezTo>
                            <a:pt x="55819" y="17158"/>
                            <a:pt x="54636" y="23469"/>
                            <a:pt x="53452" y="29386"/>
                          </a:cubicBezTo>
                          <a:cubicBezTo>
                            <a:pt x="53452" y="29386"/>
                            <a:pt x="53650" y="29386"/>
                            <a:pt x="53650" y="29386"/>
                          </a:cubicBezTo>
                          <a:lnTo>
                            <a:pt x="53255" y="29583"/>
                          </a:lnTo>
                          <a:cubicBezTo>
                            <a:pt x="53255" y="29583"/>
                            <a:pt x="53255" y="29386"/>
                            <a:pt x="53255" y="29386"/>
                          </a:cubicBezTo>
                          <a:cubicBezTo>
                            <a:pt x="38857" y="29386"/>
                            <a:pt x="26628" y="29188"/>
                            <a:pt x="17752" y="29188"/>
                          </a:cubicBezTo>
                          <a:cubicBezTo>
                            <a:pt x="13412" y="29188"/>
                            <a:pt x="9862" y="29188"/>
                            <a:pt x="7298" y="29188"/>
                          </a:cubicBezTo>
                          <a:cubicBezTo>
                            <a:pt x="6114" y="29188"/>
                            <a:pt x="5128" y="29188"/>
                            <a:pt x="4536" y="29188"/>
                          </a:cubicBezTo>
                          <a:cubicBezTo>
                            <a:pt x="4339" y="29188"/>
                            <a:pt x="3945" y="29188"/>
                            <a:pt x="3747" y="29188"/>
                          </a:cubicBezTo>
                          <a:cubicBezTo>
                            <a:pt x="3550" y="29188"/>
                            <a:pt x="3550" y="29188"/>
                            <a:pt x="3550" y="29188"/>
                          </a:cubicBezTo>
                          <a:cubicBezTo>
                            <a:pt x="3550" y="29188"/>
                            <a:pt x="3550" y="29188"/>
                            <a:pt x="3747" y="29188"/>
                          </a:cubicBezTo>
                          <a:cubicBezTo>
                            <a:pt x="3945" y="29188"/>
                            <a:pt x="4142" y="29188"/>
                            <a:pt x="4536" y="29188"/>
                          </a:cubicBezTo>
                          <a:cubicBezTo>
                            <a:pt x="5128" y="29188"/>
                            <a:pt x="6114" y="29188"/>
                            <a:pt x="7298" y="29188"/>
                          </a:cubicBezTo>
                          <a:cubicBezTo>
                            <a:pt x="9862" y="29188"/>
                            <a:pt x="13215" y="29386"/>
                            <a:pt x="17752" y="29386"/>
                          </a:cubicBezTo>
                          <a:cubicBezTo>
                            <a:pt x="26628" y="29583"/>
                            <a:pt x="39053" y="29583"/>
                            <a:pt x="53452" y="29780"/>
                          </a:cubicBezTo>
                          <a:lnTo>
                            <a:pt x="53650" y="29780"/>
                          </a:lnTo>
                          <a:lnTo>
                            <a:pt x="53650" y="29583"/>
                          </a:lnTo>
                          <a:cubicBezTo>
                            <a:pt x="54833" y="23666"/>
                            <a:pt x="56016" y="17158"/>
                            <a:pt x="57200" y="10453"/>
                          </a:cubicBezTo>
                          <a:cubicBezTo>
                            <a:pt x="57791" y="7100"/>
                            <a:pt x="58383" y="3747"/>
                            <a:pt x="59173" y="394"/>
                          </a:cubicBezTo>
                          <a:lnTo>
                            <a:pt x="59173" y="0"/>
                          </a:lnTo>
                          <a:lnTo>
                            <a:pt x="58778" y="0"/>
                          </a:lnTo>
                          <a:cubicBezTo>
                            <a:pt x="42407" y="394"/>
                            <a:pt x="27614" y="394"/>
                            <a:pt x="16963"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8" name="任意多边形: 形状 247"/>
                  <p:cNvSpPr/>
                  <p:nvPr>
                    <p:custDataLst>
                      <p:tags r:id="rId163"/>
                    </p:custDataLst>
                  </p:nvPr>
                </p:nvSpPr>
                <p:spPr>
                  <a:xfrm>
                    <a:off x="8943375" y="2378695"/>
                    <a:ext cx="60947" cy="31555"/>
                  </a:xfrm>
                  <a:custGeom>
                    <a:avLst/>
                    <a:gdLst>
                      <a:gd name="connsiteX0" fmla="*/ 60356 w 60947"/>
                      <a:gd name="connsiteY0" fmla="*/ 394 h 31555"/>
                      <a:gd name="connsiteX1" fmla="*/ 17752 w 60947"/>
                      <a:gd name="connsiteY1" fmla="*/ 0 h 31555"/>
                      <a:gd name="connsiteX2" fmla="*/ 5325 w 60947"/>
                      <a:gd name="connsiteY2" fmla="*/ 0 h 31555"/>
                      <a:gd name="connsiteX3" fmla="*/ 986 w 60947"/>
                      <a:gd name="connsiteY3" fmla="*/ 0 h 31555"/>
                      <a:gd name="connsiteX4" fmla="*/ 0 w 60947"/>
                      <a:gd name="connsiteY4" fmla="*/ 789 h 31555"/>
                      <a:gd name="connsiteX5" fmla="*/ 986 w 60947"/>
                      <a:gd name="connsiteY5" fmla="*/ 1578 h 31555"/>
                      <a:gd name="connsiteX6" fmla="*/ 58778 w 60947"/>
                      <a:gd name="connsiteY6" fmla="*/ 2367 h 31555"/>
                      <a:gd name="connsiteX7" fmla="*/ 53650 w 60947"/>
                      <a:gd name="connsiteY7" fmla="*/ 29386 h 31555"/>
                      <a:gd name="connsiteX8" fmla="*/ 18738 w 60947"/>
                      <a:gd name="connsiteY8" fmla="*/ 29189 h 31555"/>
                      <a:gd name="connsiteX9" fmla="*/ 8284 w 60947"/>
                      <a:gd name="connsiteY9" fmla="*/ 29189 h 31555"/>
                      <a:gd name="connsiteX10" fmla="*/ 4734 w 60947"/>
                      <a:gd name="connsiteY10" fmla="*/ 29189 h 31555"/>
                      <a:gd name="connsiteX11" fmla="*/ 3945 w 60947"/>
                      <a:gd name="connsiteY11" fmla="*/ 29386 h 31555"/>
                      <a:gd name="connsiteX12" fmla="*/ 3748 w 60947"/>
                      <a:gd name="connsiteY12" fmla="*/ 29977 h 31555"/>
                      <a:gd name="connsiteX13" fmla="*/ 4734 w 60947"/>
                      <a:gd name="connsiteY13" fmla="*/ 30766 h 31555"/>
                      <a:gd name="connsiteX14" fmla="*/ 54439 w 60947"/>
                      <a:gd name="connsiteY14" fmla="*/ 31555 h 31555"/>
                      <a:gd name="connsiteX15" fmla="*/ 54636 w 60947"/>
                      <a:gd name="connsiteY15" fmla="*/ 31555 h 31555"/>
                      <a:gd name="connsiteX16" fmla="*/ 55425 w 60947"/>
                      <a:gd name="connsiteY16" fmla="*/ 30963 h 31555"/>
                      <a:gd name="connsiteX17" fmla="*/ 56608 w 60947"/>
                      <a:gd name="connsiteY17" fmla="*/ 24258 h 31555"/>
                      <a:gd name="connsiteX18" fmla="*/ 58976 w 60947"/>
                      <a:gd name="connsiteY18" fmla="*/ 11636 h 31555"/>
                      <a:gd name="connsiteX19" fmla="*/ 60948 w 60947"/>
                      <a:gd name="connsiteY19" fmla="*/ 1183 h 31555"/>
                      <a:gd name="connsiteX20" fmla="*/ 60751 w 60947"/>
                      <a:gd name="connsiteY20" fmla="*/ 592 h 31555"/>
                      <a:gd name="connsiteX21" fmla="*/ 60356 w 60947"/>
                      <a:gd name="connsiteY21" fmla="*/ 394 h 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7" h="31555">
                        <a:moveTo>
                          <a:pt x="60356" y="394"/>
                        </a:moveTo>
                        <a:lnTo>
                          <a:pt x="17752" y="0"/>
                        </a:lnTo>
                        <a:lnTo>
                          <a:pt x="5325" y="0"/>
                        </a:lnTo>
                        <a:lnTo>
                          <a:pt x="986" y="0"/>
                        </a:lnTo>
                        <a:cubicBezTo>
                          <a:pt x="789" y="0"/>
                          <a:pt x="0" y="0"/>
                          <a:pt x="0" y="789"/>
                        </a:cubicBezTo>
                        <a:cubicBezTo>
                          <a:pt x="0" y="1381"/>
                          <a:pt x="592" y="1578"/>
                          <a:pt x="986" y="1578"/>
                        </a:cubicBezTo>
                        <a:lnTo>
                          <a:pt x="58778" y="2367"/>
                        </a:lnTo>
                        <a:lnTo>
                          <a:pt x="53650" y="29386"/>
                        </a:lnTo>
                        <a:lnTo>
                          <a:pt x="18738" y="29189"/>
                        </a:lnTo>
                        <a:lnTo>
                          <a:pt x="8284" y="29189"/>
                        </a:lnTo>
                        <a:lnTo>
                          <a:pt x="4734" y="29189"/>
                        </a:lnTo>
                        <a:cubicBezTo>
                          <a:pt x="4537" y="29189"/>
                          <a:pt x="4142" y="29189"/>
                          <a:pt x="3945" y="29386"/>
                        </a:cubicBezTo>
                        <a:cubicBezTo>
                          <a:pt x="3748" y="29583"/>
                          <a:pt x="3748" y="29780"/>
                          <a:pt x="3748" y="29977"/>
                        </a:cubicBezTo>
                        <a:cubicBezTo>
                          <a:pt x="3748" y="30569"/>
                          <a:pt x="4339" y="30766"/>
                          <a:pt x="4734" y="30766"/>
                        </a:cubicBezTo>
                        <a:lnTo>
                          <a:pt x="54439" y="31555"/>
                        </a:lnTo>
                        <a:lnTo>
                          <a:pt x="54636" y="31555"/>
                        </a:lnTo>
                        <a:cubicBezTo>
                          <a:pt x="55031" y="31555"/>
                          <a:pt x="55228" y="31358"/>
                          <a:pt x="55425" y="30963"/>
                        </a:cubicBezTo>
                        <a:lnTo>
                          <a:pt x="56608" y="24258"/>
                        </a:lnTo>
                        <a:cubicBezTo>
                          <a:pt x="57398" y="20116"/>
                          <a:pt x="58186" y="15975"/>
                          <a:pt x="58976" y="11636"/>
                        </a:cubicBezTo>
                        <a:lnTo>
                          <a:pt x="60948" y="1183"/>
                        </a:lnTo>
                        <a:cubicBezTo>
                          <a:pt x="60948" y="986"/>
                          <a:pt x="60948" y="789"/>
                          <a:pt x="60751" y="592"/>
                        </a:cubicBezTo>
                        <a:cubicBezTo>
                          <a:pt x="60751" y="592"/>
                          <a:pt x="60553" y="394"/>
                          <a:pt x="60356"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 name="图形 3"/>
                <p:cNvGrpSpPr/>
                <p:nvPr/>
              </p:nvGrpSpPr>
              <p:grpSpPr>
                <a:xfrm>
                  <a:off x="8950476" y="2426100"/>
                  <a:ext cx="11489" cy="11563"/>
                  <a:chOff x="8950476" y="2426100"/>
                  <a:chExt cx="11489" cy="11563"/>
                </a:xfrm>
                <a:solidFill>
                  <a:srgbClr val="FFFFFF"/>
                </a:solidFill>
              </p:grpSpPr>
              <p:sp>
                <p:nvSpPr>
                  <p:cNvPr id="250" name="任意多边形: 形状 249"/>
                  <p:cNvSpPr/>
                  <p:nvPr>
                    <p:custDataLst>
                      <p:tags r:id="rId164"/>
                    </p:custDataLst>
                  </p:nvPr>
                </p:nvSpPr>
                <p:spPr>
                  <a:xfrm>
                    <a:off x="8951068" y="2426735"/>
                    <a:ext cx="10207" cy="10022"/>
                  </a:xfrm>
                  <a:custGeom>
                    <a:avLst/>
                    <a:gdLst>
                      <a:gd name="connsiteX0" fmla="*/ 10059 w 10207"/>
                      <a:gd name="connsiteY0" fmla="*/ 3828 h 10022"/>
                      <a:gd name="connsiteX1" fmla="*/ 8284 w 10207"/>
                      <a:gd name="connsiteY1" fmla="*/ 1067 h 10022"/>
                      <a:gd name="connsiteX2" fmla="*/ 3550 w 10207"/>
                      <a:gd name="connsiteY2" fmla="*/ 278 h 10022"/>
                      <a:gd name="connsiteX3" fmla="*/ 0 w 10207"/>
                      <a:gd name="connsiteY3" fmla="*/ 5011 h 10022"/>
                      <a:gd name="connsiteX4" fmla="*/ 3353 w 10207"/>
                      <a:gd name="connsiteY4" fmla="*/ 9745 h 10022"/>
                      <a:gd name="connsiteX5" fmla="*/ 8284 w 10207"/>
                      <a:gd name="connsiteY5" fmla="*/ 8956 h 10022"/>
                      <a:gd name="connsiteX6" fmla="*/ 10059 w 10207"/>
                      <a:gd name="connsiteY6" fmla="*/ 6195 h 10022"/>
                      <a:gd name="connsiteX7" fmla="*/ 10059 w 10207"/>
                      <a:gd name="connsiteY7" fmla="*/ 5011 h 10022"/>
                      <a:gd name="connsiteX8" fmla="*/ 9862 w 10207"/>
                      <a:gd name="connsiteY8" fmla="*/ 6195 h 10022"/>
                      <a:gd name="connsiteX9" fmla="*/ 8087 w 10207"/>
                      <a:gd name="connsiteY9" fmla="*/ 8758 h 10022"/>
                      <a:gd name="connsiteX10" fmla="*/ 3747 w 10207"/>
                      <a:gd name="connsiteY10" fmla="*/ 9350 h 10022"/>
                      <a:gd name="connsiteX11" fmla="*/ 789 w 10207"/>
                      <a:gd name="connsiteY11" fmla="*/ 5011 h 10022"/>
                      <a:gd name="connsiteX12" fmla="*/ 3747 w 10207"/>
                      <a:gd name="connsiteY12" fmla="*/ 870 h 10022"/>
                      <a:gd name="connsiteX13" fmla="*/ 8087 w 10207"/>
                      <a:gd name="connsiteY13" fmla="*/ 1461 h 10022"/>
                      <a:gd name="connsiteX14" fmla="*/ 9862 w 10207"/>
                      <a:gd name="connsiteY14" fmla="*/ 4025 h 10022"/>
                      <a:gd name="connsiteX15" fmla="*/ 10059 w 10207"/>
                      <a:gd name="connsiteY15" fmla="*/ 5208 h 10022"/>
                      <a:gd name="connsiteX16" fmla="*/ 10059 w 1020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07" h="10022">
                        <a:moveTo>
                          <a:pt x="10059" y="3828"/>
                        </a:moveTo>
                        <a:cubicBezTo>
                          <a:pt x="9862" y="3039"/>
                          <a:pt x="9467" y="1856"/>
                          <a:pt x="8284" y="1067"/>
                        </a:cubicBezTo>
                        <a:cubicBezTo>
                          <a:pt x="7100" y="81"/>
                          <a:pt x="5325" y="-314"/>
                          <a:pt x="3550" y="278"/>
                        </a:cubicBezTo>
                        <a:cubicBezTo>
                          <a:pt x="1775" y="870"/>
                          <a:pt x="0" y="2842"/>
                          <a:pt x="0" y="5011"/>
                        </a:cubicBezTo>
                        <a:cubicBezTo>
                          <a:pt x="0" y="7181"/>
                          <a:pt x="1578" y="9153"/>
                          <a:pt x="3353" y="9745"/>
                        </a:cubicBezTo>
                        <a:cubicBezTo>
                          <a:pt x="5128" y="10336"/>
                          <a:pt x="7100" y="9942"/>
                          <a:pt x="8284" y="8956"/>
                        </a:cubicBezTo>
                        <a:cubicBezTo>
                          <a:pt x="9467" y="7970"/>
                          <a:pt x="9862" y="6983"/>
                          <a:pt x="10059" y="6195"/>
                        </a:cubicBezTo>
                        <a:cubicBezTo>
                          <a:pt x="10256" y="5406"/>
                          <a:pt x="10059" y="5011"/>
                          <a:pt x="10059" y="5011"/>
                        </a:cubicBezTo>
                        <a:cubicBezTo>
                          <a:pt x="10059" y="5011"/>
                          <a:pt x="10059" y="5406"/>
                          <a:pt x="9862" y="6195"/>
                        </a:cubicBezTo>
                        <a:cubicBezTo>
                          <a:pt x="9665" y="6983"/>
                          <a:pt x="9073" y="7970"/>
                          <a:pt x="8087" y="8758"/>
                        </a:cubicBezTo>
                        <a:cubicBezTo>
                          <a:pt x="7100" y="9547"/>
                          <a:pt x="5325" y="9942"/>
                          <a:pt x="3747" y="9350"/>
                        </a:cubicBezTo>
                        <a:cubicBezTo>
                          <a:pt x="2169" y="8758"/>
                          <a:pt x="789" y="6983"/>
                          <a:pt x="789" y="5011"/>
                        </a:cubicBezTo>
                        <a:cubicBezTo>
                          <a:pt x="789" y="3039"/>
                          <a:pt x="2169" y="1264"/>
                          <a:pt x="3747" y="870"/>
                        </a:cubicBezTo>
                        <a:cubicBezTo>
                          <a:pt x="5325" y="278"/>
                          <a:pt x="7100" y="672"/>
                          <a:pt x="8087" y="1461"/>
                        </a:cubicBezTo>
                        <a:cubicBezTo>
                          <a:pt x="9073" y="2250"/>
                          <a:pt x="9665" y="3236"/>
                          <a:pt x="9862" y="4025"/>
                        </a:cubicBezTo>
                        <a:cubicBezTo>
                          <a:pt x="10059" y="4814"/>
                          <a:pt x="10059" y="5208"/>
                          <a:pt x="10059" y="5208"/>
                        </a:cubicBezTo>
                        <a:cubicBezTo>
                          <a:pt x="10256" y="5011"/>
                          <a:pt x="10256" y="4617"/>
                          <a:pt x="10059"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custDataLst>
                      <p:tags r:id="rId165"/>
                    </p:custDataLst>
                  </p:nvPr>
                </p:nvSpPr>
                <p:spPr>
                  <a:xfrm>
                    <a:off x="8950476" y="2426100"/>
                    <a:ext cx="11489" cy="11563"/>
                  </a:xfrm>
                  <a:custGeom>
                    <a:avLst/>
                    <a:gdLst>
                      <a:gd name="connsiteX0" fmla="*/ 11440 w 11489"/>
                      <a:gd name="connsiteY0" fmla="*/ 4464 h 11563"/>
                      <a:gd name="connsiteX1" fmla="*/ 9468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5844 h 11563"/>
                      <a:gd name="connsiteX11" fmla="*/ 9862 w 11489"/>
                      <a:gd name="connsiteY11" fmla="*/ 6633 h 11563"/>
                      <a:gd name="connsiteX12" fmla="*/ 8284 w 11489"/>
                      <a:gd name="connsiteY12" fmla="*/ 8802 h 11563"/>
                      <a:gd name="connsiteX13" fmla="*/ 4537 w 11489"/>
                      <a:gd name="connsiteY13" fmla="*/ 9197 h 11563"/>
                      <a:gd name="connsiteX14" fmla="*/ 1972 w 11489"/>
                      <a:gd name="connsiteY14" fmla="*/ 5647 h 11563"/>
                      <a:gd name="connsiteX15" fmla="*/ 4537 w 11489"/>
                      <a:gd name="connsiteY15" fmla="*/ 2097 h 11563"/>
                      <a:gd name="connsiteX16" fmla="*/ 5917 w 11489"/>
                      <a:gd name="connsiteY16" fmla="*/ 1900 h 11563"/>
                      <a:gd name="connsiteX17" fmla="*/ 8284 w 11489"/>
                      <a:gd name="connsiteY17" fmla="*/ 2689 h 11563"/>
                      <a:gd name="connsiteX18" fmla="*/ 9862 w 11489"/>
                      <a:gd name="connsiteY18" fmla="*/ 4858 h 11563"/>
                      <a:gd name="connsiteX19" fmla="*/ 10059 w 11489"/>
                      <a:gd name="connsiteY19" fmla="*/ 5647 h 11563"/>
                      <a:gd name="connsiteX20" fmla="*/ 10059 w 11489"/>
                      <a:gd name="connsiteY20" fmla="*/ 5844 h 11563"/>
                      <a:gd name="connsiteX21" fmla="*/ 10059 w 11489"/>
                      <a:gd name="connsiteY21" fmla="*/ 5844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8"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100" y="11563"/>
                          <a:pt x="8481" y="10972"/>
                          <a:pt x="9270" y="10380"/>
                        </a:cubicBezTo>
                        <a:cubicBezTo>
                          <a:pt x="10848" y="9197"/>
                          <a:pt x="11243" y="7816"/>
                          <a:pt x="11243" y="7225"/>
                        </a:cubicBezTo>
                        <a:cubicBezTo>
                          <a:pt x="11243" y="7027"/>
                          <a:pt x="11440" y="6436"/>
                          <a:pt x="11243" y="5844"/>
                        </a:cubicBezTo>
                        <a:cubicBezTo>
                          <a:pt x="11637" y="5252"/>
                          <a:pt x="11440" y="4661"/>
                          <a:pt x="11440" y="4464"/>
                        </a:cubicBezTo>
                        <a:close/>
                        <a:moveTo>
                          <a:pt x="10059" y="5844"/>
                        </a:moveTo>
                        <a:cubicBezTo>
                          <a:pt x="10059" y="6041"/>
                          <a:pt x="10059" y="6239"/>
                          <a:pt x="9862" y="6633"/>
                        </a:cubicBezTo>
                        <a:cubicBezTo>
                          <a:pt x="9665" y="7027"/>
                          <a:pt x="9270" y="8014"/>
                          <a:pt x="8284" y="8802"/>
                        </a:cubicBezTo>
                        <a:cubicBezTo>
                          <a:pt x="7495" y="9394"/>
                          <a:pt x="6114" y="9788"/>
                          <a:pt x="4537" y="9197"/>
                        </a:cubicBezTo>
                        <a:cubicBezTo>
                          <a:pt x="3353" y="8802"/>
                          <a:pt x="1972" y="7422"/>
                          <a:pt x="1972" y="5647"/>
                        </a:cubicBezTo>
                        <a:cubicBezTo>
                          <a:pt x="1972" y="3872"/>
                          <a:pt x="3353" y="2491"/>
                          <a:pt x="4537" y="2097"/>
                        </a:cubicBezTo>
                        <a:cubicBezTo>
                          <a:pt x="4931" y="1900"/>
                          <a:pt x="5523" y="1900"/>
                          <a:pt x="5917" y="1900"/>
                        </a:cubicBezTo>
                        <a:cubicBezTo>
                          <a:pt x="6903" y="1900"/>
                          <a:pt x="7692" y="2294"/>
                          <a:pt x="8284" y="2689"/>
                        </a:cubicBezTo>
                        <a:cubicBezTo>
                          <a:pt x="9270" y="3478"/>
                          <a:pt x="9665" y="4266"/>
                          <a:pt x="9862" y="4858"/>
                        </a:cubicBezTo>
                        <a:cubicBezTo>
                          <a:pt x="10059" y="5252"/>
                          <a:pt x="10059" y="5450"/>
                          <a:pt x="10059" y="5647"/>
                        </a:cubicBezTo>
                        <a:cubicBezTo>
                          <a:pt x="10059" y="5647"/>
                          <a:pt x="10059" y="5647"/>
                          <a:pt x="10059" y="5844"/>
                        </a:cubicBezTo>
                        <a:cubicBezTo>
                          <a:pt x="10059" y="5844"/>
                          <a:pt x="10059" y="5844"/>
                          <a:pt x="10059" y="584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3"/>
                <p:cNvGrpSpPr/>
                <p:nvPr/>
              </p:nvGrpSpPr>
              <p:grpSpPr>
                <a:xfrm>
                  <a:off x="8981640" y="2426297"/>
                  <a:ext cx="11489" cy="11563"/>
                  <a:chOff x="8981640" y="2426297"/>
                  <a:chExt cx="11489" cy="11563"/>
                </a:xfrm>
                <a:solidFill>
                  <a:srgbClr val="FFFFFF"/>
                </a:solidFill>
              </p:grpSpPr>
              <p:sp>
                <p:nvSpPr>
                  <p:cNvPr id="253" name="任意多边形: 形状 252"/>
                  <p:cNvSpPr/>
                  <p:nvPr>
                    <p:custDataLst>
                      <p:tags r:id="rId166"/>
                    </p:custDataLst>
                  </p:nvPr>
                </p:nvSpPr>
                <p:spPr>
                  <a:xfrm>
                    <a:off x="8982429" y="2427130"/>
                    <a:ext cx="10147" cy="10022"/>
                  </a:xfrm>
                  <a:custGeom>
                    <a:avLst/>
                    <a:gdLst>
                      <a:gd name="connsiteX0" fmla="*/ 10060 w 10147"/>
                      <a:gd name="connsiteY0" fmla="*/ 3828 h 10022"/>
                      <a:gd name="connsiteX1" fmla="*/ 8284 w 10147"/>
                      <a:gd name="connsiteY1" fmla="*/ 1067 h 10022"/>
                      <a:gd name="connsiteX2" fmla="*/ 3550 w 10147"/>
                      <a:gd name="connsiteY2" fmla="*/ 278 h 10022"/>
                      <a:gd name="connsiteX3" fmla="*/ 0 w 10147"/>
                      <a:gd name="connsiteY3" fmla="*/ 5011 h 10022"/>
                      <a:gd name="connsiteX4" fmla="*/ 3353 w 10147"/>
                      <a:gd name="connsiteY4" fmla="*/ 9744 h 10022"/>
                      <a:gd name="connsiteX5" fmla="*/ 8284 w 10147"/>
                      <a:gd name="connsiteY5" fmla="*/ 8956 h 10022"/>
                      <a:gd name="connsiteX6" fmla="*/ 10060 w 10147"/>
                      <a:gd name="connsiteY6" fmla="*/ 6195 h 10022"/>
                      <a:gd name="connsiteX7" fmla="*/ 10060 w 10147"/>
                      <a:gd name="connsiteY7" fmla="*/ 5011 h 10022"/>
                      <a:gd name="connsiteX8" fmla="*/ 9862 w 10147"/>
                      <a:gd name="connsiteY8" fmla="*/ 6195 h 10022"/>
                      <a:gd name="connsiteX9" fmla="*/ 8087 w 10147"/>
                      <a:gd name="connsiteY9" fmla="*/ 8758 h 10022"/>
                      <a:gd name="connsiteX10" fmla="*/ 3747 w 10147"/>
                      <a:gd name="connsiteY10" fmla="*/ 9350 h 10022"/>
                      <a:gd name="connsiteX11" fmla="*/ 789 w 10147"/>
                      <a:gd name="connsiteY11" fmla="*/ 5011 h 10022"/>
                      <a:gd name="connsiteX12" fmla="*/ 3747 w 10147"/>
                      <a:gd name="connsiteY12" fmla="*/ 870 h 10022"/>
                      <a:gd name="connsiteX13" fmla="*/ 8087 w 10147"/>
                      <a:gd name="connsiteY13" fmla="*/ 1461 h 10022"/>
                      <a:gd name="connsiteX14" fmla="*/ 9862 w 10147"/>
                      <a:gd name="connsiteY14" fmla="*/ 4025 h 10022"/>
                      <a:gd name="connsiteX15" fmla="*/ 10060 w 10147"/>
                      <a:gd name="connsiteY15" fmla="*/ 5208 h 10022"/>
                      <a:gd name="connsiteX16" fmla="*/ 10060 w 1014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7" h="10022">
                        <a:moveTo>
                          <a:pt x="10060" y="3828"/>
                        </a:moveTo>
                        <a:cubicBezTo>
                          <a:pt x="9862" y="3039"/>
                          <a:pt x="9468" y="1856"/>
                          <a:pt x="8284" y="1067"/>
                        </a:cubicBezTo>
                        <a:cubicBezTo>
                          <a:pt x="7101" y="81"/>
                          <a:pt x="5325" y="-314"/>
                          <a:pt x="3550" y="278"/>
                        </a:cubicBezTo>
                        <a:cubicBezTo>
                          <a:pt x="1775" y="870"/>
                          <a:pt x="0" y="2842"/>
                          <a:pt x="0" y="5011"/>
                        </a:cubicBezTo>
                        <a:cubicBezTo>
                          <a:pt x="0" y="7181"/>
                          <a:pt x="1578" y="9153"/>
                          <a:pt x="3353" y="9744"/>
                        </a:cubicBezTo>
                        <a:cubicBezTo>
                          <a:pt x="5128" y="10336"/>
                          <a:pt x="7101" y="9942"/>
                          <a:pt x="8284" y="8956"/>
                        </a:cubicBezTo>
                        <a:cubicBezTo>
                          <a:pt x="9468" y="7970"/>
                          <a:pt x="9862" y="6983"/>
                          <a:pt x="10060" y="6195"/>
                        </a:cubicBezTo>
                        <a:cubicBezTo>
                          <a:pt x="10256" y="5406"/>
                          <a:pt x="10060" y="5011"/>
                          <a:pt x="10060" y="5011"/>
                        </a:cubicBezTo>
                        <a:cubicBezTo>
                          <a:pt x="10060" y="5011"/>
                          <a:pt x="10060" y="5406"/>
                          <a:pt x="9862" y="6195"/>
                        </a:cubicBezTo>
                        <a:cubicBezTo>
                          <a:pt x="9665" y="6983"/>
                          <a:pt x="9073" y="7970"/>
                          <a:pt x="8087" y="8758"/>
                        </a:cubicBezTo>
                        <a:cubicBezTo>
                          <a:pt x="7101" y="9547"/>
                          <a:pt x="5325" y="9942"/>
                          <a:pt x="3747" y="9350"/>
                        </a:cubicBezTo>
                        <a:cubicBezTo>
                          <a:pt x="2170" y="8758"/>
                          <a:pt x="789" y="6983"/>
                          <a:pt x="789" y="5011"/>
                        </a:cubicBezTo>
                        <a:cubicBezTo>
                          <a:pt x="789" y="3039"/>
                          <a:pt x="2170" y="1264"/>
                          <a:pt x="3747" y="870"/>
                        </a:cubicBezTo>
                        <a:cubicBezTo>
                          <a:pt x="5325" y="278"/>
                          <a:pt x="7101" y="672"/>
                          <a:pt x="8087" y="1461"/>
                        </a:cubicBezTo>
                        <a:cubicBezTo>
                          <a:pt x="9073" y="2250"/>
                          <a:pt x="9665" y="3236"/>
                          <a:pt x="9862" y="4025"/>
                        </a:cubicBezTo>
                        <a:cubicBezTo>
                          <a:pt x="10060" y="4814"/>
                          <a:pt x="10060" y="5208"/>
                          <a:pt x="10060" y="5208"/>
                        </a:cubicBezTo>
                        <a:cubicBezTo>
                          <a:pt x="10060" y="5011"/>
                          <a:pt x="10060" y="4617"/>
                          <a:pt x="10060"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custDataLst>
                      <p:tags r:id="rId167"/>
                    </p:custDataLst>
                  </p:nvPr>
                </p:nvSpPr>
                <p:spPr>
                  <a:xfrm>
                    <a:off x="8981640" y="2426297"/>
                    <a:ext cx="11489" cy="11563"/>
                  </a:xfrm>
                  <a:custGeom>
                    <a:avLst/>
                    <a:gdLst>
                      <a:gd name="connsiteX0" fmla="*/ 11440 w 11489"/>
                      <a:gd name="connsiteY0" fmla="*/ 4464 h 11563"/>
                      <a:gd name="connsiteX1" fmla="*/ 9467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6041 h 11563"/>
                      <a:gd name="connsiteX11" fmla="*/ 9862 w 11489"/>
                      <a:gd name="connsiteY11" fmla="*/ 6830 h 11563"/>
                      <a:gd name="connsiteX12" fmla="*/ 8284 w 11489"/>
                      <a:gd name="connsiteY12" fmla="*/ 9000 h 11563"/>
                      <a:gd name="connsiteX13" fmla="*/ 4536 w 11489"/>
                      <a:gd name="connsiteY13" fmla="*/ 9394 h 11563"/>
                      <a:gd name="connsiteX14" fmla="*/ 1972 w 11489"/>
                      <a:gd name="connsiteY14" fmla="*/ 5844 h 11563"/>
                      <a:gd name="connsiteX15" fmla="*/ 4536 w 11489"/>
                      <a:gd name="connsiteY15" fmla="*/ 2294 h 11563"/>
                      <a:gd name="connsiteX16" fmla="*/ 5917 w 11489"/>
                      <a:gd name="connsiteY16" fmla="*/ 2097 h 11563"/>
                      <a:gd name="connsiteX17" fmla="*/ 8284 w 11489"/>
                      <a:gd name="connsiteY17" fmla="*/ 2886 h 11563"/>
                      <a:gd name="connsiteX18" fmla="*/ 9862 w 11489"/>
                      <a:gd name="connsiteY18" fmla="*/ 5055 h 11563"/>
                      <a:gd name="connsiteX19" fmla="*/ 10059 w 11489"/>
                      <a:gd name="connsiteY19" fmla="*/ 5844 h 11563"/>
                      <a:gd name="connsiteX20" fmla="*/ 10059 w 11489"/>
                      <a:gd name="connsiteY20" fmla="*/ 6041 h 11563"/>
                      <a:gd name="connsiteX21" fmla="*/ 10059 w 11489"/>
                      <a:gd name="connsiteY21" fmla="*/ 6041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7"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298" y="11563"/>
                          <a:pt x="8481" y="10972"/>
                          <a:pt x="9270" y="10380"/>
                        </a:cubicBezTo>
                        <a:cubicBezTo>
                          <a:pt x="10651" y="9197"/>
                          <a:pt x="11243" y="7816"/>
                          <a:pt x="11243" y="7225"/>
                        </a:cubicBezTo>
                        <a:cubicBezTo>
                          <a:pt x="11243" y="6830"/>
                          <a:pt x="11440" y="6239"/>
                          <a:pt x="11243" y="5844"/>
                        </a:cubicBezTo>
                        <a:cubicBezTo>
                          <a:pt x="11637" y="5450"/>
                          <a:pt x="11440" y="4858"/>
                          <a:pt x="11440" y="4464"/>
                        </a:cubicBezTo>
                        <a:close/>
                        <a:moveTo>
                          <a:pt x="10059" y="6041"/>
                        </a:moveTo>
                        <a:cubicBezTo>
                          <a:pt x="10059" y="6239"/>
                          <a:pt x="10059" y="6436"/>
                          <a:pt x="9862" y="6830"/>
                        </a:cubicBezTo>
                        <a:cubicBezTo>
                          <a:pt x="9665" y="7422"/>
                          <a:pt x="9270" y="8211"/>
                          <a:pt x="8284" y="9000"/>
                        </a:cubicBezTo>
                        <a:cubicBezTo>
                          <a:pt x="7495" y="9591"/>
                          <a:pt x="6114" y="9986"/>
                          <a:pt x="4536" y="9394"/>
                        </a:cubicBezTo>
                        <a:cubicBezTo>
                          <a:pt x="3353" y="9000"/>
                          <a:pt x="1972" y="7619"/>
                          <a:pt x="1972" y="5844"/>
                        </a:cubicBezTo>
                        <a:cubicBezTo>
                          <a:pt x="1972" y="4069"/>
                          <a:pt x="3353" y="2689"/>
                          <a:pt x="4536" y="2294"/>
                        </a:cubicBezTo>
                        <a:cubicBezTo>
                          <a:pt x="4931" y="2097"/>
                          <a:pt x="5522" y="2097"/>
                          <a:pt x="5917" y="2097"/>
                        </a:cubicBezTo>
                        <a:cubicBezTo>
                          <a:pt x="6903" y="2097"/>
                          <a:pt x="7692" y="2491"/>
                          <a:pt x="8284" y="2886"/>
                        </a:cubicBezTo>
                        <a:cubicBezTo>
                          <a:pt x="9270" y="3675"/>
                          <a:pt x="9665" y="4464"/>
                          <a:pt x="9862" y="5055"/>
                        </a:cubicBezTo>
                        <a:cubicBezTo>
                          <a:pt x="10059" y="5450"/>
                          <a:pt x="10059" y="5647"/>
                          <a:pt x="10059" y="5844"/>
                        </a:cubicBezTo>
                        <a:cubicBezTo>
                          <a:pt x="10059" y="5647"/>
                          <a:pt x="10059" y="5844"/>
                          <a:pt x="10059" y="6041"/>
                        </a:cubicBezTo>
                        <a:cubicBezTo>
                          <a:pt x="10059" y="5844"/>
                          <a:pt x="10059" y="5844"/>
                          <a:pt x="10059" y="6041"/>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 name="任意多边形: 形状 254"/>
                <p:cNvSpPr/>
                <p:nvPr>
                  <p:custDataLst>
                    <p:tags r:id="rId168"/>
                  </p:custDataLst>
                </p:nvPr>
              </p:nvSpPr>
              <p:spPr>
                <a:xfrm>
                  <a:off x="8986768" y="2361537"/>
                  <a:ext cx="27618" cy="27413"/>
                </a:xfrm>
                <a:custGeom>
                  <a:avLst/>
                  <a:gdLst>
                    <a:gd name="connsiteX0" fmla="*/ 14004 w 27618"/>
                    <a:gd name="connsiteY0" fmla="*/ 0 h 27413"/>
                    <a:gd name="connsiteX1" fmla="*/ 0 w 27618"/>
                    <a:gd name="connsiteY1" fmla="*/ 13608 h 27413"/>
                    <a:gd name="connsiteX2" fmla="*/ 13610 w 27618"/>
                    <a:gd name="connsiteY2" fmla="*/ 27413 h 27413"/>
                    <a:gd name="connsiteX3" fmla="*/ 27614 w 27618"/>
                    <a:gd name="connsiteY3" fmla="*/ 13805 h 27413"/>
                    <a:gd name="connsiteX4" fmla="*/ 14004 w 27618"/>
                    <a:gd name="connsiteY4" fmla="*/ 0 h 2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27413">
                      <a:moveTo>
                        <a:pt x="14004" y="0"/>
                      </a:moveTo>
                      <a:cubicBezTo>
                        <a:pt x="6312" y="0"/>
                        <a:pt x="197" y="5917"/>
                        <a:pt x="0" y="13608"/>
                      </a:cubicBezTo>
                      <a:cubicBezTo>
                        <a:pt x="0" y="21102"/>
                        <a:pt x="6115" y="27413"/>
                        <a:pt x="13610" y="27413"/>
                      </a:cubicBezTo>
                      <a:cubicBezTo>
                        <a:pt x="21302" y="27413"/>
                        <a:pt x="27417" y="21497"/>
                        <a:pt x="27614" y="13805"/>
                      </a:cubicBezTo>
                      <a:cubicBezTo>
                        <a:pt x="27811" y="6311"/>
                        <a:pt x="21697" y="197"/>
                        <a:pt x="14004"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 name="图形 3"/>
              <p:cNvGrpSpPr/>
              <p:nvPr/>
            </p:nvGrpSpPr>
            <p:grpSpPr>
              <a:xfrm>
                <a:off x="8994066" y="2368834"/>
                <a:ext cx="14596" cy="14199"/>
                <a:chOff x="8994066" y="2368834"/>
                <a:chExt cx="14596" cy="14199"/>
              </a:xfrm>
              <a:solidFill>
                <a:srgbClr val="3D5891"/>
              </a:solidFill>
            </p:grpSpPr>
            <p:grpSp>
              <p:nvGrpSpPr>
                <p:cNvPr id="257" name="图形 3"/>
                <p:cNvGrpSpPr/>
                <p:nvPr/>
              </p:nvGrpSpPr>
              <p:grpSpPr>
                <a:xfrm>
                  <a:off x="9000970" y="2368834"/>
                  <a:ext cx="870" cy="14199"/>
                  <a:chOff x="9000970" y="2368834"/>
                  <a:chExt cx="870" cy="14199"/>
                </a:xfrm>
                <a:solidFill>
                  <a:srgbClr val="3D5891"/>
                </a:solidFill>
              </p:grpSpPr>
              <p:sp>
                <p:nvSpPr>
                  <p:cNvPr id="258" name="任意多边形: 形状 257"/>
                  <p:cNvSpPr/>
                  <p:nvPr>
                    <p:custDataLst>
                      <p:tags r:id="rId169"/>
                    </p:custDataLst>
                  </p:nvPr>
                </p:nvSpPr>
                <p:spPr>
                  <a:xfrm>
                    <a:off x="9000970" y="2382639"/>
                    <a:ext cx="197" cy="394"/>
                  </a:xfrm>
                  <a:custGeom>
                    <a:avLst/>
                    <a:gdLst>
                      <a:gd name="connsiteX0" fmla="*/ 0 w 197"/>
                      <a:gd name="connsiteY0" fmla="*/ 394 h 394"/>
                      <a:gd name="connsiteX1" fmla="*/ 197 w 197"/>
                      <a:gd name="connsiteY1" fmla="*/ 394 h 394"/>
                      <a:gd name="connsiteX2" fmla="*/ 0 w 197"/>
                      <a:gd name="connsiteY2" fmla="*/ 0 h 394"/>
                      <a:gd name="connsiteX3" fmla="*/ 0 w 197"/>
                      <a:gd name="connsiteY3" fmla="*/ 394 h 394"/>
                    </a:gdLst>
                    <a:ahLst/>
                    <a:cxnLst>
                      <a:cxn ang="0">
                        <a:pos x="connsiteX0" y="connsiteY0"/>
                      </a:cxn>
                      <a:cxn ang="0">
                        <a:pos x="connsiteX1" y="connsiteY1"/>
                      </a:cxn>
                      <a:cxn ang="0">
                        <a:pos x="connsiteX2" y="connsiteY2"/>
                      </a:cxn>
                      <a:cxn ang="0">
                        <a:pos x="connsiteX3" y="connsiteY3"/>
                      </a:cxn>
                    </a:cxnLst>
                    <a:rect l="l" t="t" r="r" b="b"/>
                    <a:pathLst>
                      <a:path w="197" h="394">
                        <a:moveTo>
                          <a:pt x="0" y="394"/>
                        </a:moveTo>
                        <a:lnTo>
                          <a:pt x="197" y="394"/>
                        </a:lnTo>
                        <a:cubicBezTo>
                          <a:pt x="197" y="197"/>
                          <a:pt x="197" y="0"/>
                          <a:pt x="0" y="0"/>
                        </a:cubicBezTo>
                        <a:cubicBezTo>
                          <a:pt x="0" y="197"/>
                          <a:pt x="0" y="197"/>
                          <a:pt x="0" y="394"/>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custDataLst>
                      <p:tags r:id="rId170"/>
                    </p:custDataLst>
                  </p:nvPr>
                </p:nvSpPr>
                <p:spPr>
                  <a:xfrm>
                    <a:off x="9000970" y="2368834"/>
                    <a:ext cx="870" cy="14199"/>
                  </a:xfrm>
                  <a:custGeom>
                    <a:avLst/>
                    <a:gdLst>
                      <a:gd name="connsiteX0" fmla="*/ 0 w 870"/>
                      <a:gd name="connsiteY0" fmla="*/ 7297 h 14199"/>
                      <a:gd name="connsiteX1" fmla="*/ 0 w 870"/>
                      <a:gd name="connsiteY1" fmla="*/ 14200 h 14199"/>
                      <a:gd name="connsiteX2" fmla="*/ 197 w 870"/>
                      <a:gd name="connsiteY2" fmla="*/ 13805 h 14199"/>
                      <a:gd name="connsiteX3" fmla="*/ 395 w 870"/>
                      <a:gd name="connsiteY3" fmla="*/ 14200 h 14199"/>
                      <a:gd name="connsiteX4" fmla="*/ 789 w 870"/>
                      <a:gd name="connsiteY4" fmla="*/ 7297 h 14199"/>
                      <a:gd name="connsiteX5" fmla="*/ 592 w 870"/>
                      <a:gd name="connsiteY5" fmla="*/ 0 h 14199"/>
                      <a:gd name="connsiteX6" fmla="*/ 0 w 870"/>
                      <a:gd name="connsiteY6" fmla="*/ 72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 h="14199">
                        <a:moveTo>
                          <a:pt x="0" y="7297"/>
                        </a:moveTo>
                        <a:cubicBezTo>
                          <a:pt x="0" y="10650"/>
                          <a:pt x="0" y="13411"/>
                          <a:pt x="0" y="14200"/>
                        </a:cubicBezTo>
                        <a:cubicBezTo>
                          <a:pt x="0" y="14003"/>
                          <a:pt x="0" y="13805"/>
                          <a:pt x="197" y="13805"/>
                        </a:cubicBezTo>
                        <a:cubicBezTo>
                          <a:pt x="197" y="13805"/>
                          <a:pt x="197" y="14003"/>
                          <a:pt x="395" y="14200"/>
                        </a:cubicBezTo>
                        <a:cubicBezTo>
                          <a:pt x="592" y="13411"/>
                          <a:pt x="789" y="10650"/>
                          <a:pt x="789" y="7297"/>
                        </a:cubicBezTo>
                        <a:cubicBezTo>
                          <a:pt x="986" y="3353"/>
                          <a:pt x="789" y="0"/>
                          <a:pt x="592" y="0"/>
                        </a:cubicBezTo>
                        <a:cubicBezTo>
                          <a:pt x="197" y="197"/>
                          <a:pt x="0" y="3353"/>
                          <a:pt x="0" y="72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0" name="任意多边形: 形状 259"/>
                <p:cNvSpPr/>
                <p:nvPr>
                  <p:custDataLst>
                    <p:tags r:id="rId171"/>
                  </p:custDataLst>
                </p:nvPr>
              </p:nvSpPr>
              <p:spPr>
                <a:xfrm>
                  <a:off x="8994066" y="2375655"/>
                  <a:ext cx="14596" cy="952"/>
                </a:xfrm>
                <a:custGeom>
                  <a:avLst/>
                  <a:gdLst>
                    <a:gd name="connsiteX0" fmla="*/ 0 w 14596"/>
                    <a:gd name="connsiteY0" fmla="*/ 279 h 952"/>
                    <a:gd name="connsiteX1" fmla="*/ 7298 w 14596"/>
                    <a:gd name="connsiteY1" fmla="*/ 871 h 952"/>
                    <a:gd name="connsiteX2" fmla="*/ 14596 w 14596"/>
                    <a:gd name="connsiteY2" fmla="*/ 673 h 952"/>
                    <a:gd name="connsiteX3" fmla="*/ 7298 w 14596"/>
                    <a:gd name="connsiteY3" fmla="*/ 82 h 952"/>
                    <a:gd name="connsiteX4" fmla="*/ 0 w 14596"/>
                    <a:gd name="connsiteY4" fmla="*/ 279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6" h="952">
                      <a:moveTo>
                        <a:pt x="0" y="279"/>
                      </a:moveTo>
                      <a:cubicBezTo>
                        <a:pt x="0" y="476"/>
                        <a:pt x="3156" y="673"/>
                        <a:pt x="7298" y="871"/>
                      </a:cubicBezTo>
                      <a:cubicBezTo>
                        <a:pt x="11243" y="1068"/>
                        <a:pt x="14596" y="871"/>
                        <a:pt x="14596" y="673"/>
                      </a:cubicBezTo>
                      <a:cubicBezTo>
                        <a:pt x="14596" y="476"/>
                        <a:pt x="11440" y="279"/>
                        <a:pt x="7298" y="82"/>
                      </a:cubicBezTo>
                      <a:cubicBezTo>
                        <a:pt x="3156" y="-116"/>
                        <a:pt x="0" y="82"/>
                        <a:pt x="0" y="27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61" name="任意多边形: 形状 260"/>
          <p:cNvSpPr/>
          <p:nvPr userDrawn="1">
            <p:custDataLst>
              <p:tags r:id="rId172"/>
            </p:custDataLst>
          </p:nvPr>
        </p:nvSpPr>
        <p:spPr>
          <a:xfrm>
            <a:off x="10209530" y="2712085"/>
            <a:ext cx="173355" cy="76200"/>
          </a:xfrm>
          <a:custGeom>
            <a:avLst/>
            <a:gdLst>
              <a:gd name="connsiteX0" fmla="*/ 0 w 187379"/>
              <a:gd name="connsiteY0" fmla="*/ 0 h 82634"/>
              <a:gd name="connsiteX1" fmla="*/ 187380 w 187379"/>
              <a:gd name="connsiteY1" fmla="*/ 0 h 82634"/>
              <a:gd name="connsiteX2" fmla="*/ 187380 w 187379"/>
              <a:gd name="connsiteY2" fmla="*/ 82635 h 82634"/>
              <a:gd name="connsiteX3" fmla="*/ 0 w 187379"/>
              <a:gd name="connsiteY3" fmla="*/ 82635 h 82634"/>
            </a:gdLst>
            <a:ahLst/>
            <a:cxnLst>
              <a:cxn ang="0">
                <a:pos x="connsiteX0" y="connsiteY0"/>
              </a:cxn>
              <a:cxn ang="0">
                <a:pos x="connsiteX1" y="connsiteY1"/>
              </a:cxn>
              <a:cxn ang="0">
                <a:pos x="connsiteX2" y="connsiteY2"/>
              </a:cxn>
              <a:cxn ang="0">
                <a:pos x="connsiteX3" y="connsiteY3"/>
              </a:cxn>
            </a:cxnLst>
            <a:rect l="l" t="t" r="r" b="b"/>
            <a:pathLst>
              <a:path w="187379" h="82634">
                <a:moveTo>
                  <a:pt x="0" y="0"/>
                </a:moveTo>
                <a:lnTo>
                  <a:pt x="187380" y="0"/>
                </a:lnTo>
                <a:lnTo>
                  <a:pt x="187380" y="82635"/>
                </a:lnTo>
                <a:lnTo>
                  <a:pt x="0" y="82635"/>
                </a:ln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userDrawn="1">
            <p:custDataLst>
              <p:tags r:id="rId173"/>
            </p:custDataLst>
          </p:nvPr>
        </p:nvSpPr>
        <p:spPr>
          <a:xfrm>
            <a:off x="9956165" y="2772410"/>
            <a:ext cx="180975" cy="39370"/>
          </a:xfrm>
          <a:custGeom>
            <a:avLst/>
            <a:gdLst>
              <a:gd name="connsiteX0" fmla="*/ 196058 w 196058"/>
              <a:gd name="connsiteY0" fmla="*/ 21300 h 42599"/>
              <a:gd name="connsiteX1" fmla="*/ 98029 w 196058"/>
              <a:gd name="connsiteY1" fmla="*/ 42599 h 42599"/>
              <a:gd name="connsiteX2" fmla="*/ 0 w 196058"/>
              <a:gd name="connsiteY2" fmla="*/ 21300 h 42599"/>
              <a:gd name="connsiteX3" fmla="*/ 98029 w 196058"/>
              <a:gd name="connsiteY3" fmla="*/ 0 h 42599"/>
              <a:gd name="connsiteX4" fmla="*/ 196058 w 196058"/>
              <a:gd name="connsiteY4" fmla="*/ 21300 h 4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58" h="42599">
                <a:moveTo>
                  <a:pt x="196058" y="21300"/>
                </a:moveTo>
                <a:cubicBezTo>
                  <a:pt x="196058" y="33063"/>
                  <a:pt x="152169" y="42599"/>
                  <a:pt x="98029" y="42599"/>
                </a:cubicBezTo>
                <a:cubicBezTo>
                  <a:pt x="43889" y="42599"/>
                  <a:pt x="0" y="33063"/>
                  <a:pt x="0" y="21300"/>
                </a:cubicBezTo>
                <a:cubicBezTo>
                  <a:pt x="0" y="9536"/>
                  <a:pt x="43889" y="0"/>
                  <a:pt x="98029" y="0"/>
                </a:cubicBezTo>
                <a:cubicBezTo>
                  <a:pt x="152169" y="0"/>
                  <a:pt x="196058" y="9536"/>
                  <a:pt x="196058" y="21300"/>
                </a:cubicBezTo>
                <a:close/>
              </a:path>
            </a:pathLst>
          </a:custGeom>
          <a:solidFill>
            <a:schemeClr val="bg1">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3" name="图形 3"/>
          <p:cNvGrpSpPr/>
          <p:nvPr userDrawn="1">
            <p:custDataLst>
              <p:tags r:id="rId174"/>
            </p:custDataLst>
          </p:nvPr>
        </p:nvGrpSpPr>
        <p:grpSpPr>
          <a:xfrm>
            <a:off x="9942195" y="2449830"/>
            <a:ext cx="213995" cy="347980"/>
            <a:chOff x="7966526" y="2025870"/>
            <a:chExt cx="231237" cy="376154"/>
          </a:xfrm>
        </p:grpSpPr>
        <p:sp>
          <p:nvSpPr>
            <p:cNvPr id="264" name="任意多边形: 形状 263"/>
            <p:cNvSpPr/>
            <p:nvPr>
              <p:custDataLst>
                <p:tags r:id="rId175"/>
              </p:custDataLst>
            </p:nvPr>
          </p:nvSpPr>
          <p:spPr>
            <a:xfrm>
              <a:off x="7966526" y="2081639"/>
              <a:ext cx="231237" cy="320385"/>
            </a:xfrm>
            <a:custGeom>
              <a:avLst/>
              <a:gdLst>
                <a:gd name="connsiteX0" fmla="*/ 190840 w 231237"/>
                <a:gd name="connsiteY0" fmla="*/ 90765 h 320385"/>
                <a:gd name="connsiteX1" fmla="*/ 153562 w 231237"/>
                <a:gd name="connsiteY1" fmla="*/ 3200 h 320385"/>
                <a:gd name="connsiteX2" fmla="*/ 98531 w 231237"/>
                <a:gd name="connsiteY2" fmla="*/ 30416 h 320385"/>
                <a:gd name="connsiteX3" fmla="*/ 63620 w 231237"/>
                <a:gd name="connsiteY3" fmla="*/ 101809 h 320385"/>
                <a:gd name="connsiteX4" fmla="*/ 305 w 231237"/>
                <a:gd name="connsiteY4" fmla="*/ 227043 h 320385"/>
                <a:gd name="connsiteX5" fmla="*/ 52377 w 231237"/>
                <a:gd name="connsiteY5" fmla="*/ 310270 h 320385"/>
                <a:gd name="connsiteX6" fmla="*/ 112733 w 231237"/>
                <a:gd name="connsiteY6" fmla="*/ 312439 h 320385"/>
                <a:gd name="connsiteX7" fmla="*/ 183345 w 231237"/>
                <a:gd name="connsiteY7" fmla="*/ 307311 h 320385"/>
                <a:gd name="connsiteX8" fmla="*/ 216877 w 231237"/>
                <a:gd name="connsiteY8" fmla="*/ 158608 h 320385"/>
                <a:gd name="connsiteX9" fmla="*/ 190840 w 231237"/>
                <a:gd name="connsiteY9" fmla="*/ 90765 h 3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37" h="320385">
                  <a:moveTo>
                    <a:pt x="190840" y="90765"/>
                  </a:moveTo>
                  <a:cubicBezTo>
                    <a:pt x="190052" y="70057"/>
                    <a:pt x="187093" y="9708"/>
                    <a:pt x="153562" y="3200"/>
                  </a:cubicBezTo>
                  <a:cubicBezTo>
                    <a:pt x="153562" y="3200"/>
                    <a:pt x="113325" y="-13761"/>
                    <a:pt x="98531" y="30416"/>
                  </a:cubicBezTo>
                  <a:cubicBezTo>
                    <a:pt x="83738" y="74593"/>
                    <a:pt x="88078" y="70846"/>
                    <a:pt x="63620" y="101809"/>
                  </a:cubicBezTo>
                  <a:cubicBezTo>
                    <a:pt x="38964" y="132773"/>
                    <a:pt x="-4034" y="164328"/>
                    <a:pt x="305" y="227043"/>
                  </a:cubicBezTo>
                  <a:cubicBezTo>
                    <a:pt x="4842" y="289562"/>
                    <a:pt x="35217" y="310270"/>
                    <a:pt x="52377" y="310270"/>
                  </a:cubicBezTo>
                  <a:cubicBezTo>
                    <a:pt x="69537" y="310270"/>
                    <a:pt x="103660" y="304353"/>
                    <a:pt x="112733" y="312439"/>
                  </a:cubicBezTo>
                  <a:cubicBezTo>
                    <a:pt x="121609" y="320525"/>
                    <a:pt x="160268" y="327231"/>
                    <a:pt x="183345" y="307311"/>
                  </a:cubicBezTo>
                  <a:cubicBezTo>
                    <a:pt x="206423" y="287392"/>
                    <a:pt x="255536" y="253471"/>
                    <a:pt x="216877" y="158608"/>
                  </a:cubicBezTo>
                  <a:cubicBezTo>
                    <a:pt x="216877" y="158608"/>
                    <a:pt x="191432" y="111473"/>
                    <a:pt x="190840" y="9076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custDataLst>
                <p:tags r:id="rId176"/>
              </p:custDataLst>
            </p:nvPr>
          </p:nvSpPr>
          <p:spPr>
            <a:xfrm>
              <a:off x="8114960" y="2025870"/>
              <a:ext cx="70020" cy="60348"/>
            </a:xfrm>
            <a:custGeom>
              <a:avLst/>
              <a:gdLst>
                <a:gd name="connsiteX0" fmla="*/ 0 w 70020"/>
                <a:gd name="connsiteY0" fmla="*/ 56010 h 60348"/>
                <a:gd name="connsiteX1" fmla="*/ 13413 w 70020"/>
                <a:gd name="connsiteY1" fmla="*/ 60349 h 60348"/>
                <a:gd name="connsiteX2" fmla="*/ 69232 w 70020"/>
                <a:gd name="connsiteY2" fmla="*/ 10255 h 60348"/>
                <a:gd name="connsiteX3" fmla="*/ 70021 w 70020"/>
                <a:gd name="connsiteY3" fmla="*/ 0 h 60348"/>
                <a:gd name="connsiteX4" fmla="*/ 0 w 70020"/>
                <a:gd name="connsiteY4" fmla="*/ 56010 h 6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0" h="60348">
                  <a:moveTo>
                    <a:pt x="0" y="56010"/>
                  </a:moveTo>
                  <a:lnTo>
                    <a:pt x="13413" y="60349"/>
                  </a:lnTo>
                  <a:cubicBezTo>
                    <a:pt x="26036" y="29386"/>
                    <a:pt x="69232" y="10255"/>
                    <a:pt x="69232" y="10255"/>
                  </a:cubicBezTo>
                  <a:lnTo>
                    <a:pt x="70021" y="0"/>
                  </a:lnTo>
                  <a:cubicBezTo>
                    <a:pt x="13413" y="14791"/>
                    <a:pt x="0" y="56010"/>
                    <a:pt x="0" y="56010"/>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6" name="图形 3"/>
            <p:cNvGrpSpPr/>
            <p:nvPr/>
          </p:nvGrpSpPr>
          <p:grpSpPr>
            <a:xfrm>
              <a:off x="7977088" y="2184237"/>
              <a:ext cx="81471" cy="184991"/>
              <a:chOff x="7977088" y="2184237"/>
              <a:chExt cx="81471" cy="184991"/>
            </a:xfrm>
            <a:solidFill>
              <a:srgbClr val="F3CE90"/>
            </a:solidFill>
          </p:grpSpPr>
          <p:sp>
            <p:nvSpPr>
              <p:cNvPr id="267" name="任意多边形: 形状 266"/>
              <p:cNvSpPr/>
              <p:nvPr>
                <p:custDataLst>
                  <p:tags r:id="rId177"/>
                </p:custDataLst>
              </p:nvPr>
            </p:nvSpPr>
            <p:spPr>
              <a:xfrm>
                <a:off x="8014169" y="2255630"/>
                <a:ext cx="16568" cy="26821"/>
              </a:xfrm>
              <a:custGeom>
                <a:avLst/>
                <a:gdLst>
                  <a:gd name="connsiteX0" fmla="*/ 8284 w 16568"/>
                  <a:gd name="connsiteY0" fmla="*/ 0 h 26821"/>
                  <a:gd name="connsiteX1" fmla="*/ 0 w 16568"/>
                  <a:gd name="connsiteY1" fmla="*/ 13411 h 26821"/>
                  <a:gd name="connsiteX2" fmla="*/ 8284 w 16568"/>
                  <a:gd name="connsiteY2" fmla="*/ 26822 h 26821"/>
                  <a:gd name="connsiteX3" fmla="*/ 16568 w 16568"/>
                  <a:gd name="connsiteY3" fmla="*/ 13411 h 26821"/>
                  <a:gd name="connsiteX4" fmla="*/ 8284 w 16568"/>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 h="26821">
                    <a:moveTo>
                      <a:pt x="8284" y="0"/>
                    </a:moveTo>
                    <a:cubicBezTo>
                      <a:pt x="3748" y="0"/>
                      <a:pt x="0" y="6114"/>
                      <a:pt x="0" y="13411"/>
                    </a:cubicBezTo>
                    <a:cubicBezTo>
                      <a:pt x="0" y="20905"/>
                      <a:pt x="3748" y="26822"/>
                      <a:pt x="8284" y="26822"/>
                    </a:cubicBezTo>
                    <a:cubicBezTo>
                      <a:pt x="12821" y="26822"/>
                      <a:pt x="16568" y="20708"/>
                      <a:pt x="16568" y="13411"/>
                    </a:cubicBezTo>
                    <a:cubicBezTo>
                      <a:pt x="16568" y="6114"/>
                      <a:pt x="12821" y="0"/>
                      <a:pt x="8284"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custDataLst>
                  <p:tags r:id="rId178"/>
                </p:custDataLst>
              </p:nvPr>
            </p:nvSpPr>
            <p:spPr>
              <a:xfrm>
                <a:off x="8043558" y="2264110"/>
                <a:ext cx="11045" cy="16171"/>
              </a:xfrm>
              <a:custGeom>
                <a:avLst/>
                <a:gdLst>
                  <a:gd name="connsiteX0" fmla="*/ 5523 w 11045"/>
                  <a:gd name="connsiteY0" fmla="*/ 0 h 16171"/>
                  <a:gd name="connsiteX1" fmla="*/ 0 w 11045"/>
                  <a:gd name="connsiteY1" fmla="*/ 8086 h 16171"/>
                  <a:gd name="connsiteX2" fmla="*/ 5523 w 11045"/>
                  <a:gd name="connsiteY2" fmla="*/ 16172 h 16171"/>
                  <a:gd name="connsiteX3" fmla="*/ 11045 w 11045"/>
                  <a:gd name="connsiteY3" fmla="*/ 8086 h 16171"/>
                  <a:gd name="connsiteX4" fmla="*/ 5523 w 11045"/>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 h="16171">
                    <a:moveTo>
                      <a:pt x="5523" y="0"/>
                    </a:moveTo>
                    <a:cubicBezTo>
                      <a:pt x="2367" y="0"/>
                      <a:pt x="0" y="3550"/>
                      <a:pt x="0" y="8086"/>
                    </a:cubicBezTo>
                    <a:cubicBezTo>
                      <a:pt x="0" y="12622"/>
                      <a:pt x="2564" y="16172"/>
                      <a:pt x="5523" y="16172"/>
                    </a:cubicBezTo>
                    <a:cubicBezTo>
                      <a:pt x="8679" y="16172"/>
                      <a:pt x="11045" y="12622"/>
                      <a:pt x="11045" y="8086"/>
                    </a:cubicBezTo>
                    <a:cubicBezTo>
                      <a:pt x="11045" y="3550"/>
                      <a:pt x="8481" y="0"/>
                      <a:pt x="552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custDataLst>
                  <p:tags r:id="rId179"/>
                </p:custDataLst>
              </p:nvPr>
            </p:nvSpPr>
            <p:spPr>
              <a:xfrm>
                <a:off x="7984189" y="2279493"/>
                <a:ext cx="15384" cy="20905"/>
              </a:xfrm>
              <a:custGeom>
                <a:avLst/>
                <a:gdLst>
                  <a:gd name="connsiteX0" fmla="*/ 7692 w 15384"/>
                  <a:gd name="connsiteY0" fmla="*/ 0 h 20905"/>
                  <a:gd name="connsiteX1" fmla="*/ 0 w 15384"/>
                  <a:gd name="connsiteY1" fmla="*/ 10453 h 20905"/>
                  <a:gd name="connsiteX2" fmla="*/ 7692 w 15384"/>
                  <a:gd name="connsiteY2" fmla="*/ 20905 h 20905"/>
                  <a:gd name="connsiteX3" fmla="*/ 15385 w 15384"/>
                  <a:gd name="connsiteY3" fmla="*/ 10453 h 20905"/>
                  <a:gd name="connsiteX4" fmla="*/ 7692 w 15384"/>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0905">
                    <a:moveTo>
                      <a:pt x="7692" y="0"/>
                    </a:moveTo>
                    <a:cubicBezTo>
                      <a:pt x="3550" y="0"/>
                      <a:pt x="0" y="4733"/>
                      <a:pt x="0" y="10453"/>
                    </a:cubicBezTo>
                    <a:cubicBezTo>
                      <a:pt x="0" y="16172"/>
                      <a:pt x="3353" y="20905"/>
                      <a:pt x="7692" y="20905"/>
                    </a:cubicBezTo>
                    <a:cubicBezTo>
                      <a:pt x="11835" y="20905"/>
                      <a:pt x="15385" y="16172"/>
                      <a:pt x="15385" y="10453"/>
                    </a:cubicBezTo>
                    <a:cubicBezTo>
                      <a:pt x="15385" y="4733"/>
                      <a:pt x="11835" y="0"/>
                      <a:pt x="769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custDataLst>
                  <p:tags r:id="rId180"/>
                </p:custDataLst>
              </p:nvPr>
            </p:nvSpPr>
            <p:spPr>
              <a:xfrm>
                <a:off x="8010224" y="2312626"/>
                <a:ext cx="13806" cy="16171"/>
              </a:xfrm>
              <a:custGeom>
                <a:avLst/>
                <a:gdLst>
                  <a:gd name="connsiteX0" fmla="*/ 6903 w 13806"/>
                  <a:gd name="connsiteY0" fmla="*/ 0 h 16171"/>
                  <a:gd name="connsiteX1" fmla="*/ 0 w 13806"/>
                  <a:gd name="connsiteY1" fmla="*/ 8086 h 16171"/>
                  <a:gd name="connsiteX2" fmla="*/ 6903 w 13806"/>
                  <a:gd name="connsiteY2" fmla="*/ 16172 h 16171"/>
                  <a:gd name="connsiteX3" fmla="*/ 13807 w 13806"/>
                  <a:gd name="connsiteY3" fmla="*/ 8086 h 16171"/>
                  <a:gd name="connsiteX4" fmla="*/ 6903 w 13806"/>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16171">
                    <a:moveTo>
                      <a:pt x="6903" y="0"/>
                    </a:moveTo>
                    <a:cubicBezTo>
                      <a:pt x="3156" y="0"/>
                      <a:pt x="0" y="3550"/>
                      <a:pt x="0" y="8086"/>
                    </a:cubicBezTo>
                    <a:cubicBezTo>
                      <a:pt x="0" y="12622"/>
                      <a:pt x="3156" y="16172"/>
                      <a:pt x="6903" y="16172"/>
                    </a:cubicBezTo>
                    <a:cubicBezTo>
                      <a:pt x="10651" y="16172"/>
                      <a:pt x="13807" y="12622"/>
                      <a:pt x="13807" y="8086"/>
                    </a:cubicBezTo>
                    <a:cubicBezTo>
                      <a:pt x="13807" y="3747"/>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custDataLst>
                  <p:tags r:id="rId181"/>
                </p:custDataLst>
              </p:nvPr>
            </p:nvSpPr>
            <p:spPr>
              <a:xfrm>
                <a:off x="7977088" y="2317360"/>
                <a:ext cx="14595" cy="18144"/>
              </a:xfrm>
              <a:custGeom>
                <a:avLst/>
                <a:gdLst>
                  <a:gd name="connsiteX0" fmla="*/ 14596 w 14595"/>
                  <a:gd name="connsiteY0" fmla="*/ 9072 h 18144"/>
                  <a:gd name="connsiteX1" fmla="*/ 7298 w 14595"/>
                  <a:gd name="connsiteY1" fmla="*/ 18144 h 18144"/>
                  <a:gd name="connsiteX2" fmla="*/ 0 w 14595"/>
                  <a:gd name="connsiteY2" fmla="*/ 9072 h 18144"/>
                  <a:gd name="connsiteX3" fmla="*/ 7298 w 14595"/>
                  <a:gd name="connsiteY3" fmla="*/ 0 h 18144"/>
                  <a:gd name="connsiteX4" fmla="*/ 14596 w 14595"/>
                  <a:gd name="connsiteY4" fmla="*/ 9072 h 1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18144">
                    <a:moveTo>
                      <a:pt x="14596" y="9072"/>
                    </a:moveTo>
                    <a:cubicBezTo>
                      <a:pt x="14596" y="14082"/>
                      <a:pt x="11328" y="18144"/>
                      <a:pt x="7298" y="18144"/>
                    </a:cubicBezTo>
                    <a:cubicBezTo>
                      <a:pt x="3267" y="18144"/>
                      <a:pt x="0" y="14082"/>
                      <a:pt x="0" y="9072"/>
                    </a:cubicBezTo>
                    <a:cubicBezTo>
                      <a:pt x="0" y="4062"/>
                      <a:pt x="3267" y="0"/>
                      <a:pt x="7298" y="0"/>
                    </a:cubicBezTo>
                    <a:cubicBezTo>
                      <a:pt x="11328" y="0"/>
                      <a:pt x="14596" y="4062"/>
                      <a:pt x="14596" y="9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custDataLst>
                  <p:tags r:id="rId182"/>
                </p:custDataLst>
              </p:nvPr>
            </p:nvSpPr>
            <p:spPr>
              <a:xfrm>
                <a:off x="8003913" y="2345167"/>
                <a:ext cx="13806" cy="24060"/>
              </a:xfrm>
              <a:custGeom>
                <a:avLst/>
                <a:gdLst>
                  <a:gd name="connsiteX0" fmla="*/ 6903 w 13806"/>
                  <a:gd name="connsiteY0" fmla="*/ 0 h 24060"/>
                  <a:gd name="connsiteX1" fmla="*/ 0 w 13806"/>
                  <a:gd name="connsiteY1" fmla="*/ 12030 h 24060"/>
                  <a:gd name="connsiteX2" fmla="*/ 6903 w 13806"/>
                  <a:gd name="connsiteY2" fmla="*/ 24061 h 24060"/>
                  <a:gd name="connsiteX3" fmla="*/ 13807 w 13806"/>
                  <a:gd name="connsiteY3" fmla="*/ 12030 h 24060"/>
                  <a:gd name="connsiteX4" fmla="*/ 6903 w 13806"/>
                  <a:gd name="connsiteY4" fmla="*/ 0 h 2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24060">
                    <a:moveTo>
                      <a:pt x="6903" y="0"/>
                    </a:moveTo>
                    <a:cubicBezTo>
                      <a:pt x="3156" y="0"/>
                      <a:pt x="0" y="5325"/>
                      <a:pt x="0" y="12030"/>
                    </a:cubicBezTo>
                    <a:cubicBezTo>
                      <a:pt x="0" y="18736"/>
                      <a:pt x="3156" y="24061"/>
                      <a:pt x="6903" y="24061"/>
                    </a:cubicBezTo>
                    <a:cubicBezTo>
                      <a:pt x="10651" y="24061"/>
                      <a:pt x="13807" y="18736"/>
                      <a:pt x="13807" y="12030"/>
                    </a:cubicBezTo>
                    <a:cubicBezTo>
                      <a:pt x="13807" y="5325"/>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custDataLst>
                  <p:tags r:id="rId183"/>
                </p:custDataLst>
              </p:nvPr>
            </p:nvSpPr>
            <p:spPr>
              <a:xfrm>
                <a:off x="7997996" y="2231372"/>
                <a:ext cx="14990" cy="22482"/>
              </a:xfrm>
              <a:custGeom>
                <a:avLst/>
                <a:gdLst>
                  <a:gd name="connsiteX0" fmla="*/ 7495 w 14990"/>
                  <a:gd name="connsiteY0" fmla="*/ 0 h 22482"/>
                  <a:gd name="connsiteX1" fmla="*/ 0 w 14990"/>
                  <a:gd name="connsiteY1" fmla="*/ 11242 h 22482"/>
                  <a:gd name="connsiteX2" fmla="*/ 7495 w 14990"/>
                  <a:gd name="connsiteY2" fmla="*/ 22483 h 22482"/>
                  <a:gd name="connsiteX3" fmla="*/ 14990 w 14990"/>
                  <a:gd name="connsiteY3" fmla="*/ 11242 h 22482"/>
                  <a:gd name="connsiteX4" fmla="*/ 7495 w 14990"/>
                  <a:gd name="connsiteY4" fmla="*/ 0 h 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2482">
                    <a:moveTo>
                      <a:pt x="7495" y="0"/>
                    </a:moveTo>
                    <a:cubicBezTo>
                      <a:pt x="3353" y="0"/>
                      <a:pt x="0" y="4930"/>
                      <a:pt x="0" y="11242"/>
                    </a:cubicBezTo>
                    <a:cubicBezTo>
                      <a:pt x="0" y="17355"/>
                      <a:pt x="3353" y="22483"/>
                      <a:pt x="7495" y="22483"/>
                    </a:cubicBezTo>
                    <a:cubicBezTo>
                      <a:pt x="11637" y="22483"/>
                      <a:pt x="14990" y="17552"/>
                      <a:pt x="14990" y="11242"/>
                    </a:cubicBezTo>
                    <a:cubicBezTo>
                      <a:pt x="14990" y="4930"/>
                      <a:pt x="11637" y="0"/>
                      <a:pt x="749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custDataLst>
                  <p:tags r:id="rId184"/>
                </p:custDataLst>
              </p:nvPr>
            </p:nvSpPr>
            <p:spPr>
              <a:xfrm>
                <a:off x="8027187" y="2221708"/>
                <a:ext cx="12229" cy="14988"/>
              </a:xfrm>
              <a:custGeom>
                <a:avLst/>
                <a:gdLst>
                  <a:gd name="connsiteX0" fmla="*/ 6115 w 12229"/>
                  <a:gd name="connsiteY0" fmla="*/ 0 h 14988"/>
                  <a:gd name="connsiteX1" fmla="*/ 0 w 12229"/>
                  <a:gd name="connsiteY1" fmla="*/ 7494 h 14988"/>
                  <a:gd name="connsiteX2" fmla="*/ 6115 w 12229"/>
                  <a:gd name="connsiteY2" fmla="*/ 14989 h 14988"/>
                  <a:gd name="connsiteX3" fmla="*/ 12229 w 12229"/>
                  <a:gd name="connsiteY3" fmla="*/ 7494 h 14988"/>
                  <a:gd name="connsiteX4" fmla="*/ 6115 w 12229"/>
                  <a:gd name="connsiteY4" fmla="*/ 0 h 1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 h="14988">
                    <a:moveTo>
                      <a:pt x="6115" y="0"/>
                    </a:moveTo>
                    <a:cubicBezTo>
                      <a:pt x="2761" y="0"/>
                      <a:pt x="0" y="3353"/>
                      <a:pt x="0" y="7494"/>
                    </a:cubicBezTo>
                    <a:cubicBezTo>
                      <a:pt x="0" y="11636"/>
                      <a:pt x="2761" y="14989"/>
                      <a:pt x="6115" y="14989"/>
                    </a:cubicBezTo>
                    <a:cubicBezTo>
                      <a:pt x="9468" y="14989"/>
                      <a:pt x="12229" y="11636"/>
                      <a:pt x="12229" y="7494"/>
                    </a:cubicBezTo>
                    <a:cubicBezTo>
                      <a:pt x="12229" y="3353"/>
                      <a:pt x="9468" y="0"/>
                      <a:pt x="611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custDataLst>
                  <p:tags r:id="rId185"/>
                </p:custDataLst>
              </p:nvPr>
            </p:nvSpPr>
            <p:spPr>
              <a:xfrm>
                <a:off x="8047898" y="2184237"/>
                <a:ext cx="10661" cy="19327"/>
              </a:xfrm>
              <a:custGeom>
                <a:avLst/>
                <a:gdLst>
                  <a:gd name="connsiteX0" fmla="*/ 5326 w 10661"/>
                  <a:gd name="connsiteY0" fmla="*/ 0 h 19327"/>
                  <a:gd name="connsiteX1" fmla="*/ 0 w 10661"/>
                  <a:gd name="connsiteY1" fmla="*/ 9664 h 19327"/>
                  <a:gd name="connsiteX2" fmla="*/ 5326 w 10661"/>
                  <a:gd name="connsiteY2" fmla="*/ 19327 h 19327"/>
                  <a:gd name="connsiteX3" fmla="*/ 10651 w 10661"/>
                  <a:gd name="connsiteY3" fmla="*/ 9664 h 19327"/>
                  <a:gd name="connsiteX4" fmla="*/ 5326 w 10661"/>
                  <a:gd name="connsiteY4" fmla="*/ 0 h 1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 h="19327">
                    <a:moveTo>
                      <a:pt x="5326" y="0"/>
                    </a:moveTo>
                    <a:cubicBezTo>
                      <a:pt x="2367" y="0"/>
                      <a:pt x="0" y="4339"/>
                      <a:pt x="0" y="9664"/>
                    </a:cubicBezTo>
                    <a:cubicBezTo>
                      <a:pt x="0" y="14989"/>
                      <a:pt x="2367" y="19327"/>
                      <a:pt x="5326" y="19327"/>
                    </a:cubicBezTo>
                    <a:cubicBezTo>
                      <a:pt x="8284" y="19327"/>
                      <a:pt x="10651" y="14989"/>
                      <a:pt x="10651" y="9664"/>
                    </a:cubicBezTo>
                    <a:cubicBezTo>
                      <a:pt x="10848" y="4339"/>
                      <a:pt x="8284" y="0"/>
                      <a:pt x="5326"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6" name="图形 3"/>
          <p:cNvGrpSpPr/>
          <p:nvPr userDrawn="1">
            <p:custDataLst>
              <p:tags r:id="rId186"/>
            </p:custDataLst>
          </p:nvPr>
        </p:nvGrpSpPr>
        <p:grpSpPr>
          <a:xfrm>
            <a:off x="10229215" y="2724785"/>
            <a:ext cx="143510" cy="59055"/>
            <a:chOff x="8276698" y="2323473"/>
            <a:chExt cx="155032" cy="63898"/>
          </a:xfrm>
          <a:solidFill>
            <a:srgbClr val="FFFFFF"/>
          </a:solidFill>
        </p:grpSpPr>
        <p:sp>
          <p:nvSpPr>
            <p:cNvPr id="277" name="任意多边形: 形状 276"/>
            <p:cNvSpPr/>
            <p:nvPr>
              <p:custDataLst>
                <p:tags r:id="rId187"/>
              </p:custDataLst>
            </p:nvPr>
          </p:nvSpPr>
          <p:spPr>
            <a:xfrm>
              <a:off x="8276698" y="2323473"/>
              <a:ext cx="39846" cy="63701"/>
            </a:xfrm>
            <a:custGeom>
              <a:avLst/>
              <a:gdLst>
                <a:gd name="connsiteX0" fmla="*/ 27022 w 39846"/>
                <a:gd name="connsiteY0" fmla="*/ 29386 h 63701"/>
                <a:gd name="connsiteX1" fmla="*/ 27022 w 39846"/>
                <a:gd name="connsiteY1" fmla="*/ 29386 h 63701"/>
                <a:gd name="connsiteX2" fmla="*/ 37673 w 39846"/>
                <a:gd name="connsiteY2" fmla="*/ 15580 h 63701"/>
                <a:gd name="connsiteX3" fmla="*/ 32348 w 39846"/>
                <a:gd name="connsiteY3" fmla="*/ 4536 h 63701"/>
                <a:gd name="connsiteX4" fmla="*/ 14991 w 39846"/>
                <a:gd name="connsiteY4" fmla="*/ 0 h 63701"/>
                <a:gd name="connsiteX5" fmla="*/ 0 w 39846"/>
                <a:gd name="connsiteY5" fmla="*/ 1381 h 63701"/>
                <a:gd name="connsiteX6" fmla="*/ 0 w 39846"/>
                <a:gd name="connsiteY6" fmla="*/ 62913 h 63701"/>
                <a:gd name="connsiteX7" fmla="*/ 12624 w 39846"/>
                <a:gd name="connsiteY7" fmla="*/ 63702 h 63701"/>
                <a:gd name="connsiteX8" fmla="*/ 34517 w 39846"/>
                <a:gd name="connsiteY8" fmla="*/ 57785 h 63701"/>
                <a:gd name="connsiteX9" fmla="*/ 39843 w 39846"/>
                <a:gd name="connsiteY9" fmla="*/ 45360 h 63701"/>
                <a:gd name="connsiteX10" fmla="*/ 27022 w 39846"/>
                <a:gd name="connsiteY10" fmla="*/ 29386 h 63701"/>
                <a:gd name="connsiteX11" fmla="*/ 8284 w 39846"/>
                <a:gd name="connsiteY11" fmla="*/ 6705 h 63701"/>
                <a:gd name="connsiteX12" fmla="*/ 15582 w 39846"/>
                <a:gd name="connsiteY12" fmla="*/ 6114 h 63701"/>
                <a:gd name="connsiteX13" fmla="*/ 29389 w 39846"/>
                <a:gd name="connsiteY13" fmla="*/ 16369 h 63701"/>
                <a:gd name="connsiteX14" fmla="*/ 15779 w 39846"/>
                <a:gd name="connsiteY14" fmla="*/ 26822 h 63701"/>
                <a:gd name="connsiteX15" fmla="*/ 8284 w 39846"/>
                <a:gd name="connsiteY15" fmla="*/ 26822 h 63701"/>
                <a:gd name="connsiteX16" fmla="*/ 8284 w 39846"/>
                <a:gd name="connsiteY16" fmla="*/ 6705 h 63701"/>
                <a:gd name="connsiteX17" fmla="*/ 15188 w 39846"/>
                <a:gd name="connsiteY17" fmla="*/ 57194 h 63701"/>
                <a:gd name="connsiteX18" fmla="*/ 8284 w 39846"/>
                <a:gd name="connsiteY18" fmla="*/ 56799 h 63701"/>
                <a:gd name="connsiteX19" fmla="*/ 8284 w 39846"/>
                <a:gd name="connsiteY19" fmla="*/ 32936 h 63701"/>
                <a:gd name="connsiteX20" fmla="*/ 14991 w 39846"/>
                <a:gd name="connsiteY20" fmla="*/ 32936 h 63701"/>
                <a:gd name="connsiteX21" fmla="*/ 31361 w 39846"/>
                <a:gd name="connsiteY21" fmla="*/ 44966 h 63701"/>
                <a:gd name="connsiteX22" fmla="*/ 15188 w 39846"/>
                <a:gd name="connsiteY22" fmla="*/ 57194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46" h="63701">
                  <a:moveTo>
                    <a:pt x="27022" y="29386"/>
                  </a:moveTo>
                  <a:lnTo>
                    <a:pt x="27022" y="29386"/>
                  </a:lnTo>
                  <a:cubicBezTo>
                    <a:pt x="33729" y="26822"/>
                    <a:pt x="37673" y="21497"/>
                    <a:pt x="37673" y="15580"/>
                  </a:cubicBezTo>
                  <a:cubicBezTo>
                    <a:pt x="37673" y="10650"/>
                    <a:pt x="35701" y="6903"/>
                    <a:pt x="32348" y="4536"/>
                  </a:cubicBezTo>
                  <a:cubicBezTo>
                    <a:pt x="28403" y="1381"/>
                    <a:pt x="23077" y="0"/>
                    <a:pt x="14991" y="0"/>
                  </a:cubicBezTo>
                  <a:cubicBezTo>
                    <a:pt x="9271" y="0"/>
                    <a:pt x="3748" y="592"/>
                    <a:pt x="0" y="1381"/>
                  </a:cubicBezTo>
                  <a:lnTo>
                    <a:pt x="0" y="62913"/>
                  </a:lnTo>
                  <a:cubicBezTo>
                    <a:pt x="2761" y="63307"/>
                    <a:pt x="7101" y="63702"/>
                    <a:pt x="12624" y="63702"/>
                  </a:cubicBezTo>
                  <a:cubicBezTo>
                    <a:pt x="22880" y="63702"/>
                    <a:pt x="29981" y="61927"/>
                    <a:pt x="34517" y="57785"/>
                  </a:cubicBezTo>
                  <a:cubicBezTo>
                    <a:pt x="37673" y="54630"/>
                    <a:pt x="39843" y="50685"/>
                    <a:pt x="39843" y="45360"/>
                  </a:cubicBezTo>
                  <a:cubicBezTo>
                    <a:pt x="40040" y="35894"/>
                    <a:pt x="32940" y="30963"/>
                    <a:pt x="27022" y="29386"/>
                  </a:cubicBezTo>
                  <a:close/>
                  <a:moveTo>
                    <a:pt x="8284" y="6705"/>
                  </a:moveTo>
                  <a:cubicBezTo>
                    <a:pt x="9665" y="6508"/>
                    <a:pt x="11835" y="6114"/>
                    <a:pt x="15582" y="6114"/>
                  </a:cubicBezTo>
                  <a:cubicBezTo>
                    <a:pt x="23866" y="6114"/>
                    <a:pt x="29389" y="9072"/>
                    <a:pt x="29389" y="16369"/>
                  </a:cubicBezTo>
                  <a:cubicBezTo>
                    <a:pt x="29389" y="22483"/>
                    <a:pt x="24261" y="26822"/>
                    <a:pt x="15779" y="26822"/>
                  </a:cubicBezTo>
                  <a:lnTo>
                    <a:pt x="8284" y="26822"/>
                  </a:lnTo>
                  <a:lnTo>
                    <a:pt x="8284" y="6705"/>
                  </a:lnTo>
                  <a:close/>
                  <a:moveTo>
                    <a:pt x="15188" y="57194"/>
                  </a:moveTo>
                  <a:cubicBezTo>
                    <a:pt x="12229" y="57194"/>
                    <a:pt x="9862" y="57194"/>
                    <a:pt x="8284" y="56799"/>
                  </a:cubicBezTo>
                  <a:lnTo>
                    <a:pt x="8284" y="32936"/>
                  </a:lnTo>
                  <a:lnTo>
                    <a:pt x="14991" y="32936"/>
                  </a:lnTo>
                  <a:cubicBezTo>
                    <a:pt x="23866" y="32936"/>
                    <a:pt x="31361" y="36486"/>
                    <a:pt x="31361" y="44966"/>
                  </a:cubicBezTo>
                  <a:cubicBezTo>
                    <a:pt x="31361" y="54038"/>
                    <a:pt x="23669" y="57194"/>
                    <a:pt x="15188" y="571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custDataLst>
                <p:tags r:id="rId188"/>
              </p:custDataLst>
            </p:nvPr>
          </p:nvSpPr>
          <p:spPr>
            <a:xfrm>
              <a:off x="8327389" y="2323868"/>
              <a:ext cx="46549" cy="63504"/>
            </a:xfrm>
            <a:custGeom>
              <a:avLst/>
              <a:gdLst>
                <a:gd name="connsiteX0" fmla="*/ 38462 w 46549"/>
                <a:gd name="connsiteY0" fmla="*/ 37077 h 63504"/>
                <a:gd name="connsiteX1" fmla="*/ 23077 w 46549"/>
                <a:gd name="connsiteY1" fmla="*/ 56996 h 63504"/>
                <a:gd name="connsiteX2" fmla="*/ 8284 w 46549"/>
                <a:gd name="connsiteY2" fmla="*/ 37077 h 63504"/>
                <a:gd name="connsiteX3" fmla="*/ 8284 w 46549"/>
                <a:gd name="connsiteY3" fmla="*/ 0 h 63504"/>
                <a:gd name="connsiteX4" fmla="*/ 0 w 46549"/>
                <a:gd name="connsiteY4" fmla="*/ 0 h 63504"/>
                <a:gd name="connsiteX5" fmla="*/ 0 w 46549"/>
                <a:gd name="connsiteY5" fmla="*/ 36880 h 63504"/>
                <a:gd name="connsiteX6" fmla="*/ 22683 w 46549"/>
                <a:gd name="connsiteY6" fmla="*/ 63505 h 63504"/>
                <a:gd name="connsiteX7" fmla="*/ 46549 w 46549"/>
                <a:gd name="connsiteY7" fmla="*/ 36486 h 63504"/>
                <a:gd name="connsiteX8" fmla="*/ 46549 w 46549"/>
                <a:gd name="connsiteY8" fmla="*/ 0 h 63504"/>
                <a:gd name="connsiteX9" fmla="*/ 38265 w 46549"/>
                <a:gd name="connsiteY9" fmla="*/ 0 h 63504"/>
                <a:gd name="connsiteX10" fmla="*/ 38265 w 46549"/>
                <a:gd name="connsiteY10" fmla="*/ 37077 h 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49" h="63504">
                  <a:moveTo>
                    <a:pt x="38462" y="37077"/>
                  </a:moveTo>
                  <a:cubicBezTo>
                    <a:pt x="38462" y="50882"/>
                    <a:pt x="32545" y="56996"/>
                    <a:pt x="23077" y="56996"/>
                  </a:cubicBezTo>
                  <a:cubicBezTo>
                    <a:pt x="14596" y="56996"/>
                    <a:pt x="8284" y="51080"/>
                    <a:pt x="8284" y="37077"/>
                  </a:cubicBezTo>
                  <a:lnTo>
                    <a:pt x="8284" y="0"/>
                  </a:lnTo>
                  <a:lnTo>
                    <a:pt x="0" y="0"/>
                  </a:lnTo>
                  <a:lnTo>
                    <a:pt x="0" y="36880"/>
                  </a:lnTo>
                  <a:cubicBezTo>
                    <a:pt x="0" y="56207"/>
                    <a:pt x="9665" y="63505"/>
                    <a:pt x="22683" y="63505"/>
                  </a:cubicBezTo>
                  <a:cubicBezTo>
                    <a:pt x="36293" y="63505"/>
                    <a:pt x="46549" y="55616"/>
                    <a:pt x="46549" y="36486"/>
                  </a:cubicBezTo>
                  <a:lnTo>
                    <a:pt x="46549" y="0"/>
                  </a:lnTo>
                  <a:lnTo>
                    <a:pt x="38265" y="0"/>
                  </a:lnTo>
                  <a:lnTo>
                    <a:pt x="38265" y="37077"/>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custDataLst>
                <p:tags r:id="rId189"/>
              </p:custDataLst>
            </p:nvPr>
          </p:nvSpPr>
          <p:spPr>
            <a:xfrm>
              <a:off x="8382420" y="2323868"/>
              <a:ext cx="49310" cy="62321"/>
            </a:xfrm>
            <a:custGeom>
              <a:avLst/>
              <a:gdLst>
                <a:gd name="connsiteX0" fmla="*/ 30967 w 49310"/>
                <a:gd name="connsiteY0" fmla="*/ 17158 h 62321"/>
                <a:gd name="connsiteX1" fmla="*/ 24655 w 49310"/>
                <a:gd name="connsiteY1" fmla="*/ 29977 h 62321"/>
                <a:gd name="connsiteX2" fmla="*/ 24458 w 49310"/>
                <a:gd name="connsiteY2" fmla="*/ 29977 h 62321"/>
                <a:gd name="connsiteX3" fmla="*/ 18146 w 49310"/>
                <a:gd name="connsiteY3" fmla="*/ 17158 h 62321"/>
                <a:gd name="connsiteX4" fmla="*/ 9270 w 49310"/>
                <a:gd name="connsiteY4" fmla="*/ 0 h 62321"/>
                <a:gd name="connsiteX5" fmla="*/ 0 w 49310"/>
                <a:gd name="connsiteY5" fmla="*/ 0 h 62321"/>
                <a:gd name="connsiteX6" fmla="*/ 19921 w 49310"/>
                <a:gd name="connsiteY6" fmla="*/ 35894 h 62321"/>
                <a:gd name="connsiteX7" fmla="*/ 19921 w 49310"/>
                <a:gd name="connsiteY7" fmla="*/ 62321 h 62321"/>
                <a:gd name="connsiteX8" fmla="*/ 28205 w 49310"/>
                <a:gd name="connsiteY8" fmla="*/ 62321 h 62321"/>
                <a:gd name="connsiteX9" fmla="*/ 28205 w 49310"/>
                <a:gd name="connsiteY9" fmla="*/ 35894 h 62321"/>
                <a:gd name="connsiteX10" fmla="*/ 49310 w 49310"/>
                <a:gd name="connsiteY10" fmla="*/ 0 h 62321"/>
                <a:gd name="connsiteX11" fmla="*/ 40040 w 49310"/>
                <a:gd name="connsiteY11" fmla="*/ 0 h 62321"/>
                <a:gd name="connsiteX12" fmla="*/ 30967 w 49310"/>
                <a:gd name="connsiteY12" fmla="*/ 17158 h 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0" h="62321">
                  <a:moveTo>
                    <a:pt x="30967" y="17158"/>
                  </a:moveTo>
                  <a:cubicBezTo>
                    <a:pt x="28600" y="21891"/>
                    <a:pt x="26430" y="26033"/>
                    <a:pt x="24655" y="29977"/>
                  </a:cubicBezTo>
                  <a:lnTo>
                    <a:pt x="24458" y="29977"/>
                  </a:lnTo>
                  <a:cubicBezTo>
                    <a:pt x="22485" y="25638"/>
                    <a:pt x="20710" y="21891"/>
                    <a:pt x="18146" y="17158"/>
                  </a:cubicBezTo>
                  <a:lnTo>
                    <a:pt x="9270" y="0"/>
                  </a:lnTo>
                  <a:lnTo>
                    <a:pt x="0" y="0"/>
                  </a:lnTo>
                  <a:lnTo>
                    <a:pt x="19921" y="35894"/>
                  </a:lnTo>
                  <a:lnTo>
                    <a:pt x="19921" y="62321"/>
                  </a:lnTo>
                  <a:lnTo>
                    <a:pt x="28205" y="62321"/>
                  </a:lnTo>
                  <a:lnTo>
                    <a:pt x="28205" y="35894"/>
                  </a:lnTo>
                  <a:lnTo>
                    <a:pt x="49310" y="0"/>
                  </a:lnTo>
                  <a:lnTo>
                    <a:pt x="40040" y="0"/>
                  </a:lnTo>
                  <a:lnTo>
                    <a:pt x="30967" y="17158"/>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0" name="任意多边形: 形状 279"/>
          <p:cNvSpPr/>
          <p:nvPr userDrawn="1">
            <p:custDataLst>
              <p:tags r:id="rId190"/>
            </p:custDataLst>
          </p:nvPr>
        </p:nvSpPr>
        <p:spPr>
          <a:xfrm>
            <a:off x="10206355" y="2508885"/>
            <a:ext cx="173355" cy="139700"/>
          </a:xfrm>
          <a:custGeom>
            <a:avLst/>
            <a:gdLst>
              <a:gd name="connsiteX0" fmla="*/ 77910 w 187379"/>
              <a:gd name="connsiteY0" fmla="*/ 118331 h 151069"/>
              <a:gd name="connsiteX1" fmla="*/ 11637 w 187379"/>
              <a:gd name="connsiteY1" fmla="*/ 48516 h 151069"/>
              <a:gd name="connsiteX2" fmla="*/ 0 w 187379"/>
              <a:gd name="connsiteY2" fmla="*/ 71196 h 151069"/>
              <a:gd name="connsiteX3" fmla="*/ 76332 w 187379"/>
              <a:gd name="connsiteY3" fmla="*/ 151070 h 151069"/>
              <a:gd name="connsiteX4" fmla="*/ 187380 w 187379"/>
              <a:gd name="connsiteY4" fmla="*/ 7100 h 151069"/>
              <a:gd name="connsiteX5" fmla="*/ 170022 w 187379"/>
              <a:gd name="connsiteY5" fmla="*/ 0 h 15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9" h="151069">
                <a:moveTo>
                  <a:pt x="77910" y="118331"/>
                </a:moveTo>
                <a:lnTo>
                  <a:pt x="11637" y="48516"/>
                </a:lnTo>
                <a:lnTo>
                  <a:pt x="0" y="71196"/>
                </a:lnTo>
                <a:lnTo>
                  <a:pt x="76332" y="151070"/>
                </a:lnTo>
                <a:lnTo>
                  <a:pt x="187380" y="7100"/>
                </a:lnTo>
                <a:lnTo>
                  <a:pt x="170022"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userDrawn="1">
            <p:custDataLst>
              <p:tags r:id="rId191"/>
            </p:custDataLst>
          </p:nvPr>
        </p:nvSpPr>
        <p:spPr>
          <a:xfrm>
            <a:off x="10455910" y="2496820"/>
            <a:ext cx="197485" cy="17780"/>
          </a:xfrm>
          <a:custGeom>
            <a:avLst/>
            <a:gdLst>
              <a:gd name="connsiteX0" fmla="*/ 211640 w 213612"/>
              <a:gd name="connsiteY0" fmla="*/ 0 h 19327"/>
              <a:gd name="connsiteX1" fmla="*/ 1972 w 213612"/>
              <a:gd name="connsiteY1" fmla="*/ 0 h 19327"/>
              <a:gd name="connsiteX2" fmla="*/ 0 w 213612"/>
              <a:gd name="connsiteY2" fmla="*/ 1972 h 19327"/>
              <a:gd name="connsiteX3" fmla="*/ 0 w 213612"/>
              <a:gd name="connsiteY3" fmla="*/ 17355 h 19327"/>
              <a:gd name="connsiteX4" fmla="*/ 1972 w 213612"/>
              <a:gd name="connsiteY4" fmla="*/ 19327 h 19327"/>
              <a:gd name="connsiteX5" fmla="*/ 211640 w 213612"/>
              <a:gd name="connsiteY5" fmla="*/ 19327 h 19327"/>
              <a:gd name="connsiteX6" fmla="*/ 213613 w 213612"/>
              <a:gd name="connsiteY6" fmla="*/ 17355 h 19327"/>
              <a:gd name="connsiteX7" fmla="*/ 213613 w 213612"/>
              <a:gd name="connsiteY7" fmla="*/ 1972 h 19327"/>
              <a:gd name="connsiteX8" fmla="*/ 211640 w 213612"/>
              <a:gd name="connsiteY8" fmla="*/ 0 h 1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2" h="19327">
                <a:moveTo>
                  <a:pt x="211640" y="0"/>
                </a:moveTo>
                <a:lnTo>
                  <a:pt x="1972" y="0"/>
                </a:lnTo>
                <a:cubicBezTo>
                  <a:pt x="789" y="0"/>
                  <a:pt x="0" y="986"/>
                  <a:pt x="0" y="1972"/>
                </a:cubicBezTo>
                <a:lnTo>
                  <a:pt x="0" y="17355"/>
                </a:lnTo>
                <a:cubicBezTo>
                  <a:pt x="0" y="18539"/>
                  <a:pt x="986" y="19327"/>
                  <a:pt x="1972" y="19327"/>
                </a:cubicBezTo>
                <a:lnTo>
                  <a:pt x="211640" y="19327"/>
                </a:lnTo>
                <a:cubicBezTo>
                  <a:pt x="212824" y="19327"/>
                  <a:pt x="213613" y="18341"/>
                  <a:pt x="213613" y="17355"/>
                </a:cubicBezTo>
                <a:lnTo>
                  <a:pt x="213613" y="1972"/>
                </a:lnTo>
                <a:cubicBezTo>
                  <a:pt x="213613" y="986"/>
                  <a:pt x="212824" y="0"/>
                  <a:pt x="21164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userDrawn="1">
            <p:custDataLst>
              <p:tags r:id="rId192"/>
            </p:custDataLst>
          </p:nvPr>
        </p:nvSpPr>
        <p:spPr>
          <a:xfrm>
            <a:off x="10455910" y="2557780"/>
            <a:ext cx="381000" cy="19685"/>
          </a:xfrm>
          <a:custGeom>
            <a:avLst/>
            <a:gdLst>
              <a:gd name="connsiteX0" fmla="*/ 409868 w 412235"/>
              <a:gd name="connsiteY0" fmla="*/ 0 h 21496"/>
              <a:gd name="connsiteX1" fmla="*/ 2367 w 412235"/>
              <a:gd name="connsiteY1" fmla="*/ 0 h 21496"/>
              <a:gd name="connsiteX2" fmla="*/ 0 w 412235"/>
              <a:gd name="connsiteY2" fmla="*/ 2367 h 21496"/>
              <a:gd name="connsiteX3" fmla="*/ 0 w 412235"/>
              <a:gd name="connsiteY3" fmla="*/ 19130 h 21496"/>
              <a:gd name="connsiteX4" fmla="*/ 2367 w 412235"/>
              <a:gd name="connsiteY4" fmla="*/ 21497 h 21496"/>
              <a:gd name="connsiteX5" fmla="*/ 409868 w 412235"/>
              <a:gd name="connsiteY5" fmla="*/ 21497 h 21496"/>
              <a:gd name="connsiteX6" fmla="*/ 412236 w 412235"/>
              <a:gd name="connsiteY6" fmla="*/ 19130 h 21496"/>
              <a:gd name="connsiteX7" fmla="*/ 412236 w 412235"/>
              <a:gd name="connsiteY7" fmla="*/ 2169 h 21496"/>
              <a:gd name="connsiteX8" fmla="*/ 409868 w 412235"/>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35" h="21496">
                <a:moveTo>
                  <a:pt x="409868" y="0"/>
                </a:moveTo>
                <a:lnTo>
                  <a:pt x="2367" y="0"/>
                </a:lnTo>
                <a:cubicBezTo>
                  <a:pt x="1183" y="0"/>
                  <a:pt x="0" y="986"/>
                  <a:pt x="0" y="2367"/>
                </a:cubicBezTo>
                <a:lnTo>
                  <a:pt x="0" y="19130"/>
                </a:lnTo>
                <a:cubicBezTo>
                  <a:pt x="0" y="20314"/>
                  <a:pt x="986" y="21497"/>
                  <a:pt x="2367" y="21497"/>
                </a:cubicBezTo>
                <a:lnTo>
                  <a:pt x="409868" y="21497"/>
                </a:lnTo>
                <a:cubicBezTo>
                  <a:pt x="411052" y="21497"/>
                  <a:pt x="412236" y="20511"/>
                  <a:pt x="412236" y="19130"/>
                </a:cubicBezTo>
                <a:lnTo>
                  <a:pt x="412236" y="2169"/>
                </a:lnTo>
                <a:cubicBezTo>
                  <a:pt x="412038" y="986"/>
                  <a:pt x="411052" y="0"/>
                  <a:pt x="409868"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userDrawn="1">
            <p:custDataLst>
              <p:tags r:id="rId193"/>
            </p:custDataLst>
          </p:nvPr>
        </p:nvSpPr>
        <p:spPr>
          <a:xfrm>
            <a:off x="10455910" y="2592070"/>
            <a:ext cx="382270" cy="19685"/>
          </a:xfrm>
          <a:custGeom>
            <a:avLst/>
            <a:gdLst>
              <a:gd name="connsiteX0" fmla="*/ 410855 w 413221"/>
              <a:gd name="connsiteY0" fmla="*/ 0 h 21496"/>
              <a:gd name="connsiteX1" fmla="*/ 2367 w 413221"/>
              <a:gd name="connsiteY1" fmla="*/ 0 h 21496"/>
              <a:gd name="connsiteX2" fmla="*/ 0 w 413221"/>
              <a:gd name="connsiteY2" fmla="*/ 2367 h 21496"/>
              <a:gd name="connsiteX3" fmla="*/ 0 w 413221"/>
              <a:gd name="connsiteY3" fmla="*/ 19130 h 21496"/>
              <a:gd name="connsiteX4" fmla="*/ 2367 w 413221"/>
              <a:gd name="connsiteY4" fmla="*/ 21497 h 21496"/>
              <a:gd name="connsiteX5" fmla="*/ 410855 w 413221"/>
              <a:gd name="connsiteY5" fmla="*/ 21497 h 21496"/>
              <a:gd name="connsiteX6" fmla="*/ 413221 w 413221"/>
              <a:gd name="connsiteY6" fmla="*/ 19130 h 21496"/>
              <a:gd name="connsiteX7" fmla="*/ 413221 w 413221"/>
              <a:gd name="connsiteY7" fmla="*/ 2169 h 21496"/>
              <a:gd name="connsiteX8" fmla="*/ 410855 w 413221"/>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1" h="21496">
                <a:moveTo>
                  <a:pt x="410855" y="0"/>
                </a:moveTo>
                <a:lnTo>
                  <a:pt x="2367" y="0"/>
                </a:lnTo>
                <a:cubicBezTo>
                  <a:pt x="1183" y="0"/>
                  <a:pt x="0" y="986"/>
                  <a:pt x="0" y="2367"/>
                </a:cubicBezTo>
                <a:lnTo>
                  <a:pt x="0" y="19130"/>
                </a:lnTo>
                <a:cubicBezTo>
                  <a:pt x="0" y="20314"/>
                  <a:pt x="986" y="21497"/>
                  <a:pt x="2367" y="21497"/>
                </a:cubicBezTo>
                <a:lnTo>
                  <a:pt x="410855" y="21497"/>
                </a:lnTo>
                <a:cubicBezTo>
                  <a:pt x="412038" y="21497"/>
                  <a:pt x="413221" y="20511"/>
                  <a:pt x="413221" y="19130"/>
                </a:cubicBezTo>
                <a:lnTo>
                  <a:pt x="413221" y="2169"/>
                </a:lnTo>
                <a:cubicBezTo>
                  <a:pt x="413024" y="986"/>
                  <a:pt x="412038" y="0"/>
                  <a:pt x="410855"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userDrawn="1">
            <p:custDataLst>
              <p:tags r:id="rId194"/>
            </p:custDataLst>
          </p:nvPr>
        </p:nvSpPr>
        <p:spPr>
          <a:xfrm>
            <a:off x="10467975" y="2783205"/>
            <a:ext cx="175895" cy="20320"/>
          </a:xfrm>
          <a:custGeom>
            <a:avLst/>
            <a:gdLst>
              <a:gd name="connsiteX0" fmla="*/ 187971 w 190338"/>
              <a:gd name="connsiteY0" fmla="*/ 0 h 21891"/>
              <a:gd name="connsiteX1" fmla="*/ 2367 w 190338"/>
              <a:gd name="connsiteY1" fmla="*/ 0 h 21891"/>
              <a:gd name="connsiteX2" fmla="*/ 0 w 190338"/>
              <a:gd name="connsiteY2" fmla="*/ 2367 h 21891"/>
              <a:gd name="connsiteX3" fmla="*/ 0 w 190338"/>
              <a:gd name="connsiteY3" fmla="*/ 19525 h 21891"/>
              <a:gd name="connsiteX4" fmla="*/ 2367 w 190338"/>
              <a:gd name="connsiteY4" fmla="*/ 21891 h 21891"/>
              <a:gd name="connsiteX5" fmla="*/ 187971 w 190338"/>
              <a:gd name="connsiteY5" fmla="*/ 21891 h 21891"/>
              <a:gd name="connsiteX6" fmla="*/ 190338 w 190338"/>
              <a:gd name="connsiteY6" fmla="*/ 19525 h 21891"/>
              <a:gd name="connsiteX7" fmla="*/ 190338 w 190338"/>
              <a:gd name="connsiteY7" fmla="*/ 2367 h 21891"/>
              <a:gd name="connsiteX8" fmla="*/ 187971 w 190338"/>
              <a:gd name="connsiteY8" fmla="*/ 0 h 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38" h="21891">
                <a:moveTo>
                  <a:pt x="187971" y="0"/>
                </a:moveTo>
                <a:lnTo>
                  <a:pt x="2367" y="0"/>
                </a:lnTo>
                <a:cubicBezTo>
                  <a:pt x="986" y="0"/>
                  <a:pt x="0" y="986"/>
                  <a:pt x="0" y="2367"/>
                </a:cubicBezTo>
                <a:lnTo>
                  <a:pt x="0" y="19525"/>
                </a:lnTo>
                <a:cubicBezTo>
                  <a:pt x="0" y="20905"/>
                  <a:pt x="986" y="21891"/>
                  <a:pt x="2367" y="21891"/>
                </a:cubicBezTo>
                <a:lnTo>
                  <a:pt x="187971" y="21891"/>
                </a:lnTo>
                <a:cubicBezTo>
                  <a:pt x="189352" y="21891"/>
                  <a:pt x="190338" y="20905"/>
                  <a:pt x="190338" y="19525"/>
                </a:cubicBezTo>
                <a:lnTo>
                  <a:pt x="190338" y="2367"/>
                </a:lnTo>
                <a:cubicBezTo>
                  <a:pt x="190338" y="986"/>
                  <a:pt x="189155" y="0"/>
                  <a:pt x="187971"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hasCustomPrompt="1"/>
            <p:custDataLst>
              <p:tags r:id="rId195"/>
            </p:custDataLst>
          </p:nvPr>
        </p:nvSpPr>
        <p:spPr>
          <a:xfrm>
            <a:off x="1257300" y="3250640"/>
            <a:ext cx="9144000" cy="1152000"/>
          </a:xfrm>
        </p:spPr>
        <p:txBody>
          <a:bodyPr anchor="b"/>
          <a:lstStyle>
            <a:lvl1pPr algn="l">
              <a:defRPr sz="6000"/>
            </a:lvl1pPr>
          </a:lstStyle>
          <a:p>
            <a:r>
              <a:rPr lang="zh-CN" altLang="en-US" dirty="0"/>
              <a:t>添加章节标题</a:t>
            </a:r>
            <a:endParaRPr lang="zh-CN" altLang="en-US" dirty="0"/>
          </a:p>
        </p:txBody>
      </p:sp>
      <p:sp>
        <p:nvSpPr>
          <p:cNvPr id="4" name="日期占位符 3"/>
          <p:cNvSpPr>
            <a:spLocks noGrp="1"/>
          </p:cNvSpPr>
          <p:nvPr>
            <p:ph type="dt" sz="half" idx="10"/>
            <p:custDataLst>
              <p:tags r:id="rId19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97"/>
            </p:custDataLst>
          </p:nvPr>
        </p:nvSpPr>
        <p:spPr/>
        <p:txBody>
          <a:bodyPr/>
          <a:lstStyle/>
          <a:p>
            <a:endParaRPr lang="zh-CN" altLang="en-US"/>
          </a:p>
        </p:txBody>
      </p:sp>
      <p:sp>
        <p:nvSpPr>
          <p:cNvPr id="6" name="灯片编号占位符 5"/>
          <p:cNvSpPr>
            <a:spLocks noGrp="1"/>
          </p:cNvSpPr>
          <p:nvPr>
            <p:ph type="sldNum" sz="quarter" idx="12"/>
            <p:custDataLst>
              <p:tags r:id="rId198"/>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99"/>
            </p:custDataLst>
          </p:nvPr>
        </p:nvSpPr>
        <p:spPr>
          <a:xfrm>
            <a:off x="1257300" y="1927340"/>
            <a:ext cx="9144000" cy="1224000"/>
          </a:xfrm>
        </p:spPr>
        <p:txBody>
          <a:bodyPr anchor="ctr">
            <a:noAutofit/>
          </a:bodyPr>
          <a:lstStyle>
            <a:lvl1pPr marL="0" indent="0" algn="l">
              <a:buNone/>
              <a:defRPr sz="7200" b="1">
                <a:solidFill>
                  <a:schemeClr val="accent1"/>
                </a:soli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pic>
        <p:nvPicPr>
          <p:cNvPr id="29" name="图形 4"/>
          <p:cNvPicPr>
            <a:picLocks noChangeAspect="1"/>
          </p:cNvPicPr>
          <p:nvPr userDrawn="1">
            <p:custDataLst>
              <p:tags r:id="rId200"/>
            </p:custDataLst>
          </p:nvPr>
        </p:nvPicPr>
        <p:blipFill>
          <a:blip r:embed="rId201"/>
          <a:stretch>
            <a:fillRect/>
          </a:stretch>
        </p:blipFill>
        <p:spPr>
          <a:xfrm>
            <a:off x="6989445" y="2329180"/>
            <a:ext cx="2586990" cy="33051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4"/>
            </p:custDataLst>
          </p:nvPr>
        </p:nvSpPr>
        <p:spPr>
          <a:xfrm>
            <a:off x="5863590" y="1449705"/>
            <a:ext cx="5489575" cy="1800225"/>
          </a:xfrm>
        </p:spPr>
        <p:txBody>
          <a:bodyPr anchor="b"/>
          <a:lstStyle>
            <a:lvl1pPr algn="l">
              <a:lnSpc>
                <a:spcPct val="100000"/>
              </a:lnSpc>
              <a:defRPr sz="6000" u="none" strike="noStrike" kern="0" cap="none" spc="200" normalizeH="0">
                <a:solidFill>
                  <a:schemeClr val="accent1"/>
                </a:solidFill>
                <a:uFillTx/>
              </a:defRPr>
            </a:lvl1pPr>
          </a:lstStyle>
          <a:p>
            <a:r>
              <a:rPr lang="zh-CN" altLang="en-US" dirty="0"/>
              <a:t>感谢您的观看</a:t>
            </a:r>
            <a:endParaRPr lang="zh-CN" altLang="en-US" dirty="0"/>
          </a:p>
        </p:txBody>
      </p:sp>
      <p:sp>
        <p:nvSpPr>
          <p:cNvPr id="3" name="副标题 2"/>
          <p:cNvSpPr>
            <a:spLocks noGrp="1"/>
          </p:cNvSpPr>
          <p:nvPr>
            <p:ph type="subTitle" idx="1" hasCustomPrompt="1"/>
            <p:custDataLst>
              <p:tags r:id="rId5"/>
            </p:custDataLst>
          </p:nvPr>
        </p:nvSpPr>
        <p:spPr>
          <a:xfrm>
            <a:off x="5873115" y="3402965"/>
            <a:ext cx="5489575" cy="418465"/>
          </a:xfrm>
        </p:spPr>
        <p:txBody>
          <a:bodyPr/>
          <a:lstStyle>
            <a:lvl1pPr marL="0" indent="0" algn="l">
              <a:lnSpc>
                <a:spcPct val="100000"/>
              </a:lnSpc>
              <a:buNone/>
              <a:defRPr sz="1800" b="1" u="none" strike="noStrike" kern="0" cap="none" spc="150" normalizeH="0">
                <a:solidFill>
                  <a:schemeClr val="accent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sym typeface="+mn-ea"/>
              </a:rPr>
              <a:t>WPS,a click to unlimited possibilites</a:t>
            </a:r>
            <a:endParaRPr lang="zh-CN" altLang="en-US" dirty="0"/>
          </a:p>
        </p:txBody>
      </p:sp>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72630" y="3983990"/>
            <a:ext cx="2284095" cy="504190"/>
          </a:xfrm>
          <a:prstGeom prst="roundRect">
            <a:avLst>
              <a:gd name="adj" fmla="val 50000"/>
            </a:avLst>
          </a:prstGeom>
          <a:solidFill>
            <a:schemeClr val="accent1"/>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
        <p:nvSpPr>
          <p:cNvPr id="13" name="圆角矩形 12"/>
          <p:cNvSpPr/>
          <p:nvPr userDrawn="1">
            <p:custDataLst>
              <p:tags r:id="rId10"/>
            </p:custDataLst>
          </p:nvPr>
        </p:nvSpPr>
        <p:spPr>
          <a:xfrm>
            <a:off x="1184910" y="4681220"/>
            <a:ext cx="3796665" cy="36195"/>
          </a:xfrm>
          <a:prstGeom prst="roundRect">
            <a:avLst>
              <a:gd name="adj" fmla="val 50000"/>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图片1"/>
          <p:cNvPicPr>
            <a:picLocks noChangeAspect="1"/>
          </p:cNvPicPr>
          <p:nvPr userDrawn="1">
            <p:custDataLst>
              <p:tags r:id="rId11"/>
            </p:custDataLst>
          </p:nvPr>
        </p:nvPicPr>
        <p:blipFill>
          <a:blip r:embed="rId12"/>
          <a:srcRect l="26317" t="5630" r="19272" b="8710"/>
          <a:stretch>
            <a:fillRect/>
          </a:stretch>
        </p:blipFill>
        <p:spPr>
          <a:xfrm>
            <a:off x="1703705" y="2037715"/>
            <a:ext cx="2798445" cy="264350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25962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 name="图形 3"/>
          <p:cNvGrpSpPr/>
          <p:nvPr userDrawn="1">
            <p:custDataLst>
              <p:tags r:id="rId4"/>
            </p:custDataLst>
          </p:nvPr>
        </p:nvGrpSpPr>
        <p:grpSpPr>
          <a:xfrm flipH="1">
            <a:off x="1181100" y="3034665"/>
            <a:ext cx="745490" cy="1354455"/>
            <a:chOff x="7252225" y="3291227"/>
            <a:chExt cx="1073148" cy="1950101"/>
          </a:xfrm>
        </p:grpSpPr>
        <p:sp>
          <p:nvSpPr>
            <p:cNvPr id="11"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 name="图形 3"/>
            <p:cNvGrpSpPr/>
            <p:nvPr/>
          </p:nvGrpSpPr>
          <p:grpSpPr>
            <a:xfrm>
              <a:off x="7252225" y="3291227"/>
              <a:ext cx="1069050" cy="1950101"/>
              <a:chOff x="7252225" y="3291227"/>
              <a:chExt cx="1069050" cy="1950101"/>
            </a:xfrm>
            <a:solidFill>
              <a:srgbClr val="387A66"/>
            </a:solidFill>
          </p:grpSpPr>
          <p:sp>
            <p:nvSpPr>
              <p:cNvPr id="13"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 name="图形 3"/>
          <p:cNvGrpSpPr/>
          <p:nvPr userDrawn="1">
            <p:custDataLst>
              <p:tags r:id="rId13"/>
            </p:custDataLst>
          </p:nvPr>
        </p:nvGrpSpPr>
        <p:grpSpPr>
          <a:xfrm flipH="1">
            <a:off x="862965" y="3524250"/>
            <a:ext cx="894715" cy="866140"/>
            <a:chOff x="7495184" y="3996285"/>
            <a:chExt cx="1288623" cy="1246746"/>
          </a:xfrm>
        </p:grpSpPr>
        <p:sp>
          <p:nvSpPr>
            <p:cNvPr id="25"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 name="图形 3"/>
            <p:cNvGrpSpPr/>
            <p:nvPr/>
          </p:nvGrpSpPr>
          <p:grpSpPr>
            <a:xfrm>
              <a:off x="7593453" y="4070833"/>
              <a:ext cx="1094099" cy="1149195"/>
              <a:chOff x="7593453" y="4070833"/>
              <a:chExt cx="1094099" cy="1149195"/>
            </a:xfrm>
            <a:solidFill>
              <a:srgbClr val="387A66"/>
            </a:solidFill>
          </p:grpSpPr>
          <p:sp>
            <p:nvSpPr>
              <p:cNvPr id="27"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4" name="图形 3"/>
          <p:cNvGrpSpPr/>
          <p:nvPr userDrawn="1">
            <p:custDataLst>
              <p:tags r:id="rId22"/>
            </p:custDataLst>
          </p:nvPr>
        </p:nvGrpSpPr>
        <p:grpSpPr>
          <a:xfrm flipH="1">
            <a:off x="833120" y="4086860"/>
            <a:ext cx="859790" cy="418465"/>
            <a:chOff x="7588916" y="4805710"/>
            <a:chExt cx="1237691" cy="602525"/>
          </a:xfrm>
        </p:grpSpPr>
        <p:sp>
          <p:nvSpPr>
            <p:cNvPr id="35"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6" name="图形 3"/>
            <p:cNvGrpSpPr/>
            <p:nvPr/>
          </p:nvGrpSpPr>
          <p:grpSpPr>
            <a:xfrm>
              <a:off x="7588916" y="4846311"/>
              <a:ext cx="1237691" cy="448660"/>
              <a:chOff x="7588916" y="4846311"/>
              <a:chExt cx="1237691" cy="448660"/>
            </a:xfrm>
            <a:solidFill>
              <a:srgbClr val="387A66"/>
            </a:solidFill>
          </p:grpSpPr>
          <p:sp>
            <p:nvSpPr>
              <p:cNvPr id="37"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1" name="AutoShape 842"/>
          <p:cNvSpPr>
            <a:spLocks noChangeAspect="1" noChangeArrowheads="1" noTextEdit="1"/>
          </p:cNvSpPr>
          <p:nvPr userDrawn="1">
            <p:custDataLst>
              <p:tags r:id="rId31"/>
            </p:custDataLst>
          </p:nvPr>
        </p:nvSpPr>
        <p:spPr bwMode="auto">
          <a:xfrm>
            <a:off x="667385" y="1393190"/>
            <a:ext cx="5105400" cy="44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2" name="Freeform 844"/>
          <p:cNvSpPr/>
          <p:nvPr userDrawn="1">
            <p:custDataLst>
              <p:tags r:id="rId32"/>
            </p:custDataLst>
          </p:nvPr>
        </p:nvSpPr>
        <p:spPr bwMode="auto">
          <a:xfrm>
            <a:off x="1499870" y="1393190"/>
            <a:ext cx="2211070" cy="4359275"/>
          </a:xfrm>
          <a:custGeom>
            <a:avLst/>
            <a:gdLst>
              <a:gd name="T0" fmla="*/ 3754 w 4427"/>
              <a:gd name="T1" fmla="*/ 0 h 8581"/>
              <a:gd name="T2" fmla="*/ 671 w 4427"/>
              <a:gd name="T3" fmla="*/ 2 h 8581"/>
              <a:gd name="T4" fmla="*/ 0 w 4427"/>
              <a:gd name="T5" fmla="*/ 637 h 8581"/>
              <a:gd name="T6" fmla="*/ 2 w 4427"/>
              <a:gd name="T7" fmla="*/ 7946 h 8581"/>
              <a:gd name="T8" fmla="*/ 673 w 4427"/>
              <a:gd name="T9" fmla="*/ 8581 h 8581"/>
              <a:gd name="T10" fmla="*/ 3756 w 4427"/>
              <a:gd name="T11" fmla="*/ 8579 h 8581"/>
              <a:gd name="T12" fmla="*/ 4427 w 4427"/>
              <a:gd name="T13" fmla="*/ 7944 h 8581"/>
              <a:gd name="T14" fmla="*/ 4426 w 4427"/>
              <a:gd name="T15" fmla="*/ 635 h 8581"/>
              <a:gd name="T16" fmla="*/ 3754 w 4427"/>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7" h="8581">
                <a:moveTo>
                  <a:pt x="3754" y="0"/>
                </a:moveTo>
                <a:cubicBezTo>
                  <a:pt x="671" y="2"/>
                  <a:pt x="671" y="2"/>
                  <a:pt x="671" y="2"/>
                </a:cubicBezTo>
                <a:cubicBezTo>
                  <a:pt x="301" y="2"/>
                  <a:pt x="0" y="287"/>
                  <a:pt x="0" y="637"/>
                </a:cubicBezTo>
                <a:cubicBezTo>
                  <a:pt x="2" y="7946"/>
                  <a:pt x="2" y="7946"/>
                  <a:pt x="2" y="7946"/>
                </a:cubicBezTo>
                <a:cubicBezTo>
                  <a:pt x="2" y="8297"/>
                  <a:pt x="302" y="8581"/>
                  <a:pt x="673" y="8581"/>
                </a:cubicBezTo>
                <a:cubicBezTo>
                  <a:pt x="3756" y="8579"/>
                  <a:pt x="3756" y="8579"/>
                  <a:pt x="3756" y="8579"/>
                </a:cubicBezTo>
                <a:cubicBezTo>
                  <a:pt x="4127" y="8579"/>
                  <a:pt x="4427" y="8294"/>
                  <a:pt x="4427" y="7944"/>
                </a:cubicBezTo>
                <a:cubicBezTo>
                  <a:pt x="4426" y="635"/>
                  <a:pt x="4426" y="635"/>
                  <a:pt x="4426" y="635"/>
                </a:cubicBezTo>
                <a:cubicBezTo>
                  <a:pt x="4426" y="284"/>
                  <a:pt x="4125" y="0"/>
                  <a:pt x="375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3" name="Freeform 845"/>
          <p:cNvSpPr/>
          <p:nvPr userDrawn="1">
            <p:custDataLst>
              <p:tags r:id="rId33"/>
            </p:custDataLst>
          </p:nvPr>
        </p:nvSpPr>
        <p:spPr bwMode="auto">
          <a:xfrm>
            <a:off x="1545590" y="1393190"/>
            <a:ext cx="2158365" cy="4359275"/>
          </a:xfrm>
          <a:custGeom>
            <a:avLst/>
            <a:gdLst>
              <a:gd name="T0" fmla="*/ 3605 w 4251"/>
              <a:gd name="T1" fmla="*/ 0 h 8581"/>
              <a:gd name="T2" fmla="*/ 644 w 4251"/>
              <a:gd name="T3" fmla="*/ 2 h 8581"/>
              <a:gd name="T4" fmla="*/ 0 w 4251"/>
              <a:gd name="T5" fmla="*/ 637 h 8581"/>
              <a:gd name="T6" fmla="*/ 1 w 4251"/>
              <a:gd name="T7" fmla="*/ 7946 h 8581"/>
              <a:gd name="T8" fmla="*/ 646 w 4251"/>
              <a:gd name="T9" fmla="*/ 8581 h 8581"/>
              <a:gd name="T10" fmla="*/ 3607 w 4251"/>
              <a:gd name="T11" fmla="*/ 8579 h 8581"/>
              <a:gd name="T12" fmla="*/ 4251 w 4251"/>
              <a:gd name="T13" fmla="*/ 7944 h 8581"/>
              <a:gd name="T14" fmla="*/ 4250 w 4251"/>
              <a:gd name="T15" fmla="*/ 635 h 8581"/>
              <a:gd name="T16" fmla="*/ 3605 w 4251"/>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1" h="8581">
                <a:moveTo>
                  <a:pt x="3605" y="0"/>
                </a:moveTo>
                <a:cubicBezTo>
                  <a:pt x="644" y="2"/>
                  <a:pt x="644" y="2"/>
                  <a:pt x="644" y="2"/>
                </a:cubicBezTo>
                <a:cubicBezTo>
                  <a:pt x="288" y="2"/>
                  <a:pt x="0" y="286"/>
                  <a:pt x="0" y="637"/>
                </a:cubicBezTo>
                <a:cubicBezTo>
                  <a:pt x="1" y="7946"/>
                  <a:pt x="1" y="7946"/>
                  <a:pt x="1" y="7946"/>
                </a:cubicBezTo>
                <a:cubicBezTo>
                  <a:pt x="1" y="8296"/>
                  <a:pt x="290" y="8581"/>
                  <a:pt x="646" y="8581"/>
                </a:cubicBezTo>
                <a:cubicBezTo>
                  <a:pt x="3607" y="8579"/>
                  <a:pt x="3607" y="8579"/>
                  <a:pt x="3607" y="8579"/>
                </a:cubicBezTo>
                <a:cubicBezTo>
                  <a:pt x="3963" y="8579"/>
                  <a:pt x="4251" y="8294"/>
                  <a:pt x="4251" y="7944"/>
                </a:cubicBezTo>
                <a:cubicBezTo>
                  <a:pt x="4250" y="635"/>
                  <a:pt x="4250" y="635"/>
                  <a:pt x="4250" y="635"/>
                </a:cubicBezTo>
                <a:cubicBezTo>
                  <a:pt x="4250" y="284"/>
                  <a:pt x="3961" y="0"/>
                  <a:pt x="3605"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4" name="Freeform 846"/>
          <p:cNvSpPr/>
          <p:nvPr userDrawn="1">
            <p:custDataLst>
              <p:tags r:id="rId34"/>
            </p:custDataLst>
          </p:nvPr>
        </p:nvSpPr>
        <p:spPr bwMode="auto">
          <a:xfrm>
            <a:off x="1644650" y="1524635"/>
            <a:ext cx="1958975" cy="4076700"/>
          </a:xfrm>
          <a:custGeom>
            <a:avLst/>
            <a:gdLst>
              <a:gd name="T0" fmla="*/ 3406 w 3859"/>
              <a:gd name="T1" fmla="*/ 0 h 8025"/>
              <a:gd name="T2" fmla="*/ 2904 w 3859"/>
              <a:gd name="T3" fmla="*/ 0 h 8025"/>
              <a:gd name="T4" fmla="*/ 2702 w 3859"/>
              <a:gd name="T5" fmla="*/ 0 h 8025"/>
              <a:gd name="T6" fmla="*/ 1025 w 3859"/>
              <a:gd name="T7" fmla="*/ 1 h 8025"/>
              <a:gd name="T8" fmla="*/ 451 w 3859"/>
              <a:gd name="T9" fmla="*/ 1 h 8025"/>
              <a:gd name="T10" fmla="*/ 0 w 3859"/>
              <a:gd name="T11" fmla="*/ 446 h 8025"/>
              <a:gd name="T12" fmla="*/ 1 w 3859"/>
              <a:gd name="T13" fmla="*/ 7580 h 8025"/>
              <a:gd name="T14" fmla="*/ 453 w 3859"/>
              <a:gd name="T15" fmla="*/ 8025 h 8025"/>
              <a:gd name="T16" fmla="*/ 3408 w 3859"/>
              <a:gd name="T17" fmla="*/ 8023 h 8025"/>
              <a:gd name="T18" fmla="*/ 3859 w 3859"/>
              <a:gd name="T19" fmla="*/ 7578 h 8025"/>
              <a:gd name="T20" fmla="*/ 3858 w 3859"/>
              <a:gd name="T21" fmla="*/ 444 h 8025"/>
              <a:gd name="T22" fmla="*/ 3406 w 3859"/>
              <a:gd name="T23" fmla="*/ 0 h 8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9" h="8025">
                <a:moveTo>
                  <a:pt x="3406" y="0"/>
                </a:moveTo>
                <a:cubicBezTo>
                  <a:pt x="2904" y="0"/>
                  <a:pt x="2904" y="0"/>
                  <a:pt x="2904" y="0"/>
                </a:cubicBezTo>
                <a:cubicBezTo>
                  <a:pt x="2702" y="0"/>
                  <a:pt x="2702" y="0"/>
                  <a:pt x="2702" y="0"/>
                </a:cubicBezTo>
                <a:cubicBezTo>
                  <a:pt x="2625" y="0"/>
                  <a:pt x="1102" y="1"/>
                  <a:pt x="1025" y="1"/>
                </a:cubicBezTo>
                <a:cubicBezTo>
                  <a:pt x="451" y="1"/>
                  <a:pt x="451" y="1"/>
                  <a:pt x="451" y="1"/>
                </a:cubicBezTo>
                <a:cubicBezTo>
                  <a:pt x="202" y="2"/>
                  <a:pt x="0" y="201"/>
                  <a:pt x="0" y="446"/>
                </a:cubicBezTo>
                <a:cubicBezTo>
                  <a:pt x="1" y="7580"/>
                  <a:pt x="1" y="7580"/>
                  <a:pt x="1" y="7580"/>
                </a:cubicBezTo>
                <a:cubicBezTo>
                  <a:pt x="1" y="7826"/>
                  <a:pt x="204" y="8025"/>
                  <a:pt x="453" y="8025"/>
                </a:cubicBezTo>
                <a:cubicBezTo>
                  <a:pt x="3408" y="8023"/>
                  <a:pt x="3408" y="8023"/>
                  <a:pt x="3408" y="8023"/>
                </a:cubicBezTo>
                <a:cubicBezTo>
                  <a:pt x="3657" y="8023"/>
                  <a:pt x="3859" y="7824"/>
                  <a:pt x="3859" y="7578"/>
                </a:cubicBezTo>
                <a:cubicBezTo>
                  <a:pt x="3858" y="444"/>
                  <a:pt x="3858" y="444"/>
                  <a:pt x="3858" y="444"/>
                </a:cubicBezTo>
                <a:cubicBezTo>
                  <a:pt x="3858" y="199"/>
                  <a:pt x="3655" y="0"/>
                  <a:pt x="34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5" name="Freeform 848"/>
          <p:cNvSpPr/>
          <p:nvPr userDrawn="1">
            <p:custDataLst>
              <p:tags r:id="rId35"/>
            </p:custDataLst>
          </p:nvPr>
        </p:nvSpPr>
        <p:spPr bwMode="auto">
          <a:xfrm>
            <a:off x="2602230" y="5413375"/>
            <a:ext cx="57785" cy="56515"/>
          </a:xfrm>
          <a:custGeom>
            <a:avLst/>
            <a:gdLst>
              <a:gd name="T0" fmla="*/ 57 w 114"/>
              <a:gd name="T1" fmla="*/ 0 h 112"/>
              <a:gd name="T2" fmla="*/ 0 w 114"/>
              <a:gd name="T3" fmla="*/ 56 h 112"/>
              <a:gd name="T4" fmla="*/ 56 w 114"/>
              <a:gd name="T5" fmla="*/ 112 h 112"/>
              <a:gd name="T6" fmla="*/ 114 w 114"/>
              <a:gd name="T7" fmla="*/ 57 h 112"/>
              <a:gd name="T8" fmla="*/ 57 w 114"/>
              <a:gd name="T9" fmla="*/ 0 h 112"/>
            </a:gdLst>
            <a:ahLst/>
            <a:cxnLst>
              <a:cxn ang="0">
                <a:pos x="T0" y="T1"/>
              </a:cxn>
              <a:cxn ang="0">
                <a:pos x="T2" y="T3"/>
              </a:cxn>
              <a:cxn ang="0">
                <a:pos x="T4" y="T5"/>
              </a:cxn>
              <a:cxn ang="0">
                <a:pos x="T6" y="T7"/>
              </a:cxn>
              <a:cxn ang="0">
                <a:pos x="T8" y="T9"/>
              </a:cxn>
            </a:cxnLst>
            <a:rect l="0" t="0" r="r" b="b"/>
            <a:pathLst>
              <a:path w="114" h="112">
                <a:moveTo>
                  <a:pt x="57" y="0"/>
                </a:moveTo>
                <a:cubicBezTo>
                  <a:pt x="26" y="0"/>
                  <a:pt x="0" y="25"/>
                  <a:pt x="0" y="56"/>
                </a:cubicBezTo>
                <a:cubicBezTo>
                  <a:pt x="0" y="87"/>
                  <a:pt x="25" y="112"/>
                  <a:pt x="56" y="112"/>
                </a:cubicBezTo>
                <a:cubicBezTo>
                  <a:pt x="88" y="112"/>
                  <a:pt x="113" y="87"/>
                  <a:pt x="114" y="57"/>
                </a:cubicBezTo>
                <a:cubicBezTo>
                  <a:pt x="114" y="26"/>
                  <a:pt x="89" y="1"/>
                  <a:pt x="57"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6" name="Freeform 849"/>
          <p:cNvSpPr/>
          <p:nvPr userDrawn="1">
            <p:custDataLst>
              <p:tags r:id="rId36"/>
            </p:custDataLst>
          </p:nvPr>
        </p:nvSpPr>
        <p:spPr bwMode="auto">
          <a:xfrm>
            <a:off x="2440940" y="5411470"/>
            <a:ext cx="57785" cy="57785"/>
          </a:xfrm>
          <a:custGeom>
            <a:avLst/>
            <a:gdLst>
              <a:gd name="T0" fmla="*/ 58 w 114"/>
              <a:gd name="T1" fmla="*/ 1 h 113"/>
              <a:gd name="T2" fmla="*/ 0 w 114"/>
              <a:gd name="T3" fmla="*/ 56 h 113"/>
              <a:gd name="T4" fmla="*/ 57 w 114"/>
              <a:gd name="T5" fmla="*/ 112 h 113"/>
              <a:gd name="T6" fmla="*/ 114 w 114"/>
              <a:gd name="T7" fmla="*/ 57 h 113"/>
              <a:gd name="T8" fmla="*/ 58 w 114"/>
              <a:gd name="T9" fmla="*/ 1 h 113"/>
            </a:gdLst>
            <a:ahLst/>
            <a:cxnLst>
              <a:cxn ang="0">
                <a:pos x="T0" y="T1"/>
              </a:cxn>
              <a:cxn ang="0">
                <a:pos x="T2" y="T3"/>
              </a:cxn>
              <a:cxn ang="0">
                <a:pos x="T4" y="T5"/>
              </a:cxn>
              <a:cxn ang="0">
                <a:pos x="T6" y="T7"/>
              </a:cxn>
              <a:cxn ang="0">
                <a:pos x="T8" y="T9"/>
              </a:cxn>
            </a:cxnLst>
            <a:rect l="0" t="0" r="r" b="b"/>
            <a:pathLst>
              <a:path w="114" h="113">
                <a:moveTo>
                  <a:pt x="58" y="1"/>
                </a:moveTo>
                <a:cubicBezTo>
                  <a:pt x="26" y="0"/>
                  <a:pt x="1" y="25"/>
                  <a:pt x="0" y="56"/>
                </a:cubicBezTo>
                <a:cubicBezTo>
                  <a:pt x="0" y="87"/>
                  <a:pt x="25" y="112"/>
                  <a:pt x="57" y="112"/>
                </a:cubicBezTo>
                <a:cubicBezTo>
                  <a:pt x="88" y="113"/>
                  <a:pt x="114" y="88"/>
                  <a:pt x="114" y="57"/>
                </a:cubicBezTo>
                <a:cubicBezTo>
                  <a:pt x="114" y="26"/>
                  <a:pt x="89" y="1"/>
                  <a:pt x="58" y="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8" name="圆角矩形 47"/>
          <p:cNvSpPr/>
          <p:nvPr userDrawn="1">
            <p:custDataLst>
              <p:tags r:id="rId37"/>
            </p:custDataLst>
          </p:nvPr>
        </p:nvSpPr>
        <p:spPr>
          <a:xfrm>
            <a:off x="1762125" y="1656080"/>
            <a:ext cx="1701165" cy="78486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圆角矩形 48"/>
          <p:cNvSpPr/>
          <p:nvPr userDrawn="1">
            <p:custDataLst>
              <p:tags r:id="rId38"/>
            </p:custDataLst>
          </p:nvPr>
        </p:nvSpPr>
        <p:spPr>
          <a:xfrm>
            <a:off x="1762125" y="2536825"/>
            <a:ext cx="1701165" cy="31559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圆角矩形 49"/>
          <p:cNvSpPr/>
          <p:nvPr userDrawn="1">
            <p:custDataLst>
              <p:tags r:id="rId39"/>
            </p:custDataLst>
          </p:nvPr>
        </p:nvSpPr>
        <p:spPr>
          <a:xfrm>
            <a:off x="1762125" y="2948305"/>
            <a:ext cx="1701165" cy="59626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圆角矩形 50"/>
          <p:cNvSpPr/>
          <p:nvPr userDrawn="1">
            <p:custDataLst>
              <p:tags r:id="rId40"/>
            </p:custDataLst>
          </p:nvPr>
        </p:nvSpPr>
        <p:spPr>
          <a:xfrm>
            <a:off x="1762125" y="3640455"/>
            <a:ext cx="1701165" cy="183007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2" name="Freeform 850"/>
          <p:cNvSpPr/>
          <p:nvPr userDrawn="1">
            <p:custDataLst>
              <p:tags r:id="rId41"/>
            </p:custDataLst>
          </p:nvPr>
        </p:nvSpPr>
        <p:spPr bwMode="auto">
          <a:xfrm>
            <a:off x="3060700" y="4390390"/>
            <a:ext cx="864870" cy="111760"/>
          </a:xfrm>
          <a:custGeom>
            <a:avLst/>
            <a:gdLst>
              <a:gd name="T0" fmla="*/ 1685 w 1704"/>
              <a:gd name="T1" fmla="*/ 0 h 220"/>
              <a:gd name="T2" fmla="*/ 18 w 1704"/>
              <a:gd name="T3" fmla="*/ 0 h 220"/>
              <a:gd name="T4" fmla="*/ 0 w 1704"/>
              <a:gd name="T5" fmla="*/ 19 h 220"/>
              <a:gd name="T6" fmla="*/ 0 w 1704"/>
              <a:gd name="T7" fmla="*/ 201 h 220"/>
              <a:gd name="T8" fmla="*/ 18 w 1704"/>
              <a:gd name="T9" fmla="*/ 220 h 220"/>
              <a:gd name="T10" fmla="*/ 1685 w 1704"/>
              <a:gd name="T11" fmla="*/ 220 h 220"/>
              <a:gd name="T12" fmla="*/ 1704 w 1704"/>
              <a:gd name="T13" fmla="*/ 201 h 220"/>
              <a:gd name="T14" fmla="*/ 1704 w 1704"/>
              <a:gd name="T15" fmla="*/ 19 h 220"/>
              <a:gd name="T16" fmla="*/ 1685 w 1704"/>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4" h="220">
                <a:moveTo>
                  <a:pt x="1685" y="0"/>
                </a:moveTo>
                <a:cubicBezTo>
                  <a:pt x="18" y="0"/>
                  <a:pt x="18" y="0"/>
                  <a:pt x="18" y="0"/>
                </a:cubicBezTo>
                <a:cubicBezTo>
                  <a:pt x="8" y="0"/>
                  <a:pt x="0" y="8"/>
                  <a:pt x="0" y="19"/>
                </a:cubicBezTo>
                <a:cubicBezTo>
                  <a:pt x="0" y="201"/>
                  <a:pt x="0" y="201"/>
                  <a:pt x="0" y="201"/>
                </a:cubicBezTo>
                <a:cubicBezTo>
                  <a:pt x="0" y="211"/>
                  <a:pt x="8" y="220"/>
                  <a:pt x="18" y="220"/>
                </a:cubicBezTo>
                <a:cubicBezTo>
                  <a:pt x="1685" y="220"/>
                  <a:pt x="1685" y="220"/>
                  <a:pt x="1685" y="220"/>
                </a:cubicBezTo>
                <a:cubicBezTo>
                  <a:pt x="1695" y="220"/>
                  <a:pt x="1704" y="211"/>
                  <a:pt x="1704" y="201"/>
                </a:cubicBezTo>
                <a:cubicBezTo>
                  <a:pt x="1704" y="19"/>
                  <a:pt x="1704" y="19"/>
                  <a:pt x="1704" y="19"/>
                </a:cubicBezTo>
                <a:cubicBezTo>
                  <a:pt x="1704" y="8"/>
                  <a:pt x="1695" y="0"/>
                  <a:pt x="168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3" name="Freeform 851"/>
          <p:cNvSpPr/>
          <p:nvPr userDrawn="1">
            <p:custDataLst>
              <p:tags r:id="rId42"/>
            </p:custDataLst>
          </p:nvPr>
        </p:nvSpPr>
        <p:spPr bwMode="auto">
          <a:xfrm>
            <a:off x="3061970" y="4500245"/>
            <a:ext cx="272415" cy="1299845"/>
          </a:xfrm>
          <a:custGeom>
            <a:avLst/>
            <a:gdLst>
              <a:gd name="T0" fmla="*/ 0 w 264"/>
              <a:gd name="T1" fmla="*/ 1258 h 1258"/>
              <a:gd name="T2" fmla="*/ 32 w 264"/>
              <a:gd name="T3" fmla="*/ 1256 h 1258"/>
              <a:gd name="T4" fmla="*/ 264 w 264"/>
              <a:gd name="T5" fmla="*/ 5 h 1258"/>
              <a:gd name="T6" fmla="*/ 156 w 264"/>
              <a:gd name="T7" fmla="*/ 0 h 1258"/>
              <a:gd name="T8" fmla="*/ 0 w 264"/>
              <a:gd name="T9" fmla="*/ 1258 h 1258"/>
            </a:gdLst>
            <a:ahLst/>
            <a:cxnLst>
              <a:cxn ang="0">
                <a:pos x="T0" y="T1"/>
              </a:cxn>
              <a:cxn ang="0">
                <a:pos x="T2" y="T3"/>
              </a:cxn>
              <a:cxn ang="0">
                <a:pos x="T4" y="T5"/>
              </a:cxn>
              <a:cxn ang="0">
                <a:pos x="T6" y="T7"/>
              </a:cxn>
              <a:cxn ang="0">
                <a:pos x="T8" y="T9"/>
              </a:cxn>
            </a:cxnLst>
            <a:rect l="0" t="0" r="r" b="b"/>
            <a:pathLst>
              <a:path w="264" h="1258">
                <a:moveTo>
                  <a:pt x="0" y="1258"/>
                </a:moveTo>
                <a:lnTo>
                  <a:pt x="32" y="1256"/>
                </a:lnTo>
                <a:lnTo>
                  <a:pt x="264" y="5"/>
                </a:lnTo>
                <a:lnTo>
                  <a:pt x="156" y="0"/>
                </a:lnTo>
                <a:lnTo>
                  <a:pt x="0" y="125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4" name="Freeform 852"/>
          <p:cNvSpPr/>
          <p:nvPr userDrawn="1">
            <p:custDataLst>
              <p:tags r:id="rId43"/>
            </p:custDataLst>
          </p:nvPr>
        </p:nvSpPr>
        <p:spPr bwMode="auto">
          <a:xfrm>
            <a:off x="3667125" y="4503420"/>
            <a:ext cx="272415" cy="1299845"/>
          </a:xfrm>
          <a:custGeom>
            <a:avLst/>
            <a:gdLst>
              <a:gd name="T0" fmla="*/ 0 w 264"/>
              <a:gd name="T1" fmla="*/ 2 h 1258"/>
              <a:gd name="T2" fmla="*/ 236 w 264"/>
              <a:gd name="T3" fmla="*/ 1258 h 1258"/>
              <a:gd name="T4" fmla="*/ 264 w 264"/>
              <a:gd name="T5" fmla="*/ 1255 h 1258"/>
              <a:gd name="T6" fmla="*/ 95 w 264"/>
              <a:gd name="T7" fmla="*/ 0 h 1258"/>
              <a:gd name="T8" fmla="*/ 0 w 264"/>
              <a:gd name="T9" fmla="*/ 2 h 1258"/>
            </a:gdLst>
            <a:ahLst/>
            <a:cxnLst>
              <a:cxn ang="0">
                <a:pos x="T0" y="T1"/>
              </a:cxn>
              <a:cxn ang="0">
                <a:pos x="T2" y="T3"/>
              </a:cxn>
              <a:cxn ang="0">
                <a:pos x="T4" y="T5"/>
              </a:cxn>
              <a:cxn ang="0">
                <a:pos x="T6" y="T7"/>
              </a:cxn>
              <a:cxn ang="0">
                <a:pos x="T8" y="T9"/>
              </a:cxn>
            </a:cxnLst>
            <a:rect l="0" t="0" r="r" b="b"/>
            <a:pathLst>
              <a:path w="264" h="1258">
                <a:moveTo>
                  <a:pt x="0" y="2"/>
                </a:moveTo>
                <a:lnTo>
                  <a:pt x="236" y="1258"/>
                </a:lnTo>
                <a:lnTo>
                  <a:pt x="264" y="1255"/>
                </a:lnTo>
                <a:lnTo>
                  <a:pt x="95" y="0"/>
                </a:lnTo>
                <a:lnTo>
                  <a:pt x="0" y="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5" name="Freeform 853"/>
          <p:cNvSpPr/>
          <p:nvPr userDrawn="1">
            <p:custDataLst>
              <p:tags r:id="rId44"/>
            </p:custDataLst>
          </p:nvPr>
        </p:nvSpPr>
        <p:spPr bwMode="auto">
          <a:xfrm>
            <a:off x="869950" y="4415155"/>
            <a:ext cx="1207770" cy="1354455"/>
          </a:xfrm>
          <a:custGeom>
            <a:avLst/>
            <a:gdLst>
              <a:gd name="T0" fmla="*/ 75 w 1169"/>
              <a:gd name="T1" fmla="*/ 0 h 1311"/>
              <a:gd name="T2" fmla="*/ 0 w 1169"/>
              <a:gd name="T3" fmla="*/ 1311 h 1311"/>
              <a:gd name="T4" fmla="*/ 1169 w 1169"/>
              <a:gd name="T5" fmla="*/ 1240 h 1311"/>
              <a:gd name="T6" fmla="*/ 1082 w 1169"/>
              <a:gd name="T7" fmla="*/ 6 h 1311"/>
              <a:gd name="T8" fmla="*/ 75 w 1169"/>
              <a:gd name="T9" fmla="*/ 0 h 1311"/>
            </a:gdLst>
            <a:ahLst/>
            <a:cxnLst>
              <a:cxn ang="0">
                <a:pos x="T0" y="T1"/>
              </a:cxn>
              <a:cxn ang="0">
                <a:pos x="T2" y="T3"/>
              </a:cxn>
              <a:cxn ang="0">
                <a:pos x="T4" y="T5"/>
              </a:cxn>
              <a:cxn ang="0">
                <a:pos x="T6" y="T7"/>
              </a:cxn>
              <a:cxn ang="0">
                <a:pos x="T8" y="T9"/>
              </a:cxn>
            </a:cxnLst>
            <a:rect l="0" t="0" r="r" b="b"/>
            <a:pathLst>
              <a:path w="1169" h="1311">
                <a:moveTo>
                  <a:pt x="75" y="0"/>
                </a:moveTo>
                <a:lnTo>
                  <a:pt x="0" y="1311"/>
                </a:lnTo>
                <a:lnTo>
                  <a:pt x="1169" y="1240"/>
                </a:lnTo>
                <a:lnTo>
                  <a:pt x="1082" y="6"/>
                </a:lnTo>
                <a:lnTo>
                  <a:pt x="7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6" name="Freeform 854"/>
          <p:cNvSpPr/>
          <p:nvPr userDrawn="1">
            <p:custDataLst>
              <p:tags r:id="rId45"/>
            </p:custDataLst>
          </p:nvPr>
        </p:nvSpPr>
        <p:spPr bwMode="auto">
          <a:xfrm>
            <a:off x="667385" y="4377055"/>
            <a:ext cx="280035" cy="1392555"/>
          </a:xfrm>
          <a:custGeom>
            <a:avLst/>
            <a:gdLst>
              <a:gd name="T0" fmla="*/ 0 w 271"/>
              <a:gd name="T1" fmla="*/ 1198 h 1348"/>
              <a:gd name="T2" fmla="*/ 196 w 271"/>
              <a:gd name="T3" fmla="*/ 1348 h 1348"/>
              <a:gd name="T4" fmla="*/ 271 w 271"/>
              <a:gd name="T5" fmla="*/ 37 h 1348"/>
              <a:gd name="T6" fmla="*/ 132 w 271"/>
              <a:gd name="T7" fmla="*/ 0 h 1348"/>
              <a:gd name="T8" fmla="*/ 0 w 271"/>
              <a:gd name="T9" fmla="*/ 1198 h 1348"/>
            </a:gdLst>
            <a:ahLst/>
            <a:cxnLst>
              <a:cxn ang="0">
                <a:pos x="T0" y="T1"/>
              </a:cxn>
              <a:cxn ang="0">
                <a:pos x="T2" y="T3"/>
              </a:cxn>
              <a:cxn ang="0">
                <a:pos x="T4" y="T5"/>
              </a:cxn>
              <a:cxn ang="0">
                <a:pos x="T6" y="T7"/>
              </a:cxn>
              <a:cxn ang="0">
                <a:pos x="T8" y="T9"/>
              </a:cxn>
            </a:cxnLst>
            <a:rect l="0" t="0" r="r" b="b"/>
            <a:pathLst>
              <a:path w="271" h="1348">
                <a:moveTo>
                  <a:pt x="0" y="1198"/>
                </a:moveTo>
                <a:lnTo>
                  <a:pt x="196" y="1348"/>
                </a:lnTo>
                <a:lnTo>
                  <a:pt x="271" y="37"/>
                </a:lnTo>
                <a:lnTo>
                  <a:pt x="132" y="0"/>
                </a:lnTo>
                <a:lnTo>
                  <a:pt x="0" y="1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7" name="Freeform 855"/>
          <p:cNvSpPr/>
          <p:nvPr userDrawn="1">
            <p:custDataLst>
              <p:tags r:id="rId46"/>
            </p:custDataLst>
          </p:nvPr>
        </p:nvSpPr>
        <p:spPr bwMode="auto">
          <a:xfrm>
            <a:off x="803910" y="4373880"/>
            <a:ext cx="1178560" cy="41275"/>
          </a:xfrm>
          <a:custGeom>
            <a:avLst/>
            <a:gdLst>
              <a:gd name="T0" fmla="*/ 0 w 1141"/>
              <a:gd name="T1" fmla="*/ 3 h 40"/>
              <a:gd name="T2" fmla="*/ 139 w 1141"/>
              <a:gd name="T3" fmla="*/ 40 h 40"/>
              <a:gd name="T4" fmla="*/ 1141 w 1141"/>
              <a:gd name="T5" fmla="*/ 35 h 40"/>
              <a:gd name="T6" fmla="*/ 911 w 1141"/>
              <a:gd name="T7" fmla="*/ 0 h 40"/>
              <a:gd name="T8" fmla="*/ 0 w 1141"/>
              <a:gd name="T9" fmla="*/ 3 h 40"/>
            </a:gdLst>
            <a:ahLst/>
            <a:cxnLst>
              <a:cxn ang="0">
                <a:pos x="T0" y="T1"/>
              </a:cxn>
              <a:cxn ang="0">
                <a:pos x="T2" y="T3"/>
              </a:cxn>
              <a:cxn ang="0">
                <a:pos x="T4" y="T5"/>
              </a:cxn>
              <a:cxn ang="0">
                <a:pos x="T6" y="T7"/>
              </a:cxn>
              <a:cxn ang="0">
                <a:pos x="T8" y="T9"/>
              </a:cxn>
            </a:cxnLst>
            <a:rect l="0" t="0" r="r" b="b"/>
            <a:pathLst>
              <a:path w="1141" h="40">
                <a:moveTo>
                  <a:pt x="0" y="3"/>
                </a:moveTo>
                <a:lnTo>
                  <a:pt x="139" y="40"/>
                </a:lnTo>
                <a:lnTo>
                  <a:pt x="1141" y="35"/>
                </a:lnTo>
                <a:lnTo>
                  <a:pt x="911" y="0"/>
                </a:lnTo>
                <a:lnTo>
                  <a:pt x="0" y="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8" name="Freeform 856"/>
          <p:cNvSpPr/>
          <p:nvPr userDrawn="1">
            <p:custDataLst>
              <p:tags r:id="rId47"/>
            </p:custDataLst>
          </p:nvPr>
        </p:nvSpPr>
        <p:spPr bwMode="auto">
          <a:xfrm>
            <a:off x="1208405" y="4003040"/>
            <a:ext cx="462915" cy="415290"/>
          </a:xfrm>
          <a:custGeom>
            <a:avLst/>
            <a:gdLst>
              <a:gd name="T0" fmla="*/ 382 w 913"/>
              <a:gd name="T1" fmla="*/ 46 h 817"/>
              <a:gd name="T2" fmla="*/ 0 w 913"/>
              <a:gd name="T3" fmla="*/ 817 h 817"/>
              <a:gd name="T4" fmla="*/ 231 w 913"/>
              <a:gd name="T5" fmla="*/ 813 h 817"/>
              <a:gd name="T6" fmla="*/ 361 w 913"/>
              <a:gd name="T7" fmla="*/ 212 h 817"/>
              <a:gd name="T8" fmla="*/ 582 w 913"/>
              <a:gd name="T9" fmla="*/ 814 h 817"/>
              <a:gd name="T10" fmla="*/ 913 w 913"/>
              <a:gd name="T11" fmla="*/ 812 h 817"/>
              <a:gd name="T12" fmla="*/ 382 w 913"/>
              <a:gd name="T13" fmla="*/ 46 h 817"/>
            </a:gdLst>
            <a:ahLst/>
            <a:cxnLst>
              <a:cxn ang="0">
                <a:pos x="T0" y="T1"/>
              </a:cxn>
              <a:cxn ang="0">
                <a:pos x="T2" y="T3"/>
              </a:cxn>
              <a:cxn ang="0">
                <a:pos x="T4" y="T5"/>
              </a:cxn>
              <a:cxn ang="0">
                <a:pos x="T6" y="T7"/>
              </a:cxn>
              <a:cxn ang="0">
                <a:pos x="T8" y="T9"/>
              </a:cxn>
              <a:cxn ang="0">
                <a:pos x="T10" y="T11"/>
              </a:cxn>
              <a:cxn ang="0">
                <a:pos x="T12" y="T13"/>
              </a:cxn>
            </a:cxnLst>
            <a:rect l="0" t="0" r="r" b="b"/>
            <a:pathLst>
              <a:path w="913" h="817">
                <a:moveTo>
                  <a:pt x="382" y="46"/>
                </a:moveTo>
                <a:cubicBezTo>
                  <a:pt x="59" y="92"/>
                  <a:pt x="0" y="817"/>
                  <a:pt x="0" y="817"/>
                </a:cubicBezTo>
                <a:cubicBezTo>
                  <a:pt x="231" y="813"/>
                  <a:pt x="231" y="813"/>
                  <a:pt x="231" y="813"/>
                </a:cubicBezTo>
                <a:cubicBezTo>
                  <a:pt x="231" y="813"/>
                  <a:pt x="205" y="328"/>
                  <a:pt x="361" y="212"/>
                </a:cubicBezTo>
                <a:cubicBezTo>
                  <a:pt x="517" y="97"/>
                  <a:pt x="582" y="814"/>
                  <a:pt x="582" y="814"/>
                </a:cubicBezTo>
                <a:cubicBezTo>
                  <a:pt x="913" y="812"/>
                  <a:pt x="913" y="812"/>
                  <a:pt x="913" y="812"/>
                </a:cubicBezTo>
                <a:cubicBezTo>
                  <a:pt x="913" y="812"/>
                  <a:pt x="706" y="0"/>
                  <a:pt x="382" y="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9" name="Freeform 857"/>
          <p:cNvSpPr/>
          <p:nvPr userDrawn="1">
            <p:custDataLst>
              <p:tags r:id="rId48"/>
            </p:custDataLst>
          </p:nvPr>
        </p:nvSpPr>
        <p:spPr bwMode="auto">
          <a:xfrm>
            <a:off x="1269365" y="4029075"/>
            <a:ext cx="308610" cy="388620"/>
          </a:xfrm>
          <a:custGeom>
            <a:avLst/>
            <a:gdLst>
              <a:gd name="T0" fmla="*/ 255 w 609"/>
              <a:gd name="T1" fmla="*/ 80 h 764"/>
              <a:gd name="T2" fmla="*/ 0 w 609"/>
              <a:gd name="T3" fmla="*/ 762 h 764"/>
              <a:gd name="T4" fmla="*/ 111 w 609"/>
              <a:gd name="T5" fmla="*/ 762 h 764"/>
              <a:gd name="T6" fmla="*/ 241 w 609"/>
              <a:gd name="T7" fmla="*/ 162 h 764"/>
              <a:gd name="T8" fmla="*/ 462 w 609"/>
              <a:gd name="T9" fmla="*/ 763 h 764"/>
              <a:gd name="T10" fmla="*/ 559 w 609"/>
              <a:gd name="T11" fmla="*/ 764 h 764"/>
              <a:gd name="T12" fmla="*/ 609 w 609"/>
              <a:gd name="T13" fmla="*/ 763 h 764"/>
              <a:gd name="T14" fmla="*/ 255 w 609"/>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764">
                <a:moveTo>
                  <a:pt x="255" y="80"/>
                </a:moveTo>
                <a:cubicBezTo>
                  <a:pt x="14" y="210"/>
                  <a:pt x="0" y="762"/>
                  <a:pt x="0" y="762"/>
                </a:cubicBezTo>
                <a:cubicBezTo>
                  <a:pt x="111" y="762"/>
                  <a:pt x="111" y="762"/>
                  <a:pt x="111" y="762"/>
                </a:cubicBezTo>
                <a:cubicBezTo>
                  <a:pt x="110" y="755"/>
                  <a:pt x="87" y="277"/>
                  <a:pt x="241" y="162"/>
                </a:cubicBezTo>
                <a:cubicBezTo>
                  <a:pt x="395" y="48"/>
                  <a:pt x="461" y="745"/>
                  <a:pt x="462" y="763"/>
                </a:cubicBezTo>
                <a:cubicBezTo>
                  <a:pt x="559" y="764"/>
                  <a:pt x="559" y="764"/>
                  <a:pt x="559" y="764"/>
                </a:cubicBezTo>
                <a:cubicBezTo>
                  <a:pt x="609" y="763"/>
                  <a:pt x="609" y="763"/>
                  <a:pt x="609" y="763"/>
                </a:cubicBezTo>
                <a:cubicBezTo>
                  <a:pt x="481" y="0"/>
                  <a:pt x="255" y="80"/>
                  <a:pt x="255" y="8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858"/>
          <p:cNvSpPr/>
          <p:nvPr userDrawn="1">
            <p:custDataLst>
              <p:tags r:id="rId49"/>
            </p:custDataLst>
          </p:nvPr>
        </p:nvSpPr>
        <p:spPr bwMode="auto">
          <a:xfrm>
            <a:off x="1061720" y="4619625"/>
            <a:ext cx="1388745" cy="1191260"/>
          </a:xfrm>
          <a:custGeom>
            <a:avLst/>
            <a:gdLst>
              <a:gd name="T0" fmla="*/ 165 w 1344"/>
              <a:gd name="T1" fmla="*/ 0 h 1153"/>
              <a:gd name="T2" fmla="*/ 0 w 1344"/>
              <a:gd name="T3" fmla="*/ 1085 h 1153"/>
              <a:gd name="T4" fmla="*/ 88 w 1344"/>
              <a:gd name="T5" fmla="*/ 1096 h 1153"/>
              <a:gd name="T6" fmla="*/ 1344 w 1344"/>
              <a:gd name="T7" fmla="*/ 1153 h 1153"/>
              <a:gd name="T8" fmla="*/ 1220 w 1344"/>
              <a:gd name="T9" fmla="*/ 36 h 1153"/>
              <a:gd name="T10" fmla="*/ 165 w 1344"/>
              <a:gd name="T11" fmla="*/ 0 h 1153"/>
            </a:gdLst>
            <a:ahLst/>
            <a:cxnLst>
              <a:cxn ang="0">
                <a:pos x="T0" y="T1"/>
              </a:cxn>
              <a:cxn ang="0">
                <a:pos x="T2" y="T3"/>
              </a:cxn>
              <a:cxn ang="0">
                <a:pos x="T4" y="T5"/>
              </a:cxn>
              <a:cxn ang="0">
                <a:pos x="T6" y="T7"/>
              </a:cxn>
              <a:cxn ang="0">
                <a:pos x="T8" y="T9"/>
              </a:cxn>
              <a:cxn ang="0">
                <a:pos x="T10" y="T11"/>
              </a:cxn>
            </a:cxnLst>
            <a:rect l="0" t="0" r="r" b="b"/>
            <a:pathLst>
              <a:path w="1344" h="1153">
                <a:moveTo>
                  <a:pt x="165" y="0"/>
                </a:moveTo>
                <a:lnTo>
                  <a:pt x="0" y="1085"/>
                </a:lnTo>
                <a:lnTo>
                  <a:pt x="88" y="1096"/>
                </a:lnTo>
                <a:lnTo>
                  <a:pt x="1344" y="1153"/>
                </a:lnTo>
                <a:lnTo>
                  <a:pt x="1220" y="36"/>
                </a:lnTo>
                <a:lnTo>
                  <a:pt x="165"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1" name="Freeform 859"/>
          <p:cNvSpPr/>
          <p:nvPr userDrawn="1">
            <p:custDataLst>
              <p:tags r:id="rId50"/>
            </p:custDataLst>
          </p:nvPr>
        </p:nvSpPr>
        <p:spPr bwMode="auto">
          <a:xfrm>
            <a:off x="2322195" y="4619625"/>
            <a:ext cx="417195" cy="1192530"/>
          </a:xfrm>
          <a:custGeom>
            <a:avLst/>
            <a:gdLst>
              <a:gd name="T0" fmla="*/ 0 w 404"/>
              <a:gd name="T1" fmla="*/ 36 h 1154"/>
              <a:gd name="T2" fmla="*/ 124 w 404"/>
              <a:gd name="T3" fmla="*/ 1154 h 1154"/>
              <a:gd name="T4" fmla="*/ 404 w 404"/>
              <a:gd name="T5" fmla="*/ 1007 h 1154"/>
              <a:gd name="T6" fmla="*/ 174 w 404"/>
              <a:gd name="T7" fmla="*/ 0 h 1154"/>
              <a:gd name="T8" fmla="*/ 0 w 404"/>
              <a:gd name="T9" fmla="*/ 36 h 1154"/>
            </a:gdLst>
            <a:ahLst/>
            <a:cxnLst>
              <a:cxn ang="0">
                <a:pos x="T0" y="T1"/>
              </a:cxn>
              <a:cxn ang="0">
                <a:pos x="T2" y="T3"/>
              </a:cxn>
              <a:cxn ang="0">
                <a:pos x="T4" y="T5"/>
              </a:cxn>
              <a:cxn ang="0">
                <a:pos x="T6" y="T7"/>
              </a:cxn>
              <a:cxn ang="0">
                <a:pos x="T8" y="T9"/>
              </a:cxn>
            </a:cxnLst>
            <a:rect l="0" t="0" r="r" b="b"/>
            <a:pathLst>
              <a:path w="404" h="1154">
                <a:moveTo>
                  <a:pt x="0" y="36"/>
                </a:moveTo>
                <a:lnTo>
                  <a:pt x="124" y="1154"/>
                </a:lnTo>
                <a:lnTo>
                  <a:pt x="404" y="1007"/>
                </a:lnTo>
                <a:lnTo>
                  <a:pt x="174" y="0"/>
                </a:lnTo>
                <a:lnTo>
                  <a:pt x="0" y="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2" name="Freeform 860"/>
          <p:cNvSpPr/>
          <p:nvPr userDrawn="1">
            <p:custDataLst>
              <p:tags r:id="rId51"/>
            </p:custDataLst>
          </p:nvPr>
        </p:nvSpPr>
        <p:spPr bwMode="auto">
          <a:xfrm>
            <a:off x="1232535" y="4571365"/>
            <a:ext cx="1269365" cy="85725"/>
          </a:xfrm>
          <a:custGeom>
            <a:avLst/>
            <a:gdLst>
              <a:gd name="T0" fmla="*/ 0 w 1229"/>
              <a:gd name="T1" fmla="*/ 47 h 83"/>
              <a:gd name="T2" fmla="*/ 1055 w 1229"/>
              <a:gd name="T3" fmla="*/ 83 h 83"/>
              <a:gd name="T4" fmla="*/ 1229 w 1229"/>
              <a:gd name="T5" fmla="*/ 47 h 83"/>
              <a:gd name="T6" fmla="*/ 118 w 1229"/>
              <a:gd name="T7" fmla="*/ 0 h 83"/>
              <a:gd name="T8" fmla="*/ 0 w 1229"/>
              <a:gd name="T9" fmla="*/ 47 h 83"/>
            </a:gdLst>
            <a:ahLst/>
            <a:cxnLst>
              <a:cxn ang="0">
                <a:pos x="T0" y="T1"/>
              </a:cxn>
              <a:cxn ang="0">
                <a:pos x="T2" y="T3"/>
              </a:cxn>
              <a:cxn ang="0">
                <a:pos x="T4" y="T5"/>
              </a:cxn>
              <a:cxn ang="0">
                <a:pos x="T6" y="T7"/>
              </a:cxn>
              <a:cxn ang="0">
                <a:pos x="T8" y="T9"/>
              </a:cxn>
            </a:cxnLst>
            <a:rect l="0" t="0" r="r" b="b"/>
            <a:pathLst>
              <a:path w="1229" h="83">
                <a:moveTo>
                  <a:pt x="0" y="47"/>
                </a:moveTo>
                <a:lnTo>
                  <a:pt x="1055" y="83"/>
                </a:lnTo>
                <a:lnTo>
                  <a:pt x="1229" y="47"/>
                </a:lnTo>
                <a:lnTo>
                  <a:pt x="118" y="0"/>
                </a:lnTo>
                <a:lnTo>
                  <a:pt x="0" y="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3" name="Freeform 861"/>
          <p:cNvSpPr/>
          <p:nvPr userDrawn="1">
            <p:custDataLst>
              <p:tags r:id="rId52"/>
            </p:custDataLst>
          </p:nvPr>
        </p:nvSpPr>
        <p:spPr bwMode="auto">
          <a:xfrm>
            <a:off x="1616710" y="4262120"/>
            <a:ext cx="451485" cy="391795"/>
          </a:xfrm>
          <a:custGeom>
            <a:avLst/>
            <a:gdLst>
              <a:gd name="T0" fmla="*/ 452 w 889"/>
              <a:gd name="T1" fmla="*/ 16 h 771"/>
              <a:gd name="T2" fmla="*/ 0 w 889"/>
              <a:gd name="T3" fmla="*/ 749 h 771"/>
              <a:gd name="T4" fmla="*/ 216 w 889"/>
              <a:gd name="T5" fmla="*/ 762 h 771"/>
              <a:gd name="T6" fmla="*/ 493 w 889"/>
              <a:gd name="T7" fmla="*/ 169 h 771"/>
              <a:gd name="T8" fmla="*/ 622 w 889"/>
              <a:gd name="T9" fmla="*/ 741 h 771"/>
              <a:gd name="T10" fmla="*/ 889 w 889"/>
              <a:gd name="T11" fmla="*/ 771 h 771"/>
              <a:gd name="T12" fmla="*/ 452 w 889"/>
              <a:gd name="T13" fmla="*/ 16 h 771"/>
            </a:gdLst>
            <a:ahLst/>
            <a:cxnLst>
              <a:cxn ang="0">
                <a:pos x="T0" y="T1"/>
              </a:cxn>
              <a:cxn ang="0">
                <a:pos x="T2" y="T3"/>
              </a:cxn>
              <a:cxn ang="0">
                <a:pos x="T4" y="T5"/>
              </a:cxn>
              <a:cxn ang="0">
                <a:pos x="T6" y="T7"/>
              </a:cxn>
              <a:cxn ang="0">
                <a:pos x="T8" y="T9"/>
              </a:cxn>
              <a:cxn ang="0">
                <a:pos x="T10" y="T11"/>
              </a:cxn>
              <a:cxn ang="0">
                <a:pos x="T12" y="T13"/>
              </a:cxn>
            </a:cxnLst>
            <a:rect l="0" t="0" r="r" b="b"/>
            <a:pathLst>
              <a:path w="889" h="771">
                <a:moveTo>
                  <a:pt x="452" y="16"/>
                </a:moveTo>
                <a:cubicBezTo>
                  <a:pt x="49" y="0"/>
                  <a:pt x="0" y="749"/>
                  <a:pt x="0" y="749"/>
                </a:cubicBezTo>
                <a:cubicBezTo>
                  <a:pt x="216" y="762"/>
                  <a:pt x="216" y="762"/>
                  <a:pt x="216" y="762"/>
                </a:cubicBezTo>
                <a:cubicBezTo>
                  <a:pt x="293" y="418"/>
                  <a:pt x="355" y="137"/>
                  <a:pt x="493" y="169"/>
                </a:cubicBezTo>
                <a:cubicBezTo>
                  <a:pt x="631" y="202"/>
                  <a:pt x="622" y="741"/>
                  <a:pt x="622" y="741"/>
                </a:cubicBezTo>
                <a:cubicBezTo>
                  <a:pt x="889" y="771"/>
                  <a:pt x="889" y="771"/>
                  <a:pt x="889" y="771"/>
                </a:cubicBezTo>
                <a:cubicBezTo>
                  <a:pt x="889" y="771"/>
                  <a:pt x="855" y="33"/>
                  <a:pt x="452"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4" name="Freeform 862"/>
          <p:cNvSpPr/>
          <p:nvPr userDrawn="1">
            <p:custDataLst>
              <p:tags r:id="rId53"/>
            </p:custDataLst>
          </p:nvPr>
        </p:nvSpPr>
        <p:spPr bwMode="auto">
          <a:xfrm>
            <a:off x="1694180" y="4264660"/>
            <a:ext cx="300355" cy="380365"/>
          </a:xfrm>
          <a:custGeom>
            <a:avLst/>
            <a:gdLst>
              <a:gd name="T0" fmla="*/ 261 w 593"/>
              <a:gd name="T1" fmla="*/ 89 h 749"/>
              <a:gd name="T2" fmla="*/ 0 w 593"/>
              <a:gd name="T3" fmla="*/ 748 h 749"/>
              <a:gd name="T4" fmla="*/ 87 w 593"/>
              <a:gd name="T5" fmla="*/ 740 h 749"/>
              <a:gd name="T6" fmla="*/ 340 w 593"/>
              <a:gd name="T7" fmla="*/ 165 h 749"/>
              <a:gd name="T8" fmla="*/ 469 w 593"/>
              <a:gd name="T9" fmla="*/ 737 h 749"/>
              <a:gd name="T10" fmla="*/ 593 w 593"/>
              <a:gd name="T11" fmla="*/ 749 h 749"/>
              <a:gd name="T12" fmla="*/ 261 w 593"/>
              <a:gd name="T13" fmla="*/ 89 h 749"/>
            </a:gdLst>
            <a:ahLst/>
            <a:cxnLst>
              <a:cxn ang="0">
                <a:pos x="T0" y="T1"/>
              </a:cxn>
              <a:cxn ang="0">
                <a:pos x="T2" y="T3"/>
              </a:cxn>
              <a:cxn ang="0">
                <a:pos x="T4" y="T5"/>
              </a:cxn>
              <a:cxn ang="0">
                <a:pos x="T6" y="T7"/>
              </a:cxn>
              <a:cxn ang="0">
                <a:pos x="T8" y="T9"/>
              </a:cxn>
              <a:cxn ang="0">
                <a:pos x="T10" y="T11"/>
              </a:cxn>
              <a:cxn ang="0">
                <a:pos x="T12" y="T13"/>
              </a:cxn>
            </a:cxnLst>
            <a:rect l="0" t="0" r="r" b="b"/>
            <a:pathLst>
              <a:path w="593" h="749">
                <a:moveTo>
                  <a:pt x="261" y="89"/>
                </a:moveTo>
                <a:cubicBezTo>
                  <a:pt x="47" y="179"/>
                  <a:pt x="0" y="748"/>
                  <a:pt x="0" y="748"/>
                </a:cubicBezTo>
                <a:cubicBezTo>
                  <a:pt x="87" y="740"/>
                  <a:pt x="87" y="740"/>
                  <a:pt x="87" y="740"/>
                </a:cubicBezTo>
                <a:cubicBezTo>
                  <a:pt x="168" y="75"/>
                  <a:pt x="340" y="165"/>
                  <a:pt x="340" y="165"/>
                </a:cubicBezTo>
                <a:cubicBezTo>
                  <a:pt x="513" y="149"/>
                  <a:pt x="469" y="737"/>
                  <a:pt x="469" y="737"/>
                </a:cubicBezTo>
                <a:cubicBezTo>
                  <a:pt x="593" y="749"/>
                  <a:pt x="593" y="749"/>
                  <a:pt x="593" y="749"/>
                </a:cubicBezTo>
                <a:cubicBezTo>
                  <a:pt x="561" y="0"/>
                  <a:pt x="261" y="89"/>
                  <a:pt x="26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6" name="Freeform 863"/>
          <p:cNvSpPr/>
          <p:nvPr userDrawn="1">
            <p:custDataLst>
              <p:tags r:id="rId54"/>
            </p:custDataLst>
          </p:nvPr>
        </p:nvSpPr>
        <p:spPr bwMode="auto">
          <a:xfrm>
            <a:off x="3620770" y="3037205"/>
            <a:ext cx="715010" cy="698500"/>
          </a:xfrm>
          <a:custGeom>
            <a:avLst/>
            <a:gdLst>
              <a:gd name="T0" fmla="*/ 572 w 1408"/>
              <a:gd name="T1" fmla="*/ 793 h 1376"/>
              <a:gd name="T2" fmla="*/ 552 w 1408"/>
              <a:gd name="T3" fmla="*/ 632 h 1376"/>
              <a:gd name="T4" fmla="*/ 592 w 1408"/>
              <a:gd name="T5" fmla="*/ 504 h 1376"/>
              <a:gd name="T6" fmla="*/ 314 w 1408"/>
              <a:gd name="T7" fmla="*/ 127 h 1376"/>
              <a:gd name="T8" fmla="*/ 65 w 1408"/>
              <a:gd name="T9" fmla="*/ 107 h 1376"/>
              <a:gd name="T10" fmla="*/ 343 w 1408"/>
              <a:gd name="T11" fmla="*/ 1352 h 1376"/>
              <a:gd name="T12" fmla="*/ 1408 w 1408"/>
              <a:gd name="T13" fmla="*/ 685 h 1376"/>
              <a:gd name="T14" fmla="*/ 1239 w 1408"/>
              <a:gd name="T15" fmla="*/ 396 h 1376"/>
              <a:gd name="T16" fmla="*/ 572 w 1408"/>
              <a:gd name="T17" fmla="*/ 79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376">
                <a:moveTo>
                  <a:pt x="572" y="793"/>
                </a:moveTo>
                <a:cubicBezTo>
                  <a:pt x="552" y="632"/>
                  <a:pt x="552" y="632"/>
                  <a:pt x="552" y="632"/>
                </a:cubicBezTo>
                <a:cubicBezTo>
                  <a:pt x="552" y="632"/>
                  <a:pt x="572" y="573"/>
                  <a:pt x="592" y="504"/>
                </a:cubicBezTo>
                <a:cubicBezTo>
                  <a:pt x="612" y="436"/>
                  <a:pt x="418" y="254"/>
                  <a:pt x="314" y="127"/>
                </a:cubicBezTo>
                <a:cubicBezTo>
                  <a:pt x="209" y="0"/>
                  <a:pt x="65" y="107"/>
                  <a:pt x="65" y="107"/>
                </a:cubicBezTo>
                <a:cubicBezTo>
                  <a:pt x="0" y="622"/>
                  <a:pt x="304" y="1327"/>
                  <a:pt x="343" y="1352"/>
                </a:cubicBezTo>
                <a:cubicBezTo>
                  <a:pt x="383" y="1376"/>
                  <a:pt x="1408" y="685"/>
                  <a:pt x="1408" y="685"/>
                </a:cubicBezTo>
                <a:cubicBezTo>
                  <a:pt x="1239" y="396"/>
                  <a:pt x="1239" y="396"/>
                  <a:pt x="1239" y="396"/>
                </a:cubicBezTo>
                <a:lnTo>
                  <a:pt x="572" y="79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7" name="Freeform 864"/>
          <p:cNvSpPr/>
          <p:nvPr userDrawn="1">
            <p:custDataLst>
              <p:tags r:id="rId55"/>
            </p:custDataLst>
          </p:nvPr>
        </p:nvSpPr>
        <p:spPr bwMode="auto">
          <a:xfrm>
            <a:off x="3887470" y="3963670"/>
            <a:ext cx="782955" cy="1431290"/>
          </a:xfrm>
          <a:custGeom>
            <a:avLst/>
            <a:gdLst>
              <a:gd name="T0" fmla="*/ 0 w 1542"/>
              <a:gd name="T1" fmla="*/ 0 h 2817"/>
              <a:gd name="T2" fmla="*/ 736 w 1542"/>
              <a:gd name="T3" fmla="*/ 716 h 2817"/>
              <a:gd name="T4" fmla="*/ 766 w 1542"/>
              <a:gd name="T5" fmla="*/ 2817 h 2817"/>
              <a:gd name="T6" fmla="*/ 1542 w 1542"/>
              <a:gd name="T7" fmla="*/ 2803 h 2817"/>
              <a:gd name="T8" fmla="*/ 1430 w 1542"/>
              <a:gd name="T9" fmla="*/ 554 h 2817"/>
              <a:gd name="T10" fmla="*/ 0 w 1542"/>
              <a:gd name="T11" fmla="*/ 0 h 2817"/>
            </a:gdLst>
            <a:ahLst/>
            <a:cxnLst>
              <a:cxn ang="0">
                <a:pos x="T0" y="T1"/>
              </a:cxn>
              <a:cxn ang="0">
                <a:pos x="T2" y="T3"/>
              </a:cxn>
              <a:cxn ang="0">
                <a:pos x="T4" y="T5"/>
              </a:cxn>
              <a:cxn ang="0">
                <a:pos x="T6" y="T7"/>
              </a:cxn>
              <a:cxn ang="0">
                <a:pos x="T8" y="T9"/>
              </a:cxn>
              <a:cxn ang="0">
                <a:pos x="T10" y="T11"/>
              </a:cxn>
            </a:cxnLst>
            <a:rect l="0" t="0" r="r" b="b"/>
            <a:pathLst>
              <a:path w="1542" h="2817">
                <a:moveTo>
                  <a:pt x="0" y="0"/>
                </a:moveTo>
                <a:cubicBezTo>
                  <a:pt x="52" y="139"/>
                  <a:pt x="736" y="716"/>
                  <a:pt x="736" y="716"/>
                </a:cubicBezTo>
                <a:cubicBezTo>
                  <a:pt x="766" y="2817"/>
                  <a:pt x="766" y="2817"/>
                  <a:pt x="766" y="2817"/>
                </a:cubicBezTo>
                <a:cubicBezTo>
                  <a:pt x="1542" y="2803"/>
                  <a:pt x="1542" y="2803"/>
                  <a:pt x="1542" y="2803"/>
                </a:cubicBezTo>
                <a:cubicBezTo>
                  <a:pt x="1542" y="2803"/>
                  <a:pt x="1505" y="966"/>
                  <a:pt x="1430" y="554"/>
                </a:cubicBezTo>
                <a:cubicBezTo>
                  <a:pt x="1356" y="143"/>
                  <a:pt x="0" y="0"/>
                  <a:pt x="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8" name="Freeform 865"/>
          <p:cNvSpPr/>
          <p:nvPr userDrawn="1">
            <p:custDataLst>
              <p:tags r:id="rId56"/>
            </p:custDataLst>
          </p:nvPr>
        </p:nvSpPr>
        <p:spPr bwMode="auto">
          <a:xfrm>
            <a:off x="2538095" y="3976370"/>
            <a:ext cx="363855" cy="1840230"/>
          </a:xfrm>
          <a:custGeom>
            <a:avLst/>
            <a:gdLst>
              <a:gd name="T0" fmla="*/ 0 w 352"/>
              <a:gd name="T1" fmla="*/ 1777 h 1781"/>
              <a:gd name="T2" fmla="*/ 66 w 352"/>
              <a:gd name="T3" fmla="*/ 1781 h 1781"/>
              <a:gd name="T4" fmla="*/ 352 w 352"/>
              <a:gd name="T5" fmla="*/ 7 h 1781"/>
              <a:gd name="T6" fmla="*/ 293 w 352"/>
              <a:gd name="T7" fmla="*/ 0 h 1781"/>
              <a:gd name="T8" fmla="*/ 0 w 352"/>
              <a:gd name="T9" fmla="*/ 1777 h 1781"/>
            </a:gdLst>
            <a:ahLst/>
            <a:cxnLst>
              <a:cxn ang="0">
                <a:pos x="T0" y="T1"/>
              </a:cxn>
              <a:cxn ang="0">
                <a:pos x="T2" y="T3"/>
              </a:cxn>
              <a:cxn ang="0">
                <a:pos x="T4" y="T5"/>
              </a:cxn>
              <a:cxn ang="0">
                <a:pos x="T6" y="T7"/>
              </a:cxn>
              <a:cxn ang="0">
                <a:pos x="T8" y="T9"/>
              </a:cxn>
            </a:cxnLst>
            <a:rect l="0" t="0" r="r" b="b"/>
            <a:pathLst>
              <a:path w="352" h="1781">
                <a:moveTo>
                  <a:pt x="0" y="1777"/>
                </a:moveTo>
                <a:lnTo>
                  <a:pt x="66" y="1781"/>
                </a:lnTo>
                <a:lnTo>
                  <a:pt x="352" y="7"/>
                </a:lnTo>
                <a:lnTo>
                  <a:pt x="293" y="0"/>
                </a:lnTo>
                <a:lnTo>
                  <a:pt x="0" y="17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9" name="Freeform 866"/>
          <p:cNvSpPr/>
          <p:nvPr userDrawn="1">
            <p:custDataLst>
              <p:tags r:id="rId57"/>
            </p:custDataLst>
          </p:nvPr>
        </p:nvSpPr>
        <p:spPr bwMode="auto">
          <a:xfrm>
            <a:off x="4777105" y="3973195"/>
            <a:ext cx="393700" cy="1843405"/>
          </a:xfrm>
          <a:custGeom>
            <a:avLst/>
            <a:gdLst>
              <a:gd name="T0" fmla="*/ 0 w 381"/>
              <a:gd name="T1" fmla="*/ 0 h 1784"/>
              <a:gd name="T2" fmla="*/ 312 w 381"/>
              <a:gd name="T3" fmla="*/ 1784 h 1784"/>
              <a:gd name="T4" fmla="*/ 381 w 381"/>
              <a:gd name="T5" fmla="*/ 1784 h 1784"/>
              <a:gd name="T6" fmla="*/ 66 w 381"/>
              <a:gd name="T7" fmla="*/ 3 h 1784"/>
              <a:gd name="T8" fmla="*/ 0 w 381"/>
              <a:gd name="T9" fmla="*/ 0 h 1784"/>
            </a:gdLst>
            <a:ahLst/>
            <a:cxnLst>
              <a:cxn ang="0">
                <a:pos x="T0" y="T1"/>
              </a:cxn>
              <a:cxn ang="0">
                <a:pos x="T2" y="T3"/>
              </a:cxn>
              <a:cxn ang="0">
                <a:pos x="T4" y="T5"/>
              </a:cxn>
              <a:cxn ang="0">
                <a:pos x="T6" y="T7"/>
              </a:cxn>
              <a:cxn ang="0">
                <a:pos x="T8" y="T9"/>
              </a:cxn>
            </a:cxnLst>
            <a:rect l="0" t="0" r="r" b="b"/>
            <a:pathLst>
              <a:path w="381" h="1784">
                <a:moveTo>
                  <a:pt x="0" y="0"/>
                </a:moveTo>
                <a:lnTo>
                  <a:pt x="312" y="1784"/>
                </a:lnTo>
                <a:lnTo>
                  <a:pt x="381" y="1784"/>
                </a:lnTo>
                <a:lnTo>
                  <a:pt x="66" y="3"/>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0" name="Freeform 867"/>
          <p:cNvSpPr/>
          <p:nvPr userDrawn="1">
            <p:custDataLst>
              <p:tags r:id="rId58"/>
            </p:custDataLst>
          </p:nvPr>
        </p:nvSpPr>
        <p:spPr bwMode="auto">
          <a:xfrm>
            <a:off x="3653790" y="5467985"/>
            <a:ext cx="232410" cy="372745"/>
          </a:xfrm>
          <a:custGeom>
            <a:avLst/>
            <a:gdLst>
              <a:gd name="T0" fmla="*/ 271 w 458"/>
              <a:gd name="T1" fmla="*/ 24 h 735"/>
              <a:gd name="T2" fmla="*/ 94 w 458"/>
              <a:gd name="T3" fmla="*/ 78 h 735"/>
              <a:gd name="T4" fmla="*/ 0 w 458"/>
              <a:gd name="T5" fmla="*/ 225 h 735"/>
              <a:gd name="T6" fmla="*/ 55 w 458"/>
              <a:gd name="T7" fmla="*/ 299 h 735"/>
              <a:gd name="T8" fmla="*/ 164 w 458"/>
              <a:gd name="T9" fmla="*/ 230 h 735"/>
              <a:gd name="T10" fmla="*/ 159 w 458"/>
              <a:gd name="T11" fmla="*/ 353 h 735"/>
              <a:gd name="T12" fmla="*/ 199 w 458"/>
              <a:gd name="T13" fmla="*/ 573 h 735"/>
              <a:gd name="T14" fmla="*/ 408 w 458"/>
              <a:gd name="T15" fmla="*/ 730 h 735"/>
              <a:gd name="T16" fmla="*/ 428 w 458"/>
              <a:gd name="T17" fmla="*/ 514 h 735"/>
              <a:gd name="T18" fmla="*/ 271 w 458"/>
              <a:gd name="T19" fmla="*/ 2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35">
                <a:moveTo>
                  <a:pt x="271" y="24"/>
                </a:moveTo>
                <a:cubicBezTo>
                  <a:pt x="271" y="24"/>
                  <a:pt x="159" y="0"/>
                  <a:pt x="94" y="78"/>
                </a:cubicBezTo>
                <a:cubicBezTo>
                  <a:pt x="0" y="225"/>
                  <a:pt x="0" y="225"/>
                  <a:pt x="0" y="225"/>
                </a:cubicBezTo>
                <a:cubicBezTo>
                  <a:pt x="55" y="299"/>
                  <a:pt x="55" y="299"/>
                  <a:pt x="55" y="299"/>
                </a:cubicBezTo>
                <a:cubicBezTo>
                  <a:pt x="164" y="230"/>
                  <a:pt x="164" y="230"/>
                  <a:pt x="164" y="230"/>
                </a:cubicBezTo>
                <a:cubicBezTo>
                  <a:pt x="164" y="230"/>
                  <a:pt x="154" y="245"/>
                  <a:pt x="159" y="353"/>
                </a:cubicBezTo>
                <a:cubicBezTo>
                  <a:pt x="164" y="460"/>
                  <a:pt x="124" y="475"/>
                  <a:pt x="199" y="573"/>
                </a:cubicBezTo>
                <a:cubicBezTo>
                  <a:pt x="274" y="671"/>
                  <a:pt x="358" y="735"/>
                  <a:pt x="408" y="730"/>
                </a:cubicBezTo>
                <a:cubicBezTo>
                  <a:pt x="458" y="725"/>
                  <a:pt x="428" y="514"/>
                  <a:pt x="428" y="514"/>
                </a:cubicBezTo>
                <a:lnTo>
                  <a:pt x="271"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1" name="Freeform 868"/>
          <p:cNvSpPr/>
          <p:nvPr userDrawn="1">
            <p:custDataLst>
              <p:tags r:id="rId59"/>
            </p:custDataLst>
          </p:nvPr>
        </p:nvSpPr>
        <p:spPr bwMode="auto">
          <a:xfrm>
            <a:off x="4401820" y="5560060"/>
            <a:ext cx="323215" cy="268605"/>
          </a:xfrm>
          <a:custGeom>
            <a:avLst/>
            <a:gdLst>
              <a:gd name="T0" fmla="*/ 513 w 637"/>
              <a:gd name="T1" fmla="*/ 324 h 529"/>
              <a:gd name="T2" fmla="*/ 448 w 637"/>
              <a:gd name="T3" fmla="*/ 289 h 529"/>
              <a:gd name="T4" fmla="*/ 130 w 637"/>
              <a:gd name="T5" fmla="*/ 0 h 529"/>
              <a:gd name="T6" fmla="*/ 0 w 637"/>
              <a:gd name="T7" fmla="*/ 103 h 529"/>
              <a:gd name="T8" fmla="*/ 40 w 637"/>
              <a:gd name="T9" fmla="*/ 265 h 529"/>
              <a:gd name="T10" fmla="*/ 55 w 637"/>
              <a:gd name="T11" fmla="*/ 451 h 529"/>
              <a:gd name="T12" fmla="*/ 165 w 637"/>
              <a:gd name="T13" fmla="*/ 456 h 529"/>
              <a:gd name="T14" fmla="*/ 170 w 637"/>
              <a:gd name="T15" fmla="*/ 294 h 529"/>
              <a:gd name="T16" fmla="*/ 229 w 637"/>
              <a:gd name="T17" fmla="*/ 348 h 529"/>
              <a:gd name="T18" fmla="*/ 314 w 637"/>
              <a:gd name="T19" fmla="*/ 505 h 529"/>
              <a:gd name="T20" fmla="*/ 612 w 637"/>
              <a:gd name="T21" fmla="*/ 505 h 529"/>
              <a:gd name="T22" fmla="*/ 513 w 637"/>
              <a:gd name="T23" fmla="*/ 3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529">
                <a:moveTo>
                  <a:pt x="513" y="324"/>
                </a:moveTo>
                <a:cubicBezTo>
                  <a:pt x="448" y="289"/>
                  <a:pt x="448" y="289"/>
                  <a:pt x="448" y="289"/>
                </a:cubicBezTo>
                <a:cubicBezTo>
                  <a:pt x="130" y="0"/>
                  <a:pt x="130" y="0"/>
                  <a:pt x="130" y="0"/>
                </a:cubicBezTo>
                <a:cubicBezTo>
                  <a:pt x="130" y="0"/>
                  <a:pt x="0" y="15"/>
                  <a:pt x="0" y="103"/>
                </a:cubicBezTo>
                <a:cubicBezTo>
                  <a:pt x="0" y="191"/>
                  <a:pt x="40" y="167"/>
                  <a:pt x="40" y="265"/>
                </a:cubicBezTo>
                <a:cubicBezTo>
                  <a:pt x="40" y="363"/>
                  <a:pt x="55" y="451"/>
                  <a:pt x="55" y="451"/>
                </a:cubicBezTo>
                <a:cubicBezTo>
                  <a:pt x="165" y="456"/>
                  <a:pt x="165" y="456"/>
                  <a:pt x="165" y="456"/>
                </a:cubicBezTo>
                <a:cubicBezTo>
                  <a:pt x="170" y="294"/>
                  <a:pt x="170" y="294"/>
                  <a:pt x="170" y="294"/>
                </a:cubicBezTo>
                <a:cubicBezTo>
                  <a:pt x="170" y="294"/>
                  <a:pt x="204" y="299"/>
                  <a:pt x="229" y="348"/>
                </a:cubicBezTo>
                <a:cubicBezTo>
                  <a:pt x="254" y="397"/>
                  <a:pt x="269" y="480"/>
                  <a:pt x="314" y="505"/>
                </a:cubicBezTo>
                <a:cubicBezTo>
                  <a:pt x="359" y="529"/>
                  <a:pt x="612" y="505"/>
                  <a:pt x="612" y="505"/>
                </a:cubicBezTo>
                <a:cubicBezTo>
                  <a:pt x="612" y="505"/>
                  <a:pt x="637" y="382"/>
                  <a:pt x="513" y="32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3" name="Freeform 869"/>
          <p:cNvSpPr/>
          <p:nvPr userDrawn="1">
            <p:custDataLst>
              <p:tags r:id="rId60"/>
            </p:custDataLst>
          </p:nvPr>
        </p:nvSpPr>
        <p:spPr bwMode="auto">
          <a:xfrm>
            <a:off x="4776470" y="4475480"/>
            <a:ext cx="455295" cy="988695"/>
          </a:xfrm>
          <a:custGeom>
            <a:avLst/>
            <a:gdLst>
              <a:gd name="T0" fmla="*/ 157 w 896"/>
              <a:gd name="T1" fmla="*/ 0 h 1947"/>
              <a:gd name="T2" fmla="*/ 627 w 896"/>
              <a:gd name="T3" fmla="*/ 1947 h 1947"/>
              <a:gd name="T4" fmla="*/ 881 w 896"/>
              <a:gd name="T5" fmla="*/ 1947 h 1947"/>
              <a:gd name="T6" fmla="*/ 157 w 896"/>
              <a:gd name="T7" fmla="*/ 0 h 1947"/>
            </a:gdLst>
            <a:ahLst/>
            <a:cxnLst>
              <a:cxn ang="0">
                <a:pos x="T0" y="T1"/>
              </a:cxn>
              <a:cxn ang="0">
                <a:pos x="T2" y="T3"/>
              </a:cxn>
              <a:cxn ang="0">
                <a:pos x="T4" y="T5"/>
              </a:cxn>
              <a:cxn ang="0">
                <a:pos x="T6" y="T7"/>
              </a:cxn>
            </a:cxnLst>
            <a:rect l="0" t="0" r="r" b="b"/>
            <a:pathLst>
              <a:path w="896" h="1947">
                <a:moveTo>
                  <a:pt x="157" y="0"/>
                </a:moveTo>
                <a:cubicBezTo>
                  <a:pt x="0" y="867"/>
                  <a:pt x="635" y="1918"/>
                  <a:pt x="627" y="1947"/>
                </a:cubicBezTo>
                <a:cubicBezTo>
                  <a:pt x="881" y="1947"/>
                  <a:pt x="881" y="1947"/>
                  <a:pt x="881" y="1947"/>
                </a:cubicBezTo>
                <a:cubicBezTo>
                  <a:pt x="896" y="551"/>
                  <a:pt x="157" y="0"/>
                  <a:pt x="157"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4" name="Freeform 870"/>
          <p:cNvSpPr/>
          <p:nvPr userDrawn="1">
            <p:custDataLst>
              <p:tags r:id="rId61"/>
            </p:custDataLst>
          </p:nvPr>
        </p:nvSpPr>
        <p:spPr bwMode="auto">
          <a:xfrm>
            <a:off x="4799965" y="4497705"/>
            <a:ext cx="700405" cy="962660"/>
          </a:xfrm>
          <a:custGeom>
            <a:avLst/>
            <a:gdLst>
              <a:gd name="T0" fmla="*/ 672 w 1381"/>
              <a:gd name="T1" fmla="*/ 0 h 1896"/>
              <a:gd name="T2" fmla="*/ 702 w 1381"/>
              <a:gd name="T3" fmla="*/ 1896 h 1896"/>
              <a:gd name="T4" fmla="*/ 903 w 1381"/>
              <a:gd name="T5" fmla="*/ 1896 h 1896"/>
              <a:gd name="T6" fmla="*/ 672 w 1381"/>
              <a:gd name="T7" fmla="*/ 0 h 1896"/>
            </a:gdLst>
            <a:ahLst/>
            <a:cxnLst>
              <a:cxn ang="0">
                <a:pos x="T0" y="T1"/>
              </a:cxn>
              <a:cxn ang="0">
                <a:pos x="T2" y="T3"/>
              </a:cxn>
              <a:cxn ang="0">
                <a:pos x="T4" y="T5"/>
              </a:cxn>
              <a:cxn ang="0">
                <a:pos x="T6" y="T7"/>
              </a:cxn>
            </a:cxnLst>
            <a:rect l="0" t="0" r="r" b="b"/>
            <a:pathLst>
              <a:path w="1381" h="1896">
                <a:moveTo>
                  <a:pt x="672" y="0"/>
                </a:moveTo>
                <a:cubicBezTo>
                  <a:pt x="0" y="529"/>
                  <a:pt x="702" y="1896"/>
                  <a:pt x="702" y="1896"/>
                </a:cubicBezTo>
                <a:cubicBezTo>
                  <a:pt x="903" y="1896"/>
                  <a:pt x="903" y="1896"/>
                  <a:pt x="903" y="1896"/>
                </a:cubicBezTo>
                <a:cubicBezTo>
                  <a:pt x="1381" y="441"/>
                  <a:pt x="672" y="0"/>
                  <a:pt x="67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5" name="Freeform 871"/>
          <p:cNvSpPr/>
          <p:nvPr userDrawn="1">
            <p:custDataLst>
              <p:tags r:id="rId62"/>
            </p:custDataLst>
          </p:nvPr>
        </p:nvSpPr>
        <p:spPr bwMode="auto">
          <a:xfrm>
            <a:off x="5128260" y="4497705"/>
            <a:ext cx="87630" cy="960120"/>
          </a:xfrm>
          <a:custGeom>
            <a:avLst/>
            <a:gdLst>
              <a:gd name="T0" fmla="*/ 0 w 173"/>
              <a:gd name="T1" fmla="*/ 0 h 1890"/>
              <a:gd name="T2" fmla="*/ 128 w 173"/>
              <a:gd name="T3" fmla="*/ 1890 h 1890"/>
              <a:gd name="T4" fmla="*/ 173 w 173"/>
              <a:gd name="T5" fmla="*/ 1873 h 1890"/>
              <a:gd name="T6" fmla="*/ 48 w 173"/>
              <a:gd name="T7" fmla="*/ 0 h 1890"/>
              <a:gd name="T8" fmla="*/ 0 w 173"/>
              <a:gd name="T9" fmla="*/ 0 h 1890"/>
            </a:gdLst>
            <a:ahLst/>
            <a:cxnLst>
              <a:cxn ang="0">
                <a:pos x="T0" y="T1"/>
              </a:cxn>
              <a:cxn ang="0">
                <a:pos x="T2" y="T3"/>
              </a:cxn>
              <a:cxn ang="0">
                <a:pos x="T4" y="T5"/>
              </a:cxn>
              <a:cxn ang="0">
                <a:pos x="T6" y="T7"/>
              </a:cxn>
              <a:cxn ang="0">
                <a:pos x="T8" y="T9"/>
              </a:cxn>
            </a:cxnLst>
            <a:rect l="0" t="0" r="r" b="b"/>
            <a:pathLst>
              <a:path w="173" h="1890">
                <a:moveTo>
                  <a:pt x="0" y="0"/>
                </a:moveTo>
                <a:cubicBezTo>
                  <a:pt x="0" y="65"/>
                  <a:pt x="16" y="1581"/>
                  <a:pt x="128" y="1890"/>
                </a:cubicBezTo>
                <a:cubicBezTo>
                  <a:pt x="173" y="1873"/>
                  <a:pt x="173" y="1873"/>
                  <a:pt x="173" y="1873"/>
                </a:cubicBezTo>
                <a:cubicBezTo>
                  <a:pt x="64" y="1572"/>
                  <a:pt x="48" y="16"/>
                  <a:pt x="48" y="0"/>
                </a:cubicBez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6" name="Freeform 872"/>
          <p:cNvSpPr/>
          <p:nvPr userDrawn="1">
            <p:custDataLst>
              <p:tags r:id="rId63"/>
            </p:custDataLst>
          </p:nvPr>
        </p:nvSpPr>
        <p:spPr bwMode="auto">
          <a:xfrm>
            <a:off x="4984750" y="4322445"/>
            <a:ext cx="647700" cy="1145540"/>
          </a:xfrm>
          <a:custGeom>
            <a:avLst/>
            <a:gdLst>
              <a:gd name="T0" fmla="*/ 1224 w 1276"/>
              <a:gd name="T1" fmla="*/ 735 h 2256"/>
              <a:gd name="T2" fmla="*/ 1127 w 1276"/>
              <a:gd name="T3" fmla="*/ 0 h 2256"/>
              <a:gd name="T4" fmla="*/ 507 w 1276"/>
              <a:gd name="T5" fmla="*/ 2248 h 2256"/>
              <a:gd name="T6" fmla="*/ 679 w 1276"/>
              <a:gd name="T7" fmla="*/ 2256 h 2256"/>
              <a:gd name="T8" fmla="*/ 1239 w 1276"/>
              <a:gd name="T9" fmla="*/ 860 h 2256"/>
              <a:gd name="T10" fmla="*/ 1060 w 1276"/>
              <a:gd name="T11" fmla="*/ 786 h 2256"/>
              <a:gd name="T12" fmla="*/ 1224 w 1276"/>
              <a:gd name="T13" fmla="*/ 735 h 2256"/>
            </a:gdLst>
            <a:ahLst/>
            <a:cxnLst>
              <a:cxn ang="0">
                <a:pos x="T0" y="T1"/>
              </a:cxn>
              <a:cxn ang="0">
                <a:pos x="T2" y="T3"/>
              </a:cxn>
              <a:cxn ang="0">
                <a:pos x="T4" y="T5"/>
              </a:cxn>
              <a:cxn ang="0">
                <a:pos x="T6" y="T7"/>
              </a:cxn>
              <a:cxn ang="0">
                <a:pos x="T8" y="T9"/>
              </a:cxn>
              <a:cxn ang="0">
                <a:pos x="T10" y="T11"/>
              </a:cxn>
              <a:cxn ang="0">
                <a:pos x="T12" y="T13"/>
              </a:cxn>
            </a:cxnLst>
            <a:rect l="0" t="0" r="r" b="b"/>
            <a:pathLst>
              <a:path w="1276" h="2256">
                <a:moveTo>
                  <a:pt x="1224" y="735"/>
                </a:moveTo>
                <a:cubicBezTo>
                  <a:pt x="1276" y="558"/>
                  <a:pt x="1127" y="0"/>
                  <a:pt x="1127" y="0"/>
                </a:cubicBezTo>
                <a:cubicBezTo>
                  <a:pt x="0" y="654"/>
                  <a:pt x="537" y="2241"/>
                  <a:pt x="507" y="2248"/>
                </a:cubicBezTo>
                <a:cubicBezTo>
                  <a:pt x="679" y="2256"/>
                  <a:pt x="679" y="2256"/>
                  <a:pt x="679" y="2256"/>
                </a:cubicBezTo>
                <a:cubicBezTo>
                  <a:pt x="1186" y="1947"/>
                  <a:pt x="1239" y="860"/>
                  <a:pt x="1239" y="860"/>
                </a:cubicBezTo>
                <a:cubicBezTo>
                  <a:pt x="1060" y="786"/>
                  <a:pt x="1060" y="786"/>
                  <a:pt x="1060" y="786"/>
                </a:cubicBezTo>
                <a:lnTo>
                  <a:pt x="1224" y="7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7" name="Freeform 873"/>
          <p:cNvSpPr/>
          <p:nvPr userDrawn="1">
            <p:custDataLst>
              <p:tags r:id="rId64"/>
            </p:custDataLst>
          </p:nvPr>
        </p:nvSpPr>
        <p:spPr bwMode="auto">
          <a:xfrm>
            <a:off x="5283200" y="4434840"/>
            <a:ext cx="236855" cy="1018540"/>
          </a:xfrm>
          <a:custGeom>
            <a:avLst/>
            <a:gdLst>
              <a:gd name="T0" fmla="*/ 209 w 465"/>
              <a:gd name="T1" fmla="*/ 794 h 2005"/>
              <a:gd name="T2" fmla="*/ 0 w 465"/>
              <a:gd name="T3" fmla="*/ 2005 h 2005"/>
              <a:gd name="T4" fmla="*/ 48 w 465"/>
              <a:gd name="T5" fmla="*/ 2005 h 2005"/>
              <a:gd name="T6" fmla="*/ 465 w 465"/>
              <a:gd name="T7" fmla="*/ 13 h 2005"/>
              <a:gd name="T8" fmla="*/ 419 w 465"/>
              <a:gd name="T9" fmla="*/ 0 h 2005"/>
              <a:gd name="T10" fmla="*/ 209 w 465"/>
              <a:gd name="T11" fmla="*/ 794 h 2005"/>
            </a:gdLst>
            <a:ahLst/>
            <a:cxnLst>
              <a:cxn ang="0">
                <a:pos x="T0" y="T1"/>
              </a:cxn>
              <a:cxn ang="0">
                <a:pos x="T2" y="T3"/>
              </a:cxn>
              <a:cxn ang="0">
                <a:pos x="T4" y="T5"/>
              </a:cxn>
              <a:cxn ang="0">
                <a:pos x="T6" y="T7"/>
              </a:cxn>
              <a:cxn ang="0">
                <a:pos x="T8" y="T9"/>
              </a:cxn>
              <a:cxn ang="0">
                <a:pos x="T10" y="T11"/>
              </a:cxn>
            </a:cxnLst>
            <a:rect l="0" t="0" r="r" b="b"/>
            <a:pathLst>
              <a:path w="465" h="2005">
                <a:moveTo>
                  <a:pt x="209" y="794"/>
                </a:moveTo>
                <a:cubicBezTo>
                  <a:pt x="70" y="1367"/>
                  <a:pt x="0" y="1775"/>
                  <a:pt x="0" y="2005"/>
                </a:cubicBezTo>
                <a:cubicBezTo>
                  <a:pt x="48" y="2005"/>
                  <a:pt x="48" y="2005"/>
                  <a:pt x="48" y="2005"/>
                </a:cubicBezTo>
                <a:cubicBezTo>
                  <a:pt x="48" y="1464"/>
                  <a:pt x="461" y="28"/>
                  <a:pt x="465" y="13"/>
                </a:cubicBezTo>
                <a:cubicBezTo>
                  <a:pt x="419" y="0"/>
                  <a:pt x="419" y="0"/>
                  <a:pt x="419" y="0"/>
                </a:cubicBezTo>
                <a:cubicBezTo>
                  <a:pt x="418" y="4"/>
                  <a:pt x="313" y="367"/>
                  <a:pt x="209" y="79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8" name="Freeform 874"/>
          <p:cNvSpPr/>
          <p:nvPr userDrawn="1">
            <p:custDataLst>
              <p:tags r:id="rId65"/>
            </p:custDataLst>
          </p:nvPr>
        </p:nvSpPr>
        <p:spPr bwMode="auto">
          <a:xfrm>
            <a:off x="5332730" y="4956810"/>
            <a:ext cx="176530" cy="169545"/>
          </a:xfrm>
          <a:custGeom>
            <a:avLst/>
            <a:gdLst>
              <a:gd name="T0" fmla="*/ 0 w 347"/>
              <a:gd name="T1" fmla="*/ 286 h 332"/>
              <a:gd name="T2" fmla="*/ 15 w 347"/>
              <a:gd name="T3" fmla="*/ 332 h 332"/>
              <a:gd name="T4" fmla="*/ 347 w 347"/>
              <a:gd name="T5" fmla="*/ 30 h 332"/>
              <a:gd name="T6" fmla="*/ 310 w 347"/>
              <a:gd name="T7" fmla="*/ 0 h 332"/>
              <a:gd name="T8" fmla="*/ 0 w 347"/>
              <a:gd name="T9" fmla="*/ 286 h 332"/>
            </a:gdLst>
            <a:ahLst/>
            <a:cxnLst>
              <a:cxn ang="0">
                <a:pos x="T0" y="T1"/>
              </a:cxn>
              <a:cxn ang="0">
                <a:pos x="T2" y="T3"/>
              </a:cxn>
              <a:cxn ang="0">
                <a:pos x="T4" y="T5"/>
              </a:cxn>
              <a:cxn ang="0">
                <a:pos x="T6" y="T7"/>
              </a:cxn>
              <a:cxn ang="0">
                <a:pos x="T8" y="T9"/>
              </a:cxn>
            </a:cxnLst>
            <a:rect l="0" t="0" r="r" b="b"/>
            <a:pathLst>
              <a:path w="347" h="332">
                <a:moveTo>
                  <a:pt x="0" y="286"/>
                </a:moveTo>
                <a:cubicBezTo>
                  <a:pt x="15" y="332"/>
                  <a:pt x="15" y="332"/>
                  <a:pt x="15" y="332"/>
                </a:cubicBezTo>
                <a:cubicBezTo>
                  <a:pt x="133" y="293"/>
                  <a:pt x="339" y="41"/>
                  <a:pt x="347" y="30"/>
                </a:cubicBezTo>
                <a:cubicBezTo>
                  <a:pt x="310" y="0"/>
                  <a:pt x="310" y="0"/>
                  <a:pt x="310" y="0"/>
                </a:cubicBezTo>
                <a:cubicBezTo>
                  <a:pt x="253" y="70"/>
                  <a:pt x="87" y="257"/>
                  <a:pt x="0" y="28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9" name="Freeform 875"/>
          <p:cNvSpPr/>
          <p:nvPr userDrawn="1">
            <p:custDataLst>
              <p:tags r:id="rId66"/>
            </p:custDataLst>
          </p:nvPr>
        </p:nvSpPr>
        <p:spPr bwMode="auto">
          <a:xfrm>
            <a:off x="5354955" y="4571365"/>
            <a:ext cx="56515" cy="250825"/>
          </a:xfrm>
          <a:custGeom>
            <a:avLst/>
            <a:gdLst>
              <a:gd name="T0" fmla="*/ 52 w 111"/>
              <a:gd name="T1" fmla="*/ 218 h 494"/>
              <a:gd name="T2" fmla="*/ 57 w 111"/>
              <a:gd name="T3" fmla="*/ 4 h 494"/>
              <a:gd name="T4" fmla="*/ 9 w 111"/>
              <a:gd name="T5" fmla="*/ 0 h 494"/>
              <a:gd name="T6" fmla="*/ 3 w 111"/>
              <a:gd name="T7" fmla="*/ 219 h 494"/>
              <a:gd name="T8" fmla="*/ 90 w 111"/>
              <a:gd name="T9" fmla="*/ 494 h 494"/>
              <a:gd name="T10" fmla="*/ 111 w 111"/>
              <a:gd name="T11" fmla="*/ 451 h 494"/>
              <a:gd name="T12" fmla="*/ 52 w 111"/>
              <a:gd name="T13" fmla="*/ 218 h 494"/>
            </a:gdLst>
            <a:ahLst/>
            <a:cxnLst>
              <a:cxn ang="0">
                <a:pos x="T0" y="T1"/>
              </a:cxn>
              <a:cxn ang="0">
                <a:pos x="T2" y="T3"/>
              </a:cxn>
              <a:cxn ang="0">
                <a:pos x="T4" y="T5"/>
              </a:cxn>
              <a:cxn ang="0">
                <a:pos x="T6" y="T7"/>
              </a:cxn>
              <a:cxn ang="0">
                <a:pos x="T8" y="T9"/>
              </a:cxn>
              <a:cxn ang="0">
                <a:pos x="T10" y="T11"/>
              </a:cxn>
              <a:cxn ang="0">
                <a:pos x="T12" y="T13"/>
              </a:cxn>
            </a:cxnLst>
            <a:rect l="0" t="0" r="r" b="b"/>
            <a:pathLst>
              <a:path w="111" h="494">
                <a:moveTo>
                  <a:pt x="52" y="218"/>
                </a:moveTo>
                <a:cubicBezTo>
                  <a:pt x="48" y="109"/>
                  <a:pt x="57" y="5"/>
                  <a:pt x="57" y="4"/>
                </a:cubicBezTo>
                <a:cubicBezTo>
                  <a:pt x="9" y="0"/>
                  <a:pt x="9" y="0"/>
                  <a:pt x="9" y="0"/>
                </a:cubicBezTo>
                <a:cubicBezTo>
                  <a:pt x="9" y="4"/>
                  <a:pt x="0" y="107"/>
                  <a:pt x="3" y="219"/>
                </a:cubicBezTo>
                <a:cubicBezTo>
                  <a:pt x="9" y="378"/>
                  <a:pt x="37" y="468"/>
                  <a:pt x="90" y="494"/>
                </a:cubicBezTo>
                <a:cubicBezTo>
                  <a:pt x="111" y="451"/>
                  <a:pt x="111" y="451"/>
                  <a:pt x="111" y="451"/>
                </a:cubicBezTo>
                <a:cubicBezTo>
                  <a:pt x="95" y="443"/>
                  <a:pt x="58" y="405"/>
                  <a:pt x="52" y="2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0" name="Freeform 876"/>
          <p:cNvSpPr/>
          <p:nvPr userDrawn="1">
            <p:custDataLst>
              <p:tags r:id="rId67"/>
            </p:custDataLst>
          </p:nvPr>
        </p:nvSpPr>
        <p:spPr bwMode="auto">
          <a:xfrm>
            <a:off x="5007610" y="5464175"/>
            <a:ext cx="438785" cy="385445"/>
          </a:xfrm>
          <a:custGeom>
            <a:avLst/>
            <a:gdLst>
              <a:gd name="T0" fmla="*/ 164 w 865"/>
              <a:gd name="T1" fmla="*/ 743 h 757"/>
              <a:gd name="T2" fmla="*/ 723 w 865"/>
              <a:gd name="T3" fmla="*/ 735 h 757"/>
              <a:gd name="T4" fmla="*/ 865 w 865"/>
              <a:gd name="T5" fmla="*/ 0 h 757"/>
              <a:gd name="T6" fmla="*/ 0 w 865"/>
              <a:gd name="T7" fmla="*/ 22 h 757"/>
              <a:gd name="T8" fmla="*/ 164 w 865"/>
              <a:gd name="T9" fmla="*/ 743 h 757"/>
            </a:gdLst>
            <a:ahLst/>
            <a:cxnLst>
              <a:cxn ang="0">
                <a:pos x="T0" y="T1"/>
              </a:cxn>
              <a:cxn ang="0">
                <a:pos x="T2" y="T3"/>
              </a:cxn>
              <a:cxn ang="0">
                <a:pos x="T4" y="T5"/>
              </a:cxn>
              <a:cxn ang="0">
                <a:pos x="T6" y="T7"/>
              </a:cxn>
              <a:cxn ang="0">
                <a:pos x="T8" y="T9"/>
              </a:cxn>
            </a:cxnLst>
            <a:rect l="0" t="0" r="r" b="b"/>
            <a:pathLst>
              <a:path w="865" h="757">
                <a:moveTo>
                  <a:pt x="164" y="743"/>
                </a:moveTo>
                <a:cubicBezTo>
                  <a:pt x="164" y="743"/>
                  <a:pt x="716" y="757"/>
                  <a:pt x="723" y="735"/>
                </a:cubicBezTo>
                <a:cubicBezTo>
                  <a:pt x="731" y="713"/>
                  <a:pt x="865" y="0"/>
                  <a:pt x="865" y="0"/>
                </a:cubicBezTo>
                <a:cubicBezTo>
                  <a:pt x="0" y="22"/>
                  <a:pt x="0" y="22"/>
                  <a:pt x="0" y="22"/>
                </a:cubicBezTo>
                <a:lnTo>
                  <a:pt x="164" y="7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1" name="Freeform 877"/>
          <p:cNvSpPr>
            <a:spLocks noEditPoints="1"/>
          </p:cNvSpPr>
          <p:nvPr userDrawn="1">
            <p:custDataLst>
              <p:tags r:id="rId68"/>
            </p:custDataLst>
          </p:nvPr>
        </p:nvSpPr>
        <p:spPr bwMode="auto">
          <a:xfrm>
            <a:off x="4993005" y="5452745"/>
            <a:ext cx="469265" cy="403860"/>
          </a:xfrm>
          <a:custGeom>
            <a:avLst/>
            <a:gdLst>
              <a:gd name="T0" fmla="*/ 174 w 924"/>
              <a:gd name="T1" fmla="*/ 790 h 796"/>
              <a:gd name="T2" fmla="*/ 193 w 924"/>
              <a:gd name="T3" fmla="*/ 791 h 796"/>
              <a:gd name="T4" fmla="*/ 471 w 924"/>
              <a:gd name="T5" fmla="*/ 795 h 796"/>
              <a:gd name="T6" fmla="*/ 530 w 924"/>
              <a:gd name="T7" fmla="*/ 796 h 796"/>
              <a:gd name="T8" fmla="*/ 664 w 924"/>
              <a:gd name="T9" fmla="*/ 794 h 796"/>
              <a:gd name="T10" fmla="*/ 730 w 924"/>
              <a:gd name="T11" fmla="*/ 790 h 796"/>
              <a:gd name="T12" fmla="*/ 776 w 924"/>
              <a:gd name="T13" fmla="*/ 767 h 796"/>
              <a:gd name="T14" fmla="*/ 919 w 924"/>
              <a:gd name="T15" fmla="*/ 29 h 796"/>
              <a:gd name="T16" fmla="*/ 924 w 924"/>
              <a:gd name="T17" fmla="*/ 0 h 796"/>
              <a:gd name="T18" fmla="*/ 0 w 924"/>
              <a:gd name="T19" fmla="*/ 23 h 796"/>
              <a:gd name="T20" fmla="*/ 174 w 924"/>
              <a:gd name="T21" fmla="*/ 790 h 796"/>
              <a:gd name="T22" fmla="*/ 733 w 924"/>
              <a:gd name="T23" fmla="*/ 741 h 796"/>
              <a:gd name="T24" fmla="*/ 213 w 924"/>
              <a:gd name="T25" fmla="*/ 743 h 796"/>
              <a:gd name="T26" fmla="*/ 60 w 924"/>
              <a:gd name="T27" fmla="*/ 70 h 796"/>
              <a:gd name="T28" fmla="*/ 866 w 924"/>
              <a:gd name="T29" fmla="*/ 49 h 796"/>
              <a:gd name="T30" fmla="*/ 733 w 924"/>
              <a:gd name="T31" fmla="*/ 74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4" h="796">
                <a:moveTo>
                  <a:pt x="174" y="790"/>
                </a:moveTo>
                <a:cubicBezTo>
                  <a:pt x="193" y="791"/>
                  <a:pt x="193" y="791"/>
                  <a:pt x="193" y="791"/>
                </a:cubicBezTo>
                <a:cubicBezTo>
                  <a:pt x="195" y="791"/>
                  <a:pt x="333" y="794"/>
                  <a:pt x="471" y="795"/>
                </a:cubicBezTo>
                <a:cubicBezTo>
                  <a:pt x="492" y="795"/>
                  <a:pt x="511" y="796"/>
                  <a:pt x="530" y="796"/>
                </a:cubicBezTo>
                <a:cubicBezTo>
                  <a:pt x="584" y="796"/>
                  <a:pt x="629" y="795"/>
                  <a:pt x="664" y="794"/>
                </a:cubicBezTo>
                <a:cubicBezTo>
                  <a:pt x="692" y="793"/>
                  <a:pt x="714" y="792"/>
                  <a:pt x="730" y="790"/>
                </a:cubicBezTo>
                <a:cubicBezTo>
                  <a:pt x="749" y="788"/>
                  <a:pt x="770" y="786"/>
                  <a:pt x="776" y="767"/>
                </a:cubicBezTo>
                <a:cubicBezTo>
                  <a:pt x="784" y="745"/>
                  <a:pt x="896" y="148"/>
                  <a:pt x="919" y="29"/>
                </a:cubicBezTo>
                <a:cubicBezTo>
                  <a:pt x="924" y="0"/>
                  <a:pt x="924" y="0"/>
                  <a:pt x="924" y="0"/>
                </a:cubicBezTo>
                <a:cubicBezTo>
                  <a:pt x="0" y="23"/>
                  <a:pt x="0" y="23"/>
                  <a:pt x="0" y="23"/>
                </a:cubicBezTo>
                <a:lnTo>
                  <a:pt x="174" y="790"/>
                </a:lnTo>
                <a:close/>
                <a:moveTo>
                  <a:pt x="733" y="741"/>
                </a:moveTo>
                <a:cubicBezTo>
                  <a:pt x="679" y="750"/>
                  <a:pt x="436" y="749"/>
                  <a:pt x="213" y="743"/>
                </a:cubicBezTo>
                <a:cubicBezTo>
                  <a:pt x="60" y="70"/>
                  <a:pt x="60" y="70"/>
                  <a:pt x="60" y="70"/>
                </a:cubicBezTo>
                <a:cubicBezTo>
                  <a:pt x="866" y="49"/>
                  <a:pt x="866" y="49"/>
                  <a:pt x="866" y="49"/>
                </a:cubicBezTo>
                <a:cubicBezTo>
                  <a:pt x="817" y="310"/>
                  <a:pt x="748" y="672"/>
                  <a:pt x="733" y="74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2" name="Freeform 878"/>
          <p:cNvSpPr/>
          <p:nvPr userDrawn="1">
            <p:custDataLst>
              <p:tags r:id="rId69"/>
            </p:custDataLst>
          </p:nvPr>
        </p:nvSpPr>
        <p:spPr bwMode="auto">
          <a:xfrm>
            <a:off x="5162550" y="5545455"/>
            <a:ext cx="262255" cy="29210"/>
          </a:xfrm>
          <a:custGeom>
            <a:avLst/>
            <a:gdLst>
              <a:gd name="T0" fmla="*/ 0 w 254"/>
              <a:gd name="T1" fmla="*/ 24 h 28"/>
              <a:gd name="T2" fmla="*/ 253 w 254"/>
              <a:gd name="T3" fmla="*/ 28 h 28"/>
              <a:gd name="T4" fmla="*/ 254 w 254"/>
              <a:gd name="T5" fmla="*/ 4 h 28"/>
              <a:gd name="T6" fmla="*/ 1 w 254"/>
              <a:gd name="T7" fmla="*/ 0 h 28"/>
              <a:gd name="T8" fmla="*/ 0 w 254"/>
              <a:gd name="T9" fmla="*/ 24 h 28"/>
            </a:gdLst>
            <a:ahLst/>
            <a:cxnLst>
              <a:cxn ang="0">
                <a:pos x="T0" y="T1"/>
              </a:cxn>
              <a:cxn ang="0">
                <a:pos x="T2" y="T3"/>
              </a:cxn>
              <a:cxn ang="0">
                <a:pos x="T4" y="T5"/>
              </a:cxn>
              <a:cxn ang="0">
                <a:pos x="T6" y="T7"/>
              </a:cxn>
              <a:cxn ang="0">
                <a:pos x="T8" y="T9"/>
              </a:cxn>
            </a:cxnLst>
            <a:rect l="0" t="0" r="r" b="b"/>
            <a:pathLst>
              <a:path w="254" h="28">
                <a:moveTo>
                  <a:pt x="0" y="24"/>
                </a:moveTo>
                <a:lnTo>
                  <a:pt x="253" y="28"/>
                </a:lnTo>
                <a:lnTo>
                  <a:pt x="254" y="4"/>
                </a:lnTo>
                <a:lnTo>
                  <a:pt x="1"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3" name="圆角矩形 82"/>
          <p:cNvSpPr/>
          <p:nvPr userDrawn="1">
            <p:custDataLst>
              <p:tags r:id="rId70"/>
            </p:custDataLst>
          </p:nvPr>
        </p:nvSpPr>
        <p:spPr>
          <a:xfrm>
            <a:off x="1882140" y="3037205"/>
            <a:ext cx="1395730" cy="90805"/>
          </a:xfrm>
          <a:prstGeom prst="roundRect">
            <a:avLst>
              <a:gd name="adj" fmla="val 50000"/>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圆角矩形 83"/>
          <p:cNvSpPr/>
          <p:nvPr userDrawn="1">
            <p:custDataLst>
              <p:tags r:id="rId71"/>
            </p:custDataLst>
          </p:nvPr>
        </p:nvSpPr>
        <p:spPr>
          <a:xfrm>
            <a:off x="1882140" y="3202305"/>
            <a:ext cx="1395730" cy="250190"/>
          </a:xfrm>
          <a:prstGeom prst="roundRect">
            <a:avLst>
              <a:gd name="adj" fmla="val 24396"/>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Freeform 879"/>
          <p:cNvSpPr/>
          <p:nvPr userDrawn="1">
            <p:custDataLst>
              <p:tags r:id="rId72"/>
            </p:custDataLst>
          </p:nvPr>
        </p:nvSpPr>
        <p:spPr bwMode="auto">
          <a:xfrm>
            <a:off x="3909060" y="3452495"/>
            <a:ext cx="239395" cy="191135"/>
          </a:xfrm>
          <a:custGeom>
            <a:avLst/>
            <a:gdLst>
              <a:gd name="T0" fmla="*/ 383 w 473"/>
              <a:gd name="T1" fmla="*/ 34 h 377"/>
              <a:gd name="T2" fmla="*/ 0 w 473"/>
              <a:gd name="T3" fmla="*/ 210 h 377"/>
              <a:gd name="T4" fmla="*/ 35 w 473"/>
              <a:gd name="T5" fmla="*/ 377 h 377"/>
              <a:gd name="T6" fmla="*/ 403 w 473"/>
              <a:gd name="T7" fmla="*/ 362 h 377"/>
              <a:gd name="T8" fmla="*/ 473 w 473"/>
              <a:gd name="T9" fmla="*/ 132 h 377"/>
              <a:gd name="T10" fmla="*/ 284 w 473"/>
              <a:gd name="T11" fmla="*/ 176 h 377"/>
              <a:gd name="T12" fmla="*/ 383 w 473"/>
              <a:gd name="T13" fmla="*/ 34 h 377"/>
            </a:gdLst>
            <a:ahLst/>
            <a:cxnLst>
              <a:cxn ang="0">
                <a:pos x="T0" y="T1"/>
              </a:cxn>
              <a:cxn ang="0">
                <a:pos x="T2" y="T3"/>
              </a:cxn>
              <a:cxn ang="0">
                <a:pos x="T4" y="T5"/>
              </a:cxn>
              <a:cxn ang="0">
                <a:pos x="T6" y="T7"/>
              </a:cxn>
              <a:cxn ang="0">
                <a:pos x="T8" y="T9"/>
              </a:cxn>
              <a:cxn ang="0">
                <a:pos x="T10" y="T11"/>
              </a:cxn>
              <a:cxn ang="0">
                <a:pos x="T12" y="T13"/>
              </a:cxn>
            </a:cxnLst>
            <a:rect l="0" t="0" r="r" b="b"/>
            <a:pathLst>
              <a:path w="473" h="377">
                <a:moveTo>
                  <a:pt x="383" y="34"/>
                </a:moveTo>
                <a:cubicBezTo>
                  <a:pt x="373" y="0"/>
                  <a:pt x="5" y="196"/>
                  <a:pt x="0" y="210"/>
                </a:cubicBezTo>
                <a:cubicBezTo>
                  <a:pt x="35" y="377"/>
                  <a:pt x="35" y="377"/>
                  <a:pt x="35" y="377"/>
                </a:cubicBezTo>
                <a:cubicBezTo>
                  <a:pt x="403" y="362"/>
                  <a:pt x="403" y="362"/>
                  <a:pt x="403" y="362"/>
                </a:cubicBezTo>
                <a:cubicBezTo>
                  <a:pt x="473" y="132"/>
                  <a:pt x="473" y="132"/>
                  <a:pt x="473" y="132"/>
                </a:cubicBezTo>
                <a:cubicBezTo>
                  <a:pt x="284" y="176"/>
                  <a:pt x="284" y="176"/>
                  <a:pt x="284" y="176"/>
                </a:cubicBezTo>
                <a:cubicBezTo>
                  <a:pt x="284" y="176"/>
                  <a:pt x="393" y="68"/>
                  <a:pt x="383" y="3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6" name="Freeform 880"/>
          <p:cNvSpPr/>
          <p:nvPr userDrawn="1">
            <p:custDataLst>
              <p:tags r:id="rId73"/>
            </p:custDataLst>
          </p:nvPr>
        </p:nvSpPr>
        <p:spPr bwMode="auto">
          <a:xfrm>
            <a:off x="3232785" y="3065780"/>
            <a:ext cx="662305" cy="812165"/>
          </a:xfrm>
          <a:custGeom>
            <a:avLst/>
            <a:gdLst>
              <a:gd name="T0" fmla="*/ 353 w 1304"/>
              <a:gd name="T1" fmla="*/ 0 h 1597"/>
              <a:gd name="T2" fmla="*/ 70 w 1304"/>
              <a:gd name="T3" fmla="*/ 260 h 1597"/>
              <a:gd name="T4" fmla="*/ 144 w 1304"/>
              <a:gd name="T5" fmla="*/ 1548 h 1597"/>
              <a:gd name="T6" fmla="*/ 1100 w 1304"/>
              <a:gd name="T7" fmla="*/ 1553 h 1597"/>
              <a:gd name="T8" fmla="*/ 1085 w 1304"/>
              <a:gd name="T9" fmla="*/ 1485 h 1597"/>
              <a:gd name="T10" fmla="*/ 1194 w 1304"/>
              <a:gd name="T11" fmla="*/ 916 h 1597"/>
              <a:gd name="T12" fmla="*/ 1294 w 1304"/>
              <a:gd name="T13" fmla="*/ 691 h 1597"/>
              <a:gd name="T14" fmla="*/ 831 w 1304"/>
              <a:gd name="T15" fmla="*/ 49 h 1597"/>
              <a:gd name="T16" fmla="*/ 353 w 1304"/>
              <a:gd name="T17"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597">
                <a:moveTo>
                  <a:pt x="353" y="0"/>
                </a:moveTo>
                <a:cubicBezTo>
                  <a:pt x="353" y="0"/>
                  <a:pt x="139" y="182"/>
                  <a:pt x="70" y="260"/>
                </a:cubicBezTo>
                <a:cubicBezTo>
                  <a:pt x="0" y="338"/>
                  <a:pt x="144" y="1548"/>
                  <a:pt x="144" y="1548"/>
                </a:cubicBezTo>
                <a:cubicBezTo>
                  <a:pt x="1100" y="1553"/>
                  <a:pt x="1100" y="1553"/>
                  <a:pt x="1100" y="1553"/>
                </a:cubicBezTo>
                <a:cubicBezTo>
                  <a:pt x="1100" y="1553"/>
                  <a:pt x="1129" y="1597"/>
                  <a:pt x="1085" y="1485"/>
                </a:cubicBezTo>
                <a:cubicBezTo>
                  <a:pt x="1040" y="1372"/>
                  <a:pt x="1179" y="951"/>
                  <a:pt x="1194" y="916"/>
                </a:cubicBezTo>
                <a:cubicBezTo>
                  <a:pt x="1209" y="882"/>
                  <a:pt x="1284" y="818"/>
                  <a:pt x="1294" y="691"/>
                </a:cubicBezTo>
                <a:cubicBezTo>
                  <a:pt x="1304" y="564"/>
                  <a:pt x="831" y="49"/>
                  <a:pt x="831" y="49"/>
                </a:cubicBezTo>
                <a:lnTo>
                  <a:pt x="35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7" name="Freeform 881"/>
          <p:cNvSpPr/>
          <p:nvPr userDrawn="1">
            <p:custDataLst>
              <p:tags r:id="rId74"/>
            </p:custDataLst>
          </p:nvPr>
        </p:nvSpPr>
        <p:spPr bwMode="auto">
          <a:xfrm>
            <a:off x="3040380" y="2991485"/>
            <a:ext cx="924560" cy="838200"/>
          </a:xfrm>
          <a:custGeom>
            <a:avLst/>
            <a:gdLst>
              <a:gd name="T0" fmla="*/ 975 w 1821"/>
              <a:gd name="T1" fmla="*/ 1186 h 1650"/>
              <a:gd name="T2" fmla="*/ 662 w 1821"/>
              <a:gd name="T3" fmla="*/ 387 h 1650"/>
              <a:gd name="T4" fmla="*/ 731 w 1821"/>
              <a:gd name="T5" fmla="*/ 147 h 1650"/>
              <a:gd name="T6" fmla="*/ 80 w 1821"/>
              <a:gd name="T7" fmla="*/ 515 h 1650"/>
              <a:gd name="T8" fmla="*/ 746 w 1821"/>
              <a:gd name="T9" fmla="*/ 1620 h 1650"/>
              <a:gd name="T10" fmla="*/ 1821 w 1821"/>
              <a:gd name="T11" fmla="*/ 1328 h 1650"/>
              <a:gd name="T12" fmla="*/ 1746 w 1821"/>
              <a:gd name="T13" fmla="*/ 1089 h 1650"/>
              <a:gd name="T14" fmla="*/ 975 w 1821"/>
              <a:gd name="T15" fmla="*/ 1186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1650">
                <a:moveTo>
                  <a:pt x="975" y="1186"/>
                </a:moveTo>
                <a:cubicBezTo>
                  <a:pt x="662" y="387"/>
                  <a:pt x="662" y="387"/>
                  <a:pt x="662" y="387"/>
                </a:cubicBezTo>
                <a:cubicBezTo>
                  <a:pt x="731" y="147"/>
                  <a:pt x="731" y="147"/>
                  <a:pt x="731" y="147"/>
                </a:cubicBezTo>
                <a:cubicBezTo>
                  <a:pt x="731" y="147"/>
                  <a:pt x="0" y="0"/>
                  <a:pt x="80" y="515"/>
                </a:cubicBezTo>
                <a:cubicBezTo>
                  <a:pt x="80" y="515"/>
                  <a:pt x="502" y="1591"/>
                  <a:pt x="746" y="1620"/>
                </a:cubicBezTo>
                <a:cubicBezTo>
                  <a:pt x="990" y="1650"/>
                  <a:pt x="1821" y="1328"/>
                  <a:pt x="1821" y="1328"/>
                </a:cubicBezTo>
                <a:cubicBezTo>
                  <a:pt x="1746" y="1089"/>
                  <a:pt x="1746" y="1089"/>
                  <a:pt x="1746" y="1089"/>
                </a:cubicBezTo>
                <a:lnTo>
                  <a:pt x="975" y="118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8" name="Freeform 882"/>
          <p:cNvSpPr/>
          <p:nvPr userDrawn="1">
            <p:custDataLst>
              <p:tags r:id="rId75"/>
            </p:custDataLst>
          </p:nvPr>
        </p:nvSpPr>
        <p:spPr bwMode="auto">
          <a:xfrm>
            <a:off x="3420745" y="2717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9" name="Freeform 883"/>
          <p:cNvSpPr/>
          <p:nvPr userDrawn="1">
            <p:custDataLst>
              <p:tags r:id="rId76"/>
            </p:custDataLst>
          </p:nvPr>
        </p:nvSpPr>
        <p:spPr bwMode="auto">
          <a:xfrm>
            <a:off x="3348990" y="2557780"/>
            <a:ext cx="375285" cy="455930"/>
          </a:xfrm>
          <a:custGeom>
            <a:avLst/>
            <a:gdLst>
              <a:gd name="T0" fmla="*/ 328 w 739"/>
              <a:gd name="T1" fmla="*/ 162 h 897"/>
              <a:gd name="T2" fmla="*/ 142 w 739"/>
              <a:gd name="T3" fmla="*/ 316 h 897"/>
              <a:gd name="T4" fmla="*/ 142 w 739"/>
              <a:gd name="T5" fmla="*/ 316 h 897"/>
              <a:gd name="T6" fmla="*/ 142 w 739"/>
              <a:gd name="T7" fmla="*/ 316 h 897"/>
              <a:gd name="T8" fmla="*/ 0 w 739"/>
              <a:gd name="T9" fmla="*/ 405 h 897"/>
              <a:gd name="T10" fmla="*/ 130 w 739"/>
              <a:gd name="T11" fmla="*/ 564 h 897"/>
              <a:gd name="T12" fmla="*/ 500 w 739"/>
              <a:gd name="T13" fmla="*/ 787 h 897"/>
              <a:gd name="T14" fmla="*/ 672 w 739"/>
              <a:gd name="T15" fmla="*/ 316 h 897"/>
              <a:gd name="T16" fmla="*/ 328 w 739"/>
              <a:gd name="T17" fmla="*/ 1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897">
                <a:moveTo>
                  <a:pt x="328" y="162"/>
                </a:moveTo>
                <a:cubicBezTo>
                  <a:pt x="141" y="310"/>
                  <a:pt x="141" y="316"/>
                  <a:pt x="142" y="316"/>
                </a:cubicBezTo>
                <a:cubicBezTo>
                  <a:pt x="142" y="316"/>
                  <a:pt x="142" y="316"/>
                  <a:pt x="142" y="316"/>
                </a:cubicBezTo>
                <a:cubicBezTo>
                  <a:pt x="142" y="316"/>
                  <a:pt x="142" y="316"/>
                  <a:pt x="142" y="316"/>
                </a:cubicBezTo>
                <a:cubicBezTo>
                  <a:pt x="141" y="316"/>
                  <a:pt x="0" y="295"/>
                  <a:pt x="0" y="405"/>
                </a:cubicBezTo>
                <a:cubicBezTo>
                  <a:pt x="0" y="515"/>
                  <a:pt x="25" y="616"/>
                  <a:pt x="130" y="564"/>
                </a:cubicBezTo>
                <a:cubicBezTo>
                  <a:pt x="130" y="564"/>
                  <a:pt x="261" y="897"/>
                  <a:pt x="500" y="787"/>
                </a:cubicBezTo>
                <a:cubicBezTo>
                  <a:pt x="739" y="677"/>
                  <a:pt x="672" y="316"/>
                  <a:pt x="672" y="316"/>
                </a:cubicBezTo>
                <a:cubicBezTo>
                  <a:pt x="672" y="316"/>
                  <a:pt x="533" y="0"/>
                  <a:pt x="328" y="16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0" name="Freeform 884"/>
          <p:cNvSpPr/>
          <p:nvPr userDrawn="1">
            <p:custDataLst>
              <p:tags r:id="rId77"/>
            </p:custDataLst>
          </p:nvPr>
        </p:nvSpPr>
        <p:spPr bwMode="auto">
          <a:xfrm>
            <a:off x="3136265" y="2322830"/>
            <a:ext cx="593725" cy="452755"/>
          </a:xfrm>
          <a:custGeom>
            <a:avLst/>
            <a:gdLst>
              <a:gd name="T0" fmla="*/ 978 w 1169"/>
              <a:gd name="T1" fmla="*/ 369 h 891"/>
              <a:gd name="T2" fmla="*/ 649 w 1169"/>
              <a:gd name="T3" fmla="*/ 323 h 891"/>
              <a:gd name="T4" fmla="*/ 602 w 1169"/>
              <a:gd name="T5" fmla="*/ 340 h 891"/>
              <a:gd name="T6" fmla="*/ 368 w 1169"/>
              <a:gd name="T7" fmla="*/ 17 h 891"/>
              <a:gd name="T8" fmla="*/ 92 w 1169"/>
              <a:gd name="T9" fmla="*/ 387 h 891"/>
              <a:gd name="T10" fmla="*/ 413 w 1169"/>
              <a:gd name="T11" fmla="*/ 543 h 891"/>
              <a:gd name="T12" fmla="*/ 423 w 1169"/>
              <a:gd name="T13" fmla="*/ 891 h 891"/>
              <a:gd name="T14" fmla="*/ 883 w 1169"/>
              <a:gd name="T15" fmla="*/ 634 h 891"/>
              <a:gd name="T16" fmla="*/ 1097 w 1169"/>
              <a:gd name="T17" fmla="*/ 769 h 891"/>
              <a:gd name="T18" fmla="*/ 978 w 1169"/>
              <a:gd name="T19" fmla="*/ 36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891">
                <a:moveTo>
                  <a:pt x="978" y="369"/>
                </a:moveTo>
                <a:cubicBezTo>
                  <a:pt x="786" y="274"/>
                  <a:pt x="649" y="323"/>
                  <a:pt x="649" y="323"/>
                </a:cubicBezTo>
                <a:cubicBezTo>
                  <a:pt x="602" y="340"/>
                  <a:pt x="602" y="340"/>
                  <a:pt x="602" y="340"/>
                </a:cubicBezTo>
                <a:cubicBezTo>
                  <a:pt x="602" y="340"/>
                  <a:pt x="619" y="0"/>
                  <a:pt x="368" y="17"/>
                </a:cubicBezTo>
                <a:cubicBezTo>
                  <a:pt x="117" y="34"/>
                  <a:pt x="0" y="210"/>
                  <a:pt x="92" y="387"/>
                </a:cubicBezTo>
                <a:cubicBezTo>
                  <a:pt x="184" y="563"/>
                  <a:pt x="413" y="543"/>
                  <a:pt x="413" y="543"/>
                </a:cubicBezTo>
                <a:cubicBezTo>
                  <a:pt x="413" y="543"/>
                  <a:pt x="239" y="663"/>
                  <a:pt x="423" y="891"/>
                </a:cubicBezTo>
                <a:cubicBezTo>
                  <a:pt x="423" y="891"/>
                  <a:pt x="831" y="889"/>
                  <a:pt x="883" y="634"/>
                </a:cubicBezTo>
                <a:cubicBezTo>
                  <a:pt x="883" y="634"/>
                  <a:pt x="1020" y="788"/>
                  <a:pt x="1097" y="769"/>
                </a:cubicBezTo>
                <a:cubicBezTo>
                  <a:pt x="1097" y="769"/>
                  <a:pt x="1169" y="465"/>
                  <a:pt x="978" y="3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1" name="Freeform 885"/>
          <p:cNvSpPr/>
          <p:nvPr userDrawn="1">
            <p:custDataLst>
              <p:tags r:id="rId78"/>
            </p:custDataLst>
          </p:nvPr>
        </p:nvSpPr>
        <p:spPr bwMode="auto">
          <a:xfrm>
            <a:off x="3404235" y="2846705"/>
            <a:ext cx="250825" cy="355600"/>
          </a:xfrm>
          <a:custGeom>
            <a:avLst/>
            <a:gdLst>
              <a:gd name="T0" fmla="*/ 383 w 495"/>
              <a:gd name="T1" fmla="*/ 466 h 700"/>
              <a:gd name="T2" fmla="*/ 384 w 495"/>
              <a:gd name="T3" fmla="*/ 215 h 700"/>
              <a:gd name="T4" fmla="*/ 24 w 495"/>
              <a:gd name="T5" fmla="*/ 0 h 700"/>
              <a:gd name="T6" fmla="*/ 0 w 495"/>
              <a:gd name="T7" fmla="*/ 432 h 700"/>
              <a:gd name="T8" fmla="*/ 327 w 495"/>
              <a:gd name="T9" fmla="*/ 644 h 700"/>
              <a:gd name="T10" fmla="*/ 494 w 495"/>
              <a:gd name="T11" fmla="*/ 482 h 700"/>
              <a:gd name="T12" fmla="*/ 383 w 495"/>
              <a:gd name="T13" fmla="*/ 466 h 700"/>
            </a:gdLst>
            <a:ahLst/>
            <a:cxnLst>
              <a:cxn ang="0">
                <a:pos x="T0" y="T1"/>
              </a:cxn>
              <a:cxn ang="0">
                <a:pos x="T2" y="T3"/>
              </a:cxn>
              <a:cxn ang="0">
                <a:pos x="T4" y="T5"/>
              </a:cxn>
              <a:cxn ang="0">
                <a:pos x="T6" y="T7"/>
              </a:cxn>
              <a:cxn ang="0">
                <a:pos x="T8" y="T9"/>
              </a:cxn>
              <a:cxn ang="0">
                <a:pos x="T10" y="T11"/>
              </a:cxn>
              <a:cxn ang="0">
                <a:pos x="T12" y="T13"/>
              </a:cxn>
            </a:cxnLst>
            <a:rect l="0" t="0" r="r" b="b"/>
            <a:pathLst>
              <a:path w="495" h="700">
                <a:moveTo>
                  <a:pt x="383" y="466"/>
                </a:moveTo>
                <a:cubicBezTo>
                  <a:pt x="384" y="215"/>
                  <a:pt x="384" y="215"/>
                  <a:pt x="384" y="215"/>
                </a:cubicBezTo>
                <a:cubicBezTo>
                  <a:pt x="384" y="215"/>
                  <a:pt x="223" y="333"/>
                  <a:pt x="24" y="0"/>
                </a:cubicBezTo>
                <a:cubicBezTo>
                  <a:pt x="24" y="0"/>
                  <a:pt x="0" y="420"/>
                  <a:pt x="0" y="432"/>
                </a:cubicBezTo>
                <a:cubicBezTo>
                  <a:pt x="0" y="444"/>
                  <a:pt x="83" y="700"/>
                  <a:pt x="327" y="644"/>
                </a:cubicBezTo>
                <a:cubicBezTo>
                  <a:pt x="495" y="605"/>
                  <a:pt x="494" y="482"/>
                  <a:pt x="494" y="482"/>
                </a:cubicBezTo>
                <a:lnTo>
                  <a:pt x="383" y="4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2" name="Freeform 886"/>
          <p:cNvSpPr/>
          <p:nvPr userDrawn="1">
            <p:custDataLst>
              <p:tags r:id="rId79"/>
            </p:custDataLst>
          </p:nvPr>
        </p:nvSpPr>
        <p:spPr bwMode="auto">
          <a:xfrm>
            <a:off x="3463925" y="2917190"/>
            <a:ext cx="133985" cy="102235"/>
          </a:xfrm>
          <a:custGeom>
            <a:avLst/>
            <a:gdLst>
              <a:gd name="T0" fmla="*/ 9 w 265"/>
              <a:gd name="T1" fmla="*/ 9 h 200"/>
              <a:gd name="T2" fmla="*/ 258 w 265"/>
              <a:gd name="T3" fmla="*/ 193 h 200"/>
              <a:gd name="T4" fmla="*/ 265 w 265"/>
              <a:gd name="T5" fmla="*/ 75 h 200"/>
              <a:gd name="T6" fmla="*/ 9 w 265"/>
              <a:gd name="T7" fmla="*/ 9 h 200"/>
            </a:gdLst>
            <a:ahLst/>
            <a:cxnLst>
              <a:cxn ang="0">
                <a:pos x="T0" y="T1"/>
              </a:cxn>
              <a:cxn ang="0">
                <a:pos x="T2" y="T3"/>
              </a:cxn>
              <a:cxn ang="0">
                <a:pos x="T4" y="T5"/>
              </a:cxn>
              <a:cxn ang="0">
                <a:pos x="T6" y="T7"/>
              </a:cxn>
            </a:cxnLst>
            <a:rect l="0" t="0" r="r" b="b"/>
            <a:pathLst>
              <a:path w="265" h="200">
                <a:moveTo>
                  <a:pt x="9" y="9"/>
                </a:moveTo>
                <a:cubicBezTo>
                  <a:pt x="0" y="0"/>
                  <a:pt x="89" y="200"/>
                  <a:pt x="258" y="193"/>
                </a:cubicBezTo>
                <a:cubicBezTo>
                  <a:pt x="265" y="75"/>
                  <a:pt x="265" y="75"/>
                  <a:pt x="265" y="75"/>
                </a:cubicBezTo>
                <a:cubicBezTo>
                  <a:pt x="265" y="75"/>
                  <a:pt x="141" y="156"/>
                  <a:pt x="9"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3" name="Freeform 887"/>
          <p:cNvSpPr/>
          <p:nvPr userDrawn="1">
            <p:custDataLst>
              <p:tags r:id="rId80"/>
            </p:custDataLst>
          </p:nvPr>
        </p:nvSpPr>
        <p:spPr bwMode="auto">
          <a:xfrm>
            <a:off x="2496820" y="3818890"/>
            <a:ext cx="2712085" cy="156845"/>
          </a:xfrm>
          <a:custGeom>
            <a:avLst/>
            <a:gdLst>
              <a:gd name="T0" fmla="*/ 5337 w 5343"/>
              <a:gd name="T1" fmla="*/ 0 h 309"/>
              <a:gd name="T2" fmla="*/ 6 w 5343"/>
              <a:gd name="T3" fmla="*/ 0 h 309"/>
              <a:gd name="T4" fmla="*/ 0 w 5343"/>
              <a:gd name="T5" fmla="*/ 7 h 309"/>
              <a:gd name="T6" fmla="*/ 0 w 5343"/>
              <a:gd name="T7" fmla="*/ 302 h 309"/>
              <a:gd name="T8" fmla="*/ 6 w 5343"/>
              <a:gd name="T9" fmla="*/ 309 h 309"/>
              <a:gd name="T10" fmla="*/ 5337 w 5343"/>
              <a:gd name="T11" fmla="*/ 309 h 309"/>
              <a:gd name="T12" fmla="*/ 5343 w 5343"/>
              <a:gd name="T13" fmla="*/ 302 h 309"/>
              <a:gd name="T14" fmla="*/ 5343 w 5343"/>
              <a:gd name="T15" fmla="*/ 7 h 309"/>
              <a:gd name="T16" fmla="*/ 5337 w 5343"/>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3" h="309">
                <a:moveTo>
                  <a:pt x="5337" y="0"/>
                </a:moveTo>
                <a:cubicBezTo>
                  <a:pt x="6" y="0"/>
                  <a:pt x="6" y="0"/>
                  <a:pt x="6" y="0"/>
                </a:cubicBezTo>
                <a:cubicBezTo>
                  <a:pt x="3" y="0"/>
                  <a:pt x="0" y="3"/>
                  <a:pt x="0" y="7"/>
                </a:cubicBezTo>
                <a:cubicBezTo>
                  <a:pt x="0" y="302"/>
                  <a:pt x="0" y="302"/>
                  <a:pt x="0" y="302"/>
                </a:cubicBezTo>
                <a:cubicBezTo>
                  <a:pt x="0" y="306"/>
                  <a:pt x="3" y="309"/>
                  <a:pt x="6" y="309"/>
                </a:cubicBezTo>
                <a:cubicBezTo>
                  <a:pt x="5337" y="309"/>
                  <a:pt x="5337" y="309"/>
                  <a:pt x="5337" y="309"/>
                </a:cubicBezTo>
                <a:cubicBezTo>
                  <a:pt x="5340" y="309"/>
                  <a:pt x="5343" y="306"/>
                  <a:pt x="5343" y="302"/>
                </a:cubicBezTo>
                <a:cubicBezTo>
                  <a:pt x="5343" y="7"/>
                  <a:pt x="5343" y="7"/>
                  <a:pt x="5343" y="7"/>
                </a:cubicBezTo>
                <a:cubicBezTo>
                  <a:pt x="5343" y="3"/>
                  <a:pt x="5340" y="0"/>
                  <a:pt x="5337"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4" name="Freeform 888"/>
          <p:cNvSpPr/>
          <p:nvPr userDrawn="1">
            <p:custDataLst>
              <p:tags r:id="rId81"/>
            </p:custDataLst>
          </p:nvPr>
        </p:nvSpPr>
        <p:spPr bwMode="auto">
          <a:xfrm>
            <a:off x="3193415" y="3973195"/>
            <a:ext cx="1405890" cy="1470025"/>
          </a:xfrm>
          <a:custGeom>
            <a:avLst/>
            <a:gdLst>
              <a:gd name="T0" fmla="*/ 1373 w 2769"/>
              <a:gd name="T1" fmla="*/ 7 h 2895"/>
              <a:gd name="T2" fmla="*/ 216 w 2769"/>
              <a:gd name="T3" fmla="*/ 0 h 2895"/>
              <a:gd name="T4" fmla="*/ 89 w 2769"/>
              <a:gd name="T5" fmla="*/ 538 h 2895"/>
              <a:gd name="T6" fmla="*/ 500 w 2769"/>
              <a:gd name="T7" fmla="*/ 830 h 2895"/>
              <a:gd name="T8" fmla="*/ 1746 w 2769"/>
              <a:gd name="T9" fmla="*/ 845 h 2895"/>
              <a:gd name="T10" fmla="*/ 963 w 2769"/>
              <a:gd name="T11" fmla="*/ 2403 h 2895"/>
              <a:gd name="T12" fmla="*/ 1739 w 2769"/>
              <a:gd name="T13" fmla="*/ 2895 h 2895"/>
              <a:gd name="T14" fmla="*/ 2619 w 2769"/>
              <a:gd name="T15" fmla="*/ 823 h 2895"/>
              <a:gd name="T16" fmla="*/ 1373 w 2769"/>
              <a:gd name="T17" fmla="*/ 7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9" h="2895">
                <a:moveTo>
                  <a:pt x="1373" y="7"/>
                </a:moveTo>
                <a:cubicBezTo>
                  <a:pt x="216" y="0"/>
                  <a:pt x="216" y="0"/>
                  <a:pt x="216" y="0"/>
                </a:cubicBezTo>
                <a:cubicBezTo>
                  <a:pt x="216" y="0"/>
                  <a:pt x="0" y="178"/>
                  <a:pt x="89" y="538"/>
                </a:cubicBezTo>
                <a:cubicBezTo>
                  <a:pt x="179" y="898"/>
                  <a:pt x="500" y="830"/>
                  <a:pt x="500" y="830"/>
                </a:cubicBezTo>
                <a:cubicBezTo>
                  <a:pt x="500" y="830"/>
                  <a:pt x="1746" y="815"/>
                  <a:pt x="1746" y="845"/>
                </a:cubicBezTo>
                <a:cubicBezTo>
                  <a:pt x="1746" y="874"/>
                  <a:pt x="963" y="2403"/>
                  <a:pt x="963" y="2403"/>
                </a:cubicBezTo>
                <a:cubicBezTo>
                  <a:pt x="1739" y="2895"/>
                  <a:pt x="1739" y="2895"/>
                  <a:pt x="1739" y="2895"/>
                </a:cubicBezTo>
                <a:cubicBezTo>
                  <a:pt x="1739" y="2895"/>
                  <a:pt x="2769" y="1197"/>
                  <a:pt x="2619" y="823"/>
                </a:cubicBezTo>
                <a:cubicBezTo>
                  <a:pt x="2470" y="448"/>
                  <a:pt x="1373" y="7"/>
                  <a:pt x="137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5" name="Freeform 889"/>
          <p:cNvSpPr/>
          <p:nvPr userDrawn="1">
            <p:custDataLst>
              <p:tags r:id="rId82"/>
            </p:custDataLst>
          </p:nvPr>
        </p:nvSpPr>
        <p:spPr bwMode="auto">
          <a:xfrm>
            <a:off x="3775710" y="5276215"/>
            <a:ext cx="202565" cy="462915"/>
          </a:xfrm>
          <a:custGeom>
            <a:avLst/>
            <a:gdLst>
              <a:gd name="T0" fmla="*/ 3 w 400"/>
              <a:gd name="T1" fmla="*/ 397 h 912"/>
              <a:gd name="T2" fmla="*/ 30 w 400"/>
              <a:gd name="T3" fmla="*/ 804 h 912"/>
              <a:gd name="T4" fmla="*/ 84 w 400"/>
              <a:gd name="T5" fmla="*/ 887 h 912"/>
              <a:gd name="T6" fmla="*/ 189 w 400"/>
              <a:gd name="T7" fmla="*/ 892 h 912"/>
              <a:gd name="T8" fmla="*/ 194 w 400"/>
              <a:gd name="T9" fmla="*/ 652 h 912"/>
              <a:gd name="T10" fmla="*/ 400 w 400"/>
              <a:gd name="T11" fmla="*/ 203 h 912"/>
              <a:gd name="T12" fmla="*/ 82 w 400"/>
              <a:gd name="T13" fmla="*/ 0 h 912"/>
              <a:gd name="T14" fmla="*/ 3 w 400"/>
              <a:gd name="T15" fmla="*/ 397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912">
                <a:moveTo>
                  <a:pt x="3" y="397"/>
                </a:moveTo>
                <a:cubicBezTo>
                  <a:pt x="30" y="804"/>
                  <a:pt x="30" y="804"/>
                  <a:pt x="30" y="804"/>
                </a:cubicBezTo>
                <a:cubicBezTo>
                  <a:pt x="30" y="804"/>
                  <a:pt x="0" y="878"/>
                  <a:pt x="84" y="887"/>
                </a:cubicBezTo>
                <a:cubicBezTo>
                  <a:pt x="169" y="897"/>
                  <a:pt x="189" y="912"/>
                  <a:pt x="189" y="892"/>
                </a:cubicBezTo>
                <a:cubicBezTo>
                  <a:pt x="189" y="873"/>
                  <a:pt x="194" y="652"/>
                  <a:pt x="194" y="652"/>
                </a:cubicBezTo>
                <a:cubicBezTo>
                  <a:pt x="400" y="203"/>
                  <a:pt x="400" y="203"/>
                  <a:pt x="400" y="203"/>
                </a:cubicBezTo>
                <a:cubicBezTo>
                  <a:pt x="82" y="0"/>
                  <a:pt x="82" y="0"/>
                  <a:pt x="82" y="0"/>
                </a:cubicBezTo>
                <a:lnTo>
                  <a:pt x="3" y="3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6" name="Freeform 890"/>
          <p:cNvSpPr/>
          <p:nvPr userDrawn="1">
            <p:custDataLst>
              <p:tags r:id="rId83"/>
            </p:custDataLst>
          </p:nvPr>
        </p:nvSpPr>
        <p:spPr bwMode="auto">
          <a:xfrm>
            <a:off x="4432935" y="5387340"/>
            <a:ext cx="175895" cy="344170"/>
          </a:xfrm>
          <a:custGeom>
            <a:avLst/>
            <a:gdLst>
              <a:gd name="T0" fmla="*/ 0 w 346"/>
              <a:gd name="T1" fmla="*/ 8 h 677"/>
              <a:gd name="T2" fmla="*/ 68 w 346"/>
              <a:gd name="T3" fmla="*/ 339 h 677"/>
              <a:gd name="T4" fmla="*/ 237 w 346"/>
              <a:gd name="T5" fmla="*/ 560 h 677"/>
              <a:gd name="T6" fmla="*/ 346 w 346"/>
              <a:gd name="T7" fmla="*/ 677 h 677"/>
              <a:gd name="T8" fmla="*/ 318 w 346"/>
              <a:gd name="T9" fmla="*/ 0 h 677"/>
              <a:gd name="T10" fmla="*/ 0 w 346"/>
              <a:gd name="T11" fmla="*/ 8 h 677"/>
            </a:gdLst>
            <a:ahLst/>
            <a:cxnLst>
              <a:cxn ang="0">
                <a:pos x="T0" y="T1"/>
              </a:cxn>
              <a:cxn ang="0">
                <a:pos x="T2" y="T3"/>
              </a:cxn>
              <a:cxn ang="0">
                <a:pos x="T4" y="T5"/>
              </a:cxn>
              <a:cxn ang="0">
                <a:pos x="T6" y="T7"/>
              </a:cxn>
              <a:cxn ang="0">
                <a:pos x="T8" y="T9"/>
              </a:cxn>
              <a:cxn ang="0">
                <a:pos x="T10" y="T11"/>
              </a:cxn>
            </a:cxnLst>
            <a:rect l="0" t="0" r="r" b="b"/>
            <a:pathLst>
              <a:path w="346" h="677">
                <a:moveTo>
                  <a:pt x="0" y="8"/>
                </a:moveTo>
                <a:cubicBezTo>
                  <a:pt x="68" y="339"/>
                  <a:pt x="68" y="339"/>
                  <a:pt x="68" y="339"/>
                </a:cubicBezTo>
                <a:cubicBezTo>
                  <a:pt x="68" y="339"/>
                  <a:pt x="207" y="501"/>
                  <a:pt x="237" y="560"/>
                </a:cubicBezTo>
                <a:cubicBezTo>
                  <a:pt x="267" y="618"/>
                  <a:pt x="277" y="672"/>
                  <a:pt x="346" y="677"/>
                </a:cubicBezTo>
                <a:cubicBezTo>
                  <a:pt x="318" y="0"/>
                  <a:pt x="318" y="0"/>
                  <a:pt x="318" y="0"/>
                </a:cubicBezTo>
                <a:lnTo>
                  <a:pt x="0" y="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7" name="Freeform 891"/>
          <p:cNvSpPr/>
          <p:nvPr userDrawn="1">
            <p:custDataLst>
              <p:tags r:id="rId84"/>
            </p:custDataLst>
          </p:nvPr>
        </p:nvSpPr>
        <p:spPr bwMode="auto">
          <a:xfrm>
            <a:off x="3628390" y="2711450"/>
            <a:ext cx="56515" cy="18415"/>
          </a:xfrm>
          <a:custGeom>
            <a:avLst/>
            <a:gdLst>
              <a:gd name="T0" fmla="*/ 109 w 113"/>
              <a:gd name="T1" fmla="*/ 0 h 36"/>
              <a:gd name="T2" fmla="*/ 2 w 113"/>
              <a:gd name="T3" fmla="*/ 8 h 36"/>
              <a:gd name="T4" fmla="*/ 0 w 113"/>
              <a:gd name="T5" fmla="*/ 11 h 36"/>
              <a:gd name="T6" fmla="*/ 2 w 113"/>
              <a:gd name="T7" fmla="*/ 34 h 36"/>
              <a:gd name="T8" fmla="*/ 4 w 113"/>
              <a:gd name="T9" fmla="*/ 36 h 36"/>
              <a:gd name="T10" fmla="*/ 111 w 113"/>
              <a:gd name="T11" fmla="*/ 27 h 36"/>
              <a:gd name="T12" fmla="*/ 113 w 113"/>
              <a:gd name="T13" fmla="*/ 25 h 36"/>
              <a:gd name="T14" fmla="*/ 111 w 113"/>
              <a:gd name="T15" fmla="*/ 2 h 36"/>
              <a:gd name="T16" fmla="*/ 109 w 1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6">
                <a:moveTo>
                  <a:pt x="109" y="0"/>
                </a:moveTo>
                <a:cubicBezTo>
                  <a:pt x="2" y="8"/>
                  <a:pt x="2" y="8"/>
                  <a:pt x="2" y="8"/>
                </a:cubicBezTo>
                <a:cubicBezTo>
                  <a:pt x="1" y="8"/>
                  <a:pt x="0" y="9"/>
                  <a:pt x="0" y="11"/>
                </a:cubicBezTo>
                <a:cubicBezTo>
                  <a:pt x="2" y="34"/>
                  <a:pt x="2" y="34"/>
                  <a:pt x="2" y="34"/>
                </a:cubicBezTo>
                <a:cubicBezTo>
                  <a:pt x="2" y="35"/>
                  <a:pt x="3" y="36"/>
                  <a:pt x="4" y="36"/>
                </a:cubicBezTo>
                <a:cubicBezTo>
                  <a:pt x="111" y="27"/>
                  <a:pt x="111" y="27"/>
                  <a:pt x="111" y="27"/>
                </a:cubicBezTo>
                <a:cubicBezTo>
                  <a:pt x="112" y="27"/>
                  <a:pt x="113" y="26"/>
                  <a:pt x="113" y="25"/>
                </a:cubicBezTo>
                <a:cubicBezTo>
                  <a:pt x="111" y="2"/>
                  <a:pt x="111" y="2"/>
                  <a:pt x="111" y="2"/>
                </a:cubicBezTo>
                <a:cubicBezTo>
                  <a:pt x="111" y="1"/>
                  <a:pt x="110" y="0"/>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8" name="Freeform 892"/>
          <p:cNvSpPr/>
          <p:nvPr userDrawn="1">
            <p:custDataLst>
              <p:tags r:id="rId85"/>
            </p:custDataLst>
          </p:nvPr>
        </p:nvSpPr>
        <p:spPr bwMode="auto">
          <a:xfrm>
            <a:off x="3518535" y="2714625"/>
            <a:ext cx="56515" cy="16510"/>
          </a:xfrm>
          <a:custGeom>
            <a:avLst/>
            <a:gdLst>
              <a:gd name="T0" fmla="*/ 110 w 112"/>
              <a:gd name="T1" fmla="*/ 4 h 32"/>
              <a:gd name="T2" fmla="*/ 3 w 112"/>
              <a:gd name="T3" fmla="*/ 0 h 32"/>
              <a:gd name="T4" fmla="*/ 1 w 112"/>
              <a:gd name="T5" fmla="*/ 2 h 32"/>
              <a:gd name="T6" fmla="*/ 0 w 112"/>
              <a:gd name="T7" fmla="*/ 25 h 32"/>
              <a:gd name="T8" fmla="*/ 2 w 112"/>
              <a:gd name="T9" fmla="*/ 27 h 32"/>
              <a:gd name="T10" fmla="*/ 109 w 112"/>
              <a:gd name="T11" fmla="*/ 32 h 32"/>
              <a:gd name="T12" fmla="*/ 111 w 112"/>
              <a:gd name="T13" fmla="*/ 30 h 32"/>
              <a:gd name="T14" fmla="*/ 112 w 112"/>
              <a:gd name="T15" fmla="*/ 7 h 32"/>
              <a:gd name="T16" fmla="*/ 110 w 112"/>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2">
                <a:moveTo>
                  <a:pt x="110" y="4"/>
                </a:moveTo>
                <a:cubicBezTo>
                  <a:pt x="3" y="0"/>
                  <a:pt x="3" y="0"/>
                  <a:pt x="3" y="0"/>
                </a:cubicBezTo>
                <a:cubicBezTo>
                  <a:pt x="2" y="0"/>
                  <a:pt x="1" y="1"/>
                  <a:pt x="1" y="2"/>
                </a:cubicBezTo>
                <a:cubicBezTo>
                  <a:pt x="0" y="25"/>
                  <a:pt x="0" y="25"/>
                  <a:pt x="0" y="25"/>
                </a:cubicBezTo>
                <a:cubicBezTo>
                  <a:pt x="0" y="26"/>
                  <a:pt x="0" y="27"/>
                  <a:pt x="2" y="27"/>
                </a:cubicBezTo>
                <a:cubicBezTo>
                  <a:pt x="109" y="32"/>
                  <a:pt x="109" y="32"/>
                  <a:pt x="109" y="32"/>
                </a:cubicBezTo>
                <a:cubicBezTo>
                  <a:pt x="110" y="32"/>
                  <a:pt x="111" y="31"/>
                  <a:pt x="111" y="30"/>
                </a:cubicBezTo>
                <a:cubicBezTo>
                  <a:pt x="112" y="7"/>
                  <a:pt x="112" y="7"/>
                  <a:pt x="112" y="7"/>
                </a:cubicBezTo>
                <a:cubicBezTo>
                  <a:pt x="112" y="5"/>
                  <a:pt x="111" y="4"/>
                  <a:pt x="1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9" name="Freeform 893"/>
          <p:cNvSpPr/>
          <p:nvPr userDrawn="1">
            <p:custDataLst>
              <p:tags r:id="rId86"/>
            </p:custDataLst>
          </p:nvPr>
        </p:nvSpPr>
        <p:spPr bwMode="auto">
          <a:xfrm>
            <a:off x="3649980" y="2752090"/>
            <a:ext cx="20955" cy="29210"/>
          </a:xfrm>
          <a:custGeom>
            <a:avLst/>
            <a:gdLst>
              <a:gd name="T0" fmla="*/ 18 w 40"/>
              <a:gd name="T1" fmla="*/ 0 h 58"/>
              <a:gd name="T2" fmla="*/ 1 w 40"/>
              <a:gd name="T3" fmla="*/ 30 h 58"/>
              <a:gd name="T4" fmla="*/ 22 w 40"/>
              <a:gd name="T5" fmla="*/ 57 h 58"/>
              <a:gd name="T6" fmla="*/ 39 w 40"/>
              <a:gd name="T7" fmla="*/ 28 h 58"/>
              <a:gd name="T8" fmla="*/ 18 w 40"/>
              <a:gd name="T9" fmla="*/ 0 h 58"/>
            </a:gdLst>
            <a:ahLst/>
            <a:cxnLst>
              <a:cxn ang="0">
                <a:pos x="T0" y="T1"/>
              </a:cxn>
              <a:cxn ang="0">
                <a:pos x="T2" y="T3"/>
              </a:cxn>
              <a:cxn ang="0">
                <a:pos x="T4" y="T5"/>
              </a:cxn>
              <a:cxn ang="0">
                <a:pos x="T6" y="T7"/>
              </a:cxn>
              <a:cxn ang="0">
                <a:pos x="T8" y="T9"/>
              </a:cxn>
            </a:cxnLst>
            <a:rect l="0" t="0" r="r" b="b"/>
            <a:pathLst>
              <a:path w="40" h="58">
                <a:moveTo>
                  <a:pt x="18" y="0"/>
                </a:moveTo>
                <a:cubicBezTo>
                  <a:pt x="7" y="1"/>
                  <a:pt x="0" y="14"/>
                  <a:pt x="1" y="30"/>
                </a:cubicBezTo>
                <a:cubicBezTo>
                  <a:pt x="1" y="46"/>
                  <a:pt x="11" y="58"/>
                  <a:pt x="22" y="57"/>
                </a:cubicBezTo>
                <a:cubicBezTo>
                  <a:pt x="32" y="57"/>
                  <a:pt x="40" y="44"/>
                  <a:pt x="39" y="28"/>
                </a:cubicBezTo>
                <a:cubicBezTo>
                  <a:pt x="38" y="12"/>
                  <a:pt x="29"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0" name="Freeform 894"/>
          <p:cNvSpPr/>
          <p:nvPr userDrawn="1">
            <p:custDataLst>
              <p:tags r:id="rId87"/>
            </p:custDataLst>
          </p:nvPr>
        </p:nvSpPr>
        <p:spPr bwMode="auto">
          <a:xfrm>
            <a:off x="3547745" y="2757805"/>
            <a:ext cx="20955" cy="29845"/>
          </a:xfrm>
          <a:custGeom>
            <a:avLst/>
            <a:gdLst>
              <a:gd name="T0" fmla="*/ 19 w 40"/>
              <a:gd name="T1" fmla="*/ 0 h 58"/>
              <a:gd name="T2" fmla="*/ 1 w 40"/>
              <a:gd name="T3" fmla="*/ 30 h 58"/>
              <a:gd name="T4" fmla="*/ 22 w 40"/>
              <a:gd name="T5" fmla="*/ 57 h 58"/>
              <a:gd name="T6" fmla="*/ 40 w 40"/>
              <a:gd name="T7" fmla="*/ 28 h 58"/>
              <a:gd name="T8" fmla="*/ 19 w 40"/>
              <a:gd name="T9" fmla="*/ 0 h 58"/>
            </a:gdLst>
            <a:ahLst/>
            <a:cxnLst>
              <a:cxn ang="0">
                <a:pos x="T0" y="T1"/>
              </a:cxn>
              <a:cxn ang="0">
                <a:pos x="T2" y="T3"/>
              </a:cxn>
              <a:cxn ang="0">
                <a:pos x="T4" y="T5"/>
              </a:cxn>
              <a:cxn ang="0">
                <a:pos x="T6" y="T7"/>
              </a:cxn>
              <a:cxn ang="0">
                <a:pos x="T8" y="T9"/>
              </a:cxn>
            </a:cxnLst>
            <a:rect l="0" t="0" r="r" b="b"/>
            <a:pathLst>
              <a:path w="40" h="58">
                <a:moveTo>
                  <a:pt x="19" y="0"/>
                </a:moveTo>
                <a:cubicBezTo>
                  <a:pt x="8" y="1"/>
                  <a:pt x="0" y="14"/>
                  <a:pt x="1" y="30"/>
                </a:cubicBezTo>
                <a:cubicBezTo>
                  <a:pt x="2" y="46"/>
                  <a:pt x="11" y="58"/>
                  <a:pt x="22" y="57"/>
                </a:cubicBezTo>
                <a:cubicBezTo>
                  <a:pt x="33" y="57"/>
                  <a:pt x="40" y="44"/>
                  <a:pt x="40" y="28"/>
                </a:cubicBezTo>
                <a:cubicBezTo>
                  <a:pt x="39" y="12"/>
                  <a:pt x="29"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1" name="Freeform 895"/>
          <p:cNvSpPr/>
          <p:nvPr userDrawn="1">
            <p:custDataLst>
              <p:tags r:id="rId88"/>
            </p:custDataLst>
          </p:nvPr>
        </p:nvSpPr>
        <p:spPr bwMode="auto">
          <a:xfrm>
            <a:off x="3625215" y="2772410"/>
            <a:ext cx="23495" cy="67310"/>
          </a:xfrm>
          <a:custGeom>
            <a:avLst/>
            <a:gdLst>
              <a:gd name="T0" fmla="*/ 0 w 23"/>
              <a:gd name="T1" fmla="*/ 65 h 65"/>
              <a:gd name="T2" fmla="*/ 23 w 23"/>
              <a:gd name="T3" fmla="*/ 52 h 65"/>
              <a:gd name="T4" fmla="*/ 2 w 23"/>
              <a:gd name="T5" fmla="*/ 0 h 65"/>
              <a:gd name="T6" fmla="*/ 0 w 23"/>
              <a:gd name="T7" fmla="*/ 65 h 65"/>
            </a:gdLst>
            <a:ahLst/>
            <a:cxnLst>
              <a:cxn ang="0">
                <a:pos x="T0" y="T1"/>
              </a:cxn>
              <a:cxn ang="0">
                <a:pos x="T2" y="T3"/>
              </a:cxn>
              <a:cxn ang="0">
                <a:pos x="T4" y="T5"/>
              </a:cxn>
              <a:cxn ang="0">
                <a:pos x="T6" y="T7"/>
              </a:cxn>
            </a:cxnLst>
            <a:rect l="0" t="0" r="r" b="b"/>
            <a:pathLst>
              <a:path w="23" h="65">
                <a:moveTo>
                  <a:pt x="0" y="65"/>
                </a:moveTo>
                <a:lnTo>
                  <a:pt x="23" y="52"/>
                </a:lnTo>
                <a:lnTo>
                  <a:pt x="2" y="0"/>
                </a:lnTo>
                <a:lnTo>
                  <a:pt x="0" y="6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2" name="Freeform 896"/>
          <p:cNvSpPr/>
          <p:nvPr userDrawn="1">
            <p:custDataLst>
              <p:tags r:id="rId89"/>
            </p:custDataLst>
          </p:nvPr>
        </p:nvSpPr>
        <p:spPr bwMode="auto">
          <a:xfrm>
            <a:off x="3585845" y="2860040"/>
            <a:ext cx="67945" cy="26670"/>
          </a:xfrm>
          <a:custGeom>
            <a:avLst/>
            <a:gdLst>
              <a:gd name="T0" fmla="*/ 9 w 134"/>
              <a:gd name="T1" fmla="*/ 7 h 54"/>
              <a:gd name="T2" fmla="*/ 0 w 134"/>
              <a:gd name="T3" fmla="*/ 18 h 54"/>
              <a:gd name="T4" fmla="*/ 107 w 134"/>
              <a:gd name="T5" fmla="*/ 28 h 54"/>
              <a:gd name="T6" fmla="*/ 134 w 134"/>
              <a:gd name="T7" fmla="*/ 10 h 54"/>
              <a:gd name="T8" fmla="*/ 123 w 134"/>
              <a:gd name="T9" fmla="*/ 0 h 54"/>
              <a:gd name="T10" fmla="*/ 9 w 134"/>
              <a:gd name="T11" fmla="*/ 7 h 54"/>
            </a:gdLst>
            <a:ahLst/>
            <a:cxnLst>
              <a:cxn ang="0">
                <a:pos x="T0" y="T1"/>
              </a:cxn>
              <a:cxn ang="0">
                <a:pos x="T2" y="T3"/>
              </a:cxn>
              <a:cxn ang="0">
                <a:pos x="T4" y="T5"/>
              </a:cxn>
              <a:cxn ang="0">
                <a:pos x="T6" y="T7"/>
              </a:cxn>
              <a:cxn ang="0">
                <a:pos x="T8" y="T9"/>
              </a:cxn>
              <a:cxn ang="0">
                <a:pos x="T10" y="T11"/>
              </a:cxn>
            </a:cxnLst>
            <a:rect l="0" t="0" r="r" b="b"/>
            <a:pathLst>
              <a:path w="134" h="54">
                <a:moveTo>
                  <a:pt x="9" y="7"/>
                </a:moveTo>
                <a:cubicBezTo>
                  <a:pt x="0" y="18"/>
                  <a:pt x="0" y="18"/>
                  <a:pt x="0" y="18"/>
                </a:cubicBezTo>
                <a:cubicBezTo>
                  <a:pt x="40" y="52"/>
                  <a:pt x="81" y="41"/>
                  <a:pt x="107" y="28"/>
                </a:cubicBezTo>
                <a:cubicBezTo>
                  <a:pt x="123" y="20"/>
                  <a:pt x="133" y="10"/>
                  <a:pt x="134" y="10"/>
                </a:cubicBezTo>
                <a:cubicBezTo>
                  <a:pt x="123" y="0"/>
                  <a:pt x="123" y="0"/>
                  <a:pt x="123" y="0"/>
                </a:cubicBezTo>
                <a:cubicBezTo>
                  <a:pt x="121" y="2"/>
                  <a:pt x="65" y="54"/>
                  <a:pt x="9"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3" name="Freeform 897"/>
          <p:cNvSpPr/>
          <p:nvPr userDrawn="1">
            <p:custDataLst>
              <p:tags r:id="rId90"/>
            </p:custDataLst>
          </p:nvPr>
        </p:nvSpPr>
        <p:spPr bwMode="auto">
          <a:xfrm>
            <a:off x="3379470" y="2777490"/>
            <a:ext cx="31115" cy="49530"/>
          </a:xfrm>
          <a:custGeom>
            <a:avLst/>
            <a:gdLst>
              <a:gd name="T0" fmla="*/ 19 w 61"/>
              <a:gd name="T1" fmla="*/ 0 h 98"/>
              <a:gd name="T2" fmla="*/ 12 w 61"/>
              <a:gd name="T3" fmla="*/ 9 h 98"/>
              <a:gd name="T4" fmla="*/ 49 w 61"/>
              <a:gd name="T5" fmla="*/ 75 h 98"/>
              <a:gd name="T6" fmla="*/ 8 w 61"/>
              <a:gd name="T7" fmla="*/ 65 h 98"/>
              <a:gd name="T8" fmla="*/ 0 w 61"/>
              <a:gd name="T9" fmla="*/ 73 h 98"/>
              <a:gd name="T10" fmla="*/ 58 w 61"/>
              <a:gd name="T11" fmla="*/ 84 h 98"/>
              <a:gd name="T12" fmla="*/ 61 w 61"/>
              <a:gd name="T13" fmla="*/ 83 h 98"/>
              <a:gd name="T14" fmla="*/ 61 w 61"/>
              <a:gd name="T15" fmla="*/ 79 h 98"/>
              <a:gd name="T16" fmla="*/ 19 w 61"/>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8">
                <a:moveTo>
                  <a:pt x="19" y="0"/>
                </a:moveTo>
                <a:cubicBezTo>
                  <a:pt x="12" y="9"/>
                  <a:pt x="12" y="9"/>
                  <a:pt x="12" y="9"/>
                </a:cubicBezTo>
                <a:cubicBezTo>
                  <a:pt x="12" y="9"/>
                  <a:pt x="45" y="35"/>
                  <a:pt x="49" y="75"/>
                </a:cubicBezTo>
                <a:cubicBezTo>
                  <a:pt x="41" y="77"/>
                  <a:pt x="24" y="80"/>
                  <a:pt x="8" y="65"/>
                </a:cubicBezTo>
                <a:cubicBezTo>
                  <a:pt x="0" y="73"/>
                  <a:pt x="0" y="73"/>
                  <a:pt x="0" y="73"/>
                </a:cubicBezTo>
                <a:cubicBezTo>
                  <a:pt x="25" y="98"/>
                  <a:pt x="56" y="85"/>
                  <a:pt x="58" y="84"/>
                </a:cubicBezTo>
                <a:cubicBezTo>
                  <a:pt x="61" y="83"/>
                  <a:pt x="61" y="83"/>
                  <a:pt x="61" y="83"/>
                </a:cubicBezTo>
                <a:cubicBezTo>
                  <a:pt x="61" y="79"/>
                  <a:pt x="61" y="79"/>
                  <a:pt x="61" y="79"/>
                </a:cubicBezTo>
                <a:cubicBezTo>
                  <a:pt x="58" y="31"/>
                  <a:pt x="21" y="1"/>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4" name="Freeform 898"/>
          <p:cNvSpPr/>
          <p:nvPr userDrawn="1">
            <p:custDataLst>
              <p:tags r:id="rId91"/>
            </p:custDataLst>
          </p:nvPr>
        </p:nvSpPr>
        <p:spPr bwMode="auto">
          <a:xfrm>
            <a:off x="3312795" y="3973830"/>
            <a:ext cx="172720" cy="118745"/>
          </a:xfrm>
          <a:custGeom>
            <a:avLst/>
            <a:gdLst>
              <a:gd name="T0" fmla="*/ 0 w 341"/>
              <a:gd name="T1" fmla="*/ 219 h 233"/>
              <a:gd name="T2" fmla="*/ 2 w 341"/>
              <a:gd name="T3" fmla="*/ 233 h 233"/>
              <a:gd name="T4" fmla="*/ 341 w 341"/>
              <a:gd name="T5" fmla="*/ 7 h 233"/>
              <a:gd name="T6" fmla="*/ 330 w 341"/>
              <a:gd name="T7" fmla="*/ 0 h 233"/>
              <a:gd name="T8" fmla="*/ 0 w 341"/>
              <a:gd name="T9" fmla="*/ 219 h 233"/>
            </a:gdLst>
            <a:ahLst/>
            <a:cxnLst>
              <a:cxn ang="0">
                <a:pos x="T0" y="T1"/>
              </a:cxn>
              <a:cxn ang="0">
                <a:pos x="T2" y="T3"/>
              </a:cxn>
              <a:cxn ang="0">
                <a:pos x="T4" y="T5"/>
              </a:cxn>
              <a:cxn ang="0">
                <a:pos x="T6" y="T7"/>
              </a:cxn>
              <a:cxn ang="0">
                <a:pos x="T8" y="T9"/>
              </a:cxn>
            </a:cxnLst>
            <a:rect l="0" t="0" r="r" b="b"/>
            <a:pathLst>
              <a:path w="341" h="233">
                <a:moveTo>
                  <a:pt x="0" y="219"/>
                </a:moveTo>
                <a:cubicBezTo>
                  <a:pt x="2" y="233"/>
                  <a:pt x="2" y="233"/>
                  <a:pt x="2" y="233"/>
                </a:cubicBezTo>
                <a:cubicBezTo>
                  <a:pt x="211" y="199"/>
                  <a:pt x="340" y="9"/>
                  <a:pt x="341" y="7"/>
                </a:cubicBezTo>
                <a:cubicBezTo>
                  <a:pt x="330" y="0"/>
                  <a:pt x="330" y="0"/>
                  <a:pt x="330" y="0"/>
                </a:cubicBezTo>
                <a:cubicBezTo>
                  <a:pt x="328" y="2"/>
                  <a:pt x="203" y="187"/>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5" name="Freeform 899"/>
          <p:cNvSpPr/>
          <p:nvPr userDrawn="1">
            <p:custDataLst>
              <p:tags r:id="rId92"/>
            </p:custDataLst>
          </p:nvPr>
        </p:nvSpPr>
        <p:spPr bwMode="auto">
          <a:xfrm>
            <a:off x="3681730" y="5116830"/>
            <a:ext cx="440055" cy="326390"/>
          </a:xfrm>
          <a:custGeom>
            <a:avLst/>
            <a:gdLst>
              <a:gd name="T0" fmla="*/ 0 w 426"/>
              <a:gd name="T1" fmla="*/ 74 h 316"/>
              <a:gd name="T2" fmla="*/ 382 w 426"/>
              <a:gd name="T3" fmla="*/ 316 h 316"/>
              <a:gd name="T4" fmla="*/ 426 w 426"/>
              <a:gd name="T5" fmla="*/ 235 h 316"/>
              <a:gd name="T6" fmla="*/ 42 w 426"/>
              <a:gd name="T7" fmla="*/ 0 h 316"/>
              <a:gd name="T8" fmla="*/ 0 w 426"/>
              <a:gd name="T9" fmla="*/ 74 h 316"/>
            </a:gdLst>
            <a:ahLst/>
            <a:cxnLst>
              <a:cxn ang="0">
                <a:pos x="T0" y="T1"/>
              </a:cxn>
              <a:cxn ang="0">
                <a:pos x="T2" y="T3"/>
              </a:cxn>
              <a:cxn ang="0">
                <a:pos x="T4" y="T5"/>
              </a:cxn>
              <a:cxn ang="0">
                <a:pos x="T6" y="T7"/>
              </a:cxn>
              <a:cxn ang="0">
                <a:pos x="T8" y="T9"/>
              </a:cxn>
            </a:cxnLst>
            <a:rect l="0" t="0" r="r" b="b"/>
            <a:pathLst>
              <a:path w="426" h="316">
                <a:moveTo>
                  <a:pt x="0" y="74"/>
                </a:moveTo>
                <a:lnTo>
                  <a:pt x="382" y="316"/>
                </a:lnTo>
                <a:lnTo>
                  <a:pt x="426" y="235"/>
                </a:lnTo>
                <a:lnTo>
                  <a:pt x="42" y="0"/>
                </a:lnTo>
                <a:lnTo>
                  <a:pt x="0" y="7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6" name="Freeform 900"/>
          <p:cNvSpPr/>
          <p:nvPr userDrawn="1">
            <p:custDataLst>
              <p:tags r:id="rId93"/>
            </p:custDataLst>
          </p:nvPr>
        </p:nvSpPr>
        <p:spPr bwMode="auto">
          <a:xfrm>
            <a:off x="4274820" y="5311140"/>
            <a:ext cx="395605" cy="76200"/>
          </a:xfrm>
          <a:custGeom>
            <a:avLst/>
            <a:gdLst>
              <a:gd name="T0" fmla="*/ 2 w 383"/>
              <a:gd name="T1" fmla="*/ 8 h 74"/>
              <a:gd name="T2" fmla="*/ 0 w 383"/>
              <a:gd name="T3" fmla="*/ 73 h 74"/>
              <a:gd name="T4" fmla="*/ 383 w 383"/>
              <a:gd name="T5" fmla="*/ 74 h 74"/>
              <a:gd name="T6" fmla="*/ 379 w 383"/>
              <a:gd name="T7" fmla="*/ 0 h 74"/>
              <a:gd name="T8" fmla="*/ 2 w 383"/>
              <a:gd name="T9" fmla="*/ 8 h 74"/>
            </a:gdLst>
            <a:ahLst/>
            <a:cxnLst>
              <a:cxn ang="0">
                <a:pos x="T0" y="T1"/>
              </a:cxn>
              <a:cxn ang="0">
                <a:pos x="T2" y="T3"/>
              </a:cxn>
              <a:cxn ang="0">
                <a:pos x="T4" y="T5"/>
              </a:cxn>
              <a:cxn ang="0">
                <a:pos x="T6" y="T7"/>
              </a:cxn>
              <a:cxn ang="0">
                <a:pos x="T8" y="T9"/>
              </a:cxn>
            </a:cxnLst>
            <a:rect l="0" t="0" r="r" b="b"/>
            <a:pathLst>
              <a:path w="383" h="74">
                <a:moveTo>
                  <a:pt x="2" y="8"/>
                </a:moveTo>
                <a:lnTo>
                  <a:pt x="0" y="73"/>
                </a:lnTo>
                <a:lnTo>
                  <a:pt x="383" y="74"/>
                </a:lnTo>
                <a:lnTo>
                  <a:pt x="379" y="0"/>
                </a:lnTo>
                <a:lnTo>
                  <a:pt x="2" y="8"/>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7" name="Freeform 901"/>
          <p:cNvSpPr/>
          <p:nvPr userDrawn="1">
            <p:custDataLst>
              <p:tags r:id="rId94"/>
            </p:custDataLst>
          </p:nvPr>
        </p:nvSpPr>
        <p:spPr bwMode="auto">
          <a:xfrm>
            <a:off x="4373880" y="3065780"/>
            <a:ext cx="147955" cy="314960"/>
          </a:xfrm>
          <a:custGeom>
            <a:avLst/>
            <a:gdLst>
              <a:gd name="T0" fmla="*/ 247 w 290"/>
              <a:gd name="T1" fmla="*/ 0 h 620"/>
              <a:gd name="T2" fmla="*/ 97 w 290"/>
              <a:gd name="T3" fmla="*/ 3 h 620"/>
              <a:gd name="T4" fmla="*/ 72 w 290"/>
              <a:gd name="T5" fmla="*/ 31 h 620"/>
              <a:gd name="T6" fmla="*/ 2 w 290"/>
              <a:gd name="T7" fmla="*/ 526 h 620"/>
              <a:gd name="T8" fmla="*/ 18 w 290"/>
              <a:gd name="T9" fmla="*/ 560 h 620"/>
              <a:gd name="T10" fmla="*/ 160 w 290"/>
              <a:gd name="T11" fmla="*/ 615 h 620"/>
              <a:gd name="T12" fmla="*/ 210 w 290"/>
              <a:gd name="T13" fmla="*/ 593 h 620"/>
              <a:gd name="T14" fmla="*/ 288 w 290"/>
              <a:gd name="T15" fmla="*/ 39 h 620"/>
              <a:gd name="T16" fmla="*/ 247 w 290"/>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620">
                <a:moveTo>
                  <a:pt x="247" y="0"/>
                </a:moveTo>
                <a:cubicBezTo>
                  <a:pt x="97" y="3"/>
                  <a:pt x="97" y="3"/>
                  <a:pt x="97" y="3"/>
                </a:cubicBezTo>
                <a:cubicBezTo>
                  <a:pt x="85" y="3"/>
                  <a:pt x="74" y="15"/>
                  <a:pt x="72" y="31"/>
                </a:cubicBezTo>
                <a:cubicBezTo>
                  <a:pt x="2" y="526"/>
                  <a:pt x="2" y="526"/>
                  <a:pt x="2" y="526"/>
                </a:cubicBezTo>
                <a:cubicBezTo>
                  <a:pt x="0" y="541"/>
                  <a:pt x="7" y="557"/>
                  <a:pt x="18" y="560"/>
                </a:cubicBezTo>
                <a:cubicBezTo>
                  <a:pt x="160" y="615"/>
                  <a:pt x="160" y="615"/>
                  <a:pt x="160" y="615"/>
                </a:cubicBezTo>
                <a:cubicBezTo>
                  <a:pt x="173" y="620"/>
                  <a:pt x="207" y="611"/>
                  <a:pt x="210" y="593"/>
                </a:cubicBezTo>
                <a:cubicBezTo>
                  <a:pt x="288" y="39"/>
                  <a:pt x="288" y="39"/>
                  <a:pt x="288" y="39"/>
                </a:cubicBezTo>
                <a:cubicBezTo>
                  <a:pt x="290" y="22"/>
                  <a:pt x="261" y="0"/>
                  <a:pt x="247"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8" name="Freeform 902"/>
          <p:cNvSpPr/>
          <p:nvPr userDrawn="1">
            <p:custDataLst>
              <p:tags r:id="rId95"/>
            </p:custDataLst>
          </p:nvPr>
        </p:nvSpPr>
        <p:spPr bwMode="auto">
          <a:xfrm>
            <a:off x="4362450" y="3063875"/>
            <a:ext cx="148590" cy="317500"/>
          </a:xfrm>
          <a:custGeom>
            <a:avLst/>
            <a:gdLst>
              <a:gd name="T0" fmla="*/ 270 w 293"/>
              <a:gd name="T1" fmla="*/ 4 h 624"/>
              <a:gd name="T2" fmla="*/ 98 w 293"/>
              <a:gd name="T3" fmla="*/ 0 h 624"/>
              <a:gd name="T4" fmla="*/ 73 w 293"/>
              <a:gd name="T5" fmla="*/ 28 h 624"/>
              <a:gd name="T6" fmla="*/ 2 w 293"/>
              <a:gd name="T7" fmla="*/ 527 h 624"/>
              <a:gd name="T8" fmla="*/ 18 w 293"/>
              <a:gd name="T9" fmla="*/ 563 h 624"/>
              <a:gd name="T10" fmla="*/ 183 w 293"/>
              <a:gd name="T11" fmla="*/ 619 h 624"/>
              <a:gd name="T12" fmla="*/ 212 w 293"/>
              <a:gd name="T13" fmla="*/ 596 h 624"/>
              <a:gd name="T14" fmla="*/ 291 w 293"/>
              <a:gd name="T15" fmla="*/ 36 h 624"/>
              <a:gd name="T16" fmla="*/ 270 w 293"/>
              <a:gd name="T17"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624">
                <a:moveTo>
                  <a:pt x="270" y="4"/>
                </a:moveTo>
                <a:cubicBezTo>
                  <a:pt x="98" y="0"/>
                  <a:pt x="98" y="0"/>
                  <a:pt x="98" y="0"/>
                </a:cubicBezTo>
                <a:cubicBezTo>
                  <a:pt x="86" y="0"/>
                  <a:pt x="75" y="12"/>
                  <a:pt x="73" y="28"/>
                </a:cubicBezTo>
                <a:cubicBezTo>
                  <a:pt x="2" y="527"/>
                  <a:pt x="2" y="527"/>
                  <a:pt x="2" y="527"/>
                </a:cubicBezTo>
                <a:cubicBezTo>
                  <a:pt x="0" y="543"/>
                  <a:pt x="7" y="559"/>
                  <a:pt x="18" y="563"/>
                </a:cubicBezTo>
                <a:cubicBezTo>
                  <a:pt x="183" y="619"/>
                  <a:pt x="183" y="619"/>
                  <a:pt x="183" y="619"/>
                </a:cubicBezTo>
                <a:cubicBezTo>
                  <a:pt x="196" y="624"/>
                  <a:pt x="209" y="613"/>
                  <a:pt x="212" y="596"/>
                </a:cubicBezTo>
                <a:cubicBezTo>
                  <a:pt x="291" y="36"/>
                  <a:pt x="291" y="36"/>
                  <a:pt x="291" y="36"/>
                </a:cubicBezTo>
                <a:cubicBezTo>
                  <a:pt x="293" y="19"/>
                  <a:pt x="284" y="4"/>
                  <a:pt x="27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9" name="Freeform 903"/>
          <p:cNvSpPr/>
          <p:nvPr userDrawn="1">
            <p:custDataLst>
              <p:tags r:id="rId96"/>
            </p:custDataLst>
          </p:nvPr>
        </p:nvSpPr>
        <p:spPr bwMode="auto">
          <a:xfrm>
            <a:off x="4366895" y="3068955"/>
            <a:ext cx="139700" cy="306070"/>
          </a:xfrm>
          <a:custGeom>
            <a:avLst/>
            <a:gdLst>
              <a:gd name="T0" fmla="*/ 258 w 276"/>
              <a:gd name="T1" fmla="*/ 5 h 602"/>
              <a:gd name="T2" fmla="*/ 90 w 276"/>
              <a:gd name="T3" fmla="*/ 1 h 602"/>
              <a:gd name="T4" fmla="*/ 71 w 276"/>
              <a:gd name="T5" fmla="*/ 22 h 602"/>
              <a:gd name="T6" fmla="*/ 1 w 276"/>
              <a:gd name="T7" fmla="*/ 518 h 602"/>
              <a:gd name="T8" fmla="*/ 13 w 276"/>
              <a:gd name="T9" fmla="*/ 544 h 602"/>
              <a:gd name="T10" fmla="*/ 174 w 276"/>
              <a:gd name="T11" fmla="*/ 599 h 602"/>
              <a:gd name="T12" fmla="*/ 196 w 276"/>
              <a:gd name="T13" fmla="*/ 581 h 602"/>
              <a:gd name="T14" fmla="*/ 274 w 276"/>
              <a:gd name="T15" fmla="*/ 30 h 602"/>
              <a:gd name="T16" fmla="*/ 258 w 276"/>
              <a:gd name="T17" fmla="*/ 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602">
                <a:moveTo>
                  <a:pt x="258" y="5"/>
                </a:moveTo>
                <a:cubicBezTo>
                  <a:pt x="90" y="1"/>
                  <a:pt x="90" y="1"/>
                  <a:pt x="90" y="1"/>
                </a:cubicBezTo>
                <a:cubicBezTo>
                  <a:pt x="82" y="0"/>
                  <a:pt x="73" y="10"/>
                  <a:pt x="71" y="22"/>
                </a:cubicBezTo>
                <a:cubicBezTo>
                  <a:pt x="1" y="518"/>
                  <a:pt x="1" y="518"/>
                  <a:pt x="1" y="518"/>
                </a:cubicBezTo>
                <a:cubicBezTo>
                  <a:pt x="0" y="530"/>
                  <a:pt x="5" y="542"/>
                  <a:pt x="13" y="544"/>
                </a:cubicBezTo>
                <a:cubicBezTo>
                  <a:pt x="174" y="599"/>
                  <a:pt x="174" y="599"/>
                  <a:pt x="174" y="599"/>
                </a:cubicBezTo>
                <a:cubicBezTo>
                  <a:pt x="184" y="602"/>
                  <a:pt x="194" y="594"/>
                  <a:pt x="196" y="581"/>
                </a:cubicBezTo>
                <a:cubicBezTo>
                  <a:pt x="274" y="30"/>
                  <a:pt x="274" y="30"/>
                  <a:pt x="274" y="30"/>
                </a:cubicBezTo>
                <a:cubicBezTo>
                  <a:pt x="276" y="17"/>
                  <a:pt x="269" y="6"/>
                  <a:pt x="258" y="5"/>
                </a:cubicBez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0" name="Freeform 904"/>
          <p:cNvSpPr/>
          <p:nvPr userDrawn="1">
            <p:custDataLst>
              <p:tags r:id="rId97"/>
            </p:custDataLst>
          </p:nvPr>
        </p:nvSpPr>
        <p:spPr bwMode="auto">
          <a:xfrm>
            <a:off x="4367530" y="3082290"/>
            <a:ext cx="137160" cy="278765"/>
          </a:xfrm>
          <a:custGeom>
            <a:avLst/>
            <a:gdLst>
              <a:gd name="T0" fmla="*/ 0 w 133"/>
              <a:gd name="T1" fmla="*/ 239 h 270"/>
              <a:gd name="T2" fmla="*/ 95 w 133"/>
              <a:gd name="T3" fmla="*/ 270 h 270"/>
              <a:gd name="T4" fmla="*/ 133 w 133"/>
              <a:gd name="T5" fmla="*/ 4 h 270"/>
              <a:gd name="T6" fmla="*/ 34 w 133"/>
              <a:gd name="T7" fmla="*/ 0 h 270"/>
              <a:gd name="T8" fmla="*/ 0 w 133"/>
              <a:gd name="T9" fmla="*/ 239 h 270"/>
            </a:gdLst>
            <a:ahLst/>
            <a:cxnLst>
              <a:cxn ang="0">
                <a:pos x="T0" y="T1"/>
              </a:cxn>
              <a:cxn ang="0">
                <a:pos x="T2" y="T3"/>
              </a:cxn>
              <a:cxn ang="0">
                <a:pos x="T4" y="T5"/>
              </a:cxn>
              <a:cxn ang="0">
                <a:pos x="T6" y="T7"/>
              </a:cxn>
              <a:cxn ang="0">
                <a:pos x="T8" y="T9"/>
              </a:cxn>
            </a:cxnLst>
            <a:rect l="0" t="0" r="r" b="b"/>
            <a:pathLst>
              <a:path w="133" h="270">
                <a:moveTo>
                  <a:pt x="0" y="239"/>
                </a:moveTo>
                <a:lnTo>
                  <a:pt x="95" y="270"/>
                </a:lnTo>
                <a:lnTo>
                  <a:pt x="133" y="4"/>
                </a:lnTo>
                <a:lnTo>
                  <a:pt x="34" y="0"/>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1" name="Freeform 905"/>
          <p:cNvSpPr/>
          <p:nvPr userDrawn="1">
            <p:custDataLst>
              <p:tags r:id="rId98"/>
            </p:custDataLst>
          </p:nvPr>
        </p:nvSpPr>
        <p:spPr bwMode="auto">
          <a:xfrm>
            <a:off x="4413250" y="3189605"/>
            <a:ext cx="39370" cy="49530"/>
          </a:xfrm>
          <a:custGeom>
            <a:avLst/>
            <a:gdLst>
              <a:gd name="T0" fmla="*/ 0 w 38"/>
              <a:gd name="T1" fmla="*/ 42 h 48"/>
              <a:gd name="T2" fmla="*/ 32 w 38"/>
              <a:gd name="T3" fmla="*/ 48 h 48"/>
              <a:gd name="T4" fmla="*/ 38 w 38"/>
              <a:gd name="T5" fmla="*/ 5 h 48"/>
              <a:gd name="T6" fmla="*/ 6 w 38"/>
              <a:gd name="T7" fmla="*/ 0 h 48"/>
              <a:gd name="T8" fmla="*/ 0 w 38"/>
              <a:gd name="T9" fmla="*/ 42 h 48"/>
            </a:gdLst>
            <a:ahLst/>
            <a:cxnLst>
              <a:cxn ang="0">
                <a:pos x="T0" y="T1"/>
              </a:cxn>
              <a:cxn ang="0">
                <a:pos x="T2" y="T3"/>
              </a:cxn>
              <a:cxn ang="0">
                <a:pos x="T4" y="T5"/>
              </a:cxn>
              <a:cxn ang="0">
                <a:pos x="T6" y="T7"/>
              </a:cxn>
              <a:cxn ang="0">
                <a:pos x="T8" y="T9"/>
              </a:cxn>
            </a:cxnLst>
            <a:rect l="0" t="0" r="r" b="b"/>
            <a:pathLst>
              <a:path w="38" h="48">
                <a:moveTo>
                  <a:pt x="0" y="42"/>
                </a:moveTo>
                <a:lnTo>
                  <a:pt x="32" y="48"/>
                </a:lnTo>
                <a:lnTo>
                  <a:pt x="38" y="5"/>
                </a:lnTo>
                <a:lnTo>
                  <a:pt x="6" y="0"/>
                </a:lnTo>
                <a:lnTo>
                  <a:pt x="0" y="42"/>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2" name="Freeform 906"/>
          <p:cNvSpPr/>
          <p:nvPr userDrawn="1">
            <p:custDataLst>
              <p:tags r:id="rId99"/>
            </p:custDataLst>
          </p:nvPr>
        </p:nvSpPr>
        <p:spPr bwMode="auto">
          <a:xfrm>
            <a:off x="4447540" y="3195955"/>
            <a:ext cx="41275" cy="50800"/>
          </a:xfrm>
          <a:custGeom>
            <a:avLst/>
            <a:gdLst>
              <a:gd name="T0" fmla="*/ 0 w 40"/>
              <a:gd name="T1" fmla="*/ 43 h 49"/>
              <a:gd name="T2" fmla="*/ 34 w 40"/>
              <a:gd name="T3" fmla="*/ 49 h 49"/>
              <a:gd name="T4" fmla="*/ 40 w 40"/>
              <a:gd name="T5" fmla="*/ 5 h 49"/>
              <a:gd name="T6" fmla="*/ 7 w 40"/>
              <a:gd name="T7" fmla="*/ 0 h 49"/>
              <a:gd name="T8" fmla="*/ 0 w 40"/>
              <a:gd name="T9" fmla="*/ 43 h 49"/>
            </a:gdLst>
            <a:ahLst/>
            <a:cxnLst>
              <a:cxn ang="0">
                <a:pos x="T0" y="T1"/>
              </a:cxn>
              <a:cxn ang="0">
                <a:pos x="T2" y="T3"/>
              </a:cxn>
              <a:cxn ang="0">
                <a:pos x="T4" y="T5"/>
              </a:cxn>
              <a:cxn ang="0">
                <a:pos x="T6" y="T7"/>
              </a:cxn>
              <a:cxn ang="0">
                <a:pos x="T8" y="T9"/>
              </a:cxn>
            </a:cxnLst>
            <a:rect l="0" t="0" r="r" b="b"/>
            <a:pathLst>
              <a:path w="40" h="49">
                <a:moveTo>
                  <a:pt x="0" y="43"/>
                </a:moveTo>
                <a:lnTo>
                  <a:pt x="34" y="49"/>
                </a:lnTo>
                <a:lnTo>
                  <a:pt x="40" y="5"/>
                </a:lnTo>
                <a:lnTo>
                  <a:pt x="7" y="0"/>
                </a:lnTo>
                <a:lnTo>
                  <a:pt x="0" y="43"/>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cs typeface="微软雅黑" panose="020B0503020204020204" charset="-122"/>
              </a:rPr>
              <a:t>z</a:t>
            </a:r>
            <a:endParaRPr lang="en-US" altLang="zh-CN">
              <a:cs typeface="微软雅黑" panose="020B0503020204020204" charset="-122"/>
            </a:endParaRPr>
          </a:p>
        </p:txBody>
      </p:sp>
      <p:sp>
        <p:nvSpPr>
          <p:cNvPr id="113" name="Freeform 907"/>
          <p:cNvSpPr/>
          <p:nvPr userDrawn="1">
            <p:custDataLst>
              <p:tags r:id="rId100"/>
            </p:custDataLst>
          </p:nvPr>
        </p:nvSpPr>
        <p:spPr bwMode="auto">
          <a:xfrm>
            <a:off x="4406900" y="3235325"/>
            <a:ext cx="38100" cy="50800"/>
          </a:xfrm>
          <a:custGeom>
            <a:avLst/>
            <a:gdLst>
              <a:gd name="T0" fmla="*/ 0 w 37"/>
              <a:gd name="T1" fmla="*/ 41 h 49"/>
              <a:gd name="T2" fmla="*/ 31 w 37"/>
              <a:gd name="T3" fmla="*/ 49 h 49"/>
              <a:gd name="T4" fmla="*/ 37 w 37"/>
              <a:gd name="T5" fmla="*/ 7 h 49"/>
              <a:gd name="T6" fmla="*/ 6 w 37"/>
              <a:gd name="T7" fmla="*/ 0 h 49"/>
              <a:gd name="T8" fmla="*/ 0 w 37"/>
              <a:gd name="T9" fmla="*/ 41 h 49"/>
            </a:gdLst>
            <a:ahLst/>
            <a:cxnLst>
              <a:cxn ang="0">
                <a:pos x="T0" y="T1"/>
              </a:cxn>
              <a:cxn ang="0">
                <a:pos x="T2" y="T3"/>
              </a:cxn>
              <a:cxn ang="0">
                <a:pos x="T4" y="T5"/>
              </a:cxn>
              <a:cxn ang="0">
                <a:pos x="T6" y="T7"/>
              </a:cxn>
              <a:cxn ang="0">
                <a:pos x="T8" y="T9"/>
              </a:cxn>
            </a:cxnLst>
            <a:rect l="0" t="0" r="r" b="b"/>
            <a:pathLst>
              <a:path w="37" h="49">
                <a:moveTo>
                  <a:pt x="0" y="41"/>
                </a:moveTo>
                <a:lnTo>
                  <a:pt x="31" y="49"/>
                </a:lnTo>
                <a:lnTo>
                  <a:pt x="37" y="7"/>
                </a:lnTo>
                <a:lnTo>
                  <a:pt x="6" y="0"/>
                </a:lnTo>
                <a:lnTo>
                  <a:pt x="0" y="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4" name="Freeform 908"/>
          <p:cNvSpPr/>
          <p:nvPr userDrawn="1">
            <p:custDataLst>
              <p:tags r:id="rId101"/>
            </p:custDataLst>
          </p:nvPr>
        </p:nvSpPr>
        <p:spPr bwMode="auto">
          <a:xfrm>
            <a:off x="4441190" y="3242310"/>
            <a:ext cx="41275" cy="53975"/>
          </a:xfrm>
          <a:custGeom>
            <a:avLst/>
            <a:gdLst>
              <a:gd name="T0" fmla="*/ 0 w 40"/>
              <a:gd name="T1" fmla="*/ 43 h 52"/>
              <a:gd name="T2" fmla="*/ 33 w 40"/>
              <a:gd name="T3" fmla="*/ 52 h 52"/>
              <a:gd name="T4" fmla="*/ 40 w 40"/>
              <a:gd name="T5" fmla="*/ 7 h 52"/>
              <a:gd name="T6" fmla="*/ 6 w 40"/>
              <a:gd name="T7" fmla="*/ 0 h 52"/>
              <a:gd name="T8" fmla="*/ 0 w 40"/>
              <a:gd name="T9" fmla="*/ 43 h 52"/>
            </a:gdLst>
            <a:ahLst/>
            <a:cxnLst>
              <a:cxn ang="0">
                <a:pos x="T0" y="T1"/>
              </a:cxn>
              <a:cxn ang="0">
                <a:pos x="T2" y="T3"/>
              </a:cxn>
              <a:cxn ang="0">
                <a:pos x="T4" y="T5"/>
              </a:cxn>
              <a:cxn ang="0">
                <a:pos x="T6" y="T7"/>
              </a:cxn>
              <a:cxn ang="0">
                <a:pos x="T8" y="T9"/>
              </a:cxn>
            </a:cxnLst>
            <a:rect l="0" t="0" r="r" b="b"/>
            <a:pathLst>
              <a:path w="40" h="52">
                <a:moveTo>
                  <a:pt x="0" y="43"/>
                </a:moveTo>
                <a:lnTo>
                  <a:pt x="33" y="52"/>
                </a:lnTo>
                <a:lnTo>
                  <a:pt x="40" y="7"/>
                </a:lnTo>
                <a:lnTo>
                  <a:pt x="6" y="0"/>
                </a:lnTo>
                <a:lnTo>
                  <a:pt x="0" y="43"/>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5" name="Freeform 909"/>
          <p:cNvSpPr/>
          <p:nvPr userDrawn="1">
            <p:custDataLst>
              <p:tags r:id="rId102"/>
            </p:custDataLst>
          </p:nvPr>
        </p:nvSpPr>
        <p:spPr bwMode="auto">
          <a:xfrm>
            <a:off x="4401185" y="3281045"/>
            <a:ext cx="38100" cy="52705"/>
          </a:xfrm>
          <a:custGeom>
            <a:avLst/>
            <a:gdLst>
              <a:gd name="T0" fmla="*/ 0 w 37"/>
              <a:gd name="T1" fmla="*/ 42 h 51"/>
              <a:gd name="T2" fmla="*/ 31 w 37"/>
              <a:gd name="T3" fmla="*/ 51 h 51"/>
              <a:gd name="T4" fmla="*/ 37 w 37"/>
              <a:gd name="T5" fmla="*/ 8 h 51"/>
              <a:gd name="T6" fmla="*/ 6 w 37"/>
              <a:gd name="T7" fmla="*/ 0 h 51"/>
              <a:gd name="T8" fmla="*/ 0 w 37"/>
              <a:gd name="T9" fmla="*/ 42 h 51"/>
            </a:gdLst>
            <a:ahLst/>
            <a:cxnLst>
              <a:cxn ang="0">
                <a:pos x="T0" y="T1"/>
              </a:cxn>
              <a:cxn ang="0">
                <a:pos x="T2" y="T3"/>
              </a:cxn>
              <a:cxn ang="0">
                <a:pos x="T4" y="T5"/>
              </a:cxn>
              <a:cxn ang="0">
                <a:pos x="T6" y="T7"/>
              </a:cxn>
              <a:cxn ang="0">
                <a:pos x="T8" y="T9"/>
              </a:cxn>
            </a:cxnLst>
            <a:rect l="0" t="0" r="r" b="b"/>
            <a:pathLst>
              <a:path w="37" h="51">
                <a:moveTo>
                  <a:pt x="0" y="42"/>
                </a:moveTo>
                <a:lnTo>
                  <a:pt x="31" y="51"/>
                </a:lnTo>
                <a:lnTo>
                  <a:pt x="37" y="8"/>
                </a:lnTo>
                <a:lnTo>
                  <a:pt x="6" y="0"/>
                </a:lnTo>
                <a:lnTo>
                  <a:pt x="0" y="42"/>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6" name="Freeform 910"/>
          <p:cNvSpPr/>
          <p:nvPr userDrawn="1">
            <p:custDataLst>
              <p:tags r:id="rId103"/>
            </p:custDataLst>
          </p:nvPr>
        </p:nvSpPr>
        <p:spPr bwMode="auto">
          <a:xfrm>
            <a:off x="4434840" y="3289300"/>
            <a:ext cx="40005" cy="54610"/>
          </a:xfrm>
          <a:custGeom>
            <a:avLst/>
            <a:gdLst>
              <a:gd name="T0" fmla="*/ 0 w 39"/>
              <a:gd name="T1" fmla="*/ 44 h 53"/>
              <a:gd name="T2" fmla="*/ 33 w 39"/>
              <a:gd name="T3" fmla="*/ 53 h 53"/>
              <a:gd name="T4" fmla="*/ 39 w 39"/>
              <a:gd name="T5" fmla="*/ 9 h 53"/>
              <a:gd name="T6" fmla="*/ 6 w 39"/>
              <a:gd name="T7" fmla="*/ 0 h 53"/>
              <a:gd name="T8" fmla="*/ 0 w 39"/>
              <a:gd name="T9" fmla="*/ 44 h 53"/>
            </a:gdLst>
            <a:ahLst/>
            <a:cxnLst>
              <a:cxn ang="0">
                <a:pos x="T0" y="T1"/>
              </a:cxn>
              <a:cxn ang="0">
                <a:pos x="T2" y="T3"/>
              </a:cxn>
              <a:cxn ang="0">
                <a:pos x="T4" y="T5"/>
              </a:cxn>
              <a:cxn ang="0">
                <a:pos x="T6" y="T7"/>
              </a:cxn>
              <a:cxn ang="0">
                <a:pos x="T8" y="T9"/>
              </a:cxn>
            </a:cxnLst>
            <a:rect l="0" t="0" r="r" b="b"/>
            <a:pathLst>
              <a:path w="39" h="53">
                <a:moveTo>
                  <a:pt x="0" y="44"/>
                </a:moveTo>
                <a:lnTo>
                  <a:pt x="33" y="53"/>
                </a:lnTo>
                <a:lnTo>
                  <a:pt x="39" y="9"/>
                </a:lnTo>
                <a:lnTo>
                  <a:pt x="6" y="0"/>
                </a:lnTo>
                <a:lnTo>
                  <a:pt x="0" y="4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7" name="Freeform 911"/>
          <p:cNvSpPr/>
          <p:nvPr userDrawn="1">
            <p:custDataLst>
              <p:tags r:id="rId104"/>
            </p:custDataLst>
          </p:nvPr>
        </p:nvSpPr>
        <p:spPr bwMode="auto">
          <a:xfrm>
            <a:off x="4382135" y="3184525"/>
            <a:ext cx="36195" cy="48260"/>
          </a:xfrm>
          <a:custGeom>
            <a:avLst/>
            <a:gdLst>
              <a:gd name="T0" fmla="*/ 0 w 35"/>
              <a:gd name="T1" fmla="*/ 40 h 47"/>
              <a:gd name="T2" fmla="*/ 29 w 35"/>
              <a:gd name="T3" fmla="*/ 47 h 47"/>
              <a:gd name="T4" fmla="*/ 35 w 35"/>
              <a:gd name="T5" fmla="*/ 5 h 47"/>
              <a:gd name="T6" fmla="*/ 5 w 35"/>
              <a:gd name="T7" fmla="*/ 0 h 47"/>
              <a:gd name="T8" fmla="*/ 0 w 35"/>
              <a:gd name="T9" fmla="*/ 40 h 47"/>
            </a:gdLst>
            <a:ahLst/>
            <a:cxnLst>
              <a:cxn ang="0">
                <a:pos x="T0" y="T1"/>
              </a:cxn>
              <a:cxn ang="0">
                <a:pos x="T2" y="T3"/>
              </a:cxn>
              <a:cxn ang="0">
                <a:pos x="T4" y="T5"/>
              </a:cxn>
              <a:cxn ang="0">
                <a:pos x="T6" y="T7"/>
              </a:cxn>
              <a:cxn ang="0">
                <a:pos x="T8" y="T9"/>
              </a:cxn>
            </a:cxnLst>
            <a:rect l="0" t="0" r="r" b="b"/>
            <a:pathLst>
              <a:path w="35" h="47">
                <a:moveTo>
                  <a:pt x="0" y="40"/>
                </a:moveTo>
                <a:lnTo>
                  <a:pt x="29" y="47"/>
                </a:lnTo>
                <a:lnTo>
                  <a:pt x="35" y="5"/>
                </a:lnTo>
                <a:lnTo>
                  <a:pt x="5" y="0"/>
                </a:lnTo>
                <a:lnTo>
                  <a:pt x="0" y="4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8" name="Freeform 912"/>
          <p:cNvSpPr/>
          <p:nvPr userDrawn="1">
            <p:custDataLst>
              <p:tags r:id="rId105"/>
            </p:custDataLst>
          </p:nvPr>
        </p:nvSpPr>
        <p:spPr bwMode="auto">
          <a:xfrm>
            <a:off x="4375785" y="3228975"/>
            <a:ext cx="34925" cy="48260"/>
          </a:xfrm>
          <a:custGeom>
            <a:avLst/>
            <a:gdLst>
              <a:gd name="T0" fmla="*/ 0 w 34"/>
              <a:gd name="T1" fmla="*/ 40 h 47"/>
              <a:gd name="T2" fmla="*/ 29 w 34"/>
              <a:gd name="T3" fmla="*/ 47 h 47"/>
              <a:gd name="T4" fmla="*/ 34 w 34"/>
              <a:gd name="T5" fmla="*/ 6 h 47"/>
              <a:gd name="T6" fmla="*/ 5 w 34"/>
              <a:gd name="T7" fmla="*/ 0 h 47"/>
              <a:gd name="T8" fmla="*/ 0 w 34"/>
              <a:gd name="T9" fmla="*/ 40 h 47"/>
            </a:gdLst>
            <a:ahLst/>
            <a:cxnLst>
              <a:cxn ang="0">
                <a:pos x="T0" y="T1"/>
              </a:cxn>
              <a:cxn ang="0">
                <a:pos x="T2" y="T3"/>
              </a:cxn>
              <a:cxn ang="0">
                <a:pos x="T4" y="T5"/>
              </a:cxn>
              <a:cxn ang="0">
                <a:pos x="T6" y="T7"/>
              </a:cxn>
              <a:cxn ang="0">
                <a:pos x="T8" y="T9"/>
              </a:cxn>
            </a:cxnLst>
            <a:rect l="0" t="0" r="r" b="b"/>
            <a:pathLst>
              <a:path w="34" h="47">
                <a:moveTo>
                  <a:pt x="0" y="40"/>
                </a:moveTo>
                <a:lnTo>
                  <a:pt x="29" y="47"/>
                </a:lnTo>
                <a:lnTo>
                  <a:pt x="34" y="6"/>
                </a:lnTo>
                <a:lnTo>
                  <a:pt x="5" y="0"/>
                </a:lnTo>
                <a:lnTo>
                  <a:pt x="0" y="4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9" name="Freeform 913"/>
          <p:cNvSpPr/>
          <p:nvPr userDrawn="1">
            <p:custDataLst>
              <p:tags r:id="rId106"/>
            </p:custDataLst>
          </p:nvPr>
        </p:nvSpPr>
        <p:spPr bwMode="auto">
          <a:xfrm>
            <a:off x="4370070" y="3272790"/>
            <a:ext cx="34925" cy="50800"/>
          </a:xfrm>
          <a:custGeom>
            <a:avLst/>
            <a:gdLst>
              <a:gd name="T0" fmla="*/ 0 w 34"/>
              <a:gd name="T1" fmla="*/ 40 h 49"/>
              <a:gd name="T2" fmla="*/ 29 w 34"/>
              <a:gd name="T3" fmla="*/ 49 h 49"/>
              <a:gd name="T4" fmla="*/ 34 w 34"/>
              <a:gd name="T5" fmla="*/ 7 h 49"/>
              <a:gd name="T6" fmla="*/ 6 w 34"/>
              <a:gd name="T7" fmla="*/ 0 h 49"/>
              <a:gd name="T8" fmla="*/ 0 w 34"/>
              <a:gd name="T9" fmla="*/ 40 h 49"/>
            </a:gdLst>
            <a:ahLst/>
            <a:cxnLst>
              <a:cxn ang="0">
                <a:pos x="T0" y="T1"/>
              </a:cxn>
              <a:cxn ang="0">
                <a:pos x="T2" y="T3"/>
              </a:cxn>
              <a:cxn ang="0">
                <a:pos x="T4" y="T5"/>
              </a:cxn>
              <a:cxn ang="0">
                <a:pos x="T6" y="T7"/>
              </a:cxn>
              <a:cxn ang="0">
                <a:pos x="T8" y="T9"/>
              </a:cxn>
            </a:cxnLst>
            <a:rect l="0" t="0" r="r" b="b"/>
            <a:pathLst>
              <a:path w="34" h="49">
                <a:moveTo>
                  <a:pt x="0" y="40"/>
                </a:moveTo>
                <a:lnTo>
                  <a:pt x="29" y="49"/>
                </a:lnTo>
                <a:lnTo>
                  <a:pt x="34" y="7"/>
                </a:lnTo>
                <a:lnTo>
                  <a:pt x="6" y="0"/>
                </a:lnTo>
                <a:lnTo>
                  <a:pt x="0" y="40"/>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0" name="Freeform 914"/>
          <p:cNvSpPr/>
          <p:nvPr userDrawn="1">
            <p:custDataLst>
              <p:tags r:id="rId107"/>
            </p:custDataLst>
          </p:nvPr>
        </p:nvSpPr>
        <p:spPr bwMode="auto">
          <a:xfrm>
            <a:off x="4431030" y="3133090"/>
            <a:ext cx="59690" cy="10160"/>
          </a:xfrm>
          <a:custGeom>
            <a:avLst/>
            <a:gdLst>
              <a:gd name="T0" fmla="*/ 0 w 58"/>
              <a:gd name="T1" fmla="*/ 5 h 10"/>
              <a:gd name="T2" fmla="*/ 57 w 58"/>
              <a:gd name="T3" fmla="*/ 10 h 10"/>
              <a:gd name="T4" fmla="*/ 58 w 58"/>
              <a:gd name="T5" fmla="*/ 6 h 10"/>
              <a:gd name="T6" fmla="*/ 1 w 58"/>
              <a:gd name="T7" fmla="*/ 0 h 10"/>
              <a:gd name="T8" fmla="*/ 0 w 58"/>
              <a:gd name="T9" fmla="*/ 5 h 10"/>
            </a:gdLst>
            <a:ahLst/>
            <a:cxnLst>
              <a:cxn ang="0">
                <a:pos x="T0" y="T1"/>
              </a:cxn>
              <a:cxn ang="0">
                <a:pos x="T2" y="T3"/>
              </a:cxn>
              <a:cxn ang="0">
                <a:pos x="T4" y="T5"/>
              </a:cxn>
              <a:cxn ang="0">
                <a:pos x="T6" y="T7"/>
              </a:cxn>
              <a:cxn ang="0">
                <a:pos x="T8" y="T9"/>
              </a:cxn>
            </a:cxnLst>
            <a:rect l="0" t="0" r="r" b="b"/>
            <a:pathLst>
              <a:path w="58" h="10">
                <a:moveTo>
                  <a:pt x="0" y="5"/>
                </a:moveTo>
                <a:lnTo>
                  <a:pt x="57" y="10"/>
                </a:lnTo>
                <a:lnTo>
                  <a:pt x="58" y="6"/>
                </a:lnTo>
                <a:lnTo>
                  <a:pt x="1" y="0"/>
                </a:lnTo>
                <a:lnTo>
                  <a:pt x="0" y="5"/>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1" name="Freeform 915"/>
          <p:cNvSpPr/>
          <p:nvPr userDrawn="1">
            <p:custDataLst>
              <p:tags r:id="rId108"/>
            </p:custDataLst>
          </p:nvPr>
        </p:nvSpPr>
        <p:spPr bwMode="auto">
          <a:xfrm>
            <a:off x="4419600" y="3139440"/>
            <a:ext cx="70485" cy="12700"/>
          </a:xfrm>
          <a:custGeom>
            <a:avLst/>
            <a:gdLst>
              <a:gd name="T0" fmla="*/ 0 w 68"/>
              <a:gd name="T1" fmla="*/ 5 h 12"/>
              <a:gd name="T2" fmla="*/ 67 w 68"/>
              <a:gd name="T3" fmla="*/ 12 h 12"/>
              <a:gd name="T4" fmla="*/ 68 w 68"/>
              <a:gd name="T5" fmla="*/ 7 h 12"/>
              <a:gd name="T6" fmla="*/ 0 w 68"/>
              <a:gd name="T7" fmla="*/ 0 h 12"/>
              <a:gd name="T8" fmla="*/ 0 w 68"/>
              <a:gd name="T9" fmla="*/ 5 h 12"/>
            </a:gdLst>
            <a:ahLst/>
            <a:cxnLst>
              <a:cxn ang="0">
                <a:pos x="T0" y="T1"/>
              </a:cxn>
              <a:cxn ang="0">
                <a:pos x="T2" y="T3"/>
              </a:cxn>
              <a:cxn ang="0">
                <a:pos x="T4" y="T5"/>
              </a:cxn>
              <a:cxn ang="0">
                <a:pos x="T6" y="T7"/>
              </a:cxn>
              <a:cxn ang="0">
                <a:pos x="T8" y="T9"/>
              </a:cxn>
            </a:cxnLst>
            <a:rect l="0" t="0" r="r" b="b"/>
            <a:pathLst>
              <a:path w="68" h="12">
                <a:moveTo>
                  <a:pt x="0" y="5"/>
                </a:moveTo>
                <a:lnTo>
                  <a:pt x="67" y="12"/>
                </a:lnTo>
                <a:lnTo>
                  <a:pt x="68" y="7"/>
                </a:lnTo>
                <a:lnTo>
                  <a:pt x="0" y="0"/>
                </a:lnTo>
                <a:lnTo>
                  <a:pt x="0" y="5"/>
                </a:ln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2" name="Freeform 916"/>
          <p:cNvSpPr/>
          <p:nvPr userDrawn="1">
            <p:custDataLst>
              <p:tags r:id="rId109"/>
            </p:custDataLst>
          </p:nvPr>
        </p:nvSpPr>
        <p:spPr bwMode="auto">
          <a:xfrm>
            <a:off x="4438015" y="3149600"/>
            <a:ext cx="50800" cy="9525"/>
          </a:xfrm>
          <a:custGeom>
            <a:avLst/>
            <a:gdLst>
              <a:gd name="T0" fmla="*/ 0 w 49"/>
              <a:gd name="T1" fmla="*/ 4 h 9"/>
              <a:gd name="T2" fmla="*/ 48 w 49"/>
              <a:gd name="T3" fmla="*/ 9 h 9"/>
              <a:gd name="T4" fmla="*/ 49 w 49"/>
              <a:gd name="T5" fmla="*/ 5 h 9"/>
              <a:gd name="T6" fmla="*/ 0 w 49"/>
              <a:gd name="T7" fmla="*/ 0 h 9"/>
              <a:gd name="T8" fmla="*/ 0 w 49"/>
              <a:gd name="T9" fmla="*/ 4 h 9"/>
            </a:gdLst>
            <a:ahLst/>
            <a:cxnLst>
              <a:cxn ang="0">
                <a:pos x="T0" y="T1"/>
              </a:cxn>
              <a:cxn ang="0">
                <a:pos x="T2" y="T3"/>
              </a:cxn>
              <a:cxn ang="0">
                <a:pos x="T4" y="T5"/>
              </a:cxn>
              <a:cxn ang="0">
                <a:pos x="T6" y="T7"/>
              </a:cxn>
              <a:cxn ang="0">
                <a:pos x="T8" y="T9"/>
              </a:cxn>
            </a:cxnLst>
            <a:rect l="0" t="0" r="r" b="b"/>
            <a:pathLst>
              <a:path w="49" h="9">
                <a:moveTo>
                  <a:pt x="0" y="4"/>
                </a:moveTo>
                <a:lnTo>
                  <a:pt x="48" y="9"/>
                </a:lnTo>
                <a:lnTo>
                  <a:pt x="49" y="5"/>
                </a:lnTo>
                <a:lnTo>
                  <a:pt x="0" y="0"/>
                </a:lnTo>
                <a:lnTo>
                  <a:pt x="0" y="4"/>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3" name="Freeform 917"/>
          <p:cNvSpPr/>
          <p:nvPr userDrawn="1">
            <p:custDataLst>
              <p:tags r:id="rId110"/>
            </p:custDataLst>
          </p:nvPr>
        </p:nvSpPr>
        <p:spPr bwMode="auto">
          <a:xfrm>
            <a:off x="4467860" y="3167380"/>
            <a:ext cx="17780" cy="21590"/>
          </a:xfrm>
          <a:custGeom>
            <a:avLst/>
            <a:gdLst>
              <a:gd name="T0" fmla="*/ 19 w 33"/>
              <a:gd name="T1" fmla="*/ 1 h 42"/>
              <a:gd name="T2" fmla="*/ 1 w 33"/>
              <a:gd name="T3" fmla="*/ 19 h 42"/>
              <a:gd name="T4" fmla="*/ 14 w 33"/>
              <a:gd name="T5" fmla="*/ 40 h 42"/>
              <a:gd name="T6" fmla="*/ 32 w 33"/>
              <a:gd name="T7" fmla="*/ 23 h 42"/>
              <a:gd name="T8" fmla="*/ 19 w 33"/>
              <a:gd name="T9" fmla="*/ 1 h 42"/>
            </a:gdLst>
            <a:ahLst/>
            <a:cxnLst>
              <a:cxn ang="0">
                <a:pos x="T0" y="T1"/>
              </a:cxn>
              <a:cxn ang="0">
                <a:pos x="T2" y="T3"/>
              </a:cxn>
              <a:cxn ang="0">
                <a:pos x="T4" y="T5"/>
              </a:cxn>
              <a:cxn ang="0">
                <a:pos x="T6" y="T7"/>
              </a:cxn>
              <a:cxn ang="0">
                <a:pos x="T8" y="T9"/>
              </a:cxn>
            </a:cxnLst>
            <a:rect l="0" t="0" r="r" b="b"/>
            <a:pathLst>
              <a:path w="33" h="42">
                <a:moveTo>
                  <a:pt x="19" y="1"/>
                </a:moveTo>
                <a:cubicBezTo>
                  <a:pt x="11" y="0"/>
                  <a:pt x="3" y="8"/>
                  <a:pt x="1" y="19"/>
                </a:cubicBezTo>
                <a:cubicBezTo>
                  <a:pt x="0" y="29"/>
                  <a:pt x="5" y="39"/>
                  <a:pt x="14" y="40"/>
                </a:cubicBezTo>
                <a:cubicBezTo>
                  <a:pt x="22" y="42"/>
                  <a:pt x="30" y="34"/>
                  <a:pt x="32" y="23"/>
                </a:cubicBezTo>
                <a:cubicBezTo>
                  <a:pt x="33" y="12"/>
                  <a:pt x="28" y="2"/>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4" name="Freeform 918"/>
          <p:cNvSpPr/>
          <p:nvPr userDrawn="1">
            <p:custDataLst>
              <p:tags r:id="rId111"/>
            </p:custDataLst>
          </p:nvPr>
        </p:nvSpPr>
        <p:spPr bwMode="auto">
          <a:xfrm>
            <a:off x="4449445" y="3164840"/>
            <a:ext cx="16510" cy="20955"/>
          </a:xfrm>
          <a:custGeom>
            <a:avLst/>
            <a:gdLst>
              <a:gd name="T0" fmla="*/ 19 w 32"/>
              <a:gd name="T1" fmla="*/ 1 h 41"/>
              <a:gd name="T2" fmla="*/ 2 w 32"/>
              <a:gd name="T3" fmla="*/ 19 h 41"/>
              <a:gd name="T4" fmla="*/ 13 w 32"/>
              <a:gd name="T5" fmla="*/ 40 h 41"/>
              <a:gd name="T6" fmla="*/ 31 w 32"/>
              <a:gd name="T7" fmla="*/ 23 h 41"/>
              <a:gd name="T8" fmla="*/ 19 w 32"/>
              <a:gd name="T9" fmla="*/ 1 h 41"/>
            </a:gdLst>
            <a:ahLst/>
            <a:cxnLst>
              <a:cxn ang="0">
                <a:pos x="T0" y="T1"/>
              </a:cxn>
              <a:cxn ang="0">
                <a:pos x="T2" y="T3"/>
              </a:cxn>
              <a:cxn ang="0">
                <a:pos x="T4" y="T5"/>
              </a:cxn>
              <a:cxn ang="0">
                <a:pos x="T6" y="T7"/>
              </a:cxn>
              <a:cxn ang="0">
                <a:pos x="T8" y="T9"/>
              </a:cxn>
            </a:cxnLst>
            <a:rect l="0" t="0" r="r" b="b"/>
            <a:pathLst>
              <a:path w="32" h="41">
                <a:moveTo>
                  <a:pt x="19" y="1"/>
                </a:moveTo>
                <a:cubicBezTo>
                  <a:pt x="11" y="0"/>
                  <a:pt x="3" y="8"/>
                  <a:pt x="2" y="19"/>
                </a:cubicBezTo>
                <a:cubicBezTo>
                  <a:pt x="0" y="29"/>
                  <a:pt x="5" y="39"/>
                  <a:pt x="13" y="40"/>
                </a:cubicBezTo>
                <a:cubicBezTo>
                  <a:pt x="22" y="41"/>
                  <a:pt x="29" y="33"/>
                  <a:pt x="31" y="23"/>
                </a:cubicBezTo>
                <a:cubicBezTo>
                  <a:pt x="32" y="12"/>
                  <a:pt x="27" y="3"/>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5" name="Freeform 919"/>
          <p:cNvSpPr/>
          <p:nvPr userDrawn="1">
            <p:custDataLst>
              <p:tags r:id="rId112"/>
            </p:custDataLst>
          </p:nvPr>
        </p:nvSpPr>
        <p:spPr bwMode="auto">
          <a:xfrm>
            <a:off x="4431665" y="3162935"/>
            <a:ext cx="15240" cy="20955"/>
          </a:xfrm>
          <a:custGeom>
            <a:avLst/>
            <a:gdLst>
              <a:gd name="T0" fmla="*/ 18 w 31"/>
              <a:gd name="T1" fmla="*/ 1 h 40"/>
              <a:gd name="T2" fmla="*/ 1 w 31"/>
              <a:gd name="T3" fmla="*/ 18 h 40"/>
              <a:gd name="T4" fmla="*/ 13 w 31"/>
              <a:gd name="T5" fmla="*/ 39 h 40"/>
              <a:gd name="T6" fmla="*/ 30 w 31"/>
              <a:gd name="T7" fmla="*/ 22 h 40"/>
              <a:gd name="T8" fmla="*/ 18 w 31"/>
              <a:gd name="T9" fmla="*/ 1 h 40"/>
            </a:gdLst>
            <a:ahLst/>
            <a:cxnLst>
              <a:cxn ang="0">
                <a:pos x="T0" y="T1"/>
              </a:cxn>
              <a:cxn ang="0">
                <a:pos x="T2" y="T3"/>
              </a:cxn>
              <a:cxn ang="0">
                <a:pos x="T4" y="T5"/>
              </a:cxn>
              <a:cxn ang="0">
                <a:pos x="T6" y="T7"/>
              </a:cxn>
              <a:cxn ang="0">
                <a:pos x="T8" y="T9"/>
              </a:cxn>
            </a:cxnLst>
            <a:rect l="0" t="0" r="r" b="b"/>
            <a:pathLst>
              <a:path w="31" h="40">
                <a:moveTo>
                  <a:pt x="18" y="1"/>
                </a:moveTo>
                <a:cubicBezTo>
                  <a:pt x="10" y="0"/>
                  <a:pt x="3" y="8"/>
                  <a:pt x="1" y="18"/>
                </a:cubicBezTo>
                <a:cubicBezTo>
                  <a:pt x="0" y="28"/>
                  <a:pt x="5" y="38"/>
                  <a:pt x="13" y="39"/>
                </a:cubicBezTo>
                <a:cubicBezTo>
                  <a:pt x="21" y="40"/>
                  <a:pt x="28" y="32"/>
                  <a:pt x="30" y="22"/>
                </a:cubicBezTo>
                <a:cubicBezTo>
                  <a:pt x="31" y="11"/>
                  <a:pt x="26"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6" name="Freeform 920"/>
          <p:cNvSpPr/>
          <p:nvPr userDrawn="1">
            <p:custDataLst>
              <p:tags r:id="rId113"/>
            </p:custDataLst>
          </p:nvPr>
        </p:nvSpPr>
        <p:spPr bwMode="auto">
          <a:xfrm>
            <a:off x="4414520" y="3161030"/>
            <a:ext cx="15240" cy="19685"/>
          </a:xfrm>
          <a:custGeom>
            <a:avLst/>
            <a:gdLst>
              <a:gd name="T0" fmla="*/ 18 w 30"/>
              <a:gd name="T1" fmla="*/ 1 h 39"/>
              <a:gd name="T2" fmla="*/ 1 w 30"/>
              <a:gd name="T3" fmla="*/ 17 h 39"/>
              <a:gd name="T4" fmla="*/ 12 w 30"/>
              <a:gd name="T5" fmla="*/ 38 h 39"/>
              <a:gd name="T6" fmla="*/ 29 w 30"/>
              <a:gd name="T7" fmla="*/ 21 h 39"/>
              <a:gd name="T8" fmla="*/ 18 w 30"/>
              <a:gd name="T9" fmla="*/ 1 h 39"/>
            </a:gdLst>
            <a:ahLst/>
            <a:cxnLst>
              <a:cxn ang="0">
                <a:pos x="T0" y="T1"/>
              </a:cxn>
              <a:cxn ang="0">
                <a:pos x="T2" y="T3"/>
              </a:cxn>
              <a:cxn ang="0">
                <a:pos x="T4" y="T5"/>
              </a:cxn>
              <a:cxn ang="0">
                <a:pos x="T6" y="T7"/>
              </a:cxn>
              <a:cxn ang="0">
                <a:pos x="T8" y="T9"/>
              </a:cxn>
            </a:cxnLst>
            <a:rect l="0" t="0" r="r" b="b"/>
            <a:pathLst>
              <a:path w="30" h="39">
                <a:moveTo>
                  <a:pt x="18" y="1"/>
                </a:moveTo>
                <a:cubicBezTo>
                  <a:pt x="10" y="0"/>
                  <a:pt x="3" y="7"/>
                  <a:pt x="1" y="17"/>
                </a:cubicBezTo>
                <a:cubicBezTo>
                  <a:pt x="0" y="28"/>
                  <a:pt x="5" y="37"/>
                  <a:pt x="12" y="38"/>
                </a:cubicBezTo>
                <a:cubicBezTo>
                  <a:pt x="20" y="39"/>
                  <a:pt x="27" y="31"/>
                  <a:pt x="29" y="21"/>
                </a:cubicBezTo>
                <a:cubicBezTo>
                  <a:pt x="30" y="11"/>
                  <a:pt x="25"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7" name="Freeform 921"/>
          <p:cNvSpPr/>
          <p:nvPr userDrawn="1">
            <p:custDataLst>
              <p:tags r:id="rId114"/>
            </p:custDataLst>
          </p:nvPr>
        </p:nvSpPr>
        <p:spPr bwMode="auto">
          <a:xfrm>
            <a:off x="4398010" y="3159125"/>
            <a:ext cx="14605" cy="19685"/>
          </a:xfrm>
          <a:custGeom>
            <a:avLst/>
            <a:gdLst>
              <a:gd name="T0" fmla="*/ 17 w 29"/>
              <a:gd name="T1" fmla="*/ 0 h 38"/>
              <a:gd name="T2" fmla="*/ 2 w 29"/>
              <a:gd name="T3" fmla="*/ 17 h 38"/>
              <a:gd name="T4" fmla="*/ 12 w 29"/>
              <a:gd name="T5" fmla="*/ 37 h 38"/>
              <a:gd name="T6" fmla="*/ 28 w 29"/>
              <a:gd name="T7" fmla="*/ 20 h 38"/>
              <a:gd name="T8" fmla="*/ 17 w 29"/>
              <a:gd name="T9" fmla="*/ 0 h 38"/>
            </a:gdLst>
            <a:ahLst/>
            <a:cxnLst>
              <a:cxn ang="0">
                <a:pos x="T0" y="T1"/>
              </a:cxn>
              <a:cxn ang="0">
                <a:pos x="T2" y="T3"/>
              </a:cxn>
              <a:cxn ang="0">
                <a:pos x="T4" y="T5"/>
              </a:cxn>
              <a:cxn ang="0">
                <a:pos x="T6" y="T7"/>
              </a:cxn>
              <a:cxn ang="0">
                <a:pos x="T8" y="T9"/>
              </a:cxn>
            </a:cxnLst>
            <a:rect l="0" t="0" r="r" b="b"/>
            <a:pathLst>
              <a:path w="29" h="38">
                <a:moveTo>
                  <a:pt x="17" y="0"/>
                </a:moveTo>
                <a:cubicBezTo>
                  <a:pt x="10" y="0"/>
                  <a:pt x="3" y="7"/>
                  <a:pt x="2" y="17"/>
                </a:cubicBezTo>
                <a:cubicBezTo>
                  <a:pt x="0" y="27"/>
                  <a:pt x="5" y="36"/>
                  <a:pt x="12" y="37"/>
                </a:cubicBezTo>
                <a:cubicBezTo>
                  <a:pt x="19" y="38"/>
                  <a:pt x="27" y="31"/>
                  <a:pt x="28" y="20"/>
                </a:cubicBezTo>
                <a:cubicBezTo>
                  <a:pt x="29" y="10"/>
                  <a:pt x="25" y="1"/>
                  <a:pt x="17" y="0"/>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8" name="Freeform 922"/>
          <p:cNvSpPr/>
          <p:nvPr userDrawn="1">
            <p:custDataLst>
              <p:tags r:id="rId115"/>
            </p:custDataLst>
          </p:nvPr>
        </p:nvSpPr>
        <p:spPr bwMode="auto">
          <a:xfrm>
            <a:off x="4261485" y="3166110"/>
            <a:ext cx="198120" cy="163195"/>
          </a:xfrm>
          <a:custGeom>
            <a:avLst/>
            <a:gdLst>
              <a:gd name="T0" fmla="*/ 251 w 391"/>
              <a:gd name="T1" fmla="*/ 11 h 321"/>
              <a:gd name="T2" fmla="*/ 0 w 391"/>
              <a:gd name="T3" fmla="*/ 173 h 321"/>
              <a:gd name="T4" fmla="*/ 70 w 391"/>
              <a:gd name="T5" fmla="*/ 311 h 321"/>
              <a:gd name="T6" fmla="*/ 209 w 391"/>
              <a:gd name="T7" fmla="*/ 321 h 321"/>
              <a:gd name="T8" fmla="*/ 235 w 391"/>
              <a:gd name="T9" fmla="*/ 72 h 321"/>
              <a:gd name="T10" fmla="*/ 380 w 391"/>
              <a:gd name="T11" fmla="*/ 58 h 321"/>
              <a:gd name="T12" fmla="*/ 251 w 391"/>
              <a:gd name="T13" fmla="*/ 11 h 321"/>
            </a:gdLst>
            <a:ahLst/>
            <a:cxnLst>
              <a:cxn ang="0">
                <a:pos x="T0" y="T1"/>
              </a:cxn>
              <a:cxn ang="0">
                <a:pos x="T2" y="T3"/>
              </a:cxn>
              <a:cxn ang="0">
                <a:pos x="T4" y="T5"/>
              </a:cxn>
              <a:cxn ang="0">
                <a:pos x="T6" y="T7"/>
              </a:cxn>
              <a:cxn ang="0">
                <a:pos x="T8" y="T9"/>
              </a:cxn>
              <a:cxn ang="0">
                <a:pos x="T10" y="T11"/>
              </a:cxn>
              <a:cxn ang="0">
                <a:pos x="T12" y="T13"/>
              </a:cxn>
            </a:cxnLst>
            <a:rect l="0" t="0" r="r" b="b"/>
            <a:pathLst>
              <a:path w="391" h="321">
                <a:moveTo>
                  <a:pt x="251" y="11"/>
                </a:moveTo>
                <a:cubicBezTo>
                  <a:pt x="173" y="0"/>
                  <a:pt x="0" y="173"/>
                  <a:pt x="0" y="173"/>
                </a:cubicBezTo>
                <a:cubicBezTo>
                  <a:pt x="70" y="311"/>
                  <a:pt x="70" y="311"/>
                  <a:pt x="70" y="311"/>
                </a:cubicBezTo>
                <a:cubicBezTo>
                  <a:pt x="209" y="321"/>
                  <a:pt x="209" y="321"/>
                  <a:pt x="209" y="321"/>
                </a:cubicBezTo>
                <a:cubicBezTo>
                  <a:pt x="235" y="72"/>
                  <a:pt x="235" y="72"/>
                  <a:pt x="235" y="72"/>
                </a:cubicBezTo>
                <a:cubicBezTo>
                  <a:pt x="235" y="72"/>
                  <a:pt x="369" y="72"/>
                  <a:pt x="380" y="58"/>
                </a:cubicBezTo>
                <a:cubicBezTo>
                  <a:pt x="391" y="43"/>
                  <a:pt x="330" y="22"/>
                  <a:pt x="251"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9" name="Freeform 923"/>
          <p:cNvSpPr/>
          <p:nvPr userDrawn="1">
            <p:custDataLst>
              <p:tags r:id="rId116"/>
            </p:custDataLst>
          </p:nvPr>
        </p:nvSpPr>
        <p:spPr bwMode="auto">
          <a:xfrm>
            <a:off x="4491990" y="3272790"/>
            <a:ext cx="3175"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cubicBezTo>
                  <a:pt x="5" y="1"/>
                  <a:pt x="5" y="1"/>
                  <a:pt x="5" y="1"/>
                </a:cubicBezTo>
                <a:cubicBezTo>
                  <a:pt x="2" y="1"/>
                  <a:pt x="0" y="0"/>
                  <a:pt x="0" y="0"/>
                </a:cubicBezTo>
                <a:cubicBezTo>
                  <a:pt x="0" y="0"/>
                  <a:pt x="2" y="1"/>
                  <a:pt x="5" y="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0" name="Freeform 924"/>
          <p:cNvSpPr/>
          <p:nvPr userDrawn="1">
            <p:custDataLst>
              <p:tags r:id="rId117"/>
            </p:custDataLst>
          </p:nvPr>
        </p:nvSpPr>
        <p:spPr bwMode="auto">
          <a:xfrm>
            <a:off x="4490720" y="3272790"/>
            <a:ext cx="46355" cy="26670"/>
          </a:xfrm>
          <a:custGeom>
            <a:avLst/>
            <a:gdLst>
              <a:gd name="T0" fmla="*/ 7 w 91"/>
              <a:gd name="T1" fmla="*/ 0 h 52"/>
              <a:gd name="T2" fmla="*/ 0 w 91"/>
              <a:gd name="T3" fmla="*/ 52 h 52"/>
              <a:gd name="T4" fmla="*/ 89 w 91"/>
              <a:gd name="T5" fmla="*/ 19 h 52"/>
              <a:gd name="T6" fmla="*/ 7 w 91"/>
              <a:gd name="T7" fmla="*/ 0 h 52"/>
            </a:gdLst>
            <a:ahLst/>
            <a:cxnLst>
              <a:cxn ang="0">
                <a:pos x="T0" y="T1"/>
              </a:cxn>
              <a:cxn ang="0">
                <a:pos x="T2" y="T3"/>
              </a:cxn>
              <a:cxn ang="0">
                <a:pos x="T4" y="T5"/>
              </a:cxn>
              <a:cxn ang="0">
                <a:pos x="T6" y="T7"/>
              </a:cxn>
            </a:cxnLst>
            <a:rect l="0" t="0" r="r" b="b"/>
            <a:pathLst>
              <a:path w="91" h="52">
                <a:moveTo>
                  <a:pt x="7" y="0"/>
                </a:moveTo>
                <a:cubicBezTo>
                  <a:pt x="0" y="52"/>
                  <a:pt x="0" y="52"/>
                  <a:pt x="0" y="52"/>
                </a:cubicBezTo>
                <a:cubicBezTo>
                  <a:pt x="0" y="52"/>
                  <a:pt x="86" y="30"/>
                  <a:pt x="89" y="19"/>
                </a:cubicBezTo>
                <a:cubicBezTo>
                  <a:pt x="91" y="9"/>
                  <a:pt x="25" y="2"/>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1" name="Freeform 925"/>
          <p:cNvSpPr/>
          <p:nvPr userDrawn="1">
            <p:custDataLst>
              <p:tags r:id="rId118"/>
            </p:custDataLst>
          </p:nvPr>
        </p:nvSpPr>
        <p:spPr bwMode="auto">
          <a:xfrm>
            <a:off x="4495165" y="3215640"/>
            <a:ext cx="62865" cy="59055"/>
          </a:xfrm>
          <a:custGeom>
            <a:avLst/>
            <a:gdLst>
              <a:gd name="T0" fmla="*/ 113 w 126"/>
              <a:gd name="T1" fmla="*/ 11 h 115"/>
              <a:gd name="T2" fmla="*/ 12 w 126"/>
              <a:gd name="T3" fmla="*/ 22 h 115"/>
              <a:gd name="T4" fmla="*/ 0 w 126"/>
              <a:gd name="T5" fmla="*/ 111 h 115"/>
              <a:gd name="T6" fmla="*/ 107 w 126"/>
              <a:gd name="T7" fmla="*/ 88 h 115"/>
              <a:gd name="T8" fmla="*/ 12 w 126"/>
              <a:gd name="T9" fmla="*/ 66 h 115"/>
              <a:gd name="T10" fmla="*/ 48 w 126"/>
              <a:gd name="T11" fmla="*/ 58 h 115"/>
              <a:gd name="T12" fmla="*/ 113 w 126"/>
              <a:gd name="T13" fmla="*/ 11 h 115"/>
            </a:gdLst>
            <a:ahLst/>
            <a:cxnLst>
              <a:cxn ang="0">
                <a:pos x="T0" y="T1"/>
              </a:cxn>
              <a:cxn ang="0">
                <a:pos x="T2" y="T3"/>
              </a:cxn>
              <a:cxn ang="0">
                <a:pos x="T4" y="T5"/>
              </a:cxn>
              <a:cxn ang="0">
                <a:pos x="T6" y="T7"/>
              </a:cxn>
              <a:cxn ang="0">
                <a:pos x="T8" y="T9"/>
              </a:cxn>
              <a:cxn ang="0">
                <a:pos x="T10" y="T11"/>
              </a:cxn>
              <a:cxn ang="0">
                <a:pos x="T12" y="T13"/>
              </a:cxn>
            </a:cxnLst>
            <a:rect l="0" t="0" r="r" b="b"/>
            <a:pathLst>
              <a:path w="126" h="115">
                <a:moveTo>
                  <a:pt x="113" y="11"/>
                </a:moveTo>
                <a:cubicBezTo>
                  <a:pt x="104" y="0"/>
                  <a:pt x="12" y="22"/>
                  <a:pt x="12" y="22"/>
                </a:cubicBezTo>
                <a:cubicBezTo>
                  <a:pt x="0" y="111"/>
                  <a:pt x="0" y="111"/>
                  <a:pt x="0" y="111"/>
                </a:cubicBezTo>
                <a:cubicBezTo>
                  <a:pt x="18" y="112"/>
                  <a:pt x="90" y="115"/>
                  <a:pt x="107" y="88"/>
                </a:cubicBezTo>
                <a:cubicBezTo>
                  <a:pt x="126" y="58"/>
                  <a:pt x="12" y="66"/>
                  <a:pt x="12" y="66"/>
                </a:cubicBezTo>
                <a:cubicBezTo>
                  <a:pt x="12" y="66"/>
                  <a:pt x="12" y="66"/>
                  <a:pt x="48" y="58"/>
                </a:cubicBezTo>
                <a:cubicBezTo>
                  <a:pt x="85" y="50"/>
                  <a:pt x="121" y="22"/>
                  <a:pt x="113"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2" name="Freeform 926"/>
          <p:cNvSpPr/>
          <p:nvPr userDrawn="1">
            <p:custDataLst>
              <p:tags r:id="rId119"/>
            </p:custDataLst>
          </p:nvPr>
        </p:nvSpPr>
        <p:spPr bwMode="auto">
          <a:xfrm>
            <a:off x="4068445" y="3322320"/>
            <a:ext cx="1003300" cy="497205"/>
          </a:xfrm>
          <a:custGeom>
            <a:avLst/>
            <a:gdLst>
              <a:gd name="T0" fmla="*/ 0 w 971"/>
              <a:gd name="T1" fmla="*/ 481 h 481"/>
              <a:gd name="T2" fmla="*/ 836 w 971"/>
              <a:gd name="T3" fmla="*/ 481 h 481"/>
              <a:gd name="T4" fmla="*/ 971 w 971"/>
              <a:gd name="T5" fmla="*/ 11 h 481"/>
              <a:gd name="T6" fmla="*/ 125 w 971"/>
              <a:gd name="T7" fmla="*/ 0 h 481"/>
              <a:gd name="T8" fmla="*/ 0 w 971"/>
              <a:gd name="T9" fmla="*/ 481 h 481"/>
            </a:gdLst>
            <a:ahLst/>
            <a:cxnLst>
              <a:cxn ang="0">
                <a:pos x="T0" y="T1"/>
              </a:cxn>
              <a:cxn ang="0">
                <a:pos x="T2" y="T3"/>
              </a:cxn>
              <a:cxn ang="0">
                <a:pos x="T4" y="T5"/>
              </a:cxn>
              <a:cxn ang="0">
                <a:pos x="T6" y="T7"/>
              </a:cxn>
              <a:cxn ang="0">
                <a:pos x="T8" y="T9"/>
              </a:cxn>
            </a:cxnLst>
            <a:rect l="0" t="0" r="r" b="b"/>
            <a:pathLst>
              <a:path w="971" h="481">
                <a:moveTo>
                  <a:pt x="0" y="481"/>
                </a:moveTo>
                <a:lnTo>
                  <a:pt x="836" y="481"/>
                </a:lnTo>
                <a:lnTo>
                  <a:pt x="971" y="11"/>
                </a:lnTo>
                <a:lnTo>
                  <a:pt x="125" y="0"/>
                </a:lnTo>
                <a:lnTo>
                  <a:pt x="0" y="4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3" name="Freeform 927"/>
          <p:cNvSpPr/>
          <p:nvPr userDrawn="1">
            <p:custDataLst>
              <p:tags r:id="rId120"/>
            </p:custDataLst>
          </p:nvPr>
        </p:nvSpPr>
        <p:spPr bwMode="auto">
          <a:xfrm>
            <a:off x="3775710" y="3762375"/>
            <a:ext cx="307975" cy="56515"/>
          </a:xfrm>
          <a:custGeom>
            <a:avLst/>
            <a:gdLst>
              <a:gd name="T0" fmla="*/ 0 w 605"/>
              <a:gd name="T1" fmla="*/ 110 h 110"/>
              <a:gd name="T2" fmla="*/ 575 w 605"/>
              <a:gd name="T3" fmla="*/ 110 h 110"/>
              <a:gd name="T4" fmla="*/ 605 w 605"/>
              <a:gd name="T5" fmla="*/ 7 h 110"/>
              <a:gd name="T6" fmla="*/ 0 w 605"/>
              <a:gd name="T7" fmla="*/ 0 h 110"/>
              <a:gd name="T8" fmla="*/ 0 w 605"/>
              <a:gd name="T9" fmla="*/ 110 h 110"/>
            </a:gdLst>
            <a:ahLst/>
            <a:cxnLst>
              <a:cxn ang="0">
                <a:pos x="T0" y="T1"/>
              </a:cxn>
              <a:cxn ang="0">
                <a:pos x="T2" y="T3"/>
              </a:cxn>
              <a:cxn ang="0">
                <a:pos x="T4" y="T5"/>
              </a:cxn>
              <a:cxn ang="0">
                <a:pos x="T6" y="T7"/>
              </a:cxn>
              <a:cxn ang="0">
                <a:pos x="T8" y="T9"/>
              </a:cxn>
            </a:cxnLst>
            <a:rect l="0" t="0" r="r" b="b"/>
            <a:pathLst>
              <a:path w="605" h="110">
                <a:moveTo>
                  <a:pt x="0" y="110"/>
                </a:moveTo>
                <a:cubicBezTo>
                  <a:pt x="575" y="110"/>
                  <a:pt x="575" y="110"/>
                  <a:pt x="575" y="110"/>
                </a:cubicBezTo>
                <a:cubicBezTo>
                  <a:pt x="605" y="7"/>
                  <a:pt x="605" y="7"/>
                  <a:pt x="605" y="7"/>
                </a:cubicBezTo>
                <a:cubicBezTo>
                  <a:pt x="582" y="0"/>
                  <a:pt x="0" y="0"/>
                  <a:pt x="0" y="0"/>
                </a:cubicBezTo>
                <a:lnTo>
                  <a:pt x="0" y="1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4" name="Oval 928"/>
          <p:cNvSpPr>
            <a:spLocks noChangeArrowheads="1"/>
          </p:cNvSpPr>
          <p:nvPr userDrawn="1">
            <p:custDataLst>
              <p:tags r:id="rId121"/>
            </p:custDataLst>
          </p:nvPr>
        </p:nvSpPr>
        <p:spPr bwMode="auto">
          <a:xfrm rot="1380000">
            <a:off x="4582795" y="3528060"/>
            <a:ext cx="90805" cy="11176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5" name="Freeform 929"/>
          <p:cNvSpPr>
            <a:spLocks noEditPoints="1"/>
          </p:cNvSpPr>
          <p:nvPr userDrawn="1">
            <p:custDataLst>
              <p:tags r:id="rId122"/>
            </p:custDataLst>
          </p:nvPr>
        </p:nvSpPr>
        <p:spPr bwMode="auto">
          <a:xfrm>
            <a:off x="3324225" y="2830195"/>
            <a:ext cx="104140" cy="103505"/>
          </a:xfrm>
          <a:custGeom>
            <a:avLst/>
            <a:gdLst>
              <a:gd name="T0" fmla="*/ 103 w 206"/>
              <a:gd name="T1" fmla="*/ 0 h 203"/>
              <a:gd name="T2" fmla="*/ 0 w 206"/>
              <a:gd name="T3" fmla="*/ 102 h 203"/>
              <a:gd name="T4" fmla="*/ 103 w 206"/>
              <a:gd name="T5" fmla="*/ 203 h 203"/>
              <a:gd name="T6" fmla="*/ 206 w 206"/>
              <a:gd name="T7" fmla="*/ 102 h 203"/>
              <a:gd name="T8" fmla="*/ 103 w 206"/>
              <a:gd name="T9" fmla="*/ 0 h 203"/>
              <a:gd name="T10" fmla="*/ 103 w 206"/>
              <a:gd name="T11" fmla="*/ 190 h 203"/>
              <a:gd name="T12" fmla="*/ 14 w 206"/>
              <a:gd name="T13" fmla="*/ 102 h 203"/>
              <a:gd name="T14" fmla="*/ 103 w 206"/>
              <a:gd name="T15" fmla="*/ 14 h 203"/>
              <a:gd name="T16" fmla="*/ 193 w 206"/>
              <a:gd name="T17" fmla="*/ 102 h 203"/>
              <a:gd name="T18" fmla="*/ 103 w 206"/>
              <a:gd name="T19"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3">
                <a:moveTo>
                  <a:pt x="103" y="0"/>
                </a:moveTo>
                <a:cubicBezTo>
                  <a:pt x="46" y="0"/>
                  <a:pt x="0" y="46"/>
                  <a:pt x="0" y="102"/>
                </a:cubicBezTo>
                <a:cubicBezTo>
                  <a:pt x="0" y="158"/>
                  <a:pt x="46" y="203"/>
                  <a:pt x="103" y="203"/>
                </a:cubicBezTo>
                <a:cubicBezTo>
                  <a:pt x="160" y="203"/>
                  <a:pt x="206" y="158"/>
                  <a:pt x="206" y="102"/>
                </a:cubicBezTo>
                <a:cubicBezTo>
                  <a:pt x="206" y="46"/>
                  <a:pt x="160" y="0"/>
                  <a:pt x="103" y="0"/>
                </a:cubicBezTo>
                <a:close/>
                <a:moveTo>
                  <a:pt x="103" y="190"/>
                </a:moveTo>
                <a:cubicBezTo>
                  <a:pt x="54" y="190"/>
                  <a:pt x="14" y="150"/>
                  <a:pt x="14" y="102"/>
                </a:cubicBezTo>
                <a:cubicBezTo>
                  <a:pt x="14" y="53"/>
                  <a:pt x="54" y="14"/>
                  <a:pt x="103" y="14"/>
                </a:cubicBezTo>
                <a:cubicBezTo>
                  <a:pt x="152" y="14"/>
                  <a:pt x="193" y="53"/>
                  <a:pt x="193" y="102"/>
                </a:cubicBezTo>
                <a:cubicBezTo>
                  <a:pt x="193" y="150"/>
                  <a:pt x="152" y="190"/>
                  <a:pt x="103" y="19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6" name="Freeform 930"/>
          <p:cNvSpPr/>
          <p:nvPr userDrawn="1">
            <p:custDataLst>
              <p:tags r:id="rId123"/>
            </p:custDataLst>
          </p:nvPr>
        </p:nvSpPr>
        <p:spPr bwMode="auto">
          <a:xfrm>
            <a:off x="3226435" y="2591435"/>
            <a:ext cx="193040" cy="219075"/>
          </a:xfrm>
          <a:custGeom>
            <a:avLst/>
            <a:gdLst>
              <a:gd name="T0" fmla="*/ 251 w 380"/>
              <a:gd name="T1" fmla="*/ 431 h 431"/>
              <a:gd name="T2" fmla="*/ 380 w 380"/>
              <a:gd name="T3" fmla="*/ 332 h 431"/>
              <a:gd name="T4" fmla="*/ 233 w 380"/>
              <a:gd name="T5" fmla="*/ 0 h 431"/>
              <a:gd name="T6" fmla="*/ 251 w 380"/>
              <a:gd name="T7" fmla="*/ 431 h 431"/>
            </a:gdLst>
            <a:ahLst/>
            <a:cxnLst>
              <a:cxn ang="0">
                <a:pos x="T0" y="T1"/>
              </a:cxn>
              <a:cxn ang="0">
                <a:pos x="T2" y="T3"/>
              </a:cxn>
              <a:cxn ang="0">
                <a:pos x="T4" y="T5"/>
              </a:cxn>
              <a:cxn ang="0">
                <a:pos x="T6" y="T7"/>
              </a:cxn>
            </a:cxnLst>
            <a:rect l="0" t="0" r="r" b="b"/>
            <a:pathLst>
              <a:path w="380" h="431">
                <a:moveTo>
                  <a:pt x="251" y="431"/>
                </a:moveTo>
                <a:cubicBezTo>
                  <a:pt x="380" y="332"/>
                  <a:pt x="380" y="332"/>
                  <a:pt x="380" y="332"/>
                </a:cubicBezTo>
                <a:cubicBezTo>
                  <a:pt x="233" y="0"/>
                  <a:pt x="233" y="0"/>
                  <a:pt x="233" y="0"/>
                </a:cubicBezTo>
                <a:cubicBezTo>
                  <a:pt x="233" y="0"/>
                  <a:pt x="0" y="230"/>
                  <a:pt x="251" y="4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7" name="Freeform 931"/>
          <p:cNvSpPr/>
          <p:nvPr userDrawn="1">
            <p:custDataLst>
              <p:tags r:id="rId124"/>
            </p:custDataLst>
          </p:nvPr>
        </p:nvSpPr>
        <p:spPr bwMode="auto">
          <a:xfrm>
            <a:off x="3351530" y="2733040"/>
            <a:ext cx="60960" cy="77470"/>
          </a:xfrm>
          <a:custGeom>
            <a:avLst/>
            <a:gdLst>
              <a:gd name="T0" fmla="*/ 0 w 119"/>
              <a:gd name="T1" fmla="*/ 82 h 152"/>
              <a:gd name="T2" fmla="*/ 5 w 119"/>
              <a:gd name="T3" fmla="*/ 152 h 152"/>
              <a:gd name="T4" fmla="*/ 119 w 119"/>
              <a:gd name="T5" fmla="*/ 68 h 152"/>
              <a:gd name="T6" fmla="*/ 0 w 119"/>
              <a:gd name="T7" fmla="*/ 82 h 152"/>
            </a:gdLst>
            <a:ahLst/>
            <a:cxnLst>
              <a:cxn ang="0">
                <a:pos x="T0" y="T1"/>
              </a:cxn>
              <a:cxn ang="0">
                <a:pos x="T2" y="T3"/>
              </a:cxn>
              <a:cxn ang="0">
                <a:pos x="T4" y="T5"/>
              </a:cxn>
              <a:cxn ang="0">
                <a:pos x="T6" y="T7"/>
              </a:cxn>
            </a:cxnLst>
            <a:rect l="0" t="0" r="r" b="b"/>
            <a:pathLst>
              <a:path w="119" h="152">
                <a:moveTo>
                  <a:pt x="0" y="82"/>
                </a:moveTo>
                <a:cubicBezTo>
                  <a:pt x="5" y="152"/>
                  <a:pt x="5" y="152"/>
                  <a:pt x="5" y="152"/>
                </a:cubicBezTo>
                <a:cubicBezTo>
                  <a:pt x="119" y="68"/>
                  <a:pt x="119" y="68"/>
                  <a:pt x="119" y="68"/>
                </a:cubicBezTo>
                <a:cubicBezTo>
                  <a:pt x="119" y="68"/>
                  <a:pt x="35" y="0"/>
                  <a:pt x="0" y="8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9" name="任意多边形: 形状 5"/>
          <p:cNvSpPr/>
          <p:nvPr userDrawn="1">
            <p:custDataLst>
              <p:tags r:id="rId125"/>
            </p:custDataLst>
          </p:nvPr>
        </p:nvSpPr>
        <p:spPr>
          <a:xfrm flipH="1">
            <a:off x="1762125" y="1907540"/>
            <a:ext cx="1219200" cy="912495"/>
          </a:xfrm>
          <a:custGeom>
            <a:avLst/>
            <a:gdLst>
              <a:gd name="connsiteX0" fmla="*/ 1210650 w 1219328"/>
              <a:gd name="connsiteY0" fmla="*/ 156385 h 912232"/>
              <a:gd name="connsiteX1" fmla="*/ 1010473 w 1219328"/>
              <a:gd name="connsiteY1" fmla="*/ 22 h 912232"/>
              <a:gd name="connsiteX2" fmla="*/ 193893 w 1219328"/>
              <a:gd name="connsiteY2" fmla="*/ 10663 h 912232"/>
              <a:gd name="connsiteX3" fmla="*/ 28 w 1219328"/>
              <a:gd name="connsiteY3" fmla="*/ 172256 h 912232"/>
              <a:gd name="connsiteX4" fmla="*/ 8684 w 1219328"/>
              <a:gd name="connsiteY4" fmla="*/ 603113 h 912232"/>
              <a:gd name="connsiteX5" fmla="*/ 104625 w 1219328"/>
              <a:gd name="connsiteY5" fmla="*/ 736932 h 912232"/>
              <a:gd name="connsiteX6" fmla="*/ 66753 w 1219328"/>
              <a:gd name="connsiteY6" fmla="*/ 912233 h 912232"/>
              <a:gd name="connsiteX7" fmla="*/ 329509 w 1219328"/>
              <a:gd name="connsiteY7" fmla="*/ 757853 h 912232"/>
              <a:gd name="connsiteX8" fmla="*/ 1025441 w 1219328"/>
              <a:gd name="connsiteY8" fmla="*/ 748835 h 912232"/>
              <a:gd name="connsiteX9" fmla="*/ 1219306 w 1219328"/>
              <a:gd name="connsiteY9" fmla="*/ 587242 h 912232"/>
              <a:gd name="connsiteX10" fmla="*/ 1210650 w 1219328"/>
              <a:gd name="connsiteY10" fmla="*/ 156385 h 9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8" h="912232">
                <a:moveTo>
                  <a:pt x="1210650" y="156385"/>
                </a:moveTo>
                <a:cubicBezTo>
                  <a:pt x="1208847" y="68555"/>
                  <a:pt x="1119218" y="-1421"/>
                  <a:pt x="1010473" y="22"/>
                </a:cubicBezTo>
                <a:lnTo>
                  <a:pt x="193893" y="10663"/>
                </a:lnTo>
                <a:cubicBezTo>
                  <a:pt x="85148" y="12105"/>
                  <a:pt x="-1776" y="84426"/>
                  <a:pt x="28" y="172256"/>
                </a:cubicBezTo>
                <a:lnTo>
                  <a:pt x="8684" y="603113"/>
                </a:lnTo>
                <a:cubicBezTo>
                  <a:pt x="9766" y="660103"/>
                  <a:pt x="48178" y="709699"/>
                  <a:pt x="104625" y="736932"/>
                </a:cubicBezTo>
                <a:lnTo>
                  <a:pt x="66753" y="912233"/>
                </a:lnTo>
                <a:lnTo>
                  <a:pt x="329509" y="757853"/>
                </a:lnTo>
                <a:lnTo>
                  <a:pt x="1025441" y="748835"/>
                </a:lnTo>
                <a:cubicBezTo>
                  <a:pt x="1134186" y="747393"/>
                  <a:pt x="1220929" y="675072"/>
                  <a:pt x="1219306" y="587242"/>
                </a:cubicBezTo>
                <a:lnTo>
                  <a:pt x="1210650" y="156385"/>
                </a:lnTo>
                <a:close/>
              </a:path>
            </a:pathLst>
          </a:custGeom>
          <a:solidFill>
            <a:schemeClr val="accent3">
              <a:lumMod val="60000"/>
              <a:lumOff val="4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0" name="图形 963"/>
          <p:cNvGrpSpPr/>
          <p:nvPr userDrawn="1">
            <p:custDataLst>
              <p:tags r:id="rId126"/>
            </p:custDataLst>
          </p:nvPr>
        </p:nvGrpSpPr>
        <p:grpSpPr>
          <a:xfrm>
            <a:off x="1868805" y="2021840"/>
            <a:ext cx="628015" cy="543560"/>
            <a:chOff x="5549028" y="2860652"/>
            <a:chExt cx="627763" cy="543279"/>
          </a:xfrm>
        </p:grpSpPr>
        <p:sp>
          <p:nvSpPr>
            <p:cNvPr id="141" name="任意多边形: 形状 7"/>
            <p:cNvSpPr/>
            <p:nvPr>
              <p:custDataLst>
                <p:tags r:id="rId127"/>
              </p:custDataLst>
            </p:nvPr>
          </p:nvSpPr>
          <p:spPr>
            <a:xfrm>
              <a:off x="5690054" y="2957925"/>
              <a:ext cx="486737" cy="94323"/>
            </a:xfrm>
            <a:custGeom>
              <a:avLst/>
              <a:gdLst>
                <a:gd name="connsiteX0" fmla="*/ 473393 w 486737"/>
                <a:gd name="connsiteY0" fmla="*/ 0 h 94323"/>
                <a:gd name="connsiteX1" fmla="*/ 13345 w 486737"/>
                <a:gd name="connsiteY1" fmla="*/ 0 h 94323"/>
                <a:gd name="connsiteX2" fmla="*/ 0 w 486737"/>
                <a:gd name="connsiteY2" fmla="*/ 13166 h 94323"/>
                <a:gd name="connsiteX3" fmla="*/ 0 w 486737"/>
                <a:gd name="connsiteY3" fmla="*/ 81158 h 94323"/>
                <a:gd name="connsiteX4" fmla="*/ 13345 w 486737"/>
                <a:gd name="connsiteY4" fmla="*/ 94323 h 94323"/>
                <a:gd name="connsiteX5" fmla="*/ 473393 w 486737"/>
                <a:gd name="connsiteY5" fmla="*/ 94323 h 94323"/>
                <a:gd name="connsiteX6" fmla="*/ 486738 w 486737"/>
                <a:gd name="connsiteY6" fmla="*/ 81158 h 94323"/>
                <a:gd name="connsiteX7" fmla="*/ 486738 w 486737"/>
                <a:gd name="connsiteY7" fmla="*/ 13166 h 94323"/>
                <a:gd name="connsiteX8" fmla="*/ 473393 w 486737"/>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37" h="94323">
                  <a:moveTo>
                    <a:pt x="473393" y="0"/>
                  </a:moveTo>
                  <a:lnTo>
                    <a:pt x="13345" y="0"/>
                  </a:lnTo>
                  <a:cubicBezTo>
                    <a:pt x="5951" y="0"/>
                    <a:pt x="0" y="5771"/>
                    <a:pt x="0" y="13166"/>
                  </a:cubicBezTo>
                  <a:lnTo>
                    <a:pt x="0" y="81158"/>
                  </a:lnTo>
                  <a:cubicBezTo>
                    <a:pt x="0" y="88372"/>
                    <a:pt x="5951" y="94323"/>
                    <a:pt x="13345" y="94323"/>
                  </a:cubicBezTo>
                  <a:lnTo>
                    <a:pt x="473393" y="94323"/>
                  </a:lnTo>
                  <a:cubicBezTo>
                    <a:pt x="480786" y="94323"/>
                    <a:pt x="486738" y="88552"/>
                    <a:pt x="486738" y="81158"/>
                  </a:cubicBezTo>
                  <a:lnTo>
                    <a:pt x="486738" y="13166"/>
                  </a:lnTo>
                  <a:cubicBezTo>
                    <a:pt x="486557" y="5771"/>
                    <a:pt x="480606" y="0"/>
                    <a:pt x="473393" y="0"/>
                  </a:cubicBezTo>
                  <a:close/>
                </a:path>
              </a:pathLst>
            </a:custGeom>
            <a:solidFill>
              <a:schemeClr val="accent6"/>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8"/>
            <p:cNvSpPr/>
            <p:nvPr>
              <p:custDataLst>
                <p:tags r:id="rId128"/>
              </p:custDataLst>
            </p:nvPr>
          </p:nvSpPr>
          <p:spPr>
            <a:xfrm>
              <a:off x="5549028" y="2957925"/>
              <a:ext cx="155813" cy="94323"/>
            </a:xfrm>
            <a:custGeom>
              <a:avLst/>
              <a:gdLst>
                <a:gd name="connsiteX0" fmla="*/ 142469 w 155813"/>
                <a:gd name="connsiteY0" fmla="*/ 0 h 94323"/>
                <a:gd name="connsiteX1" fmla="*/ 13345 w 155813"/>
                <a:gd name="connsiteY1" fmla="*/ 0 h 94323"/>
                <a:gd name="connsiteX2" fmla="*/ 0 w 155813"/>
                <a:gd name="connsiteY2" fmla="*/ 13166 h 94323"/>
                <a:gd name="connsiteX3" fmla="*/ 0 w 155813"/>
                <a:gd name="connsiteY3" fmla="*/ 81158 h 94323"/>
                <a:gd name="connsiteX4" fmla="*/ 13345 w 155813"/>
                <a:gd name="connsiteY4" fmla="*/ 94323 h 94323"/>
                <a:gd name="connsiteX5" fmla="*/ 142469 w 155813"/>
                <a:gd name="connsiteY5" fmla="*/ 94323 h 94323"/>
                <a:gd name="connsiteX6" fmla="*/ 155814 w 155813"/>
                <a:gd name="connsiteY6" fmla="*/ 81158 h 94323"/>
                <a:gd name="connsiteX7" fmla="*/ 155814 w 155813"/>
                <a:gd name="connsiteY7" fmla="*/ 13166 h 94323"/>
                <a:gd name="connsiteX8" fmla="*/ 142469 w 155813"/>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3" h="94323">
                  <a:moveTo>
                    <a:pt x="142469" y="0"/>
                  </a:moveTo>
                  <a:lnTo>
                    <a:pt x="13345" y="0"/>
                  </a:lnTo>
                  <a:cubicBezTo>
                    <a:pt x="5951" y="0"/>
                    <a:pt x="0" y="5771"/>
                    <a:pt x="0" y="13166"/>
                  </a:cubicBezTo>
                  <a:lnTo>
                    <a:pt x="0" y="81158"/>
                  </a:lnTo>
                  <a:cubicBezTo>
                    <a:pt x="0" y="88372"/>
                    <a:pt x="5951" y="94323"/>
                    <a:pt x="13345" y="94323"/>
                  </a:cubicBezTo>
                  <a:lnTo>
                    <a:pt x="142469" y="94323"/>
                  </a:lnTo>
                  <a:cubicBezTo>
                    <a:pt x="149863" y="94323"/>
                    <a:pt x="155814" y="88552"/>
                    <a:pt x="155814" y="81158"/>
                  </a:cubicBezTo>
                  <a:lnTo>
                    <a:pt x="155814" y="13166"/>
                  </a:lnTo>
                  <a:cubicBezTo>
                    <a:pt x="155814" y="5771"/>
                    <a:pt x="149863" y="0"/>
                    <a:pt x="142469" y="0"/>
                  </a:cubicBezTo>
                  <a:close/>
                </a:path>
              </a:pathLst>
            </a:custGeom>
            <a:solidFill>
              <a:schemeClr val="accent6">
                <a:lumMod val="75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9"/>
            <p:cNvSpPr/>
            <p:nvPr>
              <p:custDataLst>
                <p:tags r:id="rId129"/>
              </p:custDataLst>
            </p:nvPr>
          </p:nvSpPr>
          <p:spPr>
            <a:xfrm>
              <a:off x="5568685" y="3052068"/>
              <a:ext cx="467080" cy="351862"/>
            </a:xfrm>
            <a:custGeom>
              <a:avLst/>
              <a:gdLst>
                <a:gd name="connsiteX0" fmla="*/ 0 w 467080"/>
                <a:gd name="connsiteY0" fmla="*/ 296315 h 351862"/>
                <a:gd name="connsiteX1" fmla="*/ 56446 w 467080"/>
                <a:gd name="connsiteY1" fmla="*/ 351863 h 351862"/>
                <a:gd name="connsiteX2" fmla="*/ 410634 w 467080"/>
                <a:gd name="connsiteY2" fmla="*/ 351863 h 351862"/>
                <a:gd name="connsiteX3" fmla="*/ 467081 w 467080"/>
                <a:gd name="connsiteY3" fmla="*/ 296315 h 351862"/>
                <a:gd name="connsiteX4" fmla="*/ 467081 w 467080"/>
                <a:gd name="connsiteY4" fmla="*/ 0 h 351862"/>
                <a:gd name="connsiteX5" fmla="*/ 0 w 467080"/>
                <a:gd name="connsiteY5" fmla="*/ 0 h 351862"/>
                <a:gd name="connsiteX6" fmla="*/ 0 w 467080"/>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0" h="351862">
                  <a:moveTo>
                    <a:pt x="0" y="296315"/>
                  </a:moveTo>
                  <a:cubicBezTo>
                    <a:pt x="0" y="326975"/>
                    <a:pt x="25248" y="351863"/>
                    <a:pt x="56446" y="351863"/>
                  </a:cubicBezTo>
                  <a:lnTo>
                    <a:pt x="410634" y="351863"/>
                  </a:lnTo>
                  <a:cubicBezTo>
                    <a:pt x="441833" y="351863"/>
                    <a:pt x="467081" y="326975"/>
                    <a:pt x="467081" y="296315"/>
                  </a:cubicBezTo>
                  <a:lnTo>
                    <a:pt x="467081" y="0"/>
                  </a:lnTo>
                  <a:lnTo>
                    <a:pt x="0" y="0"/>
                  </a:lnTo>
                  <a:lnTo>
                    <a:pt x="0" y="296315"/>
                  </a:ln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0"/>
            <p:cNvSpPr/>
            <p:nvPr>
              <p:custDataLst>
                <p:tags r:id="rId130"/>
              </p:custDataLst>
            </p:nvPr>
          </p:nvSpPr>
          <p:spPr>
            <a:xfrm>
              <a:off x="5716924" y="3052068"/>
              <a:ext cx="438586" cy="351862"/>
            </a:xfrm>
            <a:custGeom>
              <a:avLst/>
              <a:gdLst>
                <a:gd name="connsiteX0" fmla="*/ 0 w 438586"/>
                <a:gd name="connsiteY0" fmla="*/ 296315 h 351862"/>
                <a:gd name="connsiteX1" fmla="*/ 56446 w 438586"/>
                <a:gd name="connsiteY1" fmla="*/ 351863 h 351862"/>
                <a:gd name="connsiteX2" fmla="*/ 382140 w 438586"/>
                <a:gd name="connsiteY2" fmla="*/ 351863 h 351862"/>
                <a:gd name="connsiteX3" fmla="*/ 438587 w 438586"/>
                <a:gd name="connsiteY3" fmla="*/ 296315 h 351862"/>
                <a:gd name="connsiteX4" fmla="*/ 438587 w 438586"/>
                <a:gd name="connsiteY4" fmla="*/ 0 h 351862"/>
                <a:gd name="connsiteX5" fmla="*/ 0 w 438586"/>
                <a:gd name="connsiteY5" fmla="*/ 0 h 351862"/>
                <a:gd name="connsiteX6" fmla="*/ 0 w 438586"/>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86" h="351862">
                  <a:moveTo>
                    <a:pt x="0" y="296315"/>
                  </a:moveTo>
                  <a:cubicBezTo>
                    <a:pt x="0" y="326975"/>
                    <a:pt x="25248" y="351863"/>
                    <a:pt x="56446" y="351863"/>
                  </a:cubicBezTo>
                  <a:lnTo>
                    <a:pt x="382140" y="351863"/>
                  </a:lnTo>
                  <a:cubicBezTo>
                    <a:pt x="413339" y="351863"/>
                    <a:pt x="438587" y="326975"/>
                    <a:pt x="438587" y="296315"/>
                  </a:cubicBezTo>
                  <a:lnTo>
                    <a:pt x="438587" y="0"/>
                  </a:lnTo>
                  <a:lnTo>
                    <a:pt x="0" y="0"/>
                  </a:lnTo>
                  <a:lnTo>
                    <a:pt x="0" y="296315"/>
                  </a:lnTo>
                  <a:close/>
                </a:path>
              </a:pathLst>
            </a:custGeom>
            <a:solidFill>
              <a:schemeClr val="accent4"/>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1"/>
            <p:cNvSpPr/>
            <p:nvPr>
              <p:custDataLst>
                <p:tags r:id="rId131"/>
              </p:custDataLst>
            </p:nvPr>
          </p:nvSpPr>
          <p:spPr>
            <a:xfrm>
              <a:off x="5897084" y="2957925"/>
              <a:ext cx="95760" cy="94142"/>
            </a:xfrm>
            <a:custGeom>
              <a:avLst/>
              <a:gdLst>
                <a:gd name="connsiteX0" fmla="*/ 0 w 95760"/>
                <a:gd name="connsiteY0" fmla="*/ 0 h 94142"/>
                <a:gd name="connsiteX1" fmla="*/ 95761 w 95760"/>
                <a:gd name="connsiteY1" fmla="*/ 0 h 94142"/>
                <a:gd name="connsiteX2" fmla="*/ 95761 w 95760"/>
                <a:gd name="connsiteY2" fmla="*/ 94143 h 94142"/>
                <a:gd name="connsiteX3" fmla="*/ 0 w 9576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95760" h="94142">
                  <a:moveTo>
                    <a:pt x="0" y="0"/>
                  </a:moveTo>
                  <a:lnTo>
                    <a:pt x="95761" y="0"/>
                  </a:lnTo>
                  <a:lnTo>
                    <a:pt x="95761"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2"/>
            <p:cNvSpPr/>
            <p:nvPr>
              <p:custDataLst>
                <p:tags r:id="rId132"/>
              </p:custDataLst>
            </p:nvPr>
          </p:nvSpPr>
          <p:spPr>
            <a:xfrm>
              <a:off x="5595014" y="2957925"/>
              <a:ext cx="37330" cy="94142"/>
            </a:xfrm>
            <a:custGeom>
              <a:avLst/>
              <a:gdLst>
                <a:gd name="connsiteX0" fmla="*/ 0 w 37330"/>
                <a:gd name="connsiteY0" fmla="*/ 0 h 94142"/>
                <a:gd name="connsiteX1" fmla="*/ 37330 w 37330"/>
                <a:gd name="connsiteY1" fmla="*/ 0 h 94142"/>
                <a:gd name="connsiteX2" fmla="*/ 37330 w 37330"/>
                <a:gd name="connsiteY2" fmla="*/ 94143 h 94142"/>
                <a:gd name="connsiteX3" fmla="*/ 0 w 3733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37330" h="94142">
                  <a:moveTo>
                    <a:pt x="0" y="0"/>
                  </a:moveTo>
                  <a:lnTo>
                    <a:pt x="37330" y="0"/>
                  </a:lnTo>
                  <a:lnTo>
                    <a:pt x="37330"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3"/>
            <p:cNvSpPr/>
            <p:nvPr>
              <p:custDataLst>
                <p:tags r:id="rId133"/>
              </p:custDataLst>
            </p:nvPr>
          </p:nvSpPr>
          <p:spPr>
            <a:xfrm>
              <a:off x="5601687" y="3052068"/>
              <a:ext cx="36609" cy="351862"/>
            </a:xfrm>
            <a:custGeom>
              <a:avLst/>
              <a:gdLst>
                <a:gd name="connsiteX0" fmla="*/ 0 w 36609"/>
                <a:gd name="connsiteY0" fmla="*/ 0 h 351862"/>
                <a:gd name="connsiteX1" fmla="*/ 36609 w 36609"/>
                <a:gd name="connsiteY1" fmla="*/ 0 h 351862"/>
                <a:gd name="connsiteX2" fmla="*/ 36609 w 36609"/>
                <a:gd name="connsiteY2" fmla="*/ 351863 h 351862"/>
                <a:gd name="connsiteX3" fmla="*/ 0 w 36609"/>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36609" h="351862">
                  <a:moveTo>
                    <a:pt x="0" y="0"/>
                  </a:moveTo>
                  <a:lnTo>
                    <a:pt x="36609" y="0"/>
                  </a:lnTo>
                  <a:lnTo>
                    <a:pt x="36609"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
            <p:cNvSpPr/>
            <p:nvPr>
              <p:custDataLst>
                <p:tags r:id="rId134"/>
              </p:custDataLst>
            </p:nvPr>
          </p:nvSpPr>
          <p:spPr>
            <a:xfrm>
              <a:off x="5889510" y="3052068"/>
              <a:ext cx="83317" cy="351862"/>
            </a:xfrm>
            <a:custGeom>
              <a:avLst/>
              <a:gdLst>
                <a:gd name="connsiteX0" fmla="*/ 0 w 83317"/>
                <a:gd name="connsiteY0" fmla="*/ 0 h 351862"/>
                <a:gd name="connsiteX1" fmla="*/ 83317 w 83317"/>
                <a:gd name="connsiteY1" fmla="*/ 0 h 351862"/>
                <a:gd name="connsiteX2" fmla="*/ 83317 w 83317"/>
                <a:gd name="connsiteY2" fmla="*/ 351863 h 351862"/>
                <a:gd name="connsiteX3" fmla="*/ 0 w 83317"/>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83317" h="351862">
                  <a:moveTo>
                    <a:pt x="0" y="0"/>
                  </a:moveTo>
                  <a:lnTo>
                    <a:pt x="83317" y="0"/>
                  </a:lnTo>
                  <a:lnTo>
                    <a:pt x="83317"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
            <p:cNvSpPr/>
            <p:nvPr>
              <p:custDataLst>
                <p:tags r:id="rId135"/>
              </p:custDataLst>
            </p:nvPr>
          </p:nvSpPr>
          <p:spPr>
            <a:xfrm>
              <a:off x="5673415" y="2874101"/>
              <a:ext cx="125924" cy="83824"/>
            </a:xfrm>
            <a:custGeom>
              <a:avLst/>
              <a:gdLst>
                <a:gd name="connsiteX0" fmla="*/ 16638 w 125924"/>
                <a:gd name="connsiteY0" fmla="*/ 3749 h 83824"/>
                <a:gd name="connsiteX1" fmla="*/ 3113 w 125924"/>
                <a:gd name="connsiteY1" fmla="*/ 83824 h 83824"/>
                <a:gd name="connsiteX2" fmla="*/ 28541 w 125924"/>
                <a:gd name="connsiteY2" fmla="*/ 83824 h 83824"/>
                <a:gd name="connsiteX3" fmla="*/ 34853 w 125924"/>
                <a:gd name="connsiteY3" fmla="*/ 32785 h 83824"/>
                <a:gd name="connsiteX4" fmla="*/ 125924 w 125924"/>
                <a:gd name="connsiteY4" fmla="*/ 58395 h 83824"/>
                <a:gd name="connsiteX5" fmla="*/ 125924 w 125924"/>
                <a:gd name="connsiteY5" fmla="*/ 42885 h 83824"/>
                <a:gd name="connsiteX6" fmla="*/ 16638 w 125924"/>
                <a:gd name="connsiteY6" fmla="*/ 3749 h 8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4" h="83824">
                  <a:moveTo>
                    <a:pt x="16638" y="3749"/>
                  </a:moveTo>
                  <a:cubicBezTo>
                    <a:pt x="-9691" y="22505"/>
                    <a:pt x="3113" y="83824"/>
                    <a:pt x="3113" y="83824"/>
                  </a:cubicBezTo>
                  <a:lnTo>
                    <a:pt x="28541" y="83824"/>
                  </a:lnTo>
                  <a:cubicBezTo>
                    <a:pt x="28541" y="83824"/>
                    <a:pt x="13933" y="47213"/>
                    <a:pt x="34853" y="32785"/>
                  </a:cubicBezTo>
                  <a:cubicBezTo>
                    <a:pt x="55772" y="18177"/>
                    <a:pt x="125924" y="58395"/>
                    <a:pt x="125924" y="58395"/>
                  </a:cubicBezTo>
                  <a:lnTo>
                    <a:pt x="125924" y="42885"/>
                  </a:lnTo>
                  <a:cubicBezTo>
                    <a:pt x="126105" y="42705"/>
                    <a:pt x="42968" y="-15007"/>
                    <a:pt x="16638" y="3749"/>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6"/>
            <p:cNvSpPr/>
            <p:nvPr>
              <p:custDataLst>
                <p:tags r:id="rId136"/>
              </p:custDataLst>
            </p:nvPr>
          </p:nvSpPr>
          <p:spPr>
            <a:xfrm>
              <a:off x="5893477" y="2860652"/>
              <a:ext cx="141792" cy="97093"/>
            </a:xfrm>
            <a:custGeom>
              <a:avLst/>
              <a:gdLst>
                <a:gd name="connsiteX0" fmla="*/ 124795 w 141792"/>
                <a:gd name="connsiteY0" fmla="*/ 5475 h 97093"/>
                <a:gd name="connsiteX1" fmla="*/ 0 w 141792"/>
                <a:gd name="connsiteY1" fmla="*/ 64630 h 97093"/>
                <a:gd name="connsiteX2" fmla="*/ 9197 w 141792"/>
                <a:gd name="connsiteY2" fmla="*/ 71483 h 97093"/>
                <a:gd name="connsiteX3" fmla="*/ 99367 w 141792"/>
                <a:gd name="connsiteY3" fmla="*/ 19723 h 97093"/>
                <a:gd name="connsiteX4" fmla="*/ 114877 w 141792"/>
                <a:gd name="connsiteY4" fmla="*/ 97093 h 97093"/>
                <a:gd name="connsiteX5" fmla="*/ 134894 w 141792"/>
                <a:gd name="connsiteY5" fmla="*/ 97093 h 97093"/>
                <a:gd name="connsiteX6" fmla="*/ 124795 w 141792"/>
                <a:gd name="connsiteY6" fmla="*/ 5475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2" h="97093">
                  <a:moveTo>
                    <a:pt x="124795" y="5475"/>
                  </a:moveTo>
                  <a:cubicBezTo>
                    <a:pt x="93777" y="-22299"/>
                    <a:pt x="0" y="64630"/>
                    <a:pt x="0" y="64630"/>
                  </a:cubicBezTo>
                  <a:lnTo>
                    <a:pt x="9197" y="71483"/>
                  </a:lnTo>
                  <a:cubicBezTo>
                    <a:pt x="9197" y="71483"/>
                    <a:pt x="76645" y="21526"/>
                    <a:pt x="99367" y="19723"/>
                  </a:cubicBezTo>
                  <a:cubicBezTo>
                    <a:pt x="122090" y="17919"/>
                    <a:pt x="114877" y="97093"/>
                    <a:pt x="114877" y="97093"/>
                  </a:cubicBezTo>
                  <a:lnTo>
                    <a:pt x="134894" y="97093"/>
                  </a:lnTo>
                  <a:cubicBezTo>
                    <a:pt x="134894" y="97273"/>
                    <a:pt x="155814" y="33429"/>
                    <a:pt x="124795" y="5475"/>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7"/>
            <p:cNvSpPr/>
            <p:nvPr>
              <p:custDataLst>
                <p:tags r:id="rId137"/>
              </p:custDataLst>
            </p:nvPr>
          </p:nvSpPr>
          <p:spPr>
            <a:xfrm>
              <a:off x="5792487" y="2906844"/>
              <a:ext cx="134977" cy="51080"/>
            </a:xfrm>
            <a:custGeom>
              <a:avLst/>
              <a:gdLst>
                <a:gd name="connsiteX0" fmla="*/ 104597 w 134977"/>
                <a:gd name="connsiteY0" fmla="*/ 1304 h 51080"/>
                <a:gd name="connsiteX1" fmla="*/ 7033 w 134977"/>
                <a:gd name="connsiteY1" fmla="*/ 10141 h 51080"/>
                <a:gd name="connsiteX2" fmla="*/ 0 w 134977"/>
                <a:gd name="connsiteY2" fmla="*/ 51081 h 51080"/>
                <a:gd name="connsiteX3" fmla="*/ 133452 w 134977"/>
                <a:gd name="connsiteY3" fmla="*/ 51081 h 51080"/>
                <a:gd name="connsiteX4" fmla="*/ 104597 w 134977"/>
                <a:gd name="connsiteY4" fmla="*/ 1304 h 5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7" h="51080">
                  <a:moveTo>
                    <a:pt x="104597" y="1304"/>
                  </a:moveTo>
                  <a:cubicBezTo>
                    <a:pt x="64201" y="1304"/>
                    <a:pt x="11902" y="-5008"/>
                    <a:pt x="7033" y="10141"/>
                  </a:cubicBezTo>
                  <a:cubicBezTo>
                    <a:pt x="2164" y="25291"/>
                    <a:pt x="0" y="51081"/>
                    <a:pt x="0" y="51081"/>
                  </a:cubicBezTo>
                  <a:lnTo>
                    <a:pt x="133452" y="51081"/>
                  </a:lnTo>
                  <a:cubicBezTo>
                    <a:pt x="133452" y="51081"/>
                    <a:pt x="144993" y="1304"/>
                    <a:pt x="104597" y="1304"/>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4" name="圆角矩形 153"/>
          <p:cNvSpPr/>
          <p:nvPr userDrawn="1">
            <p:custDataLst>
              <p:tags r:id="rId138"/>
            </p:custDataLst>
          </p:nvPr>
        </p:nvSpPr>
        <p:spPr>
          <a:xfrm>
            <a:off x="2546985" y="2118995"/>
            <a:ext cx="280035"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5" name="圆角矩形 154"/>
          <p:cNvSpPr/>
          <p:nvPr userDrawn="1">
            <p:custDataLst>
              <p:tags r:id="rId139"/>
            </p:custDataLst>
          </p:nvPr>
        </p:nvSpPr>
        <p:spPr>
          <a:xfrm>
            <a:off x="2546985" y="2233295"/>
            <a:ext cx="328930"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56" name="图形 962"/>
          <p:cNvPicPr>
            <a:picLocks noChangeAspect="1"/>
          </p:cNvPicPr>
          <p:nvPr userDrawn="1">
            <p:custDataLst>
              <p:tags r:id="rId140"/>
            </p:custDataLst>
          </p:nvPr>
        </p:nvPicPr>
        <p:blipFill>
          <a:blip r:embed="rId141"/>
          <a:srcRect t="65926"/>
          <a:stretch>
            <a:fillRect/>
          </a:stretch>
        </p:blipFill>
        <p:spPr>
          <a:xfrm flipH="1">
            <a:off x="4052570" y="2402840"/>
            <a:ext cx="1302385" cy="514350"/>
          </a:xfrm>
          <a:prstGeom prst="rect">
            <a:avLst/>
          </a:prstGeom>
        </p:spPr>
      </p:pic>
      <p:sp>
        <p:nvSpPr>
          <p:cNvPr id="2" name="标题 1"/>
          <p:cNvSpPr>
            <a:spLocks noGrp="1"/>
          </p:cNvSpPr>
          <p:nvPr>
            <p:ph type="ctrTitle" hasCustomPrompt="1"/>
            <p:custDataLst>
              <p:tags r:id="rId142"/>
            </p:custDataLst>
          </p:nvPr>
        </p:nvSpPr>
        <p:spPr>
          <a:xfrm>
            <a:off x="6398895" y="1115060"/>
            <a:ext cx="4945380" cy="2790190"/>
          </a:xfrm>
        </p:spPr>
        <p:txBody>
          <a:bodyPr anchor="b">
            <a:normAutofit/>
          </a:bodyPr>
          <a:lstStyle>
            <a:lvl1pPr algn="l">
              <a:lnSpc>
                <a:spcPct val="120000"/>
              </a:lnSpc>
              <a:spcBef>
                <a:spcPts val="0"/>
              </a:spcBef>
              <a:spcAft>
                <a:spcPts val="0"/>
              </a:spcAft>
              <a:defRPr sz="6000" u="none" strike="noStrike" kern="0" cap="none" spc="200" normalizeH="0">
                <a:solidFill>
                  <a:schemeClr val="accent1"/>
                </a:solidFill>
                <a:uFillTx/>
              </a:defRPr>
            </a:lvl1pPr>
          </a:lstStyle>
          <a:p>
            <a:r>
              <a:rPr lang="zh-CN" altLang="en-US" dirty="0"/>
              <a:t>单击此处</a:t>
            </a:r>
            <a:br>
              <a:rPr lang="zh-CN" altLang="en-US" dirty="0"/>
            </a:br>
            <a:r>
              <a:rPr lang="zh-CN" altLang="en-US" dirty="0"/>
              <a:t>添加文档标题</a:t>
            </a:r>
            <a:endParaRPr lang="zh-CN" altLang="en-US" dirty="0"/>
          </a:p>
        </p:txBody>
      </p:sp>
      <p:sp>
        <p:nvSpPr>
          <p:cNvPr id="3" name="副标题 2"/>
          <p:cNvSpPr>
            <a:spLocks noGrp="1"/>
          </p:cNvSpPr>
          <p:nvPr>
            <p:ph type="subTitle" idx="1" hasCustomPrompt="1"/>
            <p:custDataLst>
              <p:tags r:id="rId143"/>
            </p:custDataLst>
          </p:nvPr>
        </p:nvSpPr>
        <p:spPr>
          <a:xfrm>
            <a:off x="6398895" y="4135120"/>
            <a:ext cx="4944745" cy="600075"/>
          </a:xfrm>
        </p:spPr>
        <p:txBody>
          <a:bodyPr>
            <a:normAutofit/>
          </a:bodyPr>
          <a:lstStyle>
            <a:lvl1pPr marL="0" indent="0" algn="l">
              <a:lnSpc>
                <a:spcPct val="100000"/>
              </a:lnSpc>
              <a:buNone/>
              <a:defRPr sz="1800" b="1" u="none" strike="noStrike" kern="0" cap="none" spc="120" normalizeH="0">
                <a:solidFill>
                  <a:schemeClr val="accent2"/>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4" name="日期占位符 3"/>
          <p:cNvSpPr>
            <a:spLocks noGrp="1"/>
          </p:cNvSpPr>
          <p:nvPr>
            <p:ph type="dt" sz="half" idx="10"/>
            <p:custDataLst>
              <p:tags r:id="rId144"/>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6"/>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47"/>
            </p:custDataLst>
          </p:nvPr>
        </p:nvSpPr>
        <p:spPr>
          <a:xfrm>
            <a:off x="6398895" y="4878705"/>
            <a:ext cx="2361565" cy="466725"/>
          </a:xfrm>
          <a:prstGeom prst="roundRect">
            <a:avLst>
              <a:gd name="adj" fmla="val 50000"/>
            </a:avLst>
          </a:prstGeom>
          <a:solidFill>
            <a:schemeClr val="accent3">
              <a:alpha val="97000"/>
            </a:schemeClr>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6"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title" hasCustomPrompt="1"/>
            <p:custDataLst>
              <p:tags r:id="rId4"/>
            </p:custDataLst>
          </p:nvPr>
        </p:nvSpPr>
        <p:spPr>
          <a:xfrm>
            <a:off x="4656138" y="717600"/>
            <a:ext cx="2880000" cy="1081088"/>
          </a:xfrm>
        </p:spPr>
        <p:txBody>
          <a:bodyPr anchor="b">
            <a:normAutofit/>
          </a:bodyPr>
          <a:lstStyle>
            <a:lvl1pPr algn="ctr">
              <a:defRPr sz="6000">
                <a:solidFill>
                  <a:schemeClr val="accent3"/>
                </a:solidFill>
              </a:defRPr>
            </a:lvl1pPr>
          </a:lstStyle>
          <a:p>
            <a:r>
              <a:rPr lang="zh-CN" altLang="en-US" dirty="0"/>
              <a:t>目录</a:t>
            </a:r>
            <a:endParaRPr lang="zh-CN" altLang="en-US" dirty="0"/>
          </a:p>
        </p:txBody>
      </p:sp>
      <p:sp>
        <p:nvSpPr>
          <p:cNvPr id="7" name="日期占位符 6"/>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9" name="图形 3"/>
          <p:cNvGrpSpPr/>
          <p:nvPr userDrawn="1">
            <p:custDataLst>
              <p:tags r:id="rId4"/>
            </p:custDataLst>
          </p:nvPr>
        </p:nvGrpSpPr>
        <p:grpSpPr>
          <a:xfrm>
            <a:off x="9589770" y="3477895"/>
            <a:ext cx="745490" cy="1354455"/>
            <a:chOff x="7252225" y="3291227"/>
            <a:chExt cx="1073148" cy="1950101"/>
          </a:xfrm>
        </p:grpSpPr>
        <p:sp>
          <p:nvSpPr>
            <p:cNvPr id="70"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71" name="图形 3"/>
            <p:cNvGrpSpPr/>
            <p:nvPr/>
          </p:nvGrpSpPr>
          <p:grpSpPr>
            <a:xfrm>
              <a:off x="7252225" y="3291227"/>
              <a:ext cx="1069050" cy="1950101"/>
              <a:chOff x="7252225" y="3291227"/>
              <a:chExt cx="1069050" cy="1950101"/>
            </a:xfrm>
            <a:solidFill>
              <a:srgbClr val="387A66"/>
            </a:solidFill>
          </p:grpSpPr>
          <p:sp>
            <p:nvSpPr>
              <p:cNvPr id="72"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9" name="图形 3"/>
          <p:cNvGrpSpPr/>
          <p:nvPr userDrawn="1">
            <p:custDataLst>
              <p:tags r:id="rId13"/>
            </p:custDataLst>
          </p:nvPr>
        </p:nvGrpSpPr>
        <p:grpSpPr>
          <a:xfrm>
            <a:off x="9758680" y="3967480"/>
            <a:ext cx="894715" cy="866140"/>
            <a:chOff x="7495184" y="3996285"/>
            <a:chExt cx="1288623" cy="1246746"/>
          </a:xfrm>
        </p:grpSpPr>
        <p:sp>
          <p:nvSpPr>
            <p:cNvPr id="80"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1" name="图形 3"/>
            <p:cNvGrpSpPr/>
            <p:nvPr/>
          </p:nvGrpSpPr>
          <p:grpSpPr>
            <a:xfrm>
              <a:off x="7593453" y="4070833"/>
              <a:ext cx="1094099" cy="1149195"/>
              <a:chOff x="7593453" y="4070833"/>
              <a:chExt cx="1094099" cy="1149195"/>
            </a:xfrm>
            <a:solidFill>
              <a:srgbClr val="387A66"/>
            </a:solidFill>
          </p:grpSpPr>
          <p:sp>
            <p:nvSpPr>
              <p:cNvPr id="82"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9" name="图形 3"/>
          <p:cNvGrpSpPr/>
          <p:nvPr userDrawn="1">
            <p:custDataLst>
              <p:tags r:id="rId22"/>
            </p:custDataLst>
          </p:nvPr>
        </p:nvGrpSpPr>
        <p:grpSpPr>
          <a:xfrm>
            <a:off x="9823450" y="4530090"/>
            <a:ext cx="859790" cy="418465"/>
            <a:chOff x="7588916" y="4805710"/>
            <a:chExt cx="1237691" cy="602525"/>
          </a:xfrm>
        </p:grpSpPr>
        <p:sp>
          <p:nvSpPr>
            <p:cNvPr id="90"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1" name="图形 3"/>
            <p:cNvGrpSpPr/>
            <p:nvPr/>
          </p:nvGrpSpPr>
          <p:grpSpPr>
            <a:xfrm>
              <a:off x="7588916" y="4846311"/>
              <a:ext cx="1237691" cy="448660"/>
              <a:chOff x="7588916" y="4846311"/>
              <a:chExt cx="1237691" cy="448660"/>
            </a:xfrm>
            <a:solidFill>
              <a:srgbClr val="387A66"/>
            </a:solidFill>
          </p:grpSpPr>
          <p:sp>
            <p:nvSpPr>
              <p:cNvPr id="92"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99" name="任意多边形: 形状 98"/>
          <p:cNvSpPr/>
          <p:nvPr userDrawn="1">
            <p:custDataLst>
              <p:tags r:id="rId31"/>
            </p:custDataLst>
          </p:nvPr>
        </p:nvSpPr>
        <p:spPr>
          <a:xfrm>
            <a:off x="8282305" y="1500505"/>
            <a:ext cx="1700530" cy="3448050"/>
          </a:xfrm>
          <a:custGeom>
            <a:avLst/>
            <a:gdLst>
              <a:gd name="connsiteX0" fmla="*/ 1753479 w 2066698"/>
              <a:gd name="connsiteY0" fmla="*/ 789 h 4190903"/>
              <a:gd name="connsiteX1" fmla="*/ 314403 w 2066698"/>
              <a:gd name="connsiteY1" fmla="*/ 0 h 4190903"/>
              <a:gd name="connsiteX2" fmla="*/ 789 w 2066698"/>
              <a:gd name="connsiteY2" fmla="*/ 310028 h 4190903"/>
              <a:gd name="connsiteX3" fmla="*/ 0 w 2066698"/>
              <a:gd name="connsiteY3" fmla="*/ 3879889 h 4190903"/>
              <a:gd name="connsiteX4" fmla="*/ 313220 w 2066698"/>
              <a:gd name="connsiteY4" fmla="*/ 4190114 h 4190903"/>
              <a:gd name="connsiteX5" fmla="*/ 1752296 w 2066698"/>
              <a:gd name="connsiteY5" fmla="*/ 4190903 h 4190903"/>
              <a:gd name="connsiteX6" fmla="*/ 2065910 w 2066698"/>
              <a:gd name="connsiteY6" fmla="*/ 3880875 h 4190903"/>
              <a:gd name="connsiteX7" fmla="*/ 2066699 w 2066698"/>
              <a:gd name="connsiteY7" fmla="*/ 311014 h 4190903"/>
              <a:gd name="connsiteX8" fmla="*/ 1753479 w 2066698"/>
              <a:gd name="connsiteY8" fmla="*/ 789 h 41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698" h="4190903">
                <a:moveTo>
                  <a:pt x="1753479" y="789"/>
                </a:moveTo>
                <a:lnTo>
                  <a:pt x="314403" y="0"/>
                </a:lnTo>
                <a:cubicBezTo>
                  <a:pt x="141225" y="0"/>
                  <a:pt x="36687" y="34316"/>
                  <a:pt x="789" y="310028"/>
                </a:cubicBezTo>
                <a:lnTo>
                  <a:pt x="0" y="3879889"/>
                </a:lnTo>
                <a:cubicBezTo>
                  <a:pt x="0" y="4051075"/>
                  <a:pt x="140239" y="4190114"/>
                  <a:pt x="313220" y="4190114"/>
                </a:cubicBezTo>
                <a:lnTo>
                  <a:pt x="1752296" y="4190903"/>
                </a:lnTo>
                <a:cubicBezTo>
                  <a:pt x="1925474" y="4191101"/>
                  <a:pt x="2065910" y="4052061"/>
                  <a:pt x="2065910" y="3880875"/>
                </a:cubicBezTo>
                <a:lnTo>
                  <a:pt x="2066699" y="311014"/>
                </a:lnTo>
                <a:cubicBezTo>
                  <a:pt x="2025673" y="11636"/>
                  <a:pt x="1926657" y="986"/>
                  <a:pt x="1753479" y="78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userDrawn="1">
            <p:custDataLst>
              <p:tags r:id="rId32"/>
            </p:custDataLst>
          </p:nvPr>
        </p:nvSpPr>
        <p:spPr>
          <a:xfrm>
            <a:off x="8361680" y="1604645"/>
            <a:ext cx="1543050" cy="3224530"/>
          </a:xfrm>
          <a:custGeom>
            <a:avLst/>
            <a:gdLst>
              <a:gd name="connsiteX0" fmla="*/ 1656633 w 1875966"/>
              <a:gd name="connsiteY0" fmla="*/ 789 h 3919529"/>
              <a:gd name="connsiteX1" fmla="*/ 464504 w 1875966"/>
              <a:gd name="connsiteY1" fmla="*/ 0 h 3919529"/>
              <a:gd name="connsiteX2" fmla="*/ 220319 w 1875966"/>
              <a:gd name="connsiteY2" fmla="*/ 0 h 3919529"/>
              <a:gd name="connsiteX3" fmla="*/ 592 w 1875966"/>
              <a:gd name="connsiteY3" fmla="*/ 217138 h 3919529"/>
              <a:gd name="connsiteX4" fmla="*/ 0 w 1875966"/>
              <a:gd name="connsiteY4" fmla="*/ 3701406 h 3919529"/>
              <a:gd name="connsiteX5" fmla="*/ 219333 w 1875966"/>
              <a:gd name="connsiteY5" fmla="*/ 3918741 h 3919529"/>
              <a:gd name="connsiteX6" fmla="*/ 1655647 w 1875966"/>
              <a:gd name="connsiteY6" fmla="*/ 3919530 h 3919529"/>
              <a:gd name="connsiteX7" fmla="*/ 1875375 w 1875966"/>
              <a:gd name="connsiteY7" fmla="*/ 3702392 h 3919529"/>
              <a:gd name="connsiteX8" fmla="*/ 1875966 w 1875966"/>
              <a:gd name="connsiteY8" fmla="*/ 218124 h 3919529"/>
              <a:gd name="connsiteX9" fmla="*/ 1656633 w 1875966"/>
              <a:gd name="connsiteY9" fmla="*/ 789 h 39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966" h="3919529">
                <a:moveTo>
                  <a:pt x="1656633" y="789"/>
                </a:moveTo>
                <a:lnTo>
                  <a:pt x="464504" y="0"/>
                </a:lnTo>
                <a:lnTo>
                  <a:pt x="220319" y="0"/>
                </a:lnTo>
                <a:cubicBezTo>
                  <a:pt x="99015" y="0"/>
                  <a:pt x="592" y="97229"/>
                  <a:pt x="592" y="217138"/>
                </a:cubicBezTo>
                <a:lnTo>
                  <a:pt x="0" y="3701406"/>
                </a:lnTo>
                <a:cubicBezTo>
                  <a:pt x="0" y="3821315"/>
                  <a:pt x="98226" y="3918544"/>
                  <a:pt x="219333" y="3918741"/>
                </a:cubicBezTo>
                <a:lnTo>
                  <a:pt x="1655647" y="3919530"/>
                </a:lnTo>
                <a:cubicBezTo>
                  <a:pt x="1776951" y="3919530"/>
                  <a:pt x="1875375" y="3822301"/>
                  <a:pt x="1875375" y="3702392"/>
                </a:cubicBezTo>
                <a:lnTo>
                  <a:pt x="1875966" y="218124"/>
                </a:lnTo>
                <a:cubicBezTo>
                  <a:pt x="1875966" y="98215"/>
                  <a:pt x="1777740" y="986"/>
                  <a:pt x="1656633" y="7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1" name="图形 3"/>
          <p:cNvGrpSpPr/>
          <p:nvPr userDrawn="1">
            <p:custDataLst>
              <p:tags r:id="rId33"/>
            </p:custDataLst>
          </p:nvPr>
        </p:nvGrpSpPr>
        <p:grpSpPr>
          <a:xfrm>
            <a:off x="8486140" y="2160270"/>
            <a:ext cx="1254125" cy="2133600"/>
            <a:chOff x="5861276" y="2079513"/>
            <a:chExt cx="1524678" cy="2593430"/>
          </a:xfrm>
        </p:grpSpPr>
        <p:grpSp>
          <p:nvGrpSpPr>
            <p:cNvPr id="112" name="图形 3"/>
            <p:cNvGrpSpPr/>
            <p:nvPr/>
          </p:nvGrpSpPr>
          <p:grpSpPr>
            <a:xfrm>
              <a:off x="5861276" y="2079513"/>
              <a:ext cx="1524678" cy="2412974"/>
              <a:chOff x="5861276" y="2079513"/>
              <a:chExt cx="1524678" cy="2412974"/>
            </a:xfrm>
            <a:solidFill>
              <a:srgbClr val="BED1ED"/>
            </a:solidFill>
          </p:grpSpPr>
          <p:sp>
            <p:nvSpPr>
              <p:cNvPr id="113" name="任意多边形: 形状 112"/>
              <p:cNvSpPr/>
              <p:nvPr>
                <p:custDataLst>
                  <p:tags r:id="rId34"/>
                </p:custDataLst>
              </p:nvPr>
            </p:nvSpPr>
            <p:spPr>
              <a:xfrm>
                <a:off x="5878633" y="208523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custDataLst>
                  <p:tags r:id="rId35"/>
                </p:custDataLst>
              </p:nvPr>
            </p:nvSpPr>
            <p:spPr>
              <a:xfrm>
                <a:off x="5869954"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custDataLst>
                  <p:tags r:id="rId36"/>
                </p:custDataLst>
              </p:nvPr>
            </p:nvSpPr>
            <p:spPr>
              <a:xfrm>
                <a:off x="6734662"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custDataLst>
                  <p:tags r:id="rId37"/>
                </p:custDataLst>
              </p:nvPr>
            </p:nvSpPr>
            <p:spPr>
              <a:xfrm>
                <a:off x="6728350" y="207951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custDataLst>
                  <p:tags r:id="rId38"/>
                </p:custDataLst>
              </p:nvPr>
            </p:nvSpPr>
            <p:spPr>
              <a:xfrm>
                <a:off x="6745708" y="3859020"/>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custDataLst>
                  <p:tags r:id="rId39"/>
                </p:custDataLst>
              </p:nvPr>
            </p:nvSpPr>
            <p:spPr>
              <a:xfrm>
                <a:off x="5861276" y="3847779"/>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图形 3"/>
            <p:cNvGrpSpPr/>
            <p:nvPr/>
          </p:nvGrpSpPr>
          <p:grpSpPr>
            <a:xfrm>
              <a:off x="5930781" y="2102785"/>
              <a:ext cx="1348850" cy="2245337"/>
              <a:chOff x="5930781" y="2102785"/>
              <a:chExt cx="1348850" cy="2245337"/>
            </a:xfrm>
          </p:grpSpPr>
          <p:grpSp>
            <p:nvGrpSpPr>
              <p:cNvPr id="120" name="图形 3"/>
              <p:cNvGrpSpPr/>
              <p:nvPr/>
            </p:nvGrpSpPr>
            <p:grpSpPr>
              <a:xfrm>
                <a:off x="6009599" y="3906100"/>
                <a:ext cx="386838" cy="438335"/>
                <a:chOff x="6009599" y="3906100"/>
                <a:chExt cx="386838" cy="438335"/>
              </a:xfrm>
            </p:grpSpPr>
            <p:sp>
              <p:nvSpPr>
                <p:cNvPr id="121" name="任意多边形: 形状 120"/>
                <p:cNvSpPr/>
                <p:nvPr>
                  <p:custDataLst>
                    <p:tags r:id="rId40"/>
                  </p:custDataLst>
                </p:nvPr>
              </p:nvSpPr>
              <p:spPr>
                <a:xfrm>
                  <a:off x="6009599" y="3906100"/>
                  <a:ext cx="386838" cy="438335"/>
                </a:xfrm>
                <a:custGeom>
                  <a:avLst/>
                  <a:gdLst>
                    <a:gd name="connsiteX0" fmla="*/ 202373 w 386838"/>
                    <a:gd name="connsiteY0" fmla="*/ 71449 h 438335"/>
                    <a:gd name="connsiteX1" fmla="*/ 218152 w 386838"/>
                    <a:gd name="connsiteY1" fmla="*/ 38710 h 438335"/>
                    <a:gd name="connsiteX2" fmla="*/ 181860 w 386838"/>
                    <a:gd name="connsiteY2" fmla="*/ 34569 h 438335"/>
                    <a:gd name="connsiteX3" fmla="*/ 176337 w 386838"/>
                    <a:gd name="connsiteY3" fmla="*/ 35949 h 438335"/>
                    <a:gd name="connsiteX4" fmla="*/ 154049 w 386838"/>
                    <a:gd name="connsiteY4" fmla="*/ 55 h 438335"/>
                    <a:gd name="connsiteX5" fmla="*/ 137283 w 386838"/>
                    <a:gd name="connsiteY5" fmla="*/ 37330 h 438335"/>
                    <a:gd name="connsiteX6" fmla="*/ 103752 w 386838"/>
                    <a:gd name="connsiteY6" fmla="*/ 35949 h 438335"/>
                    <a:gd name="connsiteX7" fmla="*/ 99610 w 386838"/>
                    <a:gd name="connsiteY7" fmla="*/ 63560 h 438335"/>
                    <a:gd name="connsiteX8" fmla="*/ 92706 w 386838"/>
                    <a:gd name="connsiteY8" fmla="*/ 98862 h 438335"/>
                    <a:gd name="connsiteX9" fmla="*/ 5328 w 386838"/>
                    <a:gd name="connsiteY9" fmla="*/ 299237 h 438335"/>
                    <a:gd name="connsiteX10" fmla="*/ 219138 w 386838"/>
                    <a:gd name="connsiteY10" fmla="*/ 435318 h 438335"/>
                    <a:gd name="connsiteX11" fmla="*/ 384624 w 386838"/>
                    <a:gd name="connsiteY11" fmla="*/ 247762 h 438335"/>
                    <a:gd name="connsiteX12" fmla="*/ 202373 w 386838"/>
                    <a:gd name="connsiteY12" fmla="*/ 71449 h 4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838" h="438335">
                      <a:moveTo>
                        <a:pt x="202373" y="71449"/>
                      </a:moveTo>
                      <a:cubicBezTo>
                        <a:pt x="202373" y="71449"/>
                        <a:pt x="195864" y="52515"/>
                        <a:pt x="218152" y="38710"/>
                      </a:cubicBezTo>
                      <a:cubicBezTo>
                        <a:pt x="218152" y="38710"/>
                        <a:pt x="227817" y="15241"/>
                        <a:pt x="181860" y="34569"/>
                      </a:cubicBezTo>
                      <a:lnTo>
                        <a:pt x="176337" y="35949"/>
                      </a:lnTo>
                      <a:cubicBezTo>
                        <a:pt x="176337" y="35949"/>
                        <a:pt x="163713" y="1436"/>
                        <a:pt x="154049" y="55"/>
                      </a:cubicBezTo>
                      <a:cubicBezTo>
                        <a:pt x="144384" y="-1325"/>
                        <a:pt x="130380" y="23524"/>
                        <a:pt x="137283" y="37330"/>
                      </a:cubicBezTo>
                      <a:cubicBezTo>
                        <a:pt x="137283" y="37330"/>
                        <a:pt x="130380" y="49755"/>
                        <a:pt x="103752" y="35949"/>
                      </a:cubicBezTo>
                      <a:cubicBezTo>
                        <a:pt x="77321" y="22144"/>
                        <a:pt x="99610" y="63560"/>
                        <a:pt x="99610" y="63560"/>
                      </a:cubicBezTo>
                      <a:cubicBezTo>
                        <a:pt x="99610" y="63560"/>
                        <a:pt x="106513" y="97087"/>
                        <a:pt x="92706" y="98862"/>
                      </a:cubicBezTo>
                      <a:cubicBezTo>
                        <a:pt x="92706" y="98862"/>
                        <a:pt x="-26230" y="157633"/>
                        <a:pt x="5328" y="299237"/>
                      </a:cubicBezTo>
                      <a:cubicBezTo>
                        <a:pt x="36887" y="440840"/>
                        <a:pt x="183832" y="444587"/>
                        <a:pt x="219138" y="435318"/>
                      </a:cubicBezTo>
                      <a:cubicBezTo>
                        <a:pt x="254445" y="426048"/>
                        <a:pt x="406912" y="393113"/>
                        <a:pt x="384624" y="247762"/>
                      </a:cubicBezTo>
                      <a:cubicBezTo>
                        <a:pt x="362336" y="102806"/>
                        <a:pt x="271210" y="60404"/>
                        <a:pt x="202373" y="714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2" name="图形 3"/>
                <p:cNvGrpSpPr/>
                <p:nvPr/>
              </p:nvGrpSpPr>
              <p:grpSpPr>
                <a:xfrm>
                  <a:off x="6206121" y="4010615"/>
                  <a:ext cx="162795" cy="259318"/>
                  <a:chOff x="6206121" y="4010615"/>
                  <a:chExt cx="162795" cy="259318"/>
                </a:xfrm>
                <a:solidFill>
                  <a:srgbClr val="EF7C59"/>
                </a:solidFill>
              </p:grpSpPr>
              <p:sp>
                <p:nvSpPr>
                  <p:cNvPr id="10" name="任意多边形: 形状 122"/>
                  <p:cNvSpPr/>
                  <p:nvPr>
                    <p:custDataLst>
                      <p:tags r:id="rId41"/>
                    </p:custDataLst>
                  </p:nvPr>
                </p:nvSpPr>
                <p:spPr>
                  <a:xfrm>
                    <a:off x="6307447" y="4042837"/>
                    <a:ext cx="32917" cy="40631"/>
                  </a:xfrm>
                  <a:custGeom>
                    <a:avLst/>
                    <a:gdLst>
                      <a:gd name="connsiteX0" fmla="*/ 5315 w 32917"/>
                      <a:gd name="connsiteY0" fmla="*/ 1175 h 40631"/>
                      <a:gd name="connsiteX1" fmla="*/ 4329 w 32917"/>
                      <a:gd name="connsiteY1" fmla="*/ 27208 h 40631"/>
                      <a:gd name="connsiteX2" fmla="*/ 27603 w 32917"/>
                      <a:gd name="connsiteY2" fmla="*/ 39435 h 40631"/>
                      <a:gd name="connsiteX3" fmla="*/ 28589 w 32917"/>
                      <a:gd name="connsiteY3" fmla="*/ 13402 h 40631"/>
                      <a:gd name="connsiteX4" fmla="*/ 5315 w 32917"/>
                      <a:gd name="connsiteY4" fmla="*/ 1175 h 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7" h="40631">
                        <a:moveTo>
                          <a:pt x="5315" y="1175"/>
                        </a:moveTo>
                        <a:cubicBezTo>
                          <a:pt x="-1391" y="4922"/>
                          <a:pt x="-1786" y="16755"/>
                          <a:pt x="4329" y="27208"/>
                        </a:cubicBezTo>
                        <a:cubicBezTo>
                          <a:pt x="10443" y="37857"/>
                          <a:pt x="20897" y="43183"/>
                          <a:pt x="27603" y="39435"/>
                        </a:cubicBezTo>
                        <a:cubicBezTo>
                          <a:pt x="34309" y="35688"/>
                          <a:pt x="34704" y="23855"/>
                          <a:pt x="28589" y="13402"/>
                        </a:cubicBezTo>
                        <a:cubicBezTo>
                          <a:pt x="22475" y="2950"/>
                          <a:pt x="12021" y="-2572"/>
                          <a:pt x="5315" y="1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custDataLst>
                      <p:tags r:id="rId42"/>
                    </p:custDataLst>
                  </p:nvPr>
                </p:nvSpPr>
                <p:spPr>
                  <a:xfrm>
                    <a:off x="6252415" y="4010615"/>
                    <a:ext cx="29174" cy="36049"/>
                  </a:xfrm>
                  <a:custGeom>
                    <a:avLst/>
                    <a:gdLst>
                      <a:gd name="connsiteX0" fmla="*/ 4725 w 29174"/>
                      <a:gd name="connsiteY0" fmla="*/ 1053 h 36049"/>
                      <a:gd name="connsiteX1" fmla="*/ 3739 w 29174"/>
                      <a:gd name="connsiteY1" fmla="*/ 24128 h 36049"/>
                      <a:gd name="connsiteX2" fmla="*/ 24449 w 29174"/>
                      <a:gd name="connsiteY2" fmla="*/ 34975 h 36049"/>
                      <a:gd name="connsiteX3" fmla="*/ 25435 w 29174"/>
                      <a:gd name="connsiteY3" fmla="*/ 11900 h 36049"/>
                      <a:gd name="connsiteX4" fmla="*/ 4725 w 29174"/>
                      <a:gd name="connsiteY4" fmla="*/ 1053 h 3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4" h="36049">
                        <a:moveTo>
                          <a:pt x="4725" y="1053"/>
                        </a:moveTo>
                        <a:cubicBezTo>
                          <a:pt x="-1192" y="4406"/>
                          <a:pt x="-1587" y="14858"/>
                          <a:pt x="3739" y="24128"/>
                        </a:cubicBezTo>
                        <a:cubicBezTo>
                          <a:pt x="9262" y="33594"/>
                          <a:pt x="18532" y="38327"/>
                          <a:pt x="24449" y="34975"/>
                        </a:cubicBezTo>
                        <a:cubicBezTo>
                          <a:pt x="30366" y="31622"/>
                          <a:pt x="30761" y="21170"/>
                          <a:pt x="25435" y="11900"/>
                        </a:cubicBezTo>
                        <a:cubicBezTo>
                          <a:pt x="19913" y="2631"/>
                          <a:pt x="10642" y="-2300"/>
                          <a:pt x="4725" y="105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custDataLst>
                      <p:tags r:id="rId43"/>
                    </p:custDataLst>
                  </p:nvPr>
                </p:nvSpPr>
                <p:spPr>
                  <a:xfrm>
                    <a:off x="6310567" y="4099758"/>
                    <a:ext cx="27861" cy="35615"/>
                  </a:xfrm>
                  <a:custGeom>
                    <a:avLst/>
                    <a:gdLst>
                      <a:gd name="connsiteX0" fmla="*/ 3970 w 27861"/>
                      <a:gd name="connsiteY0" fmla="*/ 856 h 35615"/>
                      <a:gd name="connsiteX1" fmla="*/ 4167 w 27861"/>
                      <a:gd name="connsiteY1" fmla="*/ 23339 h 35615"/>
                      <a:gd name="connsiteX2" fmla="*/ 23891 w 27861"/>
                      <a:gd name="connsiteY2" fmla="*/ 34777 h 35615"/>
                      <a:gd name="connsiteX3" fmla="*/ 23694 w 27861"/>
                      <a:gd name="connsiteY3" fmla="*/ 12294 h 35615"/>
                      <a:gd name="connsiteX4" fmla="*/ 3970 w 27861"/>
                      <a:gd name="connsiteY4" fmla="*/ 856 h 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35615">
                        <a:moveTo>
                          <a:pt x="3970" y="856"/>
                        </a:moveTo>
                        <a:cubicBezTo>
                          <a:pt x="-1356" y="4011"/>
                          <a:pt x="-1356" y="14069"/>
                          <a:pt x="4167" y="23339"/>
                        </a:cubicBezTo>
                        <a:cubicBezTo>
                          <a:pt x="9690" y="32608"/>
                          <a:pt x="18368" y="37736"/>
                          <a:pt x="23891" y="34777"/>
                        </a:cubicBezTo>
                        <a:cubicBezTo>
                          <a:pt x="29217" y="31622"/>
                          <a:pt x="29217" y="21564"/>
                          <a:pt x="23694" y="12294"/>
                        </a:cubicBezTo>
                        <a:cubicBezTo>
                          <a:pt x="18171" y="2828"/>
                          <a:pt x="9493" y="-2103"/>
                          <a:pt x="3970" y="85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25"/>
                  <p:cNvSpPr/>
                  <p:nvPr>
                    <p:custDataLst>
                      <p:tags r:id="rId44"/>
                    </p:custDataLst>
                  </p:nvPr>
                </p:nvSpPr>
                <p:spPr>
                  <a:xfrm>
                    <a:off x="6302802" y="4171611"/>
                    <a:ext cx="24061" cy="26120"/>
                  </a:xfrm>
                  <a:custGeom>
                    <a:avLst/>
                    <a:gdLst>
                      <a:gd name="connsiteX0" fmla="*/ 5029 w 24061"/>
                      <a:gd name="connsiteY0" fmla="*/ 1184 h 26120"/>
                      <a:gd name="connsiteX1" fmla="*/ 2267 w 24061"/>
                      <a:gd name="connsiteY1" fmla="*/ 18539 h 26120"/>
                      <a:gd name="connsiteX2" fmla="*/ 19033 w 24061"/>
                      <a:gd name="connsiteY2" fmla="*/ 24851 h 26120"/>
                      <a:gd name="connsiteX3" fmla="*/ 21794 w 24061"/>
                      <a:gd name="connsiteY3" fmla="*/ 7495 h 26120"/>
                      <a:gd name="connsiteX4" fmla="*/ 5029 w 24061"/>
                      <a:gd name="connsiteY4" fmla="*/ 1184 h 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 h="26120">
                        <a:moveTo>
                          <a:pt x="5029" y="1184"/>
                        </a:moveTo>
                        <a:cubicBezTo>
                          <a:pt x="-297" y="4340"/>
                          <a:pt x="-1678" y="12031"/>
                          <a:pt x="2267" y="18539"/>
                        </a:cubicBezTo>
                        <a:cubicBezTo>
                          <a:pt x="6015" y="25048"/>
                          <a:pt x="13510" y="28006"/>
                          <a:pt x="19033" y="24851"/>
                        </a:cubicBezTo>
                        <a:cubicBezTo>
                          <a:pt x="24358" y="21695"/>
                          <a:pt x="25739" y="14004"/>
                          <a:pt x="21794" y="7495"/>
                        </a:cubicBezTo>
                        <a:cubicBezTo>
                          <a:pt x="17849" y="987"/>
                          <a:pt x="10354" y="-1774"/>
                          <a:pt x="5029" y="118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26"/>
                  <p:cNvSpPr/>
                  <p:nvPr>
                    <p:custDataLst>
                      <p:tags r:id="rId45"/>
                    </p:custDataLst>
                  </p:nvPr>
                </p:nvSpPr>
                <p:spPr>
                  <a:xfrm>
                    <a:off x="6351085" y="4158223"/>
                    <a:ext cx="17831" cy="26974"/>
                  </a:xfrm>
                  <a:custGeom>
                    <a:avLst/>
                    <a:gdLst>
                      <a:gd name="connsiteX0" fmla="*/ 12368 w 17831"/>
                      <a:gd name="connsiteY0" fmla="*/ 175 h 26974"/>
                      <a:gd name="connsiteX1" fmla="*/ 730 w 17831"/>
                      <a:gd name="connsiteY1" fmla="*/ 11417 h 26974"/>
                      <a:gd name="connsiteX2" fmla="*/ 5464 w 17831"/>
                      <a:gd name="connsiteY2" fmla="*/ 26800 h 26974"/>
                      <a:gd name="connsiteX3" fmla="*/ 17101 w 17831"/>
                      <a:gd name="connsiteY3" fmla="*/ 15558 h 26974"/>
                      <a:gd name="connsiteX4" fmla="*/ 12368 w 17831"/>
                      <a:gd name="connsiteY4" fmla="*/ 175 h 2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 h="26974">
                        <a:moveTo>
                          <a:pt x="12368" y="175"/>
                        </a:moveTo>
                        <a:cubicBezTo>
                          <a:pt x="7831" y="-1008"/>
                          <a:pt x="2703" y="3922"/>
                          <a:pt x="730" y="11417"/>
                        </a:cubicBezTo>
                        <a:cubicBezTo>
                          <a:pt x="-1242" y="18714"/>
                          <a:pt x="928" y="25616"/>
                          <a:pt x="5464" y="26800"/>
                        </a:cubicBezTo>
                        <a:cubicBezTo>
                          <a:pt x="10001" y="27983"/>
                          <a:pt x="15129" y="23052"/>
                          <a:pt x="17101" y="15558"/>
                        </a:cubicBezTo>
                        <a:cubicBezTo>
                          <a:pt x="19074" y="8261"/>
                          <a:pt x="16904" y="1358"/>
                          <a:pt x="12368" y="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7"/>
                  <p:cNvSpPr/>
                  <p:nvPr>
                    <p:custDataLst>
                      <p:tags r:id="rId46"/>
                    </p:custDataLst>
                  </p:nvPr>
                </p:nvSpPr>
                <p:spPr>
                  <a:xfrm>
                    <a:off x="6297036" y="4224220"/>
                    <a:ext cx="20111" cy="25935"/>
                  </a:xfrm>
                  <a:custGeom>
                    <a:avLst/>
                    <a:gdLst>
                      <a:gd name="connsiteX0" fmla="*/ 13359 w 20111"/>
                      <a:gd name="connsiteY0" fmla="*/ 247 h 25935"/>
                      <a:gd name="connsiteX1" fmla="*/ 538 w 20111"/>
                      <a:gd name="connsiteY1" fmla="*/ 10502 h 25935"/>
                      <a:gd name="connsiteX2" fmla="*/ 6653 w 20111"/>
                      <a:gd name="connsiteY2" fmla="*/ 25688 h 25935"/>
                      <a:gd name="connsiteX3" fmla="*/ 19474 w 20111"/>
                      <a:gd name="connsiteY3" fmla="*/ 15433 h 25935"/>
                      <a:gd name="connsiteX4" fmla="*/ 13359 w 20111"/>
                      <a:gd name="connsiteY4" fmla="*/ 247 h 2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1" h="25935">
                        <a:moveTo>
                          <a:pt x="13359" y="247"/>
                        </a:moveTo>
                        <a:cubicBezTo>
                          <a:pt x="8034" y="-1133"/>
                          <a:pt x="2314" y="3403"/>
                          <a:pt x="538" y="10502"/>
                        </a:cubicBezTo>
                        <a:cubicBezTo>
                          <a:pt x="-1237" y="17405"/>
                          <a:pt x="1525" y="24308"/>
                          <a:pt x="6653" y="25688"/>
                        </a:cubicBezTo>
                        <a:cubicBezTo>
                          <a:pt x="11978" y="27069"/>
                          <a:pt x="17699" y="22533"/>
                          <a:pt x="19474" y="15433"/>
                        </a:cubicBezTo>
                        <a:cubicBezTo>
                          <a:pt x="21446" y="8333"/>
                          <a:pt x="18685" y="1430"/>
                          <a:pt x="13359" y="24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8"/>
                  <p:cNvSpPr/>
                  <p:nvPr>
                    <p:custDataLst>
                      <p:tags r:id="rId47"/>
                    </p:custDataLst>
                  </p:nvPr>
                </p:nvSpPr>
                <p:spPr>
                  <a:xfrm>
                    <a:off x="6327678" y="4238167"/>
                    <a:ext cx="25001" cy="31766"/>
                  </a:xfrm>
                  <a:custGeom>
                    <a:avLst/>
                    <a:gdLst>
                      <a:gd name="connsiteX0" fmla="*/ 22758 w 25001"/>
                      <a:gd name="connsiteY0" fmla="*/ 697 h 31766"/>
                      <a:gd name="connsiteX1" fmla="*/ 5400 w 25001"/>
                      <a:gd name="connsiteY1" fmla="*/ 11150 h 31766"/>
                      <a:gd name="connsiteX2" fmla="*/ 2244 w 25001"/>
                      <a:gd name="connsiteY2" fmla="*/ 31069 h 31766"/>
                      <a:gd name="connsiteX3" fmla="*/ 19602 w 25001"/>
                      <a:gd name="connsiteY3" fmla="*/ 20617 h 31766"/>
                      <a:gd name="connsiteX4" fmla="*/ 22758 w 25001"/>
                      <a:gd name="connsiteY4" fmla="*/ 697 h 3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 h="31766">
                        <a:moveTo>
                          <a:pt x="22758" y="697"/>
                        </a:moveTo>
                        <a:cubicBezTo>
                          <a:pt x="18813" y="-1866"/>
                          <a:pt x="11120" y="2867"/>
                          <a:pt x="5400" y="11150"/>
                        </a:cubicBezTo>
                        <a:cubicBezTo>
                          <a:pt x="-320" y="19630"/>
                          <a:pt x="-1700" y="28505"/>
                          <a:pt x="2244" y="31069"/>
                        </a:cubicBezTo>
                        <a:cubicBezTo>
                          <a:pt x="6189" y="33633"/>
                          <a:pt x="13882" y="28900"/>
                          <a:pt x="19602" y="20617"/>
                        </a:cubicBezTo>
                        <a:cubicBezTo>
                          <a:pt x="25322" y="12136"/>
                          <a:pt x="26702" y="3261"/>
                          <a:pt x="22758" y="69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9"/>
                  <p:cNvSpPr/>
                  <p:nvPr>
                    <p:custDataLst>
                      <p:tags r:id="rId48"/>
                    </p:custDataLst>
                  </p:nvPr>
                </p:nvSpPr>
                <p:spPr>
                  <a:xfrm>
                    <a:off x="6252959" y="4085767"/>
                    <a:ext cx="25127" cy="29577"/>
                  </a:xfrm>
                  <a:custGeom>
                    <a:avLst/>
                    <a:gdLst>
                      <a:gd name="connsiteX0" fmla="*/ 4576 w 25127"/>
                      <a:gd name="connsiteY0" fmla="*/ 1041 h 29577"/>
                      <a:gd name="connsiteX1" fmla="*/ 2800 w 25127"/>
                      <a:gd name="connsiteY1" fmla="*/ 20368 h 29577"/>
                      <a:gd name="connsiteX2" fmla="*/ 20552 w 25127"/>
                      <a:gd name="connsiteY2" fmla="*/ 28454 h 29577"/>
                      <a:gd name="connsiteX3" fmla="*/ 22327 w 25127"/>
                      <a:gd name="connsiteY3" fmla="*/ 9127 h 29577"/>
                      <a:gd name="connsiteX4" fmla="*/ 4576 w 25127"/>
                      <a:gd name="connsiteY4" fmla="*/ 1041 h 2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 h="29577">
                        <a:moveTo>
                          <a:pt x="4576" y="1041"/>
                        </a:moveTo>
                        <a:cubicBezTo>
                          <a:pt x="-750" y="4197"/>
                          <a:pt x="-1539" y="12677"/>
                          <a:pt x="2800" y="20368"/>
                        </a:cubicBezTo>
                        <a:cubicBezTo>
                          <a:pt x="7140" y="27863"/>
                          <a:pt x="15227" y="31610"/>
                          <a:pt x="20552" y="28454"/>
                        </a:cubicBezTo>
                        <a:cubicBezTo>
                          <a:pt x="25878" y="25299"/>
                          <a:pt x="26667" y="16818"/>
                          <a:pt x="22327" y="9127"/>
                        </a:cubicBezTo>
                        <a:cubicBezTo>
                          <a:pt x="17791" y="1633"/>
                          <a:pt x="9901" y="-1917"/>
                          <a:pt x="4576" y="1041"/>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0"/>
                  <p:cNvSpPr/>
                  <p:nvPr>
                    <p:custDataLst>
                      <p:tags r:id="rId49"/>
                    </p:custDataLst>
                  </p:nvPr>
                </p:nvSpPr>
                <p:spPr>
                  <a:xfrm>
                    <a:off x="6206121" y="4027557"/>
                    <a:ext cx="23337" cy="24625"/>
                  </a:xfrm>
                  <a:custGeom>
                    <a:avLst/>
                    <a:gdLst>
                      <a:gd name="connsiteX0" fmla="*/ 5258 w 23337"/>
                      <a:gd name="connsiteY0" fmla="*/ 1269 h 24625"/>
                      <a:gd name="connsiteX1" fmla="*/ 1905 w 23337"/>
                      <a:gd name="connsiteY1" fmla="*/ 17835 h 24625"/>
                      <a:gd name="connsiteX2" fmla="*/ 18079 w 23337"/>
                      <a:gd name="connsiteY2" fmla="*/ 23357 h 24625"/>
                      <a:gd name="connsiteX3" fmla="*/ 21432 w 23337"/>
                      <a:gd name="connsiteY3" fmla="*/ 6791 h 24625"/>
                      <a:gd name="connsiteX4" fmla="*/ 5258 w 23337"/>
                      <a:gd name="connsiteY4" fmla="*/ 1269 h 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 h="24625">
                        <a:moveTo>
                          <a:pt x="5258" y="1269"/>
                        </a:moveTo>
                        <a:cubicBezTo>
                          <a:pt x="-67" y="4424"/>
                          <a:pt x="-1645" y="11721"/>
                          <a:pt x="1905" y="17835"/>
                        </a:cubicBezTo>
                        <a:cubicBezTo>
                          <a:pt x="5456" y="23949"/>
                          <a:pt x="12753" y="26315"/>
                          <a:pt x="18079" y="23357"/>
                        </a:cubicBezTo>
                        <a:cubicBezTo>
                          <a:pt x="23404" y="20202"/>
                          <a:pt x="24982" y="12904"/>
                          <a:pt x="21432" y="6791"/>
                        </a:cubicBezTo>
                        <a:cubicBezTo>
                          <a:pt x="17882" y="677"/>
                          <a:pt x="10781" y="-1690"/>
                          <a:pt x="5258" y="126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2" name="图形 3"/>
              <p:cNvGrpSpPr/>
              <p:nvPr/>
            </p:nvGrpSpPr>
            <p:grpSpPr>
              <a:xfrm>
                <a:off x="6856316" y="2137299"/>
                <a:ext cx="317188" cy="515884"/>
                <a:chOff x="6856316" y="2137299"/>
                <a:chExt cx="317188" cy="515884"/>
              </a:xfrm>
            </p:grpSpPr>
            <p:sp>
              <p:nvSpPr>
                <p:cNvPr id="17" name="任意多边形: 形状 132"/>
                <p:cNvSpPr/>
                <p:nvPr>
                  <p:custDataLst>
                    <p:tags r:id="rId50"/>
                  </p:custDataLst>
                </p:nvPr>
              </p:nvSpPr>
              <p:spPr>
                <a:xfrm>
                  <a:off x="6856316" y="2213581"/>
                  <a:ext cx="317188" cy="439602"/>
                </a:xfrm>
                <a:custGeom>
                  <a:avLst/>
                  <a:gdLst>
                    <a:gd name="connsiteX0" fmla="*/ 261785 w 317188"/>
                    <a:gd name="connsiteY0" fmla="*/ 124683 h 439602"/>
                    <a:gd name="connsiteX1" fmla="*/ 210699 w 317188"/>
                    <a:gd name="connsiteY1" fmla="*/ 4380 h 439602"/>
                    <a:gd name="connsiteX2" fmla="*/ 135155 w 317188"/>
                    <a:gd name="connsiteY2" fmla="*/ 41851 h 439602"/>
                    <a:gd name="connsiteX3" fmla="*/ 87226 w 317188"/>
                    <a:gd name="connsiteY3" fmla="*/ 139869 h 439602"/>
                    <a:gd name="connsiteX4" fmla="*/ 439 w 317188"/>
                    <a:gd name="connsiteY4" fmla="*/ 311647 h 439602"/>
                    <a:gd name="connsiteX5" fmla="*/ 71841 w 317188"/>
                    <a:gd name="connsiteY5" fmla="*/ 425837 h 439602"/>
                    <a:gd name="connsiteX6" fmla="*/ 154485 w 317188"/>
                    <a:gd name="connsiteY6" fmla="*/ 428795 h 439602"/>
                    <a:gd name="connsiteX7" fmla="*/ 251528 w 317188"/>
                    <a:gd name="connsiteY7" fmla="*/ 421695 h 439602"/>
                    <a:gd name="connsiteX8" fmla="*/ 297485 w 317188"/>
                    <a:gd name="connsiteY8" fmla="*/ 217574 h 439602"/>
                    <a:gd name="connsiteX9" fmla="*/ 261785 w 317188"/>
                    <a:gd name="connsiteY9" fmla="*/ 124683 h 4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8" h="439602">
                      <a:moveTo>
                        <a:pt x="261785" y="124683"/>
                      </a:moveTo>
                      <a:cubicBezTo>
                        <a:pt x="260798" y="96481"/>
                        <a:pt x="256656" y="13452"/>
                        <a:pt x="210699" y="4380"/>
                      </a:cubicBezTo>
                      <a:cubicBezTo>
                        <a:pt x="210699" y="4380"/>
                        <a:pt x="155471" y="-18892"/>
                        <a:pt x="135155" y="41851"/>
                      </a:cubicBezTo>
                      <a:cubicBezTo>
                        <a:pt x="114642" y="102398"/>
                        <a:pt x="120954" y="97467"/>
                        <a:pt x="87226" y="139869"/>
                      </a:cubicBezTo>
                      <a:cubicBezTo>
                        <a:pt x="53497" y="182271"/>
                        <a:pt x="-5675" y="225659"/>
                        <a:pt x="439" y="311647"/>
                      </a:cubicBezTo>
                      <a:cubicBezTo>
                        <a:pt x="6554" y="397437"/>
                        <a:pt x="48369" y="425837"/>
                        <a:pt x="71841" y="425837"/>
                      </a:cubicBezTo>
                      <a:cubicBezTo>
                        <a:pt x="95313" y="425837"/>
                        <a:pt x="142256" y="417751"/>
                        <a:pt x="154485" y="428795"/>
                      </a:cubicBezTo>
                      <a:cubicBezTo>
                        <a:pt x="166714" y="439839"/>
                        <a:pt x="219772" y="448911"/>
                        <a:pt x="251528" y="421695"/>
                      </a:cubicBezTo>
                      <a:cubicBezTo>
                        <a:pt x="283087" y="394479"/>
                        <a:pt x="350543" y="347935"/>
                        <a:pt x="297485" y="217574"/>
                      </a:cubicBezTo>
                      <a:cubicBezTo>
                        <a:pt x="297485" y="217771"/>
                        <a:pt x="262771" y="153083"/>
                        <a:pt x="261785" y="124683"/>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custDataLst>
                    <p:tags r:id="rId51"/>
                  </p:custDataLst>
                </p:nvPr>
              </p:nvSpPr>
              <p:spPr>
                <a:xfrm>
                  <a:off x="7059914" y="2137299"/>
                  <a:ext cx="95859" cy="82831"/>
                </a:xfrm>
                <a:custGeom>
                  <a:avLst/>
                  <a:gdLst>
                    <a:gd name="connsiteX0" fmla="*/ 0 w 95859"/>
                    <a:gd name="connsiteY0" fmla="*/ 76718 h 82831"/>
                    <a:gd name="connsiteX1" fmla="*/ 18343 w 95859"/>
                    <a:gd name="connsiteY1" fmla="*/ 82832 h 82831"/>
                    <a:gd name="connsiteX2" fmla="*/ 94873 w 95859"/>
                    <a:gd name="connsiteY2" fmla="*/ 14200 h 82831"/>
                    <a:gd name="connsiteX3" fmla="*/ 95859 w 95859"/>
                    <a:gd name="connsiteY3" fmla="*/ 0 h 82831"/>
                    <a:gd name="connsiteX4" fmla="*/ 0 w 95859"/>
                    <a:gd name="connsiteY4" fmla="*/ 76718 h 8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 h="82831">
                      <a:moveTo>
                        <a:pt x="0" y="76718"/>
                      </a:moveTo>
                      <a:lnTo>
                        <a:pt x="18343" y="82832"/>
                      </a:lnTo>
                      <a:cubicBezTo>
                        <a:pt x="35701" y="40430"/>
                        <a:pt x="94873" y="14200"/>
                        <a:pt x="94873" y="14200"/>
                      </a:cubicBezTo>
                      <a:lnTo>
                        <a:pt x="95859" y="0"/>
                      </a:lnTo>
                      <a:cubicBezTo>
                        <a:pt x="18343" y="20116"/>
                        <a:pt x="0" y="76718"/>
                        <a:pt x="0" y="76718"/>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5" name="图形 3"/>
                <p:cNvGrpSpPr/>
                <p:nvPr/>
              </p:nvGrpSpPr>
              <p:grpSpPr>
                <a:xfrm>
                  <a:off x="6871153" y="2354437"/>
                  <a:ext cx="111836" cy="253623"/>
                  <a:chOff x="6871153" y="2354437"/>
                  <a:chExt cx="111836" cy="253623"/>
                </a:xfrm>
                <a:solidFill>
                  <a:srgbClr val="EF7C59"/>
                </a:solidFill>
              </p:grpSpPr>
              <p:sp>
                <p:nvSpPr>
                  <p:cNvPr id="136" name="任意多边形: 形状 135"/>
                  <p:cNvSpPr/>
                  <p:nvPr>
                    <p:custDataLst>
                      <p:tags r:id="rId52"/>
                    </p:custDataLst>
                  </p:nvPr>
                </p:nvSpPr>
                <p:spPr>
                  <a:xfrm>
                    <a:off x="6921647" y="2452455"/>
                    <a:ext cx="22880" cy="36682"/>
                  </a:xfrm>
                  <a:custGeom>
                    <a:avLst/>
                    <a:gdLst>
                      <a:gd name="connsiteX0" fmla="*/ 11440 w 22880"/>
                      <a:gd name="connsiteY0" fmla="*/ 0 h 36682"/>
                      <a:gd name="connsiteX1" fmla="*/ 0 w 22880"/>
                      <a:gd name="connsiteY1" fmla="*/ 18341 h 36682"/>
                      <a:gd name="connsiteX2" fmla="*/ 11440 w 22880"/>
                      <a:gd name="connsiteY2" fmla="*/ 36683 h 36682"/>
                      <a:gd name="connsiteX3" fmla="*/ 22880 w 22880"/>
                      <a:gd name="connsiteY3" fmla="*/ 18341 h 36682"/>
                      <a:gd name="connsiteX4" fmla="*/ 11440 w 22880"/>
                      <a:gd name="connsiteY4" fmla="*/ 0 h 3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0" h="36682">
                        <a:moveTo>
                          <a:pt x="11440" y="0"/>
                        </a:moveTo>
                        <a:cubicBezTo>
                          <a:pt x="5128" y="0"/>
                          <a:pt x="0" y="8283"/>
                          <a:pt x="0" y="18341"/>
                        </a:cubicBezTo>
                        <a:cubicBezTo>
                          <a:pt x="0" y="28597"/>
                          <a:pt x="5128" y="36683"/>
                          <a:pt x="11440" y="36683"/>
                        </a:cubicBezTo>
                        <a:cubicBezTo>
                          <a:pt x="17752" y="36683"/>
                          <a:pt x="22880" y="28400"/>
                          <a:pt x="22880" y="18341"/>
                        </a:cubicBezTo>
                        <a:cubicBezTo>
                          <a:pt x="22880" y="8283"/>
                          <a:pt x="17752" y="0"/>
                          <a:pt x="11440"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custDataLst>
                      <p:tags r:id="rId53"/>
                    </p:custDataLst>
                  </p:nvPr>
                </p:nvSpPr>
                <p:spPr>
                  <a:xfrm>
                    <a:off x="6961885" y="2464090"/>
                    <a:ext cx="15384" cy="22088"/>
                  </a:xfrm>
                  <a:custGeom>
                    <a:avLst/>
                    <a:gdLst>
                      <a:gd name="connsiteX0" fmla="*/ 7692 w 15384"/>
                      <a:gd name="connsiteY0" fmla="*/ 0 h 22088"/>
                      <a:gd name="connsiteX1" fmla="*/ 0 w 15384"/>
                      <a:gd name="connsiteY1" fmla="*/ 11044 h 22088"/>
                      <a:gd name="connsiteX2" fmla="*/ 7692 w 15384"/>
                      <a:gd name="connsiteY2" fmla="*/ 22088 h 22088"/>
                      <a:gd name="connsiteX3" fmla="*/ 15385 w 15384"/>
                      <a:gd name="connsiteY3" fmla="*/ 11044 h 22088"/>
                      <a:gd name="connsiteX4" fmla="*/ 7692 w 15384"/>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2088">
                        <a:moveTo>
                          <a:pt x="7692" y="0"/>
                        </a:moveTo>
                        <a:cubicBezTo>
                          <a:pt x="3550" y="0"/>
                          <a:pt x="0" y="4930"/>
                          <a:pt x="0" y="11044"/>
                        </a:cubicBezTo>
                        <a:cubicBezTo>
                          <a:pt x="0" y="17158"/>
                          <a:pt x="3353" y="22088"/>
                          <a:pt x="7692" y="22088"/>
                        </a:cubicBezTo>
                        <a:cubicBezTo>
                          <a:pt x="11835" y="22088"/>
                          <a:pt x="15385" y="17158"/>
                          <a:pt x="15385" y="11044"/>
                        </a:cubicBezTo>
                        <a:cubicBezTo>
                          <a:pt x="15385" y="4930"/>
                          <a:pt x="11835" y="0"/>
                          <a:pt x="769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custDataLst>
                      <p:tags r:id="rId54"/>
                    </p:custDataLst>
                  </p:nvPr>
                </p:nvSpPr>
                <p:spPr>
                  <a:xfrm>
                    <a:off x="6880621" y="2485390"/>
                    <a:ext cx="20913" cy="28793"/>
                  </a:xfrm>
                  <a:custGeom>
                    <a:avLst/>
                    <a:gdLst>
                      <a:gd name="connsiteX0" fmla="*/ 10454 w 20913"/>
                      <a:gd name="connsiteY0" fmla="*/ 0 h 28793"/>
                      <a:gd name="connsiteX1" fmla="*/ 0 w 20913"/>
                      <a:gd name="connsiteY1" fmla="*/ 14397 h 28793"/>
                      <a:gd name="connsiteX2" fmla="*/ 10454 w 20913"/>
                      <a:gd name="connsiteY2" fmla="*/ 28794 h 28793"/>
                      <a:gd name="connsiteX3" fmla="*/ 20908 w 20913"/>
                      <a:gd name="connsiteY3" fmla="*/ 14397 h 28793"/>
                      <a:gd name="connsiteX4" fmla="*/ 10454 w 20913"/>
                      <a:gd name="connsiteY4" fmla="*/ 0 h 2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 h="28793">
                        <a:moveTo>
                          <a:pt x="10454" y="0"/>
                        </a:moveTo>
                        <a:cubicBezTo>
                          <a:pt x="4734" y="0"/>
                          <a:pt x="0" y="6508"/>
                          <a:pt x="0" y="14397"/>
                        </a:cubicBezTo>
                        <a:cubicBezTo>
                          <a:pt x="0" y="22286"/>
                          <a:pt x="4734" y="28794"/>
                          <a:pt x="10454" y="28794"/>
                        </a:cubicBezTo>
                        <a:cubicBezTo>
                          <a:pt x="16174" y="28794"/>
                          <a:pt x="20908" y="22286"/>
                          <a:pt x="20908" y="14397"/>
                        </a:cubicBezTo>
                        <a:cubicBezTo>
                          <a:pt x="21105" y="6311"/>
                          <a:pt x="16371"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custDataLst>
                      <p:tags r:id="rId55"/>
                    </p:custDataLst>
                  </p:nvPr>
                </p:nvSpPr>
                <p:spPr>
                  <a:xfrm>
                    <a:off x="6916322" y="2530750"/>
                    <a:ext cx="18935" cy="22088"/>
                  </a:xfrm>
                  <a:custGeom>
                    <a:avLst/>
                    <a:gdLst>
                      <a:gd name="connsiteX0" fmla="*/ 9468 w 18935"/>
                      <a:gd name="connsiteY0" fmla="*/ 0 h 22088"/>
                      <a:gd name="connsiteX1" fmla="*/ 0 w 18935"/>
                      <a:gd name="connsiteY1" fmla="*/ 11044 h 22088"/>
                      <a:gd name="connsiteX2" fmla="*/ 9468 w 18935"/>
                      <a:gd name="connsiteY2" fmla="*/ 22089 h 22088"/>
                      <a:gd name="connsiteX3" fmla="*/ 18935 w 18935"/>
                      <a:gd name="connsiteY3" fmla="*/ 11044 h 22088"/>
                      <a:gd name="connsiteX4" fmla="*/ 9468 w 18935"/>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22088">
                        <a:moveTo>
                          <a:pt x="9468" y="0"/>
                        </a:moveTo>
                        <a:cubicBezTo>
                          <a:pt x="4339" y="0"/>
                          <a:pt x="0" y="4930"/>
                          <a:pt x="0" y="11044"/>
                        </a:cubicBezTo>
                        <a:cubicBezTo>
                          <a:pt x="0" y="17158"/>
                          <a:pt x="4142" y="22089"/>
                          <a:pt x="9468" y="22089"/>
                        </a:cubicBezTo>
                        <a:cubicBezTo>
                          <a:pt x="14596" y="22089"/>
                          <a:pt x="18935" y="17158"/>
                          <a:pt x="18935" y="11044"/>
                        </a:cubicBezTo>
                        <a:cubicBezTo>
                          <a:pt x="18935" y="4930"/>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custDataLst>
                      <p:tags r:id="rId56"/>
                    </p:custDataLst>
                  </p:nvPr>
                </p:nvSpPr>
                <p:spPr>
                  <a:xfrm>
                    <a:off x="6871153" y="2537456"/>
                    <a:ext cx="19724" cy="24849"/>
                  </a:xfrm>
                  <a:custGeom>
                    <a:avLst/>
                    <a:gdLst>
                      <a:gd name="connsiteX0" fmla="*/ 9862 w 19724"/>
                      <a:gd name="connsiteY0" fmla="*/ 0 h 24849"/>
                      <a:gd name="connsiteX1" fmla="*/ 0 w 19724"/>
                      <a:gd name="connsiteY1" fmla="*/ 12425 h 24849"/>
                      <a:gd name="connsiteX2" fmla="*/ 9862 w 19724"/>
                      <a:gd name="connsiteY2" fmla="*/ 24850 h 24849"/>
                      <a:gd name="connsiteX3" fmla="*/ 19724 w 19724"/>
                      <a:gd name="connsiteY3" fmla="*/ 12425 h 24849"/>
                      <a:gd name="connsiteX4" fmla="*/ 9862 w 19724"/>
                      <a:gd name="connsiteY4" fmla="*/ 0 h 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4849">
                        <a:moveTo>
                          <a:pt x="9862" y="0"/>
                        </a:moveTo>
                        <a:cubicBezTo>
                          <a:pt x="4339" y="0"/>
                          <a:pt x="0" y="5522"/>
                          <a:pt x="0" y="12425"/>
                        </a:cubicBezTo>
                        <a:cubicBezTo>
                          <a:pt x="0" y="19328"/>
                          <a:pt x="4537" y="24850"/>
                          <a:pt x="9862" y="24850"/>
                        </a:cubicBezTo>
                        <a:cubicBezTo>
                          <a:pt x="15385" y="24850"/>
                          <a:pt x="19724" y="19328"/>
                          <a:pt x="19724" y="12425"/>
                        </a:cubicBezTo>
                        <a:cubicBezTo>
                          <a:pt x="19724" y="5522"/>
                          <a:pt x="15385"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57"/>
                    </p:custDataLst>
                  </p:nvPr>
                </p:nvSpPr>
                <p:spPr>
                  <a:xfrm>
                    <a:off x="6907643" y="2575322"/>
                    <a:ext cx="18935" cy="32738"/>
                  </a:xfrm>
                  <a:custGeom>
                    <a:avLst/>
                    <a:gdLst>
                      <a:gd name="connsiteX0" fmla="*/ 9468 w 18935"/>
                      <a:gd name="connsiteY0" fmla="*/ 0 h 32738"/>
                      <a:gd name="connsiteX1" fmla="*/ 0 w 18935"/>
                      <a:gd name="connsiteY1" fmla="*/ 16369 h 32738"/>
                      <a:gd name="connsiteX2" fmla="*/ 9468 w 18935"/>
                      <a:gd name="connsiteY2" fmla="*/ 32738 h 32738"/>
                      <a:gd name="connsiteX3" fmla="*/ 18935 w 18935"/>
                      <a:gd name="connsiteY3" fmla="*/ 16369 h 32738"/>
                      <a:gd name="connsiteX4" fmla="*/ 9468 w 18935"/>
                      <a:gd name="connsiteY4" fmla="*/ 0 h 3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32738">
                        <a:moveTo>
                          <a:pt x="9468" y="0"/>
                        </a:moveTo>
                        <a:cubicBezTo>
                          <a:pt x="4339" y="0"/>
                          <a:pt x="0" y="7297"/>
                          <a:pt x="0" y="16369"/>
                        </a:cubicBezTo>
                        <a:cubicBezTo>
                          <a:pt x="0" y="25441"/>
                          <a:pt x="4142" y="32738"/>
                          <a:pt x="9468" y="32738"/>
                        </a:cubicBezTo>
                        <a:cubicBezTo>
                          <a:pt x="14596" y="32738"/>
                          <a:pt x="18935" y="25441"/>
                          <a:pt x="18935" y="16369"/>
                        </a:cubicBezTo>
                        <a:cubicBezTo>
                          <a:pt x="18935" y="7297"/>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58"/>
                    </p:custDataLst>
                  </p:nvPr>
                </p:nvSpPr>
                <p:spPr>
                  <a:xfrm>
                    <a:off x="6899556" y="2419124"/>
                    <a:ext cx="20513" cy="30766"/>
                  </a:xfrm>
                  <a:custGeom>
                    <a:avLst/>
                    <a:gdLst>
                      <a:gd name="connsiteX0" fmla="*/ 10256 w 20513"/>
                      <a:gd name="connsiteY0" fmla="*/ 0 h 30766"/>
                      <a:gd name="connsiteX1" fmla="*/ 0 w 20513"/>
                      <a:gd name="connsiteY1" fmla="*/ 15383 h 30766"/>
                      <a:gd name="connsiteX2" fmla="*/ 10256 w 20513"/>
                      <a:gd name="connsiteY2" fmla="*/ 30766 h 30766"/>
                      <a:gd name="connsiteX3" fmla="*/ 20513 w 20513"/>
                      <a:gd name="connsiteY3" fmla="*/ 15383 h 30766"/>
                      <a:gd name="connsiteX4" fmla="*/ 10256 w 20513"/>
                      <a:gd name="connsiteY4" fmla="*/ 0 h 3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 h="30766">
                        <a:moveTo>
                          <a:pt x="10256" y="0"/>
                        </a:moveTo>
                        <a:cubicBezTo>
                          <a:pt x="4537" y="0"/>
                          <a:pt x="0" y="6903"/>
                          <a:pt x="0" y="15383"/>
                        </a:cubicBezTo>
                        <a:cubicBezTo>
                          <a:pt x="0" y="23864"/>
                          <a:pt x="4537" y="30766"/>
                          <a:pt x="10256" y="30766"/>
                        </a:cubicBezTo>
                        <a:cubicBezTo>
                          <a:pt x="15977" y="30766"/>
                          <a:pt x="20513" y="23864"/>
                          <a:pt x="20513" y="15383"/>
                        </a:cubicBezTo>
                        <a:cubicBezTo>
                          <a:pt x="20513" y="6903"/>
                          <a:pt x="15977" y="0"/>
                          <a:pt x="10256"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custDataLst>
                      <p:tags r:id="rId59"/>
                    </p:custDataLst>
                  </p:nvPr>
                </p:nvSpPr>
                <p:spPr>
                  <a:xfrm>
                    <a:off x="6939399" y="2406108"/>
                    <a:ext cx="16962" cy="20905"/>
                  </a:xfrm>
                  <a:custGeom>
                    <a:avLst/>
                    <a:gdLst>
                      <a:gd name="connsiteX0" fmla="*/ 8481 w 16962"/>
                      <a:gd name="connsiteY0" fmla="*/ 0 h 20905"/>
                      <a:gd name="connsiteX1" fmla="*/ 0 w 16962"/>
                      <a:gd name="connsiteY1" fmla="*/ 10453 h 20905"/>
                      <a:gd name="connsiteX2" fmla="*/ 8481 w 16962"/>
                      <a:gd name="connsiteY2" fmla="*/ 20905 h 20905"/>
                      <a:gd name="connsiteX3" fmla="*/ 16963 w 16962"/>
                      <a:gd name="connsiteY3" fmla="*/ 10453 h 20905"/>
                      <a:gd name="connsiteX4" fmla="*/ 8481 w 16962"/>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 h="20905">
                        <a:moveTo>
                          <a:pt x="8481" y="0"/>
                        </a:moveTo>
                        <a:cubicBezTo>
                          <a:pt x="3748" y="0"/>
                          <a:pt x="0" y="4733"/>
                          <a:pt x="0" y="10453"/>
                        </a:cubicBezTo>
                        <a:cubicBezTo>
                          <a:pt x="0" y="16172"/>
                          <a:pt x="3748" y="20905"/>
                          <a:pt x="8481" y="20905"/>
                        </a:cubicBezTo>
                        <a:cubicBezTo>
                          <a:pt x="13215" y="20905"/>
                          <a:pt x="16963" y="16172"/>
                          <a:pt x="16963" y="10453"/>
                        </a:cubicBezTo>
                        <a:cubicBezTo>
                          <a:pt x="16766" y="4536"/>
                          <a:pt x="13018" y="0"/>
                          <a:pt x="8481"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custDataLst>
                      <p:tags r:id="rId60"/>
                    </p:custDataLst>
                  </p:nvPr>
                </p:nvSpPr>
                <p:spPr>
                  <a:xfrm>
                    <a:off x="6967999" y="2354437"/>
                    <a:ext cx="14990" cy="26821"/>
                  </a:xfrm>
                  <a:custGeom>
                    <a:avLst/>
                    <a:gdLst>
                      <a:gd name="connsiteX0" fmla="*/ 7495 w 14990"/>
                      <a:gd name="connsiteY0" fmla="*/ 0 h 26821"/>
                      <a:gd name="connsiteX1" fmla="*/ 0 w 14990"/>
                      <a:gd name="connsiteY1" fmla="*/ 13411 h 26821"/>
                      <a:gd name="connsiteX2" fmla="*/ 7495 w 14990"/>
                      <a:gd name="connsiteY2" fmla="*/ 26822 h 26821"/>
                      <a:gd name="connsiteX3" fmla="*/ 14991 w 14990"/>
                      <a:gd name="connsiteY3" fmla="*/ 13411 h 26821"/>
                      <a:gd name="connsiteX4" fmla="*/ 7495 w 14990"/>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6821">
                        <a:moveTo>
                          <a:pt x="7495" y="0"/>
                        </a:moveTo>
                        <a:cubicBezTo>
                          <a:pt x="3353" y="0"/>
                          <a:pt x="0" y="5917"/>
                          <a:pt x="0" y="13411"/>
                        </a:cubicBezTo>
                        <a:cubicBezTo>
                          <a:pt x="0" y="20708"/>
                          <a:pt x="3353" y="26822"/>
                          <a:pt x="7495" y="26822"/>
                        </a:cubicBezTo>
                        <a:cubicBezTo>
                          <a:pt x="11637" y="26822"/>
                          <a:pt x="14991" y="20905"/>
                          <a:pt x="14991" y="13411"/>
                        </a:cubicBezTo>
                        <a:cubicBezTo>
                          <a:pt x="14793" y="6114"/>
                          <a:pt x="11440" y="0"/>
                          <a:pt x="7495"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5" name="图形 3"/>
              <p:cNvGrpSpPr/>
              <p:nvPr/>
            </p:nvGrpSpPr>
            <p:grpSpPr>
              <a:xfrm>
                <a:off x="6914744" y="3987015"/>
                <a:ext cx="364887" cy="361107"/>
                <a:chOff x="6914744" y="3987015"/>
                <a:chExt cx="364887" cy="361107"/>
              </a:xfrm>
            </p:grpSpPr>
            <p:sp>
              <p:nvSpPr>
                <p:cNvPr id="146" name="任意多边形: 形状 145"/>
                <p:cNvSpPr/>
                <p:nvPr>
                  <p:custDataLst>
                    <p:tags r:id="rId61"/>
                  </p:custDataLst>
                </p:nvPr>
              </p:nvSpPr>
              <p:spPr>
                <a:xfrm>
                  <a:off x="6914744" y="3987015"/>
                  <a:ext cx="364887" cy="361107"/>
                </a:xfrm>
                <a:custGeom>
                  <a:avLst/>
                  <a:gdLst>
                    <a:gd name="connsiteX0" fmla="*/ 175743 w 364887"/>
                    <a:gd name="connsiteY0" fmla="*/ 0 h 361107"/>
                    <a:gd name="connsiteX1" fmla="*/ 0 w 364887"/>
                    <a:gd name="connsiteY1" fmla="*/ 176906 h 361107"/>
                    <a:gd name="connsiteX2" fmla="*/ 181857 w 364887"/>
                    <a:gd name="connsiteY2" fmla="*/ 361108 h 361107"/>
                    <a:gd name="connsiteX3" fmla="*/ 363714 w 364887"/>
                    <a:gd name="connsiteY3" fmla="*/ 176906 h 361107"/>
                    <a:gd name="connsiteX4" fmla="*/ 175743 w 364887"/>
                    <a:gd name="connsiteY4" fmla="*/ 0 h 36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7" h="361107">
                      <a:moveTo>
                        <a:pt x="175743" y="0"/>
                      </a:moveTo>
                      <a:cubicBezTo>
                        <a:pt x="75346" y="0"/>
                        <a:pt x="0" y="75140"/>
                        <a:pt x="0" y="176906"/>
                      </a:cubicBezTo>
                      <a:cubicBezTo>
                        <a:pt x="0" y="278671"/>
                        <a:pt x="81461" y="361108"/>
                        <a:pt x="181857" y="361108"/>
                      </a:cubicBezTo>
                      <a:cubicBezTo>
                        <a:pt x="282253" y="361108"/>
                        <a:pt x="376535" y="277882"/>
                        <a:pt x="363714" y="176906"/>
                      </a:cubicBezTo>
                      <a:cubicBezTo>
                        <a:pt x="350104" y="72182"/>
                        <a:pt x="276138" y="0"/>
                        <a:pt x="17574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7" name="图形 3"/>
                <p:cNvGrpSpPr/>
                <p:nvPr/>
              </p:nvGrpSpPr>
              <p:grpSpPr>
                <a:xfrm>
                  <a:off x="7166191" y="4048738"/>
                  <a:ext cx="87196" cy="239624"/>
                  <a:chOff x="7166191" y="4048738"/>
                  <a:chExt cx="87196" cy="239624"/>
                </a:xfrm>
                <a:solidFill>
                  <a:srgbClr val="EF7C59"/>
                </a:solidFill>
              </p:grpSpPr>
              <p:sp>
                <p:nvSpPr>
                  <p:cNvPr id="148" name="任意多边形: 形状 147"/>
                  <p:cNvSpPr/>
                  <p:nvPr>
                    <p:custDataLst>
                      <p:tags r:id="rId62"/>
                    </p:custDataLst>
                  </p:nvPr>
                </p:nvSpPr>
                <p:spPr>
                  <a:xfrm>
                    <a:off x="7166191" y="4048738"/>
                    <a:ext cx="35378" cy="36696"/>
                  </a:xfrm>
                  <a:custGeom>
                    <a:avLst/>
                    <a:gdLst>
                      <a:gd name="connsiteX0" fmla="*/ 3981 w 35378"/>
                      <a:gd name="connsiteY0" fmla="*/ 2768 h 36696"/>
                      <a:gd name="connsiteX1" fmla="*/ 6545 w 35378"/>
                      <a:gd name="connsiteY1" fmla="*/ 28012 h 36696"/>
                      <a:gd name="connsiteX2" fmla="*/ 31398 w 35378"/>
                      <a:gd name="connsiteY2" fmla="*/ 33929 h 36696"/>
                      <a:gd name="connsiteX3" fmla="*/ 28834 w 35378"/>
                      <a:gd name="connsiteY3" fmla="*/ 8685 h 36696"/>
                      <a:gd name="connsiteX4" fmla="*/ 3981 w 35378"/>
                      <a:gd name="connsiteY4" fmla="*/ 2768 h 3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 h="36696">
                        <a:moveTo>
                          <a:pt x="3981" y="2768"/>
                        </a:moveTo>
                        <a:cubicBezTo>
                          <a:pt x="-2133" y="8093"/>
                          <a:pt x="-1147" y="19334"/>
                          <a:pt x="6545" y="28012"/>
                        </a:cubicBezTo>
                        <a:cubicBezTo>
                          <a:pt x="14040" y="36690"/>
                          <a:pt x="25283" y="39254"/>
                          <a:pt x="31398" y="33929"/>
                        </a:cubicBezTo>
                        <a:cubicBezTo>
                          <a:pt x="37512" y="28604"/>
                          <a:pt x="36526" y="17362"/>
                          <a:pt x="28834" y="8685"/>
                        </a:cubicBezTo>
                        <a:cubicBezTo>
                          <a:pt x="21338" y="7"/>
                          <a:pt x="10293" y="-2557"/>
                          <a:pt x="3981" y="2768"/>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custDataLst>
                      <p:tags r:id="rId63"/>
                    </p:custDataLst>
                  </p:nvPr>
                </p:nvSpPr>
                <p:spPr>
                  <a:xfrm>
                    <a:off x="7213783" y="4098929"/>
                    <a:ext cx="39603" cy="43010"/>
                  </a:xfrm>
                  <a:custGeom>
                    <a:avLst/>
                    <a:gdLst>
                      <a:gd name="connsiteX0" fmla="*/ 3924 w 39603"/>
                      <a:gd name="connsiteY0" fmla="*/ 2276 h 43010"/>
                      <a:gd name="connsiteX1" fmla="*/ 7869 w 39603"/>
                      <a:gd name="connsiteY1" fmla="*/ 31070 h 43010"/>
                      <a:gd name="connsiteX2" fmla="*/ 35680 w 39603"/>
                      <a:gd name="connsiteY2" fmla="*/ 40734 h 43010"/>
                      <a:gd name="connsiteX3" fmla="*/ 31735 w 39603"/>
                      <a:gd name="connsiteY3" fmla="*/ 11940 h 43010"/>
                      <a:gd name="connsiteX4" fmla="*/ 3924 w 39603"/>
                      <a:gd name="connsiteY4" fmla="*/ 2276 h 4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3" h="43010">
                        <a:moveTo>
                          <a:pt x="3924" y="2276"/>
                        </a:moveTo>
                        <a:cubicBezTo>
                          <a:pt x="-2585" y="7601"/>
                          <a:pt x="-810" y="20420"/>
                          <a:pt x="7869" y="31070"/>
                        </a:cubicBezTo>
                        <a:cubicBezTo>
                          <a:pt x="16547" y="41720"/>
                          <a:pt x="28973" y="46059"/>
                          <a:pt x="35680" y="40734"/>
                        </a:cubicBezTo>
                        <a:cubicBezTo>
                          <a:pt x="42189" y="35409"/>
                          <a:pt x="40414" y="22590"/>
                          <a:pt x="31735" y="11940"/>
                        </a:cubicBezTo>
                        <a:cubicBezTo>
                          <a:pt x="22859" y="1290"/>
                          <a:pt x="10433" y="-3049"/>
                          <a:pt x="3924" y="22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custDataLst>
                      <p:tags r:id="rId64"/>
                    </p:custDataLst>
                  </p:nvPr>
                </p:nvSpPr>
                <p:spPr>
                  <a:xfrm>
                    <a:off x="7227674" y="4183764"/>
                    <a:ext cx="21684" cy="42949"/>
                  </a:xfrm>
                  <a:custGeom>
                    <a:avLst/>
                    <a:gdLst>
                      <a:gd name="connsiteX0" fmla="*/ 15083 w 21684"/>
                      <a:gd name="connsiteY0" fmla="*/ 76 h 42949"/>
                      <a:gd name="connsiteX1" fmla="*/ 882 w 21684"/>
                      <a:gd name="connsiteY1" fmla="*/ 19601 h 42949"/>
                      <a:gd name="connsiteX2" fmla="*/ 6601 w 21684"/>
                      <a:gd name="connsiteY2" fmla="*/ 42873 h 42949"/>
                      <a:gd name="connsiteX3" fmla="*/ 20803 w 21684"/>
                      <a:gd name="connsiteY3" fmla="*/ 23348 h 42949"/>
                      <a:gd name="connsiteX4" fmla="*/ 15083 w 21684"/>
                      <a:gd name="connsiteY4" fmla="*/ 76 h 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 h="42949">
                        <a:moveTo>
                          <a:pt x="15083" y="76"/>
                        </a:moveTo>
                        <a:cubicBezTo>
                          <a:pt x="9560" y="-910"/>
                          <a:pt x="3248" y="7768"/>
                          <a:pt x="882" y="19601"/>
                        </a:cubicBezTo>
                        <a:cubicBezTo>
                          <a:pt x="-1485" y="31434"/>
                          <a:pt x="1079" y="41887"/>
                          <a:pt x="6601" y="42873"/>
                        </a:cubicBezTo>
                        <a:cubicBezTo>
                          <a:pt x="12124" y="43859"/>
                          <a:pt x="18436" y="35181"/>
                          <a:pt x="20803" y="23348"/>
                        </a:cubicBezTo>
                        <a:cubicBezTo>
                          <a:pt x="23170" y="11515"/>
                          <a:pt x="20606" y="1062"/>
                          <a:pt x="15083" y="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custDataLst>
                      <p:tags r:id="rId65"/>
                    </p:custDataLst>
                  </p:nvPr>
                </p:nvSpPr>
                <p:spPr>
                  <a:xfrm>
                    <a:off x="7186909" y="4257604"/>
                    <a:ext cx="25500" cy="30758"/>
                  </a:xfrm>
                  <a:custGeom>
                    <a:avLst/>
                    <a:gdLst>
                      <a:gd name="connsiteX0" fmla="*/ 21922 w 25500"/>
                      <a:gd name="connsiteY0" fmla="*/ 982 h 30758"/>
                      <a:gd name="connsiteX1" fmla="*/ 3973 w 25500"/>
                      <a:gd name="connsiteY1" fmla="*/ 9857 h 30758"/>
                      <a:gd name="connsiteX2" fmla="*/ 3578 w 25500"/>
                      <a:gd name="connsiteY2" fmla="*/ 29776 h 30758"/>
                      <a:gd name="connsiteX3" fmla="*/ 21527 w 25500"/>
                      <a:gd name="connsiteY3" fmla="*/ 20901 h 30758"/>
                      <a:gd name="connsiteX4" fmla="*/ 21922 w 25500"/>
                      <a:gd name="connsiteY4" fmla="*/ 982 h 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 h="30758">
                        <a:moveTo>
                          <a:pt x="21922" y="982"/>
                        </a:moveTo>
                        <a:cubicBezTo>
                          <a:pt x="17188" y="-1976"/>
                          <a:pt x="9101" y="1968"/>
                          <a:pt x="3973" y="9857"/>
                        </a:cubicBezTo>
                        <a:cubicBezTo>
                          <a:pt x="-1156" y="17746"/>
                          <a:pt x="-1353" y="26818"/>
                          <a:pt x="3578" y="29776"/>
                        </a:cubicBezTo>
                        <a:cubicBezTo>
                          <a:pt x="8312" y="32734"/>
                          <a:pt x="16399" y="28790"/>
                          <a:pt x="21527" y="20901"/>
                        </a:cubicBezTo>
                        <a:cubicBezTo>
                          <a:pt x="26655" y="13013"/>
                          <a:pt x="26853" y="3940"/>
                          <a:pt x="21922" y="982"/>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custDataLst>
                      <p:tags r:id="rId66"/>
                    </p:custDataLst>
                  </p:nvPr>
                </p:nvSpPr>
                <p:spPr>
                  <a:xfrm>
                    <a:off x="7167016" y="4125069"/>
                    <a:ext cx="20907" cy="26427"/>
                  </a:xfrm>
                  <a:custGeom>
                    <a:avLst/>
                    <a:gdLst>
                      <a:gd name="connsiteX0" fmla="*/ 10454 w 20907"/>
                      <a:gd name="connsiteY0" fmla="*/ 0 h 26427"/>
                      <a:gd name="connsiteX1" fmla="*/ 0 w 20907"/>
                      <a:gd name="connsiteY1" fmla="*/ 13214 h 26427"/>
                      <a:gd name="connsiteX2" fmla="*/ 10454 w 20907"/>
                      <a:gd name="connsiteY2" fmla="*/ 26427 h 26427"/>
                      <a:gd name="connsiteX3" fmla="*/ 20908 w 20907"/>
                      <a:gd name="connsiteY3" fmla="*/ 13214 h 26427"/>
                      <a:gd name="connsiteX4" fmla="*/ 10454 w 20907"/>
                      <a:gd name="connsiteY4" fmla="*/ 0 h 2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6427">
                        <a:moveTo>
                          <a:pt x="10454" y="0"/>
                        </a:moveTo>
                        <a:cubicBezTo>
                          <a:pt x="4734" y="0"/>
                          <a:pt x="0" y="5917"/>
                          <a:pt x="0" y="13214"/>
                        </a:cubicBezTo>
                        <a:cubicBezTo>
                          <a:pt x="0" y="20511"/>
                          <a:pt x="4734" y="26427"/>
                          <a:pt x="10454" y="26427"/>
                        </a:cubicBezTo>
                        <a:cubicBezTo>
                          <a:pt x="16174" y="26427"/>
                          <a:pt x="20908" y="20511"/>
                          <a:pt x="20908" y="13214"/>
                        </a:cubicBezTo>
                        <a:cubicBezTo>
                          <a:pt x="20908" y="5917"/>
                          <a:pt x="16174"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custDataLst>
                      <p:tags r:id="rId67"/>
                    </p:custDataLst>
                  </p:nvPr>
                </p:nvSpPr>
                <p:spPr>
                  <a:xfrm>
                    <a:off x="7201928" y="4169246"/>
                    <a:ext cx="19724" cy="28399"/>
                  </a:xfrm>
                  <a:custGeom>
                    <a:avLst/>
                    <a:gdLst>
                      <a:gd name="connsiteX0" fmla="*/ 9862 w 19724"/>
                      <a:gd name="connsiteY0" fmla="*/ 0 h 28399"/>
                      <a:gd name="connsiteX1" fmla="*/ 0 w 19724"/>
                      <a:gd name="connsiteY1" fmla="*/ 14200 h 28399"/>
                      <a:gd name="connsiteX2" fmla="*/ 9862 w 19724"/>
                      <a:gd name="connsiteY2" fmla="*/ 28400 h 28399"/>
                      <a:gd name="connsiteX3" fmla="*/ 19724 w 19724"/>
                      <a:gd name="connsiteY3" fmla="*/ 14200 h 28399"/>
                      <a:gd name="connsiteX4" fmla="*/ 9862 w 19724"/>
                      <a:gd name="connsiteY4" fmla="*/ 0 h 2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8399">
                        <a:moveTo>
                          <a:pt x="9862" y="0"/>
                        </a:moveTo>
                        <a:cubicBezTo>
                          <a:pt x="4339" y="0"/>
                          <a:pt x="0" y="6311"/>
                          <a:pt x="0" y="14200"/>
                        </a:cubicBezTo>
                        <a:cubicBezTo>
                          <a:pt x="0" y="22088"/>
                          <a:pt x="4536" y="28400"/>
                          <a:pt x="9862" y="28400"/>
                        </a:cubicBezTo>
                        <a:cubicBezTo>
                          <a:pt x="15188" y="28400"/>
                          <a:pt x="19724" y="22088"/>
                          <a:pt x="19724" y="14200"/>
                        </a:cubicBezTo>
                        <a:cubicBezTo>
                          <a:pt x="19724" y="6311"/>
                          <a:pt x="15188"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custDataLst>
                      <p:tags r:id="rId68"/>
                    </p:custDataLst>
                  </p:nvPr>
                </p:nvSpPr>
                <p:spPr>
                  <a:xfrm>
                    <a:off x="7181770" y="4219741"/>
                    <a:ext cx="24141" cy="24896"/>
                  </a:xfrm>
                  <a:custGeom>
                    <a:avLst/>
                    <a:gdLst>
                      <a:gd name="connsiteX0" fmla="*/ 4773 w 24141"/>
                      <a:gd name="connsiteY0" fmla="*/ 5909 h 24896"/>
                      <a:gd name="connsiteX1" fmla="*/ 2406 w 24141"/>
                      <a:gd name="connsiteY1" fmla="*/ 23067 h 24896"/>
                      <a:gd name="connsiteX2" fmla="*/ 19369 w 24141"/>
                      <a:gd name="connsiteY2" fmla="*/ 19123 h 24896"/>
                      <a:gd name="connsiteX3" fmla="*/ 21736 w 24141"/>
                      <a:gd name="connsiteY3" fmla="*/ 1965 h 24896"/>
                      <a:gd name="connsiteX4" fmla="*/ 4773 w 24141"/>
                      <a:gd name="connsiteY4" fmla="*/ 5909 h 2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896">
                        <a:moveTo>
                          <a:pt x="4773" y="5909"/>
                        </a:moveTo>
                        <a:cubicBezTo>
                          <a:pt x="-552" y="11826"/>
                          <a:pt x="-1539" y="19517"/>
                          <a:pt x="2406" y="23067"/>
                        </a:cubicBezTo>
                        <a:cubicBezTo>
                          <a:pt x="6548" y="26617"/>
                          <a:pt x="14043" y="24842"/>
                          <a:pt x="19369" y="19123"/>
                        </a:cubicBezTo>
                        <a:cubicBezTo>
                          <a:pt x="24694" y="13206"/>
                          <a:pt x="25681" y="5515"/>
                          <a:pt x="21736" y="1965"/>
                        </a:cubicBezTo>
                        <a:cubicBezTo>
                          <a:pt x="17594" y="-1782"/>
                          <a:pt x="10098" y="-7"/>
                          <a:pt x="4773" y="590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5" name="任意多边形: 形状 154"/>
                <p:cNvSpPr/>
                <p:nvPr>
                  <p:custDataLst>
                    <p:tags r:id="rId69"/>
                  </p:custDataLst>
                </p:nvPr>
              </p:nvSpPr>
              <p:spPr>
                <a:xfrm>
                  <a:off x="7064177" y="4005357"/>
                  <a:ext cx="58165" cy="51797"/>
                </a:xfrm>
                <a:custGeom>
                  <a:avLst/>
                  <a:gdLst>
                    <a:gd name="connsiteX0" fmla="*/ 30057 w 58165"/>
                    <a:gd name="connsiteY0" fmla="*/ 14791 h 51797"/>
                    <a:gd name="connsiteX1" fmla="*/ 12897 w 58165"/>
                    <a:gd name="connsiteY1" fmla="*/ 0 h 51797"/>
                    <a:gd name="connsiteX2" fmla="*/ 13686 w 58165"/>
                    <a:gd name="connsiteY2" fmla="*/ 17750 h 51797"/>
                    <a:gd name="connsiteX3" fmla="*/ 3232 w 58165"/>
                    <a:gd name="connsiteY3" fmla="*/ 44966 h 51797"/>
                    <a:gd name="connsiteX4" fmla="*/ 24929 w 58165"/>
                    <a:gd name="connsiteY4" fmla="*/ 36091 h 51797"/>
                    <a:gd name="connsiteX5" fmla="*/ 46625 w 58165"/>
                    <a:gd name="connsiteY5" fmla="*/ 51474 h 51797"/>
                    <a:gd name="connsiteX6" fmla="*/ 41497 w 58165"/>
                    <a:gd name="connsiteY6" fmla="*/ 28597 h 51797"/>
                    <a:gd name="connsiteX7" fmla="*/ 57079 w 58165"/>
                    <a:gd name="connsiteY7" fmla="*/ 6508 h 51797"/>
                    <a:gd name="connsiteX8" fmla="*/ 30057 w 58165"/>
                    <a:gd name="connsiteY8" fmla="*/ 14791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65" h="51797">
                      <a:moveTo>
                        <a:pt x="30057" y="14791"/>
                      </a:moveTo>
                      <a:cubicBezTo>
                        <a:pt x="30057" y="14791"/>
                        <a:pt x="26310" y="0"/>
                        <a:pt x="12897" y="0"/>
                      </a:cubicBezTo>
                      <a:cubicBezTo>
                        <a:pt x="-515" y="0"/>
                        <a:pt x="13686" y="17750"/>
                        <a:pt x="13686" y="17750"/>
                      </a:cubicBezTo>
                      <a:cubicBezTo>
                        <a:pt x="13686" y="17750"/>
                        <a:pt x="-8011" y="33133"/>
                        <a:pt x="3232" y="44966"/>
                      </a:cubicBezTo>
                      <a:cubicBezTo>
                        <a:pt x="14475" y="56799"/>
                        <a:pt x="24929" y="36091"/>
                        <a:pt x="24929" y="36091"/>
                      </a:cubicBezTo>
                      <a:cubicBezTo>
                        <a:pt x="24929" y="36091"/>
                        <a:pt x="31635" y="54432"/>
                        <a:pt x="46625" y="51474"/>
                      </a:cubicBezTo>
                      <a:cubicBezTo>
                        <a:pt x="61616" y="48516"/>
                        <a:pt x="41497" y="28597"/>
                        <a:pt x="41497" y="28597"/>
                      </a:cubicBezTo>
                      <a:cubicBezTo>
                        <a:pt x="41497" y="28597"/>
                        <a:pt x="63194" y="16764"/>
                        <a:pt x="57079" y="6508"/>
                      </a:cubicBezTo>
                      <a:cubicBezTo>
                        <a:pt x="50965" y="-3747"/>
                        <a:pt x="30057" y="14791"/>
                        <a:pt x="30057" y="14791"/>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6" name="图形 3"/>
              <p:cNvGrpSpPr/>
              <p:nvPr/>
            </p:nvGrpSpPr>
            <p:grpSpPr>
              <a:xfrm>
                <a:off x="5930781" y="3113583"/>
                <a:ext cx="515158" cy="389895"/>
                <a:chOff x="5930781" y="3113583"/>
                <a:chExt cx="515158" cy="389895"/>
              </a:xfrm>
            </p:grpSpPr>
            <p:grpSp>
              <p:nvGrpSpPr>
                <p:cNvPr id="157" name="图形 3"/>
                <p:cNvGrpSpPr/>
                <p:nvPr/>
              </p:nvGrpSpPr>
              <p:grpSpPr>
                <a:xfrm>
                  <a:off x="5930781" y="3113583"/>
                  <a:ext cx="290292" cy="295866"/>
                  <a:chOff x="5930781" y="3113583"/>
                  <a:chExt cx="290292" cy="295866"/>
                </a:xfrm>
              </p:grpSpPr>
              <p:sp>
                <p:nvSpPr>
                  <p:cNvPr id="158" name="任意多边形: 形状 157"/>
                  <p:cNvSpPr/>
                  <p:nvPr>
                    <p:custDataLst>
                      <p:tags r:id="rId70"/>
                    </p:custDataLst>
                  </p:nvPr>
                </p:nvSpPr>
                <p:spPr>
                  <a:xfrm>
                    <a:off x="6045499" y="3293515"/>
                    <a:ext cx="89831" cy="115933"/>
                  </a:xfrm>
                  <a:custGeom>
                    <a:avLst/>
                    <a:gdLst>
                      <a:gd name="connsiteX0" fmla="*/ 0 w 89831"/>
                      <a:gd name="connsiteY0" fmla="*/ 27294 h 115933"/>
                      <a:gd name="connsiteX1" fmla="*/ 26036 w 89831"/>
                      <a:gd name="connsiteY1" fmla="*/ 113282 h 115933"/>
                      <a:gd name="connsiteX2" fmla="*/ 88562 w 89831"/>
                      <a:gd name="connsiteY2" fmla="*/ 93560 h 115933"/>
                      <a:gd name="connsiteX3" fmla="*/ 84025 w 89831"/>
                      <a:gd name="connsiteY3" fmla="*/ 4417 h 115933"/>
                      <a:gd name="connsiteX4" fmla="*/ 0 w 89831"/>
                      <a:gd name="connsiteY4" fmla="*/ 27294 h 11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 h="115933">
                        <a:moveTo>
                          <a:pt x="0" y="27294"/>
                        </a:moveTo>
                        <a:cubicBezTo>
                          <a:pt x="0" y="27294"/>
                          <a:pt x="12229" y="110324"/>
                          <a:pt x="26036" y="113282"/>
                        </a:cubicBezTo>
                        <a:cubicBezTo>
                          <a:pt x="39843" y="116240"/>
                          <a:pt x="84025" y="122354"/>
                          <a:pt x="88562" y="93560"/>
                        </a:cubicBezTo>
                        <a:cubicBezTo>
                          <a:pt x="93098" y="64963"/>
                          <a:pt x="84025" y="4417"/>
                          <a:pt x="84025" y="4417"/>
                        </a:cubicBezTo>
                        <a:cubicBezTo>
                          <a:pt x="84025" y="4417"/>
                          <a:pt x="21499" y="-14910"/>
                          <a:pt x="0" y="27294"/>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custDataLst>
                      <p:tags r:id="rId71"/>
                    </p:custDataLst>
                  </p:nvPr>
                </p:nvSpPr>
                <p:spPr>
                  <a:xfrm>
                    <a:off x="5930781" y="3113583"/>
                    <a:ext cx="290292" cy="208046"/>
                  </a:xfrm>
                  <a:custGeom>
                    <a:avLst/>
                    <a:gdLst>
                      <a:gd name="connsiteX0" fmla="*/ 125370 w 290292"/>
                      <a:gd name="connsiteY0" fmla="*/ 8036 h 208046"/>
                      <a:gd name="connsiteX1" fmla="*/ 319 w 290292"/>
                      <a:gd name="connsiteY1" fmla="*/ 124395 h 208046"/>
                      <a:gd name="connsiteX2" fmla="*/ 114719 w 290292"/>
                      <a:gd name="connsiteY2" fmla="*/ 207424 h 208046"/>
                      <a:gd name="connsiteX3" fmla="*/ 287108 w 290292"/>
                      <a:gd name="connsiteY3" fmla="*/ 98757 h 208046"/>
                      <a:gd name="connsiteX4" fmla="*/ 125370 w 290292"/>
                      <a:gd name="connsiteY4" fmla="*/ 8036 h 20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2" h="208046">
                        <a:moveTo>
                          <a:pt x="125370" y="8036"/>
                        </a:moveTo>
                        <a:cubicBezTo>
                          <a:pt x="125370" y="8036"/>
                          <a:pt x="4855" y="56354"/>
                          <a:pt x="319" y="124395"/>
                        </a:cubicBezTo>
                        <a:cubicBezTo>
                          <a:pt x="-4218" y="192436"/>
                          <a:pt x="39964" y="211960"/>
                          <a:pt x="114719" y="207424"/>
                        </a:cubicBezTo>
                        <a:cubicBezTo>
                          <a:pt x="189474" y="202888"/>
                          <a:pt x="311566" y="165219"/>
                          <a:pt x="287108" y="98757"/>
                        </a:cubicBezTo>
                        <a:cubicBezTo>
                          <a:pt x="262847" y="32097"/>
                          <a:pt x="233853" y="-20758"/>
                          <a:pt x="125370" y="803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3"/>
                  <p:cNvGrpSpPr/>
                  <p:nvPr/>
                </p:nvGrpSpPr>
                <p:grpSpPr>
                  <a:xfrm>
                    <a:off x="6078439" y="3137988"/>
                    <a:ext cx="120324" cy="92298"/>
                    <a:chOff x="6078439" y="3137988"/>
                    <a:chExt cx="120324" cy="92298"/>
                  </a:xfrm>
                  <a:solidFill>
                    <a:srgbClr val="F3CE90"/>
                  </a:solidFill>
                </p:grpSpPr>
                <p:sp>
                  <p:nvSpPr>
                    <p:cNvPr id="161" name="任意多边形: 形状 160"/>
                    <p:cNvSpPr/>
                    <p:nvPr>
                      <p:custDataLst>
                        <p:tags r:id="rId72"/>
                      </p:custDataLst>
                    </p:nvPr>
                  </p:nvSpPr>
                  <p:spPr>
                    <a:xfrm>
                      <a:off x="6123410" y="3188673"/>
                      <a:ext cx="26824" cy="16566"/>
                    </a:xfrm>
                    <a:custGeom>
                      <a:avLst/>
                      <a:gdLst>
                        <a:gd name="connsiteX0" fmla="*/ 13412 w 26824"/>
                        <a:gd name="connsiteY0" fmla="*/ 0 h 16566"/>
                        <a:gd name="connsiteX1" fmla="*/ 0 w 26824"/>
                        <a:gd name="connsiteY1" fmla="*/ 8283 h 16566"/>
                        <a:gd name="connsiteX2" fmla="*/ 13412 w 26824"/>
                        <a:gd name="connsiteY2" fmla="*/ 16566 h 16566"/>
                        <a:gd name="connsiteX3" fmla="*/ 26825 w 26824"/>
                        <a:gd name="connsiteY3" fmla="*/ 8283 h 16566"/>
                        <a:gd name="connsiteX4" fmla="*/ 13412 w 26824"/>
                        <a:gd name="connsiteY4" fmla="*/ 0 h 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 h="16566">
                          <a:moveTo>
                            <a:pt x="13412" y="0"/>
                          </a:moveTo>
                          <a:cubicBezTo>
                            <a:pt x="6114" y="0"/>
                            <a:pt x="0" y="3747"/>
                            <a:pt x="0" y="8283"/>
                          </a:cubicBezTo>
                          <a:cubicBezTo>
                            <a:pt x="0" y="12819"/>
                            <a:pt x="5917" y="16566"/>
                            <a:pt x="13412" y="16566"/>
                          </a:cubicBezTo>
                          <a:cubicBezTo>
                            <a:pt x="20710" y="16566"/>
                            <a:pt x="26825" y="12819"/>
                            <a:pt x="26825" y="8283"/>
                          </a:cubicBezTo>
                          <a:cubicBezTo>
                            <a:pt x="26825" y="3747"/>
                            <a:pt x="20710" y="0"/>
                            <a:pt x="1341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custDataLst>
                        <p:tags r:id="rId73"/>
                      </p:custDataLst>
                    </p:nvPr>
                  </p:nvSpPr>
                  <p:spPr>
                    <a:xfrm>
                      <a:off x="6078439" y="3137988"/>
                      <a:ext cx="33531" cy="22088"/>
                    </a:xfrm>
                    <a:custGeom>
                      <a:avLst/>
                      <a:gdLst>
                        <a:gd name="connsiteX0" fmla="*/ 33531 w 33531"/>
                        <a:gd name="connsiteY0" fmla="*/ 11044 h 22088"/>
                        <a:gd name="connsiteX1" fmla="*/ 16766 w 33531"/>
                        <a:gd name="connsiteY1" fmla="*/ 22089 h 22088"/>
                        <a:gd name="connsiteX2" fmla="*/ 0 w 33531"/>
                        <a:gd name="connsiteY2" fmla="*/ 11044 h 22088"/>
                        <a:gd name="connsiteX3" fmla="*/ 16766 w 33531"/>
                        <a:gd name="connsiteY3" fmla="*/ 0 h 22088"/>
                        <a:gd name="connsiteX4" fmla="*/ 33531 w 33531"/>
                        <a:gd name="connsiteY4" fmla="*/ 11044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1" h="22088">
                          <a:moveTo>
                            <a:pt x="33531" y="11044"/>
                          </a:moveTo>
                          <a:cubicBezTo>
                            <a:pt x="33531" y="17144"/>
                            <a:pt x="26025" y="22089"/>
                            <a:pt x="16766" y="22089"/>
                          </a:cubicBezTo>
                          <a:cubicBezTo>
                            <a:pt x="7506" y="22089"/>
                            <a:pt x="0" y="17144"/>
                            <a:pt x="0" y="11044"/>
                          </a:cubicBezTo>
                          <a:cubicBezTo>
                            <a:pt x="0" y="4945"/>
                            <a:pt x="7506" y="0"/>
                            <a:pt x="16766" y="0"/>
                          </a:cubicBezTo>
                          <a:cubicBezTo>
                            <a:pt x="26025" y="0"/>
                            <a:pt x="33531" y="4945"/>
                            <a:pt x="33531" y="11044"/>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custDataLst>
                        <p:tags r:id="rId74"/>
                      </p:custDataLst>
                    </p:nvPr>
                  </p:nvSpPr>
                  <p:spPr>
                    <a:xfrm>
                      <a:off x="6132703" y="3147284"/>
                      <a:ext cx="45517" cy="37613"/>
                    </a:xfrm>
                    <a:custGeom>
                      <a:avLst/>
                      <a:gdLst>
                        <a:gd name="connsiteX0" fmla="*/ 31142 w 45517"/>
                        <a:gd name="connsiteY0" fmla="*/ 7072 h 37613"/>
                        <a:gd name="connsiteX1" fmla="*/ 1555 w 45517"/>
                        <a:gd name="connsiteY1" fmla="*/ 4114 h 37613"/>
                        <a:gd name="connsiteX2" fmla="*/ 14376 w 45517"/>
                        <a:gd name="connsiteY2" fmla="*/ 30541 h 37613"/>
                        <a:gd name="connsiteX3" fmla="*/ 43962 w 45517"/>
                        <a:gd name="connsiteY3" fmla="*/ 33500 h 37613"/>
                        <a:gd name="connsiteX4" fmla="*/ 31142 w 45517"/>
                        <a:gd name="connsiteY4" fmla="*/ 7072 h 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7" h="37613">
                          <a:moveTo>
                            <a:pt x="31142" y="7072"/>
                          </a:moveTo>
                          <a:cubicBezTo>
                            <a:pt x="19504" y="-1014"/>
                            <a:pt x="6092" y="-2394"/>
                            <a:pt x="1555" y="4114"/>
                          </a:cubicBezTo>
                          <a:cubicBezTo>
                            <a:pt x="-2981" y="10622"/>
                            <a:pt x="2739" y="22456"/>
                            <a:pt x="14376" y="30541"/>
                          </a:cubicBezTo>
                          <a:cubicBezTo>
                            <a:pt x="26014" y="38628"/>
                            <a:pt x="39426" y="40008"/>
                            <a:pt x="43962" y="33500"/>
                          </a:cubicBezTo>
                          <a:cubicBezTo>
                            <a:pt x="48499" y="26992"/>
                            <a:pt x="42779" y="15158"/>
                            <a:pt x="31142" y="7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custDataLst>
                        <p:tags r:id="rId75"/>
                      </p:custDataLst>
                    </p:nvPr>
                  </p:nvSpPr>
                  <p:spPr>
                    <a:xfrm>
                      <a:off x="6181399" y="3200703"/>
                      <a:ext cx="17364" cy="29582"/>
                    </a:xfrm>
                    <a:custGeom>
                      <a:avLst/>
                      <a:gdLst>
                        <a:gd name="connsiteX0" fmla="*/ 8679 w 17364"/>
                        <a:gd name="connsiteY0" fmla="*/ 0 h 29582"/>
                        <a:gd name="connsiteX1" fmla="*/ 0 w 17364"/>
                        <a:gd name="connsiteY1" fmla="*/ 14791 h 29582"/>
                        <a:gd name="connsiteX2" fmla="*/ 8679 w 17364"/>
                        <a:gd name="connsiteY2" fmla="*/ 29583 h 29582"/>
                        <a:gd name="connsiteX3" fmla="*/ 17357 w 17364"/>
                        <a:gd name="connsiteY3" fmla="*/ 14791 h 29582"/>
                        <a:gd name="connsiteX4" fmla="*/ 8679 w 17364"/>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4" h="29582">
                          <a:moveTo>
                            <a:pt x="8679" y="0"/>
                          </a:moveTo>
                          <a:cubicBezTo>
                            <a:pt x="3748" y="0"/>
                            <a:pt x="0" y="6508"/>
                            <a:pt x="0" y="14791"/>
                          </a:cubicBezTo>
                          <a:cubicBezTo>
                            <a:pt x="0" y="22877"/>
                            <a:pt x="3945" y="29583"/>
                            <a:pt x="8679" y="29583"/>
                          </a:cubicBezTo>
                          <a:cubicBezTo>
                            <a:pt x="13610" y="29583"/>
                            <a:pt x="17357" y="23075"/>
                            <a:pt x="17357" y="14791"/>
                          </a:cubicBezTo>
                          <a:cubicBezTo>
                            <a:pt x="17554" y="6705"/>
                            <a:pt x="13610" y="0"/>
                            <a:pt x="8679"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5" name="图形 3"/>
                <p:cNvGrpSpPr/>
                <p:nvPr/>
              </p:nvGrpSpPr>
              <p:grpSpPr>
                <a:xfrm>
                  <a:off x="6185030" y="3243880"/>
                  <a:ext cx="260909" cy="259597"/>
                  <a:chOff x="6185030" y="3243880"/>
                  <a:chExt cx="260909" cy="259597"/>
                </a:xfrm>
              </p:grpSpPr>
              <p:sp>
                <p:nvSpPr>
                  <p:cNvPr id="166" name="任意多边形: 形状 165"/>
                  <p:cNvSpPr/>
                  <p:nvPr>
                    <p:custDataLst>
                      <p:tags r:id="rId76"/>
                    </p:custDataLst>
                  </p:nvPr>
                </p:nvSpPr>
                <p:spPr>
                  <a:xfrm>
                    <a:off x="6186258" y="3314423"/>
                    <a:ext cx="232257" cy="109331"/>
                  </a:xfrm>
                  <a:custGeom>
                    <a:avLst/>
                    <a:gdLst>
                      <a:gd name="connsiteX0" fmla="*/ 206190 w 232257"/>
                      <a:gd name="connsiteY0" fmla="*/ 29855 h 109331"/>
                      <a:gd name="connsiteX1" fmla="*/ 2439 w 232257"/>
                      <a:gd name="connsiteY1" fmla="*/ 40111 h 109331"/>
                      <a:gd name="connsiteX2" fmla="*/ 219997 w 232257"/>
                      <a:gd name="connsiteY2" fmla="*/ 108151 h 109331"/>
                      <a:gd name="connsiteX3" fmla="*/ 206190 w 232257"/>
                      <a:gd name="connsiteY3" fmla="*/ 29855 h 109331"/>
                    </a:gdLst>
                    <a:ahLst/>
                    <a:cxnLst>
                      <a:cxn ang="0">
                        <a:pos x="connsiteX0" y="connsiteY0"/>
                      </a:cxn>
                      <a:cxn ang="0">
                        <a:pos x="connsiteX1" y="connsiteY1"/>
                      </a:cxn>
                      <a:cxn ang="0">
                        <a:pos x="connsiteX2" y="connsiteY2"/>
                      </a:cxn>
                      <a:cxn ang="0">
                        <a:pos x="connsiteX3" y="connsiteY3"/>
                      </a:cxn>
                    </a:cxnLst>
                    <a:rect l="l" t="t" r="r" b="b"/>
                    <a:pathLst>
                      <a:path w="232257" h="109331">
                        <a:moveTo>
                          <a:pt x="206190" y="29855"/>
                        </a:moveTo>
                        <a:cubicBezTo>
                          <a:pt x="206190" y="29855"/>
                          <a:pt x="-26161" y="-43707"/>
                          <a:pt x="2439" y="40111"/>
                        </a:cubicBezTo>
                        <a:cubicBezTo>
                          <a:pt x="31039" y="123929"/>
                          <a:pt x="219997" y="108151"/>
                          <a:pt x="219997" y="108151"/>
                        </a:cubicBezTo>
                        <a:cubicBezTo>
                          <a:pt x="254120" y="75216"/>
                          <a:pt x="206190" y="29855"/>
                          <a:pt x="206190" y="2985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custDataLst>
                      <p:tags r:id="rId77"/>
                    </p:custDataLst>
                  </p:nvPr>
                </p:nvSpPr>
                <p:spPr>
                  <a:xfrm>
                    <a:off x="6185030" y="3243880"/>
                    <a:ext cx="260909" cy="259597"/>
                  </a:xfrm>
                  <a:custGeom>
                    <a:avLst/>
                    <a:gdLst>
                      <a:gd name="connsiteX0" fmla="*/ 22997 w 260909"/>
                      <a:gd name="connsiteY0" fmla="*/ 34725 h 259597"/>
                      <a:gd name="connsiteX1" fmla="*/ 1300 w 260909"/>
                      <a:gd name="connsiteY1" fmla="*/ 106118 h 259597"/>
                      <a:gd name="connsiteX2" fmla="*/ 18460 w 260909"/>
                      <a:gd name="connsiteY2" fmla="*/ 99412 h 259597"/>
                      <a:gd name="connsiteX3" fmla="*/ 67771 w 260909"/>
                      <a:gd name="connsiteY3" fmla="*/ 137870 h 259597"/>
                      <a:gd name="connsiteX4" fmla="*/ 46074 w 260909"/>
                      <a:gd name="connsiteY4" fmla="*/ 248904 h 259597"/>
                      <a:gd name="connsiteX5" fmla="*/ 130691 w 260909"/>
                      <a:gd name="connsiteY5" fmla="*/ 227407 h 259597"/>
                      <a:gd name="connsiteX6" fmla="*/ 183354 w 260909"/>
                      <a:gd name="connsiteY6" fmla="*/ 135701 h 259597"/>
                      <a:gd name="connsiteX7" fmla="*/ 222211 w 260909"/>
                      <a:gd name="connsiteY7" fmla="*/ 164100 h 259597"/>
                      <a:gd name="connsiteX8" fmla="*/ 221027 w 260909"/>
                      <a:gd name="connsiteY8" fmla="*/ 183428 h 259597"/>
                      <a:gd name="connsiteX9" fmla="*/ 231284 w 260909"/>
                      <a:gd name="connsiteY9" fmla="*/ 52080 h 259597"/>
                      <a:gd name="connsiteX10" fmla="*/ 22997 w 260909"/>
                      <a:gd name="connsiteY10" fmla="*/ 34725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09" h="259597">
                        <a:moveTo>
                          <a:pt x="22997" y="34725"/>
                        </a:moveTo>
                        <a:cubicBezTo>
                          <a:pt x="-7970" y="60166"/>
                          <a:pt x="1300" y="106118"/>
                          <a:pt x="1300" y="106118"/>
                        </a:cubicBezTo>
                        <a:cubicBezTo>
                          <a:pt x="1300" y="106118"/>
                          <a:pt x="5837" y="124262"/>
                          <a:pt x="18460" y="99412"/>
                        </a:cubicBezTo>
                        <a:cubicBezTo>
                          <a:pt x="31084" y="74563"/>
                          <a:pt x="87100" y="113020"/>
                          <a:pt x="67771" y="137870"/>
                        </a:cubicBezTo>
                        <a:cubicBezTo>
                          <a:pt x="67771" y="137870"/>
                          <a:pt x="16291" y="236479"/>
                          <a:pt x="46074" y="248904"/>
                        </a:cubicBezTo>
                        <a:cubicBezTo>
                          <a:pt x="75858" y="261329"/>
                          <a:pt x="108994" y="271585"/>
                          <a:pt x="130691" y="227407"/>
                        </a:cubicBezTo>
                        <a:cubicBezTo>
                          <a:pt x="152387" y="183230"/>
                          <a:pt x="167378" y="133334"/>
                          <a:pt x="183354" y="135701"/>
                        </a:cubicBezTo>
                        <a:cubicBezTo>
                          <a:pt x="199331" y="137870"/>
                          <a:pt x="222211" y="157198"/>
                          <a:pt x="222211" y="164100"/>
                        </a:cubicBezTo>
                        <a:cubicBezTo>
                          <a:pt x="222211" y="171003"/>
                          <a:pt x="221027" y="183428"/>
                          <a:pt x="221027" y="183428"/>
                        </a:cubicBezTo>
                        <a:cubicBezTo>
                          <a:pt x="221027" y="183428"/>
                          <a:pt x="303474" y="143787"/>
                          <a:pt x="231284" y="52080"/>
                        </a:cubicBezTo>
                        <a:cubicBezTo>
                          <a:pt x="159291" y="-40021"/>
                          <a:pt x="48244" y="13819"/>
                          <a:pt x="22997" y="34725"/>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8" name="图形 3"/>
              <p:cNvGrpSpPr/>
              <p:nvPr/>
            </p:nvGrpSpPr>
            <p:grpSpPr>
              <a:xfrm>
                <a:off x="6861883" y="3026362"/>
                <a:ext cx="313772" cy="565126"/>
                <a:chOff x="6861883" y="3026362"/>
                <a:chExt cx="313772" cy="565126"/>
              </a:xfrm>
            </p:grpSpPr>
            <p:sp>
              <p:nvSpPr>
                <p:cNvPr id="169" name="任意多边形: 形状 168"/>
                <p:cNvSpPr/>
                <p:nvPr>
                  <p:custDataLst>
                    <p:tags r:id="rId78"/>
                  </p:custDataLst>
                </p:nvPr>
              </p:nvSpPr>
              <p:spPr>
                <a:xfrm>
                  <a:off x="6905498" y="3209949"/>
                  <a:ext cx="270158" cy="381539"/>
                </a:xfrm>
                <a:custGeom>
                  <a:avLst/>
                  <a:gdLst>
                    <a:gd name="connsiteX0" fmla="*/ 270000 w 270158"/>
                    <a:gd name="connsiteY0" fmla="*/ 122694 h 381539"/>
                    <a:gd name="connsiteX1" fmla="*/ 131733 w 270158"/>
                    <a:gd name="connsiteY1" fmla="*/ 615 h 381539"/>
                    <a:gd name="connsiteX2" fmla="*/ 59937 w 270158"/>
                    <a:gd name="connsiteY2" fmla="*/ 32171 h 381539"/>
                    <a:gd name="connsiteX3" fmla="*/ 5104 w 270158"/>
                    <a:gd name="connsiteY3" fmla="*/ 164307 h 381539"/>
                    <a:gd name="connsiteX4" fmla="*/ 94455 w 270158"/>
                    <a:gd name="connsiteY4" fmla="*/ 246745 h 381539"/>
                    <a:gd name="connsiteX5" fmla="*/ 149288 w 270158"/>
                    <a:gd name="connsiteY5" fmla="*/ 251478 h 381539"/>
                    <a:gd name="connsiteX6" fmla="*/ 259743 w 270158"/>
                    <a:gd name="connsiteY6" fmla="*/ 381445 h 381539"/>
                    <a:gd name="connsiteX7" fmla="*/ 214377 w 270158"/>
                    <a:gd name="connsiteY7" fmla="*/ 235306 h 381539"/>
                    <a:gd name="connsiteX8" fmla="*/ 270000 w 270158"/>
                    <a:gd name="connsiteY8" fmla="*/ 122694 h 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8" h="381539">
                      <a:moveTo>
                        <a:pt x="270000" y="122694"/>
                      </a:moveTo>
                      <a:cubicBezTo>
                        <a:pt x="266646" y="77136"/>
                        <a:pt x="245542" y="-8062"/>
                        <a:pt x="131733" y="615"/>
                      </a:cubicBezTo>
                      <a:cubicBezTo>
                        <a:pt x="131733" y="615"/>
                        <a:pt x="74730" y="16787"/>
                        <a:pt x="59937" y="32171"/>
                      </a:cubicBezTo>
                      <a:cubicBezTo>
                        <a:pt x="59937" y="32171"/>
                        <a:pt x="-20735" y="82461"/>
                        <a:pt x="5104" y="164307"/>
                      </a:cubicBezTo>
                      <a:cubicBezTo>
                        <a:pt x="30943" y="246153"/>
                        <a:pt x="94455" y="246745"/>
                        <a:pt x="94455" y="246745"/>
                      </a:cubicBezTo>
                      <a:lnTo>
                        <a:pt x="149288" y="251478"/>
                      </a:lnTo>
                      <a:cubicBezTo>
                        <a:pt x="149288" y="251478"/>
                        <a:pt x="258954" y="385587"/>
                        <a:pt x="259743" y="381445"/>
                      </a:cubicBezTo>
                      <a:cubicBezTo>
                        <a:pt x="260532" y="377304"/>
                        <a:pt x="206291" y="275539"/>
                        <a:pt x="214377" y="235306"/>
                      </a:cubicBezTo>
                      <a:cubicBezTo>
                        <a:pt x="222465" y="195073"/>
                        <a:pt x="273353" y="168252"/>
                        <a:pt x="270000" y="12269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custDataLst>
                    <p:tags r:id="rId79"/>
                  </p:custDataLst>
                </p:nvPr>
              </p:nvSpPr>
              <p:spPr>
                <a:xfrm>
                  <a:off x="6888905" y="3042534"/>
                  <a:ext cx="93492" cy="202346"/>
                </a:xfrm>
                <a:custGeom>
                  <a:avLst/>
                  <a:gdLst>
                    <a:gd name="connsiteX0" fmla="*/ 789 w 93492"/>
                    <a:gd name="connsiteY0" fmla="*/ 0 h 202346"/>
                    <a:gd name="connsiteX1" fmla="*/ 0 w 93492"/>
                    <a:gd name="connsiteY1" fmla="*/ 56207 h 202346"/>
                    <a:gd name="connsiteX2" fmla="*/ 72585 w 93492"/>
                    <a:gd name="connsiteY2" fmla="*/ 202347 h 202346"/>
                    <a:gd name="connsiteX3" fmla="*/ 93493 w 93492"/>
                    <a:gd name="connsiteY3" fmla="*/ 186964 h 202346"/>
                    <a:gd name="connsiteX4" fmla="*/ 14202 w 93492"/>
                    <a:gd name="connsiteY4" fmla="*/ 8678 h 20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202346">
                      <a:moveTo>
                        <a:pt x="789" y="0"/>
                      </a:moveTo>
                      <a:lnTo>
                        <a:pt x="0" y="56207"/>
                      </a:lnTo>
                      <a:lnTo>
                        <a:pt x="72585" y="202347"/>
                      </a:lnTo>
                      <a:lnTo>
                        <a:pt x="93493" y="186964"/>
                      </a:lnTo>
                      <a:lnTo>
                        <a:pt x="14202" y="8678"/>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custDataLst>
                    <p:tags r:id="rId80"/>
                  </p:custDataLst>
                </p:nvPr>
              </p:nvSpPr>
              <p:spPr>
                <a:xfrm>
                  <a:off x="6943147" y="3053775"/>
                  <a:ext cx="55622" cy="180258"/>
                </a:xfrm>
                <a:custGeom>
                  <a:avLst/>
                  <a:gdLst>
                    <a:gd name="connsiteX0" fmla="*/ 14202 w 55622"/>
                    <a:gd name="connsiteY0" fmla="*/ 10058 h 180258"/>
                    <a:gd name="connsiteX1" fmla="*/ 1972 w 55622"/>
                    <a:gd name="connsiteY1" fmla="*/ 0 h 180258"/>
                    <a:gd name="connsiteX2" fmla="*/ 0 w 55622"/>
                    <a:gd name="connsiteY2" fmla="*/ 60941 h 180258"/>
                    <a:gd name="connsiteX3" fmla="*/ 35898 w 55622"/>
                    <a:gd name="connsiteY3" fmla="*/ 180258 h 180258"/>
                    <a:gd name="connsiteX4" fmla="*/ 55622 w 55622"/>
                    <a:gd name="connsiteY4" fmla="*/ 171581 h 180258"/>
                    <a:gd name="connsiteX5" fmla="*/ 28600 w 55622"/>
                    <a:gd name="connsiteY5" fmla="*/ 36880 h 180258"/>
                    <a:gd name="connsiteX6" fmla="*/ 14202 w 55622"/>
                    <a:gd name="connsiteY6" fmla="*/ 10058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2" h="180258">
                      <a:moveTo>
                        <a:pt x="14202" y="10058"/>
                      </a:moveTo>
                      <a:lnTo>
                        <a:pt x="1972" y="0"/>
                      </a:lnTo>
                      <a:lnTo>
                        <a:pt x="0" y="60941"/>
                      </a:lnTo>
                      <a:lnTo>
                        <a:pt x="35898" y="180258"/>
                      </a:lnTo>
                      <a:cubicBezTo>
                        <a:pt x="35898" y="180258"/>
                        <a:pt x="55622" y="173553"/>
                        <a:pt x="55622" y="171581"/>
                      </a:cubicBezTo>
                      <a:cubicBezTo>
                        <a:pt x="55622" y="169608"/>
                        <a:pt x="28600" y="36880"/>
                        <a:pt x="28600" y="36880"/>
                      </a:cubicBezTo>
                      <a:lnTo>
                        <a:pt x="14202" y="10058"/>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custDataLst>
                    <p:tags r:id="rId81"/>
                  </p:custDataLst>
                </p:nvPr>
              </p:nvSpPr>
              <p:spPr>
                <a:xfrm>
                  <a:off x="6987921" y="3098741"/>
                  <a:ext cx="34517" cy="126614"/>
                </a:xfrm>
                <a:custGeom>
                  <a:avLst/>
                  <a:gdLst>
                    <a:gd name="connsiteX0" fmla="*/ 0 w 34517"/>
                    <a:gd name="connsiteY0" fmla="*/ 10650 h 126614"/>
                    <a:gd name="connsiteX1" fmla="*/ 10848 w 34517"/>
                    <a:gd name="connsiteY1" fmla="*/ 126615 h 126614"/>
                    <a:gd name="connsiteX2" fmla="*/ 34517 w 34517"/>
                    <a:gd name="connsiteY2" fmla="*/ 116556 h 126614"/>
                    <a:gd name="connsiteX3" fmla="*/ 20316 w 34517"/>
                    <a:gd name="connsiteY3" fmla="*/ 0 h 126614"/>
                  </a:gdLst>
                  <a:ahLst/>
                  <a:cxnLst>
                    <a:cxn ang="0">
                      <a:pos x="connsiteX0" y="connsiteY0"/>
                    </a:cxn>
                    <a:cxn ang="0">
                      <a:pos x="connsiteX1" y="connsiteY1"/>
                    </a:cxn>
                    <a:cxn ang="0">
                      <a:pos x="connsiteX2" y="connsiteY2"/>
                    </a:cxn>
                    <a:cxn ang="0">
                      <a:pos x="connsiteX3" y="connsiteY3"/>
                    </a:cxn>
                  </a:cxnLst>
                  <a:rect l="l" t="t" r="r" b="b"/>
                  <a:pathLst>
                    <a:path w="34517" h="126614">
                      <a:moveTo>
                        <a:pt x="0" y="10650"/>
                      </a:moveTo>
                      <a:lnTo>
                        <a:pt x="10848" y="126615"/>
                      </a:lnTo>
                      <a:lnTo>
                        <a:pt x="34517" y="116556"/>
                      </a:lnTo>
                      <a:lnTo>
                        <a:pt x="20316" y="0"/>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73" name="图形 3"/>
                <p:cNvGrpSpPr/>
                <p:nvPr/>
              </p:nvGrpSpPr>
              <p:grpSpPr>
                <a:xfrm>
                  <a:off x="7042556" y="3233412"/>
                  <a:ext cx="120120" cy="112050"/>
                  <a:chOff x="7042556" y="3233412"/>
                  <a:chExt cx="120120" cy="112050"/>
                </a:xfrm>
                <a:solidFill>
                  <a:srgbClr val="F3CE90"/>
                </a:solidFill>
              </p:grpSpPr>
              <p:sp>
                <p:nvSpPr>
                  <p:cNvPr id="174" name="任意多边形: 形状 173"/>
                  <p:cNvSpPr/>
                  <p:nvPr>
                    <p:custDataLst>
                      <p:tags r:id="rId82"/>
                    </p:custDataLst>
                  </p:nvPr>
                </p:nvSpPr>
                <p:spPr>
                  <a:xfrm>
                    <a:off x="7042556" y="3234625"/>
                    <a:ext cx="27219" cy="16171"/>
                  </a:xfrm>
                  <a:custGeom>
                    <a:avLst/>
                    <a:gdLst>
                      <a:gd name="connsiteX0" fmla="*/ 13610 w 27219"/>
                      <a:gd name="connsiteY0" fmla="*/ 0 h 16171"/>
                      <a:gd name="connsiteX1" fmla="*/ 0 w 27219"/>
                      <a:gd name="connsiteY1" fmla="*/ 8086 h 16171"/>
                      <a:gd name="connsiteX2" fmla="*/ 13610 w 27219"/>
                      <a:gd name="connsiteY2" fmla="*/ 16172 h 16171"/>
                      <a:gd name="connsiteX3" fmla="*/ 27219 w 27219"/>
                      <a:gd name="connsiteY3" fmla="*/ 8086 h 16171"/>
                      <a:gd name="connsiteX4" fmla="*/ 13610 w 27219"/>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 h="16171">
                        <a:moveTo>
                          <a:pt x="13610" y="0"/>
                        </a:moveTo>
                        <a:cubicBezTo>
                          <a:pt x="6114" y="0"/>
                          <a:pt x="0" y="3550"/>
                          <a:pt x="0" y="8086"/>
                        </a:cubicBezTo>
                        <a:cubicBezTo>
                          <a:pt x="0" y="12622"/>
                          <a:pt x="6114" y="16172"/>
                          <a:pt x="13610" y="16172"/>
                        </a:cubicBezTo>
                        <a:cubicBezTo>
                          <a:pt x="21105" y="16172"/>
                          <a:pt x="27219" y="12622"/>
                          <a:pt x="27219" y="8086"/>
                        </a:cubicBezTo>
                        <a:cubicBezTo>
                          <a:pt x="27022" y="3550"/>
                          <a:pt x="21105" y="0"/>
                          <a:pt x="13610"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custDataLst>
                      <p:tags r:id="rId83"/>
                    </p:custDataLst>
                  </p:nvPr>
                </p:nvSpPr>
                <p:spPr>
                  <a:xfrm>
                    <a:off x="7086861" y="3233412"/>
                    <a:ext cx="25593" cy="20767"/>
                  </a:xfrm>
                  <a:custGeom>
                    <a:avLst/>
                    <a:gdLst>
                      <a:gd name="connsiteX0" fmla="*/ 17432 w 25593"/>
                      <a:gd name="connsiteY0" fmla="*/ 3777 h 20767"/>
                      <a:gd name="connsiteX1" fmla="*/ 864 w 25593"/>
                      <a:gd name="connsiteY1" fmla="*/ 2396 h 20767"/>
                      <a:gd name="connsiteX2" fmla="*/ 8162 w 25593"/>
                      <a:gd name="connsiteY2" fmla="*/ 16990 h 20767"/>
                      <a:gd name="connsiteX3" fmla="*/ 24730 w 25593"/>
                      <a:gd name="connsiteY3" fmla="*/ 18371 h 20767"/>
                      <a:gd name="connsiteX4" fmla="*/ 17432 w 25593"/>
                      <a:gd name="connsiteY4" fmla="*/ 3777 h 2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 h="20767">
                        <a:moveTo>
                          <a:pt x="17432" y="3777"/>
                        </a:moveTo>
                        <a:cubicBezTo>
                          <a:pt x="10923" y="-562"/>
                          <a:pt x="3428" y="-1351"/>
                          <a:pt x="864" y="2396"/>
                        </a:cubicBezTo>
                        <a:cubicBezTo>
                          <a:pt x="-1700" y="6143"/>
                          <a:pt x="1653" y="12652"/>
                          <a:pt x="8162" y="16990"/>
                        </a:cubicBezTo>
                        <a:cubicBezTo>
                          <a:pt x="14671" y="21329"/>
                          <a:pt x="22166" y="22118"/>
                          <a:pt x="24730" y="18371"/>
                        </a:cubicBezTo>
                        <a:cubicBezTo>
                          <a:pt x="27294" y="14821"/>
                          <a:pt x="23941" y="8116"/>
                          <a:pt x="17432" y="3777"/>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custDataLst>
                      <p:tags r:id="rId84"/>
                    </p:custDataLst>
                  </p:nvPr>
                </p:nvSpPr>
                <p:spPr>
                  <a:xfrm>
                    <a:off x="7083552" y="3273956"/>
                    <a:ext cx="24716" cy="18370"/>
                  </a:xfrm>
                  <a:custGeom>
                    <a:avLst/>
                    <a:gdLst>
                      <a:gd name="connsiteX0" fmla="*/ 15415 w 24716"/>
                      <a:gd name="connsiteY0" fmla="*/ 4649 h 18370"/>
                      <a:gd name="connsiteX1" fmla="*/ 425 w 24716"/>
                      <a:gd name="connsiteY1" fmla="*/ 1099 h 18370"/>
                      <a:gd name="connsiteX2" fmla="*/ 9301 w 24716"/>
                      <a:gd name="connsiteY2" fmla="*/ 13721 h 18370"/>
                      <a:gd name="connsiteX3" fmla="*/ 24291 w 24716"/>
                      <a:gd name="connsiteY3" fmla="*/ 17271 h 18370"/>
                      <a:gd name="connsiteX4" fmla="*/ 15415 w 24716"/>
                      <a:gd name="connsiteY4" fmla="*/ 4649 h 1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6" h="18370">
                        <a:moveTo>
                          <a:pt x="15415" y="4649"/>
                        </a:moveTo>
                        <a:cubicBezTo>
                          <a:pt x="8906" y="310"/>
                          <a:pt x="2003" y="-1267"/>
                          <a:pt x="425" y="1099"/>
                        </a:cubicBezTo>
                        <a:cubicBezTo>
                          <a:pt x="-1350" y="3663"/>
                          <a:pt x="2595" y="9185"/>
                          <a:pt x="9301" y="13721"/>
                        </a:cubicBezTo>
                        <a:cubicBezTo>
                          <a:pt x="15810" y="18060"/>
                          <a:pt x="22713" y="19638"/>
                          <a:pt x="24291" y="17271"/>
                        </a:cubicBezTo>
                        <a:cubicBezTo>
                          <a:pt x="26066" y="14707"/>
                          <a:pt x="22122" y="8988"/>
                          <a:pt x="15415" y="46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custDataLst>
                      <p:tags r:id="rId85"/>
                    </p:custDataLst>
                  </p:nvPr>
                </p:nvSpPr>
                <p:spPr>
                  <a:xfrm>
                    <a:off x="7125901" y="3266178"/>
                    <a:ext cx="21085" cy="18345"/>
                  </a:xfrm>
                  <a:custGeom>
                    <a:avLst/>
                    <a:gdLst>
                      <a:gd name="connsiteX0" fmla="*/ 15080 w 21085"/>
                      <a:gd name="connsiteY0" fmla="*/ 2566 h 18345"/>
                      <a:gd name="connsiteX1" fmla="*/ 1075 w 21085"/>
                      <a:gd name="connsiteY1" fmla="*/ 2763 h 18345"/>
                      <a:gd name="connsiteX2" fmla="*/ 6006 w 21085"/>
                      <a:gd name="connsiteY2" fmla="*/ 15780 h 18345"/>
                      <a:gd name="connsiteX3" fmla="*/ 20011 w 21085"/>
                      <a:gd name="connsiteY3" fmla="*/ 15582 h 18345"/>
                      <a:gd name="connsiteX4" fmla="*/ 15080 w 21085"/>
                      <a:gd name="connsiteY4" fmla="*/ 2566 h 1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5" h="18345">
                        <a:moveTo>
                          <a:pt x="15080" y="2566"/>
                        </a:moveTo>
                        <a:cubicBezTo>
                          <a:pt x="9754" y="-984"/>
                          <a:pt x="3639" y="-787"/>
                          <a:pt x="1075" y="2763"/>
                        </a:cubicBezTo>
                        <a:cubicBezTo>
                          <a:pt x="-1489" y="6510"/>
                          <a:pt x="681" y="12230"/>
                          <a:pt x="6006" y="15780"/>
                        </a:cubicBezTo>
                        <a:cubicBezTo>
                          <a:pt x="11332" y="19330"/>
                          <a:pt x="17446" y="19132"/>
                          <a:pt x="20011" y="15582"/>
                        </a:cubicBezTo>
                        <a:cubicBezTo>
                          <a:pt x="22575" y="11835"/>
                          <a:pt x="20405" y="6116"/>
                          <a:pt x="15080" y="2566"/>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custDataLst>
                      <p:tags r:id="rId86"/>
                    </p:custDataLst>
                  </p:nvPr>
                </p:nvSpPr>
                <p:spPr>
                  <a:xfrm>
                    <a:off x="7121059" y="3313315"/>
                    <a:ext cx="14595" cy="29582"/>
                  </a:xfrm>
                  <a:custGeom>
                    <a:avLst/>
                    <a:gdLst>
                      <a:gd name="connsiteX0" fmla="*/ 7298 w 14595"/>
                      <a:gd name="connsiteY0" fmla="*/ 0 h 29582"/>
                      <a:gd name="connsiteX1" fmla="*/ 0 w 14595"/>
                      <a:gd name="connsiteY1" fmla="*/ 14791 h 29582"/>
                      <a:gd name="connsiteX2" fmla="*/ 7298 w 14595"/>
                      <a:gd name="connsiteY2" fmla="*/ 29583 h 29582"/>
                      <a:gd name="connsiteX3" fmla="*/ 14596 w 14595"/>
                      <a:gd name="connsiteY3" fmla="*/ 14791 h 29582"/>
                      <a:gd name="connsiteX4" fmla="*/ 7298 w 14595"/>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29582">
                        <a:moveTo>
                          <a:pt x="7298" y="0"/>
                        </a:moveTo>
                        <a:cubicBezTo>
                          <a:pt x="3353" y="0"/>
                          <a:pt x="0" y="6508"/>
                          <a:pt x="0" y="14791"/>
                        </a:cubicBezTo>
                        <a:cubicBezTo>
                          <a:pt x="0" y="22877"/>
                          <a:pt x="3156" y="29583"/>
                          <a:pt x="7298" y="29583"/>
                        </a:cubicBezTo>
                        <a:cubicBezTo>
                          <a:pt x="11440" y="29583"/>
                          <a:pt x="14596" y="23075"/>
                          <a:pt x="14596" y="14791"/>
                        </a:cubicBezTo>
                        <a:cubicBezTo>
                          <a:pt x="14596" y="6508"/>
                          <a:pt x="11243" y="0"/>
                          <a:pt x="7298"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custDataLst>
                      <p:tags r:id="rId87"/>
                    </p:custDataLst>
                  </p:nvPr>
                </p:nvSpPr>
                <p:spPr>
                  <a:xfrm>
                    <a:off x="7150842" y="3332840"/>
                    <a:ext cx="11834" cy="12622"/>
                  </a:xfrm>
                  <a:custGeom>
                    <a:avLst/>
                    <a:gdLst>
                      <a:gd name="connsiteX0" fmla="*/ 5917 w 11834"/>
                      <a:gd name="connsiteY0" fmla="*/ 0 h 12622"/>
                      <a:gd name="connsiteX1" fmla="*/ 0 w 11834"/>
                      <a:gd name="connsiteY1" fmla="*/ 6311 h 12622"/>
                      <a:gd name="connsiteX2" fmla="*/ 5917 w 11834"/>
                      <a:gd name="connsiteY2" fmla="*/ 12622 h 12622"/>
                      <a:gd name="connsiteX3" fmla="*/ 11835 w 11834"/>
                      <a:gd name="connsiteY3" fmla="*/ 6311 h 12622"/>
                      <a:gd name="connsiteX4" fmla="*/ 5917 w 11834"/>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 h="12622">
                        <a:moveTo>
                          <a:pt x="5917" y="0"/>
                        </a:moveTo>
                        <a:cubicBezTo>
                          <a:pt x="2761" y="0"/>
                          <a:pt x="0" y="2761"/>
                          <a:pt x="0" y="6311"/>
                        </a:cubicBezTo>
                        <a:cubicBezTo>
                          <a:pt x="0" y="9861"/>
                          <a:pt x="2564" y="12622"/>
                          <a:pt x="5917" y="12622"/>
                        </a:cubicBezTo>
                        <a:cubicBezTo>
                          <a:pt x="9073" y="12622"/>
                          <a:pt x="11835" y="9861"/>
                          <a:pt x="11835" y="6311"/>
                        </a:cubicBezTo>
                        <a:cubicBezTo>
                          <a:pt x="11835" y="2958"/>
                          <a:pt x="9270" y="0"/>
                          <a:pt x="5917"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0" name="任意多边形: 形状 179"/>
                <p:cNvSpPr/>
                <p:nvPr>
                  <p:custDataLst>
                    <p:tags r:id="rId88"/>
                  </p:custDataLst>
                </p:nvPr>
              </p:nvSpPr>
              <p:spPr>
                <a:xfrm>
                  <a:off x="7006067" y="3026362"/>
                  <a:ext cx="31248" cy="195049"/>
                </a:xfrm>
                <a:custGeom>
                  <a:avLst/>
                  <a:gdLst>
                    <a:gd name="connsiteX0" fmla="*/ 19724 w 31248"/>
                    <a:gd name="connsiteY0" fmla="*/ 3944 h 195049"/>
                    <a:gd name="connsiteX1" fmla="*/ 6114 w 31248"/>
                    <a:gd name="connsiteY1" fmla="*/ 0 h 195049"/>
                    <a:gd name="connsiteX2" fmla="*/ 1381 w 31248"/>
                    <a:gd name="connsiteY2" fmla="*/ 79677 h 195049"/>
                    <a:gd name="connsiteX3" fmla="*/ 0 w 31248"/>
                    <a:gd name="connsiteY3" fmla="*/ 195050 h 195049"/>
                    <a:gd name="connsiteX4" fmla="*/ 31164 w 31248"/>
                    <a:gd name="connsiteY4" fmla="*/ 184400 h 195049"/>
                    <a:gd name="connsiteX5" fmla="*/ 25050 w 31248"/>
                    <a:gd name="connsiteY5" fmla="*/ 21497 h 195049"/>
                    <a:gd name="connsiteX6" fmla="*/ 19724 w 31248"/>
                    <a:gd name="connsiteY6" fmla="*/ 3944 h 19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8" h="195049">
                      <a:moveTo>
                        <a:pt x="19724" y="3944"/>
                      </a:moveTo>
                      <a:lnTo>
                        <a:pt x="6114" y="0"/>
                      </a:lnTo>
                      <a:lnTo>
                        <a:pt x="1381" y="79677"/>
                      </a:lnTo>
                      <a:lnTo>
                        <a:pt x="0" y="195050"/>
                      </a:lnTo>
                      <a:lnTo>
                        <a:pt x="31164" y="184400"/>
                      </a:lnTo>
                      <a:cubicBezTo>
                        <a:pt x="31756" y="179075"/>
                        <a:pt x="29192" y="25441"/>
                        <a:pt x="25050" y="21497"/>
                      </a:cubicBezTo>
                      <a:cubicBezTo>
                        <a:pt x="21105" y="17355"/>
                        <a:pt x="19724" y="3944"/>
                        <a:pt x="19724" y="39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custDataLst>
                    <p:tags r:id="rId89"/>
                  </p:custDataLst>
                </p:nvPr>
              </p:nvSpPr>
              <p:spPr>
                <a:xfrm>
                  <a:off x="6861883" y="3114913"/>
                  <a:ext cx="117161" cy="136081"/>
                </a:xfrm>
                <a:custGeom>
                  <a:avLst/>
                  <a:gdLst>
                    <a:gd name="connsiteX0" fmla="*/ 0 w 117161"/>
                    <a:gd name="connsiteY0" fmla="*/ 14002 h 136081"/>
                    <a:gd name="connsiteX1" fmla="*/ 92112 w 117161"/>
                    <a:gd name="connsiteY1" fmla="*/ 136081 h 136081"/>
                    <a:gd name="connsiteX2" fmla="*/ 117162 w 117161"/>
                    <a:gd name="connsiteY2" fmla="*/ 119317 h 136081"/>
                    <a:gd name="connsiteX3" fmla="*/ 3945 w 117161"/>
                    <a:gd name="connsiteY3" fmla="*/ 0 h 136081"/>
                  </a:gdLst>
                  <a:ahLst/>
                  <a:cxnLst>
                    <a:cxn ang="0">
                      <a:pos x="connsiteX0" y="connsiteY0"/>
                    </a:cxn>
                    <a:cxn ang="0">
                      <a:pos x="connsiteX1" y="connsiteY1"/>
                    </a:cxn>
                    <a:cxn ang="0">
                      <a:pos x="connsiteX2" y="connsiteY2"/>
                    </a:cxn>
                    <a:cxn ang="0">
                      <a:pos x="connsiteX3" y="connsiteY3"/>
                    </a:cxn>
                  </a:cxnLst>
                  <a:rect l="l" t="t" r="r" b="b"/>
                  <a:pathLst>
                    <a:path w="117161" h="136081">
                      <a:moveTo>
                        <a:pt x="0" y="14002"/>
                      </a:moveTo>
                      <a:lnTo>
                        <a:pt x="92112" y="136081"/>
                      </a:lnTo>
                      <a:lnTo>
                        <a:pt x="117162" y="119317"/>
                      </a:lnTo>
                      <a:lnTo>
                        <a:pt x="3945" y="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2" name="图形 3"/>
              <p:cNvGrpSpPr/>
              <p:nvPr/>
            </p:nvGrpSpPr>
            <p:grpSpPr>
              <a:xfrm>
                <a:off x="6056297" y="2102785"/>
                <a:ext cx="268299" cy="532724"/>
                <a:chOff x="6056297" y="2102785"/>
                <a:chExt cx="268299" cy="532724"/>
              </a:xfrm>
            </p:grpSpPr>
            <p:sp>
              <p:nvSpPr>
                <p:cNvPr id="183" name="任意多边形: 形状 182"/>
                <p:cNvSpPr/>
                <p:nvPr>
                  <p:custDataLst>
                    <p:tags r:id="rId90"/>
                  </p:custDataLst>
                </p:nvPr>
              </p:nvSpPr>
              <p:spPr>
                <a:xfrm>
                  <a:off x="6155202" y="2102785"/>
                  <a:ext cx="59136" cy="169411"/>
                </a:xfrm>
                <a:custGeom>
                  <a:avLst/>
                  <a:gdLst>
                    <a:gd name="connsiteX0" fmla="*/ 3909 w 59136"/>
                    <a:gd name="connsiteY0" fmla="*/ 0 h 169411"/>
                    <a:gd name="connsiteX1" fmla="*/ 26986 w 59136"/>
                    <a:gd name="connsiteY1" fmla="*/ 166847 h 169411"/>
                    <a:gd name="connsiteX2" fmla="*/ 27578 w 59136"/>
                    <a:gd name="connsiteY2" fmla="*/ 169411 h 169411"/>
                    <a:gd name="connsiteX3" fmla="*/ 59137 w 59136"/>
                    <a:gd name="connsiteY3" fmla="*/ 169411 h 169411"/>
                    <a:gd name="connsiteX4" fmla="*/ 3909 w 59136"/>
                    <a:gd name="connsiteY4" fmla="*/ 0 h 16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 h="169411">
                      <a:moveTo>
                        <a:pt x="3909" y="0"/>
                      </a:moveTo>
                      <a:cubicBezTo>
                        <a:pt x="3909" y="0"/>
                        <a:pt x="-14040" y="103934"/>
                        <a:pt x="26986" y="166847"/>
                      </a:cubicBezTo>
                      <a:lnTo>
                        <a:pt x="27578" y="169411"/>
                      </a:lnTo>
                      <a:lnTo>
                        <a:pt x="59137" y="169411"/>
                      </a:lnTo>
                      <a:cubicBezTo>
                        <a:pt x="58939" y="169214"/>
                        <a:pt x="33101" y="1972"/>
                        <a:pt x="3909"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custDataLst>
                    <p:tags r:id="rId91"/>
                  </p:custDataLst>
                </p:nvPr>
              </p:nvSpPr>
              <p:spPr>
                <a:xfrm>
                  <a:off x="6071815" y="2269560"/>
                  <a:ext cx="252046" cy="365949"/>
                </a:xfrm>
                <a:custGeom>
                  <a:avLst/>
                  <a:gdLst>
                    <a:gd name="connsiteX0" fmla="*/ 176449 w 252046"/>
                    <a:gd name="connsiteY0" fmla="*/ 12103 h 365949"/>
                    <a:gd name="connsiteX1" fmla="*/ 116487 w 252046"/>
                    <a:gd name="connsiteY1" fmla="*/ 1059 h 365949"/>
                    <a:gd name="connsiteX2" fmla="*/ 509 w 252046"/>
                    <a:gd name="connsiteY2" fmla="*/ 147395 h 365949"/>
                    <a:gd name="connsiteX3" fmla="*/ 83350 w 252046"/>
                    <a:gd name="connsiteY3" fmla="*/ 363153 h 365949"/>
                    <a:gd name="connsiteX4" fmla="*/ 246272 w 252046"/>
                    <a:gd name="connsiteY4" fmla="*/ 238905 h 365949"/>
                    <a:gd name="connsiteX5" fmla="*/ 176449 w 252046"/>
                    <a:gd name="connsiteY5" fmla="*/ 12103 h 3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46" h="365949">
                      <a:moveTo>
                        <a:pt x="176449" y="12103"/>
                      </a:moveTo>
                      <a:cubicBezTo>
                        <a:pt x="136211" y="-5055"/>
                        <a:pt x="116487" y="1059"/>
                        <a:pt x="116487" y="1059"/>
                      </a:cubicBezTo>
                      <a:cubicBezTo>
                        <a:pt x="116487" y="1059"/>
                        <a:pt x="6032" y="2242"/>
                        <a:pt x="509" y="147395"/>
                      </a:cubicBezTo>
                      <a:cubicBezTo>
                        <a:pt x="-4817" y="292548"/>
                        <a:pt x="32265" y="357828"/>
                        <a:pt x="83350" y="363153"/>
                      </a:cubicBezTo>
                      <a:cubicBezTo>
                        <a:pt x="134436" y="368675"/>
                        <a:pt x="222998" y="379916"/>
                        <a:pt x="246272" y="238905"/>
                      </a:cubicBezTo>
                      <a:cubicBezTo>
                        <a:pt x="269744" y="98287"/>
                        <a:pt x="216686" y="29261"/>
                        <a:pt x="176449" y="1210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custDataLst>
                    <p:tags r:id="rId92"/>
                  </p:custDataLst>
                </p:nvPr>
              </p:nvSpPr>
              <p:spPr>
                <a:xfrm>
                  <a:off x="6179100" y="2122331"/>
                  <a:ext cx="86317" cy="149274"/>
                </a:xfrm>
                <a:custGeom>
                  <a:avLst/>
                  <a:gdLst>
                    <a:gd name="connsiteX0" fmla="*/ 80210 w 86317"/>
                    <a:gd name="connsiteY0" fmla="*/ 177 h 149274"/>
                    <a:gd name="connsiteX1" fmla="*/ 327 w 86317"/>
                    <a:gd name="connsiteY1" fmla="*/ 149274 h 149274"/>
                    <a:gd name="connsiteX2" fmla="*/ 33464 w 86317"/>
                    <a:gd name="connsiteY2" fmla="*/ 148880 h 149274"/>
                    <a:gd name="connsiteX3" fmla="*/ 78829 w 86317"/>
                    <a:gd name="connsiteY3" fmla="*/ 16349 h 149274"/>
                    <a:gd name="connsiteX4" fmla="*/ 80210 w 86317"/>
                    <a:gd name="connsiteY4" fmla="*/ 177 h 14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7" h="149274">
                      <a:moveTo>
                        <a:pt x="80210" y="177"/>
                      </a:moveTo>
                      <a:cubicBezTo>
                        <a:pt x="65614" y="2346"/>
                        <a:pt x="-5393" y="42579"/>
                        <a:pt x="327" y="149274"/>
                      </a:cubicBezTo>
                      <a:lnTo>
                        <a:pt x="33464" y="148880"/>
                      </a:lnTo>
                      <a:cubicBezTo>
                        <a:pt x="33464" y="148880"/>
                        <a:pt x="50624" y="48692"/>
                        <a:pt x="78829" y="16349"/>
                      </a:cubicBezTo>
                      <a:cubicBezTo>
                        <a:pt x="78632" y="16546"/>
                        <a:pt x="94806" y="-1993"/>
                        <a:pt x="80210" y="17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custDataLst>
                    <p:tags r:id="rId93"/>
                  </p:custDataLst>
                </p:nvPr>
              </p:nvSpPr>
              <p:spPr>
                <a:xfrm>
                  <a:off x="6094961" y="2144634"/>
                  <a:ext cx="112079" cy="129731"/>
                </a:xfrm>
                <a:custGeom>
                  <a:avLst/>
                  <a:gdLst>
                    <a:gd name="connsiteX0" fmla="*/ 3991 w 112079"/>
                    <a:gd name="connsiteY0" fmla="*/ 356 h 129731"/>
                    <a:gd name="connsiteX1" fmla="*/ 8330 w 112079"/>
                    <a:gd name="connsiteY1" fmla="*/ 13767 h 129731"/>
                    <a:gd name="connsiteX2" fmla="*/ 77760 w 112079"/>
                    <a:gd name="connsiteY2" fmla="*/ 129732 h 129731"/>
                    <a:gd name="connsiteX3" fmla="*/ 112080 w 112079"/>
                    <a:gd name="connsiteY3" fmla="*/ 127759 h 129731"/>
                    <a:gd name="connsiteX4" fmla="*/ 3991 w 112079"/>
                    <a:gd name="connsiteY4" fmla="*/ 356 h 12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79" h="129731">
                      <a:moveTo>
                        <a:pt x="3991" y="356"/>
                      </a:moveTo>
                      <a:cubicBezTo>
                        <a:pt x="-7054" y="4695"/>
                        <a:pt x="8330" y="13767"/>
                        <a:pt x="8330" y="13767"/>
                      </a:cubicBezTo>
                      <a:cubicBezTo>
                        <a:pt x="40284" y="32305"/>
                        <a:pt x="77760" y="129732"/>
                        <a:pt x="77760" y="129732"/>
                      </a:cubicBezTo>
                      <a:cubicBezTo>
                        <a:pt x="85255" y="126182"/>
                        <a:pt x="112080" y="127759"/>
                        <a:pt x="112080" y="127759"/>
                      </a:cubicBezTo>
                      <a:cubicBezTo>
                        <a:pt x="105768" y="30925"/>
                        <a:pt x="15234" y="-3983"/>
                        <a:pt x="3991" y="356"/>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custDataLst>
                    <p:tags r:id="rId94"/>
                  </p:custDataLst>
                </p:nvPr>
              </p:nvSpPr>
              <p:spPr>
                <a:xfrm>
                  <a:off x="6071733" y="2270816"/>
                  <a:ext cx="252863" cy="363869"/>
                </a:xfrm>
                <a:custGeom>
                  <a:avLst/>
                  <a:gdLst>
                    <a:gd name="connsiteX0" fmla="*/ 251089 w 252863"/>
                    <a:gd name="connsiteY0" fmla="*/ 150281 h 363869"/>
                    <a:gd name="connsiteX1" fmla="*/ 209668 w 252863"/>
                    <a:gd name="connsiteY1" fmla="*/ 190711 h 363869"/>
                    <a:gd name="connsiteX2" fmla="*/ 146551 w 252863"/>
                    <a:gd name="connsiteY2" fmla="*/ 153634 h 363869"/>
                    <a:gd name="connsiteX3" fmla="*/ 194875 w 252863"/>
                    <a:gd name="connsiteY3" fmla="*/ 113598 h 363869"/>
                    <a:gd name="connsiteX4" fmla="*/ 250892 w 252863"/>
                    <a:gd name="connsiteY4" fmla="*/ 145942 h 363869"/>
                    <a:gd name="connsiteX5" fmla="*/ 250103 w 252863"/>
                    <a:gd name="connsiteY5" fmla="*/ 134109 h 363869"/>
                    <a:gd name="connsiteX6" fmla="*/ 201187 w 252863"/>
                    <a:gd name="connsiteY6" fmla="*/ 108273 h 363869"/>
                    <a:gd name="connsiteX7" fmla="*/ 236493 w 252863"/>
                    <a:gd name="connsiteY7" fmla="*/ 77507 h 363869"/>
                    <a:gd name="connsiteX8" fmla="*/ 231167 w 252863"/>
                    <a:gd name="connsiteY8" fmla="*/ 67449 h 363869"/>
                    <a:gd name="connsiteX9" fmla="*/ 194480 w 252863"/>
                    <a:gd name="connsiteY9" fmla="*/ 104132 h 363869"/>
                    <a:gd name="connsiteX10" fmla="*/ 143592 w 252863"/>
                    <a:gd name="connsiteY10" fmla="*/ 67843 h 363869"/>
                    <a:gd name="connsiteX11" fmla="*/ 179490 w 252863"/>
                    <a:gd name="connsiteY11" fmla="*/ 36486 h 363869"/>
                    <a:gd name="connsiteX12" fmla="*/ 224067 w 252863"/>
                    <a:gd name="connsiteY12" fmla="*/ 55616 h 363869"/>
                    <a:gd name="connsiteX13" fmla="*/ 217163 w 252863"/>
                    <a:gd name="connsiteY13" fmla="*/ 45163 h 363869"/>
                    <a:gd name="connsiteX14" fmla="*/ 187774 w 252863"/>
                    <a:gd name="connsiteY14" fmla="*/ 28794 h 363869"/>
                    <a:gd name="connsiteX15" fmla="*/ 194875 w 252863"/>
                    <a:gd name="connsiteY15" fmla="*/ 22088 h 363869"/>
                    <a:gd name="connsiteX16" fmla="*/ 186788 w 252863"/>
                    <a:gd name="connsiteY16" fmla="*/ 15778 h 363869"/>
                    <a:gd name="connsiteX17" fmla="*/ 181265 w 252863"/>
                    <a:gd name="connsiteY17" fmla="*/ 23864 h 363869"/>
                    <a:gd name="connsiteX18" fmla="*/ 159766 w 252863"/>
                    <a:gd name="connsiteY18" fmla="*/ 4930 h 363869"/>
                    <a:gd name="connsiteX19" fmla="*/ 145367 w 252863"/>
                    <a:gd name="connsiteY19" fmla="*/ 2761 h 363869"/>
                    <a:gd name="connsiteX20" fmla="*/ 173770 w 252863"/>
                    <a:gd name="connsiteY20" fmla="*/ 32344 h 363869"/>
                    <a:gd name="connsiteX21" fmla="*/ 138267 w 252863"/>
                    <a:gd name="connsiteY21" fmla="*/ 63504 h 363869"/>
                    <a:gd name="connsiteX22" fmla="*/ 88562 w 252863"/>
                    <a:gd name="connsiteY22" fmla="*/ 21497 h 363869"/>
                    <a:gd name="connsiteX23" fmla="*/ 116767 w 252863"/>
                    <a:gd name="connsiteY23" fmla="*/ 0 h 363869"/>
                    <a:gd name="connsiteX24" fmla="*/ 101382 w 252863"/>
                    <a:gd name="connsiteY24" fmla="*/ 3550 h 363869"/>
                    <a:gd name="connsiteX25" fmla="*/ 82842 w 252863"/>
                    <a:gd name="connsiteY25" fmla="*/ 16369 h 363869"/>
                    <a:gd name="connsiteX26" fmla="*/ 75544 w 252863"/>
                    <a:gd name="connsiteY26" fmla="*/ 9664 h 363869"/>
                    <a:gd name="connsiteX27" fmla="*/ 67260 w 252863"/>
                    <a:gd name="connsiteY27" fmla="*/ 14003 h 363869"/>
                    <a:gd name="connsiteX28" fmla="*/ 74163 w 252863"/>
                    <a:gd name="connsiteY28" fmla="*/ 22286 h 363869"/>
                    <a:gd name="connsiteX29" fmla="*/ 28403 w 252863"/>
                    <a:gd name="connsiteY29" fmla="*/ 54038 h 363869"/>
                    <a:gd name="connsiteX30" fmla="*/ 26825 w 252863"/>
                    <a:gd name="connsiteY30" fmla="*/ 52263 h 363869"/>
                    <a:gd name="connsiteX31" fmla="*/ 20513 w 252863"/>
                    <a:gd name="connsiteY31" fmla="*/ 59363 h 363869"/>
                    <a:gd name="connsiteX32" fmla="*/ 21499 w 252863"/>
                    <a:gd name="connsiteY32" fmla="*/ 60743 h 363869"/>
                    <a:gd name="connsiteX33" fmla="*/ 16766 w 252863"/>
                    <a:gd name="connsiteY33" fmla="*/ 69421 h 363869"/>
                    <a:gd name="connsiteX34" fmla="*/ 25247 w 252863"/>
                    <a:gd name="connsiteY34" fmla="*/ 65477 h 363869"/>
                    <a:gd name="connsiteX35" fmla="*/ 74163 w 252863"/>
                    <a:gd name="connsiteY35" fmla="*/ 108865 h 363869"/>
                    <a:gd name="connsiteX36" fmla="*/ 10257 w 252863"/>
                    <a:gd name="connsiteY36" fmla="*/ 149098 h 363869"/>
                    <a:gd name="connsiteX37" fmla="*/ 1972 w 252863"/>
                    <a:gd name="connsiteY37" fmla="*/ 137856 h 363869"/>
                    <a:gd name="connsiteX38" fmla="*/ 197 w 252863"/>
                    <a:gd name="connsiteY38" fmla="*/ 155014 h 363869"/>
                    <a:gd name="connsiteX39" fmla="*/ 0 w 252863"/>
                    <a:gd name="connsiteY39" fmla="*/ 164283 h 363869"/>
                    <a:gd name="connsiteX40" fmla="*/ 7101 w 252863"/>
                    <a:gd name="connsiteY40" fmla="*/ 161128 h 363869"/>
                    <a:gd name="connsiteX41" fmla="*/ 59173 w 252863"/>
                    <a:gd name="connsiteY41" fmla="*/ 203530 h 363869"/>
                    <a:gd name="connsiteX42" fmla="*/ 4142 w 252863"/>
                    <a:gd name="connsiteY42" fmla="*/ 240213 h 363869"/>
                    <a:gd name="connsiteX43" fmla="*/ 6509 w 252863"/>
                    <a:gd name="connsiteY43" fmla="*/ 249876 h 363869"/>
                    <a:gd name="connsiteX44" fmla="*/ 4339 w 252863"/>
                    <a:gd name="connsiteY44" fmla="*/ 247904 h 363869"/>
                    <a:gd name="connsiteX45" fmla="*/ 7101 w 252863"/>
                    <a:gd name="connsiteY45" fmla="*/ 262104 h 363869"/>
                    <a:gd name="connsiteX46" fmla="*/ 52269 w 252863"/>
                    <a:gd name="connsiteY46" fmla="*/ 300562 h 363869"/>
                    <a:gd name="connsiteX47" fmla="*/ 26825 w 252863"/>
                    <a:gd name="connsiteY47" fmla="*/ 316537 h 363869"/>
                    <a:gd name="connsiteX48" fmla="*/ 30967 w 252863"/>
                    <a:gd name="connsiteY48" fmla="*/ 325806 h 363869"/>
                    <a:gd name="connsiteX49" fmla="*/ 64893 w 252863"/>
                    <a:gd name="connsiteY49" fmla="*/ 309437 h 363869"/>
                    <a:gd name="connsiteX50" fmla="*/ 115189 w 252863"/>
                    <a:gd name="connsiteY50" fmla="*/ 343555 h 363869"/>
                    <a:gd name="connsiteX51" fmla="*/ 88364 w 252863"/>
                    <a:gd name="connsiteY51" fmla="*/ 361897 h 363869"/>
                    <a:gd name="connsiteX52" fmla="*/ 98818 w 252863"/>
                    <a:gd name="connsiteY52" fmla="*/ 363869 h 363869"/>
                    <a:gd name="connsiteX53" fmla="*/ 120712 w 252863"/>
                    <a:gd name="connsiteY53" fmla="*/ 347303 h 363869"/>
                    <a:gd name="connsiteX54" fmla="*/ 146156 w 252863"/>
                    <a:gd name="connsiteY54" fmla="*/ 363672 h 363869"/>
                    <a:gd name="connsiteX55" fmla="*/ 162922 w 252863"/>
                    <a:gd name="connsiteY55" fmla="*/ 360911 h 363869"/>
                    <a:gd name="connsiteX56" fmla="*/ 127221 w 252863"/>
                    <a:gd name="connsiteY56" fmla="*/ 342372 h 363869"/>
                    <a:gd name="connsiteX57" fmla="*/ 191916 w 252863"/>
                    <a:gd name="connsiteY57" fmla="*/ 291884 h 363869"/>
                    <a:gd name="connsiteX58" fmla="*/ 224264 w 252863"/>
                    <a:gd name="connsiteY58" fmla="*/ 308845 h 363869"/>
                    <a:gd name="connsiteX59" fmla="*/ 228603 w 252863"/>
                    <a:gd name="connsiteY59" fmla="*/ 301745 h 363869"/>
                    <a:gd name="connsiteX60" fmla="*/ 200200 w 252863"/>
                    <a:gd name="connsiteY60" fmla="*/ 285179 h 363869"/>
                    <a:gd name="connsiteX61" fmla="*/ 246355 w 252863"/>
                    <a:gd name="connsiteY61" fmla="*/ 243960 h 363869"/>
                    <a:gd name="connsiteX62" fmla="*/ 247341 w 252863"/>
                    <a:gd name="connsiteY62" fmla="*/ 233902 h 363869"/>
                    <a:gd name="connsiteX63" fmla="*/ 192508 w 252863"/>
                    <a:gd name="connsiteY63" fmla="*/ 280445 h 363869"/>
                    <a:gd name="connsiteX64" fmla="*/ 147537 w 252863"/>
                    <a:gd name="connsiteY64" fmla="*/ 252835 h 363869"/>
                    <a:gd name="connsiteX65" fmla="*/ 212232 w 252863"/>
                    <a:gd name="connsiteY65" fmla="*/ 200769 h 363869"/>
                    <a:gd name="connsiteX66" fmla="*/ 250300 w 252863"/>
                    <a:gd name="connsiteY66" fmla="*/ 219307 h 363869"/>
                    <a:gd name="connsiteX67" fmla="*/ 250103 w 252863"/>
                    <a:gd name="connsiteY67" fmla="*/ 207080 h 363869"/>
                    <a:gd name="connsiteX68" fmla="*/ 219136 w 252863"/>
                    <a:gd name="connsiteY68" fmla="*/ 195050 h 363869"/>
                    <a:gd name="connsiteX69" fmla="*/ 252864 w 252863"/>
                    <a:gd name="connsiteY69" fmla="*/ 165664 h 363869"/>
                    <a:gd name="connsiteX70" fmla="*/ 251089 w 252863"/>
                    <a:gd name="connsiteY70" fmla="*/ 150281 h 363869"/>
                    <a:gd name="connsiteX71" fmla="*/ 187971 w 252863"/>
                    <a:gd name="connsiteY71" fmla="*/ 109259 h 363869"/>
                    <a:gd name="connsiteX72" fmla="*/ 138069 w 252863"/>
                    <a:gd name="connsiteY72" fmla="*/ 147717 h 363869"/>
                    <a:gd name="connsiteX73" fmla="*/ 89350 w 252863"/>
                    <a:gd name="connsiteY73" fmla="*/ 110245 h 363869"/>
                    <a:gd name="connsiteX74" fmla="*/ 135308 w 252863"/>
                    <a:gd name="connsiteY74" fmla="*/ 74352 h 363869"/>
                    <a:gd name="connsiteX75" fmla="*/ 187971 w 252863"/>
                    <a:gd name="connsiteY75" fmla="*/ 109259 h 363869"/>
                    <a:gd name="connsiteX76" fmla="*/ 34123 w 252863"/>
                    <a:gd name="connsiteY76" fmla="*/ 59955 h 363869"/>
                    <a:gd name="connsiteX77" fmla="*/ 79488 w 252863"/>
                    <a:gd name="connsiteY77" fmla="*/ 28202 h 363869"/>
                    <a:gd name="connsiteX78" fmla="*/ 129391 w 252863"/>
                    <a:gd name="connsiteY78" fmla="*/ 70210 h 363869"/>
                    <a:gd name="connsiteX79" fmla="*/ 81658 w 252863"/>
                    <a:gd name="connsiteY79" fmla="*/ 103737 h 363869"/>
                    <a:gd name="connsiteX80" fmla="*/ 34123 w 252863"/>
                    <a:gd name="connsiteY80" fmla="*/ 59955 h 363869"/>
                    <a:gd name="connsiteX81" fmla="*/ 16568 w 252863"/>
                    <a:gd name="connsiteY81" fmla="*/ 156395 h 363869"/>
                    <a:gd name="connsiteX82" fmla="*/ 82250 w 252863"/>
                    <a:gd name="connsiteY82" fmla="*/ 115570 h 363869"/>
                    <a:gd name="connsiteX83" fmla="*/ 100791 w 252863"/>
                    <a:gd name="connsiteY83" fmla="*/ 130165 h 363869"/>
                    <a:gd name="connsiteX84" fmla="*/ 130771 w 252863"/>
                    <a:gd name="connsiteY84" fmla="*/ 153239 h 363869"/>
                    <a:gd name="connsiteX85" fmla="*/ 66470 w 252863"/>
                    <a:gd name="connsiteY85" fmla="*/ 198402 h 363869"/>
                    <a:gd name="connsiteX86" fmla="*/ 16568 w 252863"/>
                    <a:gd name="connsiteY86" fmla="*/ 156395 h 363869"/>
                    <a:gd name="connsiteX87" fmla="*/ 60948 w 252863"/>
                    <a:gd name="connsiteY87" fmla="*/ 294645 h 363869"/>
                    <a:gd name="connsiteX88" fmla="*/ 7692 w 252863"/>
                    <a:gd name="connsiteY88" fmla="*/ 251257 h 363869"/>
                    <a:gd name="connsiteX89" fmla="*/ 69824 w 252863"/>
                    <a:gd name="connsiteY89" fmla="*/ 211813 h 363869"/>
                    <a:gd name="connsiteX90" fmla="*/ 126038 w 252863"/>
                    <a:gd name="connsiteY90" fmla="*/ 251651 h 363869"/>
                    <a:gd name="connsiteX91" fmla="*/ 60948 w 252863"/>
                    <a:gd name="connsiteY91" fmla="*/ 294645 h 363869"/>
                    <a:gd name="connsiteX92" fmla="*/ 183829 w 252863"/>
                    <a:gd name="connsiteY92" fmla="*/ 287151 h 363869"/>
                    <a:gd name="connsiteX93" fmla="*/ 121304 w 252863"/>
                    <a:gd name="connsiteY93" fmla="*/ 338428 h 363869"/>
                    <a:gd name="connsiteX94" fmla="*/ 73374 w 252863"/>
                    <a:gd name="connsiteY94" fmla="*/ 304112 h 363869"/>
                    <a:gd name="connsiteX95" fmla="*/ 138267 w 252863"/>
                    <a:gd name="connsiteY95" fmla="*/ 259343 h 363869"/>
                    <a:gd name="connsiteX96" fmla="*/ 183829 w 252863"/>
                    <a:gd name="connsiteY96" fmla="*/ 287151 h 363869"/>
                    <a:gd name="connsiteX97" fmla="*/ 135308 w 252863"/>
                    <a:gd name="connsiteY97" fmla="*/ 245340 h 363869"/>
                    <a:gd name="connsiteX98" fmla="*/ 77516 w 252863"/>
                    <a:gd name="connsiteY98" fmla="*/ 206488 h 363869"/>
                    <a:gd name="connsiteX99" fmla="*/ 139647 w 252863"/>
                    <a:gd name="connsiteY99" fmla="*/ 159156 h 363869"/>
                    <a:gd name="connsiteX100" fmla="*/ 202962 w 252863"/>
                    <a:gd name="connsiteY100" fmla="*/ 196036 h 363869"/>
                    <a:gd name="connsiteX101" fmla="*/ 135308 w 252863"/>
                    <a:gd name="connsiteY101" fmla="*/ 245340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863" h="363869">
                      <a:moveTo>
                        <a:pt x="251089" y="150281"/>
                      </a:moveTo>
                      <a:cubicBezTo>
                        <a:pt x="244383" y="160734"/>
                        <a:pt x="229195" y="174933"/>
                        <a:pt x="209668" y="190711"/>
                      </a:cubicBezTo>
                      <a:cubicBezTo>
                        <a:pt x="187774" y="180061"/>
                        <a:pt x="166472" y="167242"/>
                        <a:pt x="146551" y="153634"/>
                      </a:cubicBezTo>
                      <a:cubicBezTo>
                        <a:pt x="164500" y="139237"/>
                        <a:pt x="181068" y="125431"/>
                        <a:pt x="194875" y="113598"/>
                      </a:cubicBezTo>
                      <a:cubicBezTo>
                        <a:pt x="226434" y="132926"/>
                        <a:pt x="250892" y="145942"/>
                        <a:pt x="250892" y="145942"/>
                      </a:cubicBezTo>
                      <a:lnTo>
                        <a:pt x="250103" y="134109"/>
                      </a:lnTo>
                      <a:cubicBezTo>
                        <a:pt x="233929" y="127403"/>
                        <a:pt x="217360" y="118331"/>
                        <a:pt x="201187" y="108273"/>
                      </a:cubicBezTo>
                      <a:cubicBezTo>
                        <a:pt x="222686" y="89932"/>
                        <a:pt x="236493" y="77507"/>
                        <a:pt x="236493" y="77507"/>
                      </a:cubicBezTo>
                      <a:lnTo>
                        <a:pt x="231167" y="67449"/>
                      </a:lnTo>
                      <a:cubicBezTo>
                        <a:pt x="225053" y="76718"/>
                        <a:pt x="211640" y="89537"/>
                        <a:pt x="194480" y="104132"/>
                      </a:cubicBezTo>
                      <a:cubicBezTo>
                        <a:pt x="176531" y="92693"/>
                        <a:pt x="159174" y="80071"/>
                        <a:pt x="143592" y="67843"/>
                      </a:cubicBezTo>
                      <a:cubicBezTo>
                        <a:pt x="158188" y="55616"/>
                        <a:pt x="170417" y="44572"/>
                        <a:pt x="179490" y="36486"/>
                      </a:cubicBezTo>
                      <a:cubicBezTo>
                        <a:pt x="202567" y="51671"/>
                        <a:pt x="224067" y="55616"/>
                        <a:pt x="224067" y="55616"/>
                      </a:cubicBezTo>
                      <a:lnTo>
                        <a:pt x="217163" y="45163"/>
                      </a:lnTo>
                      <a:cubicBezTo>
                        <a:pt x="210260" y="43980"/>
                        <a:pt x="198622" y="36683"/>
                        <a:pt x="187774" y="28794"/>
                      </a:cubicBezTo>
                      <a:cubicBezTo>
                        <a:pt x="192311" y="24455"/>
                        <a:pt x="194875" y="22088"/>
                        <a:pt x="194875" y="22088"/>
                      </a:cubicBezTo>
                      <a:lnTo>
                        <a:pt x="186788" y="15778"/>
                      </a:lnTo>
                      <a:cubicBezTo>
                        <a:pt x="185407" y="18341"/>
                        <a:pt x="183632" y="21102"/>
                        <a:pt x="181265" y="23864"/>
                      </a:cubicBezTo>
                      <a:cubicBezTo>
                        <a:pt x="169233" y="14594"/>
                        <a:pt x="159569" y="5917"/>
                        <a:pt x="159766" y="4930"/>
                      </a:cubicBezTo>
                      <a:lnTo>
                        <a:pt x="145367" y="2761"/>
                      </a:lnTo>
                      <a:cubicBezTo>
                        <a:pt x="153651" y="15383"/>
                        <a:pt x="163711" y="25047"/>
                        <a:pt x="173770" y="32344"/>
                      </a:cubicBezTo>
                      <a:cubicBezTo>
                        <a:pt x="164697" y="41810"/>
                        <a:pt x="152271" y="52460"/>
                        <a:pt x="138267" y="63504"/>
                      </a:cubicBezTo>
                      <a:cubicBezTo>
                        <a:pt x="117359" y="46938"/>
                        <a:pt x="99804" y="31555"/>
                        <a:pt x="88562" y="21497"/>
                      </a:cubicBezTo>
                      <a:cubicBezTo>
                        <a:pt x="104538" y="9467"/>
                        <a:pt x="116767" y="0"/>
                        <a:pt x="116767" y="0"/>
                      </a:cubicBezTo>
                      <a:lnTo>
                        <a:pt x="101382" y="3550"/>
                      </a:lnTo>
                      <a:lnTo>
                        <a:pt x="82842" y="16369"/>
                      </a:lnTo>
                      <a:cubicBezTo>
                        <a:pt x="78305" y="12030"/>
                        <a:pt x="75544" y="9664"/>
                        <a:pt x="75544" y="9664"/>
                      </a:cubicBezTo>
                      <a:lnTo>
                        <a:pt x="67260" y="14003"/>
                      </a:lnTo>
                      <a:cubicBezTo>
                        <a:pt x="69232" y="16764"/>
                        <a:pt x="71599" y="19525"/>
                        <a:pt x="74163" y="22286"/>
                      </a:cubicBezTo>
                      <a:lnTo>
                        <a:pt x="28403" y="54038"/>
                      </a:lnTo>
                      <a:cubicBezTo>
                        <a:pt x="27417" y="52855"/>
                        <a:pt x="26825" y="52263"/>
                        <a:pt x="26825" y="52263"/>
                      </a:cubicBezTo>
                      <a:lnTo>
                        <a:pt x="20513" y="59363"/>
                      </a:lnTo>
                      <a:cubicBezTo>
                        <a:pt x="20710" y="59757"/>
                        <a:pt x="21105" y="60349"/>
                        <a:pt x="21499" y="60743"/>
                      </a:cubicBezTo>
                      <a:lnTo>
                        <a:pt x="16766" y="69421"/>
                      </a:lnTo>
                      <a:cubicBezTo>
                        <a:pt x="18935" y="68829"/>
                        <a:pt x="21697" y="67449"/>
                        <a:pt x="25247" y="65477"/>
                      </a:cubicBezTo>
                      <a:cubicBezTo>
                        <a:pt x="35306" y="76718"/>
                        <a:pt x="56608" y="94665"/>
                        <a:pt x="74163" y="108865"/>
                      </a:cubicBezTo>
                      <a:cubicBezTo>
                        <a:pt x="47535" y="126417"/>
                        <a:pt x="23275" y="141406"/>
                        <a:pt x="10257" y="149098"/>
                      </a:cubicBezTo>
                      <a:cubicBezTo>
                        <a:pt x="6903" y="145153"/>
                        <a:pt x="4142" y="141406"/>
                        <a:pt x="1972" y="137856"/>
                      </a:cubicBezTo>
                      <a:lnTo>
                        <a:pt x="197" y="155014"/>
                      </a:lnTo>
                      <a:lnTo>
                        <a:pt x="0" y="164283"/>
                      </a:lnTo>
                      <a:cubicBezTo>
                        <a:pt x="2367" y="163297"/>
                        <a:pt x="4734" y="162114"/>
                        <a:pt x="7101" y="161128"/>
                      </a:cubicBezTo>
                      <a:cubicBezTo>
                        <a:pt x="16371" y="169214"/>
                        <a:pt x="34517" y="184597"/>
                        <a:pt x="59173" y="203530"/>
                      </a:cubicBezTo>
                      <a:cubicBezTo>
                        <a:pt x="27417" y="225224"/>
                        <a:pt x="4142" y="240213"/>
                        <a:pt x="4142" y="240213"/>
                      </a:cubicBezTo>
                      <a:lnTo>
                        <a:pt x="6509" y="249876"/>
                      </a:lnTo>
                      <a:cubicBezTo>
                        <a:pt x="5128" y="248693"/>
                        <a:pt x="4339" y="247904"/>
                        <a:pt x="4339" y="247904"/>
                      </a:cubicBezTo>
                      <a:cubicBezTo>
                        <a:pt x="4339" y="247904"/>
                        <a:pt x="6509" y="260526"/>
                        <a:pt x="7101" y="262104"/>
                      </a:cubicBezTo>
                      <a:cubicBezTo>
                        <a:pt x="9862" y="268612"/>
                        <a:pt x="29192" y="283798"/>
                        <a:pt x="52269" y="300562"/>
                      </a:cubicBezTo>
                      <a:cubicBezTo>
                        <a:pt x="36687" y="310423"/>
                        <a:pt x="26825" y="316537"/>
                        <a:pt x="26825" y="316537"/>
                      </a:cubicBezTo>
                      <a:lnTo>
                        <a:pt x="30967" y="325806"/>
                      </a:lnTo>
                      <a:cubicBezTo>
                        <a:pt x="41026" y="322256"/>
                        <a:pt x="52466" y="316537"/>
                        <a:pt x="64893" y="309437"/>
                      </a:cubicBezTo>
                      <a:cubicBezTo>
                        <a:pt x="82250" y="321467"/>
                        <a:pt x="100396" y="333694"/>
                        <a:pt x="115189" y="343555"/>
                      </a:cubicBezTo>
                      <a:cubicBezTo>
                        <a:pt x="101382" y="354205"/>
                        <a:pt x="91323" y="361305"/>
                        <a:pt x="88364" y="361897"/>
                      </a:cubicBezTo>
                      <a:lnTo>
                        <a:pt x="98818" y="363869"/>
                      </a:lnTo>
                      <a:cubicBezTo>
                        <a:pt x="98818" y="363869"/>
                        <a:pt x="107497" y="357361"/>
                        <a:pt x="120712" y="347303"/>
                      </a:cubicBezTo>
                      <a:cubicBezTo>
                        <a:pt x="135702" y="357164"/>
                        <a:pt x="146156" y="363672"/>
                        <a:pt x="146156" y="363672"/>
                      </a:cubicBezTo>
                      <a:lnTo>
                        <a:pt x="162922" y="360911"/>
                      </a:lnTo>
                      <a:cubicBezTo>
                        <a:pt x="153257" y="357558"/>
                        <a:pt x="140831" y="350853"/>
                        <a:pt x="127221" y="342372"/>
                      </a:cubicBezTo>
                      <a:cubicBezTo>
                        <a:pt x="145564" y="328370"/>
                        <a:pt x="169825" y="309634"/>
                        <a:pt x="191916" y="291884"/>
                      </a:cubicBezTo>
                      <a:cubicBezTo>
                        <a:pt x="202567" y="297801"/>
                        <a:pt x="213218" y="303520"/>
                        <a:pt x="224264" y="308845"/>
                      </a:cubicBezTo>
                      <a:lnTo>
                        <a:pt x="228603" y="301745"/>
                      </a:lnTo>
                      <a:cubicBezTo>
                        <a:pt x="228603" y="301745"/>
                        <a:pt x="217558" y="295434"/>
                        <a:pt x="200200" y="285179"/>
                      </a:cubicBezTo>
                      <a:cubicBezTo>
                        <a:pt x="221502" y="267823"/>
                        <a:pt x="239649" y="252243"/>
                        <a:pt x="246355" y="243960"/>
                      </a:cubicBezTo>
                      <a:lnTo>
                        <a:pt x="247341" y="233902"/>
                      </a:lnTo>
                      <a:cubicBezTo>
                        <a:pt x="247341" y="233902"/>
                        <a:pt x="222489" y="255201"/>
                        <a:pt x="192508" y="280445"/>
                      </a:cubicBezTo>
                      <a:cubicBezTo>
                        <a:pt x="179490" y="272754"/>
                        <a:pt x="164105" y="263287"/>
                        <a:pt x="147537" y="252835"/>
                      </a:cubicBezTo>
                      <a:cubicBezTo>
                        <a:pt x="171403" y="234493"/>
                        <a:pt x="194086" y="215955"/>
                        <a:pt x="212232" y="200769"/>
                      </a:cubicBezTo>
                      <a:cubicBezTo>
                        <a:pt x="234520" y="212208"/>
                        <a:pt x="250300" y="219307"/>
                        <a:pt x="250300" y="219307"/>
                      </a:cubicBezTo>
                      <a:lnTo>
                        <a:pt x="250103" y="207080"/>
                      </a:lnTo>
                      <a:cubicBezTo>
                        <a:pt x="239846" y="203727"/>
                        <a:pt x="229392" y="199586"/>
                        <a:pt x="219136" y="195050"/>
                      </a:cubicBezTo>
                      <a:cubicBezTo>
                        <a:pt x="239649" y="177497"/>
                        <a:pt x="252864" y="165664"/>
                        <a:pt x="252864" y="165664"/>
                      </a:cubicBezTo>
                      <a:lnTo>
                        <a:pt x="251089" y="150281"/>
                      </a:lnTo>
                      <a:close/>
                      <a:moveTo>
                        <a:pt x="187971" y="109259"/>
                      </a:moveTo>
                      <a:cubicBezTo>
                        <a:pt x="173178" y="121487"/>
                        <a:pt x="155821" y="134701"/>
                        <a:pt x="138069" y="147717"/>
                      </a:cubicBezTo>
                      <a:cubicBezTo>
                        <a:pt x="120317" y="135292"/>
                        <a:pt x="103946" y="122276"/>
                        <a:pt x="89350" y="110245"/>
                      </a:cubicBezTo>
                      <a:cubicBezTo>
                        <a:pt x="105722" y="98215"/>
                        <a:pt x="121304" y="85987"/>
                        <a:pt x="135308" y="74352"/>
                      </a:cubicBezTo>
                      <a:cubicBezTo>
                        <a:pt x="152862" y="86974"/>
                        <a:pt x="171206" y="98807"/>
                        <a:pt x="187971" y="109259"/>
                      </a:cubicBezTo>
                      <a:close/>
                      <a:moveTo>
                        <a:pt x="34123" y="59955"/>
                      </a:moveTo>
                      <a:cubicBezTo>
                        <a:pt x="47141" y="51671"/>
                        <a:pt x="64301" y="39444"/>
                        <a:pt x="79488" y="28202"/>
                      </a:cubicBezTo>
                      <a:cubicBezTo>
                        <a:pt x="92901" y="42008"/>
                        <a:pt x="110455" y="56405"/>
                        <a:pt x="129391" y="70210"/>
                      </a:cubicBezTo>
                      <a:cubicBezTo>
                        <a:pt x="114203" y="81649"/>
                        <a:pt x="97832" y="93087"/>
                        <a:pt x="81658" y="103737"/>
                      </a:cubicBezTo>
                      <a:cubicBezTo>
                        <a:pt x="59764" y="85199"/>
                        <a:pt x="43196" y="69027"/>
                        <a:pt x="34123" y="59955"/>
                      </a:cubicBezTo>
                      <a:close/>
                      <a:moveTo>
                        <a:pt x="16568" y="156395"/>
                      </a:moveTo>
                      <a:cubicBezTo>
                        <a:pt x="38265" y="145350"/>
                        <a:pt x="60750" y="130953"/>
                        <a:pt x="82250" y="115570"/>
                      </a:cubicBezTo>
                      <a:cubicBezTo>
                        <a:pt x="93098" y="124248"/>
                        <a:pt x="100791" y="130165"/>
                        <a:pt x="100791" y="130165"/>
                      </a:cubicBezTo>
                      <a:cubicBezTo>
                        <a:pt x="109666" y="138053"/>
                        <a:pt x="119923" y="145745"/>
                        <a:pt x="130771" y="153239"/>
                      </a:cubicBezTo>
                      <a:cubicBezTo>
                        <a:pt x="108877" y="169214"/>
                        <a:pt x="86392" y="184991"/>
                        <a:pt x="66470" y="198402"/>
                      </a:cubicBezTo>
                      <a:cubicBezTo>
                        <a:pt x="46549" y="183611"/>
                        <a:pt x="28995" y="169214"/>
                        <a:pt x="16568" y="156395"/>
                      </a:cubicBezTo>
                      <a:close/>
                      <a:moveTo>
                        <a:pt x="60948" y="294645"/>
                      </a:moveTo>
                      <a:cubicBezTo>
                        <a:pt x="36687" y="275712"/>
                        <a:pt x="15977" y="258160"/>
                        <a:pt x="7692" y="251257"/>
                      </a:cubicBezTo>
                      <a:cubicBezTo>
                        <a:pt x="26628" y="241002"/>
                        <a:pt x="47930" y="227196"/>
                        <a:pt x="69824" y="211813"/>
                      </a:cubicBezTo>
                      <a:cubicBezTo>
                        <a:pt x="86392" y="224238"/>
                        <a:pt x="105327" y="237846"/>
                        <a:pt x="126038" y="251651"/>
                      </a:cubicBezTo>
                      <a:cubicBezTo>
                        <a:pt x="102171" y="268021"/>
                        <a:pt x="78897" y="283009"/>
                        <a:pt x="60948" y="294645"/>
                      </a:cubicBezTo>
                      <a:close/>
                      <a:moveTo>
                        <a:pt x="183829" y="287151"/>
                      </a:moveTo>
                      <a:cubicBezTo>
                        <a:pt x="162527" y="305098"/>
                        <a:pt x="139450" y="324031"/>
                        <a:pt x="121304" y="338428"/>
                      </a:cubicBezTo>
                      <a:cubicBezTo>
                        <a:pt x="105722" y="328370"/>
                        <a:pt x="89153" y="316142"/>
                        <a:pt x="73374" y="304112"/>
                      </a:cubicBezTo>
                      <a:cubicBezTo>
                        <a:pt x="93887" y="291687"/>
                        <a:pt x="116373" y="275909"/>
                        <a:pt x="138267" y="259343"/>
                      </a:cubicBezTo>
                      <a:cubicBezTo>
                        <a:pt x="152665" y="268810"/>
                        <a:pt x="168050" y="278079"/>
                        <a:pt x="183829" y="287151"/>
                      </a:cubicBezTo>
                      <a:close/>
                      <a:moveTo>
                        <a:pt x="135308" y="245340"/>
                      </a:moveTo>
                      <a:cubicBezTo>
                        <a:pt x="116175" y="233113"/>
                        <a:pt x="96057" y="219702"/>
                        <a:pt x="77516" y="206488"/>
                      </a:cubicBezTo>
                      <a:cubicBezTo>
                        <a:pt x="98621" y="191302"/>
                        <a:pt x="119726" y="175130"/>
                        <a:pt x="139647" y="159156"/>
                      </a:cubicBezTo>
                      <a:cubicBezTo>
                        <a:pt x="160949" y="173158"/>
                        <a:pt x="183632" y="185978"/>
                        <a:pt x="202962" y="196036"/>
                      </a:cubicBezTo>
                      <a:cubicBezTo>
                        <a:pt x="182646" y="212010"/>
                        <a:pt x="158780" y="229168"/>
                        <a:pt x="135308" y="24534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custDataLst>
                    <p:tags r:id="rId95"/>
                  </p:custDataLst>
                </p:nvPr>
              </p:nvSpPr>
              <p:spPr>
                <a:xfrm>
                  <a:off x="6190232" y="2144907"/>
                  <a:ext cx="129758" cy="128866"/>
                </a:xfrm>
                <a:custGeom>
                  <a:avLst/>
                  <a:gdLst>
                    <a:gd name="connsiteX0" fmla="*/ 101426 w 129758"/>
                    <a:gd name="connsiteY0" fmla="*/ 5013 h 128866"/>
                    <a:gd name="connsiteX1" fmla="*/ 438 w 129758"/>
                    <a:gd name="connsiteY1" fmla="*/ 124528 h 128866"/>
                    <a:gd name="connsiteX2" fmla="*/ 37519 w 129758"/>
                    <a:gd name="connsiteY2" fmla="*/ 128867 h 128866"/>
                    <a:gd name="connsiteX3" fmla="*/ 121347 w 129758"/>
                    <a:gd name="connsiteY3" fmla="*/ 12113 h 128866"/>
                    <a:gd name="connsiteX4" fmla="*/ 101426 w 129758"/>
                    <a:gd name="connsiteY4" fmla="*/ 5013 h 12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8" h="128866">
                      <a:moveTo>
                        <a:pt x="101426" y="5013"/>
                      </a:moveTo>
                      <a:cubicBezTo>
                        <a:pt x="88802" y="14874"/>
                        <a:pt x="-7255" y="65559"/>
                        <a:pt x="438" y="124528"/>
                      </a:cubicBezTo>
                      <a:lnTo>
                        <a:pt x="37519" y="128867"/>
                      </a:lnTo>
                      <a:cubicBezTo>
                        <a:pt x="37717" y="127486"/>
                        <a:pt x="98072" y="22960"/>
                        <a:pt x="121347" y="12113"/>
                      </a:cubicBezTo>
                      <a:cubicBezTo>
                        <a:pt x="144424" y="1069"/>
                        <a:pt x="114049" y="-4848"/>
                        <a:pt x="101426" y="5013"/>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custDataLst>
                    <p:tags r:id="rId96"/>
                  </p:custDataLst>
                </p:nvPr>
              </p:nvSpPr>
              <p:spPr>
                <a:xfrm>
                  <a:off x="6204279" y="2220856"/>
                  <a:ext cx="108888" cy="61141"/>
                </a:xfrm>
                <a:custGeom>
                  <a:avLst/>
                  <a:gdLst>
                    <a:gd name="connsiteX0" fmla="*/ 0 w 108888"/>
                    <a:gd name="connsiteY0" fmla="*/ 50946 h 61141"/>
                    <a:gd name="connsiteX1" fmla="*/ 43985 w 108888"/>
                    <a:gd name="connsiteY1" fmla="*/ 61004 h 61141"/>
                    <a:gd name="connsiteX2" fmla="*/ 103157 w 108888"/>
                    <a:gd name="connsiteY2" fmla="*/ 7558 h 61141"/>
                    <a:gd name="connsiteX3" fmla="*/ 107694 w 108888"/>
                    <a:gd name="connsiteY3" fmla="*/ 1641 h 61141"/>
                    <a:gd name="connsiteX4" fmla="*/ 0 w 108888"/>
                    <a:gd name="connsiteY4" fmla="*/ 50946 h 6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8" h="61141">
                      <a:moveTo>
                        <a:pt x="0" y="50946"/>
                      </a:moveTo>
                      <a:cubicBezTo>
                        <a:pt x="0" y="50946"/>
                        <a:pt x="27811" y="52129"/>
                        <a:pt x="43985" y="61004"/>
                      </a:cubicBezTo>
                      <a:cubicBezTo>
                        <a:pt x="49310" y="63962"/>
                        <a:pt x="72585" y="18405"/>
                        <a:pt x="103157" y="7558"/>
                      </a:cubicBezTo>
                      <a:cubicBezTo>
                        <a:pt x="103157" y="7558"/>
                        <a:pt x="112033" y="5191"/>
                        <a:pt x="107694" y="1641"/>
                      </a:cubicBezTo>
                      <a:cubicBezTo>
                        <a:pt x="103552" y="-2303"/>
                        <a:pt x="40829" y="-3487"/>
                        <a:pt x="0" y="509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custDataLst>
                    <p:tags r:id="rId97"/>
                  </p:custDataLst>
                </p:nvPr>
              </p:nvSpPr>
              <p:spPr>
                <a:xfrm>
                  <a:off x="6056297" y="2171789"/>
                  <a:ext cx="141078" cy="105140"/>
                </a:xfrm>
                <a:custGeom>
                  <a:avLst/>
                  <a:gdLst>
                    <a:gd name="connsiteX0" fmla="*/ 9124 w 141078"/>
                    <a:gd name="connsiteY0" fmla="*/ 615 h 105140"/>
                    <a:gd name="connsiteX1" fmla="*/ 3207 w 141078"/>
                    <a:gd name="connsiteY1" fmla="*/ 6334 h 105140"/>
                    <a:gd name="connsiteX2" fmla="*/ 101433 w 141078"/>
                    <a:gd name="connsiteY2" fmla="*/ 105141 h 105140"/>
                    <a:gd name="connsiteX3" fmla="*/ 141079 w 141078"/>
                    <a:gd name="connsiteY3" fmla="*/ 98238 h 105140"/>
                    <a:gd name="connsiteX4" fmla="*/ 9124 w 141078"/>
                    <a:gd name="connsiteY4" fmla="*/ 615 h 1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78" h="105140">
                      <a:moveTo>
                        <a:pt x="9124" y="615"/>
                      </a:moveTo>
                      <a:cubicBezTo>
                        <a:pt x="-7050" y="-2343"/>
                        <a:pt x="3207" y="6334"/>
                        <a:pt x="3207" y="6334"/>
                      </a:cubicBezTo>
                      <a:cubicBezTo>
                        <a:pt x="24114" y="10673"/>
                        <a:pt x="101433" y="105141"/>
                        <a:pt x="101433" y="105141"/>
                      </a:cubicBezTo>
                      <a:lnTo>
                        <a:pt x="141079" y="98238"/>
                      </a:lnTo>
                      <a:cubicBezTo>
                        <a:pt x="120960" y="34537"/>
                        <a:pt x="25298" y="3573"/>
                        <a:pt x="9124" y="61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custDataLst>
                    <p:tags r:id="rId98"/>
                  </p:custDataLst>
                </p:nvPr>
              </p:nvSpPr>
              <p:spPr>
                <a:xfrm>
                  <a:off x="6082778" y="2221173"/>
                  <a:ext cx="105524" cy="63447"/>
                </a:xfrm>
                <a:custGeom>
                  <a:avLst/>
                  <a:gdLst>
                    <a:gd name="connsiteX0" fmla="*/ 0 w 105524"/>
                    <a:gd name="connsiteY0" fmla="*/ 3099 h 63447"/>
                    <a:gd name="connsiteX1" fmla="*/ 56214 w 105524"/>
                    <a:gd name="connsiteY1" fmla="*/ 63448 h 63447"/>
                    <a:gd name="connsiteX2" fmla="*/ 105524 w 105524"/>
                    <a:gd name="connsiteY2" fmla="*/ 49643 h 63447"/>
                    <a:gd name="connsiteX3" fmla="*/ 0 w 105524"/>
                    <a:gd name="connsiteY3" fmla="*/ 3099 h 63447"/>
                  </a:gdLst>
                  <a:ahLst/>
                  <a:cxnLst>
                    <a:cxn ang="0">
                      <a:pos x="connsiteX0" y="connsiteY0"/>
                    </a:cxn>
                    <a:cxn ang="0">
                      <a:pos x="connsiteX1" y="connsiteY1"/>
                    </a:cxn>
                    <a:cxn ang="0">
                      <a:pos x="connsiteX2" y="connsiteY2"/>
                    </a:cxn>
                    <a:cxn ang="0">
                      <a:pos x="connsiteX3" y="connsiteY3"/>
                    </a:cxn>
                  </a:cxnLst>
                  <a:rect l="l" t="t" r="r" b="b"/>
                  <a:pathLst>
                    <a:path w="105524" h="63447">
                      <a:moveTo>
                        <a:pt x="0" y="3099"/>
                      </a:moveTo>
                      <a:cubicBezTo>
                        <a:pt x="0" y="3099"/>
                        <a:pt x="55819" y="49840"/>
                        <a:pt x="56214" y="63448"/>
                      </a:cubicBezTo>
                      <a:cubicBezTo>
                        <a:pt x="56214" y="63448"/>
                        <a:pt x="100988" y="47670"/>
                        <a:pt x="105524" y="49643"/>
                      </a:cubicBezTo>
                      <a:cubicBezTo>
                        <a:pt x="105524" y="49643"/>
                        <a:pt x="42210" y="-14651"/>
                        <a:pt x="0" y="3099"/>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2" name="图形 3"/>
            <p:cNvGrpSpPr/>
            <p:nvPr/>
          </p:nvGrpSpPr>
          <p:grpSpPr>
            <a:xfrm>
              <a:off x="6021633" y="2796602"/>
              <a:ext cx="1195285" cy="1876341"/>
              <a:chOff x="6021633" y="2796602"/>
              <a:chExt cx="1195285" cy="1876341"/>
            </a:xfrm>
            <a:solidFill>
              <a:srgbClr val="3D5891"/>
            </a:solidFill>
          </p:grpSpPr>
          <p:grpSp>
            <p:nvGrpSpPr>
              <p:cNvPr id="193" name="图形 3"/>
              <p:cNvGrpSpPr/>
              <p:nvPr/>
            </p:nvGrpSpPr>
            <p:grpSpPr>
              <a:xfrm>
                <a:off x="6038990" y="2802124"/>
                <a:ext cx="321898" cy="108075"/>
                <a:chOff x="6038990" y="2802124"/>
                <a:chExt cx="321898" cy="108075"/>
              </a:xfrm>
              <a:solidFill>
                <a:srgbClr val="3D5891"/>
              </a:solidFill>
            </p:grpSpPr>
            <p:sp>
              <p:nvSpPr>
                <p:cNvPr id="194" name="任意多边形: 形状 193"/>
                <p:cNvSpPr/>
                <p:nvPr>
                  <p:custDataLst>
                    <p:tags r:id="rId99"/>
                  </p:custDataLst>
                </p:nvPr>
              </p:nvSpPr>
              <p:spPr>
                <a:xfrm>
                  <a:off x="6038990" y="2802124"/>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5 h 108075"/>
                    <a:gd name="connsiteX5" fmla="*/ 58384 w 62722"/>
                    <a:gd name="connsiteY5" fmla="*/ 16566 h 108075"/>
                    <a:gd name="connsiteX6" fmla="*/ 35898 w 62722"/>
                    <a:gd name="connsiteY6" fmla="*/ 7889 h 108075"/>
                    <a:gd name="connsiteX7" fmla="*/ 35898 w 62722"/>
                    <a:gd name="connsiteY7" fmla="*/ 2958 h 108075"/>
                    <a:gd name="connsiteX8" fmla="*/ 32939 w 62722"/>
                    <a:gd name="connsiteY8" fmla="*/ 0 h 108075"/>
                    <a:gd name="connsiteX9" fmla="*/ 29981 w 62722"/>
                    <a:gd name="connsiteY9" fmla="*/ 2958 h 108075"/>
                    <a:gd name="connsiteX10" fmla="*/ 29981 w 62722"/>
                    <a:gd name="connsiteY10" fmla="*/ 7692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3 w 62722"/>
                    <a:gd name="connsiteY18" fmla="*/ 95257 h 108075"/>
                    <a:gd name="connsiteX19" fmla="*/ 29783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981 w 62722"/>
                    <a:gd name="connsiteY25" fmla="*/ 47727 h 108075"/>
                    <a:gd name="connsiteX26" fmla="*/ 9665 w 62722"/>
                    <a:gd name="connsiteY26" fmla="*/ 30174 h 108075"/>
                    <a:gd name="connsiteX27" fmla="*/ 29981 w 62722"/>
                    <a:gd name="connsiteY27" fmla="*/ 13608 h 108075"/>
                    <a:gd name="connsiteX28" fmla="*/ 29981 w 62722"/>
                    <a:gd name="connsiteY28" fmla="*/ 47727 h 108075"/>
                    <a:gd name="connsiteX29" fmla="*/ 35504 w 62722"/>
                    <a:gd name="connsiteY29" fmla="*/ 89932 h 108075"/>
                    <a:gd name="connsiteX30" fmla="*/ 35504 w 62722"/>
                    <a:gd name="connsiteY30" fmla="*/ 55419 h 108075"/>
                    <a:gd name="connsiteX31" fmla="*/ 56411 w 62722"/>
                    <a:gd name="connsiteY31" fmla="*/ 72971 h 108075"/>
                    <a:gd name="connsiteX32" fmla="*/ 35504 w 62722"/>
                    <a:gd name="connsiteY32" fmla="*/ 89932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6"/>
                        <a:pt x="31164" y="108076"/>
                        <a:pt x="32742" y="108076"/>
                      </a:cubicBezTo>
                      <a:cubicBezTo>
                        <a:pt x="34320" y="108076"/>
                        <a:pt x="35701" y="106696"/>
                        <a:pt x="35701" y="105118"/>
                      </a:cubicBezTo>
                      <a:lnTo>
                        <a:pt x="35701" y="95454"/>
                      </a:lnTo>
                      <a:cubicBezTo>
                        <a:pt x="51480" y="94862"/>
                        <a:pt x="62723" y="85593"/>
                        <a:pt x="62723" y="72379"/>
                      </a:cubicBezTo>
                      <a:cubicBezTo>
                        <a:pt x="62723" y="60152"/>
                        <a:pt x="54636" y="53052"/>
                        <a:pt x="35504" y="48910"/>
                      </a:cubicBezTo>
                      <a:close/>
                      <a:moveTo>
                        <a:pt x="29981" y="47727"/>
                      </a:moveTo>
                      <a:cubicBezTo>
                        <a:pt x="13610" y="43783"/>
                        <a:pt x="9665" y="38655"/>
                        <a:pt x="9665" y="30174"/>
                      </a:cubicBezTo>
                      <a:cubicBezTo>
                        <a:pt x="9665" y="21102"/>
                        <a:pt x="17752" y="14003"/>
                        <a:pt x="29981" y="13608"/>
                      </a:cubicBezTo>
                      <a:lnTo>
                        <a:pt x="29981" y="47727"/>
                      </a:lnTo>
                      <a:close/>
                      <a:moveTo>
                        <a:pt x="35504" y="89932"/>
                      </a:moveTo>
                      <a:lnTo>
                        <a:pt x="35504" y="55419"/>
                      </a:lnTo>
                      <a:cubicBezTo>
                        <a:pt x="51875" y="58969"/>
                        <a:pt x="56411" y="64293"/>
                        <a:pt x="56411" y="72971"/>
                      </a:cubicBezTo>
                      <a:cubicBezTo>
                        <a:pt x="56411" y="82438"/>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custDataLst>
                    <p:tags r:id="rId100"/>
                  </p:custDataLst>
                </p:nvPr>
              </p:nvSpPr>
              <p:spPr>
                <a:xfrm>
                  <a:off x="6116973" y="2810012"/>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2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400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6"/>
                        <a:pt x="34840"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1"/>
                        <a:pt x="47266" y="40627"/>
                        <a:pt x="42335" y="45163"/>
                      </a:cubicBezTo>
                      <a:lnTo>
                        <a:pt x="914" y="82043"/>
                      </a:lnTo>
                      <a:cubicBezTo>
                        <a:pt x="-270" y="83226"/>
                        <a:pt x="-270" y="85199"/>
                        <a:pt x="717" y="86579"/>
                      </a:cubicBezTo>
                      <a:cubicBezTo>
                        <a:pt x="1308" y="87171"/>
                        <a:pt x="2097" y="87368"/>
                        <a:pt x="3084" y="87368"/>
                      </a:cubicBezTo>
                      <a:lnTo>
                        <a:pt x="3675" y="87368"/>
                      </a:lnTo>
                      <a:lnTo>
                        <a:pt x="52986" y="87368"/>
                      </a:lnTo>
                      <a:cubicBezTo>
                        <a:pt x="54564" y="87368"/>
                        <a:pt x="55944" y="85988"/>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custDataLst>
                    <p:tags r:id="rId101"/>
                  </p:custDataLst>
                </p:nvPr>
              </p:nvSpPr>
              <p:spPr>
                <a:xfrm>
                  <a:off x="6195995" y="2885153"/>
                  <a:ext cx="12632" cy="12621"/>
                </a:xfrm>
                <a:custGeom>
                  <a:avLst/>
                  <a:gdLst>
                    <a:gd name="connsiteX0" fmla="*/ 6312 w 12632"/>
                    <a:gd name="connsiteY0" fmla="*/ 0 h 12621"/>
                    <a:gd name="connsiteX1" fmla="*/ 0 w 12632"/>
                    <a:gd name="connsiteY1" fmla="*/ 6311 h 12621"/>
                    <a:gd name="connsiteX2" fmla="*/ 6312 w 12632"/>
                    <a:gd name="connsiteY2" fmla="*/ 12622 h 12621"/>
                    <a:gd name="connsiteX3" fmla="*/ 12624 w 12632"/>
                    <a:gd name="connsiteY3" fmla="*/ 6311 h 12621"/>
                    <a:gd name="connsiteX4" fmla="*/ 6312 w 12632"/>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2" h="12621">
                      <a:moveTo>
                        <a:pt x="6312" y="0"/>
                      </a:moveTo>
                      <a:cubicBezTo>
                        <a:pt x="2761" y="0"/>
                        <a:pt x="0" y="2761"/>
                        <a:pt x="0" y="6311"/>
                      </a:cubicBezTo>
                      <a:cubicBezTo>
                        <a:pt x="0" y="9861"/>
                        <a:pt x="2761" y="12622"/>
                        <a:pt x="6312" y="12622"/>
                      </a:cubicBezTo>
                      <a:cubicBezTo>
                        <a:pt x="9862" y="12622"/>
                        <a:pt x="12624" y="9861"/>
                        <a:pt x="12624" y="6311"/>
                      </a:cubicBezTo>
                      <a:cubicBezTo>
                        <a:pt x="12821"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custDataLst>
                    <p:tags r:id="rId102"/>
                  </p:custDataLst>
                </p:nvPr>
              </p:nvSpPr>
              <p:spPr>
                <a:xfrm>
                  <a:off x="6222820" y="2810012"/>
                  <a:ext cx="52269" cy="87565"/>
                </a:xfrm>
                <a:custGeom>
                  <a:avLst/>
                  <a:gdLst>
                    <a:gd name="connsiteX0" fmla="*/ 48916 w 52269"/>
                    <a:gd name="connsiteY0" fmla="*/ 6311 h 87565"/>
                    <a:gd name="connsiteX1" fmla="*/ 52072 w 52269"/>
                    <a:gd name="connsiteY1" fmla="*/ 3156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4 w 52269"/>
                    <a:gd name="connsiteY9" fmla="*/ 40233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5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6"/>
                      </a:cubicBezTo>
                      <a:cubicBezTo>
                        <a:pt x="52072" y="1381"/>
                        <a:pt x="50691" y="0"/>
                        <a:pt x="48916" y="0"/>
                      </a:cubicBezTo>
                      <a:lnTo>
                        <a:pt x="7692" y="0"/>
                      </a:lnTo>
                      <a:cubicBezTo>
                        <a:pt x="6903" y="0"/>
                        <a:pt x="6114"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5"/>
                        <a:pt x="197" y="40035"/>
                        <a:pt x="394" y="40233"/>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2"/>
                      </a:cubicBezTo>
                      <a:cubicBezTo>
                        <a:pt x="34320" y="78888"/>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80"/>
                        <a:pt x="52269" y="57785"/>
                      </a:cubicBezTo>
                      <a:cubicBezTo>
                        <a:pt x="52269" y="50094"/>
                        <a:pt x="49508" y="42599"/>
                        <a:pt x="43590" y="36683"/>
                      </a:cubicBezTo>
                      <a:cubicBezTo>
                        <a:pt x="37870" y="30766"/>
                        <a:pt x="30178" y="28005"/>
                        <a:pt x="22485" y="28005"/>
                      </a:cubicBezTo>
                      <a:cubicBezTo>
                        <a:pt x="17160" y="28005"/>
                        <a:pt x="12032" y="29386"/>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custDataLst>
                    <p:tags r:id="rId103"/>
                  </p:custDataLst>
                </p:nvPr>
              </p:nvSpPr>
              <p:spPr>
                <a:xfrm>
                  <a:off x="6299547" y="2810012"/>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10 w 61342"/>
                    <a:gd name="connsiteY11" fmla="*/ 70999 h 87565"/>
                    <a:gd name="connsiteX12" fmla="*/ 6115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49"/>
                        <a:pt x="57989" y="21300"/>
                        <a:pt x="52664" y="13214"/>
                      </a:cubicBezTo>
                      <a:cubicBezTo>
                        <a:pt x="47338" y="5325"/>
                        <a:pt x="39646" y="0"/>
                        <a:pt x="30572" y="0"/>
                      </a:cubicBezTo>
                      <a:close/>
                      <a:moveTo>
                        <a:pt x="47535" y="70999"/>
                      </a:moveTo>
                      <a:cubicBezTo>
                        <a:pt x="42801" y="77704"/>
                        <a:pt x="36884" y="81451"/>
                        <a:pt x="30572" y="81451"/>
                      </a:cubicBezTo>
                      <a:cubicBezTo>
                        <a:pt x="24261" y="81451"/>
                        <a:pt x="18146" y="77507"/>
                        <a:pt x="13610" y="70999"/>
                      </a:cubicBezTo>
                      <a:cubicBezTo>
                        <a:pt x="9073" y="64293"/>
                        <a:pt x="6115" y="54630"/>
                        <a:pt x="6115" y="43783"/>
                      </a:cubicBezTo>
                      <a:cubicBezTo>
                        <a:pt x="6115"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293"/>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9" name="图形 3"/>
              <p:cNvGrpSpPr/>
              <p:nvPr/>
            </p:nvGrpSpPr>
            <p:grpSpPr>
              <a:xfrm>
                <a:off x="6033862" y="3698287"/>
                <a:ext cx="169825" cy="108076"/>
                <a:chOff x="6033862" y="3698287"/>
                <a:chExt cx="169825" cy="108076"/>
              </a:xfrm>
              <a:solidFill>
                <a:srgbClr val="3D5891"/>
              </a:solidFill>
            </p:grpSpPr>
            <p:sp>
              <p:nvSpPr>
                <p:cNvPr id="200" name="任意多边形: 形状 199"/>
                <p:cNvSpPr/>
                <p:nvPr>
                  <p:custDataLst>
                    <p:tags r:id="rId104"/>
                  </p:custDataLst>
                </p:nvPr>
              </p:nvSpPr>
              <p:spPr>
                <a:xfrm>
                  <a:off x="6033862" y="3698287"/>
                  <a:ext cx="62726" cy="108076"/>
                </a:xfrm>
                <a:custGeom>
                  <a:avLst/>
                  <a:gdLst>
                    <a:gd name="connsiteX0" fmla="*/ 35504 w 62726"/>
                    <a:gd name="connsiteY0" fmla="*/ 48910 h 108076"/>
                    <a:gd name="connsiteX1" fmla="*/ 35504 w 62726"/>
                    <a:gd name="connsiteY1" fmla="*/ 13805 h 108076"/>
                    <a:gd name="connsiteX2" fmla="*/ 54439 w 62726"/>
                    <a:gd name="connsiteY2" fmla="*/ 21891 h 108076"/>
                    <a:gd name="connsiteX3" fmla="*/ 56806 w 62726"/>
                    <a:gd name="connsiteY3" fmla="*/ 22680 h 108076"/>
                    <a:gd name="connsiteX4" fmla="*/ 60159 w 62726"/>
                    <a:gd name="connsiteY4" fmla="*/ 19525 h 108076"/>
                    <a:gd name="connsiteX5" fmla="*/ 58384 w 62726"/>
                    <a:gd name="connsiteY5" fmla="*/ 16566 h 108076"/>
                    <a:gd name="connsiteX6" fmla="*/ 35898 w 62726"/>
                    <a:gd name="connsiteY6" fmla="*/ 7889 h 108076"/>
                    <a:gd name="connsiteX7" fmla="*/ 35898 w 62726"/>
                    <a:gd name="connsiteY7" fmla="*/ 2958 h 108076"/>
                    <a:gd name="connsiteX8" fmla="*/ 32939 w 62726"/>
                    <a:gd name="connsiteY8" fmla="*/ 0 h 108076"/>
                    <a:gd name="connsiteX9" fmla="*/ 29981 w 62726"/>
                    <a:gd name="connsiteY9" fmla="*/ 2958 h 108076"/>
                    <a:gd name="connsiteX10" fmla="*/ 29981 w 62726"/>
                    <a:gd name="connsiteY10" fmla="*/ 7692 h 108076"/>
                    <a:gd name="connsiteX11" fmla="*/ 3353 w 62726"/>
                    <a:gd name="connsiteY11" fmla="*/ 30372 h 108076"/>
                    <a:gd name="connsiteX12" fmla="*/ 30178 w 62726"/>
                    <a:gd name="connsiteY12" fmla="*/ 53841 h 108076"/>
                    <a:gd name="connsiteX13" fmla="*/ 30178 w 62726"/>
                    <a:gd name="connsiteY13" fmla="*/ 89537 h 108076"/>
                    <a:gd name="connsiteX14" fmla="*/ 5523 w 62726"/>
                    <a:gd name="connsiteY14" fmla="*/ 78099 h 108076"/>
                    <a:gd name="connsiteX15" fmla="*/ 3156 w 62726"/>
                    <a:gd name="connsiteY15" fmla="*/ 77310 h 108076"/>
                    <a:gd name="connsiteX16" fmla="*/ 0 w 62726"/>
                    <a:gd name="connsiteY16" fmla="*/ 80465 h 108076"/>
                    <a:gd name="connsiteX17" fmla="*/ 1381 w 62726"/>
                    <a:gd name="connsiteY17" fmla="*/ 83029 h 108076"/>
                    <a:gd name="connsiteX18" fmla="*/ 29784 w 62726"/>
                    <a:gd name="connsiteY18" fmla="*/ 95257 h 108076"/>
                    <a:gd name="connsiteX19" fmla="*/ 29784 w 62726"/>
                    <a:gd name="connsiteY19" fmla="*/ 105118 h 108076"/>
                    <a:gd name="connsiteX20" fmla="*/ 32742 w 62726"/>
                    <a:gd name="connsiteY20" fmla="*/ 108076 h 108076"/>
                    <a:gd name="connsiteX21" fmla="*/ 35701 w 62726"/>
                    <a:gd name="connsiteY21" fmla="*/ 105118 h 108076"/>
                    <a:gd name="connsiteX22" fmla="*/ 35701 w 62726"/>
                    <a:gd name="connsiteY22" fmla="*/ 95454 h 108076"/>
                    <a:gd name="connsiteX23" fmla="*/ 62723 w 62726"/>
                    <a:gd name="connsiteY23" fmla="*/ 72380 h 108076"/>
                    <a:gd name="connsiteX24" fmla="*/ 35504 w 62726"/>
                    <a:gd name="connsiteY24" fmla="*/ 48910 h 108076"/>
                    <a:gd name="connsiteX25" fmla="*/ 29981 w 62726"/>
                    <a:gd name="connsiteY25" fmla="*/ 47727 h 108076"/>
                    <a:gd name="connsiteX26" fmla="*/ 9665 w 62726"/>
                    <a:gd name="connsiteY26" fmla="*/ 30175 h 108076"/>
                    <a:gd name="connsiteX27" fmla="*/ 29981 w 62726"/>
                    <a:gd name="connsiteY27" fmla="*/ 13608 h 108076"/>
                    <a:gd name="connsiteX28" fmla="*/ 29981 w 62726"/>
                    <a:gd name="connsiteY28" fmla="*/ 47727 h 108076"/>
                    <a:gd name="connsiteX29" fmla="*/ 35504 w 62726"/>
                    <a:gd name="connsiteY29" fmla="*/ 89735 h 108076"/>
                    <a:gd name="connsiteX30" fmla="*/ 35504 w 62726"/>
                    <a:gd name="connsiteY30" fmla="*/ 55221 h 108076"/>
                    <a:gd name="connsiteX31" fmla="*/ 56411 w 62726"/>
                    <a:gd name="connsiteY31" fmla="*/ 72774 h 108076"/>
                    <a:gd name="connsiteX32" fmla="*/ 35504 w 62726"/>
                    <a:gd name="connsiteY32" fmla="*/ 89735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6"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4" y="95257"/>
                      </a:cubicBezTo>
                      <a:lnTo>
                        <a:pt x="29784" y="105118"/>
                      </a:lnTo>
                      <a:cubicBezTo>
                        <a:pt x="29784" y="106696"/>
                        <a:pt x="31164" y="108076"/>
                        <a:pt x="32742" y="108076"/>
                      </a:cubicBezTo>
                      <a:cubicBezTo>
                        <a:pt x="34320" y="108076"/>
                        <a:pt x="35701" y="106696"/>
                        <a:pt x="35701" y="105118"/>
                      </a:cubicBezTo>
                      <a:lnTo>
                        <a:pt x="35701" y="95454"/>
                      </a:lnTo>
                      <a:cubicBezTo>
                        <a:pt x="51480" y="94863"/>
                        <a:pt x="62723" y="85593"/>
                        <a:pt x="62723" y="72380"/>
                      </a:cubicBezTo>
                      <a:cubicBezTo>
                        <a:pt x="62920" y="59955"/>
                        <a:pt x="54833" y="52855"/>
                        <a:pt x="35504" y="48910"/>
                      </a:cubicBezTo>
                      <a:close/>
                      <a:moveTo>
                        <a:pt x="29981" y="47727"/>
                      </a:moveTo>
                      <a:cubicBezTo>
                        <a:pt x="13610" y="43783"/>
                        <a:pt x="9665" y="38655"/>
                        <a:pt x="9665" y="30175"/>
                      </a:cubicBezTo>
                      <a:cubicBezTo>
                        <a:pt x="9665" y="21103"/>
                        <a:pt x="17752" y="14003"/>
                        <a:pt x="29981" y="13608"/>
                      </a:cubicBezTo>
                      <a:lnTo>
                        <a:pt x="29981" y="47727"/>
                      </a:lnTo>
                      <a:close/>
                      <a:moveTo>
                        <a:pt x="35504" y="89735"/>
                      </a:moveTo>
                      <a:lnTo>
                        <a:pt x="35504" y="55221"/>
                      </a:lnTo>
                      <a:cubicBezTo>
                        <a:pt x="51875" y="58771"/>
                        <a:pt x="56411" y="64096"/>
                        <a:pt x="56411" y="72774"/>
                      </a:cubicBezTo>
                      <a:cubicBezTo>
                        <a:pt x="56411"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custDataLst>
                    <p:tags r:id="rId105"/>
                  </p:custDataLst>
                </p:nvPr>
              </p:nvSpPr>
              <p:spPr>
                <a:xfrm>
                  <a:off x="6191064" y="3781316"/>
                  <a:ext cx="12623" cy="12621"/>
                </a:xfrm>
                <a:custGeom>
                  <a:avLst/>
                  <a:gdLst>
                    <a:gd name="connsiteX0" fmla="*/ 6312 w 12623"/>
                    <a:gd name="connsiteY0" fmla="*/ 0 h 12621"/>
                    <a:gd name="connsiteX1" fmla="*/ 0 w 12623"/>
                    <a:gd name="connsiteY1" fmla="*/ 6311 h 12621"/>
                    <a:gd name="connsiteX2" fmla="*/ 6312 w 12623"/>
                    <a:gd name="connsiteY2" fmla="*/ 12622 h 12621"/>
                    <a:gd name="connsiteX3" fmla="*/ 12624 w 12623"/>
                    <a:gd name="connsiteY3" fmla="*/ 6311 h 12621"/>
                    <a:gd name="connsiteX4" fmla="*/ 6312 w 12623"/>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1">
                      <a:moveTo>
                        <a:pt x="6312" y="0"/>
                      </a:moveTo>
                      <a:cubicBezTo>
                        <a:pt x="2761" y="0"/>
                        <a:pt x="0" y="2761"/>
                        <a:pt x="0" y="6311"/>
                      </a:cubicBezTo>
                      <a:cubicBezTo>
                        <a:pt x="0" y="9861"/>
                        <a:pt x="2761" y="12622"/>
                        <a:pt x="6312" y="12622"/>
                      </a:cubicBezTo>
                      <a:cubicBezTo>
                        <a:pt x="9862" y="12622"/>
                        <a:pt x="12624" y="9861"/>
                        <a:pt x="12624" y="6311"/>
                      </a:cubicBezTo>
                      <a:cubicBezTo>
                        <a:pt x="12624" y="2564"/>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2" name="图形 3"/>
              <p:cNvGrpSpPr/>
              <p:nvPr/>
            </p:nvGrpSpPr>
            <p:grpSpPr>
              <a:xfrm>
                <a:off x="6895020" y="3700456"/>
                <a:ext cx="321898" cy="960859"/>
                <a:chOff x="6895020" y="3700456"/>
                <a:chExt cx="321898" cy="960859"/>
              </a:xfrm>
              <a:solidFill>
                <a:srgbClr val="3D5891"/>
              </a:solidFill>
            </p:grpSpPr>
            <p:sp>
              <p:nvSpPr>
                <p:cNvPr id="203" name="任意多边形: 形状 202"/>
                <p:cNvSpPr/>
                <p:nvPr>
                  <p:custDataLst>
                    <p:tags r:id="rId106"/>
                  </p:custDataLst>
                </p:nvPr>
              </p:nvSpPr>
              <p:spPr>
                <a:xfrm>
                  <a:off x="6895020" y="3700456"/>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4 h 108075"/>
                    <a:gd name="connsiteX5" fmla="*/ 58384 w 62722"/>
                    <a:gd name="connsiteY5" fmla="*/ 16566 h 108075"/>
                    <a:gd name="connsiteX6" fmla="*/ 35898 w 62722"/>
                    <a:gd name="connsiteY6" fmla="*/ 7889 h 108075"/>
                    <a:gd name="connsiteX7" fmla="*/ 35898 w 62722"/>
                    <a:gd name="connsiteY7" fmla="*/ 2958 h 108075"/>
                    <a:gd name="connsiteX8" fmla="*/ 32940 w 62722"/>
                    <a:gd name="connsiteY8" fmla="*/ 0 h 108075"/>
                    <a:gd name="connsiteX9" fmla="*/ 29981 w 62722"/>
                    <a:gd name="connsiteY9" fmla="*/ 2958 h 108075"/>
                    <a:gd name="connsiteX10" fmla="*/ 29981 w 62722"/>
                    <a:gd name="connsiteY10" fmla="*/ 7691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4 w 62722"/>
                    <a:gd name="connsiteY18" fmla="*/ 95257 h 108075"/>
                    <a:gd name="connsiteX19" fmla="*/ 29784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784 w 62722"/>
                    <a:gd name="connsiteY25" fmla="*/ 47727 h 108075"/>
                    <a:gd name="connsiteX26" fmla="*/ 9468 w 62722"/>
                    <a:gd name="connsiteY26" fmla="*/ 30174 h 108075"/>
                    <a:gd name="connsiteX27" fmla="*/ 29784 w 62722"/>
                    <a:gd name="connsiteY27" fmla="*/ 13608 h 108075"/>
                    <a:gd name="connsiteX28" fmla="*/ 29784 w 62722"/>
                    <a:gd name="connsiteY28" fmla="*/ 47727 h 108075"/>
                    <a:gd name="connsiteX29" fmla="*/ 35504 w 62722"/>
                    <a:gd name="connsiteY29" fmla="*/ 89735 h 108075"/>
                    <a:gd name="connsiteX30" fmla="*/ 35504 w 62722"/>
                    <a:gd name="connsiteY30" fmla="*/ 55221 h 108075"/>
                    <a:gd name="connsiteX31" fmla="*/ 56411 w 62722"/>
                    <a:gd name="connsiteY31" fmla="*/ 72774 h 108075"/>
                    <a:gd name="connsiteX32" fmla="*/ 35504 w 62722"/>
                    <a:gd name="connsiteY32" fmla="*/ 89735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4"/>
                      </a:cubicBezTo>
                      <a:cubicBezTo>
                        <a:pt x="60159" y="18341"/>
                        <a:pt x="59567" y="17552"/>
                        <a:pt x="58384" y="16566"/>
                      </a:cubicBezTo>
                      <a:cubicBezTo>
                        <a:pt x="51480" y="11636"/>
                        <a:pt x="44971" y="8480"/>
                        <a:pt x="35898" y="7889"/>
                      </a:cubicBezTo>
                      <a:lnTo>
                        <a:pt x="35898" y="2958"/>
                      </a:lnTo>
                      <a:cubicBezTo>
                        <a:pt x="35898" y="1380"/>
                        <a:pt x="34517" y="0"/>
                        <a:pt x="32940" y="0"/>
                      </a:cubicBezTo>
                      <a:cubicBezTo>
                        <a:pt x="31361" y="0"/>
                        <a:pt x="29981" y="1380"/>
                        <a:pt x="29981" y="2958"/>
                      </a:cubicBezTo>
                      <a:lnTo>
                        <a:pt x="29981" y="7691"/>
                      </a:lnTo>
                      <a:cubicBezTo>
                        <a:pt x="14596" y="8086"/>
                        <a:pt x="3353" y="17750"/>
                        <a:pt x="3353" y="30372"/>
                      </a:cubicBezTo>
                      <a:cubicBezTo>
                        <a:pt x="3353" y="42796"/>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8"/>
                        <a:pt x="592" y="82437"/>
                        <a:pt x="1381" y="83029"/>
                      </a:cubicBezTo>
                      <a:cubicBezTo>
                        <a:pt x="9862" y="90326"/>
                        <a:pt x="18738" y="94271"/>
                        <a:pt x="29784" y="95257"/>
                      </a:cubicBezTo>
                      <a:lnTo>
                        <a:pt x="29784" y="105118"/>
                      </a:lnTo>
                      <a:cubicBezTo>
                        <a:pt x="29784" y="106695"/>
                        <a:pt x="31164" y="108076"/>
                        <a:pt x="32742" y="108076"/>
                      </a:cubicBezTo>
                      <a:cubicBezTo>
                        <a:pt x="34320" y="108076"/>
                        <a:pt x="35701" y="106695"/>
                        <a:pt x="35701" y="105118"/>
                      </a:cubicBezTo>
                      <a:lnTo>
                        <a:pt x="35701" y="95454"/>
                      </a:lnTo>
                      <a:cubicBezTo>
                        <a:pt x="51480" y="94862"/>
                        <a:pt x="62723" y="85593"/>
                        <a:pt x="62723" y="72379"/>
                      </a:cubicBezTo>
                      <a:cubicBezTo>
                        <a:pt x="62723" y="59954"/>
                        <a:pt x="54636" y="52855"/>
                        <a:pt x="35504" y="48910"/>
                      </a:cubicBezTo>
                      <a:close/>
                      <a:moveTo>
                        <a:pt x="29784" y="47727"/>
                      </a:moveTo>
                      <a:cubicBezTo>
                        <a:pt x="13413" y="43783"/>
                        <a:pt x="9468" y="38655"/>
                        <a:pt x="9468" y="30174"/>
                      </a:cubicBezTo>
                      <a:cubicBezTo>
                        <a:pt x="9468" y="21102"/>
                        <a:pt x="17555" y="14002"/>
                        <a:pt x="29784" y="13608"/>
                      </a:cubicBezTo>
                      <a:lnTo>
                        <a:pt x="29784"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custDataLst>
                    <p:tags r:id="rId107"/>
                  </p:custDataLst>
                </p:nvPr>
              </p:nvSpPr>
              <p:spPr>
                <a:xfrm>
                  <a:off x="6973002" y="3708345"/>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1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399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5"/>
                        <a:pt x="34840" y="0"/>
                        <a:pt x="27147" y="0"/>
                      </a:cubicBezTo>
                      <a:cubicBezTo>
                        <a:pt x="20244" y="0"/>
                        <a:pt x="13143" y="2564"/>
                        <a:pt x="7620" y="7297"/>
                      </a:cubicBezTo>
                      <a:lnTo>
                        <a:pt x="3281" y="11241"/>
                      </a:lnTo>
                      <a:cubicBezTo>
                        <a:pt x="2098" y="12227"/>
                        <a:pt x="1900" y="14200"/>
                        <a:pt x="3084" y="15580"/>
                      </a:cubicBezTo>
                      <a:cubicBezTo>
                        <a:pt x="4070" y="16764"/>
                        <a:pt x="6042" y="16961"/>
                        <a:pt x="7423" y="15778"/>
                      </a:cubicBezTo>
                      <a:lnTo>
                        <a:pt x="11762" y="11833"/>
                      </a:lnTo>
                      <a:cubicBezTo>
                        <a:pt x="16102" y="7889"/>
                        <a:pt x="21624" y="6114"/>
                        <a:pt x="27147" y="6114"/>
                      </a:cubicBezTo>
                      <a:cubicBezTo>
                        <a:pt x="33262" y="6114"/>
                        <a:pt x="39573" y="8677"/>
                        <a:pt x="43913" y="13411"/>
                      </a:cubicBezTo>
                      <a:cubicBezTo>
                        <a:pt x="47858" y="17750"/>
                        <a:pt x="49830" y="23075"/>
                        <a:pt x="49830" y="28399"/>
                      </a:cubicBezTo>
                      <a:cubicBezTo>
                        <a:pt x="49830" y="34710"/>
                        <a:pt x="47266" y="40627"/>
                        <a:pt x="42335" y="45163"/>
                      </a:cubicBezTo>
                      <a:lnTo>
                        <a:pt x="914" y="82043"/>
                      </a:lnTo>
                      <a:cubicBezTo>
                        <a:pt x="-270" y="83226"/>
                        <a:pt x="-270" y="85199"/>
                        <a:pt x="717" y="86579"/>
                      </a:cubicBezTo>
                      <a:cubicBezTo>
                        <a:pt x="1309" y="87171"/>
                        <a:pt x="2098" y="87368"/>
                        <a:pt x="3084" y="87368"/>
                      </a:cubicBezTo>
                      <a:lnTo>
                        <a:pt x="3675" y="87368"/>
                      </a:lnTo>
                      <a:lnTo>
                        <a:pt x="52986" y="87368"/>
                      </a:lnTo>
                      <a:cubicBezTo>
                        <a:pt x="54564" y="87368"/>
                        <a:pt x="55944" y="85987"/>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custDataLst>
                    <p:tags r:id="rId108"/>
                  </p:custDataLst>
                </p:nvPr>
              </p:nvSpPr>
              <p:spPr>
                <a:xfrm>
                  <a:off x="7052024" y="3783485"/>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custDataLst>
                    <p:tags r:id="rId109"/>
                  </p:custDataLst>
                </p:nvPr>
              </p:nvSpPr>
              <p:spPr>
                <a:xfrm>
                  <a:off x="7078849" y="3708345"/>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6 w 52269"/>
                    <a:gd name="connsiteY5" fmla="*/ 2958 h 87565"/>
                    <a:gd name="connsiteX6" fmla="*/ 197 w 52269"/>
                    <a:gd name="connsiteY6" fmla="*/ 38260 h 87565"/>
                    <a:gd name="connsiteX7" fmla="*/ 0 w 52269"/>
                    <a:gd name="connsiteY7" fmla="*/ 38852 h 87565"/>
                    <a:gd name="connsiteX8" fmla="*/ 197 w 52269"/>
                    <a:gd name="connsiteY8" fmla="*/ 39838 h 87565"/>
                    <a:gd name="connsiteX9" fmla="*/ 394 w 52269"/>
                    <a:gd name="connsiteY9" fmla="*/ 40232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1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6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0"/>
                        <a:pt x="50691" y="0"/>
                        <a:pt x="48916" y="0"/>
                      </a:cubicBezTo>
                      <a:lnTo>
                        <a:pt x="7692" y="0"/>
                      </a:lnTo>
                      <a:cubicBezTo>
                        <a:pt x="6903" y="0"/>
                        <a:pt x="6114" y="197"/>
                        <a:pt x="5720" y="789"/>
                      </a:cubicBezTo>
                      <a:cubicBezTo>
                        <a:pt x="4931" y="1380"/>
                        <a:pt x="4536" y="1972"/>
                        <a:pt x="4536" y="2958"/>
                      </a:cubicBezTo>
                      <a:lnTo>
                        <a:pt x="197" y="38260"/>
                      </a:lnTo>
                      <a:cubicBezTo>
                        <a:pt x="197" y="38458"/>
                        <a:pt x="0" y="38852"/>
                        <a:pt x="0" y="38852"/>
                      </a:cubicBezTo>
                      <a:cubicBezTo>
                        <a:pt x="0" y="39246"/>
                        <a:pt x="0" y="39641"/>
                        <a:pt x="197" y="39838"/>
                      </a:cubicBezTo>
                      <a:cubicBezTo>
                        <a:pt x="197" y="40035"/>
                        <a:pt x="197" y="40035"/>
                        <a:pt x="394" y="40232"/>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1"/>
                      </a:cubicBezTo>
                      <a:cubicBezTo>
                        <a:pt x="34517" y="79085"/>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79"/>
                        <a:pt x="52269" y="57785"/>
                      </a:cubicBezTo>
                      <a:cubicBezTo>
                        <a:pt x="52269" y="50093"/>
                        <a:pt x="49508" y="42599"/>
                        <a:pt x="43590" y="36683"/>
                      </a:cubicBezTo>
                      <a:cubicBezTo>
                        <a:pt x="37870" y="30766"/>
                        <a:pt x="30178" y="28005"/>
                        <a:pt x="22486" y="28005"/>
                      </a:cubicBezTo>
                      <a:cubicBezTo>
                        <a:pt x="17160" y="28005"/>
                        <a:pt x="12032" y="29385"/>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custDataLst>
                    <p:tags r:id="rId110"/>
                  </p:custDataLst>
                </p:nvPr>
              </p:nvSpPr>
              <p:spPr>
                <a:xfrm>
                  <a:off x="7155576" y="3708345"/>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1 h 87565"/>
                    <a:gd name="connsiteX4" fmla="*/ 30572 w 61342"/>
                    <a:gd name="connsiteY4" fmla="*/ 87565 h 87565"/>
                    <a:gd name="connsiteX5" fmla="*/ 52663 w 61342"/>
                    <a:gd name="connsiteY5" fmla="*/ 74351 h 87565"/>
                    <a:gd name="connsiteX6" fmla="*/ 61342 w 61342"/>
                    <a:gd name="connsiteY6" fmla="*/ 43783 h 87565"/>
                    <a:gd name="connsiteX7" fmla="*/ 52663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09 w 61342"/>
                    <a:gd name="connsiteY11" fmla="*/ 70999 h 87565"/>
                    <a:gd name="connsiteX12" fmla="*/ 6114 w 61342"/>
                    <a:gd name="connsiteY12" fmla="*/ 43783 h 87565"/>
                    <a:gd name="connsiteX13" fmla="*/ 13609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1"/>
                      </a:cubicBezTo>
                      <a:cubicBezTo>
                        <a:pt x="14004" y="82240"/>
                        <a:pt x="21697" y="87565"/>
                        <a:pt x="30572" y="87565"/>
                      </a:cubicBezTo>
                      <a:cubicBezTo>
                        <a:pt x="39646" y="87565"/>
                        <a:pt x="47338" y="82240"/>
                        <a:pt x="52663" y="74351"/>
                      </a:cubicBezTo>
                      <a:cubicBezTo>
                        <a:pt x="57989" y="66266"/>
                        <a:pt x="61342" y="55616"/>
                        <a:pt x="61342" y="43783"/>
                      </a:cubicBezTo>
                      <a:cubicBezTo>
                        <a:pt x="61342" y="31949"/>
                        <a:pt x="57989" y="21300"/>
                        <a:pt x="52663" y="13214"/>
                      </a:cubicBezTo>
                      <a:cubicBezTo>
                        <a:pt x="47338" y="5325"/>
                        <a:pt x="39646" y="0"/>
                        <a:pt x="30572" y="0"/>
                      </a:cubicBezTo>
                      <a:close/>
                      <a:moveTo>
                        <a:pt x="47535" y="70999"/>
                      </a:moveTo>
                      <a:cubicBezTo>
                        <a:pt x="42801" y="77704"/>
                        <a:pt x="36884" y="81451"/>
                        <a:pt x="30572" y="81451"/>
                      </a:cubicBezTo>
                      <a:cubicBezTo>
                        <a:pt x="24261" y="81451"/>
                        <a:pt x="18146" y="77507"/>
                        <a:pt x="13609" y="70999"/>
                      </a:cubicBezTo>
                      <a:cubicBezTo>
                        <a:pt x="9073" y="64293"/>
                        <a:pt x="6114" y="54630"/>
                        <a:pt x="6114" y="43783"/>
                      </a:cubicBezTo>
                      <a:cubicBezTo>
                        <a:pt x="6114" y="32935"/>
                        <a:pt x="9073" y="23469"/>
                        <a:pt x="13609" y="16566"/>
                      </a:cubicBezTo>
                      <a:cubicBezTo>
                        <a:pt x="18146" y="9664"/>
                        <a:pt x="24261" y="6114"/>
                        <a:pt x="30572" y="6114"/>
                      </a:cubicBezTo>
                      <a:cubicBezTo>
                        <a:pt x="36884" y="6114"/>
                        <a:pt x="42801" y="9664"/>
                        <a:pt x="47535" y="16566"/>
                      </a:cubicBezTo>
                      <a:cubicBezTo>
                        <a:pt x="52072" y="23272"/>
                        <a:pt x="55030" y="32935"/>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04"/>
                <p:cNvSpPr/>
                <p:nvPr>
                  <p:custDataLst>
                    <p:tags r:id="rId111"/>
                  </p:custDataLst>
                </p:nvPr>
              </p:nvSpPr>
              <p:spPr>
                <a:xfrm>
                  <a:off x="7052796" y="4648693"/>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 name="图形 3"/>
              <p:cNvGrpSpPr/>
              <p:nvPr/>
            </p:nvGrpSpPr>
            <p:grpSpPr>
              <a:xfrm>
                <a:off x="6888905" y="2796602"/>
                <a:ext cx="169627" cy="108273"/>
                <a:chOff x="6888905" y="2796602"/>
                <a:chExt cx="169627" cy="108273"/>
              </a:xfrm>
              <a:solidFill>
                <a:srgbClr val="3D5891"/>
              </a:solidFill>
            </p:grpSpPr>
            <p:sp>
              <p:nvSpPr>
                <p:cNvPr id="209" name="任意多边形: 形状 208"/>
                <p:cNvSpPr/>
                <p:nvPr>
                  <p:custDataLst>
                    <p:tags r:id="rId112"/>
                  </p:custDataLst>
                </p:nvPr>
              </p:nvSpPr>
              <p:spPr>
                <a:xfrm>
                  <a:off x="6888905" y="2796602"/>
                  <a:ext cx="62722" cy="108273"/>
                </a:xfrm>
                <a:custGeom>
                  <a:avLst/>
                  <a:gdLst>
                    <a:gd name="connsiteX0" fmla="*/ 35504 w 62722"/>
                    <a:gd name="connsiteY0" fmla="*/ 48910 h 108273"/>
                    <a:gd name="connsiteX1" fmla="*/ 35504 w 62722"/>
                    <a:gd name="connsiteY1" fmla="*/ 13805 h 108273"/>
                    <a:gd name="connsiteX2" fmla="*/ 54439 w 62722"/>
                    <a:gd name="connsiteY2" fmla="*/ 21891 h 108273"/>
                    <a:gd name="connsiteX3" fmla="*/ 56806 w 62722"/>
                    <a:gd name="connsiteY3" fmla="*/ 22680 h 108273"/>
                    <a:gd name="connsiteX4" fmla="*/ 60159 w 62722"/>
                    <a:gd name="connsiteY4" fmla="*/ 19525 h 108273"/>
                    <a:gd name="connsiteX5" fmla="*/ 58384 w 62722"/>
                    <a:gd name="connsiteY5" fmla="*/ 16566 h 108273"/>
                    <a:gd name="connsiteX6" fmla="*/ 35898 w 62722"/>
                    <a:gd name="connsiteY6" fmla="*/ 7889 h 108273"/>
                    <a:gd name="connsiteX7" fmla="*/ 35898 w 62722"/>
                    <a:gd name="connsiteY7" fmla="*/ 2958 h 108273"/>
                    <a:gd name="connsiteX8" fmla="*/ 32940 w 62722"/>
                    <a:gd name="connsiteY8" fmla="*/ 0 h 108273"/>
                    <a:gd name="connsiteX9" fmla="*/ 29981 w 62722"/>
                    <a:gd name="connsiteY9" fmla="*/ 2958 h 108273"/>
                    <a:gd name="connsiteX10" fmla="*/ 29981 w 62722"/>
                    <a:gd name="connsiteY10" fmla="*/ 7692 h 108273"/>
                    <a:gd name="connsiteX11" fmla="*/ 3353 w 62722"/>
                    <a:gd name="connsiteY11" fmla="*/ 30372 h 108273"/>
                    <a:gd name="connsiteX12" fmla="*/ 30178 w 62722"/>
                    <a:gd name="connsiteY12" fmla="*/ 53841 h 108273"/>
                    <a:gd name="connsiteX13" fmla="*/ 30178 w 62722"/>
                    <a:gd name="connsiteY13" fmla="*/ 89735 h 108273"/>
                    <a:gd name="connsiteX14" fmla="*/ 5523 w 62722"/>
                    <a:gd name="connsiteY14" fmla="*/ 78296 h 108273"/>
                    <a:gd name="connsiteX15" fmla="*/ 3156 w 62722"/>
                    <a:gd name="connsiteY15" fmla="*/ 77507 h 108273"/>
                    <a:gd name="connsiteX16" fmla="*/ 0 w 62722"/>
                    <a:gd name="connsiteY16" fmla="*/ 80663 h 108273"/>
                    <a:gd name="connsiteX17" fmla="*/ 1381 w 62722"/>
                    <a:gd name="connsiteY17" fmla="*/ 83226 h 108273"/>
                    <a:gd name="connsiteX18" fmla="*/ 29783 w 62722"/>
                    <a:gd name="connsiteY18" fmla="*/ 95454 h 108273"/>
                    <a:gd name="connsiteX19" fmla="*/ 29783 w 62722"/>
                    <a:gd name="connsiteY19" fmla="*/ 105315 h 108273"/>
                    <a:gd name="connsiteX20" fmla="*/ 32742 w 62722"/>
                    <a:gd name="connsiteY20" fmla="*/ 108273 h 108273"/>
                    <a:gd name="connsiteX21" fmla="*/ 35701 w 62722"/>
                    <a:gd name="connsiteY21" fmla="*/ 105315 h 108273"/>
                    <a:gd name="connsiteX22" fmla="*/ 35701 w 62722"/>
                    <a:gd name="connsiteY22" fmla="*/ 95651 h 108273"/>
                    <a:gd name="connsiteX23" fmla="*/ 62723 w 62722"/>
                    <a:gd name="connsiteY23" fmla="*/ 72577 h 108273"/>
                    <a:gd name="connsiteX24" fmla="*/ 35504 w 62722"/>
                    <a:gd name="connsiteY24" fmla="*/ 48910 h 108273"/>
                    <a:gd name="connsiteX25" fmla="*/ 29783 w 62722"/>
                    <a:gd name="connsiteY25" fmla="*/ 47727 h 108273"/>
                    <a:gd name="connsiteX26" fmla="*/ 9468 w 62722"/>
                    <a:gd name="connsiteY26" fmla="*/ 30174 h 108273"/>
                    <a:gd name="connsiteX27" fmla="*/ 29783 w 62722"/>
                    <a:gd name="connsiteY27" fmla="*/ 13608 h 108273"/>
                    <a:gd name="connsiteX28" fmla="*/ 29783 w 62722"/>
                    <a:gd name="connsiteY28" fmla="*/ 47727 h 108273"/>
                    <a:gd name="connsiteX29" fmla="*/ 35504 w 62722"/>
                    <a:gd name="connsiteY29" fmla="*/ 89735 h 108273"/>
                    <a:gd name="connsiteX30" fmla="*/ 35504 w 62722"/>
                    <a:gd name="connsiteY30" fmla="*/ 55221 h 108273"/>
                    <a:gd name="connsiteX31" fmla="*/ 56411 w 62722"/>
                    <a:gd name="connsiteY31" fmla="*/ 72774 h 108273"/>
                    <a:gd name="connsiteX32" fmla="*/ 35504 w 62722"/>
                    <a:gd name="connsiteY32" fmla="*/ 89735 h 1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273">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40"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735"/>
                      </a:lnTo>
                      <a:cubicBezTo>
                        <a:pt x="20316" y="88749"/>
                        <a:pt x="12624" y="84804"/>
                        <a:pt x="5523" y="78296"/>
                      </a:cubicBezTo>
                      <a:cubicBezTo>
                        <a:pt x="5128" y="77901"/>
                        <a:pt x="4339" y="77507"/>
                        <a:pt x="3156" y="77507"/>
                      </a:cubicBezTo>
                      <a:cubicBezTo>
                        <a:pt x="1578" y="77507"/>
                        <a:pt x="0" y="79085"/>
                        <a:pt x="0" y="80663"/>
                      </a:cubicBezTo>
                      <a:cubicBezTo>
                        <a:pt x="0" y="81846"/>
                        <a:pt x="592" y="82635"/>
                        <a:pt x="1381" y="83226"/>
                      </a:cubicBezTo>
                      <a:cubicBezTo>
                        <a:pt x="9862" y="90524"/>
                        <a:pt x="18738" y="94468"/>
                        <a:pt x="29783" y="95454"/>
                      </a:cubicBezTo>
                      <a:lnTo>
                        <a:pt x="29783" y="105315"/>
                      </a:lnTo>
                      <a:cubicBezTo>
                        <a:pt x="29783" y="106893"/>
                        <a:pt x="31164" y="108273"/>
                        <a:pt x="32742" y="108273"/>
                      </a:cubicBezTo>
                      <a:cubicBezTo>
                        <a:pt x="34320" y="108273"/>
                        <a:pt x="35701" y="106893"/>
                        <a:pt x="35701" y="105315"/>
                      </a:cubicBezTo>
                      <a:lnTo>
                        <a:pt x="35701" y="95651"/>
                      </a:lnTo>
                      <a:cubicBezTo>
                        <a:pt x="51480" y="95060"/>
                        <a:pt x="62723" y="85790"/>
                        <a:pt x="62723" y="72577"/>
                      </a:cubicBezTo>
                      <a:cubicBezTo>
                        <a:pt x="62723" y="59955"/>
                        <a:pt x="54636" y="52855"/>
                        <a:pt x="35504" y="48910"/>
                      </a:cubicBezTo>
                      <a:close/>
                      <a:moveTo>
                        <a:pt x="29783" y="47727"/>
                      </a:moveTo>
                      <a:cubicBezTo>
                        <a:pt x="13413" y="43783"/>
                        <a:pt x="9468" y="38655"/>
                        <a:pt x="9468" y="30174"/>
                      </a:cubicBezTo>
                      <a:cubicBezTo>
                        <a:pt x="9468" y="21102"/>
                        <a:pt x="17555" y="14002"/>
                        <a:pt x="29783" y="13608"/>
                      </a:cubicBezTo>
                      <a:lnTo>
                        <a:pt x="29783"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custDataLst>
                    <p:tags r:id="rId113"/>
                  </p:custDataLst>
                </p:nvPr>
              </p:nvSpPr>
              <p:spPr>
                <a:xfrm>
                  <a:off x="7045909" y="2879631"/>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1" name="图形 3"/>
              <p:cNvGrpSpPr/>
              <p:nvPr/>
            </p:nvGrpSpPr>
            <p:grpSpPr>
              <a:xfrm>
                <a:off x="6114929" y="3703020"/>
                <a:ext cx="233731" cy="94862"/>
                <a:chOff x="6114929" y="3703020"/>
                <a:chExt cx="233731" cy="94862"/>
              </a:xfrm>
              <a:solidFill>
                <a:srgbClr val="3D5891"/>
              </a:solidFill>
            </p:grpSpPr>
            <p:sp>
              <p:nvSpPr>
                <p:cNvPr id="212" name="任意多边形: 形状 211"/>
                <p:cNvSpPr/>
                <p:nvPr>
                  <p:custDataLst>
                    <p:tags r:id="rId114"/>
                  </p:custDataLst>
                </p:nvPr>
              </p:nvSpPr>
              <p:spPr>
                <a:xfrm>
                  <a:off x="6114929" y="3703020"/>
                  <a:ext cx="60355" cy="94862"/>
                </a:xfrm>
                <a:custGeom>
                  <a:avLst/>
                  <a:gdLst>
                    <a:gd name="connsiteX0" fmla="*/ 42999 w 60355"/>
                    <a:gd name="connsiteY0" fmla="*/ 42205 h 94862"/>
                    <a:gd name="connsiteX1" fmla="*/ 42999 w 60355"/>
                    <a:gd name="connsiteY1" fmla="*/ 42008 h 94862"/>
                    <a:gd name="connsiteX2" fmla="*/ 55819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6"/>
                        <a:pt x="55819" y="34119"/>
                        <a:pt x="55819" y="22877"/>
                      </a:cubicBezTo>
                      <a:cubicBezTo>
                        <a:pt x="55819" y="11242"/>
                        <a:pt x="47733" y="0"/>
                        <a:pt x="29981" y="0"/>
                      </a:cubicBezTo>
                      <a:cubicBezTo>
                        <a:pt x="12623" y="0"/>
                        <a:pt x="4339" y="11044"/>
                        <a:pt x="2959" y="22286"/>
                      </a:cubicBezTo>
                      <a:lnTo>
                        <a:pt x="10059" y="22286"/>
                      </a:lnTo>
                      <a:cubicBezTo>
                        <a:pt x="12229" y="13214"/>
                        <a:pt x="17554" y="6705"/>
                        <a:pt x="29783" y="6705"/>
                      </a:cubicBezTo>
                      <a:cubicBezTo>
                        <a:pt x="41618" y="6705"/>
                        <a:pt x="48324" y="13411"/>
                        <a:pt x="48324" y="22877"/>
                      </a:cubicBezTo>
                      <a:cubicBezTo>
                        <a:pt x="48324" y="33724"/>
                        <a:pt x="42012" y="39641"/>
                        <a:pt x="28008" y="39641"/>
                      </a:cubicBezTo>
                      <a:lnTo>
                        <a:pt x="23669" y="39641"/>
                      </a:lnTo>
                      <a:lnTo>
                        <a:pt x="23669" y="45952"/>
                      </a:lnTo>
                      <a:lnTo>
                        <a:pt x="29192" y="45952"/>
                      </a:lnTo>
                      <a:cubicBezTo>
                        <a:pt x="42801"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658"/>
                        <a:pt x="52861" y="45163"/>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custDataLst>
                    <p:tags r:id="rId115"/>
                  </p:custDataLst>
                </p:nvPr>
              </p:nvSpPr>
              <p:spPr>
                <a:xfrm>
                  <a:off x="6217889" y="3703020"/>
                  <a:ext cx="59764" cy="92890"/>
                </a:xfrm>
                <a:custGeom>
                  <a:avLst/>
                  <a:gdLst>
                    <a:gd name="connsiteX0" fmla="*/ 32939 w 59764"/>
                    <a:gd name="connsiteY0" fmla="*/ 57588 h 92890"/>
                    <a:gd name="connsiteX1" fmla="*/ 56017 w 59764"/>
                    <a:gd name="connsiteY1" fmla="*/ 24850 h 92890"/>
                    <a:gd name="connsiteX2" fmla="*/ 29389 w 59764"/>
                    <a:gd name="connsiteY2" fmla="*/ 0 h 92890"/>
                    <a:gd name="connsiteX3" fmla="*/ 592 w 59764"/>
                    <a:gd name="connsiteY3" fmla="*/ 26033 h 92890"/>
                    <a:gd name="connsiteX4" fmla="*/ 7692 w 59764"/>
                    <a:gd name="connsiteY4" fmla="*/ 26033 h 92890"/>
                    <a:gd name="connsiteX5" fmla="*/ 29389 w 59764"/>
                    <a:gd name="connsiteY5" fmla="*/ 6705 h 92890"/>
                    <a:gd name="connsiteX6" fmla="*/ 48324 w 59764"/>
                    <a:gd name="connsiteY6" fmla="*/ 25244 h 92890"/>
                    <a:gd name="connsiteX7" fmla="*/ 28206 w 59764"/>
                    <a:gd name="connsiteY7" fmla="*/ 52855 h 92890"/>
                    <a:gd name="connsiteX8" fmla="*/ 0 w 59764"/>
                    <a:gd name="connsiteY8" fmla="*/ 92496 h 92890"/>
                    <a:gd name="connsiteX9" fmla="*/ 0 w 59764"/>
                    <a:gd name="connsiteY9" fmla="*/ 92890 h 92890"/>
                    <a:gd name="connsiteX10" fmla="*/ 58581 w 59764"/>
                    <a:gd name="connsiteY10" fmla="*/ 92890 h 92890"/>
                    <a:gd name="connsiteX11" fmla="*/ 59764 w 59764"/>
                    <a:gd name="connsiteY11" fmla="*/ 85987 h 92890"/>
                    <a:gd name="connsiteX12" fmla="*/ 8087 w 59764"/>
                    <a:gd name="connsiteY12" fmla="*/ 85987 h 92890"/>
                    <a:gd name="connsiteX13" fmla="*/ 32939 w 59764"/>
                    <a:gd name="connsiteY13" fmla="*/ 57588 h 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64" h="92890">
                      <a:moveTo>
                        <a:pt x="32939" y="57588"/>
                      </a:moveTo>
                      <a:cubicBezTo>
                        <a:pt x="50099" y="43783"/>
                        <a:pt x="56017" y="39049"/>
                        <a:pt x="56017" y="24850"/>
                      </a:cubicBezTo>
                      <a:cubicBezTo>
                        <a:pt x="56017" y="12622"/>
                        <a:pt x="47930" y="0"/>
                        <a:pt x="29389" y="0"/>
                      </a:cubicBezTo>
                      <a:cubicBezTo>
                        <a:pt x="12032" y="0"/>
                        <a:pt x="2367" y="10650"/>
                        <a:pt x="592" y="26033"/>
                      </a:cubicBezTo>
                      <a:lnTo>
                        <a:pt x="7692" y="26033"/>
                      </a:lnTo>
                      <a:cubicBezTo>
                        <a:pt x="10059" y="12622"/>
                        <a:pt x="16766" y="6705"/>
                        <a:pt x="29389" y="6705"/>
                      </a:cubicBezTo>
                      <a:cubicBezTo>
                        <a:pt x="42801" y="6705"/>
                        <a:pt x="48324" y="15383"/>
                        <a:pt x="48324" y="25244"/>
                      </a:cubicBezTo>
                      <a:cubicBezTo>
                        <a:pt x="48324" y="36683"/>
                        <a:pt x="44182" y="40430"/>
                        <a:pt x="28206" y="52855"/>
                      </a:cubicBezTo>
                      <a:cubicBezTo>
                        <a:pt x="9862" y="67054"/>
                        <a:pt x="0" y="81254"/>
                        <a:pt x="0" y="92496"/>
                      </a:cubicBezTo>
                      <a:lnTo>
                        <a:pt x="0" y="92890"/>
                      </a:lnTo>
                      <a:lnTo>
                        <a:pt x="58581" y="92890"/>
                      </a:lnTo>
                      <a:lnTo>
                        <a:pt x="59764" y="85987"/>
                      </a:lnTo>
                      <a:lnTo>
                        <a:pt x="8087" y="85987"/>
                      </a:lnTo>
                      <a:cubicBezTo>
                        <a:pt x="11045" y="77310"/>
                        <a:pt x="19330" y="68435"/>
                        <a:pt x="32939" y="57588"/>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custDataLst>
                    <p:tags r:id="rId116"/>
                  </p:custDataLst>
                </p:nvPr>
              </p:nvSpPr>
              <p:spPr>
                <a:xfrm>
                  <a:off x="6289685" y="3704598"/>
                  <a:ext cx="58975" cy="93284"/>
                </a:xfrm>
                <a:custGeom>
                  <a:avLst/>
                  <a:gdLst>
                    <a:gd name="connsiteX0" fmla="*/ 31559 w 58975"/>
                    <a:gd name="connsiteY0" fmla="*/ 29780 h 93284"/>
                    <a:gd name="connsiteX1" fmla="*/ 10454 w 58975"/>
                    <a:gd name="connsiteY1" fmla="*/ 38852 h 93284"/>
                    <a:gd name="connsiteX2" fmla="*/ 15385 w 58975"/>
                    <a:gd name="connsiteY2" fmla="*/ 6903 h 93284"/>
                    <a:gd name="connsiteX3" fmla="*/ 55030 w 58975"/>
                    <a:gd name="connsiteY3" fmla="*/ 6903 h 93284"/>
                    <a:gd name="connsiteX4" fmla="*/ 56017 w 58975"/>
                    <a:gd name="connsiteY4" fmla="*/ 0 h 93284"/>
                    <a:gd name="connsiteX5" fmla="*/ 9270 w 58975"/>
                    <a:gd name="connsiteY5" fmla="*/ 0 h 93284"/>
                    <a:gd name="connsiteX6" fmla="*/ 1775 w 58975"/>
                    <a:gd name="connsiteY6" fmla="*/ 48516 h 93284"/>
                    <a:gd name="connsiteX7" fmla="*/ 8876 w 58975"/>
                    <a:gd name="connsiteY7" fmla="*/ 50488 h 93284"/>
                    <a:gd name="connsiteX8" fmla="*/ 31164 w 58975"/>
                    <a:gd name="connsiteY8" fmla="*/ 36683 h 93284"/>
                    <a:gd name="connsiteX9" fmla="*/ 51283 w 58975"/>
                    <a:gd name="connsiteY9" fmla="*/ 60546 h 93284"/>
                    <a:gd name="connsiteX10" fmla="*/ 29389 w 58975"/>
                    <a:gd name="connsiteY10" fmla="*/ 86579 h 93284"/>
                    <a:gd name="connsiteX11" fmla="*/ 7495 w 58975"/>
                    <a:gd name="connsiteY11" fmla="*/ 69421 h 93284"/>
                    <a:gd name="connsiteX12" fmla="*/ 0 w 58975"/>
                    <a:gd name="connsiteY12" fmla="*/ 69421 h 93284"/>
                    <a:gd name="connsiteX13" fmla="*/ 28995 w 58975"/>
                    <a:gd name="connsiteY13" fmla="*/ 93284 h 93284"/>
                    <a:gd name="connsiteX14" fmla="*/ 58975 w 58975"/>
                    <a:gd name="connsiteY14" fmla="*/ 60152 h 93284"/>
                    <a:gd name="connsiteX15" fmla="*/ 31559 w 58975"/>
                    <a:gd name="connsiteY15" fmla="*/ 29780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75" h="93284">
                      <a:moveTo>
                        <a:pt x="31559" y="29780"/>
                      </a:moveTo>
                      <a:cubicBezTo>
                        <a:pt x="21105" y="29780"/>
                        <a:pt x="14596" y="33527"/>
                        <a:pt x="10454" y="38852"/>
                      </a:cubicBezTo>
                      <a:cubicBezTo>
                        <a:pt x="11637" y="33133"/>
                        <a:pt x="14399" y="15975"/>
                        <a:pt x="15385" y="6903"/>
                      </a:cubicBezTo>
                      <a:lnTo>
                        <a:pt x="55030" y="6903"/>
                      </a:lnTo>
                      <a:lnTo>
                        <a:pt x="56017" y="0"/>
                      </a:lnTo>
                      <a:lnTo>
                        <a:pt x="9270" y="0"/>
                      </a:lnTo>
                      <a:cubicBezTo>
                        <a:pt x="8087" y="10847"/>
                        <a:pt x="4734" y="36288"/>
                        <a:pt x="1775" y="48516"/>
                      </a:cubicBezTo>
                      <a:lnTo>
                        <a:pt x="8876" y="50488"/>
                      </a:lnTo>
                      <a:cubicBezTo>
                        <a:pt x="13018" y="41810"/>
                        <a:pt x="18343" y="36683"/>
                        <a:pt x="31164" y="36683"/>
                      </a:cubicBezTo>
                      <a:cubicBezTo>
                        <a:pt x="45563" y="36683"/>
                        <a:pt x="51283" y="47333"/>
                        <a:pt x="51283" y="60546"/>
                      </a:cubicBezTo>
                      <a:cubicBezTo>
                        <a:pt x="51283" y="76324"/>
                        <a:pt x="43985" y="86579"/>
                        <a:pt x="29389" y="86579"/>
                      </a:cubicBezTo>
                      <a:cubicBezTo>
                        <a:pt x="16963" y="86579"/>
                        <a:pt x="9862" y="79085"/>
                        <a:pt x="7495" y="69421"/>
                      </a:cubicBezTo>
                      <a:lnTo>
                        <a:pt x="0" y="69421"/>
                      </a:lnTo>
                      <a:cubicBezTo>
                        <a:pt x="2761" y="84410"/>
                        <a:pt x="13610" y="93284"/>
                        <a:pt x="28995" y="93284"/>
                      </a:cubicBezTo>
                      <a:cubicBezTo>
                        <a:pt x="49705" y="93284"/>
                        <a:pt x="58975" y="78099"/>
                        <a:pt x="58975" y="60152"/>
                      </a:cubicBezTo>
                      <a:cubicBezTo>
                        <a:pt x="58975" y="40430"/>
                        <a:pt x="47535" y="29780"/>
                        <a:pt x="31559" y="2978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图形 3"/>
              <p:cNvGrpSpPr/>
              <p:nvPr/>
            </p:nvGrpSpPr>
            <p:grpSpPr>
              <a:xfrm>
                <a:off x="6970760" y="2798771"/>
                <a:ext cx="231364" cy="95059"/>
                <a:chOff x="6970760" y="2798771"/>
                <a:chExt cx="231364" cy="95059"/>
              </a:xfrm>
              <a:solidFill>
                <a:srgbClr val="3D5891"/>
              </a:solidFill>
            </p:grpSpPr>
            <p:sp>
              <p:nvSpPr>
                <p:cNvPr id="216" name="任意多边形: 形状 215"/>
                <p:cNvSpPr/>
                <p:nvPr>
                  <p:custDataLst>
                    <p:tags r:id="rId117"/>
                  </p:custDataLst>
                </p:nvPr>
              </p:nvSpPr>
              <p:spPr>
                <a:xfrm>
                  <a:off x="6970760" y="2798968"/>
                  <a:ext cx="60355" cy="94862"/>
                </a:xfrm>
                <a:custGeom>
                  <a:avLst/>
                  <a:gdLst>
                    <a:gd name="connsiteX0" fmla="*/ 42999 w 60355"/>
                    <a:gd name="connsiteY0" fmla="*/ 42205 h 94862"/>
                    <a:gd name="connsiteX1" fmla="*/ 42999 w 60355"/>
                    <a:gd name="connsiteY1" fmla="*/ 42008 h 94862"/>
                    <a:gd name="connsiteX2" fmla="*/ 55820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5"/>
                        <a:pt x="55820" y="34119"/>
                        <a:pt x="55820" y="22877"/>
                      </a:cubicBezTo>
                      <a:cubicBezTo>
                        <a:pt x="55820" y="11242"/>
                        <a:pt x="47733" y="0"/>
                        <a:pt x="29981" y="0"/>
                      </a:cubicBezTo>
                      <a:cubicBezTo>
                        <a:pt x="12624" y="0"/>
                        <a:pt x="4339" y="11044"/>
                        <a:pt x="2959" y="22286"/>
                      </a:cubicBezTo>
                      <a:lnTo>
                        <a:pt x="10059" y="22286"/>
                      </a:lnTo>
                      <a:cubicBezTo>
                        <a:pt x="12229" y="13214"/>
                        <a:pt x="17555" y="6705"/>
                        <a:pt x="29783" y="6705"/>
                      </a:cubicBezTo>
                      <a:cubicBezTo>
                        <a:pt x="41618" y="6705"/>
                        <a:pt x="48324" y="13411"/>
                        <a:pt x="48324" y="22877"/>
                      </a:cubicBezTo>
                      <a:cubicBezTo>
                        <a:pt x="48324" y="33724"/>
                        <a:pt x="42013" y="39641"/>
                        <a:pt x="28008" y="39641"/>
                      </a:cubicBezTo>
                      <a:lnTo>
                        <a:pt x="23669" y="39641"/>
                      </a:lnTo>
                      <a:lnTo>
                        <a:pt x="23669" y="45952"/>
                      </a:lnTo>
                      <a:lnTo>
                        <a:pt x="29192" y="45952"/>
                      </a:lnTo>
                      <a:cubicBezTo>
                        <a:pt x="42802"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460"/>
                        <a:pt x="52861" y="44966"/>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custDataLst>
                    <p:tags r:id="rId118"/>
                  </p:custDataLst>
                </p:nvPr>
              </p:nvSpPr>
              <p:spPr>
                <a:xfrm>
                  <a:off x="7066620"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5" y="94665"/>
                        <a:pt x="29981" y="94665"/>
                      </a:cubicBezTo>
                      <a:cubicBezTo>
                        <a:pt x="54636" y="94665"/>
                        <a:pt x="60159" y="67646"/>
                        <a:pt x="60159" y="46544"/>
                      </a:cubicBezTo>
                      <a:cubicBezTo>
                        <a:pt x="60159" y="24850"/>
                        <a:pt x="54439" y="0"/>
                        <a:pt x="30375" y="0"/>
                      </a:cubicBezTo>
                      <a:close/>
                      <a:moveTo>
                        <a:pt x="29981" y="87960"/>
                      </a:moveTo>
                      <a:cubicBezTo>
                        <a:pt x="11637" y="87960"/>
                        <a:pt x="7890" y="65082"/>
                        <a:pt x="7890" y="47333"/>
                      </a:cubicBezTo>
                      <a:cubicBezTo>
                        <a:pt x="7890" y="27019"/>
                        <a:pt x="11637" y="6508"/>
                        <a:pt x="30572" y="6508"/>
                      </a:cubicBezTo>
                      <a:cubicBezTo>
                        <a:pt x="48916" y="6508"/>
                        <a:pt x="52466" y="28991"/>
                        <a:pt x="52466" y="46544"/>
                      </a:cubicBezTo>
                      <a:cubicBezTo>
                        <a:pt x="52269" y="66266"/>
                        <a:pt x="48719"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custDataLst>
                    <p:tags r:id="rId119"/>
                  </p:custDataLst>
                </p:nvPr>
              </p:nvSpPr>
              <p:spPr>
                <a:xfrm>
                  <a:off x="7141966"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4" y="94665"/>
                        <a:pt x="29981" y="94665"/>
                      </a:cubicBezTo>
                      <a:cubicBezTo>
                        <a:pt x="54636" y="94665"/>
                        <a:pt x="60159" y="67646"/>
                        <a:pt x="60159" y="46544"/>
                      </a:cubicBezTo>
                      <a:cubicBezTo>
                        <a:pt x="60159" y="24850"/>
                        <a:pt x="54636" y="0"/>
                        <a:pt x="30375" y="0"/>
                      </a:cubicBezTo>
                      <a:close/>
                      <a:moveTo>
                        <a:pt x="29981" y="87960"/>
                      </a:moveTo>
                      <a:cubicBezTo>
                        <a:pt x="11637" y="87960"/>
                        <a:pt x="7890" y="65082"/>
                        <a:pt x="7890" y="47333"/>
                      </a:cubicBezTo>
                      <a:cubicBezTo>
                        <a:pt x="7890" y="27019"/>
                        <a:pt x="11440" y="6508"/>
                        <a:pt x="30572" y="6508"/>
                      </a:cubicBezTo>
                      <a:cubicBezTo>
                        <a:pt x="48916" y="6508"/>
                        <a:pt x="52466" y="28991"/>
                        <a:pt x="52466" y="46544"/>
                      </a:cubicBezTo>
                      <a:cubicBezTo>
                        <a:pt x="52466" y="66266"/>
                        <a:pt x="48916"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9" name="图形 3"/>
              <p:cNvGrpSpPr/>
              <p:nvPr/>
            </p:nvGrpSpPr>
            <p:grpSpPr>
              <a:xfrm>
                <a:off x="6021633" y="4564867"/>
                <a:ext cx="1194804" cy="108076"/>
                <a:chOff x="6021633" y="4564867"/>
                <a:chExt cx="1194804" cy="108076"/>
              </a:xfrm>
              <a:solidFill>
                <a:srgbClr val="3D5891"/>
              </a:solidFill>
            </p:grpSpPr>
            <p:sp>
              <p:nvSpPr>
                <p:cNvPr id="220" name="任意多边形: 形状 219"/>
                <p:cNvSpPr/>
                <p:nvPr>
                  <p:custDataLst>
                    <p:tags r:id="rId120"/>
                  </p:custDataLst>
                </p:nvPr>
              </p:nvSpPr>
              <p:spPr>
                <a:xfrm>
                  <a:off x="6021633"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custDataLst>
                    <p:tags r:id="rId121"/>
                  </p:custDataLst>
                </p:nvPr>
              </p:nvSpPr>
              <p:spPr>
                <a:xfrm>
                  <a:off x="6099616"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custDataLst>
                    <p:tags r:id="rId122"/>
                  </p:custDataLst>
                </p:nvPr>
              </p:nvSpPr>
              <p:spPr>
                <a:xfrm>
                  <a:off x="6178638" y="4647896"/>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custDataLst>
                    <p:tags r:id="rId123"/>
                  </p:custDataLst>
                </p:nvPr>
              </p:nvSpPr>
              <p:spPr>
                <a:xfrm>
                  <a:off x="6205462"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custDataLst>
                    <p:tags r:id="rId124"/>
                  </p:custDataLst>
                </p:nvPr>
              </p:nvSpPr>
              <p:spPr>
                <a:xfrm>
                  <a:off x="6282190"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19"/>
                <p:cNvSpPr/>
                <p:nvPr>
                  <p:custDataLst>
                    <p:tags r:id="rId125"/>
                  </p:custDataLst>
                </p:nvPr>
              </p:nvSpPr>
              <p:spPr>
                <a:xfrm>
                  <a:off x="6894538"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2"/>
                <p:cNvSpPr/>
                <p:nvPr>
                  <p:custDataLst>
                    <p:tags r:id="rId126"/>
                  </p:custDataLst>
                </p:nvPr>
              </p:nvSpPr>
              <p:spPr>
                <a:xfrm>
                  <a:off x="7078367"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23"/>
                <p:cNvSpPr/>
                <p:nvPr>
                  <p:custDataLst>
                    <p:tags r:id="rId127"/>
                  </p:custDataLst>
                </p:nvPr>
              </p:nvSpPr>
              <p:spPr>
                <a:xfrm>
                  <a:off x="7155095"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20"/>
                <p:cNvSpPr/>
                <p:nvPr>
                  <p:custDataLst>
                    <p:tags r:id="rId128"/>
                  </p:custDataLst>
                </p:nvPr>
              </p:nvSpPr>
              <p:spPr>
                <a:xfrm>
                  <a:off x="6974065"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grpSp>
        <p:nvGrpSpPr>
          <p:cNvPr id="285" name="图形 3"/>
          <p:cNvGrpSpPr/>
          <p:nvPr userDrawn="1">
            <p:custDataLst>
              <p:tags r:id="rId129"/>
            </p:custDataLst>
          </p:nvPr>
        </p:nvGrpSpPr>
        <p:grpSpPr>
          <a:xfrm>
            <a:off x="8222615" y="1590040"/>
            <a:ext cx="1816100" cy="404495"/>
            <a:chOff x="5540955" y="1386486"/>
            <a:chExt cx="2207135" cy="491299"/>
          </a:xfrm>
        </p:grpSpPr>
        <p:sp>
          <p:nvSpPr>
            <p:cNvPr id="286" name="任意多边形: 形状 285"/>
            <p:cNvSpPr/>
            <p:nvPr>
              <p:custDataLst>
                <p:tags r:id="rId130"/>
              </p:custDataLst>
            </p:nvPr>
          </p:nvSpPr>
          <p:spPr>
            <a:xfrm>
              <a:off x="5543716" y="1386486"/>
              <a:ext cx="2204373" cy="293659"/>
            </a:xfrm>
            <a:custGeom>
              <a:avLst/>
              <a:gdLst>
                <a:gd name="connsiteX0" fmla="*/ 127813 w 2204373"/>
                <a:gd name="connsiteY0" fmla="*/ 0 h 293659"/>
                <a:gd name="connsiteX1" fmla="*/ 0 w 2204373"/>
                <a:gd name="connsiteY1" fmla="*/ 289517 h 293659"/>
                <a:gd name="connsiteX2" fmla="*/ 2204374 w 2204373"/>
                <a:gd name="connsiteY2" fmla="*/ 293659 h 293659"/>
                <a:gd name="connsiteX3" fmla="*/ 2088987 w 2204373"/>
                <a:gd name="connsiteY3" fmla="*/ 8283 h 293659"/>
              </a:gdLst>
              <a:ahLst/>
              <a:cxnLst>
                <a:cxn ang="0">
                  <a:pos x="connsiteX0" y="connsiteY0"/>
                </a:cxn>
                <a:cxn ang="0">
                  <a:pos x="connsiteX1" y="connsiteY1"/>
                </a:cxn>
                <a:cxn ang="0">
                  <a:pos x="connsiteX2" y="connsiteY2"/>
                </a:cxn>
                <a:cxn ang="0">
                  <a:pos x="connsiteX3" y="connsiteY3"/>
                </a:cxn>
              </a:cxnLst>
              <a:rect l="l" t="t" r="r" b="b"/>
              <a:pathLst>
                <a:path w="2204373" h="293659">
                  <a:moveTo>
                    <a:pt x="127813" y="0"/>
                  </a:moveTo>
                  <a:lnTo>
                    <a:pt x="0" y="289517"/>
                  </a:lnTo>
                  <a:lnTo>
                    <a:pt x="2204374" y="293659"/>
                  </a:lnTo>
                  <a:lnTo>
                    <a:pt x="2088987" y="82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custDataLst>
                <p:tags r:id="rId131"/>
              </p:custDataLst>
            </p:nvPr>
          </p:nvSpPr>
          <p:spPr>
            <a:xfrm>
              <a:off x="7547495" y="1678765"/>
              <a:ext cx="200594" cy="198557"/>
            </a:xfrm>
            <a:custGeom>
              <a:avLst/>
              <a:gdLst>
                <a:gd name="connsiteX0" fmla="*/ 2761 w 200594"/>
                <a:gd name="connsiteY0" fmla="*/ 110048 h 198557"/>
                <a:gd name="connsiteX1" fmla="*/ 108483 w 200594"/>
                <a:gd name="connsiteY1" fmla="*/ 198402 h 198557"/>
                <a:gd name="connsiteX2" fmla="*/ 197834 w 200594"/>
                <a:gd name="connsiteY2" fmla="*/ 122276 h 198557"/>
                <a:gd name="connsiteX3" fmla="*/ 200595 w 200594"/>
                <a:gd name="connsiteY3" fmla="*/ 1381 h 198557"/>
                <a:gd name="connsiteX4" fmla="*/ 0 w 200594"/>
                <a:gd name="connsiteY4" fmla="*/ 0 h 198557"/>
                <a:gd name="connsiteX5" fmla="*/ 2761 w 200594"/>
                <a:gd name="connsiteY5" fmla="*/ 110048 h 1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94" h="198557">
                  <a:moveTo>
                    <a:pt x="2761" y="110048"/>
                  </a:moveTo>
                  <a:cubicBezTo>
                    <a:pt x="11045" y="169806"/>
                    <a:pt x="48127" y="194261"/>
                    <a:pt x="108483" y="198402"/>
                  </a:cubicBezTo>
                  <a:cubicBezTo>
                    <a:pt x="168839" y="202544"/>
                    <a:pt x="197834" y="122276"/>
                    <a:pt x="197834" y="122276"/>
                  </a:cubicBezTo>
                  <a:lnTo>
                    <a:pt x="200595" y="1381"/>
                  </a:lnTo>
                  <a:lnTo>
                    <a:pt x="0" y="0"/>
                  </a:lnTo>
                  <a:lnTo>
                    <a:pt x="2761" y="110048"/>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custDataLst>
                <p:tags r:id="rId132"/>
              </p:custDataLst>
            </p:nvPr>
          </p:nvSpPr>
          <p:spPr>
            <a:xfrm>
              <a:off x="7348281" y="1678765"/>
              <a:ext cx="201975" cy="194287"/>
            </a:xfrm>
            <a:custGeom>
              <a:avLst/>
              <a:gdLst>
                <a:gd name="connsiteX0" fmla="*/ 0 w 201975"/>
                <a:gd name="connsiteY0" fmla="*/ 0 h 194287"/>
                <a:gd name="connsiteX1" fmla="*/ 1578 w 201975"/>
                <a:gd name="connsiteY1" fmla="*/ 110048 h 194287"/>
                <a:gd name="connsiteX2" fmla="*/ 108680 w 201975"/>
                <a:gd name="connsiteY2" fmla="*/ 194261 h 194287"/>
                <a:gd name="connsiteX3" fmla="*/ 201976 w 201975"/>
                <a:gd name="connsiteY3" fmla="*/ 110048 h 194287"/>
                <a:gd name="connsiteX4" fmla="*/ 199214 w 201975"/>
                <a:gd name="connsiteY4" fmla="*/ 0 h 194287"/>
                <a:gd name="connsiteX5" fmla="*/ 0 w 201975"/>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5" h="194287">
                  <a:moveTo>
                    <a:pt x="0" y="0"/>
                  </a:moveTo>
                  <a:lnTo>
                    <a:pt x="1578" y="110048"/>
                  </a:lnTo>
                  <a:cubicBezTo>
                    <a:pt x="8481" y="143970"/>
                    <a:pt x="38659" y="195641"/>
                    <a:pt x="108680" y="194261"/>
                  </a:cubicBezTo>
                  <a:cubicBezTo>
                    <a:pt x="178701" y="192880"/>
                    <a:pt x="201976" y="110048"/>
                    <a:pt x="201976" y="110048"/>
                  </a:cubicBezTo>
                  <a:lnTo>
                    <a:pt x="199214" y="0"/>
                  </a:lnTo>
                  <a:lnTo>
                    <a:pt x="0"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custDataLst>
                <p:tags r:id="rId133"/>
              </p:custDataLst>
            </p:nvPr>
          </p:nvSpPr>
          <p:spPr>
            <a:xfrm>
              <a:off x="7147489" y="1674031"/>
              <a:ext cx="203553" cy="201782"/>
            </a:xfrm>
            <a:custGeom>
              <a:avLst/>
              <a:gdLst>
                <a:gd name="connsiteX0" fmla="*/ 0 w 203553"/>
                <a:gd name="connsiteY0" fmla="*/ 0 h 201782"/>
                <a:gd name="connsiteX1" fmla="*/ 3156 w 203553"/>
                <a:gd name="connsiteY1" fmla="*/ 117542 h 201782"/>
                <a:gd name="connsiteX2" fmla="*/ 110258 w 203553"/>
                <a:gd name="connsiteY2" fmla="*/ 201755 h 201782"/>
                <a:gd name="connsiteX3" fmla="*/ 203554 w 203553"/>
                <a:gd name="connsiteY3" fmla="*/ 117542 h 201782"/>
                <a:gd name="connsiteX4" fmla="*/ 200792 w 203553"/>
                <a:gd name="connsiteY4" fmla="*/ 2958 h 201782"/>
                <a:gd name="connsiteX5" fmla="*/ 0 w 203553"/>
                <a:gd name="connsiteY5" fmla="*/ 0 h 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3" h="201782">
                  <a:moveTo>
                    <a:pt x="0" y="0"/>
                  </a:moveTo>
                  <a:lnTo>
                    <a:pt x="3156" y="117542"/>
                  </a:lnTo>
                  <a:cubicBezTo>
                    <a:pt x="10060" y="151464"/>
                    <a:pt x="40237" y="203136"/>
                    <a:pt x="110258" y="201755"/>
                  </a:cubicBezTo>
                  <a:cubicBezTo>
                    <a:pt x="180279" y="200374"/>
                    <a:pt x="203554" y="117542"/>
                    <a:pt x="203554" y="117542"/>
                  </a:cubicBezTo>
                  <a:lnTo>
                    <a:pt x="200792" y="2958"/>
                  </a:lnTo>
                  <a:lnTo>
                    <a:pt x="0"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custDataLst>
                <p:tags r:id="rId134"/>
              </p:custDataLst>
            </p:nvPr>
          </p:nvSpPr>
          <p:spPr>
            <a:xfrm>
              <a:off x="6948867" y="1677778"/>
              <a:ext cx="200397" cy="195471"/>
            </a:xfrm>
            <a:custGeom>
              <a:avLst/>
              <a:gdLst>
                <a:gd name="connsiteX0" fmla="*/ 0 w 200397"/>
                <a:gd name="connsiteY0" fmla="*/ 1381 h 195471"/>
                <a:gd name="connsiteX1" fmla="*/ 1972 w 200397"/>
                <a:gd name="connsiteY1" fmla="*/ 111823 h 195471"/>
                <a:gd name="connsiteX2" fmla="*/ 105524 w 200397"/>
                <a:gd name="connsiteY2" fmla="*/ 195444 h 195471"/>
                <a:gd name="connsiteX3" fmla="*/ 200398 w 200397"/>
                <a:gd name="connsiteY3" fmla="*/ 110837 h 195471"/>
                <a:gd name="connsiteX4" fmla="*/ 199411 w 200397"/>
                <a:gd name="connsiteY4" fmla="*/ 0 h 195471"/>
                <a:gd name="connsiteX5" fmla="*/ 0 w 200397"/>
                <a:gd name="connsiteY5" fmla="*/ 138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5471">
                  <a:moveTo>
                    <a:pt x="0" y="1381"/>
                  </a:moveTo>
                  <a:lnTo>
                    <a:pt x="1972" y="111823"/>
                  </a:lnTo>
                  <a:cubicBezTo>
                    <a:pt x="8876" y="145745"/>
                    <a:pt x="35504" y="196825"/>
                    <a:pt x="105524" y="195444"/>
                  </a:cubicBezTo>
                  <a:cubicBezTo>
                    <a:pt x="175545" y="194063"/>
                    <a:pt x="200398" y="110837"/>
                    <a:pt x="200398" y="110837"/>
                  </a:cubicBezTo>
                  <a:lnTo>
                    <a:pt x="199411" y="0"/>
                  </a:lnTo>
                  <a:lnTo>
                    <a:pt x="0" y="138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custDataLst>
                <p:tags r:id="rId135"/>
              </p:custDataLst>
            </p:nvPr>
          </p:nvSpPr>
          <p:spPr>
            <a:xfrm>
              <a:off x="6747877" y="1680342"/>
              <a:ext cx="204934" cy="195274"/>
            </a:xfrm>
            <a:custGeom>
              <a:avLst/>
              <a:gdLst>
                <a:gd name="connsiteX0" fmla="*/ 1184 w 204934"/>
                <a:gd name="connsiteY0" fmla="*/ 0 h 195274"/>
                <a:gd name="connsiteX1" fmla="*/ 0 w 204934"/>
                <a:gd name="connsiteY1" fmla="*/ 113006 h 195274"/>
                <a:gd name="connsiteX2" fmla="*/ 111639 w 204934"/>
                <a:gd name="connsiteY2" fmla="*/ 195247 h 195274"/>
                <a:gd name="connsiteX3" fmla="*/ 204934 w 204934"/>
                <a:gd name="connsiteY3" fmla="*/ 111034 h 195274"/>
                <a:gd name="connsiteX4" fmla="*/ 202173 w 204934"/>
                <a:gd name="connsiteY4" fmla="*/ 986 h 195274"/>
                <a:gd name="connsiteX5" fmla="*/ 1184 w 204934"/>
                <a:gd name="connsiteY5" fmla="*/ 0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 h="195274">
                  <a:moveTo>
                    <a:pt x="1184" y="0"/>
                  </a:moveTo>
                  <a:lnTo>
                    <a:pt x="0" y="113006"/>
                  </a:lnTo>
                  <a:cubicBezTo>
                    <a:pt x="6903" y="146928"/>
                    <a:pt x="41618" y="196627"/>
                    <a:pt x="111639" y="195247"/>
                  </a:cubicBezTo>
                  <a:cubicBezTo>
                    <a:pt x="181660" y="193866"/>
                    <a:pt x="204934" y="111034"/>
                    <a:pt x="204934" y="111034"/>
                  </a:cubicBezTo>
                  <a:lnTo>
                    <a:pt x="202173" y="986"/>
                  </a:lnTo>
                  <a:lnTo>
                    <a:pt x="1184"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custDataLst>
                <p:tags r:id="rId136"/>
              </p:custDataLst>
            </p:nvPr>
          </p:nvSpPr>
          <p:spPr>
            <a:xfrm>
              <a:off x="6547480" y="1677976"/>
              <a:ext cx="200989" cy="199809"/>
            </a:xfrm>
            <a:custGeom>
              <a:avLst/>
              <a:gdLst>
                <a:gd name="connsiteX0" fmla="*/ 0 w 200989"/>
                <a:gd name="connsiteY0" fmla="*/ 115570 h 199809"/>
                <a:gd name="connsiteX1" fmla="*/ 107102 w 200989"/>
                <a:gd name="connsiteY1" fmla="*/ 199783 h 199809"/>
                <a:gd name="connsiteX2" fmla="*/ 200398 w 200989"/>
                <a:gd name="connsiteY2" fmla="*/ 115570 h 199809"/>
                <a:gd name="connsiteX3" fmla="*/ 200989 w 200989"/>
                <a:gd name="connsiteY3" fmla="*/ 394 h 199809"/>
                <a:gd name="connsiteX4" fmla="*/ 5326 w 200989"/>
                <a:gd name="connsiteY4" fmla="*/ 0 h 199809"/>
                <a:gd name="connsiteX5" fmla="*/ 0 w 200989"/>
                <a:gd name="connsiteY5" fmla="*/ 115570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9" h="199809">
                  <a:moveTo>
                    <a:pt x="0" y="115570"/>
                  </a:moveTo>
                  <a:cubicBezTo>
                    <a:pt x="6903" y="149492"/>
                    <a:pt x="37081" y="201163"/>
                    <a:pt x="107102" y="199783"/>
                  </a:cubicBezTo>
                  <a:cubicBezTo>
                    <a:pt x="177123" y="198402"/>
                    <a:pt x="200398" y="115570"/>
                    <a:pt x="200398" y="115570"/>
                  </a:cubicBezTo>
                  <a:lnTo>
                    <a:pt x="200989" y="394"/>
                  </a:lnTo>
                  <a:lnTo>
                    <a:pt x="5326" y="0"/>
                  </a:lnTo>
                  <a:lnTo>
                    <a:pt x="0" y="11557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custDataLst>
                <p:tags r:id="rId137"/>
              </p:custDataLst>
            </p:nvPr>
          </p:nvSpPr>
          <p:spPr>
            <a:xfrm>
              <a:off x="6339390" y="1676003"/>
              <a:ext cx="213415" cy="200795"/>
            </a:xfrm>
            <a:custGeom>
              <a:avLst/>
              <a:gdLst>
                <a:gd name="connsiteX0" fmla="*/ 395 w 213415"/>
                <a:gd name="connsiteY0" fmla="*/ 114781 h 200795"/>
                <a:gd name="connsiteX1" fmla="*/ 114203 w 213415"/>
                <a:gd name="connsiteY1" fmla="*/ 200769 h 200795"/>
                <a:gd name="connsiteX2" fmla="*/ 207498 w 213415"/>
                <a:gd name="connsiteY2" fmla="*/ 116556 h 200795"/>
                <a:gd name="connsiteX3" fmla="*/ 213416 w 213415"/>
                <a:gd name="connsiteY3" fmla="*/ 1972 h 200795"/>
                <a:gd name="connsiteX4" fmla="*/ 0 w 213415"/>
                <a:gd name="connsiteY4" fmla="*/ 0 h 200795"/>
                <a:gd name="connsiteX5" fmla="*/ 395 w 213415"/>
                <a:gd name="connsiteY5" fmla="*/ 114781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5" h="200795">
                  <a:moveTo>
                    <a:pt x="395" y="114781"/>
                  </a:moveTo>
                  <a:cubicBezTo>
                    <a:pt x="7298" y="148703"/>
                    <a:pt x="44182" y="202149"/>
                    <a:pt x="114203" y="200769"/>
                  </a:cubicBezTo>
                  <a:cubicBezTo>
                    <a:pt x="184224" y="199388"/>
                    <a:pt x="207498" y="116556"/>
                    <a:pt x="207498" y="116556"/>
                  </a:cubicBezTo>
                  <a:lnTo>
                    <a:pt x="213416" y="1972"/>
                  </a:lnTo>
                  <a:lnTo>
                    <a:pt x="0" y="0"/>
                  </a:lnTo>
                  <a:lnTo>
                    <a:pt x="395" y="114781"/>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custDataLst>
                <p:tags r:id="rId138"/>
              </p:custDataLst>
            </p:nvPr>
          </p:nvSpPr>
          <p:spPr>
            <a:xfrm>
              <a:off x="6138203" y="1676003"/>
              <a:ext cx="202764" cy="199809"/>
            </a:xfrm>
            <a:custGeom>
              <a:avLst/>
              <a:gdLst>
                <a:gd name="connsiteX0" fmla="*/ 0 w 202764"/>
                <a:gd name="connsiteY0" fmla="*/ 1183 h 199809"/>
                <a:gd name="connsiteX1" fmla="*/ 2367 w 202764"/>
                <a:gd name="connsiteY1" fmla="*/ 115570 h 199809"/>
                <a:gd name="connsiteX2" fmla="*/ 109469 w 202764"/>
                <a:gd name="connsiteY2" fmla="*/ 199783 h 199809"/>
                <a:gd name="connsiteX3" fmla="*/ 202765 w 202764"/>
                <a:gd name="connsiteY3" fmla="*/ 115570 h 199809"/>
                <a:gd name="connsiteX4" fmla="*/ 201187 w 202764"/>
                <a:gd name="connsiteY4" fmla="*/ 0 h 199809"/>
                <a:gd name="connsiteX5" fmla="*/ 0 w 202764"/>
                <a:gd name="connsiteY5" fmla="*/ 1183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9809">
                  <a:moveTo>
                    <a:pt x="0" y="1183"/>
                  </a:moveTo>
                  <a:lnTo>
                    <a:pt x="2367" y="115570"/>
                  </a:lnTo>
                  <a:cubicBezTo>
                    <a:pt x="9270" y="149492"/>
                    <a:pt x="39448" y="201163"/>
                    <a:pt x="109469" y="199783"/>
                  </a:cubicBezTo>
                  <a:cubicBezTo>
                    <a:pt x="179490" y="198402"/>
                    <a:pt x="202765" y="115570"/>
                    <a:pt x="202765" y="115570"/>
                  </a:cubicBezTo>
                  <a:lnTo>
                    <a:pt x="201187" y="0"/>
                  </a:lnTo>
                  <a:lnTo>
                    <a:pt x="0" y="11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custDataLst>
                <p:tags r:id="rId139"/>
              </p:custDataLst>
            </p:nvPr>
          </p:nvSpPr>
          <p:spPr>
            <a:xfrm>
              <a:off x="5940567" y="1679356"/>
              <a:ext cx="200397" cy="194287"/>
            </a:xfrm>
            <a:custGeom>
              <a:avLst/>
              <a:gdLst>
                <a:gd name="connsiteX0" fmla="*/ 4142 w 200397"/>
                <a:gd name="connsiteY0" fmla="*/ 0 h 194287"/>
                <a:gd name="connsiteX1" fmla="*/ 0 w 200397"/>
                <a:gd name="connsiteY1" fmla="*/ 110048 h 194287"/>
                <a:gd name="connsiteX2" fmla="*/ 107102 w 200397"/>
                <a:gd name="connsiteY2" fmla="*/ 194261 h 194287"/>
                <a:gd name="connsiteX3" fmla="*/ 200398 w 200397"/>
                <a:gd name="connsiteY3" fmla="*/ 110048 h 194287"/>
                <a:gd name="connsiteX4" fmla="*/ 197636 w 200397"/>
                <a:gd name="connsiteY4" fmla="*/ 0 h 194287"/>
                <a:gd name="connsiteX5" fmla="*/ 4142 w 200397"/>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4287">
                  <a:moveTo>
                    <a:pt x="4142" y="0"/>
                  </a:moveTo>
                  <a:lnTo>
                    <a:pt x="0" y="110048"/>
                  </a:lnTo>
                  <a:cubicBezTo>
                    <a:pt x="6903" y="143970"/>
                    <a:pt x="37081" y="195641"/>
                    <a:pt x="107102" y="194261"/>
                  </a:cubicBezTo>
                  <a:cubicBezTo>
                    <a:pt x="177123" y="192880"/>
                    <a:pt x="200398" y="110048"/>
                    <a:pt x="200398" y="110048"/>
                  </a:cubicBezTo>
                  <a:lnTo>
                    <a:pt x="197636" y="0"/>
                  </a:lnTo>
                  <a:lnTo>
                    <a:pt x="4142"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custDataLst>
                <p:tags r:id="rId140"/>
              </p:custDataLst>
            </p:nvPr>
          </p:nvSpPr>
          <p:spPr>
            <a:xfrm>
              <a:off x="5742931" y="1676201"/>
              <a:ext cx="202764" cy="195471"/>
            </a:xfrm>
            <a:custGeom>
              <a:avLst/>
              <a:gdLst>
                <a:gd name="connsiteX0" fmla="*/ 0 w 202764"/>
                <a:gd name="connsiteY0" fmla="*/ 111231 h 195471"/>
                <a:gd name="connsiteX1" fmla="*/ 107102 w 202764"/>
                <a:gd name="connsiteY1" fmla="*/ 195444 h 195471"/>
                <a:gd name="connsiteX2" fmla="*/ 200398 w 202764"/>
                <a:gd name="connsiteY2" fmla="*/ 111231 h 195471"/>
                <a:gd name="connsiteX3" fmla="*/ 202765 w 202764"/>
                <a:gd name="connsiteY3" fmla="*/ 789 h 195471"/>
                <a:gd name="connsiteX4" fmla="*/ 4142 w 202764"/>
                <a:gd name="connsiteY4" fmla="*/ 0 h 195471"/>
                <a:gd name="connsiteX5" fmla="*/ 0 w 202764"/>
                <a:gd name="connsiteY5" fmla="*/ 11123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5471">
                  <a:moveTo>
                    <a:pt x="0" y="111231"/>
                  </a:moveTo>
                  <a:cubicBezTo>
                    <a:pt x="6903" y="145153"/>
                    <a:pt x="37081" y="196825"/>
                    <a:pt x="107102" y="195444"/>
                  </a:cubicBezTo>
                  <a:cubicBezTo>
                    <a:pt x="177123" y="194063"/>
                    <a:pt x="200398" y="111231"/>
                    <a:pt x="200398" y="111231"/>
                  </a:cubicBezTo>
                  <a:lnTo>
                    <a:pt x="202765" y="789"/>
                  </a:lnTo>
                  <a:lnTo>
                    <a:pt x="4142" y="0"/>
                  </a:lnTo>
                  <a:lnTo>
                    <a:pt x="0" y="11123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custDataLst>
                <p:tags r:id="rId141"/>
              </p:custDataLst>
            </p:nvPr>
          </p:nvSpPr>
          <p:spPr>
            <a:xfrm>
              <a:off x="5540955" y="1676201"/>
              <a:ext cx="207695" cy="194485"/>
            </a:xfrm>
            <a:custGeom>
              <a:avLst/>
              <a:gdLst>
                <a:gd name="connsiteX0" fmla="*/ 0 w 207695"/>
                <a:gd name="connsiteY0" fmla="*/ 110245 h 194485"/>
                <a:gd name="connsiteX1" fmla="*/ 107102 w 207695"/>
                <a:gd name="connsiteY1" fmla="*/ 194458 h 194485"/>
                <a:gd name="connsiteX2" fmla="*/ 202370 w 207695"/>
                <a:gd name="connsiteY2" fmla="*/ 110640 h 194485"/>
                <a:gd name="connsiteX3" fmla="*/ 207696 w 207695"/>
                <a:gd name="connsiteY3" fmla="*/ 0 h 194485"/>
                <a:gd name="connsiteX4" fmla="*/ 3945 w 207695"/>
                <a:gd name="connsiteY4" fmla="*/ 197 h 194485"/>
                <a:gd name="connsiteX5" fmla="*/ 0 w 207695"/>
                <a:gd name="connsiteY5" fmla="*/ 110245 h 1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5" h="194485">
                  <a:moveTo>
                    <a:pt x="0" y="110245"/>
                  </a:moveTo>
                  <a:cubicBezTo>
                    <a:pt x="6903" y="144167"/>
                    <a:pt x="37081" y="195838"/>
                    <a:pt x="107102" y="194458"/>
                  </a:cubicBezTo>
                  <a:cubicBezTo>
                    <a:pt x="177123" y="193077"/>
                    <a:pt x="202370" y="110640"/>
                    <a:pt x="202370" y="110640"/>
                  </a:cubicBezTo>
                  <a:lnTo>
                    <a:pt x="207696" y="0"/>
                  </a:lnTo>
                  <a:lnTo>
                    <a:pt x="3945" y="197"/>
                  </a:lnTo>
                  <a:lnTo>
                    <a:pt x="0" y="110245"/>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custDataLst>
                <p:tags r:id="rId142"/>
              </p:custDataLst>
            </p:nvPr>
          </p:nvSpPr>
          <p:spPr>
            <a:xfrm>
              <a:off x="7448085" y="1393389"/>
              <a:ext cx="300004" cy="286756"/>
            </a:xfrm>
            <a:custGeom>
              <a:avLst/>
              <a:gdLst>
                <a:gd name="connsiteX0" fmla="*/ 0 w 300004"/>
                <a:gd name="connsiteY0" fmla="*/ 0 h 286756"/>
                <a:gd name="connsiteX1" fmla="*/ 1972 w 300004"/>
                <a:gd name="connsiteY1" fmla="*/ 3944 h 286756"/>
                <a:gd name="connsiteX2" fmla="*/ 99410 w 300004"/>
                <a:gd name="connsiteY2" fmla="*/ 285376 h 286756"/>
                <a:gd name="connsiteX3" fmla="*/ 300005 w 300004"/>
                <a:gd name="connsiteY3" fmla="*/ 286756 h 286756"/>
                <a:gd name="connsiteX4" fmla="*/ 184618 w 300004"/>
                <a:gd name="connsiteY4" fmla="*/ 1381 h 28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4" h="286756">
                  <a:moveTo>
                    <a:pt x="0" y="0"/>
                  </a:moveTo>
                  <a:lnTo>
                    <a:pt x="1972" y="3944"/>
                  </a:lnTo>
                  <a:lnTo>
                    <a:pt x="99410" y="285376"/>
                  </a:lnTo>
                  <a:lnTo>
                    <a:pt x="300005" y="286756"/>
                  </a:lnTo>
                  <a:lnTo>
                    <a:pt x="184618" y="1381"/>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custDataLst>
                <p:tags r:id="rId143"/>
              </p:custDataLst>
            </p:nvPr>
          </p:nvSpPr>
          <p:spPr>
            <a:xfrm>
              <a:off x="7100546" y="1392008"/>
              <a:ext cx="247932" cy="284981"/>
            </a:xfrm>
            <a:custGeom>
              <a:avLst/>
              <a:gdLst>
                <a:gd name="connsiteX0" fmla="*/ 0 w 247932"/>
                <a:gd name="connsiteY0" fmla="*/ 0 h 284981"/>
                <a:gd name="connsiteX1" fmla="*/ 46943 w 247932"/>
                <a:gd name="connsiteY1" fmla="*/ 282023 h 284981"/>
                <a:gd name="connsiteX2" fmla="*/ 247933 w 247932"/>
                <a:gd name="connsiteY2" fmla="*/ 284981 h 284981"/>
                <a:gd name="connsiteX3" fmla="*/ 165880 w 247932"/>
                <a:gd name="connsiteY3" fmla="*/ 394 h 284981"/>
              </a:gdLst>
              <a:ahLst/>
              <a:cxnLst>
                <a:cxn ang="0">
                  <a:pos x="connsiteX0" y="connsiteY0"/>
                </a:cxn>
                <a:cxn ang="0">
                  <a:pos x="connsiteX1" y="connsiteY1"/>
                </a:cxn>
                <a:cxn ang="0">
                  <a:pos x="connsiteX2" y="connsiteY2"/>
                </a:cxn>
                <a:cxn ang="0">
                  <a:pos x="connsiteX3" y="connsiteY3"/>
                </a:cxn>
              </a:cxnLst>
              <a:rect l="l" t="t" r="r" b="b"/>
              <a:pathLst>
                <a:path w="247932" h="284981">
                  <a:moveTo>
                    <a:pt x="0" y="0"/>
                  </a:moveTo>
                  <a:lnTo>
                    <a:pt x="46943" y="282023"/>
                  </a:lnTo>
                  <a:lnTo>
                    <a:pt x="247933" y="284981"/>
                  </a:lnTo>
                  <a:lnTo>
                    <a:pt x="165880" y="394"/>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custDataLst>
                <p:tags r:id="rId144"/>
              </p:custDataLst>
            </p:nvPr>
          </p:nvSpPr>
          <p:spPr>
            <a:xfrm>
              <a:off x="6744327" y="1390628"/>
              <a:ext cx="205920" cy="292218"/>
            </a:xfrm>
            <a:custGeom>
              <a:avLst/>
              <a:gdLst>
                <a:gd name="connsiteX0" fmla="*/ 0 w 205920"/>
                <a:gd name="connsiteY0" fmla="*/ 0 h 292218"/>
                <a:gd name="connsiteX1" fmla="*/ 3748 w 205920"/>
                <a:gd name="connsiteY1" fmla="*/ 289517 h 292218"/>
                <a:gd name="connsiteX2" fmla="*/ 205920 w 205920"/>
                <a:gd name="connsiteY2" fmla="*/ 290898 h 292218"/>
                <a:gd name="connsiteX3" fmla="*/ 173770 w 205920"/>
                <a:gd name="connsiteY3" fmla="*/ 1183 h 292218"/>
                <a:gd name="connsiteX4" fmla="*/ 0 w 205920"/>
                <a:gd name="connsiteY4" fmla="*/ 0 h 29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0" h="292218">
                  <a:moveTo>
                    <a:pt x="0" y="0"/>
                  </a:moveTo>
                  <a:cubicBezTo>
                    <a:pt x="0" y="0"/>
                    <a:pt x="3748" y="284390"/>
                    <a:pt x="3748" y="289517"/>
                  </a:cubicBezTo>
                  <a:cubicBezTo>
                    <a:pt x="3748" y="294645"/>
                    <a:pt x="205920" y="290898"/>
                    <a:pt x="205920" y="290898"/>
                  </a:cubicBezTo>
                  <a:lnTo>
                    <a:pt x="173770" y="1183"/>
                  </a:lnTo>
                  <a:lnTo>
                    <a:pt x="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custDataLst>
                <p:tags r:id="rId145"/>
              </p:custDataLst>
            </p:nvPr>
          </p:nvSpPr>
          <p:spPr>
            <a:xfrm>
              <a:off x="6339390" y="1388261"/>
              <a:ext cx="215979" cy="293856"/>
            </a:xfrm>
            <a:custGeom>
              <a:avLst/>
              <a:gdLst>
                <a:gd name="connsiteX0" fmla="*/ 0 w 215979"/>
                <a:gd name="connsiteY0" fmla="*/ 291884 h 293856"/>
                <a:gd name="connsiteX1" fmla="*/ 213218 w 215979"/>
                <a:gd name="connsiteY1" fmla="*/ 293856 h 293856"/>
                <a:gd name="connsiteX2" fmla="*/ 215980 w 215979"/>
                <a:gd name="connsiteY2" fmla="*/ 6114 h 293856"/>
                <a:gd name="connsiteX3" fmla="*/ 215980 w 215979"/>
                <a:gd name="connsiteY3" fmla="*/ 986 h 293856"/>
                <a:gd name="connsiteX4" fmla="*/ 40829 w 215979"/>
                <a:gd name="connsiteY4" fmla="*/ 0 h 2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79" h="293856">
                  <a:moveTo>
                    <a:pt x="0" y="291884"/>
                  </a:moveTo>
                  <a:lnTo>
                    <a:pt x="213218" y="293856"/>
                  </a:lnTo>
                  <a:lnTo>
                    <a:pt x="215980" y="6114"/>
                  </a:lnTo>
                  <a:lnTo>
                    <a:pt x="215980" y="986"/>
                  </a:lnTo>
                  <a:lnTo>
                    <a:pt x="40829"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custDataLst>
                <p:tags r:id="rId146"/>
              </p:custDataLst>
            </p:nvPr>
          </p:nvSpPr>
          <p:spPr>
            <a:xfrm>
              <a:off x="5944709" y="1388655"/>
              <a:ext cx="251483" cy="290700"/>
            </a:xfrm>
            <a:custGeom>
              <a:avLst/>
              <a:gdLst>
                <a:gd name="connsiteX0" fmla="*/ 0 w 251483"/>
                <a:gd name="connsiteY0" fmla="*/ 290701 h 290700"/>
                <a:gd name="connsiteX1" fmla="*/ 193691 w 251483"/>
                <a:gd name="connsiteY1" fmla="*/ 290701 h 290700"/>
                <a:gd name="connsiteX2" fmla="*/ 251483 w 251483"/>
                <a:gd name="connsiteY2" fmla="*/ 394 h 290700"/>
                <a:gd name="connsiteX3" fmla="*/ 80080 w 251483"/>
                <a:gd name="connsiteY3" fmla="*/ 0 h 290700"/>
              </a:gdLst>
              <a:ahLst/>
              <a:cxnLst>
                <a:cxn ang="0">
                  <a:pos x="connsiteX0" y="connsiteY0"/>
                </a:cxn>
                <a:cxn ang="0">
                  <a:pos x="connsiteX1" y="connsiteY1"/>
                </a:cxn>
                <a:cxn ang="0">
                  <a:pos x="connsiteX2" y="connsiteY2"/>
                </a:cxn>
                <a:cxn ang="0">
                  <a:pos x="connsiteX3" y="connsiteY3"/>
                </a:cxn>
              </a:cxnLst>
              <a:rect l="l" t="t" r="r" b="b"/>
              <a:pathLst>
                <a:path w="251483" h="290700">
                  <a:moveTo>
                    <a:pt x="0" y="290701"/>
                  </a:moveTo>
                  <a:lnTo>
                    <a:pt x="193691" y="290701"/>
                  </a:lnTo>
                  <a:lnTo>
                    <a:pt x="251483" y="394"/>
                  </a:lnTo>
                  <a:lnTo>
                    <a:pt x="8008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custDataLst>
                <p:tags r:id="rId147"/>
              </p:custDataLst>
            </p:nvPr>
          </p:nvSpPr>
          <p:spPr>
            <a:xfrm>
              <a:off x="5545097" y="1386683"/>
              <a:ext cx="299412" cy="291295"/>
            </a:xfrm>
            <a:custGeom>
              <a:avLst/>
              <a:gdLst>
                <a:gd name="connsiteX0" fmla="*/ 0 w 299412"/>
                <a:gd name="connsiteY0" fmla="*/ 289715 h 291295"/>
                <a:gd name="connsiteX1" fmla="*/ 201976 w 299412"/>
                <a:gd name="connsiteY1" fmla="*/ 290701 h 291295"/>
                <a:gd name="connsiteX2" fmla="*/ 299413 w 299412"/>
                <a:gd name="connsiteY2" fmla="*/ 1972 h 291295"/>
                <a:gd name="connsiteX3" fmla="*/ 126432 w 299412"/>
                <a:gd name="connsiteY3" fmla="*/ 0 h 291295"/>
                <a:gd name="connsiteX4" fmla="*/ 0 w 299412"/>
                <a:gd name="connsiteY4" fmla="*/ 289715 h 29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2" h="291295">
                  <a:moveTo>
                    <a:pt x="0" y="289715"/>
                  </a:moveTo>
                  <a:cubicBezTo>
                    <a:pt x="0" y="289715"/>
                    <a:pt x="194283" y="292476"/>
                    <a:pt x="201976" y="290701"/>
                  </a:cubicBezTo>
                  <a:cubicBezTo>
                    <a:pt x="209471" y="288926"/>
                    <a:pt x="299413" y="1972"/>
                    <a:pt x="299413" y="1972"/>
                  </a:cubicBezTo>
                  <a:lnTo>
                    <a:pt x="126432" y="0"/>
                  </a:lnTo>
                  <a:lnTo>
                    <a:pt x="0" y="289715"/>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 name="任意多边形: 形状 225"/>
          <p:cNvSpPr/>
          <p:nvPr userDrawn="1">
            <p:custDataLst>
              <p:tags r:id="rId148"/>
            </p:custDataLst>
          </p:nvPr>
        </p:nvSpPr>
        <p:spPr>
          <a:xfrm>
            <a:off x="9766935" y="2337435"/>
            <a:ext cx="950595" cy="714375"/>
          </a:xfrm>
          <a:custGeom>
            <a:avLst/>
            <a:gdLst>
              <a:gd name="connsiteX0" fmla="*/ 851912 w 1028073"/>
              <a:gd name="connsiteY0" fmla="*/ 17 h 772721"/>
              <a:gd name="connsiteX1" fmla="*/ 163341 w 1028073"/>
              <a:gd name="connsiteY1" fmla="*/ 9089 h 772721"/>
              <a:gd name="connsiteX2" fmla="*/ 25 w 1028073"/>
              <a:gd name="connsiteY2" fmla="*/ 145959 h 772721"/>
              <a:gd name="connsiteX3" fmla="*/ 7323 w 1028073"/>
              <a:gd name="connsiteY3" fmla="*/ 510814 h 772721"/>
              <a:gd name="connsiteX4" fmla="*/ 88192 w 1028073"/>
              <a:gd name="connsiteY4" fmla="*/ 624215 h 772721"/>
              <a:gd name="connsiteX5" fmla="*/ 56436 w 1028073"/>
              <a:gd name="connsiteY5" fmla="*/ 772721 h 772721"/>
              <a:gd name="connsiteX6" fmla="*/ 277938 w 1028073"/>
              <a:gd name="connsiteY6" fmla="*/ 641965 h 772721"/>
              <a:gd name="connsiteX7" fmla="*/ 864733 w 1028073"/>
              <a:gd name="connsiteY7" fmla="*/ 634274 h 772721"/>
              <a:gd name="connsiteX8" fmla="*/ 1028049 w 1028073"/>
              <a:gd name="connsiteY8" fmla="*/ 497404 h 772721"/>
              <a:gd name="connsiteX9" fmla="*/ 1020751 w 1028073"/>
              <a:gd name="connsiteY9" fmla="*/ 132549 h 772721"/>
              <a:gd name="connsiteX10" fmla="*/ 851912 w 1028073"/>
              <a:gd name="connsiteY10" fmla="*/ 17 h 7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073" h="772721">
                <a:moveTo>
                  <a:pt x="851912" y="17"/>
                </a:moveTo>
                <a:lnTo>
                  <a:pt x="163341" y="9089"/>
                </a:lnTo>
                <a:cubicBezTo>
                  <a:pt x="71624" y="10273"/>
                  <a:pt x="-1553" y="71608"/>
                  <a:pt x="25" y="145959"/>
                </a:cubicBezTo>
                <a:lnTo>
                  <a:pt x="7323" y="510814"/>
                </a:lnTo>
                <a:cubicBezTo>
                  <a:pt x="8309" y="559133"/>
                  <a:pt x="40460" y="601141"/>
                  <a:pt x="88192" y="624215"/>
                </a:cubicBezTo>
                <a:lnTo>
                  <a:pt x="56436" y="772721"/>
                </a:lnTo>
                <a:lnTo>
                  <a:pt x="277938" y="641965"/>
                </a:lnTo>
                <a:lnTo>
                  <a:pt x="864733" y="634274"/>
                </a:lnTo>
                <a:cubicBezTo>
                  <a:pt x="956450" y="633090"/>
                  <a:pt x="1029627" y="571755"/>
                  <a:pt x="1028049" y="497404"/>
                </a:cubicBezTo>
                <a:lnTo>
                  <a:pt x="1020751" y="132549"/>
                </a:lnTo>
                <a:cubicBezTo>
                  <a:pt x="1019173" y="58197"/>
                  <a:pt x="943629" y="-1166"/>
                  <a:pt x="851912" y="17"/>
                </a:cubicBez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7" name="图形 3"/>
          <p:cNvGrpSpPr/>
          <p:nvPr userDrawn="1">
            <p:custDataLst>
              <p:tags r:id="rId149"/>
            </p:custDataLst>
          </p:nvPr>
        </p:nvGrpSpPr>
        <p:grpSpPr>
          <a:xfrm>
            <a:off x="9853295" y="2406015"/>
            <a:ext cx="1095375" cy="470535"/>
            <a:chOff x="7870577" y="1978735"/>
            <a:chExt cx="1184649" cy="508627"/>
          </a:xfrm>
        </p:grpSpPr>
        <p:sp>
          <p:nvSpPr>
            <p:cNvPr id="228" name="任意多边形: 形状 227"/>
            <p:cNvSpPr/>
            <p:nvPr>
              <p:custDataLst>
                <p:tags r:id="rId150"/>
              </p:custDataLst>
            </p:nvPr>
          </p:nvSpPr>
          <p:spPr>
            <a:xfrm>
              <a:off x="7873339" y="1981298"/>
              <a:ext cx="1180491" cy="502119"/>
            </a:xfrm>
            <a:custGeom>
              <a:avLst/>
              <a:gdLst>
                <a:gd name="connsiteX0" fmla="*/ 1139071 w 1180491"/>
                <a:gd name="connsiteY0" fmla="*/ 0 h 502119"/>
                <a:gd name="connsiteX1" fmla="*/ 41421 w 1180491"/>
                <a:gd name="connsiteY1" fmla="*/ 0 h 502119"/>
                <a:gd name="connsiteX2" fmla="*/ 0 w 1180491"/>
                <a:gd name="connsiteY2" fmla="*/ 41022 h 502119"/>
                <a:gd name="connsiteX3" fmla="*/ 0 w 1180491"/>
                <a:gd name="connsiteY3" fmla="*/ 461098 h 502119"/>
                <a:gd name="connsiteX4" fmla="*/ 41421 w 1180491"/>
                <a:gd name="connsiteY4" fmla="*/ 502120 h 502119"/>
                <a:gd name="connsiteX5" fmla="*/ 1139071 w 1180491"/>
                <a:gd name="connsiteY5" fmla="*/ 502120 h 502119"/>
                <a:gd name="connsiteX6" fmla="*/ 1180492 w 1180491"/>
                <a:gd name="connsiteY6" fmla="*/ 461098 h 502119"/>
                <a:gd name="connsiteX7" fmla="*/ 1180492 w 1180491"/>
                <a:gd name="connsiteY7" fmla="*/ 41022 h 502119"/>
                <a:gd name="connsiteX8" fmla="*/ 1139071 w 1180491"/>
                <a:gd name="connsiteY8" fmla="*/ 0 h 5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91" h="502119">
                  <a:moveTo>
                    <a:pt x="1139071" y="0"/>
                  </a:moveTo>
                  <a:lnTo>
                    <a:pt x="41421" y="0"/>
                  </a:lnTo>
                  <a:cubicBezTo>
                    <a:pt x="18541" y="0"/>
                    <a:pt x="0" y="18341"/>
                    <a:pt x="0" y="41022"/>
                  </a:cubicBezTo>
                  <a:lnTo>
                    <a:pt x="0" y="461098"/>
                  </a:lnTo>
                  <a:cubicBezTo>
                    <a:pt x="0" y="483778"/>
                    <a:pt x="18541" y="502120"/>
                    <a:pt x="41421" y="502120"/>
                  </a:cubicBezTo>
                  <a:lnTo>
                    <a:pt x="1139071" y="502120"/>
                  </a:lnTo>
                  <a:cubicBezTo>
                    <a:pt x="1161951" y="502120"/>
                    <a:pt x="1180492" y="483778"/>
                    <a:pt x="1180492" y="461098"/>
                  </a:cubicBezTo>
                  <a:lnTo>
                    <a:pt x="1180492" y="41022"/>
                  </a:lnTo>
                  <a:cubicBezTo>
                    <a:pt x="1180492" y="18341"/>
                    <a:pt x="1161951" y="0"/>
                    <a:pt x="1139071"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custDataLst>
                <p:tags r:id="rId151"/>
              </p:custDataLst>
            </p:nvPr>
          </p:nvSpPr>
          <p:spPr>
            <a:xfrm>
              <a:off x="7873339" y="1982087"/>
              <a:ext cx="600009" cy="501330"/>
            </a:xfrm>
            <a:custGeom>
              <a:avLst/>
              <a:gdLst>
                <a:gd name="connsiteX0" fmla="*/ 0 w 600009"/>
                <a:gd name="connsiteY0" fmla="*/ 7889 h 501330"/>
                <a:gd name="connsiteX1" fmla="*/ 0 w 600009"/>
                <a:gd name="connsiteY1" fmla="*/ 493442 h 501330"/>
                <a:gd name="connsiteX2" fmla="*/ 7890 w 600009"/>
                <a:gd name="connsiteY2" fmla="*/ 501331 h 501330"/>
                <a:gd name="connsiteX3" fmla="*/ 600010 w 600009"/>
                <a:gd name="connsiteY3" fmla="*/ 501331 h 501330"/>
                <a:gd name="connsiteX4" fmla="*/ 600010 w 600009"/>
                <a:gd name="connsiteY4" fmla="*/ 0 h 501330"/>
                <a:gd name="connsiteX5" fmla="*/ 7890 w 600009"/>
                <a:gd name="connsiteY5" fmla="*/ 0 h 501330"/>
                <a:gd name="connsiteX6" fmla="*/ 0 w 600009"/>
                <a:gd name="connsiteY6" fmla="*/ 7889 h 50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09" h="501330">
                  <a:moveTo>
                    <a:pt x="0" y="7889"/>
                  </a:moveTo>
                  <a:lnTo>
                    <a:pt x="0" y="493442"/>
                  </a:lnTo>
                  <a:cubicBezTo>
                    <a:pt x="0" y="497781"/>
                    <a:pt x="3550" y="501331"/>
                    <a:pt x="7890" y="501331"/>
                  </a:cubicBezTo>
                  <a:lnTo>
                    <a:pt x="600010" y="501331"/>
                  </a:lnTo>
                  <a:lnTo>
                    <a:pt x="600010" y="0"/>
                  </a:lnTo>
                  <a:lnTo>
                    <a:pt x="7890" y="0"/>
                  </a:lnTo>
                  <a:cubicBezTo>
                    <a:pt x="3353" y="0"/>
                    <a:pt x="0" y="3550"/>
                    <a:pt x="0" y="78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custDataLst>
                <p:tags r:id="rId152"/>
              </p:custDataLst>
            </p:nvPr>
          </p:nvSpPr>
          <p:spPr>
            <a:xfrm>
              <a:off x="8472165" y="1988398"/>
              <a:ext cx="4733" cy="498963"/>
            </a:xfrm>
            <a:custGeom>
              <a:avLst/>
              <a:gdLst>
                <a:gd name="connsiteX0" fmla="*/ 0 w 4733"/>
                <a:gd name="connsiteY0" fmla="*/ 249482 h 498963"/>
                <a:gd name="connsiteX1" fmla="*/ 2367 w 4733"/>
                <a:gd name="connsiteY1" fmla="*/ 498964 h 498963"/>
                <a:gd name="connsiteX2" fmla="*/ 4734 w 4733"/>
                <a:gd name="connsiteY2" fmla="*/ 249482 h 498963"/>
                <a:gd name="connsiteX3" fmla="*/ 2367 w 4733"/>
                <a:gd name="connsiteY3" fmla="*/ 0 h 498963"/>
                <a:gd name="connsiteX4" fmla="*/ 0 w 4733"/>
                <a:gd name="connsiteY4" fmla="*/ 249482 h 4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 h="498963">
                  <a:moveTo>
                    <a:pt x="0" y="249482"/>
                  </a:moveTo>
                  <a:cubicBezTo>
                    <a:pt x="0" y="387141"/>
                    <a:pt x="1183" y="498964"/>
                    <a:pt x="2367" y="498964"/>
                  </a:cubicBezTo>
                  <a:cubicBezTo>
                    <a:pt x="3747" y="498964"/>
                    <a:pt x="4734" y="387338"/>
                    <a:pt x="4734" y="249482"/>
                  </a:cubicBezTo>
                  <a:cubicBezTo>
                    <a:pt x="4734" y="111626"/>
                    <a:pt x="3550" y="0"/>
                    <a:pt x="2367" y="0"/>
                  </a:cubicBezTo>
                  <a:cubicBezTo>
                    <a:pt x="1183" y="0"/>
                    <a:pt x="0" y="111626"/>
                    <a:pt x="0" y="249482"/>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custDataLst>
                <p:tags r:id="rId153"/>
              </p:custDataLst>
            </p:nvPr>
          </p:nvSpPr>
          <p:spPr>
            <a:xfrm>
              <a:off x="7870577" y="1978735"/>
              <a:ext cx="1184649" cy="506754"/>
            </a:xfrm>
            <a:custGeom>
              <a:avLst/>
              <a:gdLst>
                <a:gd name="connsiteX0" fmla="*/ 1178716 w 1184649"/>
                <a:gd name="connsiteY0" fmla="*/ 21300 h 506754"/>
                <a:gd name="connsiteX1" fmla="*/ 1155639 w 1184649"/>
                <a:gd name="connsiteY1" fmla="*/ 2958 h 506754"/>
                <a:gd name="connsiteX2" fmla="*/ 1140452 w 1184649"/>
                <a:gd name="connsiteY2" fmla="*/ 592 h 506754"/>
                <a:gd name="connsiteX3" fmla="*/ 1125461 w 1184649"/>
                <a:gd name="connsiteY3" fmla="*/ 592 h 506754"/>
                <a:gd name="connsiteX4" fmla="*/ 1095086 w 1184649"/>
                <a:gd name="connsiteY4" fmla="*/ 592 h 506754"/>
                <a:gd name="connsiteX5" fmla="*/ 967865 w 1184649"/>
                <a:gd name="connsiteY5" fmla="*/ 394 h 506754"/>
                <a:gd name="connsiteX6" fmla="*/ 687190 w 1184649"/>
                <a:gd name="connsiteY6" fmla="*/ 197 h 506754"/>
                <a:gd name="connsiteX7" fmla="*/ 43985 w 1184649"/>
                <a:gd name="connsiteY7" fmla="*/ 0 h 506754"/>
                <a:gd name="connsiteX8" fmla="*/ 6312 w 1184649"/>
                <a:gd name="connsiteY8" fmla="*/ 20905 h 506754"/>
                <a:gd name="connsiteX9" fmla="*/ 0 w 1184649"/>
                <a:gd name="connsiteY9" fmla="*/ 42008 h 506754"/>
                <a:gd name="connsiteX10" fmla="*/ 0 w 1184649"/>
                <a:gd name="connsiteY10" fmla="*/ 63110 h 506754"/>
                <a:gd name="connsiteX11" fmla="*/ 0 w 1184649"/>
                <a:gd name="connsiteY11" fmla="*/ 146139 h 506754"/>
                <a:gd name="connsiteX12" fmla="*/ 0 w 1184649"/>
                <a:gd name="connsiteY12" fmla="*/ 308451 h 506754"/>
                <a:gd name="connsiteX13" fmla="*/ 197 w 1184649"/>
                <a:gd name="connsiteY13" fmla="*/ 465240 h 506754"/>
                <a:gd name="connsiteX14" fmla="*/ 19330 w 1184649"/>
                <a:gd name="connsiteY14" fmla="*/ 499161 h 506754"/>
                <a:gd name="connsiteX15" fmla="*/ 38068 w 1184649"/>
                <a:gd name="connsiteY15" fmla="*/ 506261 h 506754"/>
                <a:gd name="connsiteX16" fmla="*/ 57397 w 1184649"/>
                <a:gd name="connsiteY16" fmla="*/ 506656 h 506754"/>
                <a:gd name="connsiteX17" fmla="*/ 132546 w 1184649"/>
                <a:gd name="connsiteY17" fmla="*/ 506656 h 506754"/>
                <a:gd name="connsiteX18" fmla="*/ 657801 w 1184649"/>
                <a:gd name="connsiteY18" fmla="*/ 506064 h 506754"/>
                <a:gd name="connsiteX19" fmla="*/ 1011850 w 1184649"/>
                <a:gd name="connsiteY19" fmla="*/ 505275 h 506754"/>
                <a:gd name="connsiteX20" fmla="*/ 1108104 w 1184649"/>
                <a:gd name="connsiteY20" fmla="*/ 504881 h 506754"/>
                <a:gd name="connsiteX21" fmla="*/ 1133154 w 1184649"/>
                <a:gd name="connsiteY21" fmla="*/ 504683 h 506754"/>
                <a:gd name="connsiteX22" fmla="*/ 1141635 w 1184649"/>
                <a:gd name="connsiteY22" fmla="*/ 504486 h 506754"/>
                <a:gd name="connsiteX23" fmla="*/ 1133154 w 1184649"/>
                <a:gd name="connsiteY23" fmla="*/ 504289 h 506754"/>
                <a:gd name="connsiteX24" fmla="*/ 1108104 w 1184649"/>
                <a:gd name="connsiteY24" fmla="*/ 504092 h 506754"/>
                <a:gd name="connsiteX25" fmla="*/ 1011850 w 1184649"/>
                <a:gd name="connsiteY25" fmla="*/ 503697 h 506754"/>
                <a:gd name="connsiteX26" fmla="*/ 657801 w 1184649"/>
                <a:gd name="connsiteY26" fmla="*/ 502908 h 506754"/>
                <a:gd name="connsiteX27" fmla="*/ 132546 w 1184649"/>
                <a:gd name="connsiteY27" fmla="*/ 502317 h 506754"/>
                <a:gd name="connsiteX28" fmla="*/ 57397 w 1184649"/>
                <a:gd name="connsiteY28" fmla="*/ 502317 h 506754"/>
                <a:gd name="connsiteX29" fmla="*/ 38659 w 1184649"/>
                <a:gd name="connsiteY29" fmla="*/ 501922 h 506754"/>
                <a:gd name="connsiteX30" fmla="*/ 21894 w 1184649"/>
                <a:gd name="connsiteY30" fmla="*/ 495611 h 506754"/>
                <a:gd name="connsiteX31" fmla="*/ 4931 w 1184649"/>
                <a:gd name="connsiteY31" fmla="*/ 465240 h 506754"/>
                <a:gd name="connsiteX32" fmla="*/ 4931 w 1184649"/>
                <a:gd name="connsiteY32" fmla="*/ 308648 h 506754"/>
                <a:gd name="connsiteX33" fmla="*/ 4931 w 1184649"/>
                <a:gd name="connsiteY33" fmla="*/ 146337 h 506754"/>
                <a:gd name="connsiteX34" fmla="*/ 4931 w 1184649"/>
                <a:gd name="connsiteY34" fmla="*/ 63307 h 506754"/>
                <a:gd name="connsiteX35" fmla="*/ 4931 w 1184649"/>
                <a:gd name="connsiteY35" fmla="*/ 42402 h 506754"/>
                <a:gd name="connsiteX36" fmla="*/ 10454 w 1184649"/>
                <a:gd name="connsiteY36" fmla="*/ 23666 h 506754"/>
                <a:gd name="connsiteX37" fmla="*/ 43985 w 1184649"/>
                <a:gd name="connsiteY37" fmla="*/ 4930 h 506754"/>
                <a:gd name="connsiteX38" fmla="*/ 687190 w 1184649"/>
                <a:gd name="connsiteY38" fmla="*/ 4733 h 506754"/>
                <a:gd name="connsiteX39" fmla="*/ 967865 w 1184649"/>
                <a:gd name="connsiteY39" fmla="*/ 4536 h 506754"/>
                <a:gd name="connsiteX40" fmla="*/ 1095086 w 1184649"/>
                <a:gd name="connsiteY40" fmla="*/ 4339 h 506754"/>
                <a:gd name="connsiteX41" fmla="*/ 1125461 w 1184649"/>
                <a:gd name="connsiteY41" fmla="*/ 4339 h 506754"/>
                <a:gd name="connsiteX42" fmla="*/ 1154259 w 1184649"/>
                <a:gd name="connsiteY42" fmla="*/ 6311 h 506754"/>
                <a:gd name="connsiteX43" fmla="*/ 1175561 w 1184649"/>
                <a:gd name="connsiteY43" fmla="*/ 23075 h 506754"/>
                <a:gd name="connsiteX44" fmla="*/ 1180689 w 1184649"/>
                <a:gd name="connsiteY44" fmla="*/ 35499 h 506754"/>
                <a:gd name="connsiteX45" fmla="*/ 1181478 w 1184649"/>
                <a:gd name="connsiteY45" fmla="*/ 49108 h 506754"/>
                <a:gd name="connsiteX46" fmla="*/ 1182267 w 1184649"/>
                <a:gd name="connsiteY46" fmla="*/ 399566 h 506754"/>
                <a:gd name="connsiteX47" fmla="*/ 1182464 w 1184649"/>
                <a:gd name="connsiteY47" fmla="*/ 454590 h 506754"/>
                <a:gd name="connsiteX48" fmla="*/ 1180492 w 1184649"/>
                <a:gd name="connsiteY48" fmla="*/ 476284 h 506754"/>
                <a:gd name="connsiteX49" fmla="*/ 1171222 w 1184649"/>
                <a:gd name="connsiteY49" fmla="*/ 491667 h 506754"/>
                <a:gd name="connsiteX50" fmla="*/ 1149919 w 1184649"/>
                <a:gd name="connsiteY50" fmla="*/ 503697 h 506754"/>
                <a:gd name="connsiteX51" fmla="*/ 1141438 w 1184649"/>
                <a:gd name="connsiteY51" fmla="*/ 504881 h 506754"/>
                <a:gd name="connsiteX52" fmla="*/ 1149919 w 1184649"/>
                <a:gd name="connsiteY52" fmla="*/ 504289 h 506754"/>
                <a:gd name="connsiteX53" fmla="*/ 1171813 w 1184649"/>
                <a:gd name="connsiteY53" fmla="*/ 492456 h 506754"/>
                <a:gd name="connsiteX54" fmla="*/ 1181478 w 1184649"/>
                <a:gd name="connsiteY54" fmla="*/ 476875 h 506754"/>
                <a:gd name="connsiteX55" fmla="*/ 1183648 w 1184649"/>
                <a:gd name="connsiteY55" fmla="*/ 454787 h 506754"/>
                <a:gd name="connsiteX56" fmla="*/ 1183845 w 1184649"/>
                <a:gd name="connsiteY56" fmla="*/ 399763 h 506754"/>
                <a:gd name="connsiteX57" fmla="*/ 1184634 w 1184649"/>
                <a:gd name="connsiteY57" fmla="*/ 49305 h 506754"/>
                <a:gd name="connsiteX58" fmla="*/ 1183845 w 1184649"/>
                <a:gd name="connsiteY58" fmla="*/ 35105 h 506754"/>
                <a:gd name="connsiteX59" fmla="*/ 1178716 w 1184649"/>
                <a:gd name="connsiteY59" fmla="*/ 21300 h 5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4649" h="506754">
                  <a:moveTo>
                    <a:pt x="1178716" y="21300"/>
                  </a:moveTo>
                  <a:cubicBezTo>
                    <a:pt x="1173588" y="12819"/>
                    <a:pt x="1165304" y="6114"/>
                    <a:pt x="1155639" y="2958"/>
                  </a:cubicBezTo>
                  <a:cubicBezTo>
                    <a:pt x="1150906" y="1381"/>
                    <a:pt x="1145580" y="592"/>
                    <a:pt x="1140452" y="592"/>
                  </a:cubicBezTo>
                  <a:cubicBezTo>
                    <a:pt x="1135521" y="592"/>
                    <a:pt x="1130590" y="592"/>
                    <a:pt x="1125461" y="592"/>
                  </a:cubicBezTo>
                  <a:cubicBezTo>
                    <a:pt x="1115402" y="592"/>
                    <a:pt x="1105343" y="592"/>
                    <a:pt x="1095086" y="592"/>
                  </a:cubicBezTo>
                  <a:cubicBezTo>
                    <a:pt x="1054257" y="592"/>
                    <a:pt x="1011850" y="592"/>
                    <a:pt x="967865" y="394"/>
                  </a:cubicBezTo>
                  <a:cubicBezTo>
                    <a:pt x="879895" y="394"/>
                    <a:pt x="786008" y="197"/>
                    <a:pt x="687190" y="197"/>
                  </a:cubicBezTo>
                  <a:cubicBezTo>
                    <a:pt x="489554" y="197"/>
                    <a:pt x="272194" y="0"/>
                    <a:pt x="43985" y="0"/>
                  </a:cubicBezTo>
                  <a:cubicBezTo>
                    <a:pt x="28797" y="0"/>
                    <a:pt x="14004" y="8086"/>
                    <a:pt x="6312" y="20905"/>
                  </a:cubicBezTo>
                  <a:cubicBezTo>
                    <a:pt x="2367" y="27216"/>
                    <a:pt x="197" y="34513"/>
                    <a:pt x="0" y="42008"/>
                  </a:cubicBezTo>
                  <a:lnTo>
                    <a:pt x="0" y="63110"/>
                  </a:lnTo>
                  <a:cubicBezTo>
                    <a:pt x="0" y="90918"/>
                    <a:pt x="0" y="118726"/>
                    <a:pt x="0" y="146139"/>
                  </a:cubicBezTo>
                  <a:cubicBezTo>
                    <a:pt x="0" y="201163"/>
                    <a:pt x="0" y="255201"/>
                    <a:pt x="0" y="308451"/>
                  </a:cubicBezTo>
                  <a:cubicBezTo>
                    <a:pt x="0" y="361700"/>
                    <a:pt x="197" y="413963"/>
                    <a:pt x="197" y="465240"/>
                  </a:cubicBezTo>
                  <a:cubicBezTo>
                    <a:pt x="592" y="478848"/>
                    <a:pt x="8087" y="491667"/>
                    <a:pt x="19330" y="499161"/>
                  </a:cubicBezTo>
                  <a:cubicBezTo>
                    <a:pt x="24852" y="502908"/>
                    <a:pt x="31361" y="505275"/>
                    <a:pt x="38068" y="506261"/>
                  </a:cubicBezTo>
                  <a:cubicBezTo>
                    <a:pt x="44971" y="507050"/>
                    <a:pt x="51085" y="506656"/>
                    <a:pt x="57397" y="506656"/>
                  </a:cubicBezTo>
                  <a:cubicBezTo>
                    <a:pt x="82644" y="506656"/>
                    <a:pt x="107694" y="506656"/>
                    <a:pt x="132546" y="506656"/>
                  </a:cubicBezTo>
                  <a:cubicBezTo>
                    <a:pt x="330183" y="506458"/>
                    <a:pt x="508292" y="506261"/>
                    <a:pt x="657801" y="506064"/>
                  </a:cubicBezTo>
                  <a:cubicBezTo>
                    <a:pt x="807310" y="505669"/>
                    <a:pt x="928220" y="505472"/>
                    <a:pt x="1011850" y="505275"/>
                  </a:cubicBezTo>
                  <a:cubicBezTo>
                    <a:pt x="1053665" y="505078"/>
                    <a:pt x="1086013" y="504881"/>
                    <a:pt x="1108104" y="504881"/>
                  </a:cubicBezTo>
                  <a:cubicBezTo>
                    <a:pt x="1118953" y="504683"/>
                    <a:pt x="1127434" y="504683"/>
                    <a:pt x="1133154" y="504683"/>
                  </a:cubicBezTo>
                  <a:cubicBezTo>
                    <a:pt x="1138874" y="504683"/>
                    <a:pt x="1141635" y="504486"/>
                    <a:pt x="1141635" y="504486"/>
                  </a:cubicBezTo>
                  <a:cubicBezTo>
                    <a:pt x="1141635" y="504486"/>
                    <a:pt x="1138677" y="504289"/>
                    <a:pt x="1133154" y="504289"/>
                  </a:cubicBezTo>
                  <a:cubicBezTo>
                    <a:pt x="1127434" y="504289"/>
                    <a:pt x="1118953" y="504092"/>
                    <a:pt x="1108104" y="504092"/>
                  </a:cubicBezTo>
                  <a:cubicBezTo>
                    <a:pt x="1086013" y="503894"/>
                    <a:pt x="1053468" y="503894"/>
                    <a:pt x="1011850" y="503697"/>
                  </a:cubicBezTo>
                  <a:cubicBezTo>
                    <a:pt x="928022" y="503500"/>
                    <a:pt x="807113" y="503303"/>
                    <a:pt x="657801" y="502908"/>
                  </a:cubicBezTo>
                  <a:cubicBezTo>
                    <a:pt x="508292" y="502711"/>
                    <a:pt x="330183" y="502514"/>
                    <a:pt x="132546" y="502317"/>
                  </a:cubicBezTo>
                  <a:cubicBezTo>
                    <a:pt x="107891" y="502317"/>
                    <a:pt x="82842" y="502317"/>
                    <a:pt x="57397" y="502317"/>
                  </a:cubicBezTo>
                  <a:cubicBezTo>
                    <a:pt x="51085" y="502120"/>
                    <a:pt x="44577" y="502711"/>
                    <a:pt x="38659" y="501922"/>
                  </a:cubicBezTo>
                  <a:cubicBezTo>
                    <a:pt x="32742" y="501133"/>
                    <a:pt x="27022" y="498964"/>
                    <a:pt x="21894" y="495611"/>
                  </a:cubicBezTo>
                  <a:cubicBezTo>
                    <a:pt x="11835" y="488906"/>
                    <a:pt x="5325" y="477270"/>
                    <a:pt x="4931" y="465240"/>
                  </a:cubicBezTo>
                  <a:cubicBezTo>
                    <a:pt x="4931" y="414160"/>
                    <a:pt x="4931" y="361897"/>
                    <a:pt x="4931" y="308648"/>
                  </a:cubicBezTo>
                  <a:cubicBezTo>
                    <a:pt x="4931" y="255399"/>
                    <a:pt x="4931" y="201163"/>
                    <a:pt x="4931" y="146337"/>
                  </a:cubicBezTo>
                  <a:cubicBezTo>
                    <a:pt x="4931" y="118923"/>
                    <a:pt x="4931" y="91115"/>
                    <a:pt x="4931" y="63307"/>
                  </a:cubicBezTo>
                  <a:lnTo>
                    <a:pt x="4931" y="42402"/>
                  </a:lnTo>
                  <a:cubicBezTo>
                    <a:pt x="5128" y="35894"/>
                    <a:pt x="7101" y="29188"/>
                    <a:pt x="10454" y="23666"/>
                  </a:cubicBezTo>
                  <a:cubicBezTo>
                    <a:pt x="17357" y="12228"/>
                    <a:pt x="30375" y="4930"/>
                    <a:pt x="43985" y="4930"/>
                  </a:cubicBezTo>
                  <a:cubicBezTo>
                    <a:pt x="272194" y="4930"/>
                    <a:pt x="489357" y="4733"/>
                    <a:pt x="687190" y="4733"/>
                  </a:cubicBezTo>
                  <a:cubicBezTo>
                    <a:pt x="786008" y="4733"/>
                    <a:pt x="879895" y="4536"/>
                    <a:pt x="967865" y="4536"/>
                  </a:cubicBezTo>
                  <a:cubicBezTo>
                    <a:pt x="1011850" y="4536"/>
                    <a:pt x="1054257" y="4536"/>
                    <a:pt x="1095086" y="4339"/>
                  </a:cubicBezTo>
                  <a:cubicBezTo>
                    <a:pt x="1105343" y="4339"/>
                    <a:pt x="1115402" y="4339"/>
                    <a:pt x="1125461" y="4339"/>
                  </a:cubicBezTo>
                  <a:cubicBezTo>
                    <a:pt x="1135521" y="4536"/>
                    <a:pt x="1145580" y="3353"/>
                    <a:pt x="1154259" y="6311"/>
                  </a:cubicBezTo>
                  <a:cubicBezTo>
                    <a:pt x="1163135" y="9072"/>
                    <a:pt x="1170827" y="15383"/>
                    <a:pt x="1175561" y="23075"/>
                  </a:cubicBezTo>
                  <a:cubicBezTo>
                    <a:pt x="1177928" y="27019"/>
                    <a:pt x="1179703" y="31161"/>
                    <a:pt x="1180689" y="35499"/>
                  </a:cubicBezTo>
                  <a:cubicBezTo>
                    <a:pt x="1181675" y="39838"/>
                    <a:pt x="1181478" y="44374"/>
                    <a:pt x="1181478" y="49108"/>
                  </a:cubicBezTo>
                  <a:cubicBezTo>
                    <a:pt x="1181873" y="197022"/>
                    <a:pt x="1182070" y="316734"/>
                    <a:pt x="1182267" y="399566"/>
                  </a:cubicBezTo>
                  <a:cubicBezTo>
                    <a:pt x="1182267" y="420274"/>
                    <a:pt x="1182464" y="438615"/>
                    <a:pt x="1182464" y="454590"/>
                  </a:cubicBezTo>
                  <a:cubicBezTo>
                    <a:pt x="1182464" y="462478"/>
                    <a:pt x="1182859" y="469973"/>
                    <a:pt x="1180492" y="476284"/>
                  </a:cubicBezTo>
                  <a:cubicBezTo>
                    <a:pt x="1178322" y="482595"/>
                    <a:pt x="1174969" y="487722"/>
                    <a:pt x="1171222" y="491667"/>
                  </a:cubicBezTo>
                  <a:cubicBezTo>
                    <a:pt x="1163726" y="499556"/>
                    <a:pt x="1155442" y="502317"/>
                    <a:pt x="1149919" y="503697"/>
                  </a:cubicBezTo>
                  <a:cubicBezTo>
                    <a:pt x="1144397" y="504881"/>
                    <a:pt x="1141438" y="504683"/>
                    <a:pt x="1141438" y="504881"/>
                  </a:cubicBezTo>
                  <a:cubicBezTo>
                    <a:pt x="1141438" y="504881"/>
                    <a:pt x="1144397" y="505275"/>
                    <a:pt x="1149919" y="504289"/>
                  </a:cubicBezTo>
                  <a:cubicBezTo>
                    <a:pt x="1155442" y="503106"/>
                    <a:pt x="1163923" y="500345"/>
                    <a:pt x="1171813" y="492456"/>
                  </a:cubicBezTo>
                  <a:cubicBezTo>
                    <a:pt x="1175758" y="488511"/>
                    <a:pt x="1179308" y="483186"/>
                    <a:pt x="1181478" y="476875"/>
                  </a:cubicBezTo>
                  <a:cubicBezTo>
                    <a:pt x="1183845" y="470367"/>
                    <a:pt x="1183648" y="462676"/>
                    <a:pt x="1183648" y="454787"/>
                  </a:cubicBezTo>
                  <a:cubicBezTo>
                    <a:pt x="1183648" y="438812"/>
                    <a:pt x="1183845" y="420471"/>
                    <a:pt x="1183845" y="399763"/>
                  </a:cubicBezTo>
                  <a:cubicBezTo>
                    <a:pt x="1184042" y="316931"/>
                    <a:pt x="1184239" y="197219"/>
                    <a:pt x="1184634" y="49305"/>
                  </a:cubicBezTo>
                  <a:cubicBezTo>
                    <a:pt x="1184634" y="44769"/>
                    <a:pt x="1184831" y="39838"/>
                    <a:pt x="1183845" y="35105"/>
                  </a:cubicBezTo>
                  <a:cubicBezTo>
                    <a:pt x="1183253" y="30175"/>
                    <a:pt x="1181281" y="25638"/>
                    <a:pt x="1178716" y="21300"/>
                  </a:cubicBez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2" name="图形 3"/>
            <p:cNvGrpSpPr/>
            <p:nvPr/>
          </p:nvGrpSpPr>
          <p:grpSpPr>
            <a:xfrm>
              <a:off x="8828120" y="2370960"/>
              <a:ext cx="72576" cy="61180"/>
              <a:chOff x="8828120" y="2370960"/>
              <a:chExt cx="72576" cy="61180"/>
            </a:xfrm>
            <a:solidFill>
              <a:srgbClr val="FFFFFF"/>
            </a:solidFill>
          </p:grpSpPr>
          <p:sp>
            <p:nvSpPr>
              <p:cNvPr id="233" name="任意多边形: 形状 232"/>
              <p:cNvSpPr/>
              <p:nvPr>
                <p:custDataLst>
                  <p:tags r:id="rId154"/>
                </p:custDataLst>
              </p:nvPr>
            </p:nvSpPr>
            <p:spPr>
              <a:xfrm>
                <a:off x="8829302" y="2372121"/>
                <a:ext cx="69965" cy="58442"/>
              </a:xfrm>
              <a:custGeom>
                <a:avLst/>
                <a:gdLst>
                  <a:gd name="connsiteX0" fmla="*/ 64763 w 69965"/>
                  <a:gd name="connsiteY0" fmla="*/ 7560 h 58442"/>
                  <a:gd name="connsiteX1" fmla="*/ 54112 w 69965"/>
                  <a:gd name="connsiteY1" fmla="*/ 657 h 58442"/>
                  <a:gd name="connsiteX2" fmla="*/ 40897 w 69965"/>
                  <a:gd name="connsiteY2" fmla="*/ 2827 h 58442"/>
                  <a:gd name="connsiteX3" fmla="*/ 35374 w 69965"/>
                  <a:gd name="connsiteY3" fmla="*/ 8743 h 58442"/>
                  <a:gd name="connsiteX4" fmla="*/ 30443 w 69965"/>
                  <a:gd name="connsiteY4" fmla="*/ 3221 h 58442"/>
                  <a:gd name="connsiteX5" fmla="*/ 17228 w 69965"/>
                  <a:gd name="connsiteY5" fmla="*/ 263 h 58442"/>
                  <a:gd name="connsiteX6" fmla="*/ 6182 w 69965"/>
                  <a:gd name="connsiteY6" fmla="*/ 6574 h 58442"/>
                  <a:gd name="connsiteX7" fmla="*/ 265 w 69965"/>
                  <a:gd name="connsiteY7" fmla="*/ 18210 h 58442"/>
                  <a:gd name="connsiteX8" fmla="*/ 3026 w 69965"/>
                  <a:gd name="connsiteY8" fmla="*/ 34382 h 58442"/>
                  <a:gd name="connsiteX9" fmla="*/ 15650 w 69965"/>
                  <a:gd name="connsiteY9" fmla="*/ 46609 h 58442"/>
                  <a:gd name="connsiteX10" fmla="*/ 34782 w 69965"/>
                  <a:gd name="connsiteY10" fmla="*/ 58443 h 58442"/>
                  <a:gd name="connsiteX11" fmla="*/ 52929 w 69965"/>
                  <a:gd name="connsiteY11" fmla="*/ 47004 h 58442"/>
                  <a:gd name="connsiteX12" fmla="*/ 66144 w 69965"/>
                  <a:gd name="connsiteY12" fmla="*/ 35368 h 58442"/>
                  <a:gd name="connsiteX13" fmla="*/ 69892 w 69965"/>
                  <a:gd name="connsiteY13" fmla="*/ 19393 h 58442"/>
                  <a:gd name="connsiteX14" fmla="*/ 64763 w 69965"/>
                  <a:gd name="connsiteY14" fmla="*/ 7560 h 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65" h="58442">
                    <a:moveTo>
                      <a:pt x="64763" y="7560"/>
                    </a:moveTo>
                    <a:cubicBezTo>
                      <a:pt x="62002" y="4207"/>
                      <a:pt x="58254" y="1643"/>
                      <a:pt x="54112" y="657"/>
                    </a:cubicBezTo>
                    <a:cubicBezTo>
                      <a:pt x="49576" y="-526"/>
                      <a:pt x="44644" y="460"/>
                      <a:pt x="40897" y="2827"/>
                    </a:cubicBezTo>
                    <a:cubicBezTo>
                      <a:pt x="38530" y="4207"/>
                      <a:pt x="36755" y="6377"/>
                      <a:pt x="35374" y="8743"/>
                    </a:cubicBezTo>
                    <a:cubicBezTo>
                      <a:pt x="34191" y="6574"/>
                      <a:pt x="32416" y="4602"/>
                      <a:pt x="30443" y="3221"/>
                    </a:cubicBezTo>
                    <a:cubicBezTo>
                      <a:pt x="26695" y="460"/>
                      <a:pt x="21764" y="-526"/>
                      <a:pt x="17228" y="263"/>
                    </a:cubicBezTo>
                    <a:cubicBezTo>
                      <a:pt x="12888" y="1052"/>
                      <a:pt x="9141" y="3418"/>
                      <a:pt x="6182" y="6574"/>
                    </a:cubicBezTo>
                    <a:cubicBezTo>
                      <a:pt x="3224" y="9729"/>
                      <a:pt x="857" y="13871"/>
                      <a:pt x="265" y="18210"/>
                    </a:cubicBezTo>
                    <a:cubicBezTo>
                      <a:pt x="-524" y="23732"/>
                      <a:pt x="463" y="29649"/>
                      <a:pt x="3026" y="34382"/>
                    </a:cubicBezTo>
                    <a:cubicBezTo>
                      <a:pt x="5985" y="39509"/>
                      <a:pt x="10719" y="43651"/>
                      <a:pt x="15650" y="46609"/>
                    </a:cubicBezTo>
                    <a:cubicBezTo>
                      <a:pt x="23934" y="51934"/>
                      <a:pt x="34782" y="58443"/>
                      <a:pt x="34782" y="58443"/>
                    </a:cubicBezTo>
                    <a:cubicBezTo>
                      <a:pt x="34782" y="58443"/>
                      <a:pt x="44447" y="51737"/>
                      <a:pt x="52929" y="47004"/>
                    </a:cubicBezTo>
                    <a:cubicBezTo>
                      <a:pt x="58057" y="44243"/>
                      <a:pt x="62988" y="40298"/>
                      <a:pt x="66144" y="35368"/>
                    </a:cubicBezTo>
                    <a:cubicBezTo>
                      <a:pt x="69102" y="30832"/>
                      <a:pt x="70286" y="24718"/>
                      <a:pt x="69892" y="19393"/>
                    </a:cubicBezTo>
                    <a:cubicBezTo>
                      <a:pt x="69497" y="15054"/>
                      <a:pt x="67525" y="10913"/>
                      <a:pt x="64763" y="756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custDataLst>
                  <p:tags r:id="rId155"/>
                </p:custDataLst>
              </p:nvPr>
            </p:nvSpPr>
            <p:spPr>
              <a:xfrm>
                <a:off x="8828120" y="2370960"/>
                <a:ext cx="72576" cy="61180"/>
              </a:xfrm>
              <a:custGeom>
                <a:avLst/>
                <a:gdLst>
                  <a:gd name="connsiteX0" fmla="*/ 66734 w 72576"/>
                  <a:gd name="connsiteY0" fmla="*/ 7931 h 61180"/>
                  <a:gd name="connsiteX1" fmla="*/ 55490 w 72576"/>
                  <a:gd name="connsiteY1" fmla="*/ 634 h 61180"/>
                  <a:gd name="connsiteX2" fmla="*/ 41289 w 72576"/>
                  <a:gd name="connsiteY2" fmla="*/ 3001 h 61180"/>
                  <a:gd name="connsiteX3" fmla="*/ 36358 w 72576"/>
                  <a:gd name="connsiteY3" fmla="*/ 7734 h 61180"/>
                  <a:gd name="connsiteX4" fmla="*/ 32216 w 72576"/>
                  <a:gd name="connsiteY4" fmla="*/ 3395 h 61180"/>
                  <a:gd name="connsiteX5" fmla="*/ 18212 w 72576"/>
                  <a:gd name="connsiteY5" fmla="*/ 240 h 61180"/>
                  <a:gd name="connsiteX6" fmla="*/ 6575 w 72576"/>
                  <a:gd name="connsiteY6" fmla="*/ 6945 h 61180"/>
                  <a:gd name="connsiteX7" fmla="*/ 263 w 72576"/>
                  <a:gd name="connsiteY7" fmla="*/ 19173 h 61180"/>
                  <a:gd name="connsiteX8" fmla="*/ 3221 w 72576"/>
                  <a:gd name="connsiteY8" fmla="*/ 36134 h 61180"/>
                  <a:gd name="connsiteX9" fmla="*/ 16240 w 72576"/>
                  <a:gd name="connsiteY9" fmla="*/ 48953 h 61180"/>
                  <a:gd name="connsiteX10" fmla="*/ 35569 w 72576"/>
                  <a:gd name="connsiteY10" fmla="*/ 60786 h 61180"/>
                  <a:gd name="connsiteX11" fmla="*/ 36161 w 72576"/>
                  <a:gd name="connsiteY11" fmla="*/ 61181 h 61180"/>
                  <a:gd name="connsiteX12" fmla="*/ 36753 w 72576"/>
                  <a:gd name="connsiteY12" fmla="*/ 60786 h 61180"/>
                  <a:gd name="connsiteX13" fmla="*/ 54899 w 72576"/>
                  <a:gd name="connsiteY13" fmla="*/ 49347 h 61180"/>
                  <a:gd name="connsiteX14" fmla="*/ 68509 w 72576"/>
                  <a:gd name="connsiteY14" fmla="*/ 37317 h 61180"/>
                  <a:gd name="connsiteX15" fmla="*/ 72453 w 72576"/>
                  <a:gd name="connsiteY15" fmla="*/ 20553 h 61180"/>
                  <a:gd name="connsiteX16" fmla="*/ 66734 w 72576"/>
                  <a:gd name="connsiteY16" fmla="*/ 7931 h 61180"/>
                  <a:gd name="connsiteX17" fmla="*/ 66339 w 72576"/>
                  <a:gd name="connsiteY17" fmla="*/ 35937 h 61180"/>
                  <a:gd name="connsiteX18" fmla="*/ 53518 w 72576"/>
                  <a:gd name="connsiteY18" fmla="*/ 47178 h 61180"/>
                  <a:gd name="connsiteX19" fmla="*/ 35964 w 72576"/>
                  <a:gd name="connsiteY19" fmla="*/ 58222 h 61180"/>
                  <a:gd name="connsiteX20" fmla="*/ 17423 w 72576"/>
                  <a:gd name="connsiteY20" fmla="*/ 46784 h 61180"/>
                  <a:gd name="connsiteX21" fmla="*/ 5194 w 72576"/>
                  <a:gd name="connsiteY21" fmla="*/ 34950 h 61180"/>
                  <a:gd name="connsiteX22" fmla="*/ 2433 w 72576"/>
                  <a:gd name="connsiteY22" fmla="*/ 19567 h 61180"/>
                  <a:gd name="connsiteX23" fmla="*/ 7955 w 72576"/>
                  <a:gd name="connsiteY23" fmla="*/ 8720 h 61180"/>
                  <a:gd name="connsiteX24" fmla="*/ 18409 w 72576"/>
                  <a:gd name="connsiteY24" fmla="*/ 2804 h 61180"/>
                  <a:gd name="connsiteX25" fmla="*/ 21171 w 72576"/>
                  <a:gd name="connsiteY25" fmla="*/ 2607 h 61180"/>
                  <a:gd name="connsiteX26" fmla="*/ 30638 w 72576"/>
                  <a:gd name="connsiteY26" fmla="*/ 5565 h 61180"/>
                  <a:gd name="connsiteX27" fmla="*/ 35175 w 72576"/>
                  <a:gd name="connsiteY27" fmla="*/ 10692 h 61180"/>
                  <a:gd name="connsiteX28" fmla="*/ 36161 w 72576"/>
                  <a:gd name="connsiteY28" fmla="*/ 12467 h 61180"/>
                  <a:gd name="connsiteX29" fmla="*/ 37147 w 72576"/>
                  <a:gd name="connsiteY29" fmla="*/ 10692 h 61180"/>
                  <a:gd name="connsiteX30" fmla="*/ 42275 w 72576"/>
                  <a:gd name="connsiteY30" fmla="*/ 5170 h 61180"/>
                  <a:gd name="connsiteX31" fmla="*/ 54702 w 72576"/>
                  <a:gd name="connsiteY31" fmla="*/ 3198 h 61180"/>
                  <a:gd name="connsiteX32" fmla="*/ 64761 w 72576"/>
                  <a:gd name="connsiteY32" fmla="*/ 9706 h 61180"/>
                  <a:gd name="connsiteX33" fmla="*/ 69692 w 72576"/>
                  <a:gd name="connsiteY33" fmla="*/ 20948 h 61180"/>
                  <a:gd name="connsiteX34" fmla="*/ 66339 w 72576"/>
                  <a:gd name="connsiteY34" fmla="*/ 35937 h 6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576" h="61180">
                    <a:moveTo>
                      <a:pt x="66734" y="7931"/>
                    </a:moveTo>
                    <a:cubicBezTo>
                      <a:pt x="64564" y="5368"/>
                      <a:pt x="60619" y="1818"/>
                      <a:pt x="55490" y="634"/>
                    </a:cubicBezTo>
                    <a:cubicBezTo>
                      <a:pt x="50757" y="-549"/>
                      <a:pt x="45431" y="437"/>
                      <a:pt x="41289" y="3001"/>
                    </a:cubicBezTo>
                    <a:cubicBezTo>
                      <a:pt x="39317" y="4184"/>
                      <a:pt x="37739" y="5762"/>
                      <a:pt x="36358" y="7734"/>
                    </a:cubicBezTo>
                    <a:cubicBezTo>
                      <a:pt x="35175" y="6156"/>
                      <a:pt x="33794" y="4579"/>
                      <a:pt x="32216" y="3395"/>
                    </a:cubicBezTo>
                    <a:cubicBezTo>
                      <a:pt x="28271" y="634"/>
                      <a:pt x="22946" y="-549"/>
                      <a:pt x="18212" y="240"/>
                    </a:cubicBezTo>
                    <a:cubicBezTo>
                      <a:pt x="12887" y="1226"/>
                      <a:pt x="8942" y="4382"/>
                      <a:pt x="6575" y="6945"/>
                    </a:cubicBezTo>
                    <a:cubicBezTo>
                      <a:pt x="3221" y="10495"/>
                      <a:pt x="1052" y="14834"/>
                      <a:pt x="263" y="19173"/>
                    </a:cubicBezTo>
                    <a:cubicBezTo>
                      <a:pt x="-526" y="25090"/>
                      <a:pt x="460" y="31203"/>
                      <a:pt x="3221" y="36134"/>
                    </a:cubicBezTo>
                    <a:cubicBezTo>
                      <a:pt x="5786" y="40670"/>
                      <a:pt x="10322" y="45206"/>
                      <a:pt x="16240" y="48953"/>
                    </a:cubicBezTo>
                    <a:cubicBezTo>
                      <a:pt x="24524" y="54081"/>
                      <a:pt x="35372" y="60786"/>
                      <a:pt x="35569" y="60786"/>
                    </a:cubicBezTo>
                    <a:lnTo>
                      <a:pt x="36161" y="61181"/>
                    </a:lnTo>
                    <a:lnTo>
                      <a:pt x="36753" y="60786"/>
                    </a:lnTo>
                    <a:cubicBezTo>
                      <a:pt x="36753" y="60786"/>
                      <a:pt x="46418" y="54081"/>
                      <a:pt x="54899" y="49347"/>
                    </a:cubicBezTo>
                    <a:cubicBezTo>
                      <a:pt x="61013" y="45995"/>
                      <a:pt x="65747" y="41853"/>
                      <a:pt x="68509" y="37317"/>
                    </a:cubicBezTo>
                    <a:cubicBezTo>
                      <a:pt x="71467" y="32584"/>
                      <a:pt x="73045" y="26470"/>
                      <a:pt x="72453" y="20553"/>
                    </a:cubicBezTo>
                    <a:cubicBezTo>
                      <a:pt x="71862" y="16017"/>
                      <a:pt x="69889" y="11679"/>
                      <a:pt x="66734" y="7931"/>
                    </a:cubicBezTo>
                    <a:close/>
                    <a:moveTo>
                      <a:pt x="66339" y="35937"/>
                    </a:moveTo>
                    <a:cubicBezTo>
                      <a:pt x="63578" y="40078"/>
                      <a:pt x="59238" y="44023"/>
                      <a:pt x="53518" y="47178"/>
                    </a:cubicBezTo>
                    <a:cubicBezTo>
                      <a:pt x="46220" y="51320"/>
                      <a:pt x="38134" y="56645"/>
                      <a:pt x="35964" y="58222"/>
                    </a:cubicBezTo>
                    <a:cubicBezTo>
                      <a:pt x="33399" y="56645"/>
                      <a:pt x="24524" y="51320"/>
                      <a:pt x="17423" y="46784"/>
                    </a:cubicBezTo>
                    <a:cubicBezTo>
                      <a:pt x="11900" y="43234"/>
                      <a:pt x="7758" y="39092"/>
                      <a:pt x="5194" y="34950"/>
                    </a:cubicBezTo>
                    <a:cubicBezTo>
                      <a:pt x="2630" y="30612"/>
                      <a:pt x="1644" y="24892"/>
                      <a:pt x="2433" y="19567"/>
                    </a:cubicBezTo>
                    <a:cubicBezTo>
                      <a:pt x="3024" y="15820"/>
                      <a:pt x="4997" y="11876"/>
                      <a:pt x="7955" y="8720"/>
                    </a:cubicBezTo>
                    <a:cubicBezTo>
                      <a:pt x="10914" y="5565"/>
                      <a:pt x="14662" y="3395"/>
                      <a:pt x="18409" y="2804"/>
                    </a:cubicBezTo>
                    <a:cubicBezTo>
                      <a:pt x="19396" y="2607"/>
                      <a:pt x="20382" y="2607"/>
                      <a:pt x="21171" y="2607"/>
                    </a:cubicBezTo>
                    <a:cubicBezTo>
                      <a:pt x="24524" y="2607"/>
                      <a:pt x="27877" y="3593"/>
                      <a:pt x="30638" y="5565"/>
                    </a:cubicBezTo>
                    <a:cubicBezTo>
                      <a:pt x="32413" y="6945"/>
                      <a:pt x="33991" y="8720"/>
                      <a:pt x="35175" y="10692"/>
                    </a:cubicBezTo>
                    <a:lnTo>
                      <a:pt x="36161" y="12467"/>
                    </a:lnTo>
                    <a:lnTo>
                      <a:pt x="37147" y="10692"/>
                    </a:lnTo>
                    <a:cubicBezTo>
                      <a:pt x="38331" y="8523"/>
                      <a:pt x="40106" y="6551"/>
                      <a:pt x="42275" y="5170"/>
                    </a:cubicBezTo>
                    <a:cubicBezTo>
                      <a:pt x="45826" y="2804"/>
                      <a:pt x="50559" y="2015"/>
                      <a:pt x="54702" y="3198"/>
                    </a:cubicBezTo>
                    <a:cubicBezTo>
                      <a:pt x="59435" y="4382"/>
                      <a:pt x="62789" y="7340"/>
                      <a:pt x="64761" y="9706"/>
                    </a:cubicBezTo>
                    <a:cubicBezTo>
                      <a:pt x="67720" y="13059"/>
                      <a:pt x="69495" y="17003"/>
                      <a:pt x="69692" y="20948"/>
                    </a:cubicBezTo>
                    <a:cubicBezTo>
                      <a:pt x="70481" y="26076"/>
                      <a:pt x="69100" y="31598"/>
                      <a:pt x="66339" y="3593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 name="图形 3"/>
            <p:cNvGrpSpPr/>
            <p:nvPr/>
          </p:nvGrpSpPr>
          <p:grpSpPr>
            <a:xfrm>
              <a:off x="8929963" y="2361537"/>
              <a:ext cx="84424" cy="76323"/>
              <a:chOff x="8929963" y="2361537"/>
              <a:chExt cx="84424" cy="76323"/>
            </a:xfrm>
          </p:grpSpPr>
          <p:grpSp>
            <p:nvGrpSpPr>
              <p:cNvPr id="236" name="图形 3"/>
              <p:cNvGrpSpPr/>
              <p:nvPr/>
            </p:nvGrpSpPr>
            <p:grpSpPr>
              <a:xfrm>
                <a:off x="8929963" y="2361537"/>
                <a:ext cx="84424" cy="76323"/>
                <a:chOff x="8929963" y="2361537"/>
                <a:chExt cx="84424" cy="76323"/>
              </a:xfrm>
              <a:solidFill>
                <a:srgbClr val="FFFFFF"/>
              </a:solidFill>
            </p:grpSpPr>
            <p:grpSp>
              <p:nvGrpSpPr>
                <p:cNvPr id="237" name="图形 3"/>
                <p:cNvGrpSpPr/>
                <p:nvPr/>
              </p:nvGrpSpPr>
              <p:grpSpPr>
                <a:xfrm>
                  <a:off x="8929963" y="2371003"/>
                  <a:ext cx="68283" cy="48713"/>
                  <a:chOff x="8929963" y="2371003"/>
                  <a:chExt cx="68283" cy="48713"/>
                </a:xfrm>
                <a:solidFill>
                  <a:srgbClr val="FFFFFF"/>
                </a:solidFill>
              </p:grpSpPr>
              <p:grpSp>
                <p:nvGrpSpPr>
                  <p:cNvPr id="238" name="图形 3"/>
                  <p:cNvGrpSpPr/>
                  <p:nvPr/>
                </p:nvGrpSpPr>
                <p:grpSpPr>
                  <a:xfrm>
                    <a:off x="8930554" y="2371792"/>
                    <a:ext cx="67062" cy="47223"/>
                    <a:chOff x="8930554" y="2371792"/>
                    <a:chExt cx="67062" cy="47223"/>
                  </a:xfrm>
                  <a:solidFill>
                    <a:srgbClr val="FFFFFF"/>
                  </a:solidFill>
                </p:grpSpPr>
                <p:sp>
                  <p:nvSpPr>
                    <p:cNvPr id="239" name="任意多边形: 形状 238"/>
                    <p:cNvSpPr/>
                    <p:nvPr>
                      <p:custDataLst>
                        <p:tags r:id="rId156"/>
                      </p:custDataLst>
                    </p:nvPr>
                  </p:nvSpPr>
                  <p:spPr>
                    <a:xfrm>
                      <a:off x="8949292" y="2418336"/>
                      <a:ext cx="394" cy="197"/>
                    </a:xfrm>
                    <a:custGeom>
                      <a:avLst/>
                      <a:gdLst>
                        <a:gd name="connsiteX0" fmla="*/ 0 w 394"/>
                        <a:gd name="connsiteY0" fmla="*/ 0 h 197"/>
                        <a:gd name="connsiteX1" fmla="*/ 394 w 394"/>
                        <a:gd name="connsiteY1" fmla="*/ 197 h 197"/>
                        <a:gd name="connsiteX2" fmla="*/ 394 w 394"/>
                        <a:gd name="connsiteY2" fmla="*/ 0 h 197"/>
                        <a:gd name="connsiteX3" fmla="*/ 0 w 394"/>
                        <a:gd name="connsiteY3" fmla="*/ 0 h 197"/>
                      </a:gdLst>
                      <a:ahLst/>
                      <a:cxnLst>
                        <a:cxn ang="0">
                          <a:pos x="connsiteX0" y="connsiteY0"/>
                        </a:cxn>
                        <a:cxn ang="0">
                          <a:pos x="connsiteX1" y="connsiteY1"/>
                        </a:cxn>
                        <a:cxn ang="0">
                          <a:pos x="connsiteX2" y="connsiteY2"/>
                        </a:cxn>
                        <a:cxn ang="0">
                          <a:pos x="connsiteX3" y="connsiteY3"/>
                        </a:cxn>
                      </a:cxnLst>
                      <a:rect l="l" t="t" r="r" b="b"/>
                      <a:pathLst>
                        <a:path w="394" h="197">
                          <a:moveTo>
                            <a:pt x="0" y="0"/>
                          </a:moveTo>
                          <a:lnTo>
                            <a:pt x="394" y="197"/>
                          </a:lnTo>
                          <a:cubicBezTo>
                            <a:pt x="394" y="197"/>
                            <a:pt x="394" y="0"/>
                            <a:pt x="394" y="0"/>
                          </a:cubicBezTo>
                          <a:cubicBezTo>
                            <a:pt x="197"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custDataLst>
                        <p:tags r:id="rId157"/>
                      </p:custDataLst>
                    </p:nvPr>
                  </p:nvSpPr>
                  <p:spPr>
                    <a:xfrm>
                      <a:off x="8942981" y="2372186"/>
                      <a:ext cx="1972" cy="1972"/>
                    </a:xfrm>
                    <a:custGeom>
                      <a:avLst/>
                      <a:gdLst>
                        <a:gd name="connsiteX0" fmla="*/ 0 w 1972"/>
                        <a:gd name="connsiteY0" fmla="*/ 0 h 1972"/>
                        <a:gd name="connsiteX1" fmla="*/ 0 w 1972"/>
                        <a:gd name="connsiteY1" fmla="*/ 0 h 1972"/>
                        <a:gd name="connsiteX2" fmla="*/ 0 w 1972"/>
                        <a:gd name="connsiteY2" fmla="*/ 0 h 1972"/>
                        <a:gd name="connsiteX3" fmla="*/ 0 w 1972"/>
                        <a:gd name="connsiteY3" fmla="*/ 0 h 1972"/>
                      </a:gdLst>
                      <a:ahLst/>
                      <a:cxnLst>
                        <a:cxn ang="0">
                          <a:pos x="connsiteX0" y="connsiteY0"/>
                        </a:cxn>
                        <a:cxn ang="0">
                          <a:pos x="connsiteX1" y="connsiteY1"/>
                        </a:cxn>
                        <a:cxn ang="0">
                          <a:pos x="connsiteX2" y="connsiteY2"/>
                        </a:cxn>
                        <a:cxn ang="0">
                          <a:pos x="connsiteX3" y="connsiteY3"/>
                        </a:cxn>
                      </a:cxnLst>
                      <a:rect l="l" t="t" r="r" b="b"/>
                      <a:pathLst>
                        <a:path w="1972" h="1972">
                          <a:moveTo>
                            <a:pt x="0" y="0"/>
                          </a:moveTo>
                          <a:cubicBezTo>
                            <a:pt x="0" y="0"/>
                            <a:pt x="0" y="0"/>
                            <a:pt x="0" y="0"/>
                          </a:cubicBezTo>
                          <a:lnTo>
                            <a:pt x="0" y="0"/>
                          </a:lnTo>
                          <a:cubicBezTo>
                            <a:pt x="0"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custDataLst>
                        <p:tags r:id="rId158"/>
                      </p:custDataLst>
                    </p:nvPr>
                  </p:nvSpPr>
                  <p:spPr>
                    <a:xfrm>
                      <a:off x="8930554" y="2371792"/>
                      <a:ext cx="67062" cy="47223"/>
                    </a:xfrm>
                    <a:custGeom>
                      <a:avLst/>
                      <a:gdLst>
                        <a:gd name="connsiteX0" fmla="*/ 63512 w 67062"/>
                        <a:gd name="connsiteY0" fmla="*/ 47135 h 47223"/>
                        <a:gd name="connsiteX1" fmla="*/ 53255 w 67062"/>
                        <a:gd name="connsiteY1" fmla="*/ 46938 h 47223"/>
                        <a:gd name="connsiteX2" fmla="*/ 19132 w 67062"/>
                        <a:gd name="connsiteY2" fmla="*/ 46544 h 47223"/>
                        <a:gd name="connsiteX3" fmla="*/ 19132 w 67062"/>
                        <a:gd name="connsiteY3" fmla="*/ 46741 h 47223"/>
                        <a:gd name="connsiteX4" fmla="*/ 18738 w 67062"/>
                        <a:gd name="connsiteY4" fmla="*/ 46544 h 47223"/>
                        <a:gd name="connsiteX5" fmla="*/ 18935 w 67062"/>
                        <a:gd name="connsiteY5" fmla="*/ 46544 h 47223"/>
                        <a:gd name="connsiteX6" fmla="*/ 18146 w 67062"/>
                        <a:gd name="connsiteY6" fmla="*/ 41219 h 47223"/>
                        <a:gd name="connsiteX7" fmla="*/ 12624 w 67062"/>
                        <a:gd name="connsiteY7" fmla="*/ 197 h 47223"/>
                        <a:gd name="connsiteX8" fmla="*/ 12624 w 67062"/>
                        <a:gd name="connsiteY8" fmla="*/ 0 h 47223"/>
                        <a:gd name="connsiteX9" fmla="*/ 12426 w 67062"/>
                        <a:gd name="connsiteY9" fmla="*/ 0 h 47223"/>
                        <a:gd name="connsiteX10" fmla="*/ 3156 w 67062"/>
                        <a:gd name="connsiteY10" fmla="*/ 0 h 47223"/>
                        <a:gd name="connsiteX11" fmla="*/ 789 w 67062"/>
                        <a:gd name="connsiteY11" fmla="*/ 0 h 47223"/>
                        <a:gd name="connsiteX12" fmla="*/ 0 w 67062"/>
                        <a:gd name="connsiteY12" fmla="*/ 0 h 47223"/>
                        <a:gd name="connsiteX13" fmla="*/ 789 w 67062"/>
                        <a:gd name="connsiteY13" fmla="*/ 0 h 47223"/>
                        <a:gd name="connsiteX14" fmla="*/ 3156 w 67062"/>
                        <a:gd name="connsiteY14" fmla="*/ 0 h 47223"/>
                        <a:gd name="connsiteX15" fmla="*/ 12229 w 67062"/>
                        <a:gd name="connsiteY15" fmla="*/ 197 h 47223"/>
                        <a:gd name="connsiteX16" fmla="*/ 12229 w 67062"/>
                        <a:gd name="connsiteY16" fmla="*/ 0 h 47223"/>
                        <a:gd name="connsiteX17" fmla="*/ 12426 w 67062"/>
                        <a:gd name="connsiteY17" fmla="*/ 197 h 47223"/>
                        <a:gd name="connsiteX18" fmla="*/ 12229 w 67062"/>
                        <a:gd name="connsiteY18" fmla="*/ 197 h 47223"/>
                        <a:gd name="connsiteX19" fmla="*/ 17555 w 67062"/>
                        <a:gd name="connsiteY19" fmla="*/ 41022 h 47223"/>
                        <a:gd name="connsiteX20" fmla="*/ 18344 w 67062"/>
                        <a:gd name="connsiteY20" fmla="*/ 46741 h 47223"/>
                        <a:gd name="connsiteX21" fmla="*/ 18344 w 67062"/>
                        <a:gd name="connsiteY21" fmla="*/ 46938 h 47223"/>
                        <a:gd name="connsiteX22" fmla="*/ 18541 w 67062"/>
                        <a:gd name="connsiteY22" fmla="*/ 46938 h 47223"/>
                        <a:gd name="connsiteX23" fmla="*/ 53058 w 67062"/>
                        <a:gd name="connsiteY23" fmla="*/ 47135 h 47223"/>
                        <a:gd name="connsiteX24" fmla="*/ 63315 w 67062"/>
                        <a:gd name="connsiteY24" fmla="*/ 47135 h 47223"/>
                        <a:gd name="connsiteX25" fmla="*/ 66076 w 67062"/>
                        <a:gd name="connsiteY25" fmla="*/ 47135 h 47223"/>
                        <a:gd name="connsiteX26" fmla="*/ 67062 w 67062"/>
                        <a:gd name="connsiteY26" fmla="*/ 47135 h 47223"/>
                        <a:gd name="connsiteX27" fmla="*/ 66076 w 67062"/>
                        <a:gd name="connsiteY27" fmla="*/ 47135 h 47223"/>
                        <a:gd name="connsiteX28" fmla="*/ 63512 w 67062"/>
                        <a:gd name="connsiteY28" fmla="*/ 47135 h 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062" h="47223">
                          <a:moveTo>
                            <a:pt x="63512" y="47135"/>
                          </a:moveTo>
                          <a:cubicBezTo>
                            <a:pt x="60948" y="47135"/>
                            <a:pt x="57594" y="46938"/>
                            <a:pt x="53255" y="46938"/>
                          </a:cubicBezTo>
                          <a:cubicBezTo>
                            <a:pt x="44577" y="46741"/>
                            <a:pt x="32545" y="46741"/>
                            <a:pt x="19132" y="46544"/>
                          </a:cubicBezTo>
                          <a:cubicBezTo>
                            <a:pt x="19132" y="46544"/>
                            <a:pt x="19132" y="46741"/>
                            <a:pt x="19132" y="46741"/>
                          </a:cubicBezTo>
                          <a:lnTo>
                            <a:pt x="18738" y="46544"/>
                          </a:lnTo>
                          <a:cubicBezTo>
                            <a:pt x="18738" y="46544"/>
                            <a:pt x="18935" y="46544"/>
                            <a:pt x="18935" y="46544"/>
                          </a:cubicBezTo>
                          <a:cubicBezTo>
                            <a:pt x="18738" y="44769"/>
                            <a:pt x="18541" y="42994"/>
                            <a:pt x="18146" y="41219"/>
                          </a:cubicBezTo>
                          <a:cubicBezTo>
                            <a:pt x="15977" y="24652"/>
                            <a:pt x="14004" y="9861"/>
                            <a:pt x="12624" y="197"/>
                          </a:cubicBezTo>
                          <a:lnTo>
                            <a:pt x="12624" y="0"/>
                          </a:lnTo>
                          <a:lnTo>
                            <a:pt x="12426" y="0"/>
                          </a:lnTo>
                          <a:cubicBezTo>
                            <a:pt x="8481" y="0"/>
                            <a:pt x="5523" y="0"/>
                            <a:pt x="3156" y="0"/>
                          </a:cubicBezTo>
                          <a:cubicBezTo>
                            <a:pt x="2170" y="0"/>
                            <a:pt x="1381" y="0"/>
                            <a:pt x="789" y="0"/>
                          </a:cubicBezTo>
                          <a:cubicBezTo>
                            <a:pt x="197" y="0"/>
                            <a:pt x="0" y="0"/>
                            <a:pt x="0" y="0"/>
                          </a:cubicBezTo>
                          <a:cubicBezTo>
                            <a:pt x="0" y="0"/>
                            <a:pt x="197" y="0"/>
                            <a:pt x="789" y="0"/>
                          </a:cubicBezTo>
                          <a:cubicBezTo>
                            <a:pt x="1381" y="0"/>
                            <a:pt x="2170" y="0"/>
                            <a:pt x="3156" y="0"/>
                          </a:cubicBezTo>
                          <a:cubicBezTo>
                            <a:pt x="5325" y="0"/>
                            <a:pt x="8284" y="197"/>
                            <a:pt x="12229" y="197"/>
                          </a:cubicBezTo>
                          <a:cubicBezTo>
                            <a:pt x="12229" y="197"/>
                            <a:pt x="12229" y="0"/>
                            <a:pt x="12229" y="0"/>
                          </a:cubicBezTo>
                          <a:lnTo>
                            <a:pt x="12426" y="197"/>
                          </a:lnTo>
                          <a:cubicBezTo>
                            <a:pt x="12426" y="197"/>
                            <a:pt x="12229" y="197"/>
                            <a:pt x="12229" y="197"/>
                          </a:cubicBezTo>
                          <a:cubicBezTo>
                            <a:pt x="13413" y="9861"/>
                            <a:pt x="15385" y="24652"/>
                            <a:pt x="17555" y="41022"/>
                          </a:cubicBezTo>
                          <a:cubicBezTo>
                            <a:pt x="17752" y="42994"/>
                            <a:pt x="18146" y="44966"/>
                            <a:pt x="18344" y="46741"/>
                          </a:cubicBezTo>
                          <a:lnTo>
                            <a:pt x="18344" y="46938"/>
                          </a:lnTo>
                          <a:lnTo>
                            <a:pt x="18541" y="46938"/>
                          </a:lnTo>
                          <a:cubicBezTo>
                            <a:pt x="32151" y="46938"/>
                            <a:pt x="44182" y="47135"/>
                            <a:pt x="53058" y="47135"/>
                          </a:cubicBezTo>
                          <a:cubicBezTo>
                            <a:pt x="57398" y="47135"/>
                            <a:pt x="60948" y="47135"/>
                            <a:pt x="63315" y="47135"/>
                          </a:cubicBezTo>
                          <a:cubicBezTo>
                            <a:pt x="64498" y="47135"/>
                            <a:pt x="65484" y="47135"/>
                            <a:pt x="66076" y="47135"/>
                          </a:cubicBezTo>
                          <a:cubicBezTo>
                            <a:pt x="66668" y="47135"/>
                            <a:pt x="67062" y="47135"/>
                            <a:pt x="67062" y="47135"/>
                          </a:cubicBezTo>
                          <a:cubicBezTo>
                            <a:pt x="67062" y="47135"/>
                            <a:pt x="66668" y="47135"/>
                            <a:pt x="66076" y="47135"/>
                          </a:cubicBezTo>
                          <a:cubicBezTo>
                            <a:pt x="65484" y="47333"/>
                            <a:pt x="64498" y="47135"/>
                            <a:pt x="63512" y="47135"/>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2" name="任意多边形: 形状 241"/>
                  <p:cNvSpPr/>
                  <p:nvPr>
                    <p:custDataLst>
                      <p:tags r:id="rId159"/>
                    </p:custDataLst>
                  </p:nvPr>
                </p:nvSpPr>
                <p:spPr>
                  <a:xfrm>
                    <a:off x="8929963" y="2371003"/>
                    <a:ext cx="68283" cy="48713"/>
                  </a:xfrm>
                  <a:custGeom>
                    <a:avLst/>
                    <a:gdLst>
                      <a:gd name="connsiteX0" fmla="*/ 66865 w 68283"/>
                      <a:gd name="connsiteY0" fmla="*/ 47333 h 48713"/>
                      <a:gd name="connsiteX1" fmla="*/ 20119 w 68283"/>
                      <a:gd name="connsiteY1" fmla="*/ 46544 h 48713"/>
                      <a:gd name="connsiteX2" fmla="*/ 19724 w 68283"/>
                      <a:gd name="connsiteY2" fmla="*/ 42994 h 48713"/>
                      <a:gd name="connsiteX3" fmla="*/ 14004 w 68283"/>
                      <a:gd name="connsiteY3" fmla="*/ 789 h 48713"/>
                      <a:gd name="connsiteX4" fmla="*/ 14004 w 68283"/>
                      <a:gd name="connsiteY4" fmla="*/ 592 h 48713"/>
                      <a:gd name="connsiteX5" fmla="*/ 13216 w 68283"/>
                      <a:gd name="connsiteY5" fmla="*/ 0 h 48713"/>
                      <a:gd name="connsiteX6" fmla="*/ 1578 w 68283"/>
                      <a:gd name="connsiteY6" fmla="*/ 0 h 48713"/>
                      <a:gd name="connsiteX7" fmla="*/ 0 w 68283"/>
                      <a:gd name="connsiteY7" fmla="*/ 789 h 48713"/>
                      <a:gd name="connsiteX8" fmla="*/ 1578 w 68283"/>
                      <a:gd name="connsiteY8" fmla="*/ 1578 h 48713"/>
                      <a:gd name="connsiteX9" fmla="*/ 12426 w 68283"/>
                      <a:gd name="connsiteY9" fmla="*/ 1775 h 48713"/>
                      <a:gd name="connsiteX10" fmla="*/ 17555 w 68283"/>
                      <a:gd name="connsiteY10" fmla="*/ 42008 h 48713"/>
                      <a:gd name="connsiteX11" fmla="*/ 18344 w 68283"/>
                      <a:gd name="connsiteY11" fmla="*/ 47924 h 48713"/>
                      <a:gd name="connsiteX12" fmla="*/ 18935 w 68283"/>
                      <a:gd name="connsiteY12" fmla="*/ 48516 h 48713"/>
                      <a:gd name="connsiteX13" fmla="*/ 53650 w 68283"/>
                      <a:gd name="connsiteY13" fmla="*/ 48713 h 48713"/>
                      <a:gd name="connsiteX14" fmla="*/ 63907 w 68283"/>
                      <a:gd name="connsiteY14" fmla="*/ 48713 h 48713"/>
                      <a:gd name="connsiteX15" fmla="*/ 66668 w 68283"/>
                      <a:gd name="connsiteY15" fmla="*/ 48713 h 48713"/>
                      <a:gd name="connsiteX16" fmla="*/ 68246 w 68283"/>
                      <a:gd name="connsiteY16" fmla="*/ 47924 h 48713"/>
                      <a:gd name="connsiteX17" fmla="*/ 66865 w 68283"/>
                      <a:gd name="connsiteY17" fmla="*/ 47333 h 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83" h="48713">
                        <a:moveTo>
                          <a:pt x="66865" y="47333"/>
                        </a:moveTo>
                        <a:lnTo>
                          <a:pt x="20119" y="46544"/>
                        </a:lnTo>
                        <a:cubicBezTo>
                          <a:pt x="19922" y="45360"/>
                          <a:pt x="19724" y="44177"/>
                          <a:pt x="19724" y="42994"/>
                        </a:cubicBezTo>
                        <a:lnTo>
                          <a:pt x="14004" y="789"/>
                        </a:lnTo>
                        <a:lnTo>
                          <a:pt x="14004" y="592"/>
                        </a:lnTo>
                        <a:cubicBezTo>
                          <a:pt x="14004" y="197"/>
                          <a:pt x="13413" y="0"/>
                          <a:pt x="13216" y="0"/>
                        </a:cubicBezTo>
                        <a:lnTo>
                          <a:pt x="1578" y="0"/>
                        </a:lnTo>
                        <a:cubicBezTo>
                          <a:pt x="592" y="0"/>
                          <a:pt x="0" y="0"/>
                          <a:pt x="0" y="789"/>
                        </a:cubicBezTo>
                        <a:cubicBezTo>
                          <a:pt x="0" y="1381"/>
                          <a:pt x="592" y="1578"/>
                          <a:pt x="1578" y="1578"/>
                        </a:cubicBezTo>
                        <a:lnTo>
                          <a:pt x="12426" y="1775"/>
                        </a:lnTo>
                        <a:lnTo>
                          <a:pt x="17555" y="42008"/>
                        </a:lnTo>
                        <a:lnTo>
                          <a:pt x="18344" y="47924"/>
                        </a:lnTo>
                        <a:cubicBezTo>
                          <a:pt x="18344" y="48319"/>
                          <a:pt x="18738" y="48516"/>
                          <a:pt x="18935" y="48516"/>
                        </a:cubicBezTo>
                        <a:lnTo>
                          <a:pt x="53650" y="48713"/>
                        </a:lnTo>
                        <a:lnTo>
                          <a:pt x="63907" y="48713"/>
                        </a:lnTo>
                        <a:lnTo>
                          <a:pt x="66668" y="48713"/>
                        </a:lnTo>
                        <a:cubicBezTo>
                          <a:pt x="67851" y="48713"/>
                          <a:pt x="68246" y="48713"/>
                          <a:pt x="68246" y="47924"/>
                        </a:cubicBezTo>
                        <a:cubicBezTo>
                          <a:pt x="68443" y="47530"/>
                          <a:pt x="67851" y="47333"/>
                          <a:pt x="66865" y="47333"/>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3" name="图形 3"/>
                <p:cNvGrpSpPr/>
                <p:nvPr/>
              </p:nvGrpSpPr>
              <p:grpSpPr>
                <a:xfrm>
                  <a:off x="8943375" y="2378695"/>
                  <a:ext cx="60947" cy="31555"/>
                  <a:chOff x="8943375" y="2378695"/>
                  <a:chExt cx="60947" cy="31555"/>
                </a:xfrm>
                <a:solidFill>
                  <a:srgbClr val="FFFFFF"/>
                </a:solidFill>
              </p:grpSpPr>
              <p:grpSp>
                <p:nvGrpSpPr>
                  <p:cNvPr id="244" name="图形 3"/>
                  <p:cNvGrpSpPr/>
                  <p:nvPr/>
                </p:nvGrpSpPr>
                <p:grpSpPr>
                  <a:xfrm>
                    <a:off x="8944164" y="2379286"/>
                    <a:ext cx="59172" cy="29780"/>
                    <a:chOff x="8944164" y="2379286"/>
                    <a:chExt cx="59172" cy="29780"/>
                  </a:xfrm>
                  <a:solidFill>
                    <a:srgbClr val="FFFFFF"/>
                  </a:solidFill>
                </p:grpSpPr>
                <p:sp>
                  <p:nvSpPr>
                    <p:cNvPr id="245" name="任意多边形: 形状 244"/>
                    <p:cNvSpPr/>
                    <p:nvPr>
                      <p:custDataLst>
                        <p:tags r:id="rId160"/>
                      </p:custDataLst>
                    </p:nvPr>
                  </p:nvSpPr>
                  <p:spPr>
                    <a:xfrm>
                      <a:off x="8997420" y="2408869"/>
                      <a:ext cx="394" cy="197"/>
                    </a:xfrm>
                    <a:custGeom>
                      <a:avLst/>
                      <a:gdLst>
                        <a:gd name="connsiteX0" fmla="*/ 0 w 394"/>
                        <a:gd name="connsiteY0" fmla="*/ 197 h 197"/>
                        <a:gd name="connsiteX1" fmla="*/ 394 w 394"/>
                        <a:gd name="connsiteY1" fmla="*/ 0 h 197"/>
                        <a:gd name="connsiteX2" fmla="*/ 197 w 394"/>
                        <a:gd name="connsiteY2" fmla="*/ 0 h 197"/>
                        <a:gd name="connsiteX3" fmla="*/ 0 w 394"/>
                        <a:gd name="connsiteY3" fmla="*/ 197 h 197"/>
                      </a:gdLst>
                      <a:ahLst/>
                      <a:cxnLst>
                        <a:cxn ang="0">
                          <a:pos x="connsiteX0" y="connsiteY0"/>
                        </a:cxn>
                        <a:cxn ang="0">
                          <a:pos x="connsiteX1" y="connsiteY1"/>
                        </a:cxn>
                        <a:cxn ang="0">
                          <a:pos x="connsiteX2" y="connsiteY2"/>
                        </a:cxn>
                        <a:cxn ang="0">
                          <a:pos x="connsiteX3" y="connsiteY3"/>
                        </a:cxn>
                      </a:cxnLst>
                      <a:rect l="l" t="t" r="r" b="b"/>
                      <a:pathLst>
                        <a:path w="394" h="197">
                          <a:moveTo>
                            <a:pt x="0" y="197"/>
                          </a:moveTo>
                          <a:lnTo>
                            <a:pt x="394" y="0"/>
                          </a:lnTo>
                          <a:cubicBezTo>
                            <a:pt x="394" y="0"/>
                            <a:pt x="197" y="0"/>
                            <a:pt x="197" y="0"/>
                          </a:cubicBezTo>
                          <a:cubicBezTo>
                            <a:pt x="197" y="197"/>
                            <a:pt x="197" y="197"/>
                            <a:pt x="0"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custDataLst>
                        <p:tags r:id="rId161"/>
                      </p:custDataLst>
                    </p:nvPr>
                  </p:nvSpPr>
                  <p:spPr>
                    <a:xfrm>
                      <a:off x="9002942" y="2380075"/>
                      <a:ext cx="394" cy="394"/>
                    </a:xfrm>
                    <a:custGeom>
                      <a:avLst/>
                      <a:gdLst>
                        <a:gd name="connsiteX0" fmla="*/ 0 w 394"/>
                        <a:gd name="connsiteY0" fmla="*/ 394 h 394"/>
                        <a:gd name="connsiteX1" fmla="*/ 395 w 394"/>
                        <a:gd name="connsiteY1" fmla="*/ 394 h 394"/>
                        <a:gd name="connsiteX2" fmla="*/ 0 w 394"/>
                        <a:gd name="connsiteY2" fmla="*/ 0 h 394"/>
                        <a:gd name="connsiteX3" fmla="*/ 0 w 394"/>
                        <a:gd name="connsiteY3" fmla="*/ 394 h 394"/>
                      </a:gdLst>
                      <a:ahLst/>
                      <a:cxnLst>
                        <a:cxn ang="0">
                          <a:pos x="connsiteX0" y="connsiteY0"/>
                        </a:cxn>
                        <a:cxn ang="0">
                          <a:pos x="connsiteX1" y="connsiteY1"/>
                        </a:cxn>
                        <a:cxn ang="0">
                          <a:pos x="connsiteX2" y="connsiteY2"/>
                        </a:cxn>
                        <a:cxn ang="0">
                          <a:pos x="connsiteX3" y="connsiteY3"/>
                        </a:cxn>
                      </a:cxnLst>
                      <a:rect l="l" t="t" r="r" b="b"/>
                      <a:pathLst>
                        <a:path w="394" h="394">
                          <a:moveTo>
                            <a:pt x="0" y="394"/>
                          </a:moveTo>
                          <a:cubicBezTo>
                            <a:pt x="197" y="394"/>
                            <a:pt x="197" y="394"/>
                            <a:pt x="395" y="394"/>
                          </a:cubicBezTo>
                          <a:lnTo>
                            <a:pt x="0" y="0"/>
                          </a:lnTo>
                          <a:cubicBezTo>
                            <a:pt x="0" y="197"/>
                            <a:pt x="0" y="197"/>
                            <a:pt x="0"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custDataLst>
                        <p:tags r:id="rId162"/>
                      </p:custDataLst>
                    </p:nvPr>
                  </p:nvSpPr>
                  <p:spPr>
                    <a:xfrm>
                      <a:off x="8944164" y="2379286"/>
                      <a:ext cx="59172" cy="29780"/>
                    </a:xfrm>
                    <a:custGeom>
                      <a:avLst/>
                      <a:gdLst>
                        <a:gd name="connsiteX0" fmla="*/ 16963 w 59172"/>
                        <a:gd name="connsiteY0" fmla="*/ 197 h 29780"/>
                        <a:gd name="connsiteX1" fmla="*/ 4536 w 59172"/>
                        <a:gd name="connsiteY1" fmla="*/ 197 h 29780"/>
                        <a:gd name="connsiteX2" fmla="*/ 1183 w 59172"/>
                        <a:gd name="connsiteY2" fmla="*/ 197 h 29780"/>
                        <a:gd name="connsiteX3" fmla="*/ 394 w 59172"/>
                        <a:gd name="connsiteY3" fmla="*/ 197 h 29780"/>
                        <a:gd name="connsiteX4" fmla="*/ 0 w 59172"/>
                        <a:gd name="connsiteY4" fmla="*/ 197 h 29780"/>
                        <a:gd name="connsiteX5" fmla="*/ 394 w 59172"/>
                        <a:gd name="connsiteY5" fmla="*/ 197 h 29780"/>
                        <a:gd name="connsiteX6" fmla="*/ 1183 w 59172"/>
                        <a:gd name="connsiteY6" fmla="*/ 197 h 29780"/>
                        <a:gd name="connsiteX7" fmla="*/ 4536 w 59172"/>
                        <a:gd name="connsiteY7" fmla="*/ 197 h 29780"/>
                        <a:gd name="connsiteX8" fmla="*/ 16963 w 59172"/>
                        <a:gd name="connsiteY8" fmla="*/ 394 h 29780"/>
                        <a:gd name="connsiteX9" fmla="*/ 58778 w 59172"/>
                        <a:gd name="connsiteY9" fmla="*/ 986 h 29780"/>
                        <a:gd name="connsiteX10" fmla="*/ 58778 w 59172"/>
                        <a:gd name="connsiteY10" fmla="*/ 592 h 29780"/>
                        <a:gd name="connsiteX11" fmla="*/ 59173 w 59172"/>
                        <a:gd name="connsiteY11" fmla="*/ 986 h 29780"/>
                        <a:gd name="connsiteX12" fmla="*/ 58778 w 59172"/>
                        <a:gd name="connsiteY12" fmla="*/ 986 h 29780"/>
                        <a:gd name="connsiteX13" fmla="*/ 57003 w 59172"/>
                        <a:gd name="connsiteY13" fmla="*/ 10650 h 29780"/>
                        <a:gd name="connsiteX14" fmla="*/ 53452 w 59172"/>
                        <a:gd name="connsiteY14" fmla="*/ 29386 h 29780"/>
                        <a:gd name="connsiteX15" fmla="*/ 53650 w 59172"/>
                        <a:gd name="connsiteY15" fmla="*/ 29386 h 29780"/>
                        <a:gd name="connsiteX16" fmla="*/ 53255 w 59172"/>
                        <a:gd name="connsiteY16" fmla="*/ 29583 h 29780"/>
                        <a:gd name="connsiteX17" fmla="*/ 53255 w 59172"/>
                        <a:gd name="connsiteY17" fmla="*/ 29386 h 29780"/>
                        <a:gd name="connsiteX18" fmla="*/ 17752 w 59172"/>
                        <a:gd name="connsiteY18" fmla="*/ 29188 h 29780"/>
                        <a:gd name="connsiteX19" fmla="*/ 7298 w 59172"/>
                        <a:gd name="connsiteY19" fmla="*/ 29188 h 29780"/>
                        <a:gd name="connsiteX20" fmla="*/ 4536 w 59172"/>
                        <a:gd name="connsiteY20" fmla="*/ 29188 h 29780"/>
                        <a:gd name="connsiteX21" fmla="*/ 3747 w 59172"/>
                        <a:gd name="connsiteY21" fmla="*/ 29188 h 29780"/>
                        <a:gd name="connsiteX22" fmla="*/ 3550 w 59172"/>
                        <a:gd name="connsiteY22" fmla="*/ 29188 h 29780"/>
                        <a:gd name="connsiteX23" fmla="*/ 3747 w 59172"/>
                        <a:gd name="connsiteY23" fmla="*/ 29188 h 29780"/>
                        <a:gd name="connsiteX24" fmla="*/ 4536 w 59172"/>
                        <a:gd name="connsiteY24" fmla="*/ 29188 h 29780"/>
                        <a:gd name="connsiteX25" fmla="*/ 7298 w 59172"/>
                        <a:gd name="connsiteY25" fmla="*/ 29188 h 29780"/>
                        <a:gd name="connsiteX26" fmla="*/ 17752 w 59172"/>
                        <a:gd name="connsiteY26" fmla="*/ 29386 h 29780"/>
                        <a:gd name="connsiteX27" fmla="*/ 53452 w 59172"/>
                        <a:gd name="connsiteY27" fmla="*/ 29780 h 29780"/>
                        <a:gd name="connsiteX28" fmla="*/ 53650 w 59172"/>
                        <a:gd name="connsiteY28" fmla="*/ 29780 h 29780"/>
                        <a:gd name="connsiteX29" fmla="*/ 53650 w 59172"/>
                        <a:gd name="connsiteY29" fmla="*/ 29583 h 29780"/>
                        <a:gd name="connsiteX30" fmla="*/ 57200 w 59172"/>
                        <a:gd name="connsiteY30" fmla="*/ 10453 h 29780"/>
                        <a:gd name="connsiteX31" fmla="*/ 59173 w 59172"/>
                        <a:gd name="connsiteY31" fmla="*/ 394 h 29780"/>
                        <a:gd name="connsiteX32" fmla="*/ 59173 w 59172"/>
                        <a:gd name="connsiteY32" fmla="*/ 0 h 29780"/>
                        <a:gd name="connsiteX33" fmla="*/ 58778 w 59172"/>
                        <a:gd name="connsiteY33" fmla="*/ 0 h 29780"/>
                        <a:gd name="connsiteX34" fmla="*/ 16963 w 59172"/>
                        <a:gd name="connsiteY34" fmla="*/ 197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172" h="29780">
                          <a:moveTo>
                            <a:pt x="16963" y="197"/>
                          </a:moveTo>
                          <a:cubicBezTo>
                            <a:pt x="11637" y="197"/>
                            <a:pt x="7495" y="197"/>
                            <a:pt x="4536" y="197"/>
                          </a:cubicBezTo>
                          <a:cubicBezTo>
                            <a:pt x="3156" y="197"/>
                            <a:pt x="1972" y="197"/>
                            <a:pt x="1183" y="197"/>
                          </a:cubicBezTo>
                          <a:cubicBezTo>
                            <a:pt x="789" y="197"/>
                            <a:pt x="591" y="197"/>
                            <a:pt x="394" y="197"/>
                          </a:cubicBezTo>
                          <a:cubicBezTo>
                            <a:pt x="197" y="197"/>
                            <a:pt x="0" y="197"/>
                            <a:pt x="0" y="197"/>
                          </a:cubicBezTo>
                          <a:cubicBezTo>
                            <a:pt x="0" y="197"/>
                            <a:pt x="197" y="197"/>
                            <a:pt x="394" y="197"/>
                          </a:cubicBezTo>
                          <a:cubicBezTo>
                            <a:pt x="591" y="197"/>
                            <a:pt x="986" y="197"/>
                            <a:pt x="1183" y="197"/>
                          </a:cubicBezTo>
                          <a:cubicBezTo>
                            <a:pt x="1972" y="197"/>
                            <a:pt x="3156" y="197"/>
                            <a:pt x="4536" y="197"/>
                          </a:cubicBezTo>
                          <a:cubicBezTo>
                            <a:pt x="7495" y="197"/>
                            <a:pt x="11835" y="394"/>
                            <a:pt x="16963" y="394"/>
                          </a:cubicBezTo>
                          <a:cubicBezTo>
                            <a:pt x="27614" y="592"/>
                            <a:pt x="42210" y="789"/>
                            <a:pt x="58778" y="986"/>
                          </a:cubicBezTo>
                          <a:cubicBezTo>
                            <a:pt x="58778" y="789"/>
                            <a:pt x="58778" y="789"/>
                            <a:pt x="58778" y="592"/>
                          </a:cubicBezTo>
                          <a:lnTo>
                            <a:pt x="59173" y="986"/>
                          </a:lnTo>
                          <a:cubicBezTo>
                            <a:pt x="58975" y="986"/>
                            <a:pt x="58975" y="986"/>
                            <a:pt x="58778" y="986"/>
                          </a:cubicBezTo>
                          <a:cubicBezTo>
                            <a:pt x="58186" y="4142"/>
                            <a:pt x="57594" y="7297"/>
                            <a:pt x="57003" y="10650"/>
                          </a:cubicBezTo>
                          <a:cubicBezTo>
                            <a:pt x="55819" y="17158"/>
                            <a:pt x="54636" y="23469"/>
                            <a:pt x="53452" y="29386"/>
                          </a:cubicBezTo>
                          <a:cubicBezTo>
                            <a:pt x="53452" y="29386"/>
                            <a:pt x="53650" y="29386"/>
                            <a:pt x="53650" y="29386"/>
                          </a:cubicBezTo>
                          <a:lnTo>
                            <a:pt x="53255" y="29583"/>
                          </a:lnTo>
                          <a:cubicBezTo>
                            <a:pt x="53255" y="29583"/>
                            <a:pt x="53255" y="29386"/>
                            <a:pt x="53255" y="29386"/>
                          </a:cubicBezTo>
                          <a:cubicBezTo>
                            <a:pt x="38857" y="29386"/>
                            <a:pt x="26628" y="29188"/>
                            <a:pt x="17752" y="29188"/>
                          </a:cubicBezTo>
                          <a:cubicBezTo>
                            <a:pt x="13412" y="29188"/>
                            <a:pt x="9862" y="29188"/>
                            <a:pt x="7298" y="29188"/>
                          </a:cubicBezTo>
                          <a:cubicBezTo>
                            <a:pt x="6114" y="29188"/>
                            <a:pt x="5128" y="29188"/>
                            <a:pt x="4536" y="29188"/>
                          </a:cubicBezTo>
                          <a:cubicBezTo>
                            <a:pt x="4339" y="29188"/>
                            <a:pt x="3945" y="29188"/>
                            <a:pt x="3747" y="29188"/>
                          </a:cubicBezTo>
                          <a:cubicBezTo>
                            <a:pt x="3550" y="29188"/>
                            <a:pt x="3550" y="29188"/>
                            <a:pt x="3550" y="29188"/>
                          </a:cubicBezTo>
                          <a:cubicBezTo>
                            <a:pt x="3550" y="29188"/>
                            <a:pt x="3550" y="29188"/>
                            <a:pt x="3747" y="29188"/>
                          </a:cubicBezTo>
                          <a:cubicBezTo>
                            <a:pt x="3945" y="29188"/>
                            <a:pt x="4142" y="29188"/>
                            <a:pt x="4536" y="29188"/>
                          </a:cubicBezTo>
                          <a:cubicBezTo>
                            <a:pt x="5128" y="29188"/>
                            <a:pt x="6114" y="29188"/>
                            <a:pt x="7298" y="29188"/>
                          </a:cubicBezTo>
                          <a:cubicBezTo>
                            <a:pt x="9862" y="29188"/>
                            <a:pt x="13215" y="29386"/>
                            <a:pt x="17752" y="29386"/>
                          </a:cubicBezTo>
                          <a:cubicBezTo>
                            <a:pt x="26628" y="29583"/>
                            <a:pt x="39053" y="29583"/>
                            <a:pt x="53452" y="29780"/>
                          </a:cubicBezTo>
                          <a:lnTo>
                            <a:pt x="53650" y="29780"/>
                          </a:lnTo>
                          <a:lnTo>
                            <a:pt x="53650" y="29583"/>
                          </a:lnTo>
                          <a:cubicBezTo>
                            <a:pt x="54833" y="23666"/>
                            <a:pt x="56016" y="17158"/>
                            <a:pt x="57200" y="10453"/>
                          </a:cubicBezTo>
                          <a:cubicBezTo>
                            <a:pt x="57791" y="7100"/>
                            <a:pt x="58383" y="3747"/>
                            <a:pt x="59173" y="394"/>
                          </a:cubicBezTo>
                          <a:lnTo>
                            <a:pt x="59173" y="0"/>
                          </a:lnTo>
                          <a:lnTo>
                            <a:pt x="58778" y="0"/>
                          </a:lnTo>
                          <a:cubicBezTo>
                            <a:pt x="42407" y="394"/>
                            <a:pt x="27614" y="394"/>
                            <a:pt x="16963"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8" name="任意多边形: 形状 247"/>
                  <p:cNvSpPr/>
                  <p:nvPr>
                    <p:custDataLst>
                      <p:tags r:id="rId163"/>
                    </p:custDataLst>
                  </p:nvPr>
                </p:nvSpPr>
                <p:spPr>
                  <a:xfrm>
                    <a:off x="8943375" y="2378695"/>
                    <a:ext cx="60947" cy="31555"/>
                  </a:xfrm>
                  <a:custGeom>
                    <a:avLst/>
                    <a:gdLst>
                      <a:gd name="connsiteX0" fmla="*/ 60356 w 60947"/>
                      <a:gd name="connsiteY0" fmla="*/ 394 h 31555"/>
                      <a:gd name="connsiteX1" fmla="*/ 17752 w 60947"/>
                      <a:gd name="connsiteY1" fmla="*/ 0 h 31555"/>
                      <a:gd name="connsiteX2" fmla="*/ 5325 w 60947"/>
                      <a:gd name="connsiteY2" fmla="*/ 0 h 31555"/>
                      <a:gd name="connsiteX3" fmla="*/ 986 w 60947"/>
                      <a:gd name="connsiteY3" fmla="*/ 0 h 31555"/>
                      <a:gd name="connsiteX4" fmla="*/ 0 w 60947"/>
                      <a:gd name="connsiteY4" fmla="*/ 789 h 31555"/>
                      <a:gd name="connsiteX5" fmla="*/ 986 w 60947"/>
                      <a:gd name="connsiteY5" fmla="*/ 1578 h 31555"/>
                      <a:gd name="connsiteX6" fmla="*/ 58778 w 60947"/>
                      <a:gd name="connsiteY6" fmla="*/ 2367 h 31555"/>
                      <a:gd name="connsiteX7" fmla="*/ 53650 w 60947"/>
                      <a:gd name="connsiteY7" fmla="*/ 29386 h 31555"/>
                      <a:gd name="connsiteX8" fmla="*/ 18738 w 60947"/>
                      <a:gd name="connsiteY8" fmla="*/ 29189 h 31555"/>
                      <a:gd name="connsiteX9" fmla="*/ 8284 w 60947"/>
                      <a:gd name="connsiteY9" fmla="*/ 29189 h 31555"/>
                      <a:gd name="connsiteX10" fmla="*/ 4734 w 60947"/>
                      <a:gd name="connsiteY10" fmla="*/ 29189 h 31555"/>
                      <a:gd name="connsiteX11" fmla="*/ 3945 w 60947"/>
                      <a:gd name="connsiteY11" fmla="*/ 29386 h 31555"/>
                      <a:gd name="connsiteX12" fmla="*/ 3748 w 60947"/>
                      <a:gd name="connsiteY12" fmla="*/ 29977 h 31555"/>
                      <a:gd name="connsiteX13" fmla="*/ 4734 w 60947"/>
                      <a:gd name="connsiteY13" fmla="*/ 30766 h 31555"/>
                      <a:gd name="connsiteX14" fmla="*/ 54439 w 60947"/>
                      <a:gd name="connsiteY14" fmla="*/ 31555 h 31555"/>
                      <a:gd name="connsiteX15" fmla="*/ 54636 w 60947"/>
                      <a:gd name="connsiteY15" fmla="*/ 31555 h 31555"/>
                      <a:gd name="connsiteX16" fmla="*/ 55425 w 60947"/>
                      <a:gd name="connsiteY16" fmla="*/ 30963 h 31555"/>
                      <a:gd name="connsiteX17" fmla="*/ 56608 w 60947"/>
                      <a:gd name="connsiteY17" fmla="*/ 24258 h 31555"/>
                      <a:gd name="connsiteX18" fmla="*/ 58976 w 60947"/>
                      <a:gd name="connsiteY18" fmla="*/ 11636 h 31555"/>
                      <a:gd name="connsiteX19" fmla="*/ 60948 w 60947"/>
                      <a:gd name="connsiteY19" fmla="*/ 1183 h 31555"/>
                      <a:gd name="connsiteX20" fmla="*/ 60751 w 60947"/>
                      <a:gd name="connsiteY20" fmla="*/ 592 h 31555"/>
                      <a:gd name="connsiteX21" fmla="*/ 60356 w 60947"/>
                      <a:gd name="connsiteY21" fmla="*/ 394 h 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7" h="31555">
                        <a:moveTo>
                          <a:pt x="60356" y="394"/>
                        </a:moveTo>
                        <a:lnTo>
                          <a:pt x="17752" y="0"/>
                        </a:lnTo>
                        <a:lnTo>
                          <a:pt x="5325" y="0"/>
                        </a:lnTo>
                        <a:lnTo>
                          <a:pt x="986" y="0"/>
                        </a:lnTo>
                        <a:cubicBezTo>
                          <a:pt x="789" y="0"/>
                          <a:pt x="0" y="0"/>
                          <a:pt x="0" y="789"/>
                        </a:cubicBezTo>
                        <a:cubicBezTo>
                          <a:pt x="0" y="1381"/>
                          <a:pt x="592" y="1578"/>
                          <a:pt x="986" y="1578"/>
                        </a:cubicBezTo>
                        <a:lnTo>
                          <a:pt x="58778" y="2367"/>
                        </a:lnTo>
                        <a:lnTo>
                          <a:pt x="53650" y="29386"/>
                        </a:lnTo>
                        <a:lnTo>
                          <a:pt x="18738" y="29189"/>
                        </a:lnTo>
                        <a:lnTo>
                          <a:pt x="8284" y="29189"/>
                        </a:lnTo>
                        <a:lnTo>
                          <a:pt x="4734" y="29189"/>
                        </a:lnTo>
                        <a:cubicBezTo>
                          <a:pt x="4537" y="29189"/>
                          <a:pt x="4142" y="29189"/>
                          <a:pt x="3945" y="29386"/>
                        </a:cubicBezTo>
                        <a:cubicBezTo>
                          <a:pt x="3748" y="29583"/>
                          <a:pt x="3748" y="29780"/>
                          <a:pt x="3748" y="29977"/>
                        </a:cubicBezTo>
                        <a:cubicBezTo>
                          <a:pt x="3748" y="30569"/>
                          <a:pt x="4339" y="30766"/>
                          <a:pt x="4734" y="30766"/>
                        </a:cubicBezTo>
                        <a:lnTo>
                          <a:pt x="54439" y="31555"/>
                        </a:lnTo>
                        <a:lnTo>
                          <a:pt x="54636" y="31555"/>
                        </a:lnTo>
                        <a:cubicBezTo>
                          <a:pt x="55031" y="31555"/>
                          <a:pt x="55228" y="31358"/>
                          <a:pt x="55425" y="30963"/>
                        </a:cubicBezTo>
                        <a:lnTo>
                          <a:pt x="56608" y="24258"/>
                        </a:lnTo>
                        <a:cubicBezTo>
                          <a:pt x="57398" y="20116"/>
                          <a:pt x="58186" y="15975"/>
                          <a:pt x="58976" y="11636"/>
                        </a:cubicBezTo>
                        <a:lnTo>
                          <a:pt x="60948" y="1183"/>
                        </a:lnTo>
                        <a:cubicBezTo>
                          <a:pt x="60948" y="986"/>
                          <a:pt x="60948" y="789"/>
                          <a:pt x="60751" y="592"/>
                        </a:cubicBezTo>
                        <a:cubicBezTo>
                          <a:pt x="60751" y="592"/>
                          <a:pt x="60553" y="394"/>
                          <a:pt x="60356"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 name="图形 3"/>
                <p:cNvGrpSpPr/>
                <p:nvPr/>
              </p:nvGrpSpPr>
              <p:grpSpPr>
                <a:xfrm>
                  <a:off x="8950476" y="2426100"/>
                  <a:ext cx="11489" cy="11563"/>
                  <a:chOff x="8950476" y="2426100"/>
                  <a:chExt cx="11489" cy="11563"/>
                </a:xfrm>
                <a:solidFill>
                  <a:srgbClr val="FFFFFF"/>
                </a:solidFill>
              </p:grpSpPr>
              <p:sp>
                <p:nvSpPr>
                  <p:cNvPr id="250" name="任意多边形: 形状 249"/>
                  <p:cNvSpPr/>
                  <p:nvPr>
                    <p:custDataLst>
                      <p:tags r:id="rId164"/>
                    </p:custDataLst>
                  </p:nvPr>
                </p:nvSpPr>
                <p:spPr>
                  <a:xfrm>
                    <a:off x="8951068" y="2426735"/>
                    <a:ext cx="10207" cy="10022"/>
                  </a:xfrm>
                  <a:custGeom>
                    <a:avLst/>
                    <a:gdLst>
                      <a:gd name="connsiteX0" fmla="*/ 10059 w 10207"/>
                      <a:gd name="connsiteY0" fmla="*/ 3828 h 10022"/>
                      <a:gd name="connsiteX1" fmla="*/ 8284 w 10207"/>
                      <a:gd name="connsiteY1" fmla="*/ 1067 h 10022"/>
                      <a:gd name="connsiteX2" fmla="*/ 3550 w 10207"/>
                      <a:gd name="connsiteY2" fmla="*/ 278 h 10022"/>
                      <a:gd name="connsiteX3" fmla="*/ 0 w 10207"/>
                      <a:gd name="connsiteY3" fmla="*/ 5011 h 10022"/>
                      <a:gd name="connsiteX4" fmla="*/ 3353 w 10207"/>
                      <a:gd name="connsiteY4" fmla="*/ 9745 h 10022"/>
                      <a:gd name="connsiteX5" fmla="*/ 8284 w 10207"/>
                      <a:gd name="connsiteY5" fmla="*/ 8956 h 10022"/>
                      <a:gd name="connsiteX6" fmla="*/ 10059 w 10207"/>
                      <a:gd name="connsiteY6" fmla="*/ 6195 h 10022"/>
                      <a:gd name="connsiteX7" fmla="*/ 10059 w 10207"/>
                      <a:gd name="connsiteY7" fmla="*/ 5011 h 10022"/>
                      <a:gd name="connsiteX8" fmla="*/ 9862 w 10207"/>
                      <a:gd name="connsiteY8" fmla="*/ 6195 h 10022"/>
                      <a:gd name="connsiteX9" fmla="*/ 8087 w 10207"/>
                      <a:gd name="connsiteY9" fmla="*/ 8758 h 10022"/>
                      <a:gd name="connsiteX10" fmla="*/ 3747 w 10207"/>
                      <a:gd name="connsiteY10" fmla="*/ 9350 h 10022"/>
                      <a:gd name="connsiteX11" fmla="*/ 789 w 10207"/>
                      <a:gd name="connsiteY11" fmla="*/ 5011 h 10022"/>
                      <a:gd name="connsiteX12" fmla="*/ 3747 w 10207"/>
                      <a:gd name="connsiteY12" fmla="*/ 870 h 10022"/>
                      <a:gd name="connsiteX13" fmla="*/ 8087 w 10207"/>
                      <a:gd name="connsiteY13" fmla="*/ 1461 h 10022"/>
                      <a:gd name="connsiteX14" fmla="*/ 9862 w 10207"/>
                      <a:gd name="connsiteY14" fmla="*/ 4025 h 10022"/>
                      <a:gd name="connsiteX15" fmla="*/ 10059 w 10207"/>
                      <a:gd name="connsiteY15" fmla="*/ 5208 h 10022"/>
                      <a:gd name="connsiteX16" fmla="*/ 10059 w 1020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07" h="10022">
                        <a:moveTo>
                          <a:pt x="10059" y="3828"/>
                        </a:moveTo>
                        <a:cubicBezTo>
                          <a:pt x="9862" y="3039"/>
                          <a:pt x="9467" y="1856"/>
                          <a:pt x="8284" y="1067"/>
                        </a:cubicBezTo>
                        <a:cubicBezTo>
                          <a:pt x="7100" y="81"/>
                          <a:pt x="5325" y="-314"/>
                          <a:pt x="3550" y="278"/>
                        </a:cubicBezTo>
                        <a:cubicBezTo>
                          <a:pt x="1775" y="870"/>
                          <a:pt x="0" y="2842"/>
                          <a:pt x="0" y="5011"/>
                        </a:cubicBezTo>
                        <a:cubicBezTo>
                          <a:pt x="0" y="7181"/>
                          <a:pt x="1578" y="9153"/>
                          <a:pt x="3353" y="9745"/>
                        </a:cubicBezTo>
                        <a:cubicBezTo>
                          <a:pt x="5128" y="10336"/>
                          <a:pt x="7100" y="9942"/>
                          <a:pt x="8284" y="8956"/>
                        </a:cubicBezTo>
                        <a:cubicBezTo>
                          <a:pt x="9467" y="7970"/>
                          <a:pt x="9862" y="6983"/>
                          <a:pt x="10059" y="6195"/>
                        </a:cubicBezTo>
                        <a:cubicBezTo>
                          <a:pt x="10256" y="5406"/>
                          <a:pt x="10059" y="5011"/>
                          <a:pt x="10059" y="5011"/>
                        </a:cubicBezTo>
                        <a:cubicBezTo>
                          <a:pt x="10059" y="5011"/>
                          <a:pt x="10059" y="5406"/>
                          <a:pt x="9862" y="6195"/>
                        </a:cubicBezTo>
                        <a:cubicBezTo>
                          <a:pt x="9665" y="6983"/>
                          <a:pt x="9073" y="7970"/>
                          <a:pt x="8087" y="8758"/>
                        </a:cubicBezTo>
                        <a:cubicBezTo>
                          <a:pt x="7100" y="9547"/>
                          <a:pt x="5325" y="9942"/>
                          <a:pt x="3747" y="9350"/>
                        </a:cubicBezTo>
                        <a:cubicBezTo>
                          <a:pt x="2169" y="8758"/>
                          <a:pt x="789" y="6983"/>
                          <a:pt x="789" y="5011"/>
                        </a:cubicBezTo>
                        <a:cubicBezTo>
                          <a:pt x="789" y="3039"/>
                          <a:pt x="2169" y="1264"/>
                          <a:pt x="3747" y="870"/>
                        </a:cubicBezTo>
                        <a:cubicBezTo>
                          <a:pt x="5325" y="278"/>
                          <a:pt x="7100" y="672"/>
                          <a:pt x="8087" y="1461"/>
                        </a:cubicBezTo>
                        <a:cubicBezTo>
                          <a:pt x="9073" y="2250"/>
                          <a:pt x="9665" y="3236"/>
                          <a:pt x="9862" y="4025"/>
                        </a:cubicBezTo>
                        <a:cubicBezTo>
                          <a:pt x="10059" y="4814"/>
                          <a:pt x="10059" y="5208"/>
                          <a:pt x="10059" y="5208"/>
                        </a:cubicBezTo>
                        <a:cubicBezTo>
                          <a:pt x="10256" y="5011"/>
                          <a:pt x="10256" y="4617"/>
                          <a:pt x="10059"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custDataLst>
                      <p:tags r:id="rId165"/>
                    </p:custDataLst>
                  </p:nvPr>
                </p:nvSpPr>
                <p:spPr>
                  <a:xfrm>
                    <a:off x="8950476" y="2426100"/>
                    <a:ext cx="11489" cy="11563"/>
                  </a:xfrm>
                  <a:custGeom>
                    <a:avLst/>
                    <a:gdLst>
                      <a:gd name="connsiteX0" fmla="*/ 11440 w 11489"/>
                      <a:gd name="connsiteY0" fmla="*/ 4464 h 11563"/>
                      <a:gd name="connsiteX1" fmla="*/ 9468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5844 h 11563"/>
                      <a:gd name="connsiteX11" fmla="*/ 9862 w 11489"/>
                      <a:gd name="connsiteY11" fmla="*/ 6633 h 11563"/>
                      <a:gd name="connsiteX12" fmla="*/ 8284 w 11489"/>
                      <a:gd name="connsiteY12" fmla="*/ 8802 h 11563"/>
                      <a:gd name="connsiteX13" fmla="*/ 4537 w 11489"/>
                      <a:gd name="connsiteY13" fmla="*/ 9197 h 11563"/>
                      <a:gd name="connsiteX14" fmla="*/ 1972 w 11489"/>
                      <a:gd name="connsiteY14" fmla="*/ 5647 h 11563"/>
                      <a:gd name="connsiteX15" fmla="*/ 4537 w 11489"/>
                      <a:gd name="connsiteY15" fmla="*/ 2097 h 11563"/>
                      <a:gd name="connsiteX16" fmla="*/ 5917 w 11489"/>
                      <a:gd name="connsiteY16" fmla="*/ 1900 h 11563"/>
                      <a:gd name="connsiteX17" fmla="*/ 8284 w 11489"/>
                      <a:gd name="connsiteY17" fmla="*/ 2689 h 11563"/>
                      <a:gd name="connsiteX18" fmla="*/ 9862 w 11489"/>
                      <a:gd name="connsiteY18" fmla="*/ 4858 h 11563"/>
                      <a:gd name="connsiteX19" fmla="*/ 10059 w 11489"/>
                      <a:gd name="connsiteY19" fmla="*/ 5647 h 11563"/>
                      <a:gd name="connsiteX20" fmla="*/ 10059 w 11489"/>
                      <a:gd name="connsiteY20" fmla="*/ 5844 h 11563"/>
                      <a:gd name="connsiteX21" fmla="*/ 10059 w 11489"/>
                      <a:gd name="connsiteY21" fmla="*/ 5844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8"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100" y="11563"/>
                          <a:pt x="8481" y="10972"/>
                          <a:pt x="9270" y="10380"/>
                        </a:cubicBezTo>
                        <a:cubicBezTo>
                          <a:pt x="10848" y="9197"/>
                          <a:pt x="11243" y="7816"/>
                          <a:pt x="11243" y="7225"/>
                        </a:cubicBezTo>
                        <a:cubicBezTo>
                          <a:pt x="11243" y="7027"/>
                          <a:pt x="11440" y="6436"/>
                          <a:pt x="11243" y="5844"/>
                        </a:cubicBezTo>
                        <a:cubicBezTo>
                          <a:pt x="11637" y="5252"/>
                          <a:pt x="11440" y="4661"/>
                          <a:pt x="11440" y="4464"/>
                        </a:cubicBezTo>
                        <a:close/>
                        <a:moveTo>
                          <a:pt x="10059" y="5844"/>
                        </a:moveTo>
                        <a:cubicBezTo>
                          <a:pt x="10059" y="6041"/>
                          <a:pt x="10059" y="6239"/>
                          <a:pt x="9862" y="6633"/>
                        </a:cubicBezTo>
                        <a:cubicBezTo>
                          <a:pt x="9665" y="7027"/>
                          <a:pt x="9270" y="8014"/>
                          <a:pt x="8284" y="8802"/>
                        </a:cubicBezTo>
                        <a:cubicBezTo>
                          <a:pt x="7495" y="9394"/>
                          <a:pt x="6114" y="9788"/>
                          <a:pt x="4537" y="9197"/>
                        </a:cubicBezTo>
                        <a:cubicBezTo>
                          <a:pt x="3353" y="8802"/>
                          <a:pt x="1972" y="7422"/>
                          <a:pt x="1972" y="5647"/>
                        </a:cubicBezTo>
                        <a:cubicBezTo>
                          <a:pt x="1972" y="3872"/>
                          <a:pt x="3353" y="2491"/>
                          <a:pt x="4537" y="2097"/>
                        </a:cubicBezTo>
                        <a:cubicBezTo>
                          <a:pt x="4931" y="1900"/>
                          <a:pt x="5523" y="1900"/>
                          <a:pt x="5917" y="1900"/>
                        </a:cubicBezTo>
                        <a:cubicBezTo>
                          <a:pt x="6903" y="1900"/>
                          <a:pt x="7692" y="2294"/>
                          <a:pt x="8284" y="2689"/>
                        </a:cubicBezTo>
                        <a:cubicBezTo>
                          <a:pt x="9270" y="3478"/>
                          <a:pt x="9665" y="4266"/>
                          <a:pt x="9862" y="4858"/>
                        </a:cubicBezTo>
                        <a:cubicBezTo>
                          <a:pt x="10059" y="5252"/>
                          <a:pt x="10059" y="5450"/>
                          <a:pt x="10059" y="5647"/>
                        </a:cubicBezTo>
                        <a:cubicBezTo>
                          <a:pt x="10059" y="5647"/>
                          <a:pt x="10059" y="5647"/>
                          <a:pt x="10059" y="5844"/>
                        </a:cubicBezTo>
                        <a:cubicBezTo>
                          <a:pt x="10059" y="5844"/>
                          <a:pt x="10059" y="5844"/>
                          <a:pt x="10059" y="584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3"/>
                <p:cNvGrpSpPr/>
                <p:nvPr/>
              </p:nvGrpSpPr>
              <p:grpSpPr>
                <a:xfrm>
                  <a:off x="8981640" y="2426297"/>
                  <a:ext cx="11489" cy="11563"/>
                  <a:chOff x="8981640" y="2426297"/>
                  <a:chExt cx="11489" cy="11563"/>
                </a:xfrm>
                <a:solidFill>
                  <a:srgbClr val="FFFFFF"/>
                </a:solidFill>
              </p:grpSpPr>
              <p:sp>
                <p:nvSpPr>
                  <p:cNvPr id="253" name="任意多边形: 形状 252"/>
                  <p:cNvSpPr/>
                  <p:nvPr>
                    <p:custDataLst>
                      <p:tags r:id="rId166"/>
                    </p:custDataLst>
                  </p:nvPr>
                </p:nvSpPr>
                <p:spPr>
                  <a:xfrm>
                    <a:off x="8982429" y="2427130"/>
                    <a:ext cx="10147" cy="10022"/>
                  </a:xfrm>
                  <a:custGeom>
                    <a:avLst/>
                    <a:gdLst>
                      <a:gd name="connsiteX0" fmla="*/ 10060 w 10147"/>
                      <a:gd name="connsiteY0" fmla="*/ 3828 h 10022"/>
                      <a:gd name="connsiteX1" fmla="*/ 8284 w 10147"/>
                      <a:gd name="connsiteY1" fmla="*/ 1067 h 10022"/>
                      <a:gd name="connsiteX2" fmla="*/ 3550 w 10147"/>
                      <a:gd name="connsiteY2" fmla="*/ 278 h 10022"/>
                      <a:gd name="connsiteX3" fmla="*/ 0 w 10147"/>
                      <a:gd name="connsiteY3" fmla="*/ 5011 h 10022"/>
                      <a:gd name="connsiteX4" fmla="*/ 3353 w 10147"/>
                      <a:gd name="connsiteY4" fmla="*/ 9744 h 10022"/>
                      <a:gd name="connsiteX5" fmla="*/ 8284 w 10147"/>
                      <a:gd name="connsiteY5" fmla="*/ 8956 h 10022"/>
                      <a:gd name="connsiteX6" fmla="*/ 10060 w 10147"/>
                      <a:gd name="connsiteY6" fmla="*/ 6195 h 10022"/>
                      <a:gd name="connsiteX7" fmla="*/ 10060 w 10147"/>
                      <a:gd name="connsiteY7" fmla="*/ 5011 h 10022"/>
                      <a:gd name="connsiteX8" fmla="*/ 9862 w 10147"/>
                      <a:gd name="connsiteY8" fmla="*/ 6195 h 10022"/>
                      <a:gd name="connsiteX9" fmla="*/ 8087 w 10147"/>
                      <a:gd name="connsiteY9" fmla="*/ 8758 h 10022"/>
                      <a:gd name="connsiteX10" fmla="*/ 3747 w 10147"/>
                      <a:gd name="connsiteY10" fmla="*/ 9350 h 10022"/>
                      <a:gd name="connsiteX11" fmla="*/ 789 w 10147"/>
                      <a:gd name="connsiteY11" fmla="*/ 5011 h 10022"/>
                      <a:gd name="connsiteX12" fmla="*/ 3747 w 10147"/>
                      <a:gd name="connsiteY12" fmla="*/ 870 h 10022"/>
                      <a:gd name="connsiteX13" fmla="*/ 8087 w 10147"/>
                      <a:gd name="connsiteY13" fmla="*/ 1461 h 10022"/>
                      <a:gd name="connsiteX14" fmla="*/ 9862 w 10147"/>
                      <a:gd name="connsiteY14" fmla="*/ 4025 h 10022"/>
                      <a:gd name="connsiteX15" fmla="*/ 10060 w 10147"/>
                      <a:gd name="connsiteY15" fmla="*/ 5208 h 10022"/>
                      <a:gd name="connsiteX16" fmla="*/ 10060 w 1014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7" h="10022">
                        <a:moveTo>
                          <a:pt x="10060" y="3828"/>
                        </a:moveTo>
                        <a:cubicBezTo>
                          <a:pt x="9862" y="3039"/>
                          <a:pt x="9468" y="1856"/>
                          <a:pt x="8284" y="1067"/>
                        </a:cubicBezTo>
                        <a:cubicBezTo>
                          <a:pt x="7101" y="81"/>
                          <a:pt x="5325" y="-314"/>
                          <a:pt x="3550" y="278"/>
                        </a:cubicBezTo>
                        <a:cubicBezTo>
                          <a:pt x="1775" y="870"/>
                          <a:pt x="0" y="2842"/>
                          <a:pt x="0" y="5011"/>
                        </a:cubicBezTo>
                        <a:cubicBezTo>
                          <a:pt x="0" y="7181"/>
                          <a:pt x="1578" y="9153"/>
                          <a:pt x="3353" y="9744"/>
                        </a:cubicBezTo>
                        <a:cubicBezTo>
                          <a:pt x="5128" y="10336"/>
                          <a:pt x="7101" y="9942"/>
                          <a:pt x="8284" y="8956"/>
                        </a:cubicBezTo>
                        <a:cubicBezTo>
                          <a:pt x="9468" y="7970"/>
                          <a:pt x="9862" y="6983"/>
                          <a:pt x="10060" y="6195"/>
                        </a:cubicBezTo>
                        <a:cubicBezTo>
                          <a:pt x="10256" y="5406"/>
                          <a:pt x="10060" y="5011"/>
                          <a:pt x="10060" y="5011"/>
                        </a:cubicBezTo>
                        <a:cubicBezTo>
                          <a:pt x="10060" y="5011"/>
                          <a:pt x="10060" y="5406"/>
                          <a:pt x="9862" y="6195"/>
                        </a:cubicBezTo>
                        <a:cubicBezTo>
                          <a:pt x="9665" y="6983"/>
                          <a:pt x="9073" y="7970"/>
                          <a:pt x="8087" y="8758"/>
                        </a:cubicBezTo>
                        <a:cubicBezTo>
                          <a:pt x="7101" y="9547"/>
                          <a:pt x="5325" y="9942"/>
                          <a:pt x="3747" y="9350"/>
                        </a:cubicBezTo>
                        <a:cubicBezTo>
                          <a:pt x="2170" y="8758"/>
                          <a:pt x="789" y="6983"/>
                          <a:pt x="789" y="5011"/>
                        </a:cubicBezTo>
                        <a:cubicBezTo>
                          <a:pt x="789" y="3039"/>
                          <a:pt x="2170" y="1264"/>
                          <a:pt x="3747" y="870"/>
                        </a:cubicBezTo>
                        <a:cubicBezTo>
                          <a:pt x="5325" y="278"/>
                          <a:pt x="7101" y="672"/>
                          <a:pt x="8087" y="1461"/>
                        </a:cubicBezTo>
                        <a:cubicBezTo>
                          <a:pt x="9073" y="2250"/>
                          <a:pt x="9665" y="3236"/>
                          <a:pt x="9862" y="4025"/>
                        </a:cubicBezTo>
                        <a:cubicBezTo>
                          <a:pt x="10060" y="4814"/>
                          <a:pt x="10060" y="5208"/>
                          <a:pt x="10060" y="5208"/>
                        </a:cubicBezTo>
                        <a:cubicBezTo>
                          <a:pt x="10060" y="5011"/>
                          <a:pt x="10060" y="4617"/>
                          <a:pt x="10060"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custDataLst>
                      <p:tags r:id="rId167"/>
                    </p:custDataLst>
                  </p:nvPr>
                </p:nvSpPr>
                <p:spPr>
                  <a:xfrm>
                    <a:off x="8981640" y="2426297"/>
                    <a:ext cx="11489" cy="11563"/>
                  </a:xfrm>
                  <a:custGeom>
                    <a:avLst/>
                    <a:gdLst>
                      <a:gd name="connsiteX0" fmla="*/ 11440 w 11489"/>
                      <a:gd name="connsiteY0" fmla="*/ 4464 h 11563"/>
                      <a:gd name="connsiteX1" fmla="*/ 9467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6041 h 11563"/>
                      <a:gd name="connsiteX11" fmla="*/ 9862 w 11489"/>
                      <a:gd name="connsiteY11" fmla="*/ 6830 h 11563"/>
                      <a:gd name="connsiteX12" fmla="*/ 8284 w 11489"/>
                      <a:gd name="connsiteY12" fmla="*/ 9000 h 11563"/>
                      <a:gd name="connsiteX13" fmla="*/ 4536 w 11489"/>
                      <a:gd name="connsiteY13" fmla="*/ 9394 h 11563"/>
                      <a:gd name="connsiteX14" fmla="*/ 1972 w 11489"/>
                      <a:gd name="connsiteY14" fmla="*/ 5844 h 11563"/>
                      <a:gd name="connsiteX15" fmla="*/ 4536 w 11489"/>
                      <a:gd name="connsiteY15" fmla="*/ 2294 h 11563"/>
                      <a:gd name="connsiteX16" fmla="*/ 5917 w 11489"/>
                      <a:gd name="connsiteY16" fmla="*/ 2097 h 11563"/>
                      <a:gd name="connsiteX17" fmla="*/ 8284 w 11489"/>
                      <a:gd name="connsiteY17" fmla="*/ 2886 h 11563"/>
                      <a:gd name="connsiteX18" fmla="*/ 9862 w 11489"/>
                      <a:gd name="connsiteY18" fmla="*/ 5055 h 11563"/>
                      <a:gd name="connsiteX19" fmla="*/ 10059 w 11489"/>
                      <a:gd name="connsiteY19" fmla="*/ 5844 h 11563"/>
                      <a:gd name="connsiteX20" fmla="*/ 10059 w 11489"/>
                      <a:gd name="connsiteY20" fmla="*/ 6041 h 11563"/>
                      <a:gd name="connsiteX21" fmla="*/ 10059 w 11489"/>
                      <a:gd name="connsiteY21" fmla="*/ 6041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7"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298" y="11563"/>
                          <a:pt x="8481" y="10972"/>
                          <a:pt x="9270" y="10380"/>
                        </a:cubicBezTo>
                        <a:cubicBezTo>
                          <a:pt x="10651" y="9197"/>
                          <a:pt x="11243" y="7816"/>
                          <a:pt x="11243" y="7225"/>
                        </a:cubicBezTo>
                        <a:cubicBezTo>
                          <a:pt x="11243" y="6830"/>
                          <a:pt x="11440" y="6239"/>
                          <a:pt x="11243" y="5844"/>
                        </a:cubicBezTo>
                        <a:cubicBezTo>
                          <a:pt x="11637" y="5450"/>
                          <a:pt x="11440" y="4858"/>
                          <a:pt x="11440" y="4464"/>
                        </a:cubicBezTo>
                        <a:close/>
                        <a:moveTo>
                          <a:pt x="10059" y="6041"/>
                        </a:moveTo>
                        <a:cubicBezTo>
                          <a:pt x="10059" y="6239"/>
                          <a:pt x="10059" y="6436"/>
                          <a:pt x="9862" y="6830"/>
                        </a:cubicBezTo>
                        <a:cubicBezTo>
                          <a:pt x="9665" y="7422"/>
                          <a:pt x="9270" y="8211"/>
                          <a:pt x="8284" y="9000"/>
                        </a:cubicBezTo>
                        <a:cubicBezTo>
                          <a:pt x="7495" y="9591"/>
                          <a:pt x="6114" y="9986"/>
                          <a:pt x="4536" y="9394"/>
                        </a:cubicBezTo>
                        <a:cubicBezTo>
                          <a:pt x="3353" y="9000"/>
                          <a:pt x="1972" y="7619"/>
                          <a:pt x="1972" y="5844"/>
                        </a:cubicBezTo>
                        <a:cubicBezTo>
                          <a:pt x="1972" y="4069"/>
                          <a:pt x="3353" y="2689"/>
                          <a:pt x="4536" y="2294"/>
                        </a:cubicBezTo>
                        <a:cubicBezTo>
                          <a:pt x="4931" y="2097"/>
                          <a:pt x="5522" y="2097"/>
                          <a:pt x="5917" y="2097"/>
                        </a:cubicBezTo>
                        <a:cubicBezTo>
                          <a:pt x="6903" y="2097"/>
                          <a:pt x="7692" y="2491"/>
                          <a:pt x="8284" y="2886"/>
                        </a:cubicBezTo>
                        <a:cubicBezTo>
                          <a:pt x="9270" y="3675"/>
                          <a:pt x="9665" y="4464"/>
                          <a:pt x="9862" y="5055"/>
                        </a:cubicBezTo>
                        <a:cubicBezTo>
                          <a:pt x="10059" y="5450"/>
                          <a:pt x="10059" y="5647"/>
                          <a:pt x="10059" y="5844"/>
                        </a:cubicBezTo>
                        <a:cubicBezTo>
                          <a:pt x="10059" y="5647"/>
                          <a:pt x="10059" y="5844"/>
                          <a:pt x="10059" y="6041"/>
                        </a:cubicBezTo>
                        <a:cubicBezTo>
                          <a:pt x="10059" y="5844"/>
                          <a:pt x="10059" y="5844"/>
                          <a:pt x="10059" y="6041"/>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 name="任意多边形: 形状 254"/>
                <p:cNvSpPr/>
                <p:nvPr>
                  <p:custDataLst>
                    <p:tags r:id="rId168"/>
                  </p:custDataLst>
                </p:nvPr>
              </p:nvSpPr>
              <p:spPr>
                <a:xfrm>
                  <a:off x="8986768" y="2361537"/>
                  <a:ext cx="27618" cy="27413"/>
                </a:xfrm>
                <a:custGeom>
                  <a:avLst/>
                  <a:gdLst>
                    <a:gd name="connsiteX0" fmla="*/ 14004 w 27618"/>
                    <a:gd name="connsiteY0" fmla="*/ 0 h 27413"/>
                    <a:gd name="connsiteX1" fmla="*/ 0 w 27618"/>
                    <a:gd name="connsiteY1" fmla="*/ 13608 h 27413"/>
                    <a:gd name="connsiteX2" fmla="*/ 13610 w 27618"/>
                    <a:gd name="connsiteY2" fmla="*/ 27413 h 27413"/>
                    <a:gd name="connsiteX3" fmla="*/ 27614 w 27618"/>
                    <a:gd name="connsiteY3" fmla="*/ 13805 h 27413"/>
                    <a:gd name="connsiteX4" fmla="*/ 14004 w 27618"/>
                    <a:gd name="connsiteY4" fmla="*/ 0 h 2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27413">
                      <a:moveTo>
                        <a:pt x="14004" y="0"/>
                      </a:moveTo>
                      <a:cubicBezTo>
                        <a:pt x="6312" y="0"/>
                        <a:pt x="197" y="5917"/>
                        <a:pt x="0" y="13608"/>
                      </a:cubicBezTo>
                      <a:cubicBezTo>
                        <a:pt x="0" y="21102"/>
                        <a:pt x="6115" y="27413"/>
                        <a:pt x="13610" y="27413"/>
                      </a:cubicBezTo>
                      <a:cubicBezTo>
                        <a:pt x="21302" y="27413"/>
                        <a:pt x="27417" y="21497"/>
                        <a:pt x="27614" y="13805"/>
                      </a:cubicBezTo>
                      <a:cubicBezTo>
                        <a:pt x="27811" y="6311"/>
                        <a:pt x="21697" y="197"/>
                        <a:pt x="14004"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 name="图形 3"/>
              <p:cNvGrpSpPr/>
              <p:nvPr/>
            </p:nvGrpSpPr>
            <p:grpSpPr>
              <a:xfrm>
                <a:off x="8994066" y="2368834"/>
                <a:ext cx="14596" cy="14199"/>
                <a:chOff x="8994066" y="2368834"/>
                <a:chExt cx="14596" cy="14199"/>
              </a:xfrm>
              <a:solidFill>
                <a:srgbClr val="3D5891"/>
              </a:solidFill>
            </p:grpSpPr>
            <p:grpSp>
              <p:nvGrpSpPr>
                <p:cNvPr id="257" name="图形 3"/>
                <p:cNvGrpSpPr/>
                <p:nvPr/>
              </p:nvGrpSpPr>
              <p:grpSpPr>
                <a:xfrm>
                  <a:off x="9000970" y="2368834"/>
                  <a:ext cx="870" cy="14199"/>
                  <a:chOff x="9000970" y="2368834"/>
                  <a:chExt cx="870" cy="14199"/>
                </a:xfrm>
                <a:solidFill>
                  <a:srgbClr val="3D5891"/>
                </a:solidFill>
              </p:grpSpPr>
              <p:sp>
                <p:nvSpPr>
                  <p:cNvPr id="258" name="任意多边形: 形状 257"/>
                  <p:cNvSpPr/>
                  <p:nvPr>
                    <p:custDataLst>
                      <p:tags r:id="rId169"/>
                    </p:custDataLst>
                  </p:nvPr>
                </p:nvSpPr>
                <p:spPr>
                  <a:xfrm>
                    <a:off x="9000970" y="2382639"/>
                    <a:ext cx="197" cy="394"/>
                  </a:xfrm>
                  <a:custGeom>
                    <a:avLst/>
                    <a:gdLst>
                      <a:gd name="connsiteX0" fmla="*/ 0 w 197"/>
                      <a:gd name="connsiteY0" fmla="*/ 394 h 394"/>
                      <a:gd name="connsiteX1" fmla="*/ 197 w 197"/>
                      <a:gd name="connsiteY1" fmla="*/ 394 h 394"/>
                      <a:gd name="connsiteX2" fmla="*/ 0 w 197"/>
                      <a:gd name="connsiteY2" fmla="*/ 0 h 394"/>
                      <a:gd name="connsiteX3" fmla="*/ 0 w 197"/>
                      <a:gd name="connsiteY3" fmla="*/ 394 h 394"/>
                    </a:gdLst>
                    <a:ahLst/>
                    <a:cxnLst>
                      <a:cxn ang="0">
                        <a:pos x="connsiteX0" y="connsiteY0"/>
                      </a:cxn>
                      <a:cxn ang="0">
                        <a:pos x="connsiteX1" y="connsiteY1"/>
                      </a:cxn>
                      <a:cxn ang="0">
                        <a:pos x="connsiteX2" y="connsiteY2"/>
                      </a:cxn>
                      <a:cxn ang="0">
                        <a:pos x="connsiteX3" y="connsiteY3"/>
                      </a:cxn>
                    </a:cxnLst>
                    <a:rect l="l" t="t" r="r" b="b"/>
                    <a:pathLst>
                      <a:path w="197" h="394">
                        <a:moveTo>
                          <a:pt x="0" y="394"/>
                        </a:moveTo>
                        <a:lnTo>
                          <a:pt x="197" y="394"/>
                        </a:lnTo>
                        <a:cubicBezTo>
                          <a:pt x="197" y="197"/>
                          <a:pt x="197" y="0"/>
                          <a:pt x="0" y="0"/>
                        </a:cubicBezTo>
                        <a:cubicBezTo>
                          <a:pt x="0" y="197"/>
                          <a:pt x="0" y="197"/>
                          <a:pt x="0" y="394"/>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custDataLst>
                      <p:tags r:id="rId170"/>
                    </p:custDataLst>
                  </p:nvPr>
                </p:nvSpPr>
                <p:spPr>
                  <a:xfrm>
                    <a:off x="9000970" y="2368834"/>
                    <a:ext cx="870" cy="14199"/>
                  </a:xfrm>
                  <a:custGeom>
                    <a:avLst/>
                    <a:gdLst>
                      <a:gd name="connsiteX0" fmla="*/ 0 w 870"/>
                      <a:gd name="connsiteY0" fmla="*/ 7297 h 14199"/>
                      <a:gd name="connsiteX1" fmla="*/ 0 w 870"/>
                      <a:gd name="connsiteY1" fmla="*/ 14200 h 14199"/>
                      <a:gd name="connsiteX2" fmla="*/ 197 w 870"/>
                      <a:gd name="connsiteY2" fmla="*/ 13805 h 14199"/>
                      <a:gd name="connsiteX3" fmla="*/ 395 w 870"/>
                      <a:gd name="connsiteY3" fmla="*/ 14200 h 14199"/>
                      <a:gd name="connsiteX4" fmla="*/ 789 w 870"/>
                      <a:gd name="connsiteY4" fmla="*/ 7297 h 14199"/>
                      <a:gd name="connsiteX5" fmla="*/ 592 w 870"/>
                      <a:gd name="connsiteY5" fmla="*/ 0 h 14199"/>
                      <a:gd name="connsiteX6" fmla="*/ 0 w 870"/>
                      <a:gd name="connsiteY6" fmla="*/ 72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 h="14199">
                        <a:moveTo>
                          <a:pt x="0" y="7297"/>
                        </a:moveTo>
                        <a:cubicBezTo>
                          <a:pt x="0" y="10650"/>
                          <a:pt x="0" y="13411"/>
                          <a:pt x="0" y="14200"/>
                        </a:cubicBezTo>
                        <a:cubicBezTo>
                          <a:pt x="0" y="14003"/>
                          <a:pt x="0" y="13805"/>
                          <a:pt x="197" y="13805"/>
                        </a:cubicBezTo>
                        <a:cubicBezTo>
                          <a:pt x="197" y="13805"/>
                          <a:pt x="197" y="14003"/>
                          <a:pt x="395" y="14200"/>
                        </a:cubicBezTo>
                        <a:cubicBezTo>
                          <a:pt x="592" y="13411"/>
                          <a:pt x="789" y="10650"/>
                          <a:pt x="789" y="7297"/>
                        </a:cubicBezTo>
                        <a:cubicBezTo>
                          <a:pt x="986" y="3353"/>
                          <a:pt x="789" y="0"/>
                          <a:pt x="592" y="0"/>
                        </a:cubicBezTo>
                        <a:cubicBezTo>
                          <a:pt x="197" y="197"/>
                          <a:pt x="0" y="3353"/>
                          <a:pt x="0" y="72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0" name="任意多边形: 形状 259"/>
                <p:cNvSpPr/>
                <p:nvPr>
                  <p:custDataLst>
                    <p:tags r:id="rId171"/>
                  </p:custDataLst>
                </p:nvPr>
              </p:nvSpPr>
              <p:spPr>
                <a:xfrm>
                  <a:off x="8994066" y="2375655"/>
                  <a:ext cx="14596" cy="952"/>
                </a:xfrm>
                <a:custGeom>
                  <a:avLst/>
                  <a:gdLst>
                    <a:gd name="connsiteX0" fmla="*/ 0 w 14596"/>
                    <a:gd name="connsiteY0" fmla="*/ 279 h 952"/>
                    <a:gd name="connsiteX1" fmla="*/ 7298 w 14596"/>
                    <a:gd name="connsiteY1" fmla="*/ 871 h 952"/>
                    <a:gd name="connsiteX2" fmla="*/ 14596 w 14596"/>
                    <a:gd name="connsiteY2" fmla="*/ 673 h 952"/>
                    <a:gd name="connsiteX3" fmla="*/ 7298 w 14596"/>
                    <a:gd name="connsiteY3" fmla="*/ 82 h 952"/>
                    <a:gd name="connsiteX4" fmla="*/ 0 w 14596"/>
                    <a:gd name="connsiteY4" fmla="*/ 279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6" h="952">
                      <a:moveTo>
                        <a:pt x="0" y="279"/>
                      </a:moveTo>
                      <a:cubicBezTo>
                        <a:pt x="0" y="476"/>
                        <a:pt x="3156" y="673"/>
                        <a:pt x="7298" y="871"/>
                      </a:cubicBezTo>
                      <a:cubicBezTo>
                        <a:pt x="11243" y="1068"/>
                        <a:pt x="14596" y="871"/>
                        <a:pt x="14596" y="673"/>
                      </a:cubicBezTo>
                      <a:cubicBezTo>
                        <a:pt x="14596" y="476"/>
                        <a:pt x="11440" y="279"/>
                        <a:pt x="7298" y="82"/>
                      </a:cubicBezTo>
                      <a:cubicBezTo>
                        <a:pt x="3156" y="-116"/>
                        <a:pt x="0" y="82"/>
                        <a:pt x="0" y="27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61" name="任意多边形: 形状 260"/>
          <p:cNvSpPr/>
          <p:nvPr userDrawn="1">
            <p:custDataLst>
              <p:tags r:id="rId172"/>
            </p:custDataLst>
          </p:nvPr>
        </p:nvSpPr>
        <p:spPr>
          <a:xfrm>
            <a:off x="10209530" y="2712085"/>
            <a:ext cx="173355" cy="76200"/>
          </a:xfrm>
          <a:custGeom>
            <a:avLst/>
            <a:gdLst>
              <a:gd name="connsiteX0" fmla="*/ 0 w 187379"/>
              <a:gd name="connsiteY0" fmla="*/ 0 h 82634"/>
              <a:gd name="connsiteX1" fmla="*/ 187380 w 187379"/>
              <a:gd name="connsiteY1" fmla="*/ 0 h 82634"/>
              <a:gd name="connsiteX2" fmla="*/ 187380 w 187379"/>
              <a:gd name="connsiteY2" fmla="*/ 82635 h 82634"/>
              <a:gd name="connsiteX3" fmla="*/ 0 w 187379"/>
              <a:gd name="connsiteY3" fmla="*/ 82635 h 82634"/>
            </a:gdLst>
            <a:ahLst/>
            <a:cxnLst>
              <a:cxn ang="0">
                <a:pos x="connsiteX0" y="connsiteY0"/>
              </a:cxn>
              <a:cxn ang="0">
                <a:pos x="connsiteX1" y="connsiteY1"/>
              </a:cxn>
              <a:cxn ang="0">
                <a:pos x="connsiteX2" y="connsiteY2"/>
              </a:cxn>
              <a:cxn ang="0">
                <a:pos x="connsiteX3" y="connsiteY3"/>
              </a:cxn>
            </a:cxnLst>
            <a:rect l="l" t="t" r="r" b="b"/>
            <a:pathLst>
              <a:path w="187379" h="82634">
                <a:moveTo>
                  <a:pt x="0" y="0"/>
                </a:moveTo>
                <a:lnTo>
                  <a:pt x="187380" y="0"/>
                </a:lnTo>
                <a:lnTo>
                  <a:pt x="187380" y="82635"/>
                </a:lnTo>
                <a:lnTo>
                  <a:pt x="0" y="82635"/>
                </a:ln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userDrawn="1">
            <p:custDataLst>
              <p:tags r:id="rId173"/>
            </p:custDataLst>
          </p:nvPr>
        </p:nvSpPr>
        <p:spPr>
          <a:xfrm>
            <a:off x="9956165" y="2772410"/>
            <a:ext cx="180975" cy="39370"/>
          </a:xfrm>
          <a:custGeom>
            <a:avLst/>
            <a:gdLst>
              <a:gd name="connsiteX0" fmla="*/ 196058 w 196058"/>
              <a:gd name="connsiteY0" fmla="*/ 21300 h 42599"/>
              <a:gd name="connsiteX1" fmla="*/ 98029 w 196058"/>
              <a:gd name="connsiteY1" fmla="*/ 42599 h 42599"/>
              <a:gd name="connsiteX2" fmla="*/ 0 w 196058"/>
              <a:gd name="connsiteY2" fmla="*/ 21300 h 42599"/>
              <a:gd name="connsiteX3" fmla="*/ 98029 w 196058"/>
              <a:gd name="connsiteY3" fmla="*/ 0 h 42599"/>
              <a:gd name="connsiteX4" fmla="*/ 196058 w 196058"/>
              <a:gd name="connsiteY4" fmla="*/ 21300 h 4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58" h="42599">
                <a:moveTo>
                  <a:pt x="196058" y="21300"/>
                </a:moveTo>
                <a:cubicBezTo>
                  <a:pt x="196058" y="33063"/>
                  <a:pt x="152169" y="42599"/>
                  <a:pt x="98029" y="42599"/>
                </a:cubicBezTo>
                <a:cubicBezTo>
                  <a:pt x="43889" y="42599"/>
                  <a:pt x="0" y="33063"/>
                  <a:pt x="0" y="21300"/>
                </a:cubicBezTo>
                <a:cubicBezTo>
                  <a:pt x="0" y="9536"/>
                  <a:pt x="43889" y="0"/>
                  <a:pt x="98029" y="0"/>
                </a:cubicBezTo>
                <a:cubicBezTo>
                  <a:pt x="152169" y="0"/>
                  <a:pt x="196058" y="9536"/>
                  <a:pt x="196058" y="21300"/>
                </a:cubicBezTo>
                <a:close/>
              </a:path>
            </a:pathLst>
          </a:custGeom>
          <a:solidFill>
            <a:schemeClr val="bg1">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3" name="图形 3"/>
          <p:cNvGrpSpPr/>
          <p:nvPr userDrawn="1">
            <p:custDataLst>
              <p:tags r:id="rId174"/>
            </p:custDataLst>
          </p:nvPr>
        </p:nvGrpSpPr>
        <p:grpSpPr>
          <a:xfrm>
            <a:off x="9942195" y="2449830"/>
            <a:ext cx="213995" cy="347980"/>
            <a:chOff x="7966526" y="2025870"/>
            <a:chExt cx="231237" cy="376154"/>
          </a:xfrm>
        </p:grpSpPr>
        <p:sp>
          <p:nvSpPr>
            <p:cNvPr id="264" name="任意多边形: 形状 263"/>
            <p:cNvSpPr/>
            <p:nvPr>
              <p:custDataLst>
                <p:tags r:id="rId175"/>
              </p:custDataLst>
            </p:nvPr>
          </p:nvSpPr>
          <p:spPr>
            <a:xfrm>
              <a:off x="7966526" y="2081639"/>
              <a:ext cx="231237" cy="320385"/>
            </a:xfrm>
            <a:custGeom>
              <a:avLst/>
              <a:gdLst>
                <a:gd name="connsiteX0" fmla="*/ 190840 w 231237"/>
                <a:gd name="connsiteY0" fmla="*/ 90765 h 320385"/>
                <a:gd name="connsiteX1" fmla="*/ 153562 w 231237"/>
                <a:gd name="connsiteY1" fmla="*/ 3200 h 320385"/>
                <a:gd name="connsiteX2" fmla="*/ 98531 w 231237"/>
                <a:gd name="connsiteY2" fmla="*/ 30416 h 320385"/>
                <a:gd name="connsiteX3" fmla="*/ 63620 w 231237"/>
                <a:gd name="connsiteY3" fmla="*/ 101809 h 320385"/>
                <a:gd name="connsiteX4" fmla="*/ 305 w 231237"/>
                <a:gd name="connsiteY4" fmla="*/ 227043 h 320385"/>
                <a:gd name="connsiteX5" fmla="*/ 52377 w 231237"/>
                <a:gd name="connsiteY5" fmla="*/ 310270 h 320385"/>
                <a:gd name="connsiteX6" fmla="*/ 112733 w 231237"/>
                <a:gd name="connsiteY6" fmla="*/ 312439 h 320385"/>
                <a:gd name="connsiteX7" fmla="*/ 183345 w 231237"/>
                <a:gd name="connsiteY7" fmla="*/ 307311 h 320385"/>
                <a:gd name="connsiteX8" fmla="*/ 216877 w 231237"/>
                <a:gd name="connsiteY8" fmla="*/ 158608 h 320385"/>
                <a:gd name="connsiteX9" fmla="*/ 190840 w 231237"/>
                <a:gd name="connsiteY9" fmla="*/ 90765 h 3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37" h="320385">
                  <a:moveTo>
                    <a:pt x="190840" y="90765"/>
                  </a:moveTo>
                  <a:cubicBezTo>
                    <a:pt x="190052" y="70057"/>
                    <a:pt x="187093" y="9708"/>
                    <a:pt x="153562" y="3200"/>
                  </a:cubicBezTo>
                  <a:cubicBezTo>
                    <a:pt x="153562" y="3200"/>
                    <a:pt x="113325" y="-13761"/>
                    <a:pt x="98531" y="30416"/>
                  </a:cubicBezTo>
                  <a:cubicBezTo>
                    <a:pt x="83738" y="74593"/>
                    <a:pt x="88078" y="70846"/>
                    <a:pt x="63620" y="101809"/>
                  </a:cubicBezTo>
                  <a:cubicBezTo>
                    <a:pt x="38964" y="132773"/>
                    <a:pt x="-4034" y="164328"/>
                    <a:pt x="305" y="227043"/>
                  </a:cubicBezTo>
                  <a:cubicBezTo>
                    <a:pt x="4842" y="289562"/>
                    <a:pt x="35217" y="310270"/>
                    <a:pt x="52377" y="310270"/>
                  </a:cubicBezTo>
                  <a:cubicBezTo>
                    <a:pt x="69537" y="310270"/>
                    <a:pt x="103660" y="304353"/>
                    <a:pt x="112733" y="312439"/>
                  </a:cubicBezTo>
                  <a:cubicBezTo>
                    <a:pt x="121609" y="320525"/>
                    <a:pt x="160268" y="327231"/>
                    <a:pt x="183345" y="307311"/>
                  </a:cubicBezTo>
                  <a:cubicBezTo>
                    <a:pt x="206423" y="287392"/>
                    <a:pt x="255536" y="253471"/>
                    <a:pt x="216877" y="158608"/>
                  </a:cubicBezTo>
                  <a:cubicBezTo>
                    <a:pt x="216877" y="158608"/>
                    <a:pt x="191432" y="111473"/>
                    <a:pt x="190840" y="9076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custDataLst>
                <p:tags r:id="rId176"/>
              </p:custDataLst>
            </p:nvPr>
          </p:nvSpPr>
          <p:spPr>
            <a:xfrm>
              <a:off x="8114960" y="2025870"/>
              <a:ext cx="70020" cy="60348"/>
            </a:xfrm>
            <a:custGeom>
              <a:avLst/>
              <a:gdLst>
                <a:gd name="connsiteX0" fmla="*/ 0 w 70020"/>
                <a:gd name="connsiteY0" fmla="*/ 56010 h 60348"/>
                <a:gd name="connsiteX1" fmla="*/ 13413 w 70020"/>
                <a:gd name="connsiteY1" fmla="*/ 60349 h 60348"/>
                <a:gd name="connsiteX2" fmla="*/ 69232 w 70020"/>
                <a:gd name="connsiteY2" fmla="*/ 10255 h 60348"/>
                <a:gd name="connsiteX3" fmla="*/ 70021 w 70020"/>
                <a:gd name="connsiteY3" fmla="*/ 0 h 60348"/>
                <a:gd name="connsiteX4" fmla="*/ 0 w 70020"/>
                <a:gd name="connsiteY4" fmla="*/ 56010 h 6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0" h="60348">
                  <a:moveTo>
                    <a:pt x="0" y="56010"/>
                  </a:moveTo>
                  <a:lnTo>
                    <a:pt x="13413" y="60349"/>
                  </a:lnTo>
                  <a:cubicBezTo>
                    <a:pt x="26036" y="29386"/>
                    <a:pt x="69232" y="10255"/>
                    <a:pt x="69232" y="10255"/>
                  </a:cubicBezTo>
                  <a:lnTo>
                    <a:pt x="70021" y="0"/>
                  </a:lnTo>
                  <a:cubicBezTo>
                    <a:pt x="13413" y="14791"/>
                    <a:pt x="0" y="56010"/>
                    <a:pt x="0" y="56010"/>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6" name="图形 3"/>
            <p:cNvGrpSpPr/>
            <p:nvPr/>
          </p:nvGrpSpPr>
          <p:grpSpPr>
            <a:xfrm>
              <a:off x="7977088" y="2184237"/>
              <a:ext cx="81471" cy="184991"/>
              <a:chOff x="7977088" y="2184237"/>
              <a:chExt cx="81471" cy="184991"/>
            </a:xfrm>
            <a:solidFill>
              <a:srgbClr val="F3CE90"/>
            </a:solidFill>
          </p:grpSpPr>
          <p:sp>
            <p:nvSpPr>
              <p:cNvPr id="267" name="任意多边形: 形状 266"/>
              <p:cNvSpPr/>
              <p:nvPr>
                <p:custDataLst>
                  <p:tags r:id="rId177"/>
                </p:custDataLst>
              </p:nvPr>
            </p:nvSpPr>
            <p:spPr>
              <a:xfrm>
                <a:off x="8014169" y="2255630"/>
                <a:ext cx="16568" cy="26821"/>
              </a:xfrm>
              <a:custGeom>
                <a:avLst/>
                <a:gdLst>
                  <a:gd name="connsiteX0" fmla="*/ 8284 w 16568"/>
                  <a:gd name="connsiteY0" fmla="*/ 0 h 26821"/>
                  <a:gd name="connsiteX1" fmla="*/ 0 w 16568"/>
                  <a:gd name="connsiteY1" fmla="*/ 13411 h 26821"/>
                  <a:gd name="connsiteX2" fmla="*/ 8284 w 16568"/>
                  <a:gd name="connsiteY2" fmla="*/ 26822 h 26821"/>
                  <a:gd name="connsiteX3" fmla="*/ 16568 w 16568"/>
                  <a:gd name="connsiteY3" fmla="*/ 13411 h 26821"/>
                  <a:gd name="connsiteX4" fmla="*/ 8284 w 16568"/>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 h="26821">
                    <a:moveTo>
                      <a:pt x="8284" y="0"/>
                    </a:moveTo>
                    <a:cubicBezTo>
                      <a:pt x="3748" y="0"/>
                      <a:pt x="0" y="6114"/>
                      <a:pt x="0" y="13411"/>
                    </a:cubicBezTo>
                    <a:cubicBezTo>
                      <a:pt x="0" y="20905"/>
                      <a:pt x="3748" y="26822"/>
                      <a:pt x="8284" y="26822"/>
                    </a:cubicBezTo>
                    <a:cubicBezTo>
                      <a:pt x="12821" y="26822"/>
                      <a:pt x="16568" y="20708"/>
                      <a:pt x="16568" y="13411"/>
                    </a:cubicBezTo>
                    <a:cubicBezTo>
                      <a:pt x="16568" y="6114"/>
                      <a:pt x="12821" y="0"/>
                      <a:pt x="8284"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custDataLst>
                  <p:tags r:id="rId178"/>
                </p:custDataLst>
              </p:nvPr>
            </p:nvSpPr>
            <p:spPr>
              <a:xfrm>
                <a:off x="8043558" y="2264110"/>
                <a:ext cx="11045" cy="16171"/>
              </a:xfrm>
              <a:custGeom>
                <a:avLst/>
                <a:gdLst>
                  <a:gd name="connsiteX0" fmla="*/ 5523 w 11045"/>
                  <a:gd name="connsiteY0" fmla="*/ 0 h 16171"/>
                  <a:gd name="connsiteX1" fmla="*/ 0 w 11045"/>
                  <a:gd name="connsiteY1" fmla="*/ 8086 h 16171"/>
                  <a:gd name="connsiteX2" fmla="*/ 5523 w 11045"/>
                  <a:gd name="connsiteY2" fmla="*/ 16172 h 16171"/>
                  <a:gd name="connsiteX3" fmla="*/ 11045 w 11045"/>
                  <a:gd name="connsiteY3" fmla="*/ 8086 h 16171"/>
                  <a:gd name="connsiteX4" fmla="*/ 5523 w 11045"/>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 h="16171">
                    <a:moveTo>
                      <a:pt x="5523" y="0"/>
                    </a:moveTo>
                    <a:cubicBezTo>
                      <a:pt x="2367" y="0"/>
                      <a:pt x="0" y="3550"/>
                      <a:pt x="0" y="8086"/>
                    </a:cubicBezTo>
                    <a:cubicBezTo>
                      <a:pt x="0" y="12622"/>
                      <a:pt x="2564" y="16172"/>
                      <a:pt x="5523" y="16172"/>
                    </a:cubicBezTo>
                    <a:cubicBezTo>
                      <a:pt x="8679" y="16172"/>
                      <a:pt x="11045" y="12622"/>
                      <a:pt x="11045" y="8086"/>
                    </a:cubicBezTo>
                    <a:cubicBezTo>
                      <a:pt x="11045" y="3550"/>
                      <a:pt x="8481" y="0"/>
                      <a:pt x="552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custDataLst>
                  <p:tags r:id="rId179"/>
                </p:custDataLst>
              </p:nvPr>
            </p:nvSpPr>
            <p:spPr>
              <a:xfrm>
                <a:off x="7984189" y="2279493"/>
                <a:ext cx="15384" cy="20905"/>
              </a:xfrm>
              <a:custGeom>
                <a:avLst/>
                <a:gdLst>
                  <a:gd name="connsiteX0" fmla="*/ 7692 w 15384"/>
                  <a:gd name="connsiteY0" fmla="*/ 0 h 20905"/>
                  <a:gd name="connsiteX1" fmla="*/ 0 w 15384"/>
                  <a:gd name="connsiteY1" fmla="*/ 10453 h 20905"/>
                  <a:gd name="connsiteX2" fmla="*/ 7692 w 15384"/>
                  <a:gd name="connsiteY2" fmla="*/ 20905 h 20905"/>
                  <a:gd name="connsiteX3" fmla="*/ 15385 w 15384"/>
                  <a:gd name="connsiteY3" fmla="*/ 10453 h 20905"/>
                  <a:gd name="connsiteX4" fmla="*/ 7692 w 15384"/>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0905">
                    <a:moveTo>
                      <a:pt x="7692" y="0"/>
                    </a:moveTo>
                    <a:cubicBezTo>
                      <a:pt x="3550" y="0"/>
                      <a:pt x="0" y="4733"/>
                      <a:pt x="0" y="10453"/>
                    </a:cubicBezTo>
                    <a:cubicBezTo>
                      <a:pt x="0" y="16172"/>
                      <a:pt x="3353" y="20905"/>
                      <a:pt x="7692" y="20905"/>
                    </a:cubicBezTo>
                    <a:cubicBezTo>
                      <a:pt x="11835" y="20905"/>
                      <a:pt x="15385" y="16172"/>
                      <a:pt x="15385" y="10453"/>
                    </a:cubicBezTo>
                    <a:cubicBezTo>
                      <a:pt x="15385" y="4733"/>
                      <a:pt x="11835" y="0"/>
                      <a:pt x="769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custDataLst>
                  <p:tags r:id="rId180"/>
                </p:custDataLst>
              </p:nvPr>
            </p:nvSpPr>
            <p:spPr>
              <a:xfrm>
                <a:off x="8010224" y="2312626"/>
                <a:ext cx="13806" cy="16171"/>
              </a:xfrm>
              <a:custGeom>
                <a:avLst/>
                <a:gdLst>
                  <a:gd name="connsiteX0" fmla="*/ 6903 w 13806"/>
                  <a:gd name="connsiteY0" fmla="*/ 0 h 16171"/>
                  <a:gd name="connsiteX1" fmla="*/ 0 w 13806"/>
                  <a:gd name="connsiteY1" fmla="*/ 8086 h 16171"/>
                  <a:gd name="connsiteX2" fmla="*/ 6903 w 13806"/>
                  <a:gd name="connsiteY2" fmla="*/ 16172 h 16171"/>
                  <a:gd name="connsiteX3" fmla="*/ 13807 w 13806"/>
                  <a:gd name="connsiteY3" fmla="*/ 8086 h 16171"/>
                  <a:gd name="connsiteX4" fmla="*/ 6903 w 13806"/>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16171">
                    <a:moveTo>
                      <a:pt x="6903" y="0"/>
                    </a:moveTo>
                    <a:cubicBezTo>
                      <a:pt x="3156" y="0"/>
                      <a:pt x="0" y="3550"/>
                      <a:pt x="0" y="8086"/>
                    </a:cubicBezTo>
                    <a:cubicBezTo>
                      <a:pt x="0" y="12622"/>
                      <a:pt x="3156" y="16172"/>
                      <a:pt x="6903" y="16172"/>
                    </a:cubicBezTo>
                    <a:cubicBezTo>
                      <a:pt x="10651" y="16172"/>
                      <a:pt x="13807" y="12622"/>
                      <a:pt x="13807" y="8086"/>
                    </a:cubicBezTo>
                    <a:cubicBezTo>
                      <a:pt x="13807" y="3747"/>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custDataLst>
                  <p:tags r:id="rId181"/>
                </p:custDataLst>
              </p:nvPr>
            </p:nvSpPr>
            <p:spPr>
              <a:xfrm>
                <a:off x="7977088" y="2317360"/>
                <a:ext cx="14595" cy="18144"/>
              </a:xfrm>
              <a:custGeom>
                <a:avLst/>
                <a:gdLst>
                  <a:gd name="connsiteX0" fmla="*/ 14596 w 14595"/>
                  <a:gd name="connsiteY0" fmla="*/ 9072 h 18144"/>
                  <a:gd name="connsiteX1" fmla="*/ 7298 w 14595"/>
                  <a:gd name="connsiteY1" fmla="*/ 18144 h 18144"/>
                  <a:gd name="connsiteX2" fmla="*/ 0 w 14595"/>
                  <a:gd name="connsiteY2" fmla="*/ 9072 h 18144"/>
                  <a:gd name="connsiteX3" fmla="*/ 7298 w 14595"/>
                  <a:gd name="connsiteY3" fmla="*/ 0 h 18144"/>
                  <a:gd name="connsiteX4" fmla="*/ 14596 w 14595"/>
                  <a:gd name="connsiteY4" fmla="*/ 9072 h 1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18144">
                    <a:moveTo>
                      <a:pt x="14596" y="9072"/>
                    </a:moveTo>
                    <a:cubicBezTo>
                      <a:pt x="14596" y="14082"/>
                      <a:pt x="11328" y="18144"/>
                      <a:pt x="7298" y="18144"/>
                    </a:cubicBezTo>
                    <a:cubicBezTo>
                      <a:pt x="3267" y="18144"/>
                      <a:pt x="0" y="14082"/>
                      <a:pt x="0" y="9072"/>
                    </a:cubicBezTo>
                    <a:cubicBezTo>
                      <a:pt x="0" y="4062"/>
                      <a:pt x="3267" y="0"/>
                      <a:pt x="7298" y="0"/>
                    </a:cubicBezTo>
                    <a:cubicBezTo>
                      <a:pt x="11328" y="0"/>
                      <a:pt x="14596" y="4062"/>
                      <a:pt x="14596" y="9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custDataLst>
                  <p:tags r:id="rId182"/>
                </p:custDataLst>
              </p:nvPr>
            </p:nvSpPr>
            <p:spPr>
              <a:xfrm>
                <a:off x="8003913" y="2345167"/>
                <a:ext cx="13806" cy="24060"/>
              </a:xfrm>
              <a:custGeom>
                <a:avLst/>
                <a:gdLst>
                  <a:gd name="connsiteX0" fmla="*/ 6903 w 13806"/>
                  <a:gd name="connsiteY0" fmla="*/ 0 h 24060"/>
                  <a:gd name="connsiteX1" fmla="*/ 0 w 13806"/>
                  <a:gd name="connsiteY1" fmla="*/ 12030 h 24060"/>
                  <a:gd name="connsiteX2" fmla="*/ 6903 w 13806"/>
                  <a:gd name="connsiteY2" fmla="*/ 24061 h 24060"/>
                  <a:gd name="connsiteX3" fmla="*/ 13807 w 13806"/>
                  <a:gd name="connsiteY3" fmla="*/ 12030 h 24060"/>
                  <a:gd name="connsiteX4" fmla="*/ 6903 w 13806"/>
                  <a:gd name="connsiteY4" fmla="*/ 0 h 2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24060">
                    <a:moveTo>
                      <a:pt x="6903" y="0"/>
                    </a:moveTo>
                    <a:cubicBezTo>
                      <a:pt x="3156" y="0"/>
                      <a:pt x="0" y="5325"/>
                      <a:pt x="0" y="12030"/>
                    </a:cubicBezTo>
                    <a:cubicBezTo>
                      <a:pt x="0" y="18736"/>
                      <a:pt x="3156" y="24061"/>
                      <a:pt x="6903" y="24061"/>
                    </a:cubicBezTo>
                    <a:cubicBezTo>
                      <a:pt x="10651" y="24061"/>
                      <a:pt x="13807" y="18736"/>
                      <a:pt x="13807" y="12030"/>
                    </a:cubicBezTo>
                    <a:cubicBezTo>
                      <a:pt x="13807" y="5325"/>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custDataLst>
                  <p:tags r:id="rId183"/>
                </p:custDataLst>
              </p:nvPr>
            </p:nvSpPr>
            <p:spPr>
              <a:xfrm>
                <a:off x="7997996" y="2231372"/>
                <a:ext cx="14990" cy="22482"/>
              </a:xfrm>
              <a:custGeom>
                <a:avLst/>
                <a:gdLst>
                  <a:gd name="connsiteX0" fmla="*/ 7495 w 14990"/>
                  <a:gd name="connsiteY0" fmla="*/ 0 h 22482"/>
                  <a:gd name="connsiteX1" fmla="*/ 0 w 14990"/>
                  <a:gd name="connsiteY1" fmla="*/ 11242 h 22482"/>
                  <a:gd name="connsiteX2" fmla="*/ 7495 w 14990"/>
                  <a:gd name="connsiteY2" fmla="*/ 22483 h 22482"/>
                  <a:gd name="connsiteX3" fmla="*/ 14990 w 14990"/>
                  <a:gd name="connsiteY3" fmla="*/ 11242 h 22482"/>
                  <a:gd name="connsiteX4" fmla="*/ 7495 w 14990"/>
                  <a:gd name="connsiteY4" fmla="*/ 0 h 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2482">
                    <a:moveTo>
                      <a:pt x="7495" y="0"/>
                    </a:moveTo>
                    <a:cubicBezTo>
                      <a:pt x="3353" y="0"/>
                      <a:pt x="0" y="4930"/>
                      <a:pt x="0" y="11242"/>
                    </a:cubicBezTo>
                    <a:cubicBezTo>
                      <a:pt x="0" y="17355"/>
                      <a:pt x="3353" y="22483"/>
                      <a:pt x="7495" y="22483"/>
                    </a:cubicBezTo>
                    <a:cubicBezTo>
                      <a:pt x="11637" y="22483"/>
                      <a:pt x="14990" y="17552"/>
                      <a:pt x="14990" y="11242"/>
                    </a:cubicBezTo>
                    <a:cubicBezTo>
                      <a:pt x="14990" y="4930"/>
                      <a:pt x="11637" y="0"/>
                      <a:pt x="749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custDataLst>
                  <p:tags r:id="rId184"/>
                </p:custDataLst>
              </p:nvPr>
            </p:nvSpPr>
            <p:spPr>
              <a:xfrm>
                <a:off x="8027187" y="2221708"/>
                <a:ext cx="12229" cy="14988"/>
              </a:xfrm>
              <a:custGeom>
                <a:avLst/>
                <a:gdLst>
                  <a:gd name="connsiteX0" fmla="*/ 6115 w 12229"/>
                  <a:gd name="connsiteY0" fmla="*/ 0 h 14988"/>
                  <a:gd name="connsiteX1" fmla="*/ 0 w 12229"/>
                  <a:gd name="connsiteY1" fmla="*/ 7494 h 14988"/>
                  <a:gd name="connsiteX2" fmla="*/ 6115 w 12229"/>
                  <a:gd name="connsiteY2" fmla="*/ 14989 h 14988"/>
                  <a:gd name="connsiteX3" fmla="*/ 12229 w 12229"/>
                  <a:gd name="connsiteY3" fmla="*/ 7494 h 14988"/>
                  <a:gd name="connsiteX4" fmla="*/ 6115 w 12229"/>
                  <a:gd name="connsiteY4" fmla="*/ 0 h 1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 h="14988">
                    <a:moveTo>
                      <a:pt x="6115" y="0"/>
                    </a:moveTo>
                    <a:cubicBezTo>
                      <a:pt x="2761" y="0"/>
                      <a:pt x="0" y="3353"/>
                      <a:pt x="0" y="7494"/>
                    </a:cubicBezTo>
                    <a:cubicBezTo>
                      <a:pt x="0" y="11636"/>
                      <a:pt x="2761" y="14989"/>
                      <a:pt x="6115" y="14989"/>
                    </a:cubicBezTo>
                    <a:cubicBezTo>
                      <a:pt x="9468" y="14989"/>
                      <a:pt x="12229" y="11636"/>
                      <a:pt x="12229" y="7494"/>
                    </a:cubicBezTo>
                    <a:cubicBezTo>
                      <a:pt x="12229" y="3353"/>
                      <a:pt x="9468" y="0"/>
                      <a:pt x="611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custDataLst>
                  <p:tags r:id="rId185"/>
                </p:custDataLst>
              </p:nvPr>
            </p:nvSpPr>
            <p:spPr>
              <a:xfrm>
                <a:off x="8047898" y="2184237"/>
                <a:ext cx="10661" cy="19327"/>
              </a:xfrm>
              <a:custGeom>
                <a:avLst/>
                <a:gdLst>
                  <a:gd name="connsiteX0" fmla="*/ 5326 w 10661"/>
                  <a:gd name="connsiteY0" fmla="*/ 0 h 19327"/>
                  <a:gd name="connsiteX1" fmla="*/ 0 w 10661"/>
                  <a:gd name="connsiteY1" fmla="*/ 9664 h 19327"/>
                  <a:gd name="connsiteX2" fmla="*/ 5326 w 10661"/>
                  <a:gd name="connsiteY2" fmla="*/ 19327 h 19327"/>
                  <a:gd name="connsiteX3" fmla="*/ 10651 w 10661"/>
                  <a:gd name="connsiteY3" fmla="*/ 9664 h 19327"/>
                  <a:gd name="connsiteX4" fmla="*/ 5326 w 10661"/>
                  <a:gd name="connsiteY4" fmla="*/ 0 h 1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 h="19327">
                    <a:moveTo>
                      <a:pt x="5326" y="0"/>
                    </a:moveTo>
                    <a:cubicBezTo>
                      <a:pt x="2367" y="0"/>
                      <a:pt x="0" y="4339"/>
                      <a:pt x="0" y="9664"/>
                    </a:cubicBezTo>
                    <a:cubicBezTo>
                      <a:pt x="0" y="14989"/>
                      <a:pt x="2367" y="19327"/>
                      <a:pt x="5326" y="19327"/>
                    </a:cubicBezTo>
                    <a:cubicBezTo>
                      <a:pt x="8284" y="19327"/>
                      <a:pt x="10651" y="14989"/>
                      <a:pt x="10651" y="9664"/>
                    </a:cubicBezTo>
                    <a:cubicBezTo>
                      <a:pt x="10848" y="4339"/>
                      <a:pt x="8284" y="0"/>
                      <a:pt x="5326"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6" name="图形 3"/>
          <p:cNvGrpSpPr/>
          <p:nvPr userDrawn="1">
            <p:custDataLst>
              <p:tags r:id="rId186"/>
            </p:custDataLst>
          </p:nvPr>
        </p:nvGrpSpPr>
        <p:grpSpPr>
          <a:xfrm>
            <a:off x="10229215" y="2724785"/>
            <a:ext cx="143510" cy="59055"/>
            <a:chOff x="8276698" y="2323473"/>
            <a:chExt cx="155032" cy="63898"/>
          </a:xfrm>
          <a:solidFill>
            <a:srgbClr val="FFFFFF"/>
          </a:solidFill>
        </p:grpSpPr>
        <p:sp>
          <p:nvSpPr>
            <p:cNvPr id="277" name="任意多边形: 形状 276"/>
            <p:cNvSpPr/>
            <p:nvPr>
              <p:custDataLst>
                <p:tags r:id="rId187"/>
              </p:custDataLst>
            </p:nvPr>
          </p:nvSpPr>
          <p:spPr>
            <a:xfrm>
              <a:off x="8276698" y="2323473"/>
              <a:ext cx="39846" cy="63701"/>
            </a:xfrm>
            <a:custGeom>
              <a:avLst/>
              <a:gdLst>
                <a:gd name="connsiteX0" fmla="*/ 27022 w 39846"/>
                <a:gd name="connsiteY0" fmla="*/ 29386 h 63701"/>
                <a:gd name="connsiteX1" fmla="*/ 27022 w 39846"/>
                <a:gd name="connsiteY1" fmla="*/ 29386 h 63701"/>
                <a:gd name="connsiteX2" fmla="*/ 37673 w 39846"/>
                <a:gd name="connsiteY2" fmla="*/ 15580 h 63701"/>
                <a:gd name="connsiteX3" fmla="*/ 32348 w 39846"/>
                <a:gd name="connsiteY3" fmla="*/ 4536 h 63701"/>
                <a:gd name="connsiteX4" fmla="*/ 14991 w 39846"/>
                <a:gd name="connsiteY4" fmla="*/ 0 h 63701"/>
                <a:gd name="connsiteX5" fmla="*/ 0 w 39846"/>
                <a:gd name="connsiteY5" fmla="*/ 1381 h 63701"/>
                <a:gd name="connsiteX6" fmla="*/ 0 w 39846"/>
                <a:gd name="connsiteY6" fmla="*/ 62913 h 63701"/>
                <a:gd name="connsiteX7" fmla="*/ 12624 w 39846"/>
                <a:gd name="connsiteY7" fmla="*/ 63702 h 63701"/>
                <a:gd name="connsiteX8" fmla="*/ 34517 w 39846"/>
                <a:gd name="connsiteY8" fmla="*/ 57785 h 63701"/>
                <a:gd name="connsiteX9" fmla="*/ 39843 w 39846"/>
                <a:gd name="connsiteY9" fmla="*/ 45360 h 63701"/>
                <a:gd name="connsiteX10" fmla="*/ 27022 w 39846"/>
                <a:gd name="connsiteY10" fmla="*/ 29386 h 63701"/>
                <a:gd name="connsiteX11" fmla="*/ 8284 w 39846"/>
                <a:gd name="connsiteY11" fmla="*/ 6705 h 63701"/>
                <a:gd name="connsiteX12" fmla="*/ 15582 w 39846"/>
                <a:gd name="connsiteY12" fmla="*/ 6114 h 63701"/>
                <a:gd name="connsiteX13" fmla="*/ 29389 w 39846"/>
                <a:gd name="connsiteY13" fmla="*/ 16369 h 63701"/>
                <a:gd name="connsiteX14" fmla="*/ 15779 w 39846"/>
                <a:gd name="connsiteY14" fmla="*/ 26822 h 63701"/>
                <a:gd name="connsiteX15" fmla="*/ 8284 w 39846"/>
                <a:gd name="connsiteY15" fmla="*/ 26822 h 63701"/>
                <a:gd name="connsiteX16" fmla="*/ 8284 w 39846"/>
                <a:gd name="connsiteY16" fmla="*/ 6705 h 63701"/>
                <a:gd name="connsiteX17" fmla="*/ 15188 w 39846"/>
                <a:gd name="connsiteY17" fmla="*/ 57194 h 63701"/>
                <a:gd name="connsiteX18" fmla="*/ 8284 w 39846"/>
                <a:gd name="connsiteY18" fmla="*/ 56799 h 63701"/>
                <a:gd name="connsiteX19" fmla="*/ 8284 w 39846"/>
                <a:gd name="connsiteY19" fmla="*/ 32936 h 63701"/>
                <a:gd name="connsiteX20" fmla="*/ 14991 w 39846"/>
                <a:gd name="connsiteY20" fmla="*/ 32936 h 63701"/>
                <a:gd name="connsiteX21" fmla="*/ 31361 w 39846"/>
                <a:gd name="connsiteY21" fmla="*/ 44966 h 63701"/>
                <a:gd name="connsiteX22" fmla="*/ 15188 w 39846"/>
                <a:gd name="connsiteY22" fmla="*/ 57194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46" h="63701">
                  <a:moveTo>
                    <a:pt x="27022" y="29386"/>
                  </a:moveTo>
                  <a:lnTo>
                    <a:pt x="27022" y="29386"/>
                  </a:lnTo>
                  <a:cubicBezTo>
                    <a:pt x="33729" y="26822"/>
                    <a:pt x="37673" y="21497"/>
                    <a:pt x="37673" y="15580"/>
                  </a:cubicBezTo>
                  <a:cubicBezTo>
                    <a:pt x="37673" y="10650"/>
                    <a:pt x="35701" y="6903"/>
                    <a:pt x="32348" y="4536"/>
                  </a:cubicBezTo>
                  <a:cubicBezTo>
                    <a:pt x="28403" y="1381"/>
                    <a:pt x="23077" y="0"/>
                    <a:pt x="14991" y="0"/>
                  </a:cubicBezTo>
                  <a:cubicBezTo>
                    <a:pt x="9271" y="0"/>
                    <a:pt x="3748" y="592"/>
                    <a:pt x="0" y="1381"/>
                  </a:cubicBezTo>
                  <a:lnTo>
                    <a:pt x="0" y="62913"/>
                  </a:lnTo>
                  <a:cubicBezTo>
                    <a:pt x="2761" y="63307"/>
                    <a:pt x="7101" y="63702"/>
                    <a:pt x="12624" y="63702"/>
                  </a:cubicBezTo>
                  <a:cubicBezTo>
                    <a:pt x="22880" y="63702"/>
                    <a:pt x="29981" y="61927"/>
                    <a:pt x="34517" y="57785"/>
                  </a:cubicBezTo>
                  <a:cubicBezTo>
                    <a:pt x="37673" y="54630"/>
                    <a:pt x="39843" y="50685"/>
                    <a:pt x="39843" y="45360"/>
                  </a:cubicBezTo>
                  <a:cubicBezTo>
                    <a:pt x="40040" y="35894"/>
                    <a:pt x="32940" y="30963"/>
                    <a:pt x="27022" y="29386"/>
                  </a:cubicBezTo>
                  <a:close/>
                  <a:moveTo>
                    <a:pt x="8284" y="6705"/>
                  </a:moveTo>
                  <a:cubicBezTo>
                    <a:pt x="9665" y="6508"/>
                    <a:pt x="11835" y="6114"/>
                    <a:pt x="15582" y="6114"/>
                  </a:cubicBezTo>
                  <a:cubicBezTo>
                    <a:pt x="23866" y="6114"/>
                    <a:pt x="29389" y="9072"/>
                    <a:pt x="29389" y="16369"/>
                  </a:cubicBezTo>
                  <a:cubicBezTo>
                    <a:pt x="29389" y="22483"/>
                    <a:pt x="24261" y="26822"/>
                    <a:pt x="15779" y="26822"/>
                  </a:cubicBezTo>
                  <a:lnTo>
                    <a:pt x="8284" y="26822"/>
                  </a:lnTo>
                  <a:lnTo>
                    <a:pt x="8284" y="6705"/>
                  </a:lnTo>
                  <a:close/>
                  <a:moveTo>
                    <a:pt x="15188" y="57194"/>
                  </a:moveTo>
                  <a:cubicBezTo>
                    <a:pt x="12229" y="57194"/>
                    <a:pt x="9862" y="57194"/>
                    <a:pt x="8284" y="56799"/>
                  </a:cubicBezTo>
                  <a:lnTo>
                    <a:pt x="8284" y="32936"/>
                  </a:lnTo>
                  <a:lnTo>
                    <a:pt x="14991" y="32936"/>
                  </a:lnTo>
                  <a:cubicBezTo>
                    <a:pt x="23866" y="32936"/>
                    <a:pt x="31361" y="36486"/>
                    <a:pt x="31361" y="44966"/>
                  </a:cubicBezTo>
                  <a:cubicBezTo>
                    <a:pt x="31361" y="54038"/>
                    <a:pt x="23669" y="57194"/>
                    <a:pt x="15188" y="571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custDataLst>
                <p:tags r:id="rId188"/>
              </p:custDataLst>
            </p:nvPr>
          </p:nvSpPr>
          <p:spPr>
            <a:xfrm>
              <a:off x="8327389" y="2323868"/>
              <a:ext cx="46549" cy="63504"/>
            </a:xfrm>
            <a:custGeom>
              <a:avLst/>
              <a:gdLst>
                <a:gd name="connsiteX0" fmla="*/ 38462 w 46549"/>
                <a:gd name="connsiteY0" fmla="*/ 37077 h 63504"/>
                <a:gd name="connsiteX1" fmla="*/ 23077 w 46549"/>
                <a:gd name="connsiteY1" fmla="*/ 56996 h 63504"/>
                <a:gd name="connsiteX2" fmla="*/ 8284 w 46549"/>
                <a:gd name="connsiteY2" fmla="*/ 37077 h 63504"/>
                <a:gd name="connsiteX3" fmla="*/ 8284 w 46549"/>
                <a:gd name="connsiteY3" fmla="*/ 0 h 63504"/>
                <a:gd name="connsiteX4" fmla="*/ 0 w 46549"/>
                <a:gd name="connsiteY4" fmla="*/ 0 h 63504"/>
                <a:gd name="connsiteX5" fmla="*/ 0 w 46549"/>
                <a:gd name="connsiteY5" fmla="*/ 36880 h 63504"/>
                <a:gd name="connsiteX6" fmla="*/ 22683 w 46549"/>
                <a:gd name="connsiteY6" fmla="*/ 63505 h 63504"/>
                <a:gd name="connsiteX7" fmla="*/ 46549 w 46549"/>
                <a:gd name="connsiteY7" fmla="*/ 36486 h 63504"/>
                <a:gd name="connsiteX8" fmla="*/ 46549 w 46549"/>
                <a:gd name="connsiteY8" fmla="*/ 0 h 63504"/>
                <a:gd name="connsiteX9" fmla="*/ 38265 w 46549"/>
                <a:gd name="connsiteY9" fmla="*/ 0 h 63504"/>
                <a:gd name="connsiteX10" fmla="*/ 38265 w 46549"/>
                <a:gd name="connsiteY10" fmla="*/ 37077 h 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49" h="63504">
                  <a:moveTo>
                    <a:pt x="38462" y="37077"/>
                  </a:moveTo>
                  <a:cubicBezTo>
                    <a:pt x="38462" y="50882"/>
                    <a:pt x="32545" y="56996"/>
                    <a:pt x="23077" y="56996"/>
                  </a:cubicBezTo>
                  <a:cubicBezTo>
                    <a:pt x="14596" y="56996"/>
                    <a:pt x="8284" y="51080"/>
                    <a:pt x="8284" y="37077"/>
                  </a:cubicBezTo>
                  <a:lnTo>
                    <a:pt x="8284" y="0"/>
                  </a:lnTo>
                  <a:lnTo>
                    <a:pt x="0" y="0"/>
                  </a:lnTo>
                  <a:lnTo>
                    <a:pt x="0" y="36880"/>
                  </a:lnTo>
                  <a:cubicBezTo>
                    <a:pt x="0" y="56207"/>
                    <a:pt x="9665" y="63505"/>
                    <a:pt x="22683" y="63505"/>
                  </a:cubicBezTo>
                  <a:cubicBezTo>
                    <a:pt x="36293" y="63505"/>
                    <a:pt x="46549" y="55616"/>
                    <a:pt x="46549" y="36486"/>
                  </a:cubicBezTo>
                  <a:lnTo>
                    <a:pt x="46549" y="0"/>
                  </a:lnTo>
                  <a:lnTo>
                    <a:pt x="38265" y="0"/>
                  </a:lnTo>
                  <a:lnTo>
                    <a:pt x="38265" y="37077"/>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custDataLst>
                <p:tags r:id="rId189"/>
              </p:custDataLst>
            </p:nvPr>
          </p:nvSpPr>
          <p:spPr>
            <a:xfrm>
              <a:off x="8382420" y="2323868"/>
              <a:ext cx="49310" cy="62321"/>
            </a:xfrm>
            <a:custGeom>
              <a:avLst/>
              <a:gdLst>
                <a:gd name="connsiteX0" fmla="*/ 30967 w 49310"/>
                <a:gd name="connsiteY0" fmla="*/ 17158 h 62321"/>
                <a:gd name="connsiteX1" fmla="*/ 24655 w 49310"/>
                <a:gd name="connsiteY1" fmla="*/ 29977 h 62321"/>
                <a:gd name="connsiteX2" fmla="*/ 24458 w 49310"/>
                <a:gd name="connsiteY2" fmla="*/ 29977 h 62321"/>
                <a:gd name="connsiteX3" fmla="*/ 18146 w 49310"/>
                <a:gd name="connsiteY3" fmla="*/ 17158 h 62321"/>
                <a:gd name="connsiteX4" fmla="*/ 9270 w 49310"/>
                <a:gd name="connsiteY4" fmla="*/ 0 h 62321"/>
                <a:gd name="connsiteX5" fmla="*/ 0 w 49310"/>
                <a:gd name="connsiteY5" fmla="*/ 0 h 62321"/>
                <a:gd name="connsiteX6" fmla="*/ 19921 w 49310"/>
                <a:gd name="connsiteY6" fmla="*/ 35894 h 62321"/>
                <a:gd name="connsiteX7" fmla="*/ 19921 w 49310"/>
                <a:gd name="connsiteY7" fmla="*/ 62321 h 62321"/>
                <a:gd name="connsiteX8" fmla="*/ 28205 w 49310"/>
                <a:gd name="connsiteY8" fmla="*/ 62321 h 62321"/>
                <a:gd name="connsiteX9" fmla="*/ 28205 w 49310"/>
                <a:gd name="connsiteY9" fmla="*/ 35894 h 62321"/>
                <a:gd name="connsiteX10" fmla="*/ 49310 w 49310"/>
                <a:gd name="connsiteY10" fmla="*/ 0 h 62321"/>
                <a:gd name="connsiteX11" fmla="*/ 40040 w 49310"/>
                <a:gd name="connsiteY11" fmla="*/ 0 h 62321"/>
                <a:gd name="connsiteX12" fmla="*/ 30967 w 49310"/>
                <a:gd name="connsiteY12" fmla="*/ 17158 h 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0" h="62321">
                  <a:moveTo>
                    <a:pt x="30967" y="17158"/>
                  </a:moveTo>
                  <a:cubicBezTo>
                    <a:pt x="28600" y="21891"/>
                    <a:pt x="26430" y="26033"/>
                    <a:pt x="24655" y="29977"/>
                  </a:cubicBezTo>
                  <a:lnTo>
                    <a:pt x="24458" y="29977"/>
                  </a:lnTo>
                  <a:cubicBezTo>
                    <a:pt x="22485" y="25638"/>
                    <a:pt x="20710" y="21891"/>
                    <a:pt x="18146" y="17158"/>
                  </a:cubicBezTo>
                  <a:lnTo>
                    <a:pt x="9270" y="0"/>
                  </a:lnTo>
                  <a:lnTo>
                    <a:pt x="0" y="0"/>
                  </a:lnTo>
                  <a:lnTo>
                    <a:pt x="19921" y="35894"/>
                  </a:lnTo>
                  <a:lnTo>
                    <a:pt x="19921" y="62321"/>
                  </a:lnTo>
                  <a:lnTo>
                    <a:pt x="28205" y="62321"/>
                  </a:lnTo>
                  <a:lnTo>
                    <a:pt x="28205" y="35894"/>
                  </a:lnTo>
                  <a:lnTo>
                    <a:pt x="49310" y="0"/>
                  </a:lnTo>
                  <a:lnTo>
                    <a:pt x="40040" y="0"/>
                  </a:lnTo>
                  <a:lnTo>
                    <a:pt x="30967" y="17158"/>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0" name="任意多边形: 形状 279"/>
          <p:cNvSpPr/>
          <p:nvPr userDrawn="1">
            <p:custDataLst>
              <p:tags r:id="rId190"/>
            </p:custDataLst>
          </p:nvPr>
        </p:nvSpPr>
        <p:spPr>
          <a:xfrm>
            <a:off x="10206355" y="2508885"/>
            <a:ext cx="173355" cy="139700"/>
          </a:xfrm>
          <a:custGeom>
            <a:avLst/>
            <a:gdLst>
              <a:gd name="connsiteX0" fmla="*/ 77910 w 187379"/>
              <a:gd name="connsiteY0" fmla="*/ 118331 h 151069"/>
              <a:gd name="connsiteX1" fmla="*/ 11637 w 187379"/>
              <a:gd name="connsiteY1" fmla="*/ 48516 h 151069"/>
              <a:gd name="connsiteX2" fmla="*/ 0 w 187379"/>
              <a:gd name="connsiteY2" fmla="*/ 71196 h 151069"/>
              <a:gd name="connsiteX3" fmla="*/ 76332 w 187379"/>
              <a:gd name="connsiteY3" fmla="*/ 151070 h 151069"/>
              <a:gd name="connsiteX4" fmla="*/ 187380 w 187379"/>
              <a:gd name="connsiteY4" fmla="*/ 7100 h 151069"/>
              <a:gd name="connsiteX5" fmla="*/ 170022 w 187379"/>
              <a:gd name="connsiteY5" fmla="*/ 0 h 15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9" h="151069">
                <a:moveTo>
                  <a:pt x="77910" y="118331"/>
                </a:moveTo>
                <a:lnTo>
                  <a:pt x="11637" y="48516"/>
                </a:lnTo>
                <a:lnTo>
                  <a:pt x="0" y="71196"/>
                </a:lnTo>
                <a:lnTo>
                  <a:pt x="76332" y="151070"/>
                </a:lnTo>
                <a:lnTo>
                  <a:pt x="187380" y="7100"/>
                </a:lnTo>
                <a:lnTo>
                  <a:pt x="170022"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userDrawn="1">
            <p:custDataLst>
              <p:tags r:id="rId191"/>
            </p:custDataLst>
          </p:nvPr>
        </p:nvSpPr>
        <p:spPr>
          <a:xfrm>
            <a:off x="10455910" y="2496820"/>
            <a:ext cx="197485" cy="17780"/>
          </a:xfrm>
          <a:custGeom>
            <a:avLst/>
            <a:gdLst>
              <a:gd name="connsiteX0" fmla="*/ 211640 w 213612"/>
              <a:gd name="connsiteY0" fmla="*/ 0 h 19327"/>
              <a:gd name="connsiteX1" fmla="*/ 1972 w 213612"/>
              <a:gd name="connsiteY1" fmla="*/ 0 h 19327"/>
              <a:gd name="connsiteX2" fmla="*/ 0 w 213612"/>
              <a:gd name="connsiteY2" fmla="*/ 1972 h 19327"/>
              <a:gd name="connsiteX3" fmla="*/ 0 w 213612"/>
              <a:gd name="connsiteY3" fmla="*/ 17355 h 19327"/>
              <a:gd name="connsiteX4" fmla="*/ 1972 w 213612"/>
              <a:gd name="connsiteY4" fmla="*/ 19327 h 19327"/>
              <a:gd name="connsiteX5" fmla="*/ 211640 w 213612"/>
              <a:gd name="connsiteY5" fmla="*/ 19327 h 19327"/>
              <a:gd name="connsiteX6" fmla="*/ 213613 w 213612"/>
              <a:gd name="connsiteY6" fmla="*/ 17355 h 19327"/>
              <a:gd name="connsiteX7" fmla="*/ 213613 w 213612"/>
              <a:gd name="connsiteY7" fmla="*/ 1972 h 19327"/>
              <a:gd name="connsiteX8" fmla="*/ 211640 w 213612"/>
              <a:gd name="connsiteY8" fmla="*/ 0 h 1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2" h="19327">
                <a:moveTo>
                  <a:pt x="211640" y="0"/>
                </a:moveTo>
                <a:lnTo>
                  <a:pt x="1972" y="0"/>
                </a:lnTo>
                <a:cubicBezTo>
                  <a:pt x="789" y="0"/>
                  <a:pt x="0" y="986"/>
                  <a:pt x="0" y="1972"/>
                </a:cubicBezTo>
                <a:lnTo>
                  <a:pt x="0" y="17355"/>
                </a:lnTo>
                <a:cubicBezTo>
                  <a:pt x="0" y="18539"/>
                  <a:pt x="986" y="19327"/>
                  <a:pt x="1972" y="19327"/>
                </a:cubicBezTo>
                <a:lnTo>
                  <a:pt x="211640" y="19327"/>
                </a:lnTo>
                <a:cubicBezTo>
                  <a:pt x="212824" y="19327"/>
                  <a:pt x="213613" y="18341"/>
                  <a:pt x="213613" y="17355"/>
                </a:cubicBezTo>
                <a:lnTo>
                  <a:pt x="213613" y="1972"/>
                </a:lnTo>
                <a:cubicBezTo>
                  <a:pt x="213613" y="986"/>
                  <a:pt x="212824" y="0"/>
                  <a:pt x="21164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userDrawn="1">
            <p:custDataLst>
              <p:tags r:id="rId192"/>
            </p:custDataLst>
          </p:nvPr>
        </p:nvSpPr>
        <p:spPr>
          <a:xfrm>
            <a:off x="10455910" y="2557780"/>
            <a:ext cx="381000" cy="19685"/>
          </a:xfrm>
          <a:custGeom>
            <a:avLst/>
            <a:gdLst>
              <a:gd name="connsiteX0" fmla="*/ 409868 w 412235"/>
              <a:gd name="connsiteY0" fmla="*/ 0 h 21496"/>
              <a:gd name="connsiteX1" fmla="*/ 2367 w 412235"/>
              <a:gd name="connsiteY1" fmla="*/ 0 h 21496"/>
              <a:gd name="connsiteX2" fmla="*/ 0 w 412235"/>
              <a:gd name="connsiteY2" fmla="*/ 2367 h 21496"/>
              <a:gd name="connsiteX3" fmla="*/ 0 w 412235"/>
              <a:gd name="connsiteY3" fmla="*/ 19130 h 21496"/>
              <a:gd name="connsiteX4" fmla="*/ 2367 w 412235"/>
              <a:gd name="connsiteY4" fmla="*/ 21497 h 21496"/>
              <a:gd name="connsiteX5" fmla="*/ 409868 w 412235"/>
              <a:gd name="connsiteY5" fmla="*/ 21497 h 21496"/>
              <a:gd name="connsiteX6" fmla="*/ 412236 w 412235"/>
              <a:gd name="connsiteY6" fmla="*/ 19130 h 21496"/>
              <a:gd name="connsiteX7" fmla="*/ 412236 w 412235"/>
              <a:gd name="connsiteY7" fmla="*/ 2169 h 21496"/>
              <a:gd name="connsiteX8" fmla="*/ 409868 w 412235"/>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35" h="21496">
                <a:moveTo>
                  <a:pt x="409868" y="0"/>
                </a:moveTo>
                <a:lnTo>
                  <a:pt x="2367" y="0"/>
                </a:lnTo>
                <a:cubicBezTo>
                  <a:pt x="1183" y="0"/>
                  <a:pt x="0" y="986"/>
                  <a:pt x="0" y="2367"/>
                </a:cubicBezTo>
                <a:lnTo>
                  <a:pt x="0" y="19130"/>
                </a:lnTo>
                <a:cubicBezTo>
                  <a:pt x="0" y="20314"/>
                  <a:pt x="986" y="21497"/>
                  <a:pt x="2367" y="21497"/>
                </a:cubicBezTo>
                <a:lnTo>
                  <a:pt x="409868" y="21497"/>
                </a:lnTo>
                <a:cubicBezTo>
                  <a:pt x="411052" y="21497"/>
                  <a:pt x="412236" y="20511"/>
                  <a:pt x="412236" y="19130"/>
                </a:cubicBezTo>
                <a:lnTo>
                  <a:pt x="412236" y="2169"/>
                </a:lnTo>
                <a:cubicBezTo>
                  <a:pt x="412038" y="986"/>
                  <a:pt x="411052" y="0"/>
                  <a:pt x="409868"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userDrawn="1">
            <p:custDataLst>
              <p:tags r:id="rId193"/>
            </p:custDataLst>
          </p:nvPr>
        </p:nvSpPr>
        <p:spPr>
          <a:xfrm>
            <a:off x="10455910" y="2592070"/>
            <a:ext cx="382270" cy="19685"/>
          </a:xfrm>
          <a:custGeom>
            <a:avLst/>
            <a:gdLst>
              <a:gd name="connsiteX0" fmla="*/ 410855 w 413221"/>
              <a:gd name="connsiteY0" fmla="*/ 0 h 21496"/>
              <a:gd name="connsiteX1" fmla="*/ 2367 w 413221"/>
              <a:gd name="connsiteY1" fmla="*/ 0 h 21496"/>
              <a:gd name="connsiteX2" fmla="*/ 0 w 413221"/>
              <a:gd name="connsiteY2" fmla="*/ 2367 h 21496"/>
              <a:gd name="connsiteX3" fmla="*/ 0 w 413221"/>
              <a:gd name="connsiteY3" fmla="*/ 19130 h 21496"/>
              <a:gd name="connsiteX4" fmla="*/ 2367 w 413221"/>
              <a:gd name="connsiteY4" fmla="*/ 21497 h 21496"/>
              <a:gd name="connsiteX5" fmla="*/ 410855 w 413221"/>
              <a:gd name="connsiteY5" fmla="*/ 21497 h 21496"/>
              <a:gd name="connsiteX6" fmla="*/ 413221 w 413221"/>
              <a:gd name="connsiteY6" fmla="*/ 19130 h 21496"/>
              <a:gd name="connsiteX7" fmla="*/ 413221 w 413221"/>
              <a:gd name="connsiteY7" fmla="*/ 2169 h 21496"/>
              <a:gd name="connsiteX8" fmla="*/ 410855 w 413221"/>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1" h="21496">
                <a:moveTo>
                  <a:pt x="410855" y="0"/>
                </a:moveTo>
                <a:lnTo>
                  <a:pt x="2367" y="0"/>
                </a:lnTo>
                <a:cubicBezTo>
                  <a:pt x="1183" y="0"/>
                  <a:pt x="0" y="986"/>
                  <a:pt x="0" y="2367"/>
                </a:cubicBezTo>
                <a:lnTo>
                  <a:pt x="0" y="19130"/>
                </a:lnTo>
                <a:cubicBezTo>
                  <a:pt x="0" y="20314"/>
                  <a:pt x="986" y="21497"/>
                  <a:pt x="2367" y="21497"/>
                </a:cubicBezTo>
                <a:lnTo>
                  <a:pt x="410855" y="21497"/>
                </a:lnTo>
                <a:cubicBezTo>
                  <a:pt x="412038" y="21497"/>
                  <a:pt x="413221" y="20511"/>
                  <a:pt x="413221" y="19130"/>
                </a:cubicBezTo>
                <a:lnTo>
                  <a:pt x="413221" y="2169"/>
                </a:lnTo>
                <a:cubicBezTo>
                  <a:pt x="413024" y="986"/>
                  <a:pt x="412038" y="0"/>
                  <a:pt x="410855"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userDrawn="1">
            <p:custDataLst>
              <p:tags r:id="rId194"/>
            </p:custDataLst>
          </p:nvPr>
        </p:nvSpPr>
        <p:spPr>
          <a:xfrm>
            <a:off x="10467975" y="2783205"/>
            <a:ext cx="175895" cy="20320"/>
          </a:xfrm>
          <a:custGeom>
            <a:avLst/>
            <a:gdLst>
              <a:gd name="connsiteX0" fmla="*/ 187971 w 190338"/>
              <a:gd name="connsiteY0" fmla="*/ 0 h 21891"/>
              <a:gd name="connsiteX1" fmla="*/ 2367 w 190338"/>
              <a:gd name="connsiteY1" fmla="*/ 0 h 21891"/>
              <a:gd name="connsiteX2" fmla="*/ 0 w 190338"/>
              <a:gd name="connsiteY2" fmla="*/ 2367 h 21891"/>
              <a:gd name="connsiteX3" fmla="*/ 0 w 190338"/>
              <a:gd name="connsiteY3" fmla="*/ 19525 h 21891"/>
              <a:gd name="connsiteX4" fmla="*/ 2367 w 190338"/>
              <a:gd name="connsiteY4" fmla="*/ 21891 h 21891"/>
              <a:gd name="connsiteX5" fmla="*/ 187971 w 190338"/>
              <a:gd name="connsiteY5" fmla="*/ 21891 h 21891"/>
              <a:gd name="connsiteX6" fmla="*/ 190338 w 190338"/>
              <a:gd name="connsiteY6" fmla="*/ 19525 h 21891"/>
              <a:gd name="connsiteX7" fmla="*/ 190338 w 190338"/>
              <a:gd name="connsiteY7" fmla="*/ 2367 h 21891"/>
              <a:gd name="connsiteX8" fmla="*/ 187971 w 190338"/>
              <a:gd name="connsiteY8" fmla="*/ 0 h 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38" h="21891">
                <a:moveTo>
                  <a:pt x="187971" y="0"/>
                </a:moveTo>
                <a:lnTo>
                  <a:pt x="2367" y="0"/>
                </a:lnTo>
                <a:cubicBezTo>
                  <a:pt x="986" y="0"/>
                  <a:pt x="0" y="986"/>
                  <a:pt x="0" y="2367"/>
                </a:cubicBezTo>
                <a:lnTo>
                  <a:pt x="0" y="19525"/>
                </a:lnTo>
                <a:cubicBezTo>
                  <a:pt x="0" y="20905"/>
                  <a:pt x="986" y="21891"/>
                  <a:pt x="2367" y="21891"/>
                </a:cubicBezTo>
                <a:lnTo>
                  <a:pt x="187971" y="21891"/>
                </a:lnTo>
                <a:cubicBezTo>
                  <a:pt x="189352" y="21891"/>
                  <a:pt x="190338" y="20905"/>
                  <a:pt x="190338" y="19525"/>
                </a:cubicBezTo>
                <a:lnTo>
                  <a:pt x="190338" y="2367"/>
                </a:lnTo>
                <a:cubicBezTo>
                  <a:pt x="190338" y="986"/>
                  <a:pt x="189155" y="0"/>
                  <a:pt x="187971"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hasCustomPrompt="1"/>
            <p:custDataLst>
              <p:tags r:id="rId195"/>
            </p:custDataLst>
          </p:nvPr>
        </p:nvSpPr>
        <p:spPr>
          <a:xfrm>
            <a:off x="1257300" y="3250640"/>
            <a:ext cx="9144000" cy="1152000"/>
          </a:xfrm>
        </p:spPr>
        <p:txBody>
          <a:bodyPr anchor="b"/>
          <a:lstStyle>
            <a:lvl1pPr algn="l">
              <a:defRPr sz="6000"/>
            </a:lvl1pPr>
          </a:lstStyle>
          <a:p>
            <a:r>
              <a:rPr lang="zh-CN" altLang="en-US" dirty="0"/>
              <a:t>添加章节标题</a:t>
            </a:r>
            <a:endParaRPr lang="zh-CN" altLang="en-US" dirty="0"/>
          </a:p>
        </p:txBody>
      </p:sp>
      <p:sp>
        <p:nvSpPr>
          <p:cNvPr id="4" name="日期占位符 3"/>
          <p:cNvSpPr>
            <a:spLocks noGrp="1"/>
          </p:cNvSpPr>
          <p:nvPr>
            <p:ph type="dt" sz="half" idx="10"/>
            <p:custDataLst>
              <p:tags r:id="rId19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97"/>
            </p:custDataLst>
          </p:nvPr>
        </p:nvSpPr>
        <p:spPr/>
        <p:txBody>
          <a:bodyPr/>
          <a:lstStyle/>
          <a:p>
            <a:endParaRPr lang="zh-CN" altLang="en-US"/>
          </a:p>
        </p:txBody>
      </p:sp>
      <p:sp>
        <p:nvSpPr>
          <p:cNvPr id="6" name="灯片编号占位符 5"/>
          <p:cNvSpPr>
            <a:spLocks noGrp="1"/>
          </p:cNvSpPr>
          <p:nvPr>
            <p:ph type="sldNum" sz="quarter" idx="12"/>
            <p:custDataLst>
              <p:tags r:id="rId198"/>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99"/>
            </p:custDataLst>
          </p:nvPr>
        </p:nvSpPr>
        <p:spPr>
          <a:xfrm>
            <a:off x="1257300" y="1927340"/>
            <a:ext cx="9144000" cy="1224000"/>
          </a:xfrm>
        </p:spPr>
        <p:txBody>
          <a:bodyPr anchor="ctr">
            <a:noAutofit/>
          </a:bodyPr>
          <a:lstStyle>
            <a:lvl1pPr marL="0" indent="0" algn="l">
              <a:buNone/>
              <a:defRPr sz="7200" b="1">
                <a:solidFill>
                  <a:schemeClr val="accent1"/>
                </a:soli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pic>
        <p:nvPicPr>
          <p:cNvPr id="29" name="图形 4"/>
          <p:cNvPicPr>
            <a:picLocks noChangeAspect="1"/>
          </p:cNvPicPr>
          <p:nvPr userDrawn="1">
            <p:custDataLst>
              <p:tags r:id="rId200"/>
            </p:custDataLst>
          </p:nvPr>
        </p:nvPicPr>
        <p:blipFill>
          <a:blip r:embed="rId201"/>
          <a:stretch>
            <a:fillRect/>
          </a:stretch>
        </p:blipFill>
        <p:spPr>
          <a:xfrm>
            <a:off x="6989445" y="2329180"/>
            <a:ext cx="2586990" cy="330517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6"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title" hasCustomPrompt="1"/>
            <p:custDataLst>
              <p:tags r:id="rId4"/>
            </p:custDataLst>
          </p:nvPr>
        </p:nvSpPr>
        <p:spPr>
          <a:xfrm>
            <a:off x="4656138" y="717600"/>
            <a:ext cx="2880000" cy="1081088"/>
          </a:xfrm>
        </p:spPr>
        <p:txBody>
          <a:bodyPr anchor="b">
            <a:normAutofit/>
          </a:bodyPr>
          <a:lstStyle>
            <a:lvl1pPr algn="ctr">
              <a:defRPr sz="6000">
                <a:solidFill>
                  <a:schemeClr val="accent3"/>
                </a:solidFill>
              </a:defRPr>
            </a:lvl1pPr>
          </a:lstStyle>
          <a:p>
            <a:r>
              <a:rPr lang="zh-CN" altLang="en-US" dirty="0"/>
              <a:t>目录</a:t>
            </a:r>
            <a:endParaRPr lang="zh-CN" altLang="en-US" dirty="0"/>
          </a:p>
        </p:txBody>
      </p:sp>
      <p:sp>
        <p:nvSpPr>
          <p:cNvPr id="7" name="日期占位符 6"/>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4"/>
            </p:custDataLst>
          </p:nvPr>
        </p:nvSpPr>
        <p:spPr>
          <a:xfrm>
            <a:off x="5863590" y="1449705"/>
            <a:ext cx="5489575" cy="1800225"/>
          </a:xfrm>
        </p:spPr>
        <p:txBody>
          <a:bodyPr anchor="b"/>
          <a:lstStyle>
            <a:lvl1pPr algn="l">
              <a:lnSpc>
                <a:spcPct val="100000"/>
              </a:lnSpc>
              <a:defRPr sz="6000" u="none" strike="noStrike" kern="0" cap="none" spc="200" normalizeH="0">
                <a:solidFill>
                  <a:schemeClr val="accent1"/>
                </a:solidFill>
                <a:uFillTx/>
              </a:defRPr>
            </a:lvl1pPr>
          </a:lstStyle>
          <a:p>
            <a:r>
              <a:rPr lang="zh-CN" altLang="en-US" dirty="0"/>
              <a:t>感谢您的观看</a:t>
            </a:r>
            <a:endParaRPr lang="zh-CN" altLang="en-US" dirty="0"/>
          </a:p>
        </p:txBody>
      </p:sp>
      <p:sp>
        <p:nvSpPr>
          <p:cNvPr id="3" name="副标题 2"/>
          <p:cNvSpPr>
            <a:spLocks noGrp="1"/>
          </p:cNvSpPr>
          <p:nvPr>
            <p:ph type="subTitle" idx="1" hasCustomPrompt="1"/>
            <p:custDataLst>
              <p:tags r:id="rId5"/>
            </p:custDataLst>
          </p:nvPr>
        </p:nvSpPr>
        <p:spPr>
          <a:xfrm>
            <a:off x="5873115" y="3402965"/>
            <a:ext cx="5489575" cy="418465"/>
          </a:xfrm>
        </p:spPr>
        <p:txBody>
          <a:bodyPr/>
          <a:lstStyle>
            <a:lvl1pPr marL="0" indent="0" algn="l">
              <a:lnSpc>
                <a:spcPct val="100000"/>
              </a:lnSpc>
              <a:buNone/>
              <a:defRPr sz="1800" b="1" u="none" strike="noStrike" kern="0" cap="none" spc="150" normalizeH="0">
                <a:solidFill>
                  <a:schemeClr val="accent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sym typeface="+mn-ea"/>
              </a:rPr>
              <a:t>WPS,a click to unlimited possibilites</a:t>
            </a:r>
            <a:endParaRPr lang="zh-CN" altLang="en-US" dirty="0"/>
          </a:p>
        </p:txBody>
      </p:sp>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72630" y="3983990"/>
            <a:ext cx="2284095" cy="504190"/>
          </a:xfrm>
          <a:prstGeom prst="roundRect">
            <a:avLst>
              <a:gd name="adj" fmla="val 50000"/>
            </a:avLst>
          </a:prstGeom>
          <a:solidFill>
            <a:schemeClr val="accent1"/>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
        <p:nvSpPr>
          <p:cNvPr id="13" name="圆角矩形 12"/>
          <p:cNvSpPr/>
          <p:nvPr userDrawn="1">
            <p:custDataLst>
              <p:tags r:id="rId10"/>
            </p:custDataLst>
          </p:nvPr>
        </p:nvSpPr>
        <p:spPr>
          <a:xfrm>
            <a:off x="1184910" y="4681220"/>
            <a:ext cx="3796665" cy="36195"/>
          </a:xfrm>
          <a:prstGeom prst="roundRect">
            <a:avLst>
              <a:gd name="adj" fmla="val 50000"/>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图片1"/>
          <p:cNvPicPr>
            <a:picLocks noChangeAspect="1"/>
          </p:cNvPicPr>
          <p:nvPr userDrawn="1">
            <p:custDataLst>
              <p:tags r:id="rId11"/>
            </p:custDataLst>
          </p:nvPr>
        </p:nvPicPr>
        <p:blipFill>
          <a:blip r:embed="rId12"/>
          <a:srcRect l="26317" t="5630" r="19272" b="8710"/>
          <a:stretch>
            <a:fillRect/>
          </a:stretch>
        </p:blipFill>
        <p:spPr>
          <a:xfrm>
            <a:off x="1703705" y="2037715"/>
            <a:ext cx="2798445" cy="26435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25962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 name="图形 3"/>
          <p:cNvGrpSpPr/>
          <p:nvPr userDrawn="1">
            <p:custDataLst>
              <p:tags r:id="rId4"/>
            </p:custDataLst>
          </p:nvPr>
        </p:nvGrpSpPr>
        <p:grpSpPr>
          <a:xfrm flipH="1">
            <a:off x="1181100" y="3034665"/>
            <a:ext cx="745490" cy="1354455"/>
            <a:chOff x="7252225" y="3291227"/>
            <a:chExt cx="1073148" cy="1950101"/>
          </a:xfrm>
        </p:grpSpPr>
        <p:sp>
          <p:nvSpPr>
            <p:cNvPr id="11"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 name="图形 3"/>
            <p:cNvGrpSpPr/>
            <p:nvPr/>
          </p:nvGrpSpPr>
          <p:grpSpPr>
            <a:xfrm>
              <a:off x="7252225" y="3291227"/>
              <a:ext cx="1069050" cy="1950101"/>
              <a:chOff x="7252225" y="3291227"/>
              <a:chExt cx="1069050" cy="1950101"/>
            </a:xfrm>
            <a:solidFill>
              <a:srgbClr val="387A66"/>
            </a:solidFill>
          </p:grpSpPr>
          <p:sp>
            <p:nvSpPr>
              <p:cNvPr id="13"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 name="图形 3"/>
          <p:cNvGrpSpPr/>
          <p:nvPr userDrawn="1">
            <p:custDataLst>
              <p:tags r:id="rId13"/>
            </p:custDataLst>
          </p:nvPr>
        </p:nvGrpSpPr>
        <p:grpSpPr>
          <a:xfrm flipH="1">
            <a:off x="862965" y="3524250"/>
            <a:ext cx="894715" cy="866140"/>
            <a:chOff x="7495184" y="3996285"/>
            <a:chExt cx="1288623" cy="1246746"/>
          </a:xfrm>
        </p:grpSpPr>
        <p:sp>
          <p:nvSpPr>
            <p:cNvPr id="25"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 name="图形 3"/>
            <p:cNvGrpSpPr/>
            <p:nvPr/>
          </p:nvGrpSpPr>
          <p:grpSpPr>
            <a:xfrm>
              <a:off x="7593453" y="4070833"/>
              <a:ext cx="1094099" cy="1149195"/>
              <a:chOff x="7593453" y="4070833"/>
              <a:chExt cx="1094099" cy="1149195"/>
            </a:xfrm>
            <a:solidFill>
              <a:srgbClr val="387A66"/>
            </a:solidFill>
          </p:grpSpPr>
          <p:sp>
            <p:nvSpPr>
              <p:cNvPr id="27"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4" name="图形 3"/>
          <p:cNvGrpSpPr/>
          <p:nvPr userDrawn="1">
            <p:custDataLst>
              <p:tags r:id="rId22"/>
            </p:custDataLst>
          </p:nvPr>
        </p:nvGrpSpPr>
        <p:grpSpPr>
          <a:xfrm flipH="1">
            <a:off x="833120" y="4086860"/>
            <a:ext cx="859790" cy="418465"/>
            <a:chOff x="7588916" y="4805710"/>
            <a:chExt cx="1237691" cy="602525"/>
          </a:xfrm>
        </p:grpSpPr>
        <p:sp>
          <p:nvSpPr>
            <p:cNvPr id="35"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6" name="图形 3"/>
            <p:cNvGrpSpPr/>
            <p:nvPr/>
          </p:nvGrpSpPr>
          <p:grpSpPr>
            <a:xfrm>
              <a:off x="7588916" y="4846311"/>
              <a:ext cx="1237691" cy="448660"/>
              <a:chOff x="7588916" y="4846311"/>
              <a:chExt cx="1237691" cy="448660"/>
            </a:xfrm>
            <a:solidFill>
              <a:srgbClr val="387A66"/>
            </a:solidFill>
          </p:grpSpPr>
          <p:sp>
            <p:nvSpPr>
              <p:cNvPr id="37"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1" name="AutoShape 842"/>
          <p:cNvSpPr>
            <a:spLocks noChangeAspect="1" noChangeArrowheads="1" noTextEdit="1"/>
          </p:cNvSpPr>
          <p:nvPr userDrawn="1">
            <p:custDataLst>
              <p:tags r:id="rId31"/>
            </p:custDataLst>
          </p:nvPr>
        </p:nvSpPr>
        <p:spPr bwMode="auto">
          <a:xfrm>
            <a:off x="667385" y="1393190"/>
            <a:ext cx="5105400" cy="44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2" name="Freeform 844"/>
          <p:cNvSpPr/>
          <p:nvPr userDrawn="1">
            <p:custDataLst>
              <p:tags r:id="rId32"/>
            </p:custDataLst>
          </p:nvPr>
        </p:nvSpPr>
        <p:spPr bwMode="auto">
          <a:xfrm>
            <a:off x="1499870" y="1393190"/>
            <a:ext cx="2211070" cy="4359275"/>
          </a:xfrm>
          <a:custGeom>
            <a:avLst/>
            <a:gdLst>
              <a:gd name="T0" fmla="*/ 3754 w 4427"/>
              <a:gd name="T1" fmla="*/ 0 h 8581"/>
              <a:gd name="T2" fmla="*/ 671 w 4427"/>
              <a:gd name="T3" fmla="*/ 2 h 8581"/>
              <a:gd name="T4" fmla="*/ 0 w 4427"/>
              <a:gd name="T5" fmla="*/ 637 h 8581"/>
              <a:gd name="T6" fmla="*/ 2 w 4427"/>
              <a:gd name="T7" fmla="*/ 7946 h 8581"/>
              <a:gd name="T8" fmla="*/ 673 w 4427"/>
              <a:gd name="T9" fmla="*/ 8581 h 8581"/>
              <a:gd name="T10" fmla="*/ 3756 w 4427"/>
              <a:gd name="T11" fmla="*/ 8579 h 8581"/>
              <a:gd name="T12" fmla="*/ 4427 w 4427"/>
              <a:gd name="T13" fmla="*/ 7944 h 8581"/>
              <a:gd name="T14" fmla="*/ 4426 w 4427"/>
              <a:gd name="T15" fmla="*/ 635 h 8581"/>
              <a:gd name="T16" fmla="*/ 3754 w 4427"/>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7" h="8581">
                <a:moveTo>
                  <a:pt x="3754" y="0"/>
                </a:moveTo>
                <a:cubicBezTo>
                  <a:pt x="671" y="2"/>
                  <a:pt x="671" y="2"/>
                  <a:pt x="671" y="2"/>
                </a:cubicBezTo>
                <a:cubicBezTo>
                  <a:pt x="301" y="2"/>
                  <a:pt x="0" y="287"/>
                  <a:pt x="0" y="637"/>
                </a:cubicBezTo>
                <a:cubicBezTo>
                  <a:pt x="2" y="7946"/>
                  <a:pt x="2" y="7946"/>
                  <a:pt x="2" y="7946"/>
                </a:cubicBezTo>
                <a:cubicBezTo>
                  <a:pt x="2" y="8297"/>
                  <a:pt x="302" y="8581"/>
                  <a:pt x="673" y="8581"/>
                </a:cubicBezTo>
                <a:cubicBezTo>
                  <a:pt x="3756" y="8579"/>
                  <a:pt x="3756" y="8579"/>
                  <a:pt x="3756" y="8579"/>
                </a:cubicBezTo>
                <a:cubicBezTo>
                  <a:pt x="4127" y="8579"/>
                  <a:pt x="4427" y="8294"/>
                  <a:pt x="4427" y="7944"/>
                </a:cubicBezTo>
                <a:cubicBezTo>
                  <a:pt x="4426" y="635"/>
                  <a:pt x="4426" y="635"/>
                  <a:pt x="4426" y="635"/>
                </a:cubicBezTo>
                <a:cubicBezTo>
                  <a:pt x="4426" y="284"/>
                  <a:pt x="4125" y="0"/>
                  <a:pt x="375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3" name="Freeform 845"/>
          <p:cNvSpPr/>
          <p:nvPr userDrawn="1">
            <p:custDataLst>
              <p:tags r:id="rId33"/>
            </p:custDataLst>
          </p:nvPr>
        </p:nvSpPr>
        <p:spPr bwMode="auto">
          <a:xfrm>
            <a:off x="1545590" y="1393190"/>
            <a:ext cx="2158365" cy="4359275"/>
          </a:xfrm>
          <a:custGeom>
            <a:avLst/>
            <a:gdLst>
              <a:gd name="T0" fmla="*/ 3605 w 4251"/>
              <a:gd name="T1" fmla="*/ 0 h 8581"/>
              <a:gd name="T2" fmla="*/ 644 w 4251"/>
              <a:gd name="T3" fmla="*/ 2 h 8581"/>
              <a:gd name="T4" fmla="*/ 0 w 4251"/>
              <a:gd name="T5" fmla="*/ 637 h 8581"/>
              <a:gd name="T6" fmla="*/ 1 w 4251"/>
              <a:gd name="T7" fmla="*/ 7946 h 8581"/>
              <a:gd name="T8" fmla="*/ 646 w 4251"/>
              <a:gd name="T9" fmla="*/ 8581 h 8581"/>
              <a:gd name="T10" fmla="*/ 3607 w 4251"/>
              <a:gd name="T11" fmla="*/ 8579 h 8581"/>
              <a:gd name="T12" fmla="*/ 4251 w 4251"/>
              <a:gd name="T13" fmla="*/ 7944 h 8581"/>
              <a:gd name="T14" fmla="*/ 4250 w 4251"/>
              <a:gd name="T15" fmla="*/ 635 h 8581"/>
              <a:gd name="T16" fmla="*/ 3605 w 4251"/>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1" h="8581">
                <a:moveTo>
                  <a:pt x="3605" y="0"/>
                </a:moveTo>
                <a:cubicBezTo>
                  <a:pt x="644" y="2"/>
                  <a:pt x="644" y="2"/>
                  <a:pt x="644" y="2"/>
                </a:cubicBezTo>
                <a:cubicBezTo>
                  <a:pt x="288" y="2"/>
                  <a:pt x="0" y="286"/>
                  <a:pt x="0" y="637"/>
                </a:cubicBezTo>
                <a:cubicBezTo>
                  <a:pt x="1" y="7946"/>
                  <a:pt x="1" y="7946"/>
                  <a:pt x="1" y="7946"/>
                </a:cubicBezTo>
                <a:cubicBezTo>
                  <a:pt x="1" y="8296"/>
                  <a:pt x="290" y="8581"/>
                  <a:pt x="646" y="8581"/>
                </a:cubicBezTo>
                <a:cubicBezTo>
                  <a:pt x="3607" y="8579"/>
                  <a:pt x="3607" y="8579"/>
                  <a:pt x="3607" y="8579"/>
                </a:cubicBezTo>
                <a:cubicBezTo>
                  <a:pt x="3963" y="8579"/>
                  <a:pt x="4251" y="8294"/>
                  <a:pt x="4251" y="7944"/>
                </a:cubicBezTo>
                <a:cubicBezTo>
                  <a:pt x="4250" y="635"/>
                  <a:pt x="4250" y="635"/>
                  <a:pt x="4250" y="635"/>
                </a:cubicBezTo>
                <a:cubicBezTo>
                  <a:pt x="4250" y="284"/>
                  <a:pt x="3961" y="0"/>
                  <a:pt x="3605"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4" name="Freeform 846"/>
          <p:cNvSpPr/>
          <p:nvPr userDrawn="1">
            <p:custDataLst>
              <p:tags r:id="rId34"/>
            </p:custDataLst>
          </p:nvPr>
        </p:nvSpPr>
        <p:spPr bwMode="auto">
          <a:xfrm>
            <a:off x="1644650" y="1524635"/>
            <a:ext cx="1958975" cy="4076700"/>
          </a:xfrm>
          <a:custGeom>
            <a:avLst/>
            <a:gdLst>
              <a:gd name="T0" fmla="*/ 3406 w 3859"/>
              <a:gd name="T1" fmla="*/ 0 h 8025"/>
              <a:gd name="T2" fmla="*/ 2904 w 3859"/>
              <a:gd name="T3" fmla="*/ 0 h 8025"/>
              <a:gd name="T4" fmla="*/ 2702 w 3859"/>
              <a:gd name="T5" fmla="*/ 0 h 8025"/>
              <a:gd name="T6" fmla="*/ 1025 w 3859"/>
              <a:gd name="T7" fmla="*/ 1 h 8025"/>
              <a:gd name="T8" fmla="*/ 451 w 3859"/>
              <a:gd name="T9" fmla="*/ 1 h 8025"/>
              <a:gd name="T10" fmla="*/ 0 w 3859"/>
              <a:gd name="T11" fmla="*/ 446 h 8025"/>
              <a:gd name="T12" fmla="*/ 1 w 3859"/>
              <a:gd name="T13" fmla="*/ 7580 h 8025"/>
              <a:gd name="T14" fmla="*/ 453 w 3859"/>
              <a:gd name="T15" fmla="*/ 8025 h 8025"/>
              <a:gd name="T16" fmla="*/ 3408 w 3859"/>
              <a:gd name="T17" fmla="*/ 8023 h 8025"/>
              <a:gd name="T18" fmla="*/ 3859 w 3859"/>
              <a:gd name="T19" fmla="*/ 7578 h 8025"/>
              <a:gd name="T20" fmla="*/ 3858 w 3859"/>
              <a:gd name="T21" fmla="*/ 444 h 8025"/>
              <a:gd name="T22" fmla="*/ 3406 w 3859"/>
              <a:gd name="T23" fmla="*/ 0 h 8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9" h="8025">
                <a:moveTo>
                  <a:pt x="3406" y="0"/>
                </a:moveTo>
                <a:cubicBezTo>
                  <a:pt x="2904" y="0"/>
                  <a:pt x="2904" y="0"/>
                  <a:pt x="2904" y="0"/>
                </a:cubicBezTo>
                <a:cubicBezTo>
                  <a:pt x="2702" y="0"/>
                  <a:pt x="2702" y="0"/>
                  <a:pt x="2702" y="0"/>
                </a:cubicBezTo>
                <a:cubicBezTo>
                  <a:pt x="2625" y="0"/>
                  <a:pt x="1102" y="1"/>
                  <a:pt x="1025" y="1"/>
                </a:cubicBezTo>
                <a:cubicBezTo>
                  <a:pt x="451" y="1"/>
                  <a:pt x="451" y="1"/>
                  <a:pt x="451" y="1"/>
                </a:cubicBezTo>
                <a:cubicBezTo>
                  <a:pt x="202" y="2"/>
                  <a:pt x="0" y="201"/>
                  <a:pt x="0" y="446"/>
                </a:cubicBezTo>
                <a:cubicBezTo>
                  <a:pt x="1" y="7580"/>
                  <a:pt x="1" y="7580"/>
                  <a:pt x="1" y="7580"/>
                </a:cubicBezTo>
                <a:cubicBezTo>
                  <a:pt x="1" y="7826"/>
                  <a:pt x="204" y="8025"/>
                  <a:pt x="453" y="8025"/>
                </a:cubicBezTo>
                <a:cubicBezTo>
                  <a:pt x="3408" y="8023"/>
                  <a:pt x="3408" y="8023"/>
                  <a:pt x="3408" y="8023"/>
                </a:cubicBezTo>
                <a:cubicBezTo>
                  <a:pt x="3657" y="8023"/>
                  <a:pt x="3859" y="7824"/>
                  <a:pt x="3859" y="7578"/>
                </a:cubicBezTo>
                <a:cubicBezTo>
                  <a:pt x="3858" y="444"/>
                  <a:pt x="3858" y="444"/>
                  <a:pt x="3858" y="444"/>
                </a:cubicBezTo>
                <a:cubicBezTo>
                  <a:pt x="3858" y="199"/>
                  <a:pt x="3655" y="0"/>
                  <a:pt x="34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5" name="Freeform 848"/>
          <p:cNvSpPr/>
          <p:nvPr userDrawn="1">
            <p:custDataLst>
              <p:tags r:id="rId35"/>
            </p:custDataLst>
          </p:nvPr>
        </p:nvSpPr>
        <p:spPr bwMode="auto">
          <a:xfrm>
            <a:off x="2602230" y="5413375"/>
            <a:ext cx="57785" cy="56515"/>
          </a:xfrm>
          <a:custGeom>
            <a:avLst/>
            <a:gdLst>
              <a:gd name="T0" fmla="*/ 57 w 114"/>
              <a:gd name="T1" fmla="*/ 0 h 112"/>
              <a:gd name="T2" fmla="*/ 0 w 114"/>
              <a:gd name="T3" fmla="*/ 56 h 112"/>
              <a:gd name="T4" fmla="*/ 56 w 114"/>
              <a:gd name="T5" fmla="*/ 112 h 112"/>
              <a:gd name="T6" fmla="*/ 114 w 114"/>
              <a:gd name="T7" fmla="*/ 57 h 112"/>
              <a:gd name="T8" fmla="*/ 57 w 114"/>
              <a:gd name="T9" fmla="*/ 0 h 112"/>
            </a:gdLst>
            <a:ahLst/>
            <a:cxnLst>
              <a:cxn ang="0">
                <a:pos x="T0" y="T1"/>
              </a:cxn>
              <a:cxn ang="0">
                <a:pos x="T2" y="T3"/>
              </a:cxn>
              <a:cxn ang="0">
                <a:pos x="T4" y="T5"/>
              </a:cxn>
              <a:cxn ang="0">
                <a:pos x="T6" y="T7"/>
              </a:cxn>
              <a:cxn ang="0">
                <a:pos x="T8" y="T9"/>
              </a:cxn>
            </a:cxnLst>
            <a:rect l="0" t="0" r="r" b="b"/>
            <a:pathLst>
              <a:path w="114" h="112">
                <a:moveTo>
                  <a:pt x="57" y="0"/>
                </a:moveTo>
                <a:cubicBezTo>
                  <a:pt x="26" y="0"/>
                  <a:pt x="0" y="25"/>
                  <a:pt x="0" y="56"/>
                </a:cubicBezTo>
                <a:cubicBezTo>
                  <a:pt x="0" y="87"/>
                  <a:pt x="25" y="112"/>
                  <a:pt x="56" y="112"/>
                </a:cubicBezTo>
                <a:cubicBezTo>
                  <a:pt x="88" y="112"/>
                  <a:pt x="113" y="87"/>
                  <a:pt x="114" y="57"/>
                </a:cubicBezTo>
                <a:cubicBezTo>
                  <a:pt x="114" y="26"/>
                  <a:pt x="89" y="1"/>
                  <a:pt x="57"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6" name="Freeform 849"/>
          <p:cNvSpPr/>
          <p:nvPr userDrawn="1">
            <p:custDataLst>
              <p:tags r:id="rId36"/>
            </p:custDataLst>
          </p:nvPr>
        </p:nvSpPr>
        <p:spPr bwMode="auto">
          <a:xfrm>
            <a:off x="2440940" y="5411470"/>
            <a:ext cx="57785" cy="57785"/>
          </a:xfrm>
          <a:custGeom>
            <a:avLst/>
            <a:gdLst>
              <a:gd name="T0" fmla="*/ 58 w 114"/>
              <a:gd name="T1" fmla="*/ 1 h 113"/>
              <a:gd name="T2" fmla="*/ 0 w 114"/>
              <a:gd name="T3" fmla="*/ 56 h 113"/>
              <a:gd name="T4" fmla="*/ 57 w 114"/>
              <a:gd name="T5" fmla="*/ 112 h 113"/>
              <a:gd name="T6" fmla="*/ 114 w 114"/>
              <a:gd name="T7" fmla="*/ 57 h 113"/>
              <a:gd name="T8" fmla="*/ 58 w 114"/>
              <a:gd name="T9" fmla="*/ 1 h 113"/>
            </a:gdLst>
            <a:ahLst/>
            <a:cxnLst>
              <a:cxn ang="0">
                <a:pos x="T0" y="T1"/>
              </a:cxn>
              <a:cxn ang="0">
                <a:pos x="T2" y="T3"/>
              </a:cxn>
              <a:cxn ang="0">
                <a:pos x="T4" y="T5"/>
              </a:cxn>
              <a:cxn ang="0">
                <a:pos x="T6" y="T7"/>
              </a:cxn>
              <a:cxn ang="0">
                <a:pos x="T8" y="T9"/>
              </a:cxn>
            </a:cxnLst>
            <a:rect l="0" t="0" r="r" b="b"/>
            <a:pathLst>
              <a:path w="114" h="113">
                <a:moveTo>
                  <a:pt x="58" y="1"/>
                </a:moveTo>
                <a:cubicBezTo>
                  <a:pt x="26" y="0"/>
                  <a:pt x="1" y="25"/>
                  <a:pt x="0" y="56"/>
                </a:cubicBezTo>
                <a:cubicBezTo>
                  <a:pt x="0" y="87"/>
                  <a:pt x="25" y="112"/>
                  <a:pt x="57" y="112"/>
                </a:cubicBezTo>
                <a:cubicBezTo>
                  <a:pt x="88" y="113"/>
                  <a:pt x="114" y="88"/>
                  <a:pt x="114" y="57"/>
                </a:cubicBezTo>
                <a:cubicBezTo>
                  <a:pt x="114" y="26"/>
                  <a:pt x="89" y="1"/>
                  <a:pt x="58" y="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8" name="圆角矩形 47"/>
          <p:cNvSpPr/>
          <p:nvPr userDrawn="1">
            <p:custDataLst>
              <p:tags r:id="rId37"/>
            </p:custDataLst>
          </p:nvPr>
        </p:nvSpPr>
        <p:spPr>
          <a:xfrm>
            <a:off x="1762125" y="1656080"/>
            <a:ext cx="1701165" cy="78486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圆角矩形 48"/>
          <p:cNvSpPr/>
          <p:nvPr userDrawn="1">
            <p:custDataLst>
              <p:tags r:id="rId38"/>
            </p:custDataLst>
          </p:nvPr>
        </p:nvSpPr>
        <p:spPr>
          <a:xfrm>
            <a:off x="1762125" y="2536825"/>
            <a:ext cx="1701165" cy="31559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圆角矩形 49"/>
          <p:cNvSpPr/>
          <p:nvPr userDrawn="1">
            <p:custDataLst>
              <p:tags r:id="rId39"/>
            </p:custDataLst>
          </p:nvPr>
        </p:nvSpPr>
        <p:spPr>
          <a:xfrm>
            <a:off x="1762125" y="2948305"/>
            <a:ext cx="1701165" cy="59626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圆角矩形 50"/>
          <p:cNvSpPr/>
          <p:nvPr userDrawn="1">
            <p:custDataLst>
              <p:tags r:id="rId40"/>
            </p:custDataLst>
          </p:nvPr>
        </p:nvSpPr>
        <p:spPr>
          <a:xfrm>
            <a:off x="1762125" y="3640455"/>
            <a:ext cx="1701165" cy="183007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2" name="Freeform 850"/>
          <p:cNvSpPr/>
          <p:nvPr userDrawn="1">
            <p:custDataLst>
              <p:tags r:id="rId41"/>
            </p:custDataLst>
          </p:nvPr>
        </p:nvSpPr>
        <p:spPr bwMode="auto">
          <a:xfrm>
            <a:off x="3060700" y="4390390"/>
            <a:ext cx="864870" cy="111760"/>
          </a:xfrm>
          <a:custGeom>
            <a:avLst/>
            <a:gdLst>
              <a:gd name="T0" fmla="*/ 1685 w 1704"/>
              <a:gd name="T1" fmla="*/ 0 h 220"/>
              <a:gd name="T2" fmla="*/ 18 w 1704"/>
              <a:gd name="T3" fmla="*/ 0 h 220"/>
              <a:gd name="T4" fmla="*/ 0 w 1704"/>
              <a:gd name="T5" fmla="*/ 19 h 220"/>
              <a:gd name="T6" fmla="*/ 0 w 1704"/>
              <a:gd name="T7" fmla="*/ 201 h 220"/>
              <a:gd name="T8" fmla="*/ 18 w 1704"/>
              <a:gd name="T9" fmla="*/ 220 h 220"/>
              <a:gd name="T10" fmla="*/ 1685 w 1704"/>
              <a:gd name="T11" fmla="*/ 220 h 220"/>
              <a:gd name="T12" fmla="*/ 1704 w 1704"/>
              <a:gd name="T13" fmla="*/ 201 h 220"/>
              <a:gd name="T14" fmla="*/ 1704 w 1704"/>
              <a:gd name="T15" fmla="*/ 19 h 220"/>
              <a:gd name="T16" fmla="*/ 1685 w 1704"/>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4" h="220">
                <a:moveTo>
                  <a:pt x="1685" y="0"/>
                </a:moveTo>
                <a:cubicBezTo>
                  <a:pt x="18" y="0"/>
                  <a:pt x="18" y="0"/>
                  <a:pt x="18" y="0"/>
                </a:cubicBezTo>
                <a:cubicBezTo>
                  <a:pt x="8" y="0"/>
                  <a:pt x="0" y="8"/>
                  <a:pt x="0" y="19"/>
                </a:cubicBezTo>
                <a:cubicBezTo>
                  <a:pt x="0" y="201"/>
                  <a:pt x="0" y="201"/>
                  <a:pt x="0" y="201"/>
                </a:cubicBezTo>
                <a:cubicBezTo>
                  <a:pt x="0" y="211"/>
                  <a:pt x="8" y="220"/>
                  <a:pt x="18" y="220"/>
                </a:cubicBezTo>
                <a:cubicBezTo>
                  <a:pt x="1685" y="220"/>
                  <a:pt x="1685" y="220"/>
                  <a:pt x="1685" y="220"/>
                </a:cubicBezTo>
                <a:cubicBezTo>
                  <a:pt x="1695" y="220"/>
                  <a:pt x="1704" y="211"/>
                  <a:pt x="1704" y="201"/>
                </a:cubicBezTo>
                <a:cubicBezTo>
                  <a:pt x="1704" y="19"/>
                  <a:pt x="1704" y="19"/>
                  <a:pt x="1704" y="19"/>
                </a:cubicBezTo>
                <a:cubicBezTo>
                  <a:pt x="1704" y="8"/>
                  <a:pt x="1695" y="0"/>
                  <a:pt x="168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3" name="Freeform 851"/>
          <p:cNvSpPr/>
          <p:nvPr userDrawn="1">
            <p:custDataLst>
              <p:tags r:id="rId42"/>
            </p:custDataLst>
          </p:nvPr>
        </p:nvSpPr>
        <p:spPr bwMode="auto">
          <a:xfrm>
            <a:off x="3061970" y="4500245"/>
            <a:ext cx="272415" cy="1299845"/>
          </a:xfrm>
          <a:custGeom>
            <a:avLst/>
            <a:gdLst>
              <a:gd name="T0" fmla="*/ 0 w 264"/>
              <a:gd name="T1" fmla="*/ 1258 h 1258"/>
              <a:gd name="T2" fmla="*/ 32 w 264"/>
              <a:gd name="T3" fmla="*/ 1256 h 1258"/>
              <a:gd name="T4" fmla="*/ 264 w 264"/>
              <a:gd name="T5" fmla="*/ 5 h 1258"/>
              <a:gd name="T6" fmla="*/ 156 w 264"/>
              <a:gd name="T7" fmla="*/ 0 h 1258"/>
              <a:gd name="T8" fmla="*/ 0 w 264"/>
              <a:gd name="T9" fmla="*/ 1258 h 1258"/>
            </a:gdLst>
            <a:ahLst/>
            <a:cxnLst>
              <a:cxn ang="0">
                <a:pos x="T0" y="T1"/>
              </a:cxn>
              <a:cxn ang="0">
                <a:pos x="T2" y="T3"/>
              </a:cxn>
              <a:cxn ang="0">
                <a:pos x="T4" y="T5"/>
              </a:cxn>
              <a:cxn ang="0">
                <a:pos x="T6" y="T7"/>
              </a:cxn>
              <a:cxn ang="0">
                <a:pos x="T8" y="T9"/>
              </a:cxn>
            </a:cxnLst>
            <a:rect l="0" t="0" r="r" b="b"/>
            <a:pathLst>
              <a:path w="264" h="1258">
                <a:moveTo>
                  <a:pt x="0" y="1258"/>
                </a:moveTo>
                <a:lnTo>
                  <a:pt x="32" y="1256"/>
                </a:lnTo>
                <a:lnTo>
                  <a:pt x="264" y="5"/>
                </a:lnTo>
                <a:lnTo>
                  <a:pt x="156" y="0"/>
                </a:lnTo>
                <a:lnTo>
                  <a:pt x="0" y="125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4" name="Freeform 852"/>
          <p:cNvSpPr/>
          <p:nvPr userDrawn="1">
            <p:custDataLst>
              <p:tags r:id="rId43"/>
            </p:custDataLst>
          </p:nvPr>
        </p:nvSpPr>
        <p:spPr bwMode="auto">
          <a:xfrm>
            <a:off x="3667125" y="4503420"/>
            <a:ext cx="272415" cy="1299845"/>
          </a:xfrm>
          <a:custGeom>
            <a:avLst/>
            <a:gdLst>
              <a:gd name="T0" fmla="*/ 0 w 264"/>
              <a:gd name="T1" fmla="*/ 2 h 1258"/>
              <a:gd name="T2" fmla="*/ 236 w 264"/>
              <a:gd name="T3" fmla="*/ 1258 h 1258"/>
              <a:gd name="T4" fmla="*/ 264 w 264"/>
              <a:gd name="T5" fmla="*/ 1255 h 1258"/>
              <a:gd name="T6" fmla="*/ 95 w 264"/>
              <a:gd name="T7" fmla="*/ 0 h 1258"/>
              <a:gd name="T8" fmla="*/ 0 w 264"/>
              <a:gd name="T9" fmla="*/ 2 h 1258"/>
            </a:gdLst>
            <a:ahLst/>
            <a:cxnLst>
              <a:cxn ang="0">
                <a:pos x="T0" y="T1"/>
              </a:cxn>
              <a:cxn ang="0">
                <a:pos x="T2" y="T3"/>
              </a:cxn>
              <a:cxn ang="0">
                <a:pos x="T4" y="T5"/>
              </a:cxn>
              <a:cxn ang="0">
                <a:pos x="T6" y="T7"/>
              </a:cxn>
              <a:cxn ang="0">
                <a:pos x="T8" y="T9"/>
              </a:cxn>
            </a:cxnLst>
            <a:rect l="0" t="0" r="r" b="b"/>
            <a:pathLst>
              <a:path w="264" h="1258">
                <a:moveTo>
                  <a:pt x="0" y="2"/>
                </a:moveTo>
                <a:lnTo>
                  <a:pt x="236" y="1258"/>
                </a:lnTo>
                <a:lnTo>
                  <a:pt x="264" y="1255"/>
                </a:lnTo>
                <a:lnTo>
                  <a:pt x="95" y="0"/>
                </a:lnTo>
                <a:lnTo>
                  <a:pt x="0" y="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5" name="Freeform 853"/>
          <p:cNvSpPr/>
          <p:nvPr userDrawn="1">
            <p:custDataLst>
              <p:tags r:id="rId44"/>
            </p:custDataLst>
          </p:nvPr>
        </p:nvSpPr>
        <p:spPr bwMode="auto">
          <a:xfrm>
            <a:off x="869950" y="4415155"/>
            <a:ext cx="1207770" cy="1354455"/>
          </a:xfrm>
          <a:custGeom>
            <a:avLst/>
            <a:gdLst>
              <a:gd name="T0" fmla="*/ 75 w 1169"/>
              <a:gd name="T1" fmla="*/ 0 h 1311"/>
              <a:gd name="T2" fmla="*/ 0 w 1169"/>
              <a:gd name="T3" fmla="*/ 1311 h 1311"/>
              <a:gd name="T4" fmla="*/ 1169 w 1169"/>
              <a:gd name="T5" fmla="*/ 1240 h 1311"/>
              <a:gd name="T6" fmla="*/ 1082 w 1169"/>
              <a:gd name="T7" fmla="*/ 6 h 1311"/>
              <a:gd name="T8" fmla="*/ 75 w 1169"/>
              <a:gd name="T9" fmla="*/ 0 h 1311"/>
            </a:gdLst>
            <a:ahLst/>
            <a:cxnLst>
              <a:cxn ang="0">
                <a:pos x="T0" y="T1"/>
              </a:cxn>
              <a:cxn ang="0">
                <a:pos x="T2" y="T3"/>
              </a:cxn>
              <a:cxn ang="0">
                <a:pos x="T4" y="T5"/>
              </a:cxn>
              <a:cxn ang="0">
                <a:pos x="T6" y="T7"/>
              </a:cxn>
              <a:cxn ang="0">
                <a:pos x="T8" y="T9"/>
              </a:cxn>
            </a:cxnLst>
            <a:rect l="0" t="0" r="r" b="b"/>
            <a:pathLst>
              <a:path w="1169" h="1311">
                <a:moveTo>
                  <a:pt x="75" y="0"/>
                </a:moveTo>
                <a:lnTo>
                  <a:pt x="0" y="1311"/>
                </a:lnTo>
                <a:lnTo>
                  <a:pt x="1169" y="1240"/>
                </a:lnTo>
                <a:lnTo>
                  <a:pt x="1082" y="6"/>
                </a:lnTo>
                <a:lnTo>
                  <a:pt x="7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6" name="Freeform 854"/>
          <p:cNvSpPr/>
          <p:nvPr userDrawn="1">
            <p:custDataLst>
              <p:tags r:id="rId45"/>
            </p:custDataLst>
          </p:nvPr>
        </p:nvSpPr>
        <p:spPr bwMode="auto">
          <a:xfrm>
            <a:off x="667385" y="4377055"/>
            <a:ext cx="280035" cy="1392555"/>
          </a:xfrm>
          <a:custGeom>
            <a:avLst/>
            <a:gdLst>
              <a:gd name="T0" fmla="*/ 0 w 271"/>
              <a:gd name="T1" fmla="*/ 1198 h 1348"/>
              <a:gd name="T2" fmla="*/ 196 w 271"/>
              <a:gd name="T3" fmla="*/ 1348 h 1348"/>
              <a:gd name="T4" fmla="*/ 271 w 271"/>
              <a:gd name="T5" fmla="*/ 37 h 1348"/>
              <a:gd name="T6" fmla="*/ 132 w 271"/>
              <a:gd name="T7" fmla="*/ 0 h 1348"/>
              <a:gd name="T8" fmla="*/ 0 w 271"/>
              <a:gd name="T9" fmla="*/ 1198 h 1348"/>
            </a:gdLst>
            <a:ahLst/>
            <a:cxnLst>
              <a:cxn ang="0">
                <a:pos x="T0" y="T1"/>
              </a:cxn>
              <a:cxn ang="0">
                <a:pos x="T2" y="T3"/>
              </a:cxn>
              <a:cxn ang="0">
                <a:pos x="T4" y="T5"/>
              </a:cxn>
              <a:cxn ang="0">
                <a:pos x="T6" y="T7"/>
              </a:cxn>
              <a:cxn ang="0">
                <a:pos x="T8" y="T9"/>
              </a:cxn>
            </a:cxnLst>
            <a:rect l="0" t="0" r="r" b="b"/>
            <a:pathLst>
              <a:path w="271" h="1348">
                <a:moveTo>
                  <a:pt x="0" y="1198"/>
                </a:moveTo>
                <a:lnTo>
                  <a:pt x="196" y="1348"/>
                </a:lnTo>
                <a:lnTo>
                  <a:pt x="271" y="37"/>
                </a:lnTo>
                <a:lnTo>
                  <a:pt x="132" y="0"/>
                </a:lnTo>
                <a:lnTo>
                  <a:pt x="0" y="1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7" name="Freeform 855"/>
          <p:cNvSpPr/>
          <p:nvPr userDrawn="1">
            <p:custDataLst>
              <p:tags r:id="rId46"/>
            </p:custDataLst>
          </p:nvPr>
        </p:nvSpPr>
        <p:spPr bwMode="auto">
          <a:xfrm>
            <a:off x="803910" y="4373880"/>
            <a:ext cx="1178560" cy="41275"/>
          </a:xfrm>
          <a:custGeom>
            <a:avLst/>
            <a:gdLst>
              <a:gd name="T0" fmla="*/ 0 w 1141"/>
              <a:gd name="T1" fmla="*/ 3 h 40"/>
              <a:gd name="T2" fmla="*/ 139 w 1141"/>
              <a:gd name="T3" fmla="*/ 40 h 40"/>
              <a:gd name="T4" fmla="*/ 1141 w 1141"/>
              <a:gd name="T5" fmla="*/ 35 h 40"/>
              <a:gd name="T6" fmla="*/ 911 w 1141"/>
              <a:gd name="T7" fmla="*/ 0 h 40"/>
              <a:gd name="T8" fmla="*/ 0 w 1141"/>
              <a:gd name="T9" fmla="*/ 3 h 40"/>
            </a:gdLst>
            <a:ahLst/>
            <a:cxnLst>
              <a:cxn ang="0">
                <a:pos x="T0" y="T1"/>
              </a:cxn>
              <a:cxn ang="0">
                <a:pos x="T2" y="T3"/>
              </a:cxn>
              <a:cxn ang="0">
                <a:pos x="T4" y="T5"/>
              </a:cxn>
              <a:cxn ang="0">
                <a:pos x="T6" y="T7"/>
              </a:cxn>
              <a:cxn ang="0">
                <a:pos x="T8" y="T9"/>
              </a:cxn>
            </a:cxnLst>
            <a:rect l="0" t="0" r="r" b="b"/>
            <a:pathLst>
              <a:path w="1141" h="40">
                <a:moveTo>
                  <a:pt x="0" y="3"/>
                </a:moveTo>
                <a:lnTo>
                  <a:pt x="139" y="40"/>
                </a:lnTo>
                <a:lnTo>
                  <a:pt x="1141" y="35"/>
                </a:lnTo>
                <a:lnTo>
                  <a:pt x="911" y="0"/>
                </a:lnTo>
                <a:lnTo>
                  <a:pt x="0" y="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8" name="Freeform 856"/>
          <p:cNvSpPr/>
          <p:nvPr userDrawn="1">
            <p:custDataLst>
              <p:tags r:id="rId47"/>
            </p:custDataLst>
          </p:nvPr>
        </p:nvSpPr>
        <p:spPr bwMode="auto">
          <a:xfrm>
            <a:off x="1208405" y="4003040"/>
            <a:ext cx="462915" cy="415290"/>
          </a:xfrm>
          <a:custGeom>
            <a:avLst/>
            <a:gdLst>
              <a:gd name="T0" fmla="*/ 382 w 913"/>
              <a:gd name="T1" fmla="*/ 46 h 817"/>
              <a:gd name="T2" fmla="*/ 0 w 913"/>
              <a:gd name="T3" fmla="*/ 817 h 817"/>
              <a:gd name="T4" fmla="*/ 231 w 913"/>
              <a:gd name="T5" fmla="*/ 813 h 817"/>
              <a:gd name="T6" fmla="*/ 361 w 913"/>
              <a:gd name="T7" fmla="*/ 212 h 817"/>
              <a:gd name="T8" fmla="*/ 582 w 913"/>
              <a:gd name="T9" fmla="*/ 814 h 817"/>
              <a:gd name="T10" fmla="*/ 913 w 913"/>
              <a:gd name="T11" fmla="*/ 812 h 817"/>
              <a:gd name="T12" fmla="*/ 382 w 913"/>
              <a:gd name="T13" fmla="*/ 46 h 817"/>
            </a:gdLst>
            <a:ahLst/>
            <a:cxnLst>
              <a:cxn ang="0">
                <a:pos x="T0" y="T1"/>
              </a:cxn>
              <a:cxn ang="0">
                <a:pos x="T2" y="T3"/>
              </a:cxn>
              <a:cxn ang="0">
                <a:pos x="T4" y="T5"/>
              </a:cxn>
              <a:cxn ang="0">
                <a:pos x="T6" y="T7"/>
              </a:cxn>
              <a:cxn ang="0">
                <a:pos x="T8" y="T9"/>
              </a:cxn>
              <a:cxn ang="0">
                <a:pos x="T10" y="T11"/>
              </a:cxn>
              <a:cxn ang="0">
                <a:pos x="T12" y="T13"/>
              </a:cxn>
            </a:cxnLst>
            <a:rect l="0" t="0" r="r" b="b"/>
            <a:pathLst>
              <a:path w="913" h="817">
                <a:moveTo>
                  <a:pt x="382" y="46"/>
                </a:moveTo>
                <a:cubicBezTo>
                  <a:pt x="59" y="92"/>
                  <a:pt x="0" y="817"/>
                  <a:pt x="0" y="817"/>
                </a:cubicBezTo>
                <a:cubicBezTo>
                  <a:pt x="231" y="813"/>
                  <a:pt x="231" y="813"/>
                  <a:pt x="231" y="813"/>
                </a:cubicBezTo>
                <a:cubicBezTo>
                  <a:pt x="231" y="813"/>
                  <a:pt x="205" y="328"/>
                  <a:pt x="361" y="212"/>
                </a:cubicBezTo>
                <a:cubicBezTo>
                  <a:pt x="517" y="97"/>
                  <a:pt x="582" y="814"/>
                  <a:pt x="582" y="814"/>
                </a:cubicBezTo>
                <a:cubicBezTo>
                  <a:pt x="913" y="812"/>
                  <a:pt x="913" y="812"/>
                  <a:pt x="913" y="812"/>
                </a:cubicBezTo>
                <a:cubicBezTo>
                  <a:pt x="913" y="812"/>
                  <a:pt x="706" y="0"/>
                  <a:pt x="382" y="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9" name="Freeform 857"/>
          <p:cNvSpPr/>
          <p:nvPr userDrawn="1">
            <p:custDataLst>
              <p:tags r:id="rId48"/>
            </p:custDataLst>
          </p:nvPr>
        </p:nvSpPr>
        <p:spPr bwMode="auto">
          <a:xfrm>
            <a:off x="1269365" y="4029075"/>
            <a:ext cx="308610" cy="388620"/>
          </a:xfrm>
          <a:custGeom>
            <a:avLst/>
            <a:gdLst>
              <a:gd name="T0" fmla="*/ 255 w 609"/>
              <a:gd name="T1" fmla="*/ 80 h 764"/>
              <a:gd name="T2" fmla="*/ 0 w 609"/>
              <a:gd name="T3" fmla="*/ 762 h 764"/>
              <a:gd name="T4" fmla="*/ 111 w 609"/>
              <a:gd name="T5" fmla="*/ 762 h 764"/>
              <a:gd name="T6" fmla="*/ 241 w 609"/>
              <a:gd name="T7" fmla="*/ 162 h 764"/>
              <a:gd name="T8" fmla="*/ 462 w 609"/>
              <a:gd name="T9" fmla="*/ 763 h 764"/>
              <a:gd name="T10" fmla="*/ 559 w 609"/>
              <a:gd name="T11" fmla="*/ 764 h 764"/>
              <a:gd name="T12" fmla="*/ 609 w 609"/>
              <a:gd name="T13" fmla="*/ 763 h 764"/>
              <a:gd name="T14" fmla="*/ 255 w 609"/>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764">
                <a:moveTo>
                  <a:pt x="255" y="80"/>
                </a:moveTo>
                <a:cubicBezTo>
                  <a:pt x="14" y="210"/>
                  <a:pt x="0" y="762"/>
                  <a:pt x="0" y="762"/>
                </a:cubicBezTo>
                <a:cubicBezTo>
                  <a:pt x="111" y="762"/>
                  <a:pt x="111" y="762"/>
                  <a:pt x="111" y="762"/>
                </a:cubicBezTo>
                <a:cubicBezTo>
                  <a:pt x="110" y="755"/>
                  <a:pt x="87" y="277"/>
                  <a:pt x="241" y="162"/>
                </a:cubicBezTo>
                <a:cubicBezTo>
                  <a:pt x="395" y="48"/>
                  <a:pt x="461" y="745"/>
                  <a:pt x="462" y="763"/>
                </a:cubicBezTo>
                <a:cubicBezTo>
                  <a:pt x="559" y="764"/>
                  <a:pt x="559" y="764"/>
                  <a:pt x="559" y="764"/>
                </a:cubicBezTo>
                <a:cubicBezTo>
                  <a:pt x="609" y="763"/>
                  <a:pt x="609" y="763"/>
                  <a:pt x="609" y="763"/>
                </a:cubicBezTo>
                <a:cubicBezTo>
                  <a:pt x="481" y="0"/>
                  <a:pt x="255" y="80"/>
                  <a:pt x="255" y="8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858"/>
          <p:cNvSpPr/>
          <p:nvPr userDrawn="1">
            <p:custDataLst>
              <p:tags r:id="rId49"/>
            </p:custDataLst>
          </p:nvPr>
        </p:nvSpPr>
        <p:spPr bwMode="auto">
          <a:xfrm>
            <a:off x="1061720" y="4619625"/>
            <a:ext cx="1388745" cy="1191260"/>
          </a:xfrm>
          <a:custGeom>
            <a:avLst/>
            <a:gdLst>
              <a:gd name="T0" fmla="*/ 165 w 1344"/>
              <a:gd name="T1" fmla="*/ 0 h 1153"/>
              <a:gd name="T2" fmla="*/ 0 w 1344"/>
              <a:gd name="T3" fmla="*/ 1085 h 1153"/>
              <a:gd name="T4" fmla="*/ 88 w 1344"/>
              <a:gd name="T5" fmla="*/ 1096 h 1153"/>
              <a:gd name="T6" fmla="*/ 1344 w 1344"/>
              <a:gd name="T7" fmla="*/ 1153 h 1153"/>
              <a:gd name="T8" fmla="*/ 1220 w 1344"/>
              <a:gd name="T9" fmla="*/ 36 h 1153"/>
              <a:gd name="T10" fmla="*/ 165 w 1344"/>
              <a:gd name="T11" fmla="*/ 0 h 1153"/>
            </a:gdLst>
            <a:ahLst/>
            <a:cxnLst>
              <a:cxn ang="0">
                <a:pos x="T0" y="T1"/>
              </a:cxn>
              <a:cxn ang="0">
                <a:pos x="T2" y="T3"/>
              </a:cxn>
              <a:cxn ang="0">
                <a:pos x="T4" y="T5"/>
              </a:cxn>
              <a:cxn ang="0">
                <a:pos x="T6" y="T7"/>
              </a:cxn>
              <a:cxn ang="0">
                <a:pos x="T8" y="T9"/>
              </a:cxn>
              <a:cxn ang="0">
                <a:pos x="T10" y="T11"/>
              </a:cxn>
            </a:cxnLst>
            <a:rect l="0" t="0" r="r" b="b"/>
            <a:pathLst>
              <a:path w="1344" h="1153">
                <a:moveTo>
                  <a:pt x="165" y="0"/>
                </a:moveTo>
                <a:lnTo>
                  <a:pt x="0" y="1085"/>
                </a:lnTo>
                <a:lnTo>
                  <a:pt x="88" y="1096"/>
                </a:lnTo>
                <a:lnTo>
                  <a:pt x="1344" y="1153"/>
                </a:lnTo>
                <a:lnTo>
                  <a:pt x="1220" y="36"/>
                </a:lnTo>
                <a:lnTo>
                  <a:pt x="165"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1" name="Freeform 859"/>
          <p:cNvSpPr/>
          <p:nvPr userDrawn="1">
            <p:custDataLst>
              <p:tags r:id="rId50"/>
            </p:custDataLst>
          </p:nvPr>
        </p:nvSpPr>
        <p:spPr bwMode="auto">
          <a:xfrm>
            <a:off x="2322195" y="4619625"/>
            <a:ext cx="417195" cy="1192530"/>
          </a:xfrm>
          <a:custGeom>
            <a:avLst/>
            <a:gdLst>
              <a:gd name="T0" fmla="*/ 0 w 404"/>
              <a:gd name="T1" fmla="*/ 36 h 1154"/>
              <a:gd name="T2" fmla="*/ 124 w 404"/>
              <a:gd name="T3" fmla="*/ 1154 h 1154"/>
              <a:gd name="T4" fmla="*/ 404 w 404"/>
              <a:gd name="T5" fmla="*/ 1007 h 1154"/>
              <a:gd name="T6" fmla="*/ 174 w 404"/>
              <a:gd name="T7" fmla="*/ 0 h 1154"/>
              <a:gd name="T8" fmla="*/ 0 w 404"/>
              <a:gd name="T9" fmla="*/ 36 h 1154"/>
            </a:gdLst>
            <a:ahLst/>
            <a:cxnLst>
              <a:cxn ang="0">
                <a:pos x="T0" y="T1"/>
              </a:cxn>
              <a:cxn ang="0">
                <a:pos x="T2" y="T3"/>
              </a:cxn>
              <a:cxn ang="0">
                <a:pos x="T4" y="T5"/>
              </a:cxn>
              <a:cxn ang="0">
                <a:pos x="T6" y="T7"/>
              </a:cxn>
              <a:cxn ang="0">
                <a:pos x="T8" y="T9"/>
              </a:cxn>
            </a:cxnLst>
            <a:rect l="0" t="0" r="r" b="b"/>
            <a:pathLst>
              <a:path w="404" h="1154">
                <a:moveTo>
                  <a:pt x="0" y="36"/>
                </a:moveTo>
                <a:lnTo>
                  <a:pt x="124" y="1154"/>
                </a:lnTo>
                <a:lnTo>
                  <a:pt x="404" y="1007"/>
                </a:lnTo>
                <a:lnTo>
                  <a:pt x="174" y="0"/>
                </a:lnTo>
                <a:lnTo>
                  <a:pt x="0" y="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2" name="Freeform 860"/>
          <p:cNvSpPr/>
          <p:nvPr userDrawn="1">
            <p:custDataLst>
              <p:tags r:id="rId51"/>
            </p:custDataLst>
          </p:nvPr>
        </p:nvSpPr>
        <p:spPr bwMode="auto">
          <a:xfrm>
            <a:off x="1232535" y="4571365"/>
            <a:ext cx="1269365" cy="85725"/>
          </a:xfrm>
          <a:custGeom>
            <a:avLst/>
            <a:gdLst>
              <a:gd name="T0" fmla="*/ 0 w 1229"/>
              <a:gd name="T1" fmla="*/ 47 h 83"/>
              <a:gd name="T2" fmla="*/ 1055 w 1229"/>
              <a:gd name="T3" fmla="*/ 83 h 83"/>
              <a:gd name="T4" fmla="*/ 1229 w 1229"/>
              <a:gd name="T5" fmla="*/ 47 h 83"/>
              <a:gd name="T6" fmla="*/ 118 w 1229"/>
              <a:gd name="T7" fmla="*/ 0 h 83"/>
              <a:gd name="T8" fmla="*/ 0 w 1229"/>
              <a:gd name="T9" fmla="*/ 47 h 83"/>
            </a:gdLst>
            <a:ahLst/>
            <a:cxnLst>
              <a:cxn ang="0">
                <a:pos x="T0" y="T1"/>
              </a:cxn>
              <a:cxn ang="0">
                <a:pos x="T2" y="T3"/>
              </a:cxn>
              <a:cxn ang="0">
                <a:pos x="T4" y="T5"/>
              </a:cxn>
              <a:cxn ang="0">
                <a:pos x="T6" y="T7"/>
              </a:cxn>
              <a:cxn ang="0">
                <a:pos x="T8" y="T9"/>
              </a:cxn>
            </a:cxnLst>
            <a:rect l="0" t="0" r="r" b="b"/>
            <a:pathLst>
              <a:path w="1229" h="83">
                <a:moveTo>
                  <a:pt x="0" y="47"/>
                </a:moveTo>
                <a:lnTo>
                  <a:pt x="1055" y="83"/>
                </a:lnTo>
                <a:lnTo>
                  <a:pt x="1229" y="47"/>
                </a:lnTo>
                <a:lnTo>
                  <a:pt x="118" y="0"/>
                </a:lnTo>
                <a:lnTo>
                  <a:pt x="0" y="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3" name="Freeform 861"/>
          <p:cNvSpPr/>
          <p:nvPr userDrawn="1">
            <p:custDataLst>
              <p:tags r:id="rId52"/>
            </p:custDataLst>
          </p:nvPr>
        </p:nvSpPr>
        <p:spPr bwMode="auto">
          <a:xfrm>
            <a:off x="1616710" y="4262120"/>
            <a:ext cx="451485" cy="391795"/>
          </a:xfrm>
          <a:custGeom>
            <a:avLst/>
            <a:gdLst>
              <a:gd name="T0" fmla="*/ 452 w 889"/>
              <a:gd name="T1" fmla="*/ 16 h 771"/>
              <a:gd name="T2" fmla="*/ 0 w 889"/>
              <a:gd name="T3" fmla="*/ 749 h 771"/>
              <a:gd name="T4" fmla="*/ 216 w 889"/>
              <a:gd name="T5" fmla="*/ 762 h 771"/>
              <a:gd name="T6" fmla="*/ 493 w 889"/>
              <a:gd name="T7" fmla="*/ 169 h 771"/>
              <a:gd name="T8" fmla="*/ 622 w 889"/>
              <a:gd name="T9" fmla="*/ 741 h 771"/>
              <a:gd name="T10" fmla="*/ 889 w 889"/>
              <a:gd name="T11" fmla="*/ 771 h 771"/>
              <a:gd name="T12" fmla="*/ 452 w 889"/>
              <a:gd name="T13" fmla="*/ 16 h 771"/>
            </a:gdLst>
            <a:ahLst/>
            <a:cxnLst>
              <a:cxn ang="0">
                <a:pos x="T0" y="T1"/>
              </a:cxn>
              <a:cxn ang="0">
                <a:pos x="T2" y="T3"/>
              </a:cxn>
              <a:cxn ang="0">
                <a:pos x="T4" y="T5"/>
              </a:cxn>
              <a:cxn ang="0">
                <a:pos x="T6" y="T7"/>
              </a:cxn>
              <a:cxn ang="0">
                <a:pos x="T8" y="T9"/>
              </a:cxn>
              <a:cxn ang="0">
                <a:pos x="T10" y="T11"/>
              </a:cxn>
              <a:cxn ang="0">
                <a:pos x="T12" y="T13"/>
              </a:cxn>
            </a:cxnLst>
            <a:rect l="0" t="0" r="r" b="b"/>
            <a:pathLst>
              <a:path w="889" h="771">
                <a:moveTo>
                  <a:pt x="452" y="16"/>
                </a:moveTo>
                <a:cubicBezTo>
                  <a:pt x="49" y="0"/>
                  <a:pt x="0" y="749"/>
                  <a:pt x="0" y="749"/>
                </a:cubicBezTo>
                <a:cubicBezTo>
                  <a:pt x="216" y="762"/>
                  <a:pt x="216" y="762"/>
                  <a:pt x="216" y="762"/>
                </a:cubicBezTo>
                <a:cubicBezTo>
                  <a:pt x="293" y="418"/>
                  <a:pt x="355" y="137"/>
                  <a:pt x="493" y="169"/>
                </a:cubicBezTo>
                <a:cubicBezTo>
                  <a:pt x="631" y="202"/>
                  <a:pt x="622" y="741"/>
                  <a:pt x="622" y="741"/>
                </a:cubicBezTo>
                <a:cubicBezTo>
                  <a:pt x="889" y="771"/>
                  <a:pt x="889" y="771"/>
                  <a:pt x="889" y="771"/>
                </a:cubicBezTo>
                <a:cubicBezTo>
                  <a:pt x="889" y="771"/>
                  <a:pt x="855" y="33"/>
                  <a:pt x="452"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4" name="Freeform 862"/>
          <p:cNvSpPr/>
          <p:nvPr userDrawn="1">
            <p:custDataLst>
              <p:tags r:id="rId53"/>
            </p:custDataLst>
          </p:nvPr>
        </p:nvSpPr>
        <p:spPr bwMode="auto">
          <a:xfrm>
            <a:off x="1694180" y="4264660"/>
            <a:ext cx="300355" cy="380365"/>
          </a:xfrm>
          <a:custGeom>
            <a:avLst/>
            <a:gdLst>
              <a:gd name="T0" fmla="*/ 261 w 593"/>
              <a:gd name="T1" fmla="*/ 89 h 749"/>
              <a:gd name="T2" fmla="*/ 0 w 593"/>
              <a:gd name="T3" fmla="*/ 748 h 749"/>
              <a:gd name="T4" fmla="*/ 87 w 593"/>
              <a:gd name="T5" fmla="*/ 740 h 749"/>
              <a:gd name="T6" fmla="*/ 340 w 593"/>
              <a:gd name="T7" fmla="*/ 165 h 749"/>
              <a:gd name="T8" fmla="*/ 469 w 593"/>
              <a:gd name="T9" fmla="*/ 737 h 749"/>
              <a:gd name="T10" fmla="*/ 593 w 593"/>
              <a:gd name="T11" fmla="*/ 749 h 749"/>
              <a:gd name="T12" fmla="*/ 261 w 593"/>
              <a:gd name="T13" fmla="*/ 89 h 749"/>
            </a:gdLst>
            <a:ahLst/>
            <a:cxnLst>
              <a:cxn ang="0">
                <a:pos x="T0" y="T1"/>
              </a:cxn>
              <a:cxn ang="0">
                <a:pos x="T2" y="T3"/>
              </a:cxn>
              <a:cxn ang="0">
                <a:pos x="T4" y="T5"/>
              </a:cxn>
              <a:cxn ang="0">
                <a:pos x="T6" y="T7"/>
              </a:cxn>
              <a:cxn ang="0">
                <a:pos x="T8" y="T9"/>
              </a:cxn>
              <a:cxn ang="0">
                <a:pos x="T10" y="T11"/>
              </a:cxn>
              <a:cxn ang="0">
                <a:pos x="T12" y="T13"/>
              </a:cxn>
            </a:cxnLst>
            <a:rect l="0" t="0" r="r" b="b"/>
            <a:pathLst>
              <a:path w="593" h="749">
                <a:moveTo>
                  <a:pt x="261" y="89"/>
                </a:moveTo>
                <a:cubicBezTo>
                  <a:pt x="47" y="179"/>
                  <a:pt x="0" y="748"/>
                  <a:pt x="0" y="748"/>
                </a:cubicBezTo>
                <a:cubicBezTo>
                  <a:pt x="87" y="740"/>
                  <a:pt x="87" y="740"/>
                  <a:pt x="87" y="740"/>
                </a:cubicBezTo>
                <a:cubicBezTo>
                  <a:pt x="168" y="75"/>
                  <a:pt x="340" y="165"/>
                  <a:pt x="340" y="165"/>
                </a:cubicBezTo>
                <a:cubicBezTo>
                  <a:pt x="513" y="149"/>
                  <a:pt x="469" y="737"/>
                  <a:pt x="469" y="737"/>
                </a:cubicBezTo>
                <a:cubicBezTo>
                  <a:pt x="593" y="749"/>
                  <a:pt x="593" y="749"/>
                  <a:pt x="593" y="749"/>
                </a:cubicBezTo>
                <a:cubicBezTo>
                  <a:pt x="561" y="0"/>
                  <a:pt x="261" y="89"/>
                  <a:pt x="26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6" name="Freeform 863"/>
          <p:cNvSpPr/>
          <p:nvPr userDrawn="1">
            <p:custDataLst>
              <p:tags r:id="rId54"/>
            </p:custDataLst>
          </p:nvPr>
        </p:nvSpPr>
        <p:spPr bwMode="auto">
          <a:xfrm>
            <a:off x="3620770" y="3037205"/>
            <a:ext cx="715010" cy="698500"/>
          </a:xfrm>
          <a:custGeom>
            <a:avLst/>
            <a:gdLst>
              <a:gd name="T0" fmla="*/ 572 w 1408"/>
              <a:gd name="T1" fmla="*/ 793 h 1376"/>
              <a:gd name="T2" fmla="*/ 552 w 1408"/>
              <a:gd name="T3" fmla="*/ 632 h 1376"/>
              <a:gd name="T4" fmla="*/ 592 w 1408"/>
              <a:gd name="T5" fmla="*/ 504 h 1376"/>
              <a:gd name="T6" fmla="*/ 314 w 1408"/>
              <a:gd name="T7" fmla="*/ 127 h 1376"/>
              <a:gd name="T8" fmla="*/ 65 w 1408"/>
              <a:gd name="T9" fmla="*/ 107 h 1376"/>
              <a:gd name="T10" fmla="*/ 343 w 1408"/>
              <a:gd name="T11" fmla="*/ 1352 h 1376"/>
              <a:gd name="T12" fmla="*/ 1408 w 1408"/>
              <a:gd name="T13" fmla="*/ 685 h 1376"/>
              <a:gd name="T14" fmla="*/ 1239 w 1408"/>
              <a:gd name="T15" fmla="*/ 396 h 1376"/>
              <a:gd name="T16" fmla="*/ 572 w 1408"/>
              <a:gd name="T17" fmla="*/ 79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376">
                <a:moveTo>
                  <a:pt x="572" y="793"/>
                </a:moveTo>
                <a:cubicBezTo>
                  <a:pt x="552" y="632"/>
                  <a:pt x="552" y="632"/>
                  <a:pt x="552" y="632"/>
                </a:cubicBezTo>
                <a:cubicBezTo>
                  <a:pt x="552" y="632"/>
                  <a:pt x="572" y="573"/>
                  <a:pt x="592" y="504"/>
                </a:cubicBezTo>
                <a:cubicBezTo>
                  <a:pt x="612" y="436"/>
                  <a:pt x="418" y="254"/>
                  <a:pt x="314" y="127"/>
                </a:cubicBezTo>
                <a:cubicBezTo>
                  <a:pt x="209" y="0"/>
                  <a:pt x="65" y="107"/>
                  <a:pt x="65" y="107"/>
                </a:cubicBezTo>
                <a:cubicBezTo>
                  <a:pt x="0" y="622"/>
                  <a:pt x="304" y="1327"/>
                  <a:pt x="343" y="1352"/>
                </a:cubicBezTo>
                <a:cubicBezTo>
                  <a:pt x="383" y="1376"/>
                  <a:pt x="1408" y="685"/>
                  <a:pt x="1408" y="685"/>
                </a:cubicBezTo>
                <a:cubicBezTo>
                  <a:pt x="1239" y="396"/>
                  <a:pt x="1239" y="396"/>
                  <a:pt x="1239" y="396"/>
                </a:cubicBezTo>
                <a:lnTo>
                  <a:pt x="572" y="79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7" name="Freeform 864"/>
          <p:cNvSpPr/>
          <p:nvPr userDrawn="1">
            <p:custDataLst>
              <p:tags r:id="rId55"/>
            </p:custDataLst>
          </p:nvPr>
        </p:nvSpPr>
        <p:spPr bwMode="auto">
          <a:xfrm>
            <a:off x="3887470" y="3963670"/>
            <a:ext cx="782955" cy="1431290"/>
          </a:xfrm>
          <a:custGeom>
            <a:avLst/>
            <a:gdLst>
              <a:gd name="T0" fmla="*/ 0 w 1542"/>
              <a:gd name="T1" fmla="*/ 0 h 2817"/>
              <a:gd name="T2" fmla="*/ 736 w 1542"/>
              <a:gd name="T3" fmla="*/ 716 h 2817"/>
              <a:gd name="T4" fmla="*/ 766 w 1542"/>
              <a:gd name="T5" fmla="*/ 2817 h 2817"/>
              <a:gd name="T6" fmla="*/ 1542 w 1542"/>
              <a:gd name="T7" fmla="*/ 2803 h 2817"/>
              <a:gd name="T8" fmla="*/ 1430 w 1542"/>
              <a:gd name="T9" fmla="*/ 554 h 2817"/>
              <a:gd name="T10" fmla="*/ 0 w 1542"/>
              <a:gd name="T11" fmla="*/ 0 h 2817"/>
            </a:gdLst>
            <a:ahLst/>
            <a:cxnLst>
              <a:cxn ang="0">
                <a:pos x="T0" y="T1"/>
              </a:cxn>
              <a:cxn ang="0">
                <a:pos x="T2" y="T3"/>
              </a:cxn>
              <a:cxn ang="0">
                <a:pos x="T4" y="T5"/>
              </a:cxn>
              <a:cxn ang="0">
                <a:pos x="T6" y="T7"/>
              </a:cxn>
              <a:cxn ang="0">
                <a:pos x="T8" y="T9"/>
              </a:cxn>
              <a:cxn ang="0">
                <a:pos x="T10" y="T11"/>
              </a:cxn>
            </a:cxnLst>
            <a:rect l="0" t="0" r="r" b="b"/>
            <a:pathLst>
              <a:path w="1542" h="2817">
                <a:moveTo>
                  <a:pt x="0" y="0"/>
                </a:moveTo>
                <a:cubicBezTo>
                  <a:pt x="52" y="139"/>
                  <a:pt x="736" y="716"/>
                  <a:pt x="736" y="716"/>
                </a:cubicBezTo>
                <a:cubicBezTo>
                  <a:pt x="766" y="2817"/>
                  <a:pt x="766" y="2817"/>
                  <a:pt x="766" y="2817"/>
                </a:cubicBezTo>
                <a:cubicBezTo>
                  <a:pt x="1542" y="2803"/>
                  <a:pt x="1542" y="2803"/>
                  <a:pt x="1542" y="2803"/>
                </a:cubicBezTo>
                <a:cubicBezTo>
                  <a:pt x="1542" y="2803"/>
                  <a:pt x="1505" y="966"/>
                  <a:pt x="1430" y="554"/>
                </a:cubicBezTo>
                <a:cubicBezTo>
                  <a:pt x="1356" y="143"/>
                  <a:pt x="0" y="0"/>
                  <a:pt x="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8" name="Freeform 865"/>
          <p:cNvSpPr/>
          <p:nvPr userDrawn="1">
            <p:custDataLst>
              <p:tags r:id="rId56"/>
            </p:custDataLst>
          </p:nvPr>
        </p:nvSpPr>
        <p:spPr bwMode="auto">
          <a:xfrm>
            <a:off x="2538095" y="3976370"/>
            <a:ext cx="363855" cy="1840230"/>
          </a:xfrm>
          <a:custGeom>
            <a:avLst/>
            <a:gdLst>
              <a:gd name="T0" fmla="*/ 0 w 352"/>
              <a:gd name="T1" fmla="*/ 1777 h 1781"/>
              <a:gd name="T2" fmla="*/ 66 w 352"/>
              <a:gd name="T3" fmla="*/ 1781 h 1781"/>
              <a:gd name="T4" fmla="*/ 352 w 352"/>
              <a:gd name="T5" fmla="*/ 7 h 1781"/>
              <a:gd name="T6" fmla="*/ 293 w 352"/>
              <a:gd name="T7" fmla="*/ 0 h 1781"/>
              <a:gd name="T8" fmla="*/ 0 w 352"/>
              <a:gd name="T9" fmla="*/ 1777 h 1781"/>
            </a:gdLst>
            <a:ahLst/>
            <a:cxnLst>
              <a:cxn ang="0">
                <a:pos x="T0" y="T1"/>
              </a:cxn>
              <a:cxn ang="0">
                <a:pos x="T2" y="T3"/>
              </a:cxn>
              <a:cxn ang="0">
                <a:pos x="T4" y="T5"/>
              </a:cxn>
              <a:cxn ang="0">
                <a:pos x="T6" y="T7"/>
              </a:cxn>
              <a:cxn ang="0">
                <a:pos x="T8" y="T9"/>
              </a:cxn>
            </a:cxnLst>
            <a:rect l="0" t="0" r="r" b="b"/>
            <a:pathLst>
              <a:path w="352" h="1781">
                <a:moveTo>
                  <a:pt x="0" y="1777"/>
                </a:moveTo>
                <a:lnTo>
                  <a:pt x="66" y="1781"/>
                </a:lnTo>
                <a:lnTo>
                  <a:pt x="352" y="7"/>
                </a:lnTo>
                <a:lnTo>
                  <a:pt x="293" y="0"/>
                </a:lnTo>
                <a:lnTo>
                  <a:pt x="0" y="17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9" name="Freeform 866"/>
          <p:cNvSpPr/>
          <p:nvPr userDrawn="1">
            <p:custDataLst>
              <p:tags r:id="rId57"/>
            </p:custDataLst>
          </p:nvPr>
        </p:nvSpPr>
        <p:spPr bwMode="auto">
          <a:xfrm>
            <a:off x="4777105" y="3973195"/>
            <a:ext cx="393700" cy="1843405"/>
          </a:xfrm>
          <a:custGeom>
            <a:avLst/>
            <a:gdLst>
              <a:gd name="T0" fmla="*/ 0 w 381"/>
              <a:gd name="T1" fmla="*/ 0 h 1784"/>
              <a:gd name="T2" fmla="*/ 312 w 381"/>
              <a:gd name="T3" fmla="*/ 1784 h 1784"/>
              <a:gd name="T4" fmla="*/ 381 w 381"/>
              <a:gd name="T5" fmla="*/ 1784 h 1784"/>
              <a:gd name="T6" fmla="*/ 66 w 381"/>
              <a:gd name="T7" fmla="*/ 3 h 1784"/>
              <a:gd name="T8" fmla="*/ 0 w 381"/>
              <a:gd name="T9" fmla="*/ 0 h 1784"/>
            </a:gdLst>
            <a:ahLst/>
            <a:cxnLst>
              <a:cxn ang="0">
                <a:pos x="T0" y="T1"/>
              </a:cxn>
              <a:cxn ang="0">
                <a:pos x="T2" y="T3"/>
              </a:cxn>
              <a:cxn ang="0">
                <a:pos x="T4" y="T5"/>
              </a:cxn>
              <a:cxn ang="0">
                <a:pos x="T6" y="T7"/>
              </a:cxn>
              <a:cxn ang="0">
                <a:pos x="T8" y="T9"/>
              </a:cxn>
            </a:cxnLst>
            <a:rect l="0" t="0" r="r" b="b"/>
            <a:pathLst>
              <a:path w="381" h="1784">
                <a:moveTo>
                  <a:pt x="0" y="0"/>
                </a:moveTo>
                <a:lnTo>
                  <a:pt x="312" y="1784"/>
                </a:lnTo>
                <a:lnTo>
                  <a:pt x="381" y="1784"/>
                </a:lnTo>
                <a:lnTo>
                  <a:pt x="66" y="3"/>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0" name="Freeform 867"/>
          <p:cNvSpPr/>
          <p:nvPr userDrawn="1">
            <p:custDataLst>
              <p:tags r:id="rId58"/>
            </p:custDataLst>
          </p:nvPr>
        </p:nvSpPr>
        <p:spPr bwMode="auto">
          <a:xfrm>
            <a:off x="3653790" y="5467985"/>
            <a:ext cx="232410" cy="372745"/>
          </a:xfrm>
          <a:custGeom>
            <a:avLst/>
            <a:gdLst>
              <a:gd name="T0" fmla="*/ 271 w 458"/>
              <a:gd name="T1" fmla="*/ 24 h 735"/>
              <a:gd name="T2" fmla="*/ 94 w 458"/>
              <a:gd name="T3" fmla="*/ 78 h 735"/>
              <a:gd name="T4" fmla="*/ 0 w 458"/>
              <a:gd name="T5" fmla="*/ 225 h 735"/>
              <a:gd name="T6" fmla="*/ 55 w 458"/>
              <a:gd name="T7" fmla="*/ 299 h 735"/>
              <a:gd name="T8" fmla="*/ 164 w 458"/>
              <a:gd name="T9" fmla="*/ 230 h 735"/>
              <a:gd name="T10" fmla="*/ 159 w 458"/>
              <a:gd name="T11" fmla="*/ 353 h 735"/>
              <a:gd name="T12" fmla="*/ 199 w 458"/>
              <a:gd name="T13" fmla="*/ 573 h 735"/>
              <a:gd name="T14" fmla="*/ 408 w 458"/>
              <a:gd name="T15" fmla="*/ 730 h 735"/>
              <a:gd name="T16" fmla="*/ 428 w 458"/>
              <a:gd name="T17" fmla="*/ 514 h 735"/>
              <a:gd name="T18" fmla="*/ 271 w 458"/>
              <a:gd name="T19" fmla="*/ 2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35">
                <a:moveTo>
                  <a:pt x="271" y="24"/>
                </a:moveTo>
                <a:cubicBezTo>
                  <a:pt x="271" y="24"/>
                  <a:pt x="159" y="0"/>
                  <a:pt x="94" y="78"/>
                </a:cubicBezTo>
                <a:cubicBezTo>
                  <a:pt x="0" y="225"/>
                  <a:pt x="0" y="225"/>
                  <a:pt x="0" y="225"/>
                </a:cubicBezTo>
                <a:cubicBezTo>
                  <a:pt x="55" y="299"/>
                  <a:pt x="55" y="299"/>
                  <a:pt x="55" y="299"/>
                </a:cubicBezTo>
                <a:cubicBezTo>
                  <a:pt x="164" y="230"/>
                  <a:pt x="164" y="230"/>
                  <a:pt x="164" y="230"/>
                </a:cubicBezTo>
                <a:cubicBezTo>
                  <a:pt x="164" y="230"/>
                  <a:pt x="154" y="245"/>
                  <a:pt x="159" y="353"/>
                </a:cubicBezTo>
                <a:cubicBezTo>
                  <a:pt x="164" y="460"/>
                  <a:pt x="124" y="475"/>
                  <a:pt x="199" y="573"/>
                </a:cubicBezTo>
                <a:cubicBezTo>
                  <a:pt x="274" y="671"/>
                  <a:pt x="358" y="735"/>
                  <a:pt x="408" y="730"/>
                </a:cubicBezTo>
                <a:cubicBezTo>
                  <a:pt x="458" y="725"/>
                  <a:pt x="428" y="514"/>
                  <a:pt x="428" y="514"/>
                </a:cubicBezTo>
                <a:lnTo>
                  <a:pt x="271"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1" name="Freeform 868"/>
          <p:cNvSpPr/>
          <p:nvPr userDrawn="1">
            <p:custDataLst>
              <p:tags r:id="rId59"/>
            </p:custDataLst>
          </p:nvPr>
        </p:nvSpPr>
        <p:spPr bwMode="auto">
          <a:xfrm>
            <a:off x="4401820" y="5560060"/>
            <a:ext cx="323215" cy="268605"/>
          </a:xfrm>
          <a:custGeom>
            <a:avLst/>
            <a:gdLst>
              <a:gd name="T0" fmla="*/ 513 w 637"/>
              <a:gd name="T1" fmla="*/ 324 h 529"/>
              <a:gd name="T2" fmla="*/ 448 w 637"/>
              <a:gd name="T3" fmla="*/ 289 h 529"/>
              <a:gd name="T4" fmla="*/ 130 w 637"/>
              <a:gd name="T5" fmla="*/ 0 h 529"/>
              <a:gd name="T6" fmla="*/ 0 w 637"/>
              <a:gd name="T7" fmla="*/ 103 h 529"/>
              <a:gd name="T8" fmla="*/ 40 w 637"/>
              <a:gd name="T9" fmla="*/ 265 h 529"/>
              <a:gd name="T10" fmla="*/ 55 w 637"/>
              <a:gd name="T11" fmla="*/ 451 h 529"/>
              <a:gd name="T12" fmla="*/ 165 w 637"/>
              <a:gd name="T13" fmla="*/ 456 h 529"/>
              <a:gd name="T14" fmla="*/ 170 w 637"/>
              <a:gd name="T15" fmla="*/ 294 h 529"/>
              <a:gd name="T16" fmla="*/ 229 w 637"/>
              <a:gd name="T17" fmla="*/ 348 h 529"/>
              <a:gd name="T18" fmla="*/ 314 w 637"/>
              <a:gd name="T19" fmla="*/ 505 h 529"/>
              <a:gd name="T20" fmla="*/ 612 w 637"/>
              <a:gd name="T21" fmla="*/ 505 h 529"/>
              <a:gd name="T22" fmla="*/ 513 w 637"/>
              <a:gd name="T23" fmla="*/ 3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529">
                <a:moveTo>
                  <a:pt x="513" y="324"/>
                </a:moveTo>
                <a:cubicBezTo>
                  <a:pt x="448" y="289"/>
                  <a:pt x="448" y="289"/>
                  <a:pt x="448" y="289"/>
                </a:cubicBezTo>
                <a:cubicBezTo>
                  <a:pt x="130" y="0"/>
                  <a:pt x="130" y="0"/>
                  <a:pt x="130" y="0"/>
                </a:cubicBezTo>
                <a:cubicBezTo>
                  <a:pt x="130" y="0"/>
                  <a:pt x="0" y="15"/>
                  <a:pt x="0" y="103"/>
                </a:cubicBezTo>
                <a:cubicBezTo>
                  <a:pt x="0" y="191"/>
                  <a:pt x="40" y="167"/>
                  <a:pt x="40" y="265"/>
                </a:cubicBezTo>
                <a:cubicBezTo>
                  <a:pt x="40" y="363"/>
                  <a:pt x="55" y="451"/>
                  <a:pt x="55" y="451"/>
                </a:cubicBezTo>
                <a:cubicBezTo>
                  <a:pt x="165" y="456"/>
                  <a:pt x="165" y="456"/>
                  <a:pt x="165" y="456"/>
                </a:cubicBezTo>
                <a:cubicBezTo>
                  <a:pt x="170" y="294"/>
                  <a:pt x="170" y="294"/>
                  <a:pt x="170" y="294"/>
                </a:cubicBezTo>
                <a:cubicBezTo>
                  <a:pt x="170" y="294"/>
                  <a:pt x="204" y="299"/>
                  <a:pt x="229" y="348"/>
                </a:cubicBezTo>
                <a:cubicBezTo>
                  <a:pt x="254" y="397"/>
                  <a:pt x="269" y="480"/>
                  <a:pt x="314" y="505"/>
                </a:cubicBezTo>
                <a:cubicBezTo>
                  <a:pt x="359" y="529"/>
                  <a:pt x="612" y="505"/>
                  <a:pt x="612" y="505"/>
                </a:cubicBezTo>
                <a:cubicBezTo>
                  <a:pt x="612" y="505"/>
                  <a:pt x="637" y="382"/>
                  <a:pt x="513" y="32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3" name="Freeform 869"/>
          <p:cNvSpPr/>
          <p:nvPr userDrawn="1">
            <p:custDataLst>
              <p:tags r:id="rId60"/>
            </p:custDataLst>
          </p:nvPr>
        </p:nvSpPr>
        <p:spPr bwMode="auto">
          <a:xfrm>
            <a:off x="4776470" y="4475480"/>
            <a:ext cx="455295" cy="988695"/>
          </a:xfrm>
          <a:custGeom>
            <a:avLst/>
            <a:gdLst>
              <a:gd name="T0" fmla="*/ 157 w 896"/>
              <a:gd name="T1" fmla="*/ 0 h 1947"/>
              <a:gd name="T2" fmla="*/ 627 w 896"/>
              <a:gd name="T3" fmla="*/ 1947 h 1947"/>
              <a:gd name="T4" fmla="*/ 881 w 896"/>
              <a:gd name="T5" fmla="*/ 1947 h 1947"/>
              <a:gd name="T6" fmla="*/ 157 w 896"/>
              <a:gd name="T7" fmla="*/ 0 h 1947"/>
            </a:gdLst>
            <a:ahLst/>
            <a:cxnLst>
              <a:cxn ang="0">
                <a:pos x="T0" y="T1"/>
              </a:cxn>
              <a:cxn ang="0">
                <a:pos x="T2" y="T3"/>
              </a:cxn>
              <a:cxn ang="0">
                <a:pos x="T4" y="T5"/>
              </a:cxn>
              <a:cxn ang="0">
                <a:pos x="T6" y="T7"/>
              </a:cxn>
            </a:cxnLst>
            <a:rect l="0" t="0" r="r" b="b"/>
            <a:pathLst>
              <a:path w="896" h="1947">
                <a:moveTo>
                  <a:pt x="157" y="0"/>
                </a:moveTo>
                <a:cubicBezTo>
                  <a:pt x="0" y="867"/>
                  <a:pt x="635" y="1918"/>
                  <a:pt x="627" y="1947"/>
                </a:cubicBezTo>
                <a:cubicBezTo>
                  <a:pt x="881" y="1947"/>
                  <a:pt x="881" y="1947"/>
                  <a:pt x="881" y="1947"/>
                </a:cubicBezTo>
                <a:cubicBezTo>
                  <a:pt x="896" y="551"/>
                  <a:pt x="157" y="0"/>
                  <a:pt x="157"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4" name="Freeform 870"/>
          <p:cNvSpPr/>
          <p:nvPr userDrawn="1">
            <p:custDataLst>
              <p:tags r:id="rId61"/>
            </p:custDataLst>
          </p:nvPr>
        </p:nvSpPr>
        <p:spPr bwMode="auto">
          <a:xfrm>
            <a:off x="4799965" y="4497705"/>
            <a:ext cx="700405" cy="962660"/>
          </a:xfrm>
          <a:custGeom>
            <a:avLst/>
            <a:gdLst>
              <a:gd name="T0" fmla="*/ 672 w 1381"/>
              <a:gd name="T1" fmla="*/ 0 h 1896"/>
              <a:gd name="T2" fmla="*/ 702 w 1381"/>
              <a:gd name="T3" fmla="*/ 1896 h 1896"/>
              <a:gd name="T4" fmla="*/ 903 w 1381"/>
              <a:gd name="T5" fmla="*/ 1896 h 1896"/>
              <a:gd name="T6" fmla="*/ 672 w 1381"/>
              <a:gd name="T7" fmla="*/ 0 h 1896"/>
            </a:gdLst>
            <a:ahLst/>
            <a:cxnLst>
              <a:cxn ang="0">
                <a:pos x="T0" y="T1"/>
              </a:cxn>
              <a:cxn ang="0">
                <a:pos x="T2" y="T3"/>
              </a:cxn>
              <a:cxn ang="0">
                <a:pos x="T4" y="T5"/>
              </a:cxn>
              <a:cxn ang="0">
                <a:pos x="T6" y="T7"/>
              </a:cxn>
            </a:cxnLst>
            <a:rect l="0" t="0" r="r" b="b"/>
            <a:pathLst>
              <a:path w="1381" h="1896">
                <a:moveTo>
                  <a:pt x="672" y="0"/>
                </a:moveTo>
                <a:cubicBezTo>
                  <a:pt x="0" y="529"/>
                  <a:pt x="702" y="1896"/>
                  <a:pt x="702" y="1896"/>
                </a:cubicBezTo>
                <a:cubicBezTo>
                  <a:pt x="903" y="1896"/>
                  <a:pt x="903" y="1896"/>
                  <a:pt x="903" y="1896"/>
                </a:cubicBezTo>
                <a:cubicBezTo>
                  <a:pt x="1381" y="441"/>
                  <a:pt x="672" y="0"/>
                  <a:pt x="67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5" name="Freeform 871"/>
          <p:cNvSpPr/>
          <p:nvPr userDrawn="1">
            <p:custDataLst>
              <p:tags r:id="rId62"/>
            </p:custDataLst>
          </p:nvPr>
        </p:nvSpPr>
        <p:spPr bwMode="auto">
          <a:xfrm>
            <a:off x="5128260" y="4497705"/>
            <a:ext cx="87630" cy="960120"/>
          </a:xfrm>
          <a:custGeom>
            <a:avLst/>
            <a:gdLst>
              <a:gd name="T0" fmla="*/ 0 w 173"/>
              <a:gd name="T1" fmla="*/ 0 h 1890"/>
              <a:gd name="T2" fmla="*/ 128 w 173"/>
              <a:gd name="T3" fmla="*/ 1890 h 1890"/>
              <a:gd name="T4" fmla="*/ 173 w 173"/>
              <a:gd name="T5" fmla="*/ 1873 h 1890"/>
              <a:gd name="T6" fmla="*/ 48 w 173"/>
              <a:gd name="T7" fmla="*/ 0 h 1890"/>
              <a:gd name="T8" fmla="*/ 0 w 173"/>
              <a:gd name="T9" fmla="*/ 0 h 1890"/>
            </a:gdLst>
            <a:ahLst/>
            <a:cxnLst>
              <a:cxn ang="0">
                <a:pos x="T0" y="T1"/>
              </a:cxn>
              <a:cxn ang="0">
                <a:pos x="T2" y="T3"/>
              </a:cxn>
              <a:cxn ang="0">
                <a:pos x="T4" y="T5"/>
              </a:cxn>
              <a:cxn ang="0">
                <a:pos x="T6" y="T7"/>
              </a:cxn>
              <a:cxn ang="0">
                <a:pos x="T8" y="T9"/>
              </a:cxn>
            </a:cxnLst>
            <a:rect l="0" t="0" r="r" b="b"/>
            <a:pathLst>
              <a:path w="173" h="1890">
                <a:moveTo>
                  <a:pt x="0" y="0"/>
                </a:moveTo>
                <a:cubicBezTo>
                  <a:pt x="0" y="65"/>
                  <a:pt x="16" y="1581"/>
                  <a:pt x="128" y="1890"/>
                </a:cubicBezTo>
                <a:cubicBezTo>
                  <a:pt x="173" y="1873"/>
                  <a:pt x="173" y="1873"/>
                  <a:pt x="173" y="1873"/>
                </a:cubicBezTo>
                <a:cubicBezTo>
                  <a:pt x="64" y="1572"/>
                  <a:pt x="48" y="16"/>
                  <a:pt x="48" y="0"/>
                </a:cubicBez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6" name="Freeform 872"/>
          <p:cNvSpPr/>
          <p:nvPr userDrawn="1">
            <p:custDataLst>
              <p:tags r:id="rId63"/>
            </p:custDataLst>
          </p:nvPr>
        </p:nvSpPr>
        <p:spPr bwMode="auto">
          <a:xfrm>
            <a:off x="4984750" y="4322445"/>
            <a:ext cx="647700" cy="1145540"/>
          </a:xfrm>
          <a:custGeom>
            <a:avLst/>
            <a:gdLst>
              <a:gd name="T0" fmla="*/ 1224 w 1276"/>
              <a:gd name="T1" fmla="*/ 735 h 2256"/>
              <a:gd name="T2" fmla="*/ 1127 w 1276"/>
              <a:gd name="T3" fmla="*/ 0 h 2256"/>
              <a:gd name="T4" fmla="*/ 507 w 1276"/>
              <a:gd name="T5" fmla="*/ 2248 h 2256"/>
              <a:gd name="T6" fmla="*/ 679 w 1276"/>
              <a:gd name="T7" fmla="*/ 2256 h 2256"/>
              <a:gd name="T8" fmla="*/ 1239 w 1276"/>
              <a:gd name="T9" fmla="*/ 860 h 2256"/>
              <a:gd name="T10" fmla="*/ 1060 w 1276"/>
              <a:gd name="T11" fmla="*/ 786 h 2256"/>
              <a:gd name="T12" fmla="*/ 1224 w 1276"/>
              <a:gd name="T13" fmla="*/ 735 h 2256"/>
            </a:gdLst>
            <a:ahLst/>
            <a:cxnLst>
              <a:cxn ang="0">
                <a:pos x="T0" y="T1"/>
              </a:cxn>
              <a:cxn ang="0">
                <a:pos x="T2" y="T3"/>
              </a:cxn>
              <a:cxn ang="0">
                <a:pos x="T4" y="T5"/>
              </a:cxn>
              <a:cxn ang="0">
                <a:pos x="T6" y="T7"/>
              </a:cxn>
              <a:cxn ang="0">
                <a:pos x="T8" y="T9"/>
              </a:cxn>
              <a:cxn ang="0">
                <a:pos x="T10" y="T11"/>
              </a:cxn>
              <a:cxn ang="0">
                <a:pos x="T12" y="T13"/>
              </a:cxn>
            </a:cxnLst>
            <a:rect l="0" t="0" r="r" b="b"/>
            <a:pathLst>
              <a:path w="1276" h="2256">
                <a:moveTo>
                  <a:pt x="1224" y="735"/>
                </a:moveTo>
                <a:cubicBezTo>
                  <a:pt x="1276" y="558"/>
                  <a:pt x="1127" y="0"/>
                  <a:pt x="1127" y="0"/>
                </a:cubicBezTo>
                <a:cubicBezTo>
                  <a:pt x="0" y="654"/>
                  <a:pt x="537" y="2241"/>
                  <a:pt x="507" y="2248"/>
                </a:cubicBezTo>
                <a:cubicBezTo>
                  <a:pt x="679" y="2256"/>
                  <a:pt x="679" y="2256"/>
                  <a:pt x="679" y="2256"/>
                </a:cubicBezTo>
                <a:cubicBezTo>
                  <a:pt x="1186" y="1947"/>
                  <a:pt x="1239" y="860"/>
                  <a:pt x="1239" y="860"/>
                </a:cubicBezTo>
                <a:cubicBezTo>
                  <a:pt x="1060" y="786"/>
                  <a:pt x="1060" y="786"/>
                  <a:pt x="1060" y="786"/>
                </a:cubicBezTo>
                <a:lnTo>
                  <a:pt x="1224" y="7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7" name="Freeform 873"/>
          <p:cNvSpPr/>
          <p:nvPr userDrawn="1">
            <p:custDataLst>
              <p:tags r:id="rId64"/>
            </p:custDataLst>
          </p:nvPr>
        </p:nvSpPr>
        <p:spPr bwMode="auto">
          <a:xfrm>
            <a:off x="5283200" y="4434840"/>
            <a:ext cx="236855" cy="1018540"/>
          </a:xfrm>
          <a:custGeom>
            <a:avLst/>
            <a:gdLst>
              <a:gd name="T0" fmla="*/ 209 w 465"/>
              <a:gd name="T1" fmla="*/ 794 h 2005"/>
              <a:gd name="T2" fmla="*/ 0 w 465"/>
              <a:gd name="T3" fmla="*/ 2005 h 2005"/>
              <a:gd name="T4" fmla="*/ 48 w 465"/>
              <a:gd name="T5" fmla="*/ 2005 h 2005"/>
              <a:gd name="T6" fmla="*/ 465 w 465"/>
              <a:gd name="T7" fmla="*/ 13 h 2005"/>
              <a:gd name="T8" fmla="*/ 419 w 465"/>
              <a:gd name="T9" fmla="*/ 0 h 2005"/>
              <a:gd name="T10" fmla="*/ 209 w 465"/>
              <a:gd name="T11" fmla="*/ 794 h 2005"/>
            </a:gdLst>
            <a:ahLst/>
            <a:cxnLst>
              <a:cxn ang="0">
                <a:pos x="T0" y="T1"/>
              </a:cxn>
              <a:cxn ang="0">
                <a:pos x="T2" y="T3"/>
              </a:cxn>
              <a:cxn ang="0">
                <a:pos x="T4" y="T5"/>
              </a:cxn>
              <a:cxn ang="0">
                <a:pos x="T6" y="T7"/>
              </a:cxn>
              <a:cxn ang="0">
                <a:pos x="T8" y="T9"/>
              </a:cxn>
              <a:cxn ang="0">
                <a:pos x="T10" y="T11"/>
              </a:cxn>
            </a:cxnLst>
            <a:rect l="0" t="0" r="r" b="b"/>
            <a:pathLst>
              <a:path w="465" h="2005">
                <a:moveTo>
                  <a:pt x="209" y="794"/>
                </a:moveTo>
                <a:cubicBezTo>
                  <a:pt x="70" y="1367"/>
                  <a:pt x="0" y="1775"/>
                  <a:pt x="0" y="2005"/>
                </a:cubicBezTo>
                <a:cubicBezTo>
                  <a:pt x="48" y="2005"/>
                  <a:pt x="48" y="2005"/>
                  <a:pt x="48" y="2005"/>
                </a:cubicBezTo>
                <a:cubicBezTo>
                  <a:pt x="48" y="1464"/>
                  <a:pt x="461" y="28"/>
                  <a:pt x="465" y="13"/>
                </a:cubicBezTo>
                <a:cubicBezTo>
                  <a:pt x="419" y="0"/>
                  <a:pt x="419" y="0"/>
                  <a:pt x="419" y="0"/>
                </a:cubicBezTo>
                <a:cubicBezTo>
                  <a:pt x="418" y="4"/>
                  <a:pt x="313" y="367"/>
                  <a:pt x="209" y="79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8" name="Freeform 874"/>
          <p:cNvSpPr/>
          <p:nvPr userDrawn="1">
            <p:custDataLst>
              <p:tags r:id="rId65"/>
            </p:custDataLst>
          </p:nvPr>
        </p:nvSpPr>
        <p:spPr bwMode="auto">
          <a:xfrm>
            <a:off x="5332730" y="4956810"/>
            <a:ext cx="176530" cy="169545"/>
          </a:xfrm>
          <a:custGeom>
            <a:avLst/>
            <a:gdLst>
              <a:gd name="T0" fmla="*/ 0 w 347"/>
              <a:gd name="T1" fmla="*/ 286 h 332"/>
              <a:gd name="T2" fmla="*/ 15 w 347"/>
              <a:gd name="T3" fmla="*/ 332 h 332"/>
              <a:gd name="T4" fmla="*/ 347 w 347"/>
              <a:gd name="T5" fmla="*/ 30 h 332"/>
              <a:gd name="T6" fmla="*/ 310 w 347"/>
              <a:gd name="T7" fmla="*/ 0 h 332"/>
              <a:gd name="T8" fmla="*/ 0 w 347"/>
              <a:gd name="T9" fmla="*/ 286 h 332"/>
            </a:gdLst>
            <a:ahLst/>
            <a:cxnLst>
              <a:cxn ang="0">
                <a:pos x="T0" y="T1"/>
              </a:cxn>
              <a:cxn ang="0">
                <a:pos x="T2" y="T3"/>
              </a:cxn>
              <a:cxn ang="0">
                <a:pos x="T4" y="T5"/>
              </a:cxn>
              <a:cxn ang="0">
                <a:pos x="T6" y="T7"/>
              </a:cxn>
              <a:cxn ang="0">
                <a:pos x="T8" y="T9"/>
              </a:cxn>
            </a:cxnLst>
            <a:rect l="0" t="0" r="r" b="b"/>
            <a:pathLst>
              <a:path w="347" h="332">
                <a:moveTo>
                  <a:pt x="0" y="286"/>
                </a:moveTo>
                <a:cubicBezTo>
                  <a:pt x="15" y="332"/>
                  <a:pt x="15" y="332"/>
                  <a:pt x="15" y="332"/>
                </a:cubicBezTo>
                <a:cubicBezTo>
                  <a:pt x="133" y="293"/>
                  <a:pt x="339" y="41"/>
                  <a:pt x="347" y="30"/>
                </a:cubicBezTo>
                <a:cubicBezTo>
                  <a:pt x="310" y="0"/>
                  <a:pt x="310" y="0"/>
                  <a:pt x="310" y="0"/>
                </a:cubicBezTo>
                <a:cubicBezTo>
                  <a:pt x="253" y="70"/>
                  <a:pt x="87" y="257"/>
                  <a:pt x="0" y="28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9" name="Freeform 875"/>
          <p:cNvSpPr/>
          <p:nvPr userDrawn="1">
            <p:custDataLst>
              <p:tags r:id="rId66"/>
            </p:custDataLst>
          </p:nvPr>
        </p:nvSpPr>
        <p:spPr bwMode="auto">
          <a:xfrm>
            <a:off x="5354955" y="4571365"/>
            <a:ext cx="56515" cy="250825"/>
          </a:xfrm>
          <a:custGeom>
            <a:avLst/>
            <a:gdLst>
              <a:gd name="T0" fmla="*/ 52 w 111"/>
              <a:gd name="T1" fmla="*/ 218 h 494"/>
              <a:gd name="T2" fmla="*/ 57 w 111"/>
              <a:gd name="T3" fmla="*/ 4 h 494"/>
              <a:gd name="T4" fmla="*/ 9 w 111"/>
              <a:gd name="T5" fmla="*/ 0 h 494"/>
              <a:gd name="T6" fmla="*/ 3 w 111"/>
              <a:gd name="T7" fmla="*/ 219 h 494"/>
              <a:gd name="T8" fmla="*/ 90 w 111"/>
              <a:gd name="T9" fmla="*/ 494 h 494"/>
              <a:gd name="T10" fmla="*/ 111 w 111"/>
              <a:gd name="T11" fmla="*/ 451 h 494"/>
              <a:gd name="T12" fmla="*/ 52 w 111"/>
              <a:gd name="T13" fmla="*/ 218 h 494"/>
            </a:gdLst>
            <a:ahLst/>
            <a:cxnLst>
              <a:cxn ang="0">
                <a:pos x="T0" y="T1"/>
              </a:cxn>
              <a:cxn ang="0">
                <a:pos x="T2" y="T3"/>
              </a:cxn>
              <a:cxn ang="0">
                <a:pos x="T4" y="T5"/>
              </a:cxn>
              <a:cxn ang="0">
                <a:pos x="T6" y="T7"/>
              </a:cxn>
              <a:cxn ang="0">
                <a:pos x="T8" y="T9"/>
              </a:cxn>
              <a:cxn ang="0">
                <a:pos x="T10" y="T11"/>
              </a:cxn>
              <a:cxn ang="0">
                <a:pos x="T12" y="T13"/>
              </a:cxn>
            </a:cxnLst>
            <a:rect l="0" t="0" r="r" b="b"/>
            <a:pathLst>
              <a:path w="111" h="494">
                <a:moveTo>
                  <a:pt x="52" y="218"/>
                </a:moveTo>
                <a:cubicBezTo>
                  <a:pt x="48" y="109"/>
                  <a:pt x="57" y="5"/>
                  <a:pt x="57" y="4"/>
                </a:cubicBezTo>
                <a:cubicBezTo>
                  <a:pt x="9" y="0"/>
                  <a:pt x="9" y="0"/>
                  <a:pt x="9" y="0"/>
                </a:cubicBezTo>
                <a:cubicBezTo>
                  <a:pt x="9" y="4"/>
                  <a:pt x="0" y="107"/>
                  <a:pt x="3" y="219"/>
                </a:cubicBezTo>
                <a:cubicBezTo>
                  <a:pt x="9" y="378"/>
                  <a:pt x="37" y="468"/>
                  <a:pt x="90" y="494"/>
                </a:cubicBezTo>
                <a:cubicBezTo>
                  <a:pt x="111" y="451"/>
                  <a:pt x="111" y="451"/>
                  <a:pt x="111" y="451"/>
                </a:cubicBezTo>
                <a:cubicBezTo>
                  <a:pt x="95" y="443"/>
                  <a:pt x="58" y="405"/>
                  <a:pt x="52" y="2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0" name="Freeform 876"/>
          <p:cNvSpPr/>
          <p:nvPr userDrawn="1">
            <p:custDataLst>
              <p:tags r:id="rId67"/>
            </p:custDataLst>
          </p:nvPr>
        </p:nvSpPr>
        <p:spPr bwMode="auto">
          <a:xfrm>
            <a:off x="5007610" y="5464175"/>
            <a:ext cx="438785" cy="385445"/>
          </a:xfrm>
          <a:custGeom>
            <a:avLst/>
            <a:gdLst>
              <a:gd name="T0" fmla="*/ 164 w 865"/>
              <a:gd name="T1" fmla="*/ 743 h 757"/>
              <a:gd name="T2" fmla="*/ 723 w 865"/>
              <a:gd name="T3" fmla="*/ 735 h 757"/>
              <a:gd name="T4" fmla="*/ 865 w 865"/>
              <a:gd name="T5" fmla="*/ 0 h 757"/>
              <a:gd name="T6" fmla="*/ 0 w 865"/>
              <a:gd name="T7" fmla="*/ 22 h 757"/>
              <a:gd name="T8" fmla="*/ 164 w 865"/>
              <a:gd name="T9" fmla="*/ 743 h 757"/>
            </a:gdLst>
            <a:ahLst/>
            <a:cxnLst>
              <a:cxn ang="0">
                <a:pos x="T0" y="T1"/>
              </a:cxn>
              <a:cxn ang="0">
                <a:pos x="T2" y="T3"/>
              </a:cxn>
              <a:cxn ang="0">
                <a:pos x="T4" y="T5"/>
              </a:cxn>
              <a:cxn ang="0">
                <a:pos x="T6" y="T7"/>
              </a:cxn>
              <a:cxn ang="0">
                <a:pos x="T8" y="T9"/>
              </a:cxn>
            </a:cxnLst>
            <a:rect l="0" t="0" r="r" b="b"/>
            <a:pathLst>
              <a:path w="865" h="757">
                <a:moveTo>
                  <a:pt x="164" y="743"/>
                </a:moveTo>
                <a:cubicBezTo>
                  <a:pt x="164" y="743"/>
                  <a:pt x="716" y="757"/>
                  <a:pt x="723" y="735"/>
                </a:cubicBezTo>
                <a:cubicBezTo>
                  <a:pt x="731" y="713"/>
                  <a:pt x="865" y="0"/>
                  <a:pt x="865" y="0"/>
                </a:cubicBezTo>
                <a:cubicBezTo>
                  <a:pt x="0" y="22"/>
                  <a:pt x="0" y="22"/>
                  <a:pt x="0" y="22"/>
                </a:cubicBezTo>
                <a:lnTo>
                  <a:pt x="164" y="7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1" name="Freeform 877"/>
          <p:cNvSpPr>
            <a:spLocks noEditPoints="1"/>
          </p:cNvSpPr>
          <p:nvPr userDrawn="1">
            <p:custDataLst>
              <p:tags r:id="rId68"/>
            </p:custDataLst>
          </p:nvPr>
        </p:nvSpPr>
        <p:spPr bwMode="auto">
          <a:xfrm>
            <a:off x="4993005" y="5452745"/>
            <a:ext cx="469265" cy="403860"/>
          </a:xfrm>
          <a:custGeom>
            <a:avLst/>
            <a:gdLst>
              <a:gd name="T0" fmla="*/ 174 w 924"/>
              <a:gd name="T1" fmla="*/ 790 h 796"/>
              <a:gd name="T2" fmla="*/ 193 w 924"/>
              <a:gd name="T3" fmla="*/ 791 h 796"/>
              <a:gd name="T4" fmla="*/ 471 w 924"/>
              <a:gd name="T5" fmla="*/ 795 h 796"/>
              <a:gd name="T6" fmla="*/ 530 w 924"/>
              <a:gd name="T7" fmla="*/ 796 h 796"/>
              <a:gd name="T8" fmla="*/ 664 w 924"/>
              <a:gd name="T9" fmla="*/ 794 h 796"/>
              <a:gd name="T10" fmla="*/ 730 w 924"/>
              <a:gd name="T11" fmla="*/ 790 h 796"/>
              <a:gd name="T12" fmla="*/ 776 w 924"/>
              <a:gd name="T13" fmla="*/ 767 h 796"/>
              <a:gd name="T14" fmla="*/ 919 w 924"/>
              <a:gd name="T15" fmla="*/ 29 h 796"/>
              <a:gd name="T16" fmla="*/ 924 w 924"/>
              <a:gd name="T17" fmla="*/ 0 h 796"/>
              <a:gd name="T18" fmla="*/ 0 w 924"/>
              <a:gd name="T19" fmla="*/ 23 h 796"/>
              <a:gd name="T20" fmla="*/ 174 w 924"/>
              <a:gd name="T21" fmla="*/ 790 h 796"/>
              <a:gd name="T22" fmla="*/ 733 w 924"/>
              <a:gd name="T23" fmla="*/ 741 h 796"/>
              <a:gd name="T24" fmla="*/ 213 w 924"/>
              <a:gd name="T25" fmla="*/ 743 h 796"/>
              <a:gd name="T26" fmla="*/ 60 w 924"/>
              <a:gd name="T27" fmla="*/ 70 h 796"/>
              <a:gd name="T28" fmla="*/ 866 w 924"/>
              <a:gd name="T29" fmla="*/ 49 h 796"/>
              <a:gd name="T30" fmla="*/ 733 w 924"/>
              <a:gd name="T31" fmla="*/ 74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4" h="796">
                <a:moveTo>
                  <a:pt x="174" y="790"/>
                </a:moveTo>
                <a:cubicBezTo>
                  <a:pt x="193" y="791"/>
                  <a:pt x="193" y="791"/>
                  <a:pt x="193" y="791"/>
                </a:cubicBezTo>
                <a:cubicBezTo>
                  <a:pt x="195" y="791"/>
                  <a:pt x="333" y="794"/>
                  <a:pt x="471" y="795"/>
                </a:cubicBezTo>
                <a:cubicBezTo>
                  <a:pt x="492" y="795"/>
                  <a:pt x="511" y="796"/>
                  <a:pt x="530" y="796"/>
                </a:cubicBezTo>
                <a:cubicBezTo>
                  <a:pt x="584" y="796"/>
                  <a:pt x="629" y="795"/>
                  <a:pt x="664" y="794"/>
                </a:cubicBezTo>
                <a:cubicBezTo>
                  <a:pt x="692" y="793"/>
                  <a:pt x="714" y="792"/>
                  <a:pt x="730" y="790"/>
                </a:cubicBezTo>
                <a:cubicBezTo>
                  <a:pt x="749" y="788"/>
                  <a:pt x="770" y="786"/>
                  <a:pt x="776" y="767"/>
                </a:cubicBezTo>
                <a:cubicBezTo>
                  <a:pt x="784" y="745"/>
                  <a:pt x="896" y="148"/>
                  <a:pt x="919" y="29"/>
                </a:cubicBezTo>
                <a:cubicBezTo>
                  <a:pt x="924" y="0"/>
                  <a:pt x="924" y="0"/>
                  <a:pt x="924" y="0"/>
                </a:cubicBezTo>
                <a:cubicBezTo>
                  <a:pt x="0" y="23"/>
                  <a:pt x="0" y="23"/>
                  <a:pt x="0" y="23"/>
                </a:cubicBezTo>
                <a:lnTo>
                  <a:pt x="174" y="790"/>
                </a:lnTo>
                <a:close/>
                <a:moveTo>
                  <a:pt x="733" y="741"/>
                </a:moveTo>
                <a:cubicBezTo>
                  <a:pt x="679" y="750"/>
                  <a:pt x="436" y="749"/>
                  <a:pt x="213" y="743"/>
                </a:cubicBezTo>
                <a:cubicBezTo>
                  <a:pt x="60" y="70"/>
                  <a:pt x="60" y="70"/>
                  <a:pt x="60" y="70"/>
                </a:cubicBezTo>
                <a:cubicBezTo>
                  <a:pt x="866" y="49"/>
                  <a:pt x="866" y="49"/>
                  <a:pt x="866" y="49"/>
                </a:cubicBezTo>
                <a:cubicBezTo>
                  <a:pt x="817" y="310"/>
                  <a:pt x="748" y="672"/>
                  <a:pt x="733" y="74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2" name="Freeform 878"/>
          <p:cNvSpPr/>
          <p:nvPr userDrawn="1">
            <p:custDataLst>
              <p:tags r:id="rId69"/>
            </p:custDataLst>
          </p:nvPr>
        </p:nvSpPr>
        <p:spPr bwMode="auto">
          <a:xfrm>
            <a:off x="5162550" y="5545455"/>
            <a:ext cx="262255" cy="29210"/>
          </a:xfrm>
          <a:custGeom>
            <a:avLst/>
            <a:gdLst>
              <a:gd name="T0" fmla="*/ 0 w 254"/>
              <a:gd name="T1" fmla="*/ 24 h 28"/>
              <a:gd name="T2" fmla="*/ 253 w 254"/>
              <a:gd name="T3" fmla="*/ 28 h 28"/>
              <a:gd name="T4" fmla="*/ 254 w 254"/>
              <a:gd name="T5" fmla="*/ 4 h 28"/>
              <a:gd name="T6" fmla="*/ 1 w 254"/>
              <a:gd name="T7" fmla="*/ 0 h 28"/>
              <a:gd name="T8" fmla="*/ 0 w 254"/>
              <a:gd name="T9" fmla="*/ 24 h 28"/>
            </a:gdLst>
            <a:ahLst/>
            <a:cxnLst>
              <a:cxn ang="0">
                <a:pos x="T0" y="T1"/>
              </a:cxn>
              <a:cxn ang="0">
                <a:pos x="T2" y="T3"/>
              </a:cxn>
              <a:cxn ang="0">
                <a:pos x="T4" y="T5"/>
              </a:cxn>
              <a:cxn ang="0">
                <a:pos x="T6" y="T7"/>
              </a:cxn>
              <a:cxn ang="0">
                <a:pos x="T8" y="T9"/>
              </a:cxn>
            </a:cxnLst>
            <a:rect l="0" t="0" r="r" b="b"/>
            <a:pathLst>
              <a:path w="254" h="28">
                <a:moveTo>
                  <a:pt x="0" y="24"/>
                </a:moveTo>
                <a:lnTo>
                  <a:pt x="253" y="28"/>
                </a:lnTo>
                <a:lnTo>
                  <a:pt x="254" y="4"/>
                </a:lnTo>
                <a:lnTo>
                  <a:pt x="1"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3" name="圆角矩形 82"/>
          <p:cNvSpPr/>
          <p:nvPr userDrawn="1">
            <p:custDataLst>
              <p:tags r:id="rId70"/>
            </p:custDataLst>
          </p:nvPr>
        </p:nvSpPr>
        <p:spPr>
          <a:xfrm>
            <a:off x="1882140" y="3037205"/>
            <a:ext cx="1395730" cy="90805"/>
          </a:xfrm>
          <a:prstGeom prst="roundRect">
            <a:avLst>
              <a:gd name="adj" fmla="val 50000"/>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圆角矩形 83"/>
          <p:cNvSpPr/>
          <p:nvPr userDrawn="1">
            <p:custDataLst>
              <p:tags r:id="rId71"/>
            </p:custDataLst>
          </p:nvPr>
        </p:nvSpPr>
        <p:spPr>
          <a:xfrm>
            <a:off x="1882140" y="3202305"/>
            <a:ext cx="1395730" cy="250190"/>
          </a:xfrm>
          <a:prstGeom prst="roundRect">
            <a:avLst>
              <a:gd name="adj" fmla="val 24396"/>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Freeform 879"/>
          <p:cNvSpPr/>
          <p:nvPr userDrawn="1">
            <p:custDataLst>
              <p:tags r:id="rId72"/>
            </p:custDataLst>
          </p:nvPr>
        </p:nvSpPr>
        <p:spPr bwMode="auto">
          <a:xfrm>
            <a:off x="3909060" y="3452495"/>
            <a:ext cx="239395" cy="191135"/>
          </a:xfrm>
          <a:custGeom>
            <a:avLst/>
            <a:gdLst>
              <a:gd name="T0" fmla="*/ 383 w 473"/>
              <a:gd name="T1" fmla="*/ 34 h 377"/>
              <a:gd name="T2" fmla="*/ 0 w 473"/>
              <a:gd name="T3" fmla="*/ 210 h 377"/>
              <a:gd name="T4" fmla="*/ 35 w 473"/>
              <a:gd name="T5" fmla="*/ 377 h 377"/>
              <a:gd name="T6" fmla="*/ 403 w 473"/>
              <a:gd name="T7" fmla="*/ 362 h 377"/>
              <a:gd name="T8" fmla="*/ 473 w 473"/>
              <a:gd name="T9" fmla="*/ 132 h 377"/>
              <a:gd name="T10" fmla="*/ 284 w 473"/>
              <a:gd name="T11" fmla="*/ 176 h 377"/>
              <a:gd name="T12" fmla="*/ 383 w 473"/>
              <a:gd name="T13" fmla="*/ 34 h 377"/>
            </a:gdLst>
            <a:ahLst/>
            <a:cxnLst>
              <a:cxn ang="0">
                <a:pos x="T0" y="T1"/>
              </a:cxn>
              <a:cxn ang="0">
                <a:pos x="T2" y="T3"/>
              </a:cxn>
              <a:cxn ang="0">
                <a:pos x="T4" y="T5"/>
              </a:cxn>
              <a:cxn ang="0">
                <a:pos x="T6" y="T7"/>
              </a:cxn>
              <a:cxn ang="0">
                <a:pos x="T8" y="T9"/>
              </a:cxn>
              <a:cxn ang="0">
                <a:pos x="T10" y="T11"/>
              </a:cxn>
              <a:cxn ang="0">
                <a:pos x="T12" y="T13"/>
              </a:cxn>
            </a:cxnLst>
            <a:rect l="0" t="0" r="r" b="b"/>
            <a:pathLst>
              <a:path w="473" h="377">
                <a:moveTo>
                  <a:pt x="383" y="34"/>
                </a:moveTo>
                <a:cubicBezTo>
                  <a:pt x="373" y="0"/>
                  <a:pt x="5" y="196"/>
                  <a:pt x="0" y="210"/>
                </a:cubicBezTo>
                <a:cubicBezTo>
                  <a:pt x="35" y="377"/>
                  <a:pt x="35" y="377"/>
                  <a:pt x="35" y="377"/>
                </a:cubicBezTo>
                <a:cubicBezTo>
                  <a:pt x="403" y="362"/>
                  <a:pt x="403" y="362"/>
                  <a:pt x="403" y="362"/>
                </a:cubicBezTo>
                <a:cubicBezTo>
                  <a:pt x="473" y="132"/>
                  <a:pt x="473" y="132"/>
                  <a:pt x="473" y="132"/>
                </a:cubicBezTo>
                <a:cubicBezTo>
                  <a:pt x="284" y="176"/>
                  <a:pt x="284" y="176"/>
                  <a:pt x="284" y="176"/>
                </a:cubicBezTo>
                <a:cubicBezTo>
                  <a:pt x="284" y="176"/>
                  <a:pt x="393" y="68"/>
                  <a:pt x="383" y="3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6" name="Freeform 880"/>
          <p:cNvSpPr/>
          <p:nvPr userDrawn="1">
            <p:custDataLst>
              <p:tags r:id="rId73"/>
            </p:custDataLst>
          </p:nvPr>
        </p:nvSpPr>
        <p:spPr bwMode="auto">
          <a:xfrm>
            <a:off x="3232785" y="3065780"/>
            <a:ext cx="662305" cy="812165"/>
          </a:xfrm>
          <a:custGeom>
            <a:avLst/>
            <a:gdLst>
              <a:gd name="T0" fmla="*/ 353 w 1304"/>
              <a:gd name="T1" fmla="*/ 0 h 1597"/>
              <a:gd name="T2" fmla="*/ 70 w 1304"/>
              <a:gd name="T3" fmla="*/ 260 h 1597"/>
              <a:gd name="T4" fmla="*/ 144 w 1304"/>
              <a:gd name="T5" fmla="*/ 1548 h 1597"/>
              <a:gd name="T6" fmla="*/ 1100 w 1304"/>
              <a:gd name="T7" fmla="*/ 1553 h 1597"/>
              <a:gd name="T8" fmla="*/ 1085 w 1304"/>
              <a:gd name="T9" fmla="*/ 1485 h 1597"/>
              <a:gd name="T10" fmla="*/ 1194 w 1304"/>
              <a:gd name="T11" fmla="*/ 916 h 1597"/>
              <a:gd name="T12" fmla="*/ 1294 w 1304"/>
              <a:gd name="T13" fmla="*/ 691 h 1597"/>
              <a:gd name="T14" fmla="*/ 831 w 1304"/>
              <a:gd name="T15" fmla="*/ 49 h 1597"/>
              <a:gd name="T16" fmla="*/ 353 w 1304"/>
              <a:gd name="T17"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597">
                <a:moveTo>
                  <a:pt x="353" y="0"/>
                </a:moveTo>
                <a:cubicBezTo>
                  <a:pt x="353" y="0"/>
                  <a:pt x="139" y="182"/>
                  <a:pt x="70" y="260"/>
                </a:cubicBezTo>
                <a:cubicBezTo>
                  <a:pt x="0" y="338"/>
                  <a:pt x="144" y="1548"/>
                  <a:pt x="144" y="1548"/>
                </a:cubicBezTo>
                <a:cubicBezTo>
                  <a:pt x="1100" y="1553"/>
                  <a:pt x="1100" y="1553"/>
                  <a:pt x="1100" y="1553"/>
                </a:cubicBezTo>
                <a:cubicBezTo>
                  <a:pt x="1100" y="1553"/>
                  <a:pt x="1129" y="1597"/>
                  <a:pt x="1085" y="1485"/>
                </a:cubicBezTo>
                <a:cubicBezTo>
                  <a:pt x="1040" y="1372"/>
                  <a:pt x="1179" y="951"/>
                  <a:pt x="1194" y="916"/>
                </a:cubicBezTo>
                <a:cubicBezTo>
                  <a:pt x="1209" y="882"/>
                  <a:pt x="1284" y="818"/>
                  <a:pt x="1294" y="691"/>
                </a:cubicBezTo>
                <a:cubicBezTo>
                  <a:pt x="1304" y="564"/>
                  <a:pt x="831" y="49"/>
                  <a:pt x="831" y="49"/>
                </a:cubicBezTo>
                <a:lnTo>
                  <a:pt x="35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7" name="Freeform 881"/>
          <p:cNvSpPr/>
          <p:nvPr userDrawn="1">
            <p:custDataLst>
              <p:tags r:id="rId74"/>
            </p:custDataLst>
          </p:nvPr>
        </p:nvSpPr>
        <p:spPr bwMode="auto">
          <a:xfrm>
            <a:off x="3040380" y="2991485"/>
            <a:ext cx="924560" cy="838200"/>
          </a:xfrm>
          <a:custGeom>
            <a:avLst/>
            <a:gdLst>
              <a:gd name="T0" fmla="*/ 975 w 1821"/>
              <a:gd name="T1" fmla="*/ 1186 h 1650"/>
              <a:gd name="T2" fmla="*/ 662 w 1821"/>
              <a:gd name="T3" fmla="*/ 387 h 1650"/>
              <a:gd name="T4" fmla="*/ 731 w 1821"/>
              <a:gd name="T5" fmla="*/ 147 h 1650"/>
              <a:gd name="T6" fmla="*/ 80 w 1821"/>
              <a:gd name="T7" fmla="*/ 515 h 1650"/>
              <a:gd name="T8" fmla="*/ 746 w 1821"/>
              <a:gd name="T9" fmla="*/ 1620 h 1650"/>
              <a:gd name="T10" fmla="*/ 1821 w 1821"/>
              <a:gd name="T11" fmla="*/ 1328 h 1650"/>
              <a:gd name="T12" fmla="*/ 1746 w 1821"/>
              <a:gd name="T13" fmla="*/ 1089 h 1650"/>
              <a:gd name="T14" fmla="*/ 975 w 1821"/>
              <a:gd name="T15" fmla="*/ 1186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1650">
                <a:moveTo>
                  <a:pt x="975" y="1186"/>
                </a:moveTo>
                <a:cubicBezTo>
                  <a:pt x="662" y="387"/>
                  <a:pt x="662" y="387"/>
                  <a:pt x="662" y="387"/>
                </a:cubicBezTo>
                <a:cubicBezTo>
                  <a:pt x="731" y="147"/>
                  <a:pt x="731" y="147"/>
                  <a:pt x="731" y="147"/>
                </a:cubicBezTo>
                <a:cubicBezTo>
                  <a:pt x="731" y="147"/>
                  <a:pt x="0" y="0"/>
                  <a:pt x="80" y="515"/>
                </a:cubicBezTo>
                <a:cubicBezTo>
                  <a:pt x="80" y="515"/>
                  <a:pt x="502" y="1591"/>
                  <a:pt x="746" y="1620"/>
                </a:cubicBezTo>
                <a:cubicBezTo>
                  <a:pt x="990" y="1650"/>
                  <a:pt x="1821" y="1328"/>
                  <a:pt x="1821" y="1328"/>
                </a:cubicBezTo>
                <a:cubicBezTo>
                  <a:pt x="1746" y="1089"/>
                  <a:pt x="1746" y="1089"/>
                  <a:pt x="1746" y="1089"/>
                </a:cubicBezTo>
                <a:lnTo>
                  <a:pt x="975" y="118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8" name="Freeform 882"/>
          <p:cNvSpPr/>
          <p:nvPr userDrawn="1">
            <p:custDataLst>
              <p:tags r:id="rId75"/>
            </p:custDataLst>
          </p:nvPr>
        </p:nvSpPr>
        <p:spPr bwMode="auto">
          <a:xfrm>
            <a:off x="3420745" y="2717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9" name="Freeform 883"/>
          <p:cNvSpPr/>
          <p:nvPr userDrawn="1">
            <p:custDataLst>
              <p:tags r:id="rId76"/>
            </p:custDataLst>
          </p:nvPr>
        </p:nvSpPr>
        <p:spPr bwMode="auto">
          <a:xfrm>
            <a:off x="3348990" y="2557780"/>
            <a:ext cx="375285" cy="455930"/>
          </a:xfrm>
          <a:custGeom>
            <a:avLst/>
            <a:gdLst>
              <a:gd name="T0" fmla="*/ 328 w 739"/>
              <a:gd name="T1" fmla="*/ 162 h 897"/>
              <a:gd name="T2" fmla="*/ 142 w 739"/>
              <a:gd name="T3" fmla="*/ 316 h 897"/>
              <a:gd name="T4" fmla="*/ 142 w 739"/>
              <a:gd name="T5" fmla="*/ 316 h 897"/>
              <a:gd name="T6" fmla="*/ 142 w 739"/>
              <a:gd name="T7" fmla="*/ 316 h 897"/>
              <a:gd name="T8" fmla="*/ 0 w 739"/>
              <a:gd name="T9" fmla="*/ 405 h 897"/>
              <a:gd name="T10" fmla="*/ 130 w 739"/>
              <a:gd name="T11" fmla="*/ 564 h 897"/>
              <a:gd name="T12" fmla="*/ 500 w 739"/>
              <a:gd name="T13" fmla="*/ 787 h 897"/>
              <a:gd name="T14" fmla="*/ 672 w 739"/>
              <a:gd name="T15" fmla="*/ 316 h 897"/>
              <a:gd name="T16" fmla="*/ 328 w 739"/>
              <a:gd name="T17" fmla="*/ 1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897">
                <a:moveTo>
                  <a:pt x="328" y="162"/>
                </a:moveTo>
                <a:cubicBezTo>
                  <a:pt x="141" y="310"/>
                  <a:pt x="141" y="316"/>
                  <a:pt x="142" y="316"/>
                </a:cubicBezTo>
                <a:cubicBezTo>
                  <a:pt x="142" y="316"/>
                  <a:pt x="142" y="316"/>
                  <a:pt x="142" y="316"/>
                </a:cubicBezTo>
                <a:cubicBezTo>
                  <a:pt x="142" y="316"/>
                  <a:pt x="142" y="316"/>
                  <a:pt x="142" y="316"/>
                </a:cubicBezTo>
                <a:cubicBezTo>
                  <a:pt x="141" y="316"/>
                  <a:pt x="0" y="295"/>
                  <a:pt x="0" y="405"/>
                </a:cubicBezTo>
                <a:cubicBezTo>
                  <a:pt x="0" y="515"/>
                  <a:pt x="25" y="616"/>
                  <a:pt x="130" y="564"/>
                </a:cubicBezTo>
                <a:cubicBezTo>
                  <a:pt x="130" y="564"/>
                  <a:pt x="261" y="897"/>
                  <a:pt x="500" y="787"/>
                </a:cubicBezTo>
                <a:cubicBezTo>
                  <a:pt x="739" y="677"/>
                  <a:pt x="672" y="316"/>
                  <a:pt x="672" y="316"/>
                </a:cubicBezTo>
                <a:cubicBezTo>
                  <a:pt x="672" y="316"/>
                  <a:pt x="533" y="0"/>
                  <a:pt x="328" y="16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0" name="Freeform 884"/>
          <p:cNvSpPr/>
          <p:nvPr userDrawn="1">
            <p:custDataLst>
              <p:tags r:id="rId77"/>
            </p:custDataLst>
          </p:nvPr>
        </p:nvSpPr>
        <p:spPr bwMode="auto">
          <a:xfrm>
            <a:off x="3136265" y="2322830"/>
            <a:ext cx="593725" cy="452755"/>
          </a:xfrm>
          <a:custGeom>
            <a:avLst/>
            <a:gdLst>
              <a:gd name="T0" fmla="*/ 978 w 1169"/>
              <a:gd name="T1" fmla="*/ 369 h 891"/>
              <a:gd name="T2" fmla="*/ 649 w 1169"/>
              <a:gd name="T3" fmla="*/ 323 h 891"/>
              <a:gd name="T4" fmla="*/ 602 w 1169"/>
              <a:gd name="T5" fmla="*/ 340 h 891"/>
              <a:gd name="T6" fmla="*/ 368 w 1169"/>
              <a:gd name="T7" fmla="*/ 17 h 891"/>
              <a:gd name="T8" fmla="*/ 92 w 1169"/>
              <a:gd name="T9" fmla="*/ 387 h 891"/>
              <a:gd name="T10" fmla="*/ 413 w 1169"/>
              <a:gd name="T11" fmla="*/ 543 h 891"/>
              <a:gd name="T12" fmla="*/ 423 w 1169"/>
              <a:gd name="T13" fmla="*/ 891 h 891"/>
              <a:gd name="T14" fmla="*/ 883 w 1169"/>
              <a:gd name="T15" fmla="*/ 634 h 891"/>
              <a:gd name="T16" fmla="*/ 1097 w 1169"/>
              <a:gd name="T17" fmla="*/ 769 h 891"/>
              <a:gd name="T18" fmla="*/ 978 w 1169"/>
              <a:gd name="T19" fmla="*/ 36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891">
                <a:moveTo>
                  <a:pt x="978" y="369"/>
                </a:moveTo>
                <a:cubicBezTo>
                  <a:pt x="786" y="274"/>
                  <a:pt x="649" y="323"/>
                  <a:pt x="649" y="323"/>
                </a:cubicBezTo>
                <a:cubicBezTo>
                  <a:pt x="602" y="340"/>
                  <a:pt x="602" y="340"/>
                  <a:pt x="602" y="340"/>
                </a:cubicBezTo>
                <a:cubicBezTo>
                  <a:pt x="602" y="340"/>
                  <a:pt x="619" y="0"/>
                  <a:pt x="368" y="17"/>
                </a:cubicBezTo>
                <a:cubicBezTo>
                  <a:pt x="117" y="34"/>
                  <a:pt x="0" y="210"/>
                  <a:pt x="92" y="387"/>
                </a:cubicBezTo>
                <a:cubicBezTo>
                  <a:pt x="184" y="563"/>
                  <a:pt x="413" y="543"/>
                  <a:pt x="413" y="543"/>
                </a:cubicBezTo>
                <a:cubicBezTo>
                  <a:pt x="413" y="543"/>
                  <a:pt x="239" y="663"/>
                  <a:pt x="423" y="891"/>
                </a:cubicBezTo>
                <a:cubicBezTo>
                  <a:pt x="423" y="891"/>
                  <a:pt x="831" y="889"/>
                  <a:pt x="883" y="634"/>
                </a:cubicBezTo>
                <a:cubicBezTo>
                  <a:pt x="883" y="634"/>
                  <a:pt x="1020" y="788"/>
                  <a:pt x="1097" y="769"/>
                </a:cubicBezTo>
                <a:cubicBezTo>
                  <a:pt x="1097" y="769"/>
                  <a:pt x="1169" y="465"/>
                  <a:pt x="978" y="3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1" name="Freeform 885"/>
          <p:cNvSpPr/>
          <p:nvPr userDrawn="1">
            <p:custDataLst>
              <p:tags r:id="rId78"/>
            </p:custDataLst>
          </p:nvPr>
        </p:nvSpPr>
        <p:spPr bwMode="auto">
          <a:xfrm>
            <a:off x="3404235" y="2846705"/>
            <a:ext cx="250825" cy="355600"/>
          </a:xfrm>
          <a:custGeom>
            <a:avLst/>
            <a:gdLst>
              <a:gd name="T0" fmla="*/ 383 w 495"/>
              <a:gd name="T1" fmla="*/ 466 h 700"/>
              <a:gd name="T2" fmla="*/ 384 w 495"/>
              <a:gd name="T3" fmla="*/ 215 h 700"/>
              <a:gd name="T4" fmla="*/ 24 w 495"/>
              <a:gd name="T5" fmla="*/ 0 h 700"/>
              <a:gd name="T6" fmla="*/ 0 w 495"/>
              <a:gd name="T7" fmla="*/ 432 h 700"/>
              <a:gd name="T8" fmla="*/ 327 w 495"/>
              <a:gd name="T9" fmla="*/ 644 h 700"/>
              <a:gd name="T10" fmla="*/ 494 w 495"/>
              <a:gd name="T11" fmla="*/ 482 h 700"/>
              <a:gd name="T12" fmla="*/ 383 w 495"/>
              <a:gd name="T13" fmla="*/ 466 h 700"/>
            </a:gdLst>
            <a:ahLst/>
            <a:cxnLst>
              <a:cxn ang="0">
                <a:pos x="T0" y="T1"/>
              </a:cxn>
              <a:cxn ang="0">
                <a:pos x="T2" y="T3"/>
              </a:cxn>
              <a:cxn ang="0">
                <a:pos x="T4" y="T5"/>
              </a:cxn>
              <a:cxn ang="0">
                <a:pos x="T6" y="T7"/>
              </a:cxn>
              <a:cxn ang="0">
                <a:pos x="T8" y="T9"/>
              </a:cxn>
              <a:cxn ang="0">
                <a:pos x="T10" y="T11"/>
              </a:cxn>
              <a:cxn ang="0">
                <a:pos x="T12" y="T13"/>
              </a:cxn>
            </a:cxnLst>
            <a:rect l="0" t="0" r="r" b="b"/>
            <a:pathLst>
              <a:path w="495" h="700">
                <a:moveTo>
                  <a:pt x="383" y="466"/>
                </a:moveTo>
                <a:cubicBezTo>
                  <a:pt x="384" y="215"/>
                  <a:pt x="384" y="215"/>
                  <a:pt x="384" y="215"/>
                </a:cubicBezTo>
                <a:cubicBezTo>
                  <a:pt x="384" y="215"/>
                  <a:pt x="223" y="333"/>
                  <a:pt x="24" y="0"/>
                </a:cubicBezTo>
                <a:cubicBezTo>
                  <a:pt x="24" y="0"/>
                  <a:pt x="0" y="420"/>
                  <a:pt x="0" y="432"/>
                </a:cubicBezTo>
                <a:cubicBezTo>
                  <a:pt x="0" y="444"/>
                  <a:pt x="83" y="700"/>
                  <a:pt x="327" y="644"/>
                </a:cubicBezTo>
                <a:cubicBezTo>
                  <a:pt x="495" y="605"/>
                  <a:pt x="494" y="482"/>
                  <a:pt x="494" y="482"/>
                </a:cubicBezTo>
                <a:lnTo>
                  <a:pt x="383" y="4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2" name="Freeform 886"/>
          <p:cNvSpPr/>
          <p:nvPr userDrawn="1">
            <p:custDataLst>
              <p:tags r:id="rId79"/>
            </p:custDataLst>
          </p:nvPr>
        </p:nvSpPr>
        <p:spPr bwMode="auto">
          <a:xfrm>
            <a:off x="3463925" y="2917190"/>
            <a:ext cx="133985" cy="102235"/>
          </a:xfrm>
          <a:custGeom>
            <a:avLst/>
            <a:gdLst>
              <a:gd name="T0" fmla="*/ 9 w 265"/>
              <a:gd name="T1" fmla="*/ 9 h 200"/>
              <a:gd name="T2" fmla="*/ 258 w 265"/>
              <a:gd name="T3" fmla="*/ 193 h 200"/>
              <a:gd name="T4" fmla="*/ 265 w 265"/>
              <a:gd name="T5" fmla="*/ 75 h 200"/>
              <a:gd name="T6" fmla="*/ 9 w 265"/>
              <a:gd name="T7" fmla="*/ 9 h 200"/>
            </a:gdLst>
            <a:ahLst/>
            <a:cxnLst>
              <a:cxn ang="0">
                <a:pos x="T0" y="T1"/>
              </a:cxn>
              <a:cxn ang="0">
                <a:pos x="T2" y="T3"/>
              </a:cxn>
              <a:cxn ang="0">
                <a:pos x="T4" y="T5"/>
              </a:cxn>
              <a:cxn ang="0">
                <a:pos x="T6" y="T7"/>
              </a:cxn>
            </a:cxnLst>
            <a:rect l="0" t="0" r="r" b="b"/>
            <a:pathLst>
              <a:path w="265" h="200">
                <a:moveTo>
                  <a:pt x="9" y="9"/>
                </a:moveTo>
                <a:cubicBezTo>
                  <a:pt x="0" y="0"/>
                  <a:pt x="89" y="200"/>
                  <a:pt x="258" y="193"/>
                </a:cubicBezTo>
                <a:cubicBezTo>
                  <a:pt x="265" y="75"/>
                  <a:pt x="265" y="75"/>
                  <a:pt x="265" y="75"/>
                </a:cubicBezTo>
                <a:cubicBezTo>
                  <a:pt x="265" y="75"/>
                  <a:pt x="141" y="156"/>
                  <a:pt x="9"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3" name="Freeform 887"/>
          <p:cNvSpPr/>
          <p:nvPr userDrawn="1">
            <p:custDataLst>
              <p:tags r:id="rId80"/>
            </p:custDataLst>
          </p:nvPr>
        </p:nvSpPr>
        <p:spPr bwMode="auto">
          <a:xfrm>
            <a:off x="2496820" y="3818890"/>
            <a:ext cx="2712085" cy="156845"/>
          </a:xfrm>
          <a:custGeom>
            <a:avLst/>
            <a:gdLst>
              <a:gd name="T0" fmla="*/ 5337 w 5343"/>
              <a:gd name="T1" fmla="*/ 0 h 309"/>
              <a:gd name="T2" fmla="*/ 6 w 5343"/>
              <a:gd name="T3" fmla="*/ 0 h 309"/>
              <a:gd name="T4" fmla="*/ 0 w 5343"/>
              <a:gd name="T5" fmla="*/ 7 h 309"/>
              <a:gd name="T6" fmla="*/ 0 w 5343"/>
              <a:gd name="T7" fmla="*/ 302 h 309"/>
              <a:gd name="T8" fmla="*/ 6 w 5343"/>
              <a:gd name="T9" fmla="*/ 309 h 309"/>
              <a:gd name="T10" fmla="*/ 5337 w 5343"/>
              <a:gd name="T11" fmla="*/ 309 h 309"/>
              <a:gd name="T12" fmla="*/ 5343 w 5343"/>
              <a:gd name="T13" fmla="*/ 302 h 309"/>
              <a:gd name="T14" fmla="*/ 5343 w 5343"/>
              <a:gd name="T15" fmla="*/ 7 h 309"/>
              <a:gd name="T16" fmla="*/ 5337 w 5343"/>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3" h="309">
                <a:moveTo>
                  <a:pt x="5337" y="0"/>
                </a:moveTo>
                <a:cubicBezTo>
                  <a:pt x="6" y="0"/>
                  <a:pt x="6" y="0"/>
                  <a:pt x="6" y="0"/>
                </a:cubicBezTo>
                <a:cubicBezTo>
                  <a:pt x="3" y="0"/>
                  <a:pt x="0" y="3"/>
                  <a:pt x="0" y="7"/>
                </a:cubicBezTo>
                <a:cubicBezTo>
                  <a:pt x="0" y="302"/>
                  <a:pt x="0" y="302"/>
                  <a:pt x="0" y="302"/>
                </a:cubicBezTo>
                <a:cubicBezTo>
                  <a:pt x="0" y="306"/>
                  <a:pt x="3" y="309"/>
                  <a:pt x="6" y="309"/>
                </a:cubicBezTo>
                <a:cubicBezTo>
                  <a:pt x="5337" y="309"/>
                  <a:pt x="5337" y="309"/>
                  <a:pt x="5337" y="309"/>
                </a:cubicBezTo>
                <a:cubicBezTo>
                  <a:pt x="5340" y="309"/>
                  <a:pt x="5343" y="306"/>
                  <a:pt x="5343" y="302"/>
                </a:cubicBezTo>
                <a:cubicBezTo>
                  <a:pt x="5343" y="7"/>
                  <a:pt x="5343" y="7"/>
                  <a:pt x="5343" y="7"/>
                </a:cubicBezTo>
                <a:cubicBezTo>
                  <a:pt x="5343" y="3"/>
                  <a:pt x="5340" y="0"/>
                  <a:pt x="5337"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4" name="Freeform 888"/>
          <p:cNvSpPr/>
          <p:nvPr userDrawn="1">
            <p:custDataLst>
              <p:tags r:id="rId81"/>
            </p:custDataLst>
          </p:nvPr>
        </p:nvSpPr>
        <p:spPr bwMode="auto">
          <a:xfrm>
            <a:off x="3193415" y="3973195"/>
            <a:ext cx="1405890" cy="1470025"/>
          </a:xfrm>
          <a:custGeom>
            <a:avLst/>
            <a:gdLst>
              <a:gd name="T0" fmla="*/ 1373 w 2769"/>
              <a:gd name="T1" fmla="*/ 7 h 2895"/>
              <a:gd name="T2" fmla="*/ 216 w 2769"/>
              <a:gd name="T3" fmla="*/ 0 h 2895"/>
              <a:gd name="T4" fmla="*/ 89 w 2769"/>
              <a:gd name="T5" fmla="*/ 538 h 2895"/>
              <a:gd name="T6" fmla="*/ 500 w 2769"/>
              <a:gd name="T7" fmla="*/ 830 h 2895"/>
              <a:gd name="T8" fmla="*/ 1746 w 2769"/>
              <a:gd name="T9" fmla="*/ 845 h 2895"/>
              <a:gd name="T10" fmla="*/ 963 w 2769"/>
              <a:gd name="T11" fmla="*/ 2403 h 2895"/>
              <a:gd name="T12" fmla="*/ 1739 w 2769"/>
              <a:gd name="T13" fmla="*/ 2895 h 2895"/>
              <a:gd name="T14" fmla="*/ 2619 w 2769"/>
              <a:gd name="T15" fmla="*/ 823 h 2895"/>
              <a:gd name="T16" fmla="*/ 1373 w 2769"/>
              <a:gd name="T17" fmla="*/ 7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9" h="2895">
                <a:moveTo>
                  <a:pt x="1373" y="7"/>
                </a:moveTo>
                <a:cubicBezTo>
                  <a:pt x="216" y="0"/>
                  <a:pt x="216" y="0"/>
                  <a:pt x="216" y="0"/>
                </a:cubicBezTo>
                <a:cubicBezTo>
                  <a:pt x="216" y="0"/>
                  <a:pt x="0" y="178"/>
                  <a:pt x="89" y="538"/>
                </a:cubicBezTo>
                <a:cubicBezTo>
                  <a:pt x="179" y="898"/>
                  <a:pt x="500" y="830"/>
                  <a:pt x="500" y="830"/>
                </a:cubicBezTo>
                <a:cubicBezTo>
                  <a:pt x="500" y="830"/>
                  <a:pt x="1746" y="815"/>
                  <a:pt x="1746" y="845"/>
                </a:cubicBezTo>
                <a:cubicBezTo>
                  <a:pt x="1746" y="874"/>
                  <a:pt x="963" y="2403"/>
                  <a:pt x="963" y="2403"/>
                </a:cubicBezTo>
                <a:cubicBezTo>
                  <a:pt x="1739" y="2895"/>
                  <a:pt x="1739" y="2895"/>
                  <a:pt x="1739" y="2895"/>
                </a:cubicBezTo>
                <a:cubicBezTo>
                  <a:pt x="1739" y="2895"/>
                  <a:pt x="2769" y="1197"/>
                  <a:pt x="2619" y="823"/>
                </a:cubicBezTo>
                <a:cubicBezTo>
                  <a:pt x="2470" y="448"/>
                  <a:pt x="1373" y="7"/>
                  <a:pt x="137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5" name="Freeform 889"/>
          <p:cNvSpPr/>
          <p:nvPr userDrawn="1">
            <p:custDataLst>
              <p:tags r:id="rId82"/>
            </p:custDataLst>
          </p:nvPr>
        </p:nvSpPr>
        <p:spPr bwMode="auto">
          <a:xfrm>
            <a:off x="3775710" y="5276215"/>
            <a:ext cx="202565" cy="462915"/>
          </a:xfrm>
          <a:custGeom>
            <a:avLst/>
            <a:gdLst>
              <a:gd name="T0" fmla="*/ 3 w 400"/>
              <a:gd name="T1" fmla="*/ 397 h 912"/>
              <a:gd name="T2" fmla="*/ 30 w 400"/>
              <a:gd name="T3" fmla="*/ 804 h 912"/>
              <a:gd name="T4" fmla="*/ 84 w 400"/>
              <a:gd name="T5" fmla="*/ 887 h 912"/>
              <a:gd name="T6" fmla="*/ 189 w 400"/>
              <a:gd name="T7" fmla="*/ 892 h 912"/>
              <a:gd name="T8" fmla="*/ 194 w 400"/>
              <a:gd name="T9" fmla="*/ 652 h 912"/>
              <a:gd name="T10" fmla="*/ 400 w 400"/>
              <a:gd name="T11" fmla="*/ 203 h 912"/>
              <a:gd name="T12" fmla="*/ 82 w 400"/>
              <a:gd name="T13" fmla="*/ 0 h 912"/>
              <a:gd name="T14" fmla="*/ 3 w 400"/>
              <a:gd name="T15" fmla="*/ 397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912">
                <a:moveTo>
                  <a:pt x="3" y="397"/>
                </a:moveTo>
                <a:cubicBezTo>
                  <a:pt x="30" y="804"/>
                  <a:pt x="30" y="804"/>
                  <a:pt x="30" y="804"/>
                </a:cubicBezTo>
                <a:cubicBezTo>
                  <a:pt x="30" y="804"/>
                  <a:pt x="0" y="878"/>
                  <a:pt x="84" y="887"/>
                </a:cubicBezTo>
                <a:cubicBezTo>
                  <a:pt x="169" y="897"/>
                  <a:pt x="189" y="912"/>
                  <a:pt x="189" y="892"/>
                </a:cubicBezTo>
                <a:cubicBezTo>
                  <a:pt x="189" y="873"/>
                  <a:pt x="194" y="652"/>
                  <a:pt x="194" y="652"/>
                </a:cubicBezTo>
                <a:cubicBezTo>
                  <a:pt x="400" y="203"/>
                  <a:pt x="400" y="203"/>
                  <a:pt x="400" y="203"/>
                </a:cubicBezTo>
                <a:cubicBezTo>
                  <a:pt x="82" y="0"/>
                  <a:pt x="82" y="0"/>
                  <a:pt x="82" y="0"/>
                </a:cubicBezTo>
                <a:lnTo>
                  <a:pt x="3" y="3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6" name="Freeform 890"/>
          <p:cNvSpPr/>
          <p:nvPr userDrawn="1">
            <p:custDataLst>
              <p:tags r:id="rId83"/>
            </p:custDataLst>
          </p:nvPr>
        </p:nvSpPr>
        <p:spPr bwMode="auto">
          <a:xfrm>
            <a:off x="4432935" y="5387340"/>
            <a:ext cx="175895" cy="344170"/>
          </a:xfrm>
          <a:custGeom>
            <a:avLst/>
            <a:gdLst>
              <a:gd name="T0" fmla="*/ 0 w 346"/>
              <a:gd name="T1" fmla="*/ 8 h 677"/>
              <a:gd name="T2" fmla="*/ 68 w 346"/>
              <a:gd name="T3" fmla="*/ 339 h 677"/>
              <a:gd name="T4" fmla="*/ 237 w 346"/>
              <a:gd name="T5" fmla="*/ 560 h 677"/>
              <a:gd name="T6" fmla="*/ 346 w 346"/>
              <a:gd name="T7" fmla="*/ 677 h 677"/>
              <a:gd name="T8" fmla="*/ 318 w 346"/>
              <a:gd name="T9" fmla="*/ 0 h 677"/>
              <a:gd name="T10" fmla="*/ 0 w 346"/>
              <a:gd name="T11" fmla="*/ 8 h 677"/>
            </a:gdLst>
            <a:ahLst/>
            <a:cxnLst>
              <a:cxn ang="0">
                <a:pos x="T0" y="T1"/>
              </a:cxn>
              <a:cxn ang="0">
                <a:pos x="T2" y="T3"/>
              </a:cxn>
              <a:cxn ang="0">
                <a:pos x="T4" y="T5"/>
              </a:cxn>
              <a:cxn ang="0">
                <a:pos x="T6" y="T7"/>
              </a:cxn>
              <a:cxn ang="0">
                <a:pos x="T8" y="T9"/>
              </a:cxn>
              <a:cxn ang="0">
                <a:pos x="T10" y="T11"/>
              </a:cxn>
            </a:cxnLst>
            <a:rect l="0" t="0" r="r" b="b"/>
            <a:pathLst>
              <a:path w="346" h="677">
                <a:moveTo>
                  <a:pt x="0" y="8"/>
                </a:moveTo>
                <a:cubicBezTo>
                  <a:pt x="68" y="339"/>
                  <a:pt x="68" y="339"/>
                  <a:pt x="68" y="339"/>
                </a:cubicBezTo>
                <a:cubicBezTo>
                  <a:pt x="68" y="339"/>
                  <a:pt x="207" y="501"/>
                  <a:pt x="237" y="560"/>
                </a:cubicBezTo>
                <a:cubicBezTo>
                  <a:pt x="267" y="618"/>
                  <a:pt x="277" y="672"/>
                  <a:pt x="346" y="677"/>
                </a:cubicBezTo>
                <a:cubicBezTo>
                  <a:pt x="318" y="0"/>
                  <a:pt x="318" y="0"/>
                  <a:pt x="318" y="0"/>
                </a:cubicBezTo>
                <a:lnTo>
                  <a:pt x="0" y="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7" name="Freeform 891"/>
          <p:cNvSpPr/>
          <p:nvPr userDrawn="1">
            <p:custDataLst>
              <p:tags r:id="rId84"/>
            </p:custDataLst>
          </p:nvPr>
        </p:nvSpPr>
        <p:spPr bwMode="auto">
          <a:xfrm>
            <a:off x="3628390" y="2711450"/>
            <a:ext cx="56515" cy="18415"/>
          </a:xfrm>
          <a:custGeom>
            <a:avLst/>
            <a:gdLst>
              <a:gd name="T0" fmla="*/ 109 w 113"/>
              <a:gd name="T1" fmla="*/ 0 h 36"/>
              <a:gd name="T2" fmla="*/ 2 w 113"/>
              <a:gd name="T3" fmla="*/ 8 h 36"/>
              <a:gd name="T4" fmla="*/ 0 w 113"/>
              <a:gd name="T5" fmla="*/ 11 h 36"/>
              <a:gd name="T6" fmla="*/ 2 w 113"/>
              <a:gd name="T7" fmla="*/ 34 h 36"/>
              <a:gd name="T8" fmla="*/ 4 w 113"/>
              <a:gd name="T9" fmla="*/ 36 h 36"/>
              <a:gd name="T10" fmla="*/ 111 w 113"/>
              <a:gd name="T11" fmla="*/ 27 h 36"/>
              <a:gd name="T12" fmla="*/ 113 w 113"/>
              <a:gd name="T13" fmla="*/ 25 h 36"/>
              <a:gd name="T14" fmla="*/ 111 w 113"/>
              <a:gd name="T15" fmla="*/ 2 h 36"/>
              <a:gd name="T16" fmla="*/ 109 w 1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6">
                <a:moveTo>
                  <a:pt x="109" y="0"/>
                </a:moveTo>
                <a:cubicBezTo>
                  <a:pt x="2" y="8"/>
                  <a:pt x="2" y="8"/>
                  <a:pt x="2" y="8"/>
                </a:cubicBezTo>
                <a:cubicBezTo>
                  <a:pt x="1" y="8"/>
                  <a:pt x="0" y="9"/>
                  <a:pt x="0" y="11"/>
                </a:cubicBezTo>
                <a:cubicBezTo>
                  <a:pt x="2" y="34"/>
                  <a:pt x="2" y="34"/>
                  <a:pt x="2" y="34"/>
                </a:cubicBezTo>
                <a:cubicBezTo>
                  <a:pt x="2" y="35"/>
                  <a:pt x="3" y="36"/>
                  <a:pt x="4" y="36"/>
                </a:cubicBezTo>
                <a:cubicBezTo>
                  <a:pt x="111" y="27"/>
                  <a:pt x="111" y="27"/>
                  <a:pt x="111" y="27"/>
                </a:cubicBezTo>
                <a:cubicBezTo>
                  <a:pt x="112" y="27"/>
                  <a:pt x="113" y="26"/>
                  <a:pt x="113" y="25"/>
                </a:cubicBezTo>
                <a:cubicBezTo>
                  <a:pt x="111" y="2"/>
                  <a:pt x="111" y="2"/>
                  <a:pt x="111" y="2"/>
                </a:cubicBezTo>
                <a:cubicBezTo>
                  <a:pt x="111" y="1"/>
                  <a:pt x="110" y="0"/>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8" name="Freeform 892"/>
          <p:cNvSpPr/>
          <p:nvPr userDrawn="1">
            <p:custDataLst>
              <p:tags r:id="rId85"/>
            </p:custDataLst>
          </p:nvPr>
        </p:nvSpPr>
        <p:spPr bwMode="auto">
          <a:xfrm>
            <a:off x="3518535" y="2714625"/>
            <a:ext cx="56515" cy="16510"/>
          </a:xfrm>
          <a:custGeom>
            <a:avLst/>
            <a:gdLst>
              <a:gd name="T0" fmla="*/ 110 w 112"/>
              <a:gd name="T1" fmla="*/ 4 h 32"/>
              <a:gd name="T2" fmla="*/ 3 w 112"/>
              <a:gd name="T3" fmla="*/ 0 h 32"/>
              <a:gd name="T4" fmla="*/ 1 w 112"/>
              <a:gd name="T5" fmla="*/ 2 h 32"/>
              <a:gd name="T6" fmla="*/ 0 w 112"/>
              <a:gd name="T7" fmla="*/ 25 h 32"/>
              <a:gd name="T8" fmla="*/ 2 w 112"/>
              <a:gd name="T9" fmla="*/ 27 h 32"/>
              <a:gd name="T10" fmla="*/ 109 w 112"/>
              <a:gd name="T11" fmla="*/ 32 h 32"/>
              <a:gd name="T12" fmla="*/ 111 w 112"/>
              <a:gd name="T13" fmla="*/ 30 h 32"/>
              <a:gd name="T14" fmla="*/ 112 w 112"/>
              <a:gd name="T15" fmla="*/ 7 h 32"/>
              <a:gd name="T16" fmla="*/ 110 w 112"/>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2">
                <a:moveTo>
                  <a:pt x="110" y="4"/>
                </a:moveTo>
                <a:cubicBezTo>
                  <a:pt x="3" y="0"/>
                  <a:pt x="3" y="0"/>
                  <a:pt x="3" y="0"/>
                </a:cubicBezTo>
                <a:cubicBezTo>
                  <a:pt x="2" y="0"/>
                  <a:pt x="1" y="1"/>
                  <a:pt x="1" y="2"/>
                </a:cubicBezTo>
                <a:cubicBezTo>
                  <a:pt x="0" y="25"/>
                  <a:pt x="0" y="25"/>
                  <a:pt x="0" y="25"/>
                </a:cubicBezTo>
                <a:cubicBezTo>
                  <a:pt x="0" y="26"/>
                  <a:pt x="0" y="27"/>
                  <a:pt x="2" y="27"/>
                </a:cubicBezTo>
                <a:cubicBezTo>
                  <a:pt x="109" y="32"/>
                  <a:pt x="109" y="32"/>
                  <a:pt x="109" y="32"/>
                </a:cubicBezTo>
                <a:cubicBezTo>
                  <a:pt x="110" y="32"/>
                  <a:pt x="111" y="31"/>
                  <a:pt x="111" y="30"/>
                </a:cubicBezTo>
                <a:cubicBezTo>
                  <a:pt x="112" y="7"/>
                  <a:pt x="112" y="7"/>
                  <a:pt x="112" y="7"/>
                </a:cubicBezTo>
                <a:cubicBezTo>
                  <a:pt x="112" y="5"/>
                  <a:pt x="111" y="4"/>
                  <a:pt x="1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9" name="Freeform 893"/>
          <p:cNvSpPr/>
          <p:nvPr userDrawn="1">
            <p:custDataLst>
              <p:tags r:id="rId86"/>
            </p:custDataLst>
          </p:nvPr>
        </p:nvSpPr>
        <p:spPr bwMode="auto">
          <a:xfrm>
            <a:off x="3649980" y="2752090"/>
            <a:ext cx="20955" cy="29210"/>
          </a:xfrm>
          <a:custGeom>
            <a:avLst/>
            <a:gdLst>
              <a:gd name="T0" fmla="*/ 18 w 40"/>
              <a:gd name="T1" fmla="*/ 0 h 58"/>
              <a:gd name="T2" fmla="*/ 1 w 40"/>
              <a:gd name="T3" fmla="*/ 30 h 58"/>
              <a:gd name="T4" fmla="*/ 22 w 40"/>
              <a:gd name="T5" fmla="*/ 57 h 58"/>
              <a:gd name="T6" fmla="*/ 39 w 40"/>
              <a:gd name="T7" fmla="*/ 28 h 58"/>
              <a:gd name="T8" fmla="*/ 18 w 40"/>
              <a:gd name="T9" fmla="*/ 0 h 58"/>
            </a:gdLst>
            <a:ahLst/>
            <a:cxnLst>
              <a:cxn ang="0">
                <a:pos x="T0" y="T1"/>
              </a:cxn>
              <a:cxn ang="0">
                <a:pos x="T2" y="T3"/>
              </a:cxn>
              <a:cxn ang="0">
                <a:pos x="T4" y="T5"/>
              </a:cxn>
              <a:cxn ang="0">
                <a:pos x="T6" y="T7"/>
              </a:cxn>
              <a:cxn ang="0">
                <a:pos x="T8" y="T9"/>
              </a:cxn>
            </a:cxnLst>
            <a:rect l="0" t="0" r="r" b="b"/>
            <a:pathLst>
              <a:path w="40" h="58">
                <a:moveTo>
                  <a:pt x="18" y="0"/>
                </a:moveTo>
                <a:cubicBezTo>
                  <a:pt x="7" y="1"/>
                  <a:pt x="0" y="14"/>
                  <a:pt x="1" y="30"/>
                </a:cubicBezTo>
                <a:cubicBezTo>
                  <a:pt x="1" y="46"/>
                  <a:pt x="11" y="58"/>
                  <a:pt x="22" y="57"/>
                </a:cubicBezTo>
                <a:cubicBezTo>
                  <a:pt x="32" y="57"/>
                  <a:pt x="40" y="44"/>
                  <a:pt x="39" y="28"/>
                </a:cubicBezTo>
                <a:cubicBezTo>
                  <a:pt x="38" y="12"/>
                  <a:pt x="29"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0" name="Freeform 894"/>
          <p:cNvSpPr/>
          <p:nvPr userDrawn="1">
            <p:custDataLst>
              <p:tags r:id="rId87"/>
            </p:custDataLst>
          </p:nvPr>
        </p:nvSpPr>
        <p:spPr bwMode="auto">
          <a:xfrm>
            <a:off x="3547745" y="2757805"/>
            <a:ext cx="20955" cy="29845"/>
          </a:xfrm>
          <a:custGeom>
            <a:avLst/>
            <a:gdLst>
              <a:gd name="T0" fmla="*/ 19 w 40"/>
              <a:gd name="T1" fmla="*/ 0 h 58"/>
              <a:gd name="T2" fmla="*/ 1 w 40"/>
              <a:gd name="T3" fmla="*/ 30 h 58"/>
              <a:gd name="T4" fmla="*/ 22 w 40"/>
              <a:gd name="T5" fmla="*/ 57 h 58"/>
              <a:gd name="T6" fmla="*/ 40 w 40"/>
              <a:gd name="T7" fmla="*/ 28 h 58"/>
              <a:gd name="T8" fmla="*/ 19 w 40"/>
              <a:gd name="T9" fmla="*/ 0 h 58"/>
            </a:gdLst>
            <a:ahLst/>
            <a:cxnLst>
              <a:cxn ang="0">
                <a:pos x="T0" y="T1"/>
              </a:cxn>
              <a:cxn ang="0">
                <a:pos x="T2" y="T3"/>
              </a:cxn>
              <a:cxn ang="0">
                <a:pos x="T4" y="T5"/>
              </a:cxn>
              <a:cxn ang="0">
                <a:pos x="T6" y="T7"/>
              </a:cxn>
              <a:cxn ang="0">
                <a:pos x="T8" y="T9"/>
              </a:cxn>
            </a:cxnLst>
            <a:rect l="0" t="0" r="r" b="b"/>
            <a:pathLst>
              <a:path w="40" h="58">
                <a:moveTo>
                  <a:pt x="19" y="0"/>
                </a:moveTo>
                <a:cubicBezTo>
                  <a:pt x="8" y="1"/>
                  <a:pt x="0" y="14"/>
                  <a:pt x="1" y="30"/>
                </a:cubicBezTo>
                <a:cubicBezTo>
                  <a:pt x="2" y="46"/>
                  <a:pt x="11" y="58"/>
                  <a:pt x="22" y="57"/>
                </a:cubicBezTo>
                <a:cubicBezTo>
                  <a:pt x="33" y="57"/>
                  <a:pt x="40" y="44"/>
                  <a:pt x="40" y="28"/>
                </a:cubicBezTo>
                <a:cubicBezTo>
                  <a:pt x="39" y="12"/>
                  <a:pt x="29"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1" name="Freeform 895"/>
          <p:cNvSpPr/>
          <p:nvPr userDrawn="1">
            <p:custDataLst>
              <p:tags r:id="rId88"/>
            </p:custDataLst>
          </p:nvPr>
        </p:nvSpPr>
        <p:spPr bwMode="auto">
          <a:xfrm>
            <a:off x="3625215" y="2772410"/>
            <a:ext cx="23495" cy="67310"/>
          </a:xfrm>
          <a:custGeom>
            <a:avLst/>
            <a:gdLst>
              <a:gd name="T0" fmla="*/ 0 w 23"/>
              <a:gd name="T1" fmla="*/ 65 h 65"/>
              <a:gd name="T2" fmla="*/ 23 w 23"/>
              <a:gd name="T3" fmla="*/ 52 h 65"/>
              <a:gd name="T4" fmla="*/ 2 w 23"/>
              <a:gd name="T5" fmla="*/ 0 h 65"/>
              <a:gd name="T6" fmla="*/ 0 w 23"/>
              <a:gd name="T7" fmla="*/ 65 h 65"/>
            </a:gdLst>
            <a:ahLst/>
            <a:cxnLst>
              <a:cxn ang="0">
                <a:pos x="T0" y="T1"/>
              </a:cxn>
              <a:cxn ang="0">
                <a:pos x="T2" y="T3"/>
              </a:cxn>
              <a:cxn ang="0">
                <a:pos x="T4" y="T5"/>
              </a:cxn>
              <a:cxn ang="0">
                <a:pos x="T6" y="T7"/>
              </a:cxn>
            </a:cxnLst>
            <a:rect l="0" t="0" r="r" b="b"/>
            <a:pathLst>
              <a:path w="23" h="65">
                <a:moveTo>
                  <a:pt x="0" y="65"/>
                </a:moveTo>
                <a:lnTo>
                  <a:pt x="23" y="52"/>
                </a:lnTo>
                <a:lnTo>
                  <a:pt x="2" y="0"/>
                </a:lnTo>
                <a:lnTo>
                  <a:pt x="0" y="6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2" name="Freeform 896"/>
          <p:cNvSpPr/>
          <p:nvPr userDrawn="1">
            <p:custDataLst>
              <p:tags r:id="rId89"/>
            </p:custDataLst>
          </p:nvPr>
        </p:nvSpPr>
        <p:spPr bwMode="auto">
          <a:xfrm>
            <a:off x="3585845" y="2860040"/>
            <a:ext cx="67945" cy="26670"/>
          </a:xfrm>
          <a:custGeom>
            <a:avLst/>
            <a:gdLst>
              <a:gd name="T0" fmla="*/ 9 w 134"/>
              <a:gd name="T1" fmla="*/ 7 h 54"/>
              <a:gd name="T2" fmla="*/ 0 w 134"/>
              <a:gd name="T3" fmla="*/ 18 h 54"/>
              <a:gd name="T4" fmla="*/ 107 w 134"/>
              <a:gd name="T5" fmla="*/ 28 h 54"/>
              <a:gd name="T6" fmla="*/ 134 w 134"/>
              <a:gd name="T7" fmla="*/ 10 h 54"/>
              <a:gd name="T8" fmla="*/ 123 w 134"/>
              <a:gd name="T9" fmla="*/ 0 h 54"/>
              <a:gd name="T10" fmla="*/ 9 w 134"/>
              <a:gd name="T11" fmla="*/ 7 h 54"/>
            </a:gdLst>
            <a:ahLst/>
            <a:cxnLst>
              <a:cxn ang="0">
                <a:pos x="T0" y="T1"/>
              </a:cxn>
              <a:cxn ang="0">
                <a:pos x="T2" y="T3"/>
              </a:cxn>
              <a:cxn ang="0">
                <a:pos x="T4" y="T5"/>
              </a:cxn>
              <a:cxn ang="0">
                <a:pos x="T6" y="T7"/>
              </a:cxn>
              <a:cxn ang="0">
                <a:pos x="T8" y="T9"/>
              </a:cxn>
              <a:cxn ang="0">
                <a:pos x="T10" y="T11"/>
              </a:cxn>
            </a:cxnLst>
            <a:rect l="0" t="0" r="r" b="b"/>
            <a:pathLst>
              <a:path w="134" h="54">
                <a:moveTo>
                  <a:pt x="9" y="7"/>
                </a:moveTo>
                <a:cubicBezTo>
                  <a:pt x="0" y="18"/>
                  <a:pt x="0" y="18"/>
                  <a:pt x="0" y="18"/>
                </a:cubicBezTo>
                <a:cubicBezTo>
                  <a:pt x="40" y="52"/>
                  <a:pt x="81" y="41"/>
                  <a:pt x="107" y="28"/>
                </a:cubicBezTo>
                <a:cubicBezTo>
                  <a:pt x="123" y="20"/>
                  <a:pt x="133" y="10"/>
                  <a:pt x="134" y="10"/>
                </a:cubicBezTo>
                <a:cubicBezTo>
                  <a:pt x="123" y="0"/>
                  <a:pt x="123" y="0"/>
                  <a:pt x="123" y="0"/>
                </a:cubicBezTo>
                <a:cubicBezTo>
                  <a:pt x="121" y="2"/>
                  <a:pt x="65" y="54"/>
                  <a:pt x="9"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3" name="Freeform 897"/>
          <p:cNvSpPr/>
          <p:nvPr userDrawn="1">
            <p:custDataLst>
              <p:tags r:id="rId90"/>
            </p:custDataLst>
          </p:nvPr>
        </p:nvSpPr>
        <p:spPr bwMode="auto">
          <a:xfrm>
            <a:off x="3379470" y="2777490"/>
            <a:ext cx="31115" cy="49530"/>
          </a:xfrm>
          <a:custGeom>
            <a:avLst/>
            <a:gdLst>
              <a:gd name="T0" fmla="*/ 19 w 61"/>
              <a:gd name="T1" fmla="*/ 0 h 98"/>
              <a:gd name="T2" fmla="*/ 12 w 61"/>
              <a:gd name="T3" fmla="*/ 9 h 98"/>
              <a:gd name="T4" fmla="*/ 49 w 61"/>
              <a:gd name="T5" fmla="*/ 75 h 98"/>
              <a:gd name="T6" fmla="*/ 8 w 61"/>
              <a:gd name="T7" fmla="*/ 65 h 98"/>
              <a:gd name="T8" fmla="*/ 0 w 61"/>
              <a:gd name="T9" fmla="*/ 73 h 98"/>
              <a:gd name="T10" fmla="*/ 58 w 61"/>
              <a:gd name="T11" fmla="*/ 84 h 98"/>
              <a:gd name="T12" fmla="*/ 61 w 61"/>
              <a:gd name="T13" fmla="*/ 83 h 98"/>
              <a:gd name="T14" fmla="*/ 61 w 61"/>
              <a:gd name="T15" fmla="*/ 79 h 98"/>
              <a:gd name="T16" fmla="*/ 19 w 61"/>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8">
                <a:moveTo>
                  <a:pt x="19" y="0"/>
                </a:moveTo>
                <a:cubicBezTo>
                  <a:pt x="12" y="9"/>
                  <a:pt x="12" y="9"/>
                  <a:pt x="12" y="9"/>
                </a:cubicBezTo>
                <a:cubicBezTo>
                  <a:pt x="12" y="9"/>
                  <a:pt x="45" y="35"/>
                  <a:pt x="49" y="75"/>
                </a:cubicBezTo>
                <a:cubicBezTo>
                  <a:pt x="41" y="77"/>
                  <a:pt x="24" y="80"/>
                  <a:pt x="8" y="65"/>
                </a:cubicBezTo>
                <a:cubicBezTo>
                  <a:pt x="0" y="73"/>
                  <a:pt x="0" y="73"/>
                  <a:pt x="0" y="73"/>
                </a:cubicBezTo>
                <a:cubicBezTo>
                  <a:pt x="25" y="98"/>
                  <a:pt x="56" y="85"/>
                  <a:pt x="58" y="84"/>
                </a:cubicBezTo>
                <a:cubicBezTo>
                  <a:pt x="61" y="83"/>
                  <a:pt x="61" y="83"/>
                  <a:pt x="61" y="83"/>
                </a:cubicBezTo>
                <a:cubicBezTo>
                  <a:pt x="61" y="79"/>
                  <a:pt x="61" y="79"/>
                  <a:pt x="61" y="79"/>
                </a:cubicBezTo>
                <a:cubicBezTo>
                  <a:pt x="58" y="31"/>
                  <a:pt x="21" y="1"/>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4" name="Freeform 898"/>
          <p:cNvSpPr/>
          <p:nvPr userDrawn="1">
            <p:custDataLst>
              <p:tags r:id="rId91"/>
            </p:custDataLst>
          </p:nvPr>
        </p:nvSpPr>
        <p:spPr bwMode="auto">
          <a:xfrm>
            <a:off x="3312795" y="3973830"/>
            <a:ext cx="172720" cy="118745"/>
          </a:xfrm>
          <a:custGeom>
            <a:avLst/>
            <a:gdLst>
              <a:gd name="T0" fmla="*/ 0 w 341"/>
              <a:gd name="T1" fmla="*/ 219 h 233"/>
              <a:gd name="T2" fmla="*/ 2 w 341"/>
              <a:gd name="T3" fmla="*/ 233 h 233"/>
              <a:gd name="T4" fmla="*/ 341 w 341"/>
              <a:gd name="T5" fmla="*/ 7 h 233"/>
              <a:gd name="T6" fmla="*/ 330 w 341"/>
              <a:gd name="T7" fmla="*/ 0 h 233"/>
              <a:gd name="T8" fmla="*/ 0 w 341"/>
              <a:gd name="T9" fmla="*/ 219 h 233"/>
            </a:gdLst>
            <a:ahLst/>
            <a:cxnLst>
              <a:cxn ang="0">
                <a:pos x="T0" y="T1"/>
              </a:cxn>
              <a:cxn ang="0">
                <a:pos x="T2" y="T3"/>
              </a:cxn>
              <a:cxn ang="0">
                <a:pos x="T4" y="T5"/>
              </a:cxn>
              <a:cxn ang="0">
                <a:pos x="T6" y="T7"/>
              </a:cxn>
              <a:cxn ang="0">
                <a:pos x="T8" y="T9"/>
              </a:cxn>
            </a:cxnLst>
            <a:rect l="0" t="0" r="r" b="b"/>
            <a:pathLst>
              <a:path w="341" h="233">
                <a:moveTo>
                  <a:pt x="0" y="219"/>
                </a:moveTo>
                <a:cubicBezTo>
                  <a:pt x="2" y="233"/>
                  <a:pt x="2" y="233"/>
                  <a:pt x="2" y="233"/>
                </a:cubicBezTo>
                <a:cubicBezTo>
                  <a:pt x="211" y="199"/>
                  <a:pt x="340" y="9"/>
                  <a:pt x="341" y="7"/>
                </a:cubicBezTo>
                <a:cubicBezTo>
                  <a:pt x="330" y="0"/>
                  <a:pt x="330" y="0"/>
                  <a:pt x="330" y="0"/>
                </a:cubicBezTo>
                <a:cubicBezTo>
                  <a:pt x="328" y="2"/>
                  <a:pt x="203" y="187"/>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5" name="Freeform 899"/>
          <p:cNvSpPr/>
          <p:nvPr userDrawn="1">
            <p:custDataLst>
              <p:tags r:id="rId92"/>
            </p:custDataLst>
          </p:nvPr>
        </p:nvSpPr>
        <p:spPr bwMode="auto">
          <a:xfrm>
            <a:off x="3681730" y="5116830"/>
            <a:ext cx="440055" cy="326390"/>
          </a:xfrm>
          <a:custGeom>
            <a:avLst/>
            <a:gdLst>
              <a:gd name="T0" fmla="*/ 0 w 426"/>
              <a:gd name="T1" fmla="*/ 74 h 316"/>
              <a:gd name="T2" fmla="*/ 382 w 426"/>
              <a:gd name="T3" fmla="*/ 316 h 316"/>
              <a:gd name="T4" fmla="*/ 426 w 426"/>
              <a:gd name="T5" fmla="*/ 235 h 316"/>
              <a:gd name="T6" fmla="*/ 42 w 426"/>
              <a:gd name="T7" fmla="*/ 0 h 316"/>
              <a:gd name="T8" fmla="*/ 0 w 426"/>
              <a:gd name="T9" fmla="*/ 74 h 316"/>
            </a:gdLst>
            <a:ahLst/>
            <a:cxnLst>
              <a:cxn ang="0">
                <a:pos x="T0" y="T1"/>
              </a:cxn>
              <a:cxn ang="0">
                <a:pos x="T2" y="T3"/>
              </a:cxn>
              <a:cxn ang="0">
                <a:pos x="T4" y="T5"/>
              </a:cxn>
              <a:cxn ang="0">
                <a:pos x="T6" y="T7"/>
              </a:cxn>
              <a:cxn ang="0">
                <a:pos x="T8" y="T9"/>
              </a:cxn>
            </a:cxnLst>
            <a:rect l="0" t="0" r="r" b="b"/>
            <a:pathLst>
              <a:path w="426" h="316">
                <a:moveTo>
                  <a:pt x="0" y="74"/>
                </a:moveTo>
                <a:lnTo>
                  <a:pt x="382" y="316"/>
                </a:lnTo>
                <a:lnTo>
                  <a:pt x="426" y="235"/>
                </a:lnTo>
                <a:lnTo>
                  <a:pt x="42" y="0"/>
                </a:lnTo>
                <a:lnTo>
                  <a:pt x="0" y="7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6" name="Freeform 900"/>
          <p:cNvSpPr/>
          <p:nvPr userDrawn="1">
            <p:custDataLst>
              <p:tags r:id="rId93"/>
            </p:custDataLst>
          </p:nvPr>
        </p:nvSpPr>
        <p:spPr bwMode="auto">
          <a:xfrm>
            <a:off x="4274820" y="5311140"/>
            <a:ext cx="395605" cy="76200"/>
          </a:xfrm>
          <a:custGeom>
            <a:avLst/>
            <a:gdLst>
              <a:gd name="T0" fmla="*/ 2 w 383"/>
              <a:gd name="T1" fmla="*/ 8 h 74"/>
              <a:gd name="T2" fmla="*/ 0 w 383"/>
              <a:gd name="T3" fmla="*/ 73 h 74"/>
              <a:gd name="T4" fmla="*/ 383 w 383"/>
              <a:gd name="T5" fmla="*/ 74 h 74"/>
              <a:gd name="T6" fmla="*/ 379 w 383"/>
              <a:gd name="T7" fmla="*/ 0 h 74"/>
              <a:gd name="T8" fmla="*/ 2 w 383"/>
              <a:gd name="T9" fmla="*/ 8 h 74"/>
            </a:gdLst>
            <a:ahLst/>
            <a:cxnLst>
              <a:cxn ang="0">
                <a:pos x="T0" y="T1"/>
              </a:cxn>
              <a:cxn ang="0">
                <a:pos x="T2" y="T3"/>
              </a:cxn>
              <a:cxn ang="0">
                <a:pos x="T4" y="T5"/>
              </a:cxn>
              <a:cxn ang="0">
                <a:pos x="T6" y="T7"/>
              </a:cxn>
              <a:cxn ang="0">
                <a:pos x="T8" y="T9"/>
              </a:cxn>
            </a:cxnLst>
            <a:rect l="0" t="0" r="r" b="b"/>
            <a:pathLst>
              <a:path w="383" h="74">
                <a:moveTo>
                  <a:pt x="2" y="8"/>
                </a:moveTo>
                <a:lnTo>
                  <a:pt x="0" y="73"/>
                </a:lnTo>
                <a:lnTo>
                  <a:pt x="383" y="74"/>
                </a:lnTo>
                <a:lnTo>
                  <a:pt x="379" y="0"/>
                </a:lnTo>
                <a:lnTo>
                  <a:pt x="2" y="8"/>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7" name="Freeform 901"/>
          <p:cNvSpPr/>
          <p:nvPr userDrawn="1">
            <p:custDataLst>
              <p:tags r:id="rId94"/>
            </p:custDataLst>
          </p:nvPr>
        </p:nvSpPr>
        <p:spPr bwMode="auto">
          <a:xfrm>
            <a:off x="4373880" y="3065780"/>
            <a:ext cx="147955" cy="314960"/>
          </a:xfrm>
          <a:custGeom>
            <a:avLst/>
            <a:gdLst>
              <a:gd name="T0" fmla="*/ 247 w 290"/>
              <a:gd name="T1" fmla="*/ 0 h 620"/>
              <a:gd name="T2" fmla="*/ 97 w 290"/>
              <a:gd name="T3" fmla="*/ 3 h 620"/>
              <a:gd name="T4" fmla="*/ 72 w 290"/>
              <a:gd name="T5" fmla="*/ 31 h 620"/>
              <a:gd name="T6" fmla="*/ 2 w 290"/>
              <a:gd name="T7" fmla="*/ 526 h 620"/>
              <a:gd name="T8" fmla="*/ 18 w 290"/>
              <a:gd name="T9" fmla="*/ 560 h 620"/>
              <a:gd name="T10" fmla="*/ 160 w 290"/>
              <a:gd name="T11" fmla="*/ 615 h 620"/>
              <a:gd name="T12" fmla="*/ 210 w 290"/>
              <a:gd name="T13" fmla="*/ 593 h 620"/>
              <a:gd name="T14" fmla="*/ 288 w 290"/>
              <a:gd name="T15" fmla="*/ 39 h 620"/>
              <a:gd name="T16" fmla="*/ 247 w 290"/>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620">
                <a:moveTo>
                  <a:pt x="247" y="0"/>
                </a:moveTo>
                <a:cubicBezTo>
                  <a:pt x="97" y="3"/>
                  <a:pt x="97" y="3"/>
                  <a:pt x="97" y="3"/>
                </a:cubicBezTo>
                <a:cubicBezTo>
                  <a:pt x="85" y="3"/>
                  <a:pt x="74" y="15"/>
                  <a:pt x="72" y="31"/>
                </a:cubicBezTo>
                <a:cubicBezTo>
                  <a:pt x="2" y="526"/>
                  <a:pt x="2" y="526"/>
                  <a:pt x="2" y="526"/>
                </a:cubicBezTo>
                <a:cubicBezTo>
                  <a:pt x="0" y="541"/>
                  <a:pt x="7" y="557"/>
                  <a:pt x="18" y="560"/>
                </a:cubicBezTo>
                <a:cubicBezTo>
                  <a:pt x="160" y="615"/>
                  <a:pt x="160" y="615"/>
                  <a:pt x="160" y="615"/>
                </a:cubicBezTo>
                <a:cubicBezTo>
                  <a:pt x="173" y="620"/>
                  <a:pt x="207" y="611"/>
                  <a:pt x="210" y="593"/>
                </a:cubicBezTo>
                <a:cubicBezTo>
                  <a:pt x="288" y="39"/>
                  <a:pt x="288" y="39"/>
                  <a:pt x="288" y="39"/>
                </a:cubicBezTo>
                <a:cubicBezTo>
                  <a:pt x="290" y="22"/>
                  <a:pt x="261" y="0"/>
                  <a:pt x="247"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8" name="Freeform 902"/>
          <p:cNvSpPr/>
          <p:nvPr userDrawn="1">
            <p:custDataLst>
              <p:tags r:id="rId95"/>
            </p:custDataLst>
          </p:nvPr>
        </p:nvSpPr>
        <p:spPr bwMode="auto">
          <a:xfrm>
            <a:off x="4362450" y="3063875"/>
            <a:ext cx="148590" cy="317500"/>
          </a:xfrm>
          <a:custGeom>
            <a:avLst/>
            <a:gdLst>
              <a:gd name="T0" fmla="*/ 270 w 293"/>
              <a:gd name="T1" fmla="*/ 4 h 624"/>
              <a:gd name="T2" fmla="*/ 98 w 293"/>
              <a:gd name="T3" fmla="*/ 0 h 624"/>
              <a:gd name="T4" fmla="*/ 73 w 293"/>
              <a:gd name="T5" fmla="*/ 28 h 624"/>
              <a:gd name="T6" fmla="*/ 2 w 293"/>
              <a:gd name="T7" fmla="*/ 527 h 624"/>
              <a:gd name="T8" fmla="*/ 18 w 293"/>
              <a:gd name="T9" fmla="*/ 563 h 624"/>
              <a:gd name="T10" fmla="*/ 183 w 293"/>
              <a:gd name="T11" fmla="*/ 619 h 624"/>
              <a:gd name="T12" fmla="*/ 212 w 293"/>
              <a:gd name="T13" fmla="*/ 596 h 624"/>
              <a:gd name="T14" fmla="*/ 291 w 293"/>
              <a:gd name="T15" fmla="*/ 36 h 624"/>
              <a:gd name="T16" fmla="*/ 270 w 293"/>
              <a:gd name="T17"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624">
                <a:moveTo>
                  <a:pt x="270" y="4"/>
                </a:moveTo>
                <a:cubicBezTo>
                  <a:pt x="98" y="0"/>
                  <a:pt x="98" y="0"/>
                  <a:pt x="98" y="0"/>
                </a:cubicBezTo>
                <a:cubicBezTo>
                  <a:pt x="86" y="0"/>
                  <a:pt x="75" y="12"/>
                  <a:pt x="73" y="28"/>
                </a:cubicBezTo>
                <a:cubicBezTo>
                  <a:pt x="2" y="527"/>
                  <a:pt x="2" y="527"/>
                  <a:pt x="2" y="527"/>
                </a:cubicBezTo>
                <a:cubicBezTo>
                  <a:pt x="0" y="543"/>
                  <a:pt x="7" y="559"/>
                  <a:pt x="18" y="563"/>
                </a:cubicBezTo>
                <a:cubicBezTo>
                  <a:pt x="183" y="619"/>
                  <a:pt x="183" y="619"/>
                  <a:pt x="183" y="619"/>
                </a:cubicBezTo>
                <a:cubicBezTo>
                  <a:pt x="196" y="624"/>
                  <a:pt x="209" y="613"/>
                  <a:pt x="212" y="596"/>
                </a:cubicBezTo>
                <a:cubicBezTo>
                  <a:pt x="291" y="36"/>
                  <a:pt x="291" y="36"/>
                  <a:pt x="291" y="36"/>
                </a:cubicBezTo>
                <a:cubicBezTo>
                  <a:pt x="293" y="19"/>
                  <a:pt x="284" y="4"/>
                  <a:pt x="27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9" name="Freeform 903"/>
          <p:cNvSpPr/>
          <p:nvPr userDrawn="1">
            <p:custDataLst>
              <p:tags r:id="rId96"/>
            </p:custDataLst>
          </p:nvPr>
        </p:nvSpPr>
        <p:spPr bwMode="auto">
          <a:xfrm>
            <a:off x="4366895" y="3068955"/>
            <a:ext cx="139700" cy="306070"/>
          </a:xfrm>
          <a:custGeom>
            <a:avLst/>
            <a:gdLst>
              <a:gd name="T0" fmla="*/ 258 w 276"/>
              <a:gd name="T1" fmla="*/ 5 h 602"/>
              <a:gd name="T2" fmla="*/ 90 w 276"/>
              <a:gd name="T3" fmla="*/ 1 h 602"/>
              <a:gd name="T4" fmla="*/ 71 w 276"/>
              <a:gd name="T5" fmla="*/ 22 h 602"/>
              <a:gd name="T6" fmla="*/ 1 w 276"/>
              <a:gd name="T7" fmla="*/ 518 h 602"/>
              <a:gd name="T8" fmla="*/ 13 w 276"/>
              <a:gd name="T9" fmla="*/ 544 h 602"/>
              <a:gd name="T10" fmla="*/ 174 w 276"/>
              <a:gd name="T11" fmla="*/ 599 h 602"/>
              <a:gd name="T12" fmla="*/ 196 w 276"/>
              <a:gd name="T13" fmla="*/ 581 h 602"/>
              <a:gd name="T14" fmla="*/ 274 w 276"/>
              <a:gd name="T15" fmla="*/ 30 h 602"/>
              <a:gd name="T16" fmla="*/ 258 w 276"/>
              <a:gd name="T17" fmla="*/ 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602">
                <a:moveTo>
                  <a:pt x="258" y="5"/>
                </a:moveTo>
                <a:cubicBezTo>
                  <a:pt x="90" y="1"/>
                  <a:pt x="90" y="1"/>
                  <a:pt x="90" y="1"/>
                </a:cubicBezTo>
                <a:cubicBezTo>
                  <a:pt x="82" y="0"/>
                  <a:pt x="73" y="10"/>
                  <a:pt x="71" y="22"/>
                </a:cubicBezTo>
                <a:cubicBezTo>
                  <a:pt x="1" y="518"/>
                  <a:pt x="1" y="518"/>
                  <a:pt x="1" y="518"/>
                </a:cubicBezTo>
                <a:cubicBezTo>
                  <a:pt x="0" y="530"/>
                  <a:pt x="5" y="542"/>
                  <a:pt x="13" y="544"/>
                </a:cubicBezTo>
                <a:cubicBezTo>
                  <a:pt x="174" y="599"/>
                  <a:pt x="174" y="599"/>
                  <a:pt x="174" y="599"/>
                </a:cubicBezTo>
                <a:cubicBezTo>
                  <a:pt x="184" y="602"/>
                  <a:pt x="194" y="594"/>
                  <a:pt x="196" y="581"/>
                </a:cubicBezTo>
                <a:cubicBezTo>
                  <a:pt x="274" y="30"/>
                  <a:pt x="274" y="30"/>
                  <a:pt x="274" y="30"/>
                </a:cubicBezTo>
                <a:cubicBezTo>
                  <a:pt x="276" y="17"/>
                  <a:pt x="269" y="6"/>
                  <a:pt x="258" y="5"/>
                </a:cubicBez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0" name="Freeform 904"/>
          <p:cNvSpPr/>
          <p:nvPr userDrawn="1">
            <p:custDataLst>
              <p:tags r:id="rId97"/>
            </p:custDataLst>
          </p:nvPr>
        </p:nvSpPr>
        <p:spPr bwMode="auto">
          <a:xfrm>
            <a:off x="4367530" y="3082290"/>
            <a:ext cx="137160" cy="278765"/>
          </a:xfrm>
          <a:custGeom>
            <a:avLst/>
            <a:gdLst>
              <a:gd name="T0" fmla="*/ 0 w 133"/>
              <a:gd name="T1" fmla="*/ 239 h 270"/>
              <a:gd name="T2" fmla="*/ 95 w 133"/>
              <a:gd name="T3" fmla="*/ 270 h 270"/>
              <a:gd name="T4" fmla="*/ 133 w 133"/>
              <a:gd name="T5" fmla="*/ 4 h 270"/>
              <a:gd name="T6" fmla="*/ 34 w 133"/>
              <a:gd name="T7" fmla="*/ 0 h 270"/>
              <a:gd name="T8" fmla="*/ 0 w 133"/>
              <a:gd name="T9" fmla="*/ 239 h 270"/>
            </a:gdLst>
            <a:ahLst/>
            <a:cxnLst>
              <a:cxn ang="0">
                <a:pos x="T0" y="T1"/>
              </a:cxn>
              <a:cxn ang="0">
                <a:pos x="T2" y="T3"/>
              </a:cxn>
              <a:cxn ang="0">
                <a:pos x="T4" y="T5"/>
              </a:cxn>
              <a:cxn ang="0">
                <a:pos x="T6" y="T7"/>
              </a:cxn>
              <a:cxn ang="0">
                <a:pos x="T8" y="T9"/>
              </a:cxn>
            </a:cxnLst>
            <a:rect l="0" t="0" r="r" b="b"/>
            <a:pathLst>
              <a:path w="133" h="270">
                <a:moveTo>
                  <a:pt x="0" y="239"/>
                </a:moveTo>
                <a:lnTo>
                  <a:pt x="95" y="270"/>
                </a:lnTo>
                <a:lnTo>
                  <a:pt x="133" y="4"/>
                </a:lnTo>
                <a:lnTo>
                  <a:pt x="34" y="0"/>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1" name="Freeform 905"/>
          <p:cNvSpPr/>
          <p:nvPr userDrawn="1">
            <p:custDataLst>
              <p:tags r:id="rId98"/>
            </p:custDataLst>
          </p:nvPr>
        </p:nvSpPr>
        <p:spPr bwMode="auto">
          <a:xfrm>
            <a:off x="4413250" y="3189605"/>
            <a:ext cx="39370" cy="49530"/>
          </a:xfrm>
          <a:custGeom>
            <a:avLst/>
            <a:gdLst>
              <a:gd name="T0" fmla="*/ 0 w 38"/>
              <a:gd name="T1" fmla="*/ 42 h 48"/>
              <a:gd name="T2" fmla="*/ 32 w 38"/>
              <a:gd name="T3" fmla="*/ 48 h 48"/>
              <a:gd name="T4" fmla="*/ 38 w 38"/>
              <a:gd name="T5" fmla="*/ 5 h 48"/>
              <a:gd name="T6" fmla="*/ 6 w 38"/>
              <a:gd name="T7" fmla="*/ 0 h 48"/>
              <a:gd name="T8" fmla="*/ 0 w 38"/>
              <a:gd name="T9" fmla="*/ 42 h 48"/>
            </a:gdLst>
            <a:ahLst/>
            <a:cxnLst>
              <a:cxn ang="0">
                <a:pos x="T0" y="T1"/>
              </a:cxn>
              <a:cxn ang="0">
                <a:pos x="T2" y="T3"/>
              </a:cxn>
              <a:cxn ang="0">
                <a:pos x="T4" y="T5"/>
              </a:cxn>
              <a:cxn ang="0">
                <a:pos x="T6" y="T7"/>
              </a:cxn>
              <a:cxn ang="0">
                <a:pos x="T8" y="T9"/>
              </a:cxn>
            </a:cxnLst>
            <a:rect l="0" t="0" r="r" b="b"/>
            <a:pathLst>
              <a:path w="38" h="48">
                <a:moveTo>
                  <a:pt x="0" y="42"/>
                </a:moveTo>
                <a:lnTo>
                  <a:pt x="32" y="48"/>
                </a:lnTo>
                <a:lnTo>
                  <a:pt x="38" y="5"/>
                </a:lnTo>
                <a:lnTo>
                  <a:pt x="6" y="0"/>
                </a:lnTo>
                <a:lnTo>
                  <a:pt x="0" y="42"/>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2" name="Freeform 906"/>
          <p:cNvSpPr/>
          <p:nvPr userDrawn="1">
            <p:custDataLst>
              <p:tags r:id="rId99"/>
            </p:custDataLst>
          </p:nvPr>
        </p:nvSpPr>
        <p:spPr bwMode="auto">
          <a:xfrm>
            <a:off x="4447540" y="3195955"/>
            <a:ext cx="41275" cy="50800"/>
          </a:xfrm>
          <a:custGeom>
            <a:avLst/>
            <a:gdLst>
              <a:gd name="T0" fmla="*/ 0 w 40"/>
              <a:gd name="T1" fmla="*/ 43 h 49"/>
              <a:gd name="T2" fmla="*/ 34 w 40"/>
              <a:gd name="T3" fmla="*/ 49 h 49"/>
              <a:gd name="T4" fmla="*/ 40 w 40"/>
              <a:gd name="T5" fmla="*/ 5 h 49"/>
              <a:gd name="T6" fmla="*/ 7 w 40"/>
              <a:gd name="T7" fmla="*/ 0 h 49"/>
              <a:gd name="T8" fmla="*/ 0 w 40"/>
              <a:gd name="T9" fmla="*/ 43 h 49"/>
            </a:gdLst>
            <a:ahLst/>
            <a:cxnLst>
              <a:cxn ang="0">
                <a:pos x="T0" y="T1"/>
              </a:cxn>
              <a:cxn ang="0">
                <a:pos x="T2" y="T3"/>
              </a:cxn>
              <a:cxn ang="0">
                <a:pos x="T4" y="T5"/>
              </a:cxn>
              <a:cxn ang="0">
                <a:pos x="T6" y="T7"/>
              </a:cxn>
              <a:cxn ang="0">
                <a:pos x="T8" y="T9"/>
              </a:cxn>
            </a:cxnLst>
            <a:rect l="0" t="0" r="r" b="b"/>
            <a:pathLst>
              <a:path w="40" h="49">
                <a:moveTo>
                  <a:pt x="0" y="43"/>
                </a:moveTo>
                <a:lnTo>
                  <a:pt x="34" y="49"/>
                </a:lnTo>
                <a:lnTo>
                  <a:pt x="40" y="5"/>
                </a:lnTo>
                <a:lnTo>
                  <a:pt x="7" y="0"/>
                </a:lnTo>
                <a:lnTo>
                  <a:pt x="0" y="43"/>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cs typeface="微软雅黑" panose="020B0503020204020204" charset="-122"/>
              </a:rPr>
              <a:t>z</a:t>
            </a:r>
            <a:endParaRPr lang="en-US" altLang="zh-CN">
              <a:cs typeface="微软雅黑" panose="020B0503020204020204" charset="-122"/>
            </a:endParaRPr>
          </a:p>
        </p:txBody>
      </p:sp>
      <p:sp>
        <p:nvSpPr>
          <p:cNvPr id="113" name="Freeform 907"/>
          <p:cNvSpPr/>
          <p:nvPr userDrawn="1">
            <p:custDataLst>
              <p:tags r:id="rId100"/>
            </p:custDataLst>
          </p:nvPr>
        </p:nvSpPr>
        <p:spPr bwMode="auto">
          <a:xfrm>
            <a:off x="4406900" y="3235325"/>
            <a:ext cx="38100" cy="50800"/>
          </a:xfrm>
          <a:custGeom>
            <a:avLst/>
            <a:gdLst>
              <a:gd name="T0" fmla="*/ 0 w 37"/>
              <a:gd name="T1" fmla="*/ 41 h 49"/>
              <a:gd name="T2" fmla="*/ 31 w 37"/>
              <a:gd name="T3" fmla="*/ 49 h 49"/>
              <a:gd name="T4" fmla="*/ 37 w 37"/>
              <a:gd name="T5" fmla="*/ 7 h 49"/>
              <a:gd name="T6" fmla="*/ 6 w 37"/>
              <a:gd name="T7" fmla="*/ 0 h 49"/>
              <a:gd name="T8" fmla="*/ 0 w 37"/>
              <a:gd name="T9" fmla="*/ 41 h 49"/>
            </a:gdLst>
            <a:ahLst/>
            <a:cxnLst>
              <a:cxn ang="0">
                <a:pos x="T0" y="T1"/>
              </a:cxn>
              <a:cxn ang="0">
                <a:pos x="T2" y="T3"/>
              </a:cxn>
              <a:cxn ang="0">
                <a:pos x="T4" y="T5"/>
              </a:cxn>
              <a:cxn ang="0">
                <a:pos x="T6" y="T7"/>
              </a:cxn>
              <a:cxn ang="0">
                <a:pos x="T8" y="T9"/>
              </a:cxn>
            </a:cxnLst>
            <a:rect l="0" t="0" r="r" b="b"/>
            <a:pathLst>
              <a:path w="37" h="49">
                <a:moveTo>
                  <a:pt x="0" y="41"/>
                </a:moveTo>
                <a:lnTo>
                  <a:pt x="31" y="49"/>
                </a:lnTo>
                <a:lnTo>
                  <a:pt x="37" y="7"/>
                </a:lnTo>
                <a:lnTo>
                  <a:pt x="6" y="0"/>
                </a:lnTo>
                <a:lnTo>
                  <a:pt x="0" y="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4" name="Freeform 908"/>
          <p:cNvSpPr/>
          <p:nvPr userDrawn="1">
            <p:custDataLst>
              <p:tags r:id="rId101"/>
            </p:custDataLst>
          </p:nvPr>
        </p:nvSpPr>
        <p:spPr bwMode="auto">
          <a:xfrm>
            <a:off x="4441190" y="3242310"/>
            <a:ext cx="41275" cy="53975"/>
          </a:xfrm>
          <a:custGeom>
            <a:avLst/>
            <a:gdLst>
              <a:gd name="T0" fmla="*/ 0 w 40"/>
              <a:gd name="T1" fmla="*/ 43 h 52"/>
              <a:gd name="T2" fmla="*/ 33 w 40"/>
              <a:gd name="T3" fmla="*/ 52 h 52"/>
              <a:gd name="T4" fmla="*/ 40 w 40"/>
              <a:gd name="T5" fmla="*/ 7 h 52"/>
              <a:gd name="T6" fmla="*/ 6 w 40"/>
              <a:gd name="T7" fmla="*/ 0 h 52"/>
              <a:gd name="T8" fmla="*/ 0 w 40"/>
              <a:gd name="T9" fmla="*/ 43 h 52"/>
            </a:gdLst>
            <a:ahLst/>
            <a:cxnLst>
              <a:cxn ang="0">
                <a:pos x="T0" y="T1"/>
              </a:cxn>
              <a:cxn ang="0">
                <a:pos x="T2" y="T3"/>
              </a:cxn>
              <a:cxn ang="0">
                <a:pos x="T4" y="T5"/>
              </a:cxn>
              <a:cxn ang="0">
                <a:pos x="T6" y="T7"/>
              </a:cxn>
              <a:cxn ang="0">
                <a:pos x="T8" y="T9"/>
              </a:cxn>
            </a:cxnLst>
            <a:rect l="0" t="0" r="r" b="b"/>
            <a:pathLst>
              <a:path w="40" h="52">
                <a:moveTo>
                  <a:pt x="0" y="43"/>
                </a:moveTo>
                <a:lnTo>
                  <a:pt x="33" y="52"/>
                </a:lnTo>
                <a:lnTo>
                  <a:pt x="40" y="7"/>
                </a:lnTo>
                <a:lnTo>
                  <a:pt x="6" y="0"/>
                </a:lnTo>
                <a:lnTo>
                  <a:pt x="0" y="43"/>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5" name="Freeform 909"/>
          <p:cNvSpPr/>
          <p:nvPr userDrawn="1">
            <p:custDataLst>
              <p:tags r:id="rId102"/>
            </p:custDataLst>
          </p:nvPr>
        </p:nvSpPr>
        <p:spPr bwMode="auto">
          <a:xfrm>
            <a:off x="4401185" y="3281045"/>
            <a:ext cx="38100" cy="52705"/>
          </a:xfrm>
          <a:custGeom>
            <a:avLst/>
            <a:gdLst>
              <a:gd name="T0" fmla="*/ 0 w 37"/>
              <a:gd name="T1" fmla="*/ 42 h 51"/>
              <a:gd name="T2" fmla="*/ 31 w 37"/>
              <a:gd name="T3" fmla="*/ 51 h 51"/>
              <a:gd name="T4" fmla="*/ 37 w 37"/>
              <a:gd name="T5" fmla="*/ 8 h 51"/>
              <a:gd name="T6" fmla="*/ 6 w 37"/>
              <a:gd name="T7" fmla="*/ 0 h 51"/>
              <a:gd name="T8" fmla="*/ 0 w 37"/>
              <a:gd name="T9" fmla="*/ 42 h 51"/>
            </a:gdLst>
            <a:ahLst/>
            <a:cxnLst>
              <a:cxn ang="0">
                <a:pos x="T0" y="T1"/>
              </a:cxn>
              <a:cxn ang="0">
                <a:pos x="T2" y="T3"/>
              </a:cxn>
              <a:cxn ang="0">
                <a:pos x="T4" y="T5"/>
              </a:cxn>
              <a:cxn ang="0">
                <a:pos x="T6" y="T7"/>
              </a:cxn>
              <a:cxn ang="0">
                <a:pos x="T8" y="T9"/>
              </a:cxn>
            </a:cxnLst>
            <a:rect l="0" t="0" r="r" b="b"/>
            <a:pathLst>
              <a:path w="37" h="51">
                <a:moveTo>
                  <a:pt x="0" y="42"/>
                </a:moveTo>
                <a:lnTo>
                  <a:pt x="31" y="51"/>
                </a:lnTo>
                <a:lnTo>
                  <a:pt x="37" y="8"/>
                </a:lnTo>
                <a:lnTo>
                  <a:pt x="6" y="0"/>
                </a:lnTo>
                <a:lnTo>
                  <a:pt x="0" y="42"/>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6" name="Freeform 910"/>
          <p:cNvSpPr/>
          <p:nvPr userDrawn="1">
            <p:custDataLst>
              <p:tags r:id="rId103"/>
            </p:custDataLst>
          </p:nvPr>
        </p:nvSpPr>
        <p:spPr bwMode="auto">
          <a:xfrm>
            <a:off x="4434840" y="3289300"/>
            <a:ext cx="40005" cy="54610"/>
          </a:xfrm>
          <a:custGeom>
            <a:avLst/>
            <a:gdLst>
              <a:gd name="T0" fmla="*/ 0 w 39"/>
              <a:gd name="T1" fmla="*/ 44 h 53"/>
              <a:gd name="T2" fmla="*/ 33 w 39"/>
              <a:gd name="T3" fmla="*/ 53 h 53"/>
              <a:gd name="T4" fmla="*/ 39 w 39"/>
              <a:gd name="T5" fmla="*/ 9 h 53"/>
              <a:gd name="T6" fmla="*/ 6 w 39"/>
              <a:gd name="T7" fmla="*/ 0 h 53"/>
              <a:gd name="T8" fmla="*/ 0 w 39"/>
              <a:gd name="T9" fmla="*/ 44 h 53"/>
            </a:gdLst>
            <a:ahLst/>
            <a:cxnLst>
              <a:cxn ang="0">
                <a:pos x="T0" y="T1"/>
              </a:cxn>
              <a:cxn ang="0">
                <a:pos x="T2" y="T3"/>
              </a:cxn>
              <a:cxn ang="0">
                <a:pos x="T4" y="T5"/>
              </a:cxn>
              <a:cxn ang="0">
                <a:pos x="T6" y="T7"/>
              </a:cxn>
              <a:cxn ang="0">
                <a:pos x="T8" y="T9"/>
              </a:cxn>
            </a:cxnLst>
            <a:rect l="0" t="0" r="r" b="b"/>
            <a:pathLst>
              <a:path w="39" h="53">
                <a:moveTo>
                  <a:pt x="0" y="44"/>
                </a:moveTo>
                <a:lnTo>
                  <a:pt x="33" y="53"/>
                </a:lnTo>
                <a:lnTo>
                  <a:pt x="39" y="9"/>
                </a:lnTo>
                <a:lnTo>
                  <a:pt x="6" y="0"/>
                </a:lnTo>
                <a:lnTo>
                  <a:pt x="0" y="4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7" name="Freeform 911"/>
          <p:cNvSpPr/>
          <p:nvPr userDrawn="1">
            <p:custDataLst>
              <p:tags r:id="rId104"/>
            </p:custDataLst>
          </p:nvPr>
        </p:nvSpPr>
        <p:spPr bwMode="auto">
          <a:xfrm>
            <a:off x="4382135" y="3184525"/>
            <a:ext cx="36195" cy="48260"/>
          </a:xfrm>
          <a:custGeom>
            <a:avLst/>
            <a:gdLst>
              <a:gd name="T0" fmla="*/ 0 w 35"/>
              <a:gd name="T1" fmla="*/ 40 h 47"/>
              <a:gd name="T2" fmla="*/ 29 w 35"/>
              <a:gd name="T3" fmla="*/ 47 h 47"/>
              <a:gd name="T4" fmla="*/ 35 w 35"/>
              <a:gd name="T5" fmla="*/ 5 h 47"/>
              <a:gd name="T6" fmla="*/ 5 w 35"/>
              <a:gd name="T7" fmla="*/ 0 h 47"/>
              <a:gd name="T8" fmla="*/ 0 w 35"/>
              <a:gd name="T9" fmla="*/ 40 h 47"/>
            </a:gdLst>
            <a:ahLst/>
            <a:cxnLst>
              <a:cxn ang="0">
                <a:pos x="T0" y="T1"/>
              </a:cxn>
              <a:cxn ang="0">
                <a:pos x="T2" y="T3"/>
              </a:cxn>
              <a:cxn ang="0">
                <a:pos x="T4" y="T5"/>
              </a:cxn>
              <a:cxn ang="0">
                <a:pos x="T6" y="T7"/>
              </a:cxn>
              <a:cxn ang="0">
                <a:pos x="T8" y="T9"/>
              </a:cxn>
            </a:cxnLst>
            <a:rect l="0" t="0" r="r" b="b"/>
            <a:pathLst>
              <a:path w="35" h="47">
                <a:moveTo>
                  <a:pt x="0" y="40"/>
                </a:moveTo>
                <a:lnTo>
                  <a:pt x="29" y="47"/>
                </a:lnTo>
                <a:lnTo>
                  <a:pt x="35" y="5"/>
                </a:lnTo>
                <a:lnTo>
                  <a:pt x="5" y="0"/>
                </a:lnTo>
                <a:lnTo>
                  <a:pt x="0" y="4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8" name="Freeform 912"/>
          <p:cNvSpPr/>
          <p:nvPr userDrawn="1">
            <p:custDataLst>
              <p:tags r:id="rId105"/>
            </p:custDataLst>
          </p:nvPr>
        </p:nvSpPr>
        <p:spPr bwMode="auto">
          <a:xfrm>
            <a:off x="4375785" y="3228975"/>
            <a:ext cx="34925" cy="48260"/>
          </a:xfrm>
          <a:custGeom>
            <a:avLst/>
            <a:gdLst>
              <a:gd name="T0" fmla="*/ 0 w 34"/>
              <a:gd name="T1" fmla="*/ 40 h 47"/>
              <a:gd name="T2" fmla="*/ 29 w 34"/>
              <a:gd name="T3" fmla="*/ 47 h 47"/>
              <a:gd name="T4" fmla="*/ 34 w 34"/>
              <a:gd name="T5" fmla="*/ 6 h 47"/>
              <a:gd name="T6" fmla="*/ 5 w 34"/>
              <a:gd name="T7" fmla="*/ 0 h 47"/>
              <a:gd name="T8" fmla="*/ 0 w 34"/>
              <a:gd name="T9" fmla="*/ 40 h 47"/>
            </a:gdLst>
            <a:ahLst/>
            <a:cxnLst>
              <a:cxn ang="0">
                <a:pos x="T0" y="T1"/>
              </a:cxn>
              <a:cxn ang="0">
                <a:pos x="T2" y="T3"/>
              </a:cxn>
              <a:cxn ang="0">
                <a:pos x="T4" y="T5"/>
              </a:cxn>
              <a:cxn ang="0">
                <a:pos x="T6" y="T7"/>
              </a:cxn>
              <a:cxn ang="0">
                <a:pos x="T8" y="T9"/>
              </a:cxn>
            </a:cxnLst>
            <a:rect l="0" t="0" r="r" b="b"/>
            <a:pathLst>
              <a:path w="34" h="47">
                <a:moveTo>
                  <a:pt x="0" y="40"/>
                </a:moveTo>
                <a:lnTo>
                  <a:pt x="29" y="47"/>
                </a:lnTo>
                <a:lnTo>
                  <a:pt x="34" y="6"/>
                </a:lnTo>
                <a:lnTo>
                  <a:pt x="5" y="0"/>
                </a:lnTo>
                <a:lnTo>
                  <a:pt x="0" y="4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9" name="Freeform 913"/>
          <p:cNvSpPr/>
          <p:nvPr userDrawn="1">
            <p:custDataLst>
              <p:tags r:id="rId106"/>
            </p:custDataLst>
          </p:nvPr>
        </p:nvSpPr>
        <p:spPr bwMode="auto">
          <a:xfrm>
            <a:off x="4370070" y="3272790"/>
            <a:ext cx="34925" cy="50800"/>
          </a:xfrm>
          <a:custGeom>
            <a:avLst/>
            <a:gdLst>
              <a:gd name="T0" fmla="*/ 0 w 34"/>
              <a:gd name="T1" fmla="*/ 40 h 49"/>
              <a:gd name="T2" fmla="*/ 29 w 34"/>
              <a:gd name="T3" fmla="*/ 49 h 49"/>
              <a:gd name="T4" fmla="*/ 34 w 34"/>
              <a:gd name="T5" fmla="*/ 7 h 49"/>
              <a:gd name="T6" fmla="*/ 6 w 34"/>
              <a:gd name="T7" fmla="*/ 0 h 49"/>
              <a:gd name="T8" fmla="*/ 0 w 34"/>
              <a:gd name="T9" fmla="*/ 40 h 49"/>
            </a:gdLst>
            <a:ahLst/>
            <a:cxnLst>
              <a:cxn ang="0">
                <a:pos x="T0" y="T1"/>
              </a:cxn>
              <a:cxn ang="0">
                <a:pos x="T2" y="T3"/>
              </a:cxn>
              <a:cxn ang="0">
                <a:pos x="T4" y="T5"/>
              </a:cxn>
              <a:cxn ang="0">
                <a:pos x="T6" y="T7"/>
              </a:cxn>
              <a:cxn ang="0">
                <a:pos x="T8" y="T9"/>
              </a:cxn>
            </a:cxnLst>
            <a:rect l="0" t="0" r="r" b="b"/>
            <a:pathLst>
              <a:path w="34" h="49">
                <a:moveTo>
                  <a:pt x="0" y="40"/>
                </a:moveTo>
                <a:lnTo>
                  <a:pt x="29" y="49"/>
                </a:lnTo>
                <a:lnTo>
                  <a:pt x="34" y="7"/>
                </a:lnTo>
                <a:lnTo>
                  <a:pt x="6" y="0"/>
                </a:lnTo>
                <a:lnTo>
                  <a:pt x="0" y="40"/>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0" name="Freeform 914"/>
          <p:cNvSpPr/>
          <p:nvPr userDrawn="1">
            <p:custDataLst>
              <p:tags r:id="rId107"/>
            </p:custDataLst>
          </p:nvPr>
        </p:nvSpPr>
        <p:spPr bwMode="auto">
          <a:xfrm>
            <a:off x="4431030" y="3133090"/>
            <a:ext cx="59690" cy="10160"/>
          </a:xfrm>
          <a:custGeom>
            <a:avLst/>
            <a:gdLst>
              <a:gd name="T0" fmla="*/ 0 w 58"/>
              <a:gd name="T1" fmla="*/ 5 h 10"/>
              <a:gd name="T2" fmla="*/ 57 w 58"/>
              <a:gd name="T3" fmla="*/ 10 h 10"/>
              <a:gd name="T4" fmla="*/ 58 w 58"/>
              <a:gd name="T5" fmla="*/ 6 h 10"/>
              <a:gd name="T6" fmla="*/ 1 w 58"/>
              <a:gd name="T7" fmla="*/ 0 h 10"/>
              <a:gd name="T8" fmla="*/ 0 w 58"/>
              <a:gd name="T9" fmla="*/ 5 h 10"/>
            </a:gdLst>
            <a:ahLst/>
            <a:cxnLst>
              <a:cxn ang="0">
                <a:pos x="T0" y="T1"/>
              </a:cxn>
              <a:cxn ang="0">
                <a:pos x="T2" y="T3"/>
              </a:cxn>
              <a:cxn ang="0">
                <a:pos x="T4" y="T5"/>
              </a:cxn>
              <a:cxn ang="0">
                <a:pos x="T6" y="T7"/>
              </a:cxn>
              <a:cxn ang="0">
                <a:pos x="T8" y="T9"/>
              </a:cxn>
            </a:cxnLst>
            <a:rect l="0" t="0" r="r" b="b"/>
            <a:pathLst>
              <a:path w="58" h="10">
                <a:moveTo>
                  <a:pt x="0" y="5"/>
                </a:moveTo>
                <a:lnTo>
                  <a:pt x="57" y="10"/>
                </a:lnTo>
                <a:lnTo>
                  <a:pt x="58" y="6"/>
                </a:lnTo>
                <a:lnTo>
                  <a:pt x="1" y="0"/>
                </a:lnTo>
                <a:lnTo>
                  <a:pt x="0" y="5"/>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1" name="Freeform 915"/>
          <p:cNvSpPr/>
          <p:nvPr userDrawn="1">
            <p:custDataLst>
              <p:tags r:id="rId108"/>
            </p:custDataLst>
          </p:nvPr>
        </p:nvSpPr>
        <p:spPr bwMode="auto">
          <a:xfrm>
            <a:off x="4419600" y="3139440"/>
            <a:ext cx="70485" cy="12700"/>
          </a:xfrm>
          <a:custGeom>
            <a:avLst/>
            <a:gdLst>
              <a:gd name="T0" fmla="*/ 0 w 68"/>
              <a:gd name="T1" fmla="*/ 5 h 12"/>
              <a:gd name="T2" fmla="*/ 67 w 68"/>
              <a:gd name="T3" fmla="*/ 12 h 12"/>
              <a:gd name="T4" fmla="*/ 68 w 68"/>
              <a:gd name="T5" fmla="*/ 7 h 12"/>
              <a:gd name="T6" fmla="*/ 0 w 68"/>
              <a:gd name="T7" fmla="*/ 0 h 12"/>
              <a:gd name="T8" fmla="*/ 0 w 68"/>
              <a:gd name="T9" fmla="*/ 5 h 12"/>
            </a:gdLst>
            <a:ahLst/>
            <a:cxnLst>
              <a:cxn ang="0">
                <a:pos x="T0" y="T1"/>
              </a:cxn>
              <a:cxn ang="0">
                <a:pos x="T2" y="T3"/>
              </a:cxn>
              <a:cxn ang="0">
                <a:pos x="T4" y="T5"/>
              </a:cxn>
              <a:cxn ang="0">
                <a:pos x="T6" y="T7"/>
              </a:cxn>
              <a:cxn ang="0">
                <a:pos x="T8" y="T9"/>
              </a:cxn>
            </a:cxnLst>
            <a:rect l="0" t="0" r="r" b="b"/>
            <a:pathLst>
              <a:path w="68" h="12">
                <a:moveTo>
                  <a:pt x="0" y="5"/>
                </a:moveTo>
                <a:lnTo>
                  <a:pt x="67" y="12"/>
                </a:lnTo>
                <a:lnTo>
                  <a:pt x="68" y="7"/>
                </a:lnTo>
                <a:lnTo>
                  <a:pt x="0" y="0"/>
                </a:lnTo>
                <a:lnTo>
                  <a:pt x="0" y="5"/>
                </a:ln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2" name="Freeform 916"/>
          <p:cNvSpPr/>
          <p:nvPr userDrawn="1">
            <p:custDataLst>
              <p:tags r:id="rId109"/>
            </p:custDataLst>
          </p:nvPr>
        </p:nvSpPr>
        <p:spPr bwMode="auto">
          <a:xfrm>
            <a:off x="4438015" y="3149600"/>
            <a:ext cx="50800" cy="9525"/>
          </a:xfrm>
          <a:custGeom>
            <a:avLst/>
            <a:gdLst>
              <a:gd name="T0" fmla="*/ 0 w 49"/>
              <a:gd name="T1" fmla="*/ 4 h 9"/>
              <a:gd name="T2" fmla="*/ 48 w 49"/>
              <a:gd name="T3" fmla="*/ 9 h 9"/>
              <a:gd name="T4" fmla="*/ 49 w 49"/>
              <a:gd name="T5" fmla="*/ 5 h 9"/>
              <a:gd name="T6" fmla="*/ 0 w 49"/>
              <a:gd name="T7" fmla="*/ 0 h 9"/>
              <a:gd name="T8" fmla="*/ 0 w 49"/>
              <a:gd name="T9" fmla="*/ 4 h 9"/>
            </a:gdLst>
            <a:ahLst/>
            <a:cxnLst>
              <a:cxn ang="0">
                <a:pos x="T0" y="T1"/>
              </a:cxn>
              <a:cxn ang="0">
                <a:pos x="T2" y="T3"/>
              </a:cxn>
              <a:cxn ang="0">
                <a:pos x="T4" y="T5"/>
              </a:cxn>
              <a:cxn ang="0">
                <a:pos x="T6" y="T7"/>
              </a:cxn>
              <a:cxn ang="0">
                <a:pos x="T8" y="T9"/>
              </a:cxn>
            </a:cxnLst>
            <a:rect l="0" t="0" r="r" b="b"/>
            <a:pathLst>
              <a:path w="49" h="9">
                <a:moveTo>
                  <a:pt x="0" y="4"/>
                </a:moveTo>
                <a:lnTo>
                  <a:pt x="48" y="9"/>
                </a:lnTo>
                <a:lnTo>
                  <a:pt x="49" y="5"/>
                </a:lnTo>
                <a:lnTo>
                  <a:pt x="0" y="0"/>
                </a:lnTo>
                <a:lnTo>
                  <a:pt x="0" y="4"/>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3" name="Freeform 917"/>
          <p:cNvSpPr/>
          <p:nvPr userDrawn="1">
            <p:custDataLst>
              <p:tags r:id="rId110"/>
            </p:custDataLst>
          </p:nvPr>
        </p:nvSpPr>
        <p:spPr bwMode="auto">
          <a:xfrm>
            <a:off x="4467860" y="3167380"/>
            <a:ext cx="17780" cy="21590"/>
          </a:xfrm>
          <a:custGeom>
            <a:avLst/>
            <a:gdLst>
              <a:gd name="T0" fmla="*/ 19 w 33"/>
              <a:gd name="T1" fmla="*/ 1 h 42"/>
              <a:gd name="T2" fmla="*/ 1 w 33"/>
              <a:gd name="T3" fmla="*/ 19 h 42"/>
              <a:gd name="T4" fmla="*/ 14 w 33"/>
              <a:gd name="T5" fmla="*/ 40 h 42"/>
              <a:gd name="T6" fmla="*/ 32 w 33"/>
              <a:gd name="T7" fmla="*/ 23 h 42"/>
              <a:gd name="T8" fmla="*/ 19 w 33"/>
              <a:gd name="T9" fmla="*/ 1 h 42"/>
            </a:gdLst>
            <a:ahLst/>
            <a:cxnLst>
              <a:cxn ang="0">
                <a:pos x="T0" y="T1"/>
              </a:cxn>
              <a:cxn ang="0">
                <a:pos x="T2" y="T3"/>
              </a:cxn>
              <a:cxn ang="0">
                <a:pos x="T4" y="T5"/>
              </a:cxn>
              <a:cxn ang="0">
                <a:pos x="T6" y="T7"/>
              </a:cxn>
              <a:cxn ang="0">
                <a:pos x="T8" y="T9"/>
              </a:cxn>
            </a:cxnLst>
            <a:rect l="0" t="0" r="r" b="b"/>
            <a:pathLst>
              <a:path w="33" h="42">
                <a:moveTo>
                  <a:pt x="19" y="1"/>
                </a:moveTo>
                <a:cubicBezTo>
                  <a:pt x="11" y="0"/>
                  <a:pt x="3" y="8"/>
                  <a:pt x="1" y="19"/>
                </a:cubicBezTo>
                <a:cubicBezTo>
                  <a:pt x="0" y="29"/>
                  <a:pt x="5" y="39"/>
                  <a:pt x="14" y="40"/>
                </a:cubicBezTo>
                <a:cubicBezTo>
                  <a:pt x="22" y="42"/>
                  <a:pt x="30" y="34"/>
                  <a:pt x="32" y="23"/>
                </a:cubicBezTo>
                <a:cubicBezTo>
                  <a:pt x="33" y="12"/>
                  <a:pt x="28" y="2"/>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4" name="Freeform 918"/>
          <p:cNvSpPr/>
          <p:nvPr userDrawn="1">
            <p:custDataLst>
              <p:tags r:id="rId111"/>
            </p:custDataLst>
          </p:nvPr>
        </p:nvSpPr>
        <p:spPr bwMode="auto">
          <a:xfrm>
            <a:off x="4449445" y="3164840"/>
            <a:ext cx="16510" cy="20955"/>
          </a:xfrm>
          <a:custGeom>
            <a:avLst/>
            <a:gdLst>
              <a:gd name="T0" fmla="*/ 19 w 32"/>
              <a:gd name="T1" fmla="*/ 1 h 41"/>
              <a:gd name="T2" fmla="*/ 2 w 32"/>
              <a:gd name="T3" fmla="*/ 19 h 41"/>
              <a:gd name="T4" fmla="*/ 13 w 32"/>
              <a:gd name="T5" fmla="*/ 40 h 41"/>
              <a:gd name="T6" fmla="*/ 31 w 32"/>
              <a:gd name="T7" fmla="*/ 23 h 41"/>
              <a:gd name="T8" fmla="*/ 19 w 32"/>
              <a:gd name="T9" fmla="*/ 1 h 41"/>
            </a:gdLst>
            <a:ahLst/>
            <a:cxnLst>
              <a:cxn ang="0">
                <a:pos x="T0" y="T1"/>
              </a:cxn>
              <a:cxn ang="0">
                <a:pos x="T2" y="T3"/>
              </a:cxn>
              <a:cxn ang="0">
                <a:pos x="T4" y="T5"/>
              </a:cxn>
              <a:cxn ang="0">
                <a:pos x="T6" y="T7"/>
              </a:cxn>
              <a:cxn ang="0">
                <a:pos x="T8" y="T9"/>
              </a:cxn>
            </a:cxnLst>
            <a:rect l="0" t="0" r="r" b="b"/>
            <a:pathLst>
              <a:path w="32" h="41">
                <a:moveTo>
                  <a:pt x="19" y="1"/>
                </a:moveTo>
                <a:cubicBezTo>
                  <a:pt x="11" y="0"/>
                  <a:pt x="3" y="8"/>
                  <a:pt x="2" y="19"/>
                </a:cubicBezTo>
                <a:cubicBezTo>
                  <a:pt x="0" y="29"/>
                  <a:pt x="5" y="39"/>
                  <a:pt x="13" y="40"/>
                </a:cubicBezTo>
                <a:cubicBezTo>
                  <a:pt x="22" y="41"/>
                  <a:pt x="29" y="33"/>
                  <a:pt x="31" y="23"/>
                </a:cubicBezTo>
                <a:cubicBezTo>
                  <a:pt x="32" y="12"/>
                  <a:pt x="27" y="3"/>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5" name="Freeform 919"/>
          <p:cNvSpPr/>
          <p:nvPr userDrawn="1">
            <p:custDataLst>
              <p:tags r:id="rId112"/>
            </p:custDataLst>
          </p:nvPr>
        </p:nvSpPr>
        <p:spPr bwMode="auto">
          <a:xfrm>
            <a:off x="4431665" y="3162935"/>
            <a:ext cx="15240" cy="20955"/>
          </a:xfrm>
          <a:custGeom>
            <a:avLst/>
            <a:gdLst>
              <a:gd name="T0" fmla="*/ 18 w 31"/>
              <a:gd name="T1" fmla="*/ 1 h 40"/>
              <a:gd name="T2" fmla="*/ 1 w 31"/>
              <a:gd name="T3" fmla="*/ 18 h 40"/>
              <a:gd name="T4" fmla="*/ 13 w 31"/>
              <a:gd name="T5" fmla="*/ 39 h 40"/>
              <a:gd name="T6" fmla="*/ 30 w 31"/>
              <a:gd name="T7" fmla="*/ 22 h 40"/>
              <a:gd name="T8" fmla="*/ 18 w 31"/>
              <a:gd name="T9" fmla="*/ 1 h 40"/>
            </a:gdLst>
            <a:ahLst/>
            <a:cxnLst>
              <a:cxn ang="0">
                <a:pos x="T0" y="T1"/>
              </a:cxn>
              <a:cxn ang="0">
                <a:pos x="T2" y="T3"/>
              </a:cxn>
              <a:cxn ang="0">
                <a:pos x="T4" y="T5"/>
              </a:cxn>
              <a:cxn ang="0">
                <a:pos x="T6" y="T7"/>
              </a:cxn>
              <a:cxn ang="0">
                <a:pos x="T8" y="T9"/>
              </a:cxn>
            </a:cxnLst>
            <a:rect l="0" t="0" r="r" b="b"/>
            <a:pathLst>
              <a:path w="31" h="40">
                <a:moveTo>
                  <a:pt x="18" y="1"/>
                </a:moveTo>
                <a:cubicBezTo>
                  <a:pt x="10" y="0"/>
                  <a:pt x="3" y="8"/>
                  <a:pt x="1" y="18"/>
                </a:cubicBezTo>
                <a:cubicBezTo>
                  <a:pt x="0" y="28"/>
                  <a:pt x="5" y="38"/>
                  <a:pt x="13" y="39"/>
                </a:cubicBezTo>
                <a:cubicBezTo>
                  <a:pt x="21" y="40"/>
                  <a:pt x="28" y="32"/>
                  <a:pt x="30" y="22"/>
                </a:cubicBezTo>
                <a:cubicBezTo>
                  <a:pt x="31" y="11"/>
                  <a:pt x="26"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6" name="Freeform 920"/>
          <p:cNvSpPr/>
          <p:nvPr userDrawn="1">
            <p:custDataLst>
              <p:tags r:id="rId113"/>
            </p:custDataLst>
          </p:nvPr>
        </p:nvSpPr>
        <p:spPr bwMode="auto">
          <a:xfrm>
            <a:off x="4414520" y="3161030"/>
            <a:ext cx="15240" cy="19685"/>
          </a:xfrm>
          <a:custGeom>
            <a:avLst/>
            <a:gdLst>
              <a:gd name="T0" fmla="*/ 18 w 30"/>
              <a:gd name="T1" fmla="*/ 1 h 39"/>
              <a:gd name="T2" fmla="*/ 1 w 30"/>
              <a:gd name="T3" fmla="*/ 17 h 39"/>
              <a:gd name="T4" fmla="*/ 12 w 30"/>
              <a:gd name="T5" fmla="*/ 38 h 39"/>
              <a:gd name="T6" fmla="*/ 29 w 30"/>
              <a:gd name="T7" fmla="*/ 21 h 39"/>
              <a:gd name="T8" fmla="*/ 18 w 30"/>
              <a:gd name="T9" fmla="*/ 1 h 39"/>
            </a:gdLst>
            <a:ahLst/>
            <a:cxnLst>
              <a:cxn ang="0">
                <a:pos x="T0" y="T1"/>
              </a:cxn>
              <a:cxn ang="0">
                <a:pos x="T2" y="T3"/>
              </a:cxn>
              <a:cxn ang="0">
                <a:pos x="T4" y="T5"/>
              </a:cxn>
              <a:cxn ang="0">
                <a:pos x="T6" y="T7"/>
              </a:cxn>
              <a:cxn ang="0">
                <a:pos x="T8" y="T9"/>
              </a:cxn>
            </a:cxnLst>
            <a:rect l="0" t="0" r="r" b="b"/>
            <a:pathLst>
              <a:path w="30" h="39">
                <a:moveTo>
                  <a:pt x="18" y="1"/>
                </a:moveTo>
                <a:cubicBezTo>
                  <a:pt x="10" y="0"/>
                  <a:pt x="3" y="7"/>
                  <a:pt x="1" y="17"/>
                </a:cubicBezTo>
                <a:cubicBezTo>
                  <a:pt x="0" y="28"/>
                  <a:pt x="5" y="37"/>
                  <a:pt x="12" y="38"/>
                </a:cubicBezTo>
                <a:cubicBezTo>
                  <a:pt x="20" y="39"/>
                  <a:pt x="27" y="31"/>
                  <a:pt x="29" y="21"/>
                </a:cubicBezTo>
                <a:cubicBezTo>
                  <a:pt x="30" y="11"/>
                  <a:pt x="25"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7" name="Freeform 921"/>
          <p:cNvSpPr/>
          <p:nvPr userDrawn="1">
            <p:custDataLst>
              <p:tags r:id="rId114"/>
            </p:custDataLst>
          </p:nvPr>
        </p:nvSpPr>
        <p:spPr bwMode="auto">
          <a:xfrm>
            <a:off x="4398010" y="3159125"/>
            <a:ext cx="14605" cy="19685"/>
          </a:xfrm>
          <a:custGeom>
            <a:avLst/>
            <a:gdLst>
              <a:gd name="T0" fmla="*/ 17 w 29"/>
              <a:gd name="T1" fmla="*/ 0 h 38"/>
              <a:gd name="T2" fmla="*/ 2 w 29"/>
              <a:gd name="T3" fmla="*/ 17 h 38"/>
              <a:gd name="T4" fmla="*/ 12 w 29"/>
              <a:gd name="T5" fmla="*/ 37 h 38"/>
              <a:gd name="T6" fmla="*/ 28 w 29"/>
              <a:gd name="T7" fmla="*/ 20 h 38"/>
              <a:gd name="T8" fmla="*/ 17 w 29"/>
              <a:gd name="T9" fmla="*/ 0 h 38"/>
            </a:gdLst>
            <a:ahLst/>
            <a:cxnLst>
              <a:cxn ang="0">
                <a:pos x="T0" y="T1"/>
              </a:cxn>
              <a:cxn ang="0">
                <a:pos x="T2" y="T3"/>
              </a:cxn>
              <a:cxn ang="0">
                <a:pos x="T4" y="T5"/>
              </a:cxn>
              <a:cxn ang="0">
                <a:pos x="T6" y="T7"/>
              </a:cxn>
              <a:cxn ang="0">
                <a:pos x="T8" y="T9"/>
              </a:cxn>
            </a:cxnLst>
            <a:rect l="0" t="0" r="r" b="b"/>
            <a:pathLst>
              <a:path w="29" h="38">
                <a:moveTo>
                  <a:pt x="17" y="0"/>
                </a:moveTo>
                <a:cubicBezTo>
                  <a:pt x="10" y="0"/>
                  <a:pt x="3" y="7"/>
                  <a:pt x="2" y="17"/>
                </a:cubicBezTo>
                <a:cubicBezTo>
                  <a:pt x="0" y="27"/>
                  <a:pt x="5" y="36"/>
                  <a:pt x="12" y="37"/>
                </a:cubicBezTo>
                <a:cubicBezTo>
                  <a:pt x="19" y="38"/>
                  <a:pt x="27" y="31"/>
                  <a:pt x="28" y="20"/>
                </a:cubicBezTo>
                <a:cubicBezTo>
                  <a:pt x="29" y="10"/>
                  <a:pt x="25" y="1"/>
                  <a:pt x="17" y="0"/>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8" name="Freeform 922"/>
          <p:cNvSpPr/>
          <p:nvPr userDrawn="1">
            <p:custDataLst>
              <p:tags r:id="rId115"/>
            </p:custDataLst>
          </p:nvPr>
        </p:nvSpPr>
        <p:spPr bwMode="auto">
          <a:xfrm>
            <a:off x="4261485" y="3166110"/>
            <a:ext cx="198120" cy="163195"/>
          </a:xfrm>
          <a:custGeom>
            <a:avLst/>
            <a:gdLst>
              <a:gd name="T0" fmla="*/ 251 w 391"/>
              <a:gd name="T1" fmla="*/ 11 h 321"/>
              <a:gd name="T2" fmla="*/ 0 w 391"/>
              <a:gd name="T3" fmla="*/ 173 h 321"/>
              <a:gd name="T4" fmla="*/ 70 w 391"/>
              <a:gd name="T5" fmla="*/ 311 h 321"/>
              <a:gd name="T6" fmla="*/ 209 w 391"/>
              <a:gd name="T7" fmla="*/ 321 h 321"/>
              <a:gd name="T8" fmla="*/ 235 w 391"/>
              <a:gd name="T9" fmla="*/ 72 h 321"/>
              <a:gd name="T10" fmla="*/ 380 w 391"/>
              <a:gd name="T11" fmla="*/ 58 h 321"/>
              <a:gd name="T12" fmla="*/ 251 w 391"/>
              <a:gd name="T13" fmla="*/ 11 h 321"/>
            </a:gdLst>
            <a:ahLst/>
            <a:cxnLst>
              <a:cxn ang="0">
                <a:pos x="T0" y="T1"/>
              </a:cxn>
              <a:cxn ang="0">
                <a:pos x="T2" y="T3"/>
              </a:cxn>
              <a:cxn ang="0">
                <a:pos x="T4" y="T5"/>
              </a:cxn>
              <a:cxn ang="0">
                <a:pos x="T6" y="T7"/>
              </a:cxn>
              <a:cxn ang="0">
                <a:pos x="T8" y="T9"/>
              </a:cxn>
              <a:cxn ang="0">
                <a:pos x="T10" y="T11"/>
              </a:cxn>
              <a:cxn ang="0">
                <a:pos x="T12" y="T13"/>
              </a:cxn>
            </a:cxnLst>
            <a:rect l="0" t="0" r="r" b="b"/>
            <a:pathLst>
              <a:path w="391" h="321">
                <a:moveTo>
                  <a:pt x="251" y="11"/>
                </a:moveTo>
                <a:cubicBezTo>
                  <a:pt x="173" y="0"/>
                  <a:pt x="0" y="173"/>
                  <a:pt x="0" y="173"/>
                </a:cubicBezTo>
                <a:cubicBezTo>
                  <a:pt x="70" y="311"/>
                  <a:pt x="70" y="311"/>
                  <a:pt x="70" y="311"/>
                </a:cubicBezTo>
                <a:cubicBezTo>
                  <a:pt x="209" y="321"/>
                  <a:pt x="209" y="321"/>
                  <a:pt x="209" y="321"/>
                </a:cubicBezTo>
                <a:cubicBezTo>
                  <a:pt x="235" y="72"/>
                  <a:pt x="235" y="72"/>
                  <a:pt x="235" y="72"/>
                </a:cubicBezTo>
                <a:cubicBezTo>
                  <a:pt x="235" y="72"/>
                  <a:pt x="369" y="72"/>
                  <a:pt x="380" y="58"/>
                </a:cubicBezTo>
                <a:cubicBezTo>
                  <a:pt x="391" y="43"/>
                  <a:pt x="330" y="22"/>
                  <a:pt x="251"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9" name="Freeform 923"/>
          <p:cNvSpPr/>
          <p:nvPr userDrawn="1">
            <p:custDataLst>
              <p:tags r:id="rId116"/>
            </p:custDataLst>
          </p:nvPr>
        </p:nvSpPr>
        <p:spPr bwMode="auto">
          <a:xfrm>
            <a:off x="4491990" y="3272790"/>
            <a:ext cx="3175"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cubicBezTo>
                  <a:pt x="5" y="1"/>
                  <a:pt x="5" y="1"/>
                  <a:pt x="5" y="1"/>
                </a:cubicBezTo>
                <a:cubicBezTo>
                  <a:pt x="2" y="1"/>
                  <a:pt x="0" y="0"/>
                  <a:pt x="0" y="0"/>
                </a:cubicBezTo>
                <a:cubicBezTo>
                  <a:pt x="0" y="0"/>
                  <a:pt x="2" y="1"/>
                  <a:pt x="5" y="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0" name="Freeform 924"/>
          <p:cNvSpPr/>
          <p:nvPr userDrawn="1">
            <p:custDataLst>
              <p:tags r:id="rId117"/>
            </p:custDataLst>
          </p:nvPr>
        </p:nvSpPr>
        <p:spPr bwMode="auto">
          <a:xfrm>
            <a:off x="4490720" y="3272790"/>
            <a:ext cx="46355" cy="26670"/>
          </a:xfrm>
          <a:custGeom>
            <a:avLst/>
            <a:gdLst>
              <a:gd name="T0" fmla="*/ 7 w 91"/>
              <a:gd name="T1" fmla="*/ 0 h 52"/>
              <a:gd name="T2" fmla="*/ 0 w 91"/>
              <a:gd name="T3" fmla="*/ 52 h 52"/>
              <a:gd name="T4" fmla="*/ 89 w 91"/>
              <a:gd name="T5" fmla="*/ 19 h 52"/>
              <a:gd name="T6" fmla="*/ 7 w 91"/>
              <a:gd name="T7" fmla="*/ 0 h 52"/>
            </a:gdLst>
            <a:ahLst/>
            <a:cxnLst>
              <a:cxn ang="0">
                <a:pos x="T0" y="T1"/>
              </a:cxn>
              <a:cxn ang="0">
                <a:pos x="T2" y="T3"/>
              </a:cxn>
              <a:cxn ang="0">
                <a:pos x="T4" y="T5"/>
              </a:cxn>
              <a:cxn ang="0">
                <a:pos x="T6" y="T7"/>
              </a:cxn>
            </a:cxnLst>
            <a:rect l="0" t="0" r="r" b="b"/>
            <a:pathLst>
              <a:path w="91" h="52">
                <a:moveTo>
                  <a:pt x="7" y="0"/>
                </a:moveTo>
                <a:cubicBezTo>
                  <a:pt x="0" y="52"/>
                  <a:pt x="0" y="52"/>
                  <a:pt x="0" y="52"/>
                </a:cubicBezTo>
                <a:cubicBezTo>
                  <a:pt x="0" y="52"/>
                  <a:pt x="86" y="30"/>
                  <a:pt x="89" y="19"/>
                </a:cubicBezTo>
                <a:cubicBezTo>
                  <a:pt x="91" y="9"/>
                  <a:pt x="25" y="2"/>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1" name="Freeform 925"/>
          <p:cNvSpPr/>
          <p:nvPr userDrawn="1">
            <p:custDataLst>
              <p:tags r:id="rId118"/>
            </p:custDataLst>
          </p:nvPr>
        </p:nvSpPr>
        <p:spPr bwMode="auto">
          <a:xfrm>
            <a:off x="4495165" y="3215640"/>
            <a:ext cx="62865" cy="59055"/>
          </a:xfrm>
          <a:custGeom>
            <a:avLst/>
            <a:gdLst>
              <a:gd name="T0" fmla="*/ 113 w 126"/>
              <a:gd name="T1" fmla="*/ 11 h 115"/>
              <a:gd name="T2" fmla="*/ 12 w 126"/>
              <a:gd name="T3" fmla="*/ 22 h 115"/>
              <a:gd name="T4" fmla="*/ 0 w 126"/>
              <a:gd name="T5" fmla="*/ 111 h 115"/>
              <a:gd name="T6" fmla="*/ 107 w 126"/>
              <a:gd name="T7" fmla="*/ 88 h 115"/>
              <a:gd name="T8" fmla="*/ 12 w 126"/>
              <a:gd name="T9" fmla="*/ 66 h 115"/>
              <a:gd name="T10" fmla="*/ 48 w 126"/>
              <a:gd name="T11" fmla="*/ 58 h 115"/>
              <a:gd name="T12" fmla="*/ 113 w 126"/>
              <a:gd name="T13" fmla="*/ 11 h 115"/>
            </a:gdLst>
            <a:ahLst/>
            <a:cxnLst>
              <a:cxn ang="0">
                <a:pos x="T0" y="T1"/>
              </a:cxn>
              <a:cxn ang="0">
                <a:pos x="T2" y="T3"/>
              </a:cxn>
              <a:cxn ang="0">
                <a:pos x="T4" y="T5"/>
              </a:cxn>
              <a:cxn ang="0">
                <a:pos x="T6" y="T7"/>
              </a:cxn>
              <a:cxn ang="0">
                <a:pos x="T8" y="T9"/>
              </a:cxn>
              <a:cxn ang="0">
                <a:pos x="T10" y="T11"/>
              </a:cxn>
              <a:cxn ang="0">
                <a:pos x="T12" y="T13"/>
              </a:cxn>
            </a:cxnLst>
            <a:rect l="0" t="0" r="r" b="b"/>
            <a:pathLst>
              <a:path w="126" h="115">
                <a:moveTo>
                  <a:pt x="113" y="11"/>
                </a:moveTo>
                <a:cubicBezTo>
                  <a:pt x="104" y="0"/>
                  <a:pt x="12" y="22"/>
                  <a:pt x="12" y="22"/>
                </a:cubicBezTo>
                <a:cubicBezTo>
                  <a:pt x="0" y="111"/>
                  <a:pt x="0" y="111"/>
                  <a:pt x="0" y="111"/>
                </a:cubicBezTo>
                <a:cubicBezTo>
                  <a:pt x="18" y="112"/>
                  <a:pt x="90" y="115"/>
                  <a:pt x="107" y="88"/>
                </a:cubicBezTo>
                <a:cubicBezTo>
                  <a:pt x="126" y="58"/>
                  <a:pt x="12" y="66"/>
                  <a:pt x="12" y="66"/>
                </a:cubicBezTo>
                <a:cubicBezTo>
                  <a:pt x="12" y="66"/>
                  <a:pt x="12" y="66"/>
                  <a:pt x="48" y="58"/>
                </a:cubicBezTo>
                <a:cubicBezTo>
                  <a:pt x="85" y="50"/>
                  <a:pt x="121" y="22"/>
                  <a:pt x="113"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2" name="Freeform 926"/>
          <p:cNvSpPr/>
          <p:nvPr userDrawn="1">
            <p:custDataLst>
              <p:tags r:id="rId119"/>
            </p:custDataLst>
          </p:nvPr>
        </p:nvSpPr>
        <p:spPr bwMode="auto">
          <a:xfrm>
            <a:off x="4068445" y="3322320"/>
            <a:ext cx="1003300" cy="497205"/>
          </a:xfrm>
          <a:custGeom>
            <a:avLst/>
            <a:gdLst>
              <a:gd name="T0" fmla="*/ 0 w 971"/>
              <a:gd name="T1" fmla="*/ 481 h 481"/>
              <a:gd name="T2" fmla="*/ 836 w 971"/>
              <a:gd name="T3" fmla="*/ 481 h 481"/>
              <a:gd name="T4" fmla="*/ 971 w 971"/>
              <a:gd name="T5" fmla="*/ 11 h 481"/>
              <a:gd name="T6" fmla="*/ 125 w 971"/>
              <a:gd name="T7" fmla="*/ 0 h 481"/>
              <a:gd name="T8" fmla="*/ 0 w 971"/>
              <a:gd name="T9" fmla="*/ 481 h 481"/>
            </a:gdLst>
            <a:ahLst/>
            <a:cxnLst>
              <a:cxn ang="0">
                <a:pos x="T0" y="T1"/>
              </a:cxn>
              <a:cxn ang="0">
                <a:pos x="T2" y="T3"/>
              </a:cxn>
              <a:cxn ang="0">
                <a:pos x="T4" y="T5"/>
              </a:cxn>
              <a:cxn ang="0">
                <a:pos x="T6" y="T7"/>
              </a:cxn>
              <a:cxn ang="0">
                <a:pos x="T8" y="T9"/>
              </a:cxn>
            </a:cxnLst>
            <a:rect l="0" t="0" r="r" b="b"/>
            <a:pathLst>
              <a:path w="971" h="481">
                <a:moveTo>
                  <a:pt x="0" y="481"/>
                </a:moveTo>
                <a:lnTo>
                  <a:pt x="836" y="481"/>
                </a:lnTo>
                <a:lnTo>
                  <a:pt x="971" y="11"/>
                </a:lnTo>
                <a:lnTo>
                  <a:pt x="125" y="0"/>
                </a:lnTo>
                <a:lnTo>
                  <a:pt x="0" y="4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3" name="Freeform 927"/>
          <p:cNvSpPr/>
          <p:nvPr userDrawn="1">
            <p:custDataLst>
              <p:tags r:id="rId120"/>
            </p:custDataLst>
          </p:nvPr>
        </p:nvSpPr>
        <p:spPr bwMode="auto">
          <a:xfrm>
            <a:off x="3775710" y="3762375"/>
            <a:ext cx="307975" cy="56515"/>
          </a:xfrm>
          <a:custGeom>
            <a:avLst/>
            <a:gdLst>
              <a:gd name="T0" fmla="*/ 0 w 605"/>
              <a:gd name="T1" fmla="*/ 110 h 110"/>
              <a:gd name="T2" fmla="*/ 575 w 605"/>
              <a:gd name="T3" fmla="*/ 110 h 110"/>
              <a:gd name="T4" fmla="*/ 605 w 605"/>
              <a:gd name="T5" fmla="*/ 7 h 110"/>
              <a:gd name="T6" fmla="*/ 0 w 605"/>
              <a:gd name="T7" fmla="*/ 0 h 110"/>
              <a:gd name="T8" fmla="*/ 0 w 605"/>
              <a:gd name="T9" fmla="*/ 110 h 110"/>
            </a:gdLst>
            <a:ahLst/>
            <a:cxnLst>
              <a:cxn ang="0">
                <a:pos x="T0" y="T1"/>
              </a:cxn>
              <a:cxn ang="0">
                <a:pos x="T2" y="T3"/>
              </a:cxn>
              <a:cxn ang="0">
                <a:pos x="T4" y="T5"/>
              </a:cxn>
              <a:cxn ang="0">
                <a:pos x="T6" y="T7"/>
              </a:cxn>
              <a:cxn ang="0">
                <a:pos x="T8" y="T9"/>
              </a:cxn>
            </a:cxnLst>
            <a:rect l="0" t="0" r="r" b="b"/>
            <a:pathLst>
              <a:path w="605" h="110">
                <a:moveTo>
                  <a:pt x="0" y="110"/>
                </a:moveTo>
                <a:cubicBezTo>
                  <a:pt x="575" y="110"/>
                  <a:pt x="575" y="110"/>
                  <a:pt x="575" y="110"/>
                </a:cubicBezTo>
                <a:cubicBezTo>
                  <a:pt x="605" y="7"/>
                  <a:pt x="605" y="7"/>
                  <a:pt x="605" y="7"/>
                </a:cubicBezTo>
                <a:cubicBezTo>
                  <a:pt x="582" y="0"/>
                  <a:pt x="0" y="0"/>
                  <a:pt x="0" y="0"/>
                </a:cubicBezTo>
                <a:lnTo>
                  <a:pt x="0" y="1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4" name="Oval 928"/>
          <p:cNvSpPr>
            <a:spLocks noChangeArrowheads="1"/>
          </p:cNvSpPr>
          <p:nvPr userDrawn="1">
            <p:custDataLst>
              <p:tags r:id="rId121"/>
            </p:custDataLst>
          </p:nvPr>
        </p:nvSpPr>
        <p:spPr bwMode="auto">
          <a:xfrm rot="1380000">
            <a:off x="4582795" y="3528060"/>
            <a:ext cx="90805" cy="11176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5" name="Freeform 929"/>
          <p:cNvSpPr>
            <a:spLocks noEditPoints="1"/>
          </p:cNvSpPr>
          <p:nvPr userDrawn="1">
            <p:custDataLst>
              <p:tags r:id="rId122"/>
            </p:custDataLst>
          </p:nvPr>
        </p:nvSpPr>
        <p:spPr bwMode="auto">
          <a:xfrm>
            <a:off x="3324225" y="2830195"/>
            <a:ext cx="104140" cy="103505"/>
          </a:xfrm>
          <a:custGeom>
            <a:avLst/>
            <a:gdLst>
              <a:gd name="T0" fmla="*/ 103 w 206"/>
              <a:gd name="T1" fmla="*/ 0 h 203"/>
              <a:gd name="T2" fmla="*/ 0 w 206"/>
              <a:gd name="T3" fmla="*/ 102 h 203"/>
              <a:gd name="T4" fmla="*/ 103 w 206"/>
              <a:gd name="T5" fmla="*/ 203 h 203"/>
              <a:gd name="T6" fmla="*/ 206 w 206"/>
              <a:gd name="T7" fmla="*/ 102 h 203"/>
              <a:gd name="T8" fmla="*/ 103 w 206"/>
              <a:gd name="T9" fmla="*/ 0 h 203"/>
              <a:gd name="T10" fmla="*/ 103 w 206"/>
              <a:gd name="T11" fmla="*/ 190 h 203"/>
              <a:gd name="T12" fmla="*/ 14 w 206"/>
              <a:gd name="T13" fmla="*/ 102 h 203"/>
              <a:gd name="T14" fmla="*/ 103 w 206"/>
              <a:gd name="T15" fmla="*/ 14 h 203"/>
              <a:gd name="T16" fmla="*/ 193 w 206"/>
              <a:gd name="T17" fmla="*/ 102 h 203"/>
              <a:gd name="T18" fmla="*/ 103 w 206"/>
              <a:gd name="T19"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3">
                <a:moveTo>
                  <a:pt x="103" y="0"/>
                </a:moveTo>
                <a:cubicBezTo>
                  <a:pt x="46" y="0"/>
                  <a:pt x="0" y="46"/>
                  <a:pt x="0" y="102"/>
                </a:cubicBezTo>
                <a:cubicBezTo>
                  <a:pt x="0" y="158"/>
                  <a:pt x="46" y="203"/>
                  <a:pt x="103" y="203"/>
                </a:cubicBezTo>
                <a:cubicBezTo>
                  <a:pt x="160" y="203"/>
                  <a:pt x="206" y="158"/>
                  <a:pt x="206" y="102"/>
                </a:cubicBezTo>
                <a:cubicBezTo>
                  <a:pt x="206" y="46"/>
                  <a:pt x="160" y="0"/>
                  <a:pt x="103" y="0"/>
                </a:cubicBezTo>
                <a:close/>
                <a:moveTo>
                  <a:pt x="103" y="190"/>
                </a:moveTo>
                <a:cubicBezTo>
                  <a:pt x="54" y="190"/>
                  <a:pt x="14" y="150"/>
                  <a:pt x="14" y="102"/>
                </a:cubicBezTo>
                <a:cubicBezTo>
                  <a:pt x="14" y="53"/>
                  <a:pt x="54" y="14"/>
                  <a:pt x="103" y="14"/>
                </a:cubicBezTo>
                <a:cubicBezTo>
                  <a:pt x="152" y="14"/>
                  <a:pt x="193" y="53"/>
                  <a:pt x="193" y="102"/>
                </a:cubicBezTo>
                <a:cubicBezTo>
                  <a:pt x="193" y="150"/>
                  <a:pt x="152" y="190"/>
                  <a:pt x="103" y="19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6" name="Freeform 930"/>
          <p:cNvSpPr/>
          <p:nvPr userDrawn="1">
            <p:custDataLst>
              <p:tags r:id="rId123"/>
            </p:custDataLst>
          </p:nvPr>
        </p:nvSpPr>
        <p:spPr bwMode="auto">
          <a:xfrm>
            <a:off x="3226435" y="2591435"/>
            <a:ext cx="193040" cy="219075"/>
          </a:xfrm>
          <a:custGeom>
            <a:avLst/>
            <a:gdLst>
              <a:gd name="T0" fmla="*/ 251 w 380"/>
              <a:gd name="T1" fmla="*/ 431 h 431"/>
              <a:gd name="T2" fmla="*/ 380 w 380"/>
              <a:gd name="T3" fmla="*/ 332 h 431"/>
              <a:gd name="T4" fmla="*/ 233 w 380"/>
              <a:gd name="T5" fmla="*/ 0 h 431"/>
              <a:gd name="T6" fmla="*/ 251 w 380"/>
              <a:gd name="T7" fmla="*/ 431 h 431"/>
            </a:gdLst>
            <a:ahLst/>
            <a:cxnLst>
              <a:cxn ang="0">
                <a:pos x="T0" y="T1"/>
              </a:cxn>
              <a:cxn ang="0">
                <a:pos x="T2" y="T3"/>
              </a:cxn>
              <a:cxn ang="0">
                <a:pos x="T4" y="T5"/>
              </a:cxn>
              <a:cxn ang="0">
                <a:pos x="T6" y="T7"/>
              </a:cxn>
            </a:cxnLst>
            <a:rect l="0" t="0" r="r" b="b"/>
            <a:pathLst>
              <a:path w="380" h="431">
                <a:moveTo>
                  <a:pt x="251" y="431"/>
                </a:moveTo>
                <a:cubicBezTo>
                  <a:pt x="380" y="332"/>
                  <a:pt x="380" y="332"/>
                  <a:pt x="380" y="332"/>
                </a:cubicBezTo>
                <a:cubicBezTo>
                  <a:pt x="233" y="0"/>
                  <a:pt x="233" y="0"/>
                  <a:pt x="233" y="0"/>
                </a:cubicBezTo>
                <a:cubicBezTo>
                  <a:pt x="233" y="0"/>
                  <a:pt x="0" y="230"/>
                  <a:pt x="251" y="4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7" name="Freeform 931"/>
          <p:cNvSpPr/>
          <p:nvPr userDrawn="1">
            <p:custDataLst>
              <p:tags r:id="rId124"/>
            </p:custDataLst>
          </p:nvPr>
        </p:nvSpPr>
        <p:spPr bwMode="auto">
          <a:xfrm>
            <a:off x="3351530" y="2733040"/>
            <a:ext cx="60960" cy="77470"/>
          </a:xfrm>
          <a:custGeom>
            <a:avLst/>
            <a:gdLst>
              <a:gd name="T0" fmla="*/ 0 w 119"/>
              <a:gd name="T1" fmla="*/ 82 h 152"/>
              <a:gd name="T2" fmla="*/ 5 w 119"/>
              <a:gd name="T3" fmla="*/ 152 h 152"/>
              <a:gd name="T4" fmla="*/ 119 w 119"/>
              <a:gd name="T5" fmla="*/ 68 h 152"/>
              <a:gd name="T6" fmla="*/ 0 w 119"/>
              <a:gd name="T7" fmla="*/ 82 h 152"/>
            </a:gdLst>
            <a:ahLst/>
            <a:cxnLst>
              <a:cxn ang="0">
                <a:pos x="T0" y="T1"/>
              </a:cxn>
              <a:cxn ang="0">
                <a:pos x="T2" y="T3"/>
              </a:cxn>
              <a:cxn ang="0">
                <a:pos x="T4" y="T5"/>
              </a:cxn>
              <a:cxn ang="0">
                <a:pos x="T6" y="T7"/>
              </a:cxn>
            </a:cxnLst>
            <a:rect l="0" t="0" r="r" b="b"/>
            <a:pathLst>
              <a:path w="119" h="152">
                <a:moveTo>
                  <a:pt x="0" y="82"/>
                </a:moveTo>
                <a:cubicBezTo>
                  <a:pt x="5" y="152"/>
                  <a:pt x="5" y="152"/>
                  <a:pt x="5" y="152"/>
                </a:cubicBezTo>
                <a:cubicBezTo>
                  <a:pt x="119" y="68"/>
                  <a:pt x="119" y="68"/>
                  <a:pt x="119" y="68"/>
                </a:cubicBezTo>
                <a:cubicBezTo>
                  <a:pt x="119" y="68"/>
                  <a:pt x="35" y="0"/>
                  <a:pt x="0" y="8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9" name="任意多边形: 形状 5"/>
          <p:cNvSpPr/>
          <p:nvPr userDrawn="1">
            <p:custDataLst>
              <p:tags r:id="rId125"/>
            </p:custDataLst>
          </p:nvPr>
        </p:nvSpPr>
        <p:spPr>
          <a:xfrm flipH="1">
            <a:off x="1762125" y="1907540"/>
            <a:ext cx="1219200" cy="912495"/>
          </a:xfrm>
          <a:custGeom>
            <a:avLst/>
            <a:gdLst>
              <a:gd name="connsiteX0" fmla="*/ 1210650 w 1219328"/>
              <a:gd name="connsiteY0" fmla="*/ 156385 h 912232"/>
              <a:gd name="connsiteX1" fmla="*/ 1010473 w 1219328"/>
              <a:gd name="connsiteY1" fmla="*/ 22 h 912232"/>
              <a:gd name="connsiteX2" fmla="*/ 193893 w 1219328"/>
              <a:gd name="connsiteY2" fmla="*/ 10663 h 912232"/>
              <a:gd name="connsiteX3" fmla="*/ 28 w 1219328"/>
              <a:gd name="connsiteY3" fmla="*/ 172256 h 912232"/>
              <a:gd name="connsiteX4" fmla="*/ 8684 w 1219328"/>
              <a:gd name="connsiteY4" fmla="*/ 603113 h 912232"/>
              <a:gd name="connsiteX5" fmla="*/ 104625 w 1219328"/>
              <a:gd name="connsiteY5" fmla="*/ 736932 h 912232"/>
              <a:gd name="connsiteX6" fmla="*/ 66753 w 1219328"/>
              <a:gd name="connsiteY6" fmla="*/ 912233 h 912232"/>
              <a:gd name="connsiteX7" fmla="*/ 329509 w 1219328"/>
              <a:gd name="connsiteY7" fmla="*/ 757853 h 912232"/>
              <a:gd name="connsiteX8" fmla="*/ 1025441 w 1219328"/>
              <a:gd name="connsiteY8" fmla="*/ 748835 h 912232"/>
              <a:gd name="connsiteX9" fmla="*/ 1219306 w 1219328"/>
              <a:gd name="connsiteY9" fmla="*/ 587242 h 912232"/>
              <a:gd name="connsiteX10" fmla="*/ 1210650 w 1219328"/>
              <a:gd name="connsiteY10" fmla="*/ 156385 h 9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8" h="912232">
                <a:moveTo>
                  <a:pt x="1210650" y="156385"/>
                </a:moveTo>
                <a:cubicBezTo>
                  <a:pt x="1208847" y="68555"/>
                  <a:pt x="1119218" y="-1421"/>
                  <a:pt x="1010473" y="22"/>
                </a:cubicBezTo>
                <a:lnTo>
                  <a:pt x="193893" y="10663"/>
                </a:lnTo>
                <a:cubicBezTo>
                  <a:pt x="85148" y="12105"/>
                  <a:pt x="-1776" y="84426"/>
                  <a:pt x="28" y="172256"/>
                </a:cubicBezTo>
                <a:lnTo>
                  <a:pt x="8684" y="603113"/>
                </a:lnTo>
                <a:cubicBezTo>
                  <a:pt x="9766" y="660103"/>
                  <a:pt x="48178" y="709699"/>
                  <a:pt x="104625" y="736932"/>
                </a:cubicBezTo>
                <a:lnTo>
                  <a:pt x="66753" y="912233"/>
                </a:lnTo>
                <a:lnTo>
                  <a:pt x="329509" y="757853"/>
                </a:lnTo>
                <a:lnTo>
                  <a:pt x="1025441" y="748835"/>
                </a:lnTo>
                <a:cubicBezTo>
                  <a:pt x="1134186" y="747393"/>
                  <a:pt x="1220929" y="675072"/>
                  <a:pt x="1219306" y="587242"/>
                </a:cubicBezTo>
                <a:lnTo>
                  <a:pt x="1210650" y="156385"/>
                </a:lnTo>
                <a:close/>
              </a:path>
            </a:pathLst>
          </a:custGeom>
          <a:solidFill>
            <a:schemeClr val="accent3">
              <a:lumMod val="60000"/>
              <a:lumOff val="4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0" name="图形 963"/>
          <p:cNvGrpSpPr/>
          <p:nvPr userDrawn="1">
            <p:custDataLst>
              <p:tags r:id="rId126"/>
            </p:custDataLst>
          </p:nvPr>
        </p:nvGrpSpPr>
        <p:grpSpPr>
          <a:xfrm>
            <a:off x="1868805" y="2021840"/>
            <a:ext cx="628015" cy="543560"/>
            <a:chOff x="5549028" y="2860652"/>
            <a:chExt cx="627763" cy="543279"/>
          </a:xfrm>
        </p:grpSpPr>
        <p:sp>
          <p:nvSpPr>
            <p:cNvPr id="141" name="任意多边形: 形状 7"/>
            <p:cNvSpPr/>
            <p:nvPr>
              <p:custDataLst>
                <p:tags r:id="rId127"/>
              </p:custDataLst>
            </p:nvPr>
          </p:nvSpPr>
          <p:spPr>
            <a:xfrm>
              <a:off x="5690054" y="2957925"/>
              <a:ext cx="486737" cy="94323"/>
            </a:xfrm>
            <a:custGeom>
              <a:avLst/>
              <a:gdLst>
                <a:gd name="connsiteX0" fmla="*/ 473393 w 486737"/>
                <a:gd name="connsiteY0" fmla="*/ 0 h 94323"/>
                <a:gd name="connsiteX1" fmla="*/ 13345 w 486737"/>
                <a:gd name="connsiteY1" fmla="*/ 0 h 94323"/>
                <a:gd name="connsiteX2" fmla="*/ 0 w 486737"/>
                <a:gd name="connsiteY2" fmla="*/ 13166 h 94323"/>
                <a:gd name="connsiteX3" fmla="*/ 0 w 486737"/>
                <a:gd name="connsiteY3" fmla="*/ 81158 h 94323"/>
                <a:gd name="connsiteX4" fmla="*/ 13345 w 486737"/>
                <a:gd name="connsiteY4" fmla="*/ 94323 h 94323"/>
                <a:gd name="connsiteX5" fmla="*/ 473393 w 486737"/>
                <a:gd name="connsiteY5" fmla="*/ 94323 h 94323"/>
                <a:gd name="connsiteX6" fmla="*/ 486738 w 486737"/>
                <a:gd name="connsiteY6" fmla="*/ 81158 h 94323"/>
                <a:gd name="connsiteX7" fmla="*/ 486738 w 486737"/>
                <a:gd name="connsiteY7" fmla="*/ 13166 h 94323"/>
                <a:gd name="connsiteX8" fmla="*/ 473393 w 486737"/>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37" h="94323">
                  <a:moveTo>
                    <a:pt x="473393" y="0"/>
                  </a:moveTo>
                  <a:lnTo>
                    <a:pt x="13345" y="0"/>
                  </a:lnTo>
                  <a:cubicBezTo>
                    <a:pt x="5951" y="0"/>
                    <a:pt x="0" y="5771"/>
                    <a:pt x="0" y="13166"/>
                  </a:cubicBezTo>
                  <a:lnTo>
                    <a:pt x="0" y="81158"/>
                  </a:lnTo>
                  <a:cubicBezTo>
                    <a:pt x="0" y="88372"/>
                    <a:pt x="5951" y="94323"/>
                    <a:pt x="13345" y="94323"/>
                  </a:cubicBezTo>
                  <a:lnTo>
                    <a:pt x="473393" y="94323"/>
                  </a:lnTo>
                  <a:cubicBezTo>
                    <a:pt x="480786" y="94323"/>
                    <a:pt x="486738" y="88552"/>
                    <a:pt x="486738" y="81158"/>
                  </a:cubicBezTo>
                  <a:lnTo>
                    <a:pt x="486738" y="13166"/>
                  </a:lnTo>
                  <a:cubicBezTo>
                    <a:pt x="486557" y="5771"/>
                    <a:pt x="480606" y="0"/>
                    <a:pt x="473393" y="0"/>
                  </a:cubicBezTo>
                  <a:close/>
                </a:path>
              </a:pathLst>
            </a:custGeom>
            <a:solidFill>
              <a:schemeClr val="accent6"/>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8"/>
            <p:cNvSpPr/>
            <p:nvPr>
              <p:custDataLst>
                <p:tags r:id="rId128"/>
              </p:custDataLst>
            </p:nvPr>
          </p:nvSpPr>
          <p:spPr>
            <a:xfrm>
              <a:off x="5549028" y="2957925"/>
              <a:ext cx="155813" cy="94323"/>
            </a:xfrm>
            <a:custGeom>
              <a:avLst/>
              <a:gdLst>
                <a:gd name="connsiteX0" fmla="*/ 142469 w 155813"/>
                <a:gd name="connsiteY0" fmla="*/ 0 h 94323"/>
                <a:gd name="connsiteX1" fmla="*/ 13345 w 155813"/>
                <a:gd name="connsiteY1" fmla="*/ 0 h 94323"/>
                <a:gd name="connsiteX2" fmla="*/ 0 w 155813"/>
                <a:gd name="connsiteY2" fmla="*/ 13166 h 94323"/>
                <a:gd name="connsiteX3" fmla="*/ 0 w 155813"/>
                <a:gd name="connsiteY3" fmla="*/ 81158 h 94323"/>
                <a:gd name="connsiteX4" fmla="*/ 13345 w 155813"/>
                <a:gd name="connsiteY4" fmla="*/ 94323 h 94323"/>
                <a:gd name="connsiteX5" fmla="*/ 142469 w 155813"/>
                <a:gd name="connsiteY5" fmla="*/ 94323 h 94323"/>
                <a:gd name="connsiteX6" fmla="*/ 155814 w 155813"/>
                <a:gd name="connsiteY6" fmla="*/ 81158 h 94323"/>
                <a:gd name="connsiteX7" fmla="*/ 155814 w 155813"/>
                <a:gd name="connsiteY7" fmla="*/ 13166 h 94323"/>
                <a:gd name="connsiteX8" fmla="*/ 142469 w 155813"/>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3" h="94323">
                  <a:moveTo>
                    <a:pt x="142469" y="0"/>
                  </a:moveTo>
                  <a:lnTo>
                    <a:pt x="13345" y="0"/>
                  </a:lnTo>
                  <a:cubicBezTo>
                    <a:pt x="5951" y="0"/>
                    <a:pt x="0" y="5771"/>
                    <a:pt x="0" y="13166"/>
                  </a:cubicBezTo>
                  <a:lnTo>
                    <a:pt x="0" y="81158"/>
                  </a:lnTo>
                  <a:cubicBezTo>
                    <a:pt x="0" y="88372"/>
                    <a:pt x="5951" y="94323"/>
                    <a:pt x="13345" y="94323"/>
                  </a:cubicBezTo>
                  <a:lnTo>
                    <a:pt x="142469" y="94323"/>
                  </a:lnTo>
                  <a:cubicBezTo>
                    <a:pt x="149863" y="94323"/>
                    <a:pt x="155814" y="88552"/>
                    <a:pt x="155814" y="81158"/>
                  </a:cubicBezTo>
                  <a:lnTo>
                    <a:pt x="155814" y="13166"/>
                  </a:lnTo>
                  <a:cubicBezTo>
                    <a:pt x="155814" y="5771"/>
                    <a:pt x="149863" y="0"/>
                    <a:pt x="142469" y="0"/>
                  </a:cubicBezTo>
                  <a:close/>
                </a:path>
              </a:pathLst>
            </a:custGeom>
            <a:solidFill>
              <a:schemeClr val="accent6">
                <a:lumMod val="75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9"/>
            <p:cNvSpPr/>
            <p:nvPr>
              <p:custDataLst>
                <p:tags r:id="rId129"/>
              </p:custDataLst>
            </p:nvPr>
          </p:nvSpPr>
          <p:spPr>
            <a:xfrm>
              <a:off x="5568685" y="3052068"/>
              <a:ext cx="467080" cy="351862"/>
            </a:xfrm>
            <a:custGeom>
              <a:avLst/>
              <a:gdLst>
                <a:gd name="connsiteX0" fmla="*/ 0 w 467080"/>
                <a:gd name="connsiteY0" fmla="*/ 296315 h 351862"/>
                <a:gd name="connsiteX1" fmla="*/ 56446 w 467080"/>
                <a:gd name="connsiteY1" fmla="*/ 351863 h 351862"/>
                <a:gd name="connsiteX2" fmla="*/ 410634 w 467080"/>
                <a:gd name="connsiteY2" fmla="*/ 351863 h 351862"/>
                <a:gd name="connsiteX3" fmla="*/ 467081 w 467080"/>
                <a:gd name="connsiteY3" fmla="*/ 296315 h 351862"/>
                <a:gd name="connsiteX4" fmla="*/ 467081 w 467080"/>
                <a:gd name="connsiteY4" fmla="*/ 0 h 351862"/>
                <a:gd name="connsiteX5" fmla="*/ 0 w 467080"/>
                <a:gd name="connsiteY5" fmla="*/ 0 h 351862"/>
                <a:gd name="connsiteX6" fmla="*/ 0 w 467080"/>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0" h="351862">
                  <a:moveTo>
                    <a:pt x="0" y="296315"/>
                  </a:moveTo>
                  <a:cubicBezTo>
                    <a:pt x="0" y="326975"/>
                    <a:pt x="25248" y="351863"/>
                    <a:pt x="56446" y="351863"/>
                  </a:cubicBezTo>
                  <a:lnTo>
                    <a:pt x="410634" y="351863"/>
                  </a:lnTo>
                  <a:cubicBezTo>
                    <a:pt x="441833" y="351863"/>
                    <a:pt x="467081" y="326975"/>
                    <a:pt x="467081" y="296315"/>
                  </a:cubicBezTo>
                  <a:lnTo>
                    <a:pt x="467081" y="0"/>
                  </a:lnTo>
                  <a:lnTo>
                    <a:pt x="0" y="0"/>
                  </a:lnTo>
                  <a:lnTo>
                    <a:pt x="0" y="296315"/>
                  </a:ln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0"/>
            <p:cNvSpPr/>
            <p:nvPr>
              <p:custDataLst>
                <p:tags r:id="rId130"/>
              </p:custDataLst>
            </p:nvPr>
          </p:nvSpPr>
          <p:spPr>
            <a:xfrm>
              <a:off x="5716924" y="3052068"/>
              <a:ext cx="438586" cy="351862"/>
            </a:xfrm>
            <a:custGeom>
              <a:avLst/>
              <a:gdLst>
                <a:gd name="connsiteX0" fmla="*/ 0 w 438586"/>
                <a:gd name="connsiteY0" fmla="*/ 296315 h 351862"/>
                <a:gd name="connsiteX1" fmla="*/ 56446 w 438586"/>
                <a:gd name="connsiteY1" fmla="*/ 351863 h 351862"/>
                <a:gd name="connsiteX2" fmla="*/ 382140 w 438586"/>
                <a:gd name="connsiteY2" fmla="*/ 351863 h 351862"/>
                <a:gd name="connsiteX3" fmla="*/ 438587 w 438586"/>
                <a:gd name="connsiteY3" fmla="*/ 296315 h 351862"/>
                <a:gd name="connsiteX4" fmla="*/ 438587 w 438586"/>
                <a:gd name="connsiteY4" fmla="*/ 0 h 351862"/>
                <a:gd name="connsiteX5" fmla="*/ 0 w 438586"/>
                <a:gd name="connsiteY5" fmla="*/ 0 h 351862"/>
                <a:gd name="connsiteX6" fmla="*/ 0 w 438586"/>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86" h="351862">
                  <a:moveTo>
                    <a:pt x="0" y="296315"/>
                  </a:moveTo>
                  <a:cubicBezTo>
                    <a:pt x="0" y="326975"/>
                    <a:pt x="25248" y="351863"/>
                    <a:pt x="56446" y="351863"/>
                  </a:cubicBezTo>
                  <a:lnTo>
                    <a:pt x="382140" y="351863"/>
                  </a:lnTo>
                  <a:cubicBezTo>
                    <a:pt x="413339" y="351863"/>
                    <a:pt x="438587" y="326975"/>
                    <a:pt x="438587" y="296315"/>
                  </a:cubicBezTo>
                  <a:lnTo>
                    <a:pt x="438587" y="0"/>
                  </a:lnTo>
                  <a:lnTo>
                    <a:pt x="0" y="0"/>
                  </a:lnTo>
                  <a:lnTo>
                    <a:pt x="0" y="296315"/>
                  </a:lnTo>
                  <a:close/>
                </a:path>
              </a:pathLst>
            </a:custGeom>
            <a:solidFill>
              <a:schemeClr val="accent4"/>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1"/>
            <p:cNvSpPr/>
            <p:nvPr>
              <p:custDataLst>
                <p:tags r:id="rId131"/>
              </p:custDataLst>
            </p:nvPr>
          </p:nvSpPr>
          <p:spPr>
            <a:xfrm>
              <a:off x="5897084" y="2957925"/>
              <a:ext cx="95760" cy="94142"/>
            </a:xfrm>
            <a:custGeom>
              <a:avLst/>
              <a:gdLst>
                <a:gd name="connsiteX0" fmla="*/ 0 w 95760"/>
                <a:gd name="connsiteY0" fmla="*/ 0 h 94142"/>
                <a:gd name="connsiteX1" fmla="*/ 95761 w 95760"/>
                <a:gd name="connsiteY1" fmla="*/ 0 h 94142"/>
                <a:gd name="connsiteX2" fmla="*/ 95761 w 95760"/>
                <a:gd name="connsiteY2" fmla="*/ 94143 h 94142"/>
                <a:gd name="connsiteX3" fmla="*/ 0 w 9576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95760" h="94142">
                  <a:moveTo>
                    <a:pt x="0" y="0"/>
                  </a:moveTo>
                  <a:lnTo>
                    <a:pt x="95761" y="0"/>
                  </a:lnTo>
                  <a:lnTo>
                    <a:pt x="95761"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2"/>
            <p:cNvSpPr/>
            <p:nvPr>
              <p:custDataLst>
                <p:tags r:id="rId132"/>
              </p:custDataLst>
            </p:nvPr>
          </p:nvSpPr>
          <p:spPr>
            <a:xfrm>
              <a:off x="5595014" y="2957925"/>
              <a:ext cx="37330" cy="94142"/>
            </a:xfrm>
            <a:custGeom>
              <a:avLst/>
              <a:gdLst>
                <a:gd name="connsiteX0" fmla="*/ 0 w 37330"/>
                <a:gd name="connsiteY0" fmla="*/ 0 h 94142"/>
                <a:gd name="connsiteX1" fmla="*/ 37330 w 37330"/>
                <a:gd name="connsiteY1" fmla="*/ 0 h 94142"/>
                <a:gd name="connsiteX2" fmla="*/ 37330 w 37330"/>
                <a:gd name="connsiteY2" fmla="*/ 94143 h 94142"/>
                <a:gd name="connsiteX3" fmla="*/ 0 w 3733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37330" h="94142">
                  <a:moveTo>
                    <a:pt x="0" y="0"/>
                  </a:moveTo>
                  <a:lnTo>
                    <a:pt x="37330" y="0"/>
                  </a:lnTo>
                  <a:lnTo>
                    <a:pt x="37330"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3"/>
            <p:cNvSpPr/>
            <p:nvPr>
              <p:custDataLst>
                <p:tags r:id="rId133"/>
              </p:custDataLst>
            </p:nvPr>
          </p:nvSpPr>
          <p:spPr>
            <a:xfrm>
              <a:off x="5601687" y="3052068"/>
              <a:ext cx="36609" cy="351862"/>
            </a:xfrm>
            <a:custGeom>
              <a:avLst/>
              <a:gdLst>
                <a:gd name="connsiteX0" fmla="*/ 0 w 36609"/>
                <a:gd name="connsiteY0" fmla="*/ 0 h 351862"/>
                <a:gd name="connsiteX1" fmla="*/ 36609 w 36609"/>
                <a:gd name="connsiteY1" fmla="*/ 0 h 351862"/>
                <a:gd name="connsiteX2" fmla="*/ 36609 w 36609"/>
                <a:gd name="connsiteY2" fmla="*/ 351863 h 351862"/>
                <a:gd name="connsiteX3" fmla="*/ 0 w 36609"/>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36609" h="351862">
                  <a:moveTo>
                    <a:pt x="0" y="0"/>
                  </a:moveTo>
                  <a:lnTo>
                    <a:pt x="36609" y="0"/>
                  </a:lnTo>
                  <a:lnTo>
                    <a:pt x="36609"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
            <p:cNvSpPr/>
            <p:nvPr>
              <p:custDataLst>
                <p:tags r:id="rId134"/>
              </p:custDataLst>
            </p:nvPr>
          </p:nvSpPr>
          <p:spPr>
            <a:xfrm>
              <a:off x="5889510" y="3052068"/>
              <a:ext cx="83317" cy="351862"/>
            </a:xfrm>
            <a:custGeom>
              <a:avLst/>
              <a:gdLst>
                <a:gd name="connsiteX0" fmla="*/ 0 w 83317"/>
                <a:gd name="connsiteY0" fmla="*/ 0 h 351862"/>
                <a:gd name="connsiteX1" fmla="*/ 83317 w 83317"/>
                <a:gd name="connsiteY1" fmla="*/ 0 h 351862"/>
                <a:gd name="connsiteX2" fmla="*/ 83317 w 83317"/>
                <a:gd name="connsiteY2" fmla="*/ 351863 h 351862"/>
                <a:gd name="connsiteX3" fmla="*/ 0 w 83317"/>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83317" h="351862">
                  <a:moveTo>
                    <a:pt x="0" y="0"/>
                  </a:moveTo>
                  <a:lnTo>
                    <a:pt x="83317" y="0"/>
                  </a:lnTo>
                  <a:lnTo>
                    <a:pt x="83317"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
            <p:cNvSpPr/>
            <p:nvPr>
              <p:custDataLst>
                <p:tags r:id="rId135"/>
              </p:custDataLst>
            </p:nvPr>
          </p:nvSpPr>
          <p:spPr>
            <a:xfrm>
              <a:off x="5673415" y="2874101"/>
              <a:ext cx="125924" cy="83824"/>
            </a:xfrm>
            <a:custGeom>
              <a:avLst/>
              <a:gdLst>
                <a:gd name="connsiteX0" fmla="*/ 16638 w 125924"/>
                <a:gd name="connsiteY0" fmla="*/ 3749 h 83824"/>
                <a:gd name="connsiteX1" fmla="*/ 3113 w 125924"/>
                <a:gd name="connsiteY1" fmla="*/ 83824 h 83824"/>
                <a:gd name="connsiteX2" fmla="*/ 28541 w 125924"/>
                <a:gd name="connsiteY2" fmla="*/ 83824 h 83824"/>
                <a:gd name="connsiteX3" fmla="*/ 34853 w 125924"/>
                <a:gd name="connsiteY3" fmla="*/ 32785 h 83824"/>
                <a:gd name="connsiteX4" fmla="*/ 125924 w 125924"/>
                <a:gd name="connsiteY4" fmla="*/ 58395 h 83824"/>
                <a:gd name="connsiteX5" fmla="*/ 125924 w 125924"/>
                <a:gd name="connsiteY5" fmla="*/ 42885 h 83824"/>
                <a:gd name="connsiteX6" fmla="*/ 16638 w 125924"/>
                <a:gd name="connsiteY6" fmla="*/ 3749 h 8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4" h="83824">
                  <a:moveTo>
                    <a:pt x="16638" y="3749"/>
                  </a:moveTo>
                  <a:cubicBezTo>
                    <a:pt x="-9691" y="22505"/>
                    <a:pt x="3113" y="83824"/>
                    <a:pt x="3113" y="83824"/>
                  </a:cubicBezTo>
                  <a:lnTo>
                    <a:pt x="28541" y="83824"/>
                  </a:lnTo>
                  <a:cubicBezTo>
                    <a:pt x="28541" y="83824"/>
                    <a:pt x="13933" y="47213"/>
                    <a:pt x="34853" y="32785"/>
                  </a:cubicBezTo>
                  <a:cubicBezTo>
                    <a:pt x="55772" y="18177"/>
                    <a:pt x="125924" y="58395"/>
                    <a:pt x="125924" y="58395"/>
                  </a:cubicBezTo>
                  <a:lnTo>
                    <a:pt x="125924" y="42885"/>
                  </a:lnTo>
                  <a:cubicBezTo>
                    <a:pt x="126105" y="42705"/>
                    <a:pt x="42968" y="-15007"/>
                    <a:pt x="16638" y="3749"/>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6"/>
            <p:cNvSpPr/>
            <p:nvPr>
              <p:custDataLst>
                <p:tags r:id="rId136"/>
              </p:custDataLst>
            </p:nvPr>
          </p:nvSpPr>
          <p:spPr>
            <a:xfrm>
              <a:off x="5893477" y="2860652"/>
              <a:ext cx="141792" cy="97093"/>
            </a:xfrm>
            <a:custGeom>
              <a:avLst/>
              <a:gdLst>
                <a:gd name="connsiteX0" fmla="*/ 124795 w 141792"/>
                <a:gd name="connsiteY0" fmla="*/ 5475 h 97093"/>
                <a:gd name="connsiteX1" fmla="*/ 0 w 141792"/>
                <a:gd name="connsiteY1" fmla="*/ 64630 h 97093"/>
                <a:gd name="connsiteX2" fmla="*/ 9197 w 141792"/>
                <a:gd name="connsiteY2" fmla="*/ 71483 h 97093"/>
                <a:gd name="connsiteX3" fmla="*/ 99367 w 141792"/>
                <a:gd name="connsiteY3" fmla="*/ 19723 h 97093"/>
                <a:gd name="connsiteX4" fmla="*/ 114877 w 141792"/>
                <a:gd name="connsiteY4" fmla="*/ 97093 h 97093"/>
                <a:gd name="connsiteX5" fmla="*/ 134894 w 141792"/>
                <a:gd name="connsiteY5" fmla="*/ 97093 h 97093"/>
                <a:gd name="connsiteX6" fmla="*/ 124795 w 141792"/>
                <a:gd name="connsiteY6" fmla="*/ 5475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2" h="97093">
                  <a:moveTo>
                    <a:pt x="124795" y="5475"/>
                  </a:moveTo>
                  <a:cubicBezTo>
                    <a:pt x="93777" y="-22299"/>
                    <a:pt x="0" y="64630"/>
                    <a:pt x="0" y="64630"/>
                  </a:cubicBezTo>
                  <a:lnTo>
                    <a:pt x="9197" y="71483"/>
                  </a:lnTo>
                  <a:cubicBezTo>
                    <a:pt x="9197" y="71483"/>
                    <a:pt x="76645" y="21526"/>
                    <a:pt x="99367" y="19723"/>
                  </a:cubicBezTo>
                  <a:cubicBezTo>
                    <a:pt x="122090" y="17919"/>
                    <a:pt x="114877" y="97093"/>
                    <a:pt x="114877" y="97093"/>
                  </a:cubicBezTo>
                  <a:lnTo>
                    <a:pt x="134894" y="97093"/>
                  </a:lnTo>
                  <a:cubicBezTo>
                    <a:pt x="134894" y="97273"/>
                    <a:pt x="155814" y="33429"/>
                    <a:pt x="124795" y="5475"/>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7"/>
            <p:cNvSpPr/>
            <p:nvPr>
              <p:custDataLst>
                <p:tags r:id="rId137"/>
              </p:custDataLst>
            </p:nvPr>
          </p:nvSpPr>
          <p:spPr>
            <a:xfrm>
              <a:off x="5792487" y="2906844"/>
              <a:ext cx="134977" cy="51080"/>
            </a:xfrm>
            <a:custGeom>
              <a:avLst/>
              <a:gdLst>
                <a:gd name="connsiteX0" fmla="*/ 104597 w 134977"/>
                <a:gd name="connsiteY0" fmla="*/ 1304 h 51080"/>
                <a:gd name="connsiteX1" fmla="*/ 7033 w 134977"/>
                <a:gd name="connsiteY1" fmla="*/ 10141 h 51080"/>
                <a:gd name="connsiteX2" fmla="*/ 0 w 134977"/>
                <a:gd name="connsiteY2" fmla="*/ 51081 h 51080"/>
                <a:gd name="connsiteX3" fmla="*/ 133452 w 134977"/>
                <a:gd name="connsiteY3" fmla="*/ 51081 h 51080"/>
                <a:gd name="connsiteX4" fmla="*/ 104597 w 134977"/>
                <a:gd name="connsiteY4" fmla="*/ 1304 h 5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7" h="51080">
                  <a:moveTo>
                    <a:pt x="104597" y="1304"/>
                  </a:moveTo>
                  <a:cubicBezTo>
                    <a:pt x="64201" y="1304"/>
                    <a:pt x="11902" y="-5008"/>
                    <a:pt x="7033" y="10141"/>
                  </a:cubicBezTo>
                  <a:cubicBezTo>
                    <a:pt x="2164" y="25291"/>
                    <a:pt x="0" y="51081"/>
                    <a:pt x="0" y="51081"/>
                  </a:cubicBezTo>
                  <a:lnTo>
                    <a:pt x="133452" y="51081"/>
                  </a:lnTo>
                  <a:cubicBezTo>
                    <a:pt x="133452" y="51081"/>
                    <a:pt x="144993" y="1304"/>
                    <a:pt x="104597" y="1304"/>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4" name="圆角矩形 153"/>
          <p:cNvSpPr/>
          <p:nvPr userDrawn="1">
            <p:custDataLst>
              <p:tags r:id="rId138"/>
            </p:custDataLst>
          </p:nvPr>
        </p:nvSpPr>
        <p:spPr>
          <a:xfrm>
            <a:off x="2546985" y="2118995"/>
            <a:ext cx="280035"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5" name="圆角矩形 154"/>
          <p:cNvSpPr/>
          <p:nvPr userDrawn="1">
            <p:custDataLst>
              <p:tags r:id="rId139"/>
            </p:custDataLst>
          </p:nvPr>
        </p:nvSpPr>
        <p:spPr>
          <a:xfrm>
            <a:off x="2546985" y="2233295"/>
            <a:ext cx="328930"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56" name="图形 962"/>
          <p:cNvPicPr>
            <a:picLocks noChangeAspect="1"/>
          </p:cNvPicPr>
          <p:nvPr userDrawn="1">
            <p:custDataLst>
              <p:tags r:id="rId140"/>
            </p:custDataLst>
          </p:nvPr>
        </p:nvPicPr>
        <p:blipFill>
          <a:blip r:embed="rId141"/>
          <a:srcRect t="65926"/>
          <a:stretch>
            <a:fillRect/>
          </a:stretch>
        </p:blipFill>
        <p:spPr>
          <a:xfrm flipH="1">
            <a:off x="4052570" y="2402840"/>
            <a:ext cx="1302385" cy="514350"/>
          </a:xfrm>
          <a:prstGeom prst="rect">
            <a:avLst/>
          </a:prstGeom>
        </p:spPr>
      </p:pic>
      <p:sp>
        <p:nvSpPr>
          <p:cNvPr id="2" name="标题 1"/>
          <p:cNvSpPr>
            <a:spLocks noGrp="1"/>
          </p:cNvSpPr>
          <p:nvPr>
            <p:ph type="ctrTitle" hasCustomPrompt="1"/>
            <p:custDataLst>
              <p:tags r:id="rId142"/>
            </p:custDataLst>
          </p:nvPr>
        </p:nvSpPr>
        <p:spPr>
          <a:xfrm>
            <a:off x="6398895" y="1115060"/>
            <a:ext cx="4945380" cy="2790190"/>
          </a:xfrm>
        </p:spPr>
        <p:txBody>
          <a:bodyPr anchor="b">
            <a:normAutofit/>
          </a:bodyPr>
          <a:lstStyle>
            <a:lvl1pPr algn="l">
              <a:lnSpc>
                <a:spcPct val="120000"/>
              </a:lnSpc>
              <a:spcBef>
                <a:spcPts val="0"/>
              </a:spcBef>
              <a:spcAft>
                <a:spcPts val="0"/>
              </a:spcAft>
              <a:defRPr sz="6000" u="none" strike="noStrike" kern="0" cap="none" spc="200" normalizeH="0">
                <a:solidFill>
                  <a:schemeClr val="accent1"/>
                </a:solidFill>
                <a:uFillTx/>
              </a:defRPr>
            </a:lvl1pPr>
          </a:lstStyle>
          <a:p>
            <a:r>
              <a:rPr lang="zh-CN" altLang="en-US" dirty="0"/>
              <a:t>单击此处</a:t>
            </a:r>
            <a:br>
              <a:rPr lang="zh-CN" altLang="en-US" dirty="0"/>
            </a:br>
            <a:r>
              <a:rPr lang="zh-CN" altLang="en-US" dirty="0"/>
              <a:t>添加文档标题</a:t>
            </a:r>
            <a:endParaRPr lang="zh-CN" altLang="en-US" dirty="0"/>
          </a:p>
        </p:txBody>
      </p:sp>
      <p:sp>
        <p:nvSpPr>
          <p:cNvPr id="3" name="副标题 2"/>
          <p:cNvSpPr>
            <a:spLocks noGrp="1"/>
          </p:cNvSpPr>
          <p:nvPr>
            <p:ph type="subTitle" idx="1" hasCustomPrompt="1"/>
            <p:custDataLst>
              <p:tags r:id="rId143"/>
            </p:custDataLst>
          </p:nvPr>
        </p:nvSpPr>
        <p:spPr>
          <a:xfrm>
            <a:off x="6398895" y="4135120"/>
            <a:ext cx="4944745" cy="600075"/>
          </a:xfrm>
        </p:spPr>
        <p:txBody>
          <a:bodyPr>
            <a:normAutofit/>
          </a:bodyPr>
          <a:lstStyle>
            <a:lvl1pPr marL="0" indent="0" algn="l">
              <a:lnSpc>
                <a:spcPct val="100000"/>
              </a:lnSpc>
              <a:buNone/>
              <a:defRPr sz="1800" b="1" u="none" strike="noStrike" kern="0" cap="none" spc="120" normalizeH="0">
                <a:solidFill>
                  <a:schemeClr val="accent2"/>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4" name="日期占位符 3"/>
          <p:cNvSpPr>
            <a:spLocks noGrp="1"/>
          </p:cNvSpPr>
          <p:nvPr>
            <p:ph type="dt" sz="half" idx="10"/>
            <p:custDataLst>
              <p:tags r:id="rId144"/>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6"/>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47"/>
            </p:custDataLst>
          </p:nvPr>
        </p:nvSpPr>
        <p:spPr>
          <a:xfrm>
            <a:off x="6398895" y="4878705"/>
            <a:ext cx="2361565" cy="466725"/>
          </a:xfrm>
          <a:prstGeom prst="roundRect">
            <a:avLst>
              <a:gd name="adj" fmla="val 50000"/>
            </a:avLst>
          </a:prstGeom>
          <a:solidFill>
            <a:schemeClr val="accent3">
              <a:alpha val="97000"/>
            </a:schemeClr>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6"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title" hasCustomPrompt="1"/>
            <p:custDataLst>
              <p:tags r:id="rId4"/>
            </p:custDataLst>
          </p:nvPr>
        </p:nvSpPr>
        <p:spPr>
          <a:xfrm>
            <a:off x="4656138" y="717600"/>
            <a:ext cx="2880000" cy="1081088"/>
          </a:xfrm>
        </p:spPr>
        <p:txBody>
          <a:bodyPr anchor="b">
            <a:normAutofit/>
          </a:bodyPr>
          <a:lstStyle>
            <a:lvl1pPr algn="ctr">
              <a:defRPr sz="6000">
                <a:solidFill>
                  <a:schemeClr val="accent3"/>
                </a:solidFill>
              </a:defRPr>
            </a:lvl1pPr>
          </a:lstStyle>
          <a:p>
            <a:r>
              <a:rPr lang="zh-CN" altLang="en-US" dirty="0"/>
              <a:t>目录</a:t>
            </a:r>
            <a:endParaRPr lang="zh-CN" altLang="en-US" dirty="0"/>
          </a:p>
        </p:txBody>
      </p:sp>
      <p:sp>
        <p:nvSpPr>
          <p:cNvPr id="7" name="日期占位符 6"/>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9" name="图形 3"/>
          <p:cNvGrpSpPr/>
          <p:nvPr userDrawn="1">
            <p:custDataLst>
              <p:tags r:id="rId4"/>
            </p:custDataLst>
          </p:nvPr>
        </p:nvGrpSpPr>
        <p:grpSpPr>
          <a:xfrm>
            <a:off x="9589770" y="3477895"/>
            <a:ext cx="745490" cy="1354455"/>
            <a:chOff x="7252225" y="3291227"/>
            <a:chExt cx="1073148" cy="1950101"/>
          </a:xfrm>
        </p:grpSpPr>
        <p:sp>
          <p:nvSpPr>
            <p:cNvPr id="70"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71" name="图形 3"/>
            <p:cNvGrpSpPr/>
            <p:nvPr/>
          </p:nvGrpSpPr>
          <p:grpSpPr>
            <a:xfrm>
              <a:off x="7252225" y="3291227"/>
              <a:ext cx="1069050" cy="1950101"/>
              <a:chOff x="7252225" y="3291227"/>
              <a:chExt cx="1069050" cy="1950101"/>
            </a:xfrm>
            <a:solidFill>
              <a:srgbClr val="387A66"/>
            </a:solidFill>
          </p:grpSpPr>
          <p:sp>
            <p:nvSpPr>
              <p:cNvPr id="72"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9" name="图形 3"/>
          <p:cNvGrpSpPr/>
          <p:nvPr userDrawn="1">
            <p:custDataLst>
              <p:tags r:id="rId13"/>
            </p:custDataLst>
          </p:nvPr>
        </p:nvGrpSpPr>
        <p:grpSpPr>
          <a:xfrm>
            <a:off x="9758680" y="3967480"/>
            <a:ext cx="894715" cy="866140"/>
            <a:chOff x="7495184" y="3996285"/>
            <a:chExt cx="1288623" cy="1246746"/>
          </a:xfrm>
        </p:grpSpPr>
        <p:sp>
          <p:nvSpPr>
            <p:cNvPr id="80"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1" name="图形 3"/>
            <p:cNvGrpSpPr/>
            <p:nvPr/>
          </p:nvGrpSpPr>
          <p:grpSpPr>
            <a:xfrm>
              <a:off x="7593453" y="4070833"/>
              <a:ext cx="1094099" cy="1149195"/>
              <a:chOff x="7593453" y="4070833"/>
              <a:chExt cx="1094099" cy="1149195"/>
            </a:xfrm>
            <a:solidFill>
              <a:srgbClr val="387A66"/>
            </a:solidFill>
          </p:grpSpPr>
          <p:sp>
            <p:nvSpPr>
              <p:cNvPr id="82"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9" name="图形 3"/>
          <p:cNvGrpSpPr/>
          <p:nvPr userDrawn="1">
            <p:custDataLst>
              <p:tags r:id="rId22"/>
            </p:custDataLst>
          </p:nvPr>
        </p:nvGrpSpPr>
        <p:grpSpPr>
          <a:xfrm>
            <a:off x="9823450" y="4530090"/>
            <a:ext cx="859790" cy="418465"/>
            <a:chOff x="7588916" y="4805710"/>
            <a:chExt cx="1237691" cy="602525"/>
          </a:xfrm>
        </p:grpSpPr>
        <p:sp>
          <p:nvSpPr>
            <p:cNvPr id="90"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1" name="图形 3"/>
            <p:cNvGrpSpPr/>
            <p:nvPr/>
          </p:nvGrpSpPr>
          <p:grpSpPr>
            <a:xfrm>
              <a:off x="7588916" y="4846311"/>
              <a:ext cx="1237691" cy="448660"/>
              <a:chOff x="7588916" y="4846311"/>
              <a:chExt cx="1237691" cy="448660"/>
            </a:xfrm>
            <a:solidFill>
              <a:srgbClr val="387A66"/>
            </a:solidFill>
          </p:grpSpPr>
          <p:sp>
            <p:nvSpPr>
              <p:cNvPr id="92"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99" name="任意多边形: 形状 98"/>
          <p:cNvSpPr/>
          <p:nvPr userDrawn="1">
            <p:custDataLst>
              <p:tags r:id="rId31"/>
            </p:custDataLst>
          </p:nvPr>
        </p:nvSpPr>
        <p:spPr>
          <a:xfrm>
            <a:off x="8282305" y="1500505"/>
            <a:ext cx="1700530" cy="3448050"/>
          </a:xfrm>
          <a:custGeom>
            <a:avLst/>
            <a:gdLst>
              <a:gd name="connsiteX0" fmla="*/ 1753479 w 2066698"/>
              <a:gd name="connsiteY0" fmla="*/ 789 h 4190903"/>
              <a:gd name="connsiteX1" fmla="*/ 314403 w 2066698"/>
              <a:gd name="connsiteY1" fmla="*/ 0 h 4190903"/>
              <a:gd name="connsiteX2" fmla="*/ 789 w 2066698"/>
              <a:gd name="connsiteY2" fmla="*/ 310028 h 4190903"/>
              <a:gd name="connsiteX3" fmla="*/ 0 w 2066698"/>
              <a:gd name="connsiteY3" fmla="*/ 3879889 h 4190903"/>
              <a:gd name="connsiteX4" fmla="*/ 313220 w 2066698"/>
              <a:gd name="connsiteY4" fmla="*/ 4190114 h 4190903"/>
              <a:gd name="connsiteX5" fmla="*/ 1752296 w 2066698"/>
              <a:gd name="connsiteY5" fmla="*/ 4190903 h 4190903"/>
              <a:gd name="connsiteX6" fmla="*/ 2065910 w 2066698"/>
              <a:gd name="connsiteY6" fmla="*/ 3880875 h 4190903"/>
              <a:gd name="connsiteX7" fmla="*/ 2066699 w 2066698"/>
              <a:gd name="connsiteY7" fmla="*/ 311014 h 4190903"/>
              <a:gd name="connsiteX8" fmla="*/ 1753479 w 2066698"/>
              <a:gd name="connsiteY8" fmla="*/ 789 h 41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698" h="4190903">
                <a:moveTo>
                  <a:pt x="1753479" y="789"/>
                </a:moveTo>
                <a:lnTo>
                  <a:pt x="314403" y="0"/>
                </a:lnTo>
                <a:cubicBezTo>
                  <a:pt x="141225" y="0"/>
                  <a:pt x="36687" y="34316"/>
                  <a:pt x="789" y="310028"/>
                </a:cubicBezTo>
                <a:lnTo>
                  <a:pt x="0" y="3879889"/>
                </a:lnTo>
                <a:cubicBezTo>
                  <a:pt x="0" y="4051075"/>
                  <a:pt x="140239" y="4190114"/>
                  <a:pt x="313220" y="4190114"/>
                </a:cubicBezTo>
                <a:lnTo>
                  <a:pt x="1752296" y="4190903"/>
                </a:lnTo>
                <a:cubicBezTo>
                  <a:pt x="1925474" y="4191101"/>
                  <a:pt x="2065910" y="4052061"/>
                  <a:pt x="2065910" y="3880875"/>
                </a:cubicBezTo>
                <a:lnTo>
                  <a:pt x="2066699" y="311014"/>
                </a:lnTo>
                <a:cubicBezTo>
                  <a:pt x="2025673" y="11636"/>
                  <a:pt x="1926657" y="986"/>
                  <a:pt x="1753479" y="78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userDrawn="1">
            <p:custDataLst>
              <p:tags r:id="rId32"/>
            </p:custDataLst>
          </p:nvPr>
        </p:nvSpPr>
        <p:spPr>
          <a:xfrm>
            <a:off x="8361680" y="1604645"/>
            <a:ext cx="1543050" cy="3224530"/>
          </a:xfrm>
          <a:custGeom>
            <a:avLst/>
            <a:gdLst>
              <a:gd name="connsiteX0" fmla="*/ 1656633 w 1875966"/>
              <a:gd name="connsiteY0" fmla="*/ 789 h 3919529"/>
              <a:gd name="connsiteX1" fmla="*/ 464504 w 1875966"/>
              <a:gd name="connsiteY1" fmla="*/ 0 h 3919529"/>
              <a:gd name="connsiteX2" fmla="*/ 220319 w 1875966"/>
              <a:gd name="connsiteY2" fmla="*/ 0 h 3919529"/>
              <a:gd name="connsiteX3" fmla="*/ 592 w 1875966"/>
              <a:gd name="connsiteY3" fmla="*/ 217138 h 3919529"/>
              <a:gd name="connsiteX4" fmla="*/ 0 w 1875966"/>
              <a:gd name="connsiteY4" fmla="*/ 3701406 h 3919529"/>
              <a:gd name="connsiteX5" fmla="*/ 219333 w 1875966"/>
              <a:gd name="connsiteY5" fmla="*/ 3918741 h 3919529"/>
              <a:gd name="connsiteX6" fmla="*/ 1655647 w 1875966"/>
              <a:gd name="connsiteY6" fmla="*/ 3919530 h 3919529"/>
              <a:gd name="connsiteX7" fmla="*/ 1875375 w 1875966"/>
              <a:gd name="connsiteY7" fmla="*/ 3702392 h 3919529"/>
              <a:gd name="connsiteX8" fmla="*/ 1875966 w 1875966"/>
              <a:gd name="connsiteY8" fmla="*/ 218124 h 3919529"/>
              <a:gd name="connsiteX9" fmla="*/ 1656633 w 1875966"/>
              <a:gd name="connsiteY9" fmla="*/ 789 h 39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966" h="3919529">
                <a:moveTo>
                  <a:pt x="1656633" y="789"/>
                </a:moveTo>
                <a:lnTo>
                  <a:pt x="464504" y="0"/>
                </a:lnTo>
                <a:lnTo>
                  <a:pt x="220319" y="0"/>
                </a:lnTo>
                <a:cubicBezTo>
                  <a:pt x="99015" y="0"/>
                  <a:pt x="592" y="97229"/>
                  <a:pt x="592" y="217138"/>
                </a:cubicBezTo>
                <a:lnTo>
                  <a:pt x="0" y="3701406"/>
                </a:lnTo>
                <a:cubicBezTo>
                  <a:pt x="0" y="3821315"/>
                  <a:pt x="98226" y="3918544"/>
                  <a:pt x="219333" y="3918741"/>
                </a:cubicBezTo>
                <a:lnTo>
                  <a:pt x="1655647" y="3919530"/>
                </a:lnTo>
                <a:cubicBezTo>
                  <a:pt x="1776951" y="3919530"/>
                  <a:pt x="1875375" y="3822301"/>
                  <a:pt x="1875375" y="3702392"/>
                </a:cubicBezTo>
                <a:lnTo>
                  <a:pt x="1875966" y="218124"/>
                </a:lnTo>
                <a:cubicBezTo>
                  <a:pt x="1875966" y="98215"/>
                  <a:pt x="1777740" y="986"/>
                  <a:pt x="1656633" y="7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1" name="图形 3"/>
          <p:cNvGrpSpPr/>
          <p:nvPr userDrawn="1">
            <p:custDataLst>
              <p:tags r:id="rId33"/>
            </p:custDataLst>
          </p:nvPr>
        </p:nvGrpSpPr>
        <p:grpSpPr>
          <a:xfrm>
            <a:off x="8486140" y="2160270"/>
            <a:ext cx="1254125" cy="2133600"/>
            <a:chOff x="5861276" y="2079513"/>
            <a:chExt cx="1524678" cy="2593430"/>
          </a:xfrm>
        </p:grpSpPr>
        <p:grpSp>
          <p:nvGrpSpPr>
            <p:cNvPr id="112" name="图形 3"/>
            <p:cNvGrpSpPr/>
            <p:nvPr/>
          </p:nvGrpSpPr>
          <p:grpSpPr>
            <a:xfrm>
              <a:off x="5861276" y="2079513"/>
              <a:ext cx="1524678" cy="2412974"/>
              <a:chOff x="5861276" y="2079513"/>
              <a:chExt cx="1524678" cy="2412974"/>
            </a:xfrm>
            <a:solidFill>
              <a:srgbClr val="BED1ED"/>
            </a:solidFill>
          </p:grpSpPr>
          <p:sp>
            <p:nvSpPr>
              <p:cNvPr id="113" name="任意多边形: 形状 112"/>
              <p:cNvSpPr/>
              <p:nvPr>
                <p:custDataLst>
                  <p:tags r:id="rId34"/>
                </p:custDataLst>
              </p:nvPr>
            </p:nvSpPr>
            <p:spPr>
              <a:xfrm>
                <a:off x="5878633" y="208523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custDataLst>
                  <p:tags r:id="rId35"/>
                </p:custDataLst>
              </p:nvPr>
            </p:nvSpPr>
            <p:spPr>
              <a:xfrm>
                <a:off x="5869954"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custDataLst>
                  <p:tags r:id="rId36"/>
                </p:custDataLst>
              </p:nvPr>
            </p:nvSpPr>
            <p:spPr>
              <a:xfrm>
                <a:off x="6734662"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custDataLst>
                  <p:tags r:id="rId37"/>
                </p:custDataLst>
              </p:nvPr>
            </p:nvSpPr>
            <p:spPr>
              <a:xfrm>
                <a:off x="6728350" y="207951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custDataLst>
                  <p:tags r:id="rId38"/>
                </p:custDataLst>
              </p:nvPr>
            </p:nvSpPr>
            <p:spPr>
              <a:xfrm>
                <a:off x="6745708" y="3859020"/>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custDataLst>
                  <p:tags r:id="rId39"/>
                </p:custDataLst>
              </p:nvPr>
            </p:nvSpPr>
            <p:spPr>
              <a:xfrm>
                <a:off x="5861276" y="3847779"/>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图形 3"/>
            <p:cNvGrpSpPr/>
            <p:nvPr/>
          </p:nvGrpSpPr>
          <p:grpSpPr>
            <a:xfrm>
              <a:off x="5930781" y="2102785"/>
              <a:ext cx="1348850" cy="2245337"/>
              <a:chOff x="5930781" y="2102785"/>
              <a:chExt cx="1348850" cy="2245337"/>
            </a:xfrm>
          </p:grpSpPr>
          <p:grpSp>
            <p:nvGrpSpPr>
              <p:cNvPr id="120" name="图形 3"/>
              <p:cNvGrpSpPr/>
              <p:nvPr/>
            </p:nvGrpSpPr>
            <p:grpSpPr>
              <a:xfrm>
                <a:off x="6009599" y="3906100"/>
                <a:ext cx="386838" cy="438335"/>
                <a:chOff x="6009599" y="3906100"/>
                <a:chExt cx="386838" cy="438335"/>
              </a:xfrm>
            </p:grpSpPr>
            <p:sp>
              <p:nvSpPr>
                <p:cNvPr id="121" name="任意多边形: 形状 120"/>
                <p:cNvSpPr/>
                <p:nvPr>
                  <p:custDataLst>
                    <p:tags r:id="rId40"/>
                  </p:custDataLst>
                </p:nvPr>
              </p:nvSpPr>
              <p:spPr>
                <a:xfrm>
                  <a:off x="6009599" y="3906100"/>
                  <a:ext cx="386838" cy="438335"/>
                </a:xfrm>
                <a:custGeom>
                  <a:avLst/>
                  <a:gdLst>
                    <a:gd name="connsiteX0" fmla="*/ 202373 w 386838"/>
                    <a:gd name="connsiteY0" fmla="*/ 71449 h 438335"/>
                    <a:gd name="connsiteX1" fmla="*/ 218152 w 386838"/>
                    <a:gd name="connsiteY1" fmla="*/ 38710 h 438335"/>
                    <a:gd name="connsiteX2" fmla="*/ 181860 w 386838"/>
                    <a:gd name="connsiteY2" fmla="*/ 34569 h 438335"/>
                    <a:gd name="connsiteX3" fmla="*/ 176337 w 386838"/>
                    <a:gd name="connsiteY3" fmla="*/ 35949 h 438335"/>
                    <a:gd name="connsiteX4" fmla="*/ 154049 w 386838"/>
                    <a:gd name="connsiteY4" fmla="*/ 55 h 438335"/>
                    <a:gd name="connsiteX5" fmla="*/ 137283 w 386838"/>
                    <a:gd name="connsiteY5" fmla="*/ 37330 h 438335"/>
                    <a:gd name="connsiteX6" fmla="*/ 103752 w 386838"/>
                    <a:gd name="connsiteY6" fmla="*/ 35949 h 438335"/>
                    <a:gd name="connsiteX7" fmla="*/ 99610 w 386838"/>
                    <a:gd name="connsiteY7" fmla="*/ 63560 h 438335"/>
                    <a:gd name="connsiteX8" fmla="*/ 92706 w 386838"/>
                    <a:gd name="connsiteY8" fmla="*/ 98862 h 438335"/>
                    <a:gd name="connsiteX9" fmla="*/ 5328 w 386838"/>
                    <a:gd name="connsiteY9" fmla="*/ 299237 h 438335"/>
                    <a:gd name="connsiteX10" fmla="*/ 219138 w 386838"/>
                    <a:gd name="connsiteY10" fmla="*/ 435318 h 438335"/>
                    <a:gd name="connsiteX11" fmla="*/ 384624 w 386838"/>
                    <a:gd name="connsiteY11" fmla="*/ 247762 h 438335"/>
                    <a:gd name="connsiteX12" fmla="*/ 202373 w 386838"/>
                    <a:gd name="connsiteY12" fmla="*/ 71449 h 4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838" h="438335">
                      <a:moveTo>
                        <a:pt x="202373" y="71449"/>
                      </a:moveTo>
                      <a:cubicBezTo>
                        <a:pt x="202373" y="71449"/>
                        <a:pt x="195864" y="52515"/>
                        <a:pt x="218152" y="38710"/>
                      </a:cubicBezTo>
                      <a:cubicBezTo>
                        <a:pt x="218152" y="38710"/>
                        <a:pt x="227817" y="15241"/>
                        <a:pt x="181860" y="34569"/>
                      </a:cubicBezTo>
                      <a:lnTo>
                        <a:pt x="176337" y="35949"/>
                      </a:lnTo>
                      <a:cubicBezTo>
                        <a:pt x="176337" y="35949"/>
                        <a:pt x="163713" y="1436"/>
                        <a:pt x="154049" y="55"/>
                      </a:cubicBezTo>
                      <a:cubicBezTo>
                        <a:pt x="144384" y="-1325"/>
                        <a:pt x="130380" y="23524"/>
                        <a:pt x="137283" y="37330"/>
                      </a:cubicBezTo>
                      <a:cubicBezTo>
                        <a:pt x="137283" y="37330"/>
                        <a:pt x="130380" y="49755"/>
                        <a:pt x="103752" y="35949"/>
                      </a:cubicBezTo>
                      <a:cubicBezTo>
                        <a:pt x="77321" y="22144"/>
                        <a:pt x="99610" y="63560"/>
                        <a:pt x="99610" y="63560"/>
                      </a:cubicBezTo>
                      <a:cubicBezTo>
                        <a:pt x="99610" y="63560"/>
                        <a:pt x="106513" y="97087"/>
                        <a:pt x="92706" y="98862"/>
                      </a:cubicBezTo>
                      <a:cubicBezTo>
                        <a:pt x="92706" y="98862"/>
                        <a:pt x="-26230" y="157633"/>
                        <a:pt x="5328" y="299237"/>
                      </a:cubicBezTo>
                      <a:cubicBezTo>
                        <a:pt x="36887" y="440840"/>
                        <a:pt x="183832" y="444587"/>
                        <a:pt x="219138" y="435318"/>
                      </a:cubicBezTo>
                      <a:cubicBezTo>
                        <a:pt x="254445" y="426048"/>
                        <a:pt x="406912" y="393113"/>
                        <a:pt x="384624" y="247762"/>
                      </a:cubicBezTo>
                      <a:cubicBezTo>
                        <a:pt x="362336" y="102806"/>
                        <a:pt x="271210" y="60404"/>
                        <a:pt x="202373" y="714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2" name="图形 3"/>
                <p:cNvGrpSpPr/>
                <p:nvPr/>
              </p:nvGrpSpPr>
              <p:grpSpPr>
                <a:xfrm>
                  <a:off x="6206121" y="4010615"/>
                  <a:ext cx="162795" cy="259318"/>
                  <a:chOff x="6206121" y="4010615"/>
                  <a:chExt cx="162795" cy="259318"/>
                </a:xfrm>
                <a:solidFill>
                  <a:srgbClr val="EF7C59"/>
                </a:solidFill>
              </p:grpSpPr>
              <p:sp>
                <p:nvSpPr>
                  <p:cNvPr id="10" name="任意多边形: 形状 122"/>
                  <p:cNvSpPr/>
                  <p:nvPr>
                    <p:custDataLst>
                      <p:tags r:id="rId41"/>
                    </p:custDataLst>
                  </p:nvPr>
                </p:nvSpPr>
                <p:spPr>
                  <a:xfrm>
                    <a:off x="6307447" y="4042837"/>
                    <a:ext cx="32917" cy="40631"/>
                  </a:xfrm>
                  <a:custGeom>
                    <a:avLst/>
                    <a:gdLst>
                      <a:gd name="connsiteX0" fmla="*/ 5315 w 32917"/>
                      <a:gd name="connsiteY0" fmla="*/ 1175 h 40631"/>
                      <a:gd name="connsiteX1" fmla="*/ 4329 w 32917"/>
                      <a:gd name="connsiteY1" fmla="*/ 27208 h 40631"/>
                      <a:gd name="connsiteX2" fmla="*/ 27603 w 32917"/>
                      <a:gd name="connsiteY2" fmla="*/ 39435 h 40631"/>
                      <a:gd name="connsiteX3" fmla="*/ 28589 w 32917"/>
                      <a:gd name="connsiteY3" fmla="*/ 13402 h 40631"/>
                      <a:gd name="connsiteX4" fmla="*/ 5315 w 32917"/>
                      <a:gd name="connsiteY4" fmla="*/ 1175 h 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7" h="40631">
                        <a:moveTo>
                          <a:pt x="5315" y="1175"/>
                        </a:moveTo>
                        <a:cubicBezTo>
                          <a:pt x="-1391" y="4922"/>
                          <a:pt x="-1786" y="16755"/>
                          <a:pt x="4329" y="27208"/>
                        </a:cubicBezTo>
                        <a:cubicBezTo>
                          <a:pt x="10443" y="37857"/>
                          <a:pt x="20897" y="43183"/>
                          <a:pt x="27603" y="39435"/>
                        </a:cubicBezTo>
                        <a:cubicBezTo>
                          <a:pt x="34309" y="35688"/>
                          <a:pt x="34704" y="23855"/>
                          <a:pt x="28589" y="13402"/>
                        </a:cubicBezTo>
                        <a:cubicBezTo>
                          <a:pt x="22475" y="2950"/>
                          <a:pt x="12021" y="-2572"/>
                          <a:pt x="5315" y="1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custDataLst>
                      <p:tags r:id="rId42"/>
                    </p:custDataLst>
                  </p:nvPr>
                </p:nvSpPr>
                <p:spPr>
                  <a:xfrm>
                    <a:off x="6252415" y="4010615"/>
                    <a:ext cx="29174" cy="36049"/>
                  </a:xfrm>
                  <a:custGeom>
                    <a:avLst/>
                    <a:gdLst>
                      <a:gd name="connsiteX0" fmla="*/ 4725 w 29174"/>
                      <a:gd name="connsiteY0" fmla="*/ 1053 h 36049"/>
                      <a:gd name="connsiteX1" fmla="*/ 3739 w 29174"/>
                      <a:gd name="connsiteY1" fmla="*/ 24128 h 36049"/>
                      <a:gd name="connsiteX2" fmla="*/ 24449 w 29174"/>
                      <a:gd name="connsiteY2" fmla="*/ 34975 h 36049"/>
                      <a:gd name="connsiteX3" fmla="*/ 25435 w 29174"/>
                      <a:gd name="connsiteY3" fmla="*/ 11900 h 36049"/>
                      <a:gd name="connsiteX4" fmla="*/ 4725 w 29174"/>
                      <a:gd name="connsiteY4" fmla="*/ 1053 h 3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4" h="36049">
                        <a:moveTo>
                          <a:pt x="4725" y="1053"/>
                        </a:moveTo>
                        <a:cubicBezTo>
                          <a:pt x="-1192" y="4406"/>
                          <a:pt x="-1587" y="14858"/>
                          <a:pt x="3739" y="24128"/>
                        </a:cubicBezTo>
                        <a:cubicBezTo>
                          <a:pt x="9262" y="33594"/>
                          <a:pt x="18532" y="38327"/>
                          <a:pt x="24449" y="34975"/>
                        </a:cubicBezTo>
                        <a:cubicBezTo>
                          <a:pt x="30366" y="31622"/>
                          <a:pt x="30761" y="21170"/>
                          <a:pt x="25435" y="11900"/>
                        </a:cubicBezTo>
                        <a:cubicBezTo>
                          <a:pt x="19913" y="2631"/>
                          <a:pt x="10642" y="-2300"/>
                          <a:pt x="4725" y="105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custDataLst>
                      <p:tags r:id="rId43"/>
                    </p:custDataLst>
                  </p:nvPr>
                </p:nvSpPr>
                <p:spPr>
                  <a:xfrm>
                    <a:off x="6310567" y="4099758"/>
                    <a:ext cx="27861" cy="35615"/>
                  </a:xfrm>
                  <a:custGeom>
                    <a:avLst/>
                    <a:gdLst>
                      <a:gd name="connsiteX0" fmla="*/ 3970 w 27861"/>
                      <a:gd name="connsiteY0" fmla="*/ 856 h 35615"/>
                      <a:gd name="connsiteX1" fmla="*/ 4167 w 27861"/>
                      <a:gd name="connsiteY1" fmla="*/ 23339 h 35615"/>
                      <a:gd name="connsiteX2" fmla="*/ 23891 w 27861"/>
                      <a:gd name="connsiteY2" fmla="*/ 34777 h 35615"/>
                      <a:gd name="connsiteX3" fmla="*/ 23694 w 27861"/>
                      <a:gd name="connsiteY3" fmla="*/ 12294 h 35615"/>
                      <a:gd name="connsiteX4" fmla="*/ 3970 w 27861"/>
                      <a:gd name="connsiteY4" fmla="*/ 856 h 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35615">
                        <a:moveTo>
                          <a:pt x="3970" y="856"/>
                        </a:moveTo>
                        <a:cubicBezTo>
                          <a:pt x="-1356" y="4011"/>
                          <a:pt x="-1356" y="14069"/>
                          <a:pt x="4167" y="23339"/>
                        </a:cubicBezTo>
                        <a:cubicBezTo>
                          <a:pt x="9690" y="32608"/>
                          <a:pt x="18368" y="37736"/>
                          <a:pt x="23891" y="34777"/>
                        </a:cubicBezTo>
                        <a:cubicBezTo>
                          <a:pt x="29217" y="31622"/>
                          <a:pt x="29217" y="21564"/>
                          <a:pt x="23694" y="12294"/>
                        </a:cubicBezTo>
                        <a:cubicBezTo>
                          <a:pt x="18171" y="2828"/>
                          <a:pt x="9493" y="-2103"/>
                          <a:pt x="3970" y="85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25"/>
                  <p:cNvSpPr/>
                  <p:nvPr>
                    <p:custDataLst>
                      <p:tags r:id="rId44"/>
                    </p:custDataLst>
                  </p:nvPr>
                </p:nvSpPr>
                <p:spPr>
                  <a:xfrm>
                    <a:off x="6302802" y="4171611"/>
                    <a:ext cx="24061" cy="26120"/>
                  </a:xfrm>
                  <a:custGeom>
                    <a:avLst/>
                    <a:gdLst>
                      <a:gd name="connsiteX0" fmla="*/ 5029 w 24061"/>
                      <a:gd name="connsiteY0" fmla="*/ 1184 h 26120"/>
                      <a:gd name="connsiteX1" fmla="*/ 2267 w 24061"/>
                      <a:gd name="connsiteY1" fmla="*/ 18539 h 26120"/>
                      <a:gd name="connsiteX2" fmla="*/ 19033 w 24061"/>
                      <a:gd name="connsiteY2" fmla="*/ 24851 h 26120"/>
                      <a:gd name="connsiteX3" fmla="*/ 21794 w 24061"/>
                      <a:gd name="connsiteY3" fmla="*/ 7495 h 26120"/>
                      <a:gd name="connsiteX4" fmla="*/ 5029 w 24061"/>
                      <a:gd name="connsiteY4" fmla="*/ 1184 h 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 h="26120">
                        <a:moveTo>
                          <a:pt x="5029" y="1184"/>
                        </a:moveTo>
                        <a:cubicBezTo>
                          <a:pt x="-297" y="4340"/>
                          <a:pt x="-1678" y="12031"/>
                          <a:pt x="2267" y="18539"/>
                        </a:cubicBezTo>
                        <a:cubicBezTo>
                          <a:pt x="6015" y="25048"/>
                          <a:pt x="13510" y="28006"/>
                          <a:pt x="19033" y="24851"/>
                        </a:cubicBezTo>
                        <a:cubicBezTo>
                          <a:pt x="24358" y="21695"/>
                          <a:pt x="25739" y="14004"/>
                          <a:pt x="21794" y="7495"/>
                        </a:cubicBezTo>
                        <a:cubicBezTo>
                          <a:pt x="17849" y="987"/>
                          <a:pt x="10354" y="-1774"/>
                          <a:pt x="5029" y="118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26"/>
                  <p:cNvSpPr/>
                  <p:nvPr>
                    <p:custDataLst>
                      <p:tags r:id="rId45"/>
                    </p:custDataLst>
                  </p:nvPr>
                </p:nvSpPr>
                <p:spPr>
                  <a:xfrm>
                    <a:off x="6351085" y="4158223"/>
                    <a:ext cx="17831" cy="26974"/>
                  </a:xfrm>
                  <a:custGeom>
                    <a:avLst/>
                    <a:gdLst>
                      <a:gd name="connsiteX0" fmla="*/ 12368 w 17831"/>
                      <a:gd name="connsiteY0" fmla="*/ 175 h 26974"/>
                      <a:gd name="connsiteX1" fmla="*/ 730 w 17831"/>
                      <a:gd name="connsiteY1" fmla="*/ 11417 h 26974"/>
                      <a:gd name="connsiteX2" fmla="*/ 5464 w 17831"/>
                      <a:gd name="connsiteY2" fmla="*/ 26800 h 26974"/>
                      <a:gd name="connsiteX3" fmla="*/ 17101 w 17831"/>
                      <a:gd name="connsiteY3" fmla="*/ 15558 h 26974"/>
                      <a:gd name="connsiteX4" fmla="*/ 12368 w 17831"/>
                      <a:gd name="connsiteY4" fmla="*/ 175 h 2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 h="26974">
                        <a:moveTo>
                          <a:pt x="12368" y="175"/>
                        </a:moveTo>
                        <a:cubicBezTo>
                          <a:pt x="7831" y="-1008"/>
                          <a:pt x="2703" y="3922"/>
                          <a:pt x="730" y="11417"/>
                        </a:cubicBezTo>
                        <a:cubicBezTo>
                          <a:pt x="-1242" y="18714"/>
                          <a:pt x="928" y="25616"/>
                          <a:pt x="5464" y="26800"/>
                        </a:cubicBezTo>
                        <a:cubicBezTo>
                          <a:pt x="10001" y="27983"/>
                          <a:pt x="15129" y="23052"/>
                          <a:pt x="17101" y="15558"/>
                        </a:cubicBezTo>
                        <a:cubicBezTo>
                          <a:pt x="19074" y="8261"/>
                          <a:pt x="16904" y="1358"/>
                          <a:pt x="12368" y="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7"/>
                  <p:cNvSpPr/>
                  <p:nvPr>
                    <p:custDataLst>
                      <p:tags r:id="rId46"/>
                    </p:custDataLst>
                  </p:nvPr>
                </p:nvSpPr>
                <p:spPr>
                  <a:xfrm>
                    <a:off x="6297036" y="4224220"/>
                    <a:ext cx="20111" cy="25935"/>
                  </a:xfrm>
                  <a:custGeom>
                    <a:avLst/>
                    <a:gdLst>
                      <a:gd name="connsiteX0" fmla="*/ 13359 w 20111"/>
                      <a:gd name="connsiteY0" fmla="*/ 247 h 25935"/>
                      <a:gd name="connsiteX1" fmla="*/ 538 w 20111"/>
                      <a:gd name="connsiteY1" fmla="*/ 10502 h 25935"/>
                      <a:gd name="connsiteX2" fmla="*/ 6653 w 20111"/>
                      <a:gd name="connsiteY2" fmla="*/ 25688 h 25935"/>
                      <a:gd name="connsiteX3" fmla="*/ 19474 w 20111"/>
                      <a:gd name="connsiteY3" fmla="*/ 15433 h 25935"/>
                      <a:gd name="connsiteX4" fmla="*/ 13359 w 20111"/>
                      <a:gd name="connsiteY4" fmla="*/ 247 h 2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1" h="25935">
                        <a:moveTo>
                          <a:pt x="13359" y="247"/>
                        </a:moveTo>
                        <a:cubicBezTo>
                          <a:pt x="8034" y="-1133"/>
                          <a:pt x="2314" y="3403"/>
                          <a:pt x="538" y="10502"/>
                        </a:cubicBezTo>
                        <a:cubicBezTo>
                          <a:pt x="-1237" y="17405"/>
                          <a:pt x="1525" y="24308"/>
                          <a:pt x="6653" y="25688"/>
                        </a:cubicBezTo>
                        <a:cubicBezTo>
                          <a:pt x="11978" y="27069"/>
                          <a:pt x="17699" y="22533"/>
                          <a:pt x="19474" y="15433"/>
                        </a:cubicBezTo>
                        <a:cubicBezTo>
                          <a:pt x="21446" y="8333"/>
                          <a:pt x="18685" y="1430"/>
                          <a:pt x="13359" y="24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8"/>
                  <p:cNvSpPr/>
                  <p:nvPr>
                    <p:custDataLst>
                      <p:tags r:id="rId47"/>
                    </p:custDataLst>
                  </p:nvPr>
                </p:nvSpPr>
                <p:spPr>
                  <a:xfrm>
                    <a:off x="6327678" y="4238167"/>
                    <a:ext cx="25001" cy="31766"/>
                  </a:xfrm>
                  <a:custGeom>
                    <a:avLst/>
                    <a:gdLst>
                      <a:gd name="connsiteX0" fmla="*/ 22758 w 25001"/>
                      <a:gd name="connsiteY0" fmla="*/ 697 h 31766"/>
                      <a:gd name="connsiteX1" fmla="*/ 5400 w 25001"/>
                      <a:gd name="connsiteY1" fmla="*/ 11150 h 31766"/>
                      <a:gd name="connsiteX2" fmla="*/ 2244 w 25001"/>
                      <a:gd name="connsiteY2" fmla="*/ 31069 h 31766"/>
                      <a:gd name="connsiteX3" fmla="*/ 19602 w 25001"/>
                      <a:gd name="connsiteY3" fmla="*/ 20617 h 31766"/>
                      <a:gd name="connsiteX4" fmla="*/ 22758 w 25001"/>
                      <a:gd name="connsiteY4" fmla="*/ 697 h 3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 h="31766">
                        <a:moveTo>
                          <a:pt x="22758" y="697"/>
                        </a:moveTo>
                        <a:cubicBezTo>
                          <a:pt x="18813" y="-1866"/>
                          <a:pt x="11120" y="2867"/>
                          <a:pt x="5400" y="11150"/>
                        </a:cubicBezTo>
                        <a:cubicBezTo>
                          <a:pt x="-320" y="19630"/>
                          <a:pt x="-1700" y="28505"/>
                          <a:pt x="2244" y="31069"/>
                        </a:cubicBezTo>
                        <a:cubicBezTo>
                          <a:pt x="6189" y="33633"/>
                          <a:pt x="13882" y="28900"/>
                          <a:pt x="19602" y="20617"/>
                        </a:cubicBezTo>
                        <a:cubicBezTo>
                          <a:pt x="25322" y="12136"/>
                          <a:pt x="26702" y="3261"/>
                          <a:pt x="22758" y="69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9"/>
                  <p:cNvSpPr/>
                  <p:nvPr>
                    <p:custDataLst>
                      <p:tags r:id="rId48"/>
                    </p:custDataLst>
                  </p:nvPr>
                </p:nvSpPr>
                <p:spPr>
                  <a:xfrm>
                    <a:off x="6252959" y="4085767"/>
                    <a:ext cx="25127" cy="29577"/>
                  </a:xfrm>
                  <a:custGeom>
                    <a:avLst/>
                    <a:gdLst>
                      <a:gd name="connsiteX0" fmla="*/ 4576 w 25127"/>
                      <a:gd name="connsiteY0" fmla="*/ 1041 h 29577"/>
                      <a:gd name="connsiteX1" fmla="*/ 2800 w 25127"/>
                      <a:gd name="connsiteY1" fmla="*/ 20368 h 29577"/>
                      <a:gd name="connsiteX2" fmla="*/ 20552 w 25127"/>
                      <a:gd name="connsiteY2" fmla="*/ 28454 h 29577"/>
                      <a:gd name="connsiteX3" fmla="*/ 22327 w 25127"/>
                      <a:gd name="connsiteY3" fmla="*/ 9127 h 29577"/>
                      <a:gd name="connsiteX4" fmla="*/ 4576 w 25127"/>
                      <a:gd name="connsiteY4" fmla="*/ 1041 h 2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 h="29577">
                        <a:moveTo>
                          <a:pt x="4576" y="1041"/>
                        </a:moveTo>
                        <a:cubicBezTo>
                          <a:pt x="-750" y="4197"/>
                          <a:pt x="-1539" y="12677"/>
                          <a:pt x="2800" y="20368"/>
                        </a:cubicBezTo>
                        <a:cubicBezTo>
                          <a:pt x="7140" y="27863"/>
                          <a:pt x="15227" y="31610"/>
                          <a:pt x="20552" y="28454"/>
                        </a:cubicBezTo>
                        <a:cubicBezTo>
                          <a:pt x="25878" y="25299"/>
                          <a:pt x="26667" y="16818"/>
                          <a:pt x="22327" y="9127"/>
                        </a:cubicBezTo>
                        <a:cubicBezTo>
                          <a:pt x="17791" y="1633"/>
                          <a:pt x="9901" y="-1917"/>
                          <a:pt x="4576" y="1041"/>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0"/>
                  <p:cNvSpPr/>
                  <p:nvPr>
                    <p:custDataLst>
                      <p:tags r:id="rId49"/>
                    </p:custDataLst>
                  </p:nvPr>
                </p:nvSpPr>
                <p:spPr>
                  <a:xfrm>
                    <a:off x="6206121" y="4027557"/>
                    <a:ext cx="23337" cy="24625"/>
                  </a:xfrm>
                  <a:custGeom>
                    <a:avLst/>
                    <a:gdLst>
                      <a:gd name="connsiteX0" fmla="*/ 5258 w 23337"/>
                      <a:gd name="connsiteY0" fmla="*/ 1269 h 24625"/>
                      <a:gd name="connsiteX1" fmla="*/ 1905 w 23337"/>
                      <a:gd name="connsiteY1" fmla="*/ 17835 h 24625"/>
                      <a:gd name="connsiteX2" fmla="*/ 18079 w 23337"/>
                      <a:gd name="connsiteY2" fmla="*/ 23357 h 24625"/>
                      <a:gd name="connsiteX3" fmla="*/ 21432 w 23337"/>
                      <a:gd name="connsiteY3" fmla="*/ 6791 h 24625"/>
                      <a:gd name="connsiteX4" fmla="*/ 5258 w 23337"/>
                      <a:gd name="connsiteY4" fmla="*/ 1269 h 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 h="24625">
                        <a:moveTo>
                          <a:pt x="5258" y="1269"/>
                        </a:moveTo>
                        <a:cubicBezTo>
                          <a:pt x="-67" y="4424"/>
                          <a:pt x="-1645" y="11721"/>
                          <a:pt x="1905" y="17835"/>
                        </a:cubicBezTo>
                        <a:cubicBezTo>
                          <a:pt x="5456" y="23949"/>
                          <a:pt x="12753" y="26315"/>
                          <a:pt x="18079" y="23357"/>
                        </a:cubicBezTo>
                        <a:cubicBezTo>
                          <a:pt x="23404" y="20202"/>
                          <a:pt x="24982" y="12904"/>
                          <a:pt x="21432" y="6791"/>
                        </a:cubicBezTo>
                        <a:cubicBezTo>
                          <a:pt x="17882" y="677"/>
                          <a:pt x="10781" y="-1690"/>
                          <a:pt x="5258" y="126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2" name="图形 3"/>
              <p:cNvGrpSpPr/>
              <p:nvPr/>
            </p:nvGrpSpPr>
            <p:grpSpPr>
              <a:xfrm>
                <a:off x="6856316" y="2137299"/>
                <a:ext cx="317188" cy="515884"/>
                <a:chOff x="6856316" y="2137299"/>
                <a:chExt cx="317188" cy="515884"/>
              </a:xfrm>
            </p:grpSpPr>
            <p:sp>
              <p:nvSpPr>
                <p:cNvPr id="17" name="任意多边形: 形状 132"/>
                <p:cNvSpPr/>
                <p:nvPr>
                  <p:custDataLst>
                    <p:tags r:id="rId50"/>
                  </p:custDataLst>
                </p:nvPr>
              </p:nvSpPr>
              <p:spPr>
                <a:xfrm>
                  <a:off x="6856316" y="2213581"/>
                  <a:ext cx="317188" cy="439602"/>
                </a:xfrm>
                <a:custGeom>
                  <a:avLst/>
                  <a:gdLst>
                    <a:gd name="connsiteX0" fmla="*/ 261785 w 317188"/>
                    <a:gd name="connsiteY0" fmla="*/ 124683 h 439602"/>
                    <a:gd name="connsiteX1" fmla="*/ 210699 w 317188"/>
                    <a:gd name="connsiteY1" fmla="*/ 4380 h 439602"/>
                    <a:gd name="connsiteX2" fmla="*/ 135155 w 317188"/>
                    <a:gd name="connsiteY2" fmla="*/ 41851 h 439602"/>
                    <a:gd name="connsiteX3" fmla="*/ 87226 w 317188"/>
                    <a:gd name="connsiteY3" fmla="*/ 139869 h 439602"/>
                    <a:gd name="connsiteX4" fmla="*/ 439 w 317188"/>
                    <a:gd name="connsiteY4" fmla="*/ 311647 h 439602"/>
                    <a:gd name="connsiteX5" fmla="*/ 71841 w 317188"/>
                    <a:gd name="connsiteY5" fmla="*/ 425837 h 439602"/>
                    <a:gd name="connsiteX6" fmla="*/ 154485 w 317188"/>
                    <a:gd name="connsiteY6" fmla="*/ 428795 h 439602"/>
                    <a:gd name="connsiteX7" fmla="*/ 251528 w 317188"/>
                    <a:gd name="connsiteY7" fmla="*/ 421695 h 439602"/>
                    <a:gd name="connsiteX8" fmla="*/ 297485 w 317188"/>
                    <a:gd name="connsiteY8" fmla="*/ 217574 h 439602"/>
                    <a:gd name="connsiteX9" fmla="*/ 261785 w 317188"/>
                    <a:gd name="connsiteY9" fmla="*/ 124683 h 4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8" h="439602">
                      <a:moveTo>
                        <a:pt x="261785" y="124683"/>
                      </a:moveTo>
                      <a:cubicBezTo>
                        <a:pt x="260798" y="96481"/>
                        <a:pt x="256656" y="13452"/>
                        <a:pt x="210699" y="4380"/>
                      </a:cubicBezTo>
                      <a:cubicBezTo>
                        <a:pt x="210699" y="4380"/>
                        <a:pt x="155471" y="-18892"/>
                        <a:pt x="135155" y="41851"/>
                      </a:cubicBezTo>
                      <a:cubicBezTo>
                        <a:pt x="114642" y="102398"/>
                        <a:pt x="120954" y="97467"/>
                        <a:pt x="87226" y="139869"/>
                      </a:cubicBezTo>
                      <a:cubicBezTo>
                        <a:pt x="53497" y="182271"/>
                        <a:pt x="-5675" y="225659"/>
                        <a:pt x="439" y="311647"/>
                      </a:cubicBezTo>
                      <a:cubicBezTo>
                        <a:pt x="6554" y="397437"/>
                        <a:pt x="48369" y="425837"/>
                        <a:pt x="71841" y="425837"/>
                      </a:cubicBezTo>
                      <a:cubicBezTo>
                        <a:pt x="95313" y="425837"/>
                        <a:pt x="142256" y="417751"/>
                        <a:pt x="154485" y="428795"/>
                      </a:cubicBezTo>
                      <a:cubicBezTo>
                        <a:pt x="166714" y="439839"/>
                        <a:pt x="219772" y="448911"/>
                        <a:pt x="251528" y="421695"/>
                      </a:cubicBezTo>
                      <a:cubicBezTo>
                        <a:pt x="283087" y="394479"/>
                        <a:pt x="350543" y="347935"/>
                        <a:pt x="297485" y="217574"/>
                      </a:cubicBezTo>
                      <a:cubicBezTo>
                        <a:pt x="297485" y="217771"/>
                        <a:pt x="262771" y="153083"/>
                        <a:pt x="261785" y="124683"/>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custDataLst>
                    <p:tags r:id="rId51"/>
                  </p:custDataLst>
                </p:nvPr>
              </p:nvSpPr>
              <p:spPr>
                <a:xfrm>
                  <a:off x="7059914" y="2137299"/>
                  <a:ext cx="95859" cy="82831"/>
                </a:xfrm>
                <a:custGeom>
                  <a:avLst/>
                  <a:gdLst>
                    <a:gd name="connsiteX0" fmla="*/ 0 w 95859"/>
                    <a:gd name="connsiteY0" fmla="*/ 76718 h 82831"/>
                    <a:gd name="connsiteX1" fmla="*/ 18343 w 95859"/>
                    <a:gd name="connsiteY1" fmla="*/ 82832 h 82831"/>
                    <a:gd name="connsiteX2" fmla="*/ 94873 w 95859"/>
                    <a:gd name="connsiteY2" fmla="*/ 14200 h 82831"/>
                    <a:gd name="connsiteX3" fmla="*/ 95859 w 95859"/>
                    <a:gd name="connsiteY3" fmla="*/ 0 h 82831"/>
                    <a:gd name="connsiteX4" fmla="*/ 0 w 95859"/>
                    <a:gd name="connsiteY4" fmla="*/ 76718 h 8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 h="82831">
                      <a:moveTo>
                        <a:pt x="0" y="76718"/>
                      </a:moveTo>
                      <a:lnTo>
                        <a:pt x="18343" y="82832"/>
                      </a:lnTo>
                      <a:cubicBezTo>
                        <a:pt x="35701" y="40430"/>
                        <a:pt x="94873" y="14200"/>
                        <a:pt x="94873" y="14200"/>
                      </a:cubicBezTo>
                      <a:lnTo>
                        <a:pt x="95859" y="0"/>
                      </a:lnTo>
                      <a:cubicBezTo>
                        <a:pt x="18343" y="20116"/>
                        <a:pt x="0" y="76718"/>
                        <a:pt x="0" y="76718"/>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5" name="图形 3"/>
                <p:cNvGrpSpPr/>
                <p:nvPr/>
              </p:nvGrpSpPr>
              <p:grpSpPr>
                <a:xfrm>
                  <a:off x="6871153" y="2354437"/>
                  <a:ext cx="111836" cy="253623"/>
                  <a:chOff x="6871153" y="2354437"/>
                  <a:chExt cx="111836" cy="253623"/>
                </a:xfrm>
                <a:solidFill>
                  <a:srgbClr val="EF7C59"/>
                </a:solidFill>
              </p:grpSpPr>
              <p:sp>
                <p:nvSpPr>
                  <p:cNvPr id="136" name="任意多边形: 形状 135"/>
                  <p:cNvSpPr/>
                  <p:nvPr>
                    <p:custDataLst>
                      <p:tags r:id="rId52"/>
                    </p:custDataLst>
                  </p:nvPr>
                </p:nvSpPr>
                <p:spPr>
                  <a:xfrm>
                    <a:off x="6921647" y="2452455"/>
                    <a:ext cx="22880" cy="36682"/>
                  </a:xfrm>
                  <a:custGeom>
                    <a:avLst/>
                    <a:gdLst>
                      <a:gd name="connsiteX0" fmla="*/ 11440 w 22880"/>
                      <a:gd name="connsiteY0" fmla="*/ 0 h 36682"/>
                      <a:gd name="connsiteX1" fmla="*/ 0 w 22880"/>
                      <a:gd name="connsiteY1" fmla="*/ 18341 h 36682"/>
                      <a:gd name="connsiteX2" fmla="*/ 11440 w 22880"/>
                      <a:gd name="connsiteY2" fmla="*/ 36683 h 36682"/>
                      <a:gd name="connsiteX3" fmla="*/ 22880 w 22880"/>
                      <a:gd name="connsiteY3" fmla="*/ 18341 h 36682"/>
                      <a:gd name="connsiteX4" fmla="*/ 11440 w 22880"/>
                      <a:gd name="connsiteY4" fmla="*/ 0 h 3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0" h="36682">
                        <a:moveTo>
                          <a:pt x="11440" y="0"/>
                        </a:moveTo>
                        <a:cubicBezTo>
                          <a:pt x="5128" y="0"/>
                          <a:pt x="0" y="8283"/>
                          <a:pt x="0" y="18341"/>
                        </a:cubicBezTo>
                        <a:cubicBezTo>
                          <a:pt x="0" y="28597"/>
                          <a:pt x="5128" y="36683"/>
                          <a:pt x="11440" y="36683"/>
                        </a:cubicBezTo>
                        <a:cubicBezTo>
                          <a:pt x="17752" y="36683"/>
                          <a:pt x="22880" y="28400"/>
                          <a:pt x="22880" y="18341"/>
                        </a:cubicBezTo>
                        <a:cubicBezTo>
                          <a:pt x="22880" y="8283"/>
                          <a:pt x="17752" y="0"/>
                          <a:pt x="11440"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custDataLst>
                      <p:tags r:id="rId53"/>
                    </p:custDataLst>
                  </p:nvPr>
                </p:nvSpPr>
                <p:spPr>
                  <a:xfrm>
                    <a:off x="6961885" y="2464090"/>
                    <a:ext cx="15384" cy="22088"/>
                  </a:xfrm>
                  <a:custGeom>
                    <a:avLst/>
                    <a:gdLst>
                      <a:gd name="connsiteX0" fmla="*/ 7692 w 15384"/>
                      <a:gd name="connsiteY0" fmla="*/ 0 h 22088"/>
                      <a:gd name="connsiteX1" fmla="*/ 0 w 15384"/>
                      <a:gd name="connsiteY1" fmla="*/ 11044 h 22088"/>
                      <a:gd name="connsiteX2" fmla="*/ 7692 w 15384"/>
                      <a:gd name="connsiteY2" fmla="*/ 22088 h 22088"/>
                      <a:gd name="connsiteX3" fmla="*/ 15385 w 15384"/>
                      <a:gd name="connsiteY3" fmla="*/ 11044 h 22088"/>
                      <a:gd name="connsiteX4" fmla="*/ 7692 w 15384"/>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2088">
                        <a:moveTo>
                          <a:pt x="7692" y="0"/>
                        </a:moveTo>
                        <a:cubicBezTo>
                          <a:pt x="3550" y="0"/>
                          <a:pt x="0" y="4930"/>
                          <a:pt x="0" y="11044"/>
                        </a:cubicBezTo>
                        <a:cubicBezTo>
                          <a:pt x="0" y="17158"/>
                          <a:pt x="3353" y="22088"/>
                          <a:pt x="7692" y="22088"/>
                        </a:cubicBezTo>
                        <a:cubicBezTo>
                          <a:pt x="11835" y="22088"/>
                          <a:pt x="15385" y="17158"/>
                          <a:pt x="15385" y="11044"/>
                        </a:cubicBezTo>
                        <a:cubicBezTo>
                          <a:pt x="15385" y="4930"/>
                          <a:pt x="11835" y="0"/>
                          <a:pt x="769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custDataLst>
                      <p:tags r:id="rId54"/>
                    </p:custDataLst>
                  </p:nvPr>
                </p:nvSpPr>
                <p:spPr>
                  <a:xfrm>
                    <a:off x="6880621" y="2485390"/>
                    <a:ext cx="20913" cy="28793"/>
                  </a:xfrm>
                  <a:custGeom>
                    <a:avLst/>
                    <a:gdLst>
                      <a:gd name="connsiteX0" fmla="*/ 10454 w 20913"/>
                      <a:gd name="connsiteY0" fmla="*/ 0 h 28793"/>
                      <a:gd name="connsiteX1" fmla="*/ 0 w 20913"/>
                      <a:gd name="connsiteY1" fmla="*/ 14397 h 28793"/>
                      <a:gd name="connsiteX2" fmla="*/ 10454 w 20913"/>
                      <a:gd name="connsiteY2" fmla="*/ 28794 h 28793"/>
                      <a:gd name="connsiteX3" fmla="*/ 20908 w 20913"/>
                      <a:gd name="connsiteY3" fmla="*/ 14397 h 28793"/>
                      <a:gd name="connsiteX4" fmla="*/ 10454 w 20913"/>
                      <a:gd name="connsiteY4" fmla="*/ 0 h 2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 h="28793">
                        <a:moveTo>
                          <a:pt x="10454" y="0"/>
                        </a:moveTo>
                        <a:cubicBezTo>
                          <a:pt x="4734" y="0"/>
                          <a:pt x="0" y="6508"/>
                          <a:pt x="0" y="14397"/>
                        </a:cubicBezTo>
                        <a:cubicBezTo>
                          <a:pt x="0" y="22286"/>
                          <a:pt x="4734" y="28794"/>
                          <a:pt x="10454" y="28794"/>
                        </a:cubicBezTo>
                        <a:cubicBezTo>
                          <a:pt x="16174" y="28794"/>
                          <a:pt x="20908" y="22286"/>
                          <a:pt x="20908" y="14397"/>
                        </a:cubicBezTo>
                        <a:cubicBezTo>
                          <a:pt x="21105" y="6311"/>
                          <a:pt x="16371"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custDataLst>
                      <p:tags r:id="rId55"/>
                    </p:custDataLst>
                  </p:nvPr>
                </p:nvSpPr>
                <p:spPr>
                  <a:xfrm>
                    <a:off x="6916322" y="2530750"/>
                    <a:ext cx="18935" cy="22088"/>
                  </a:xfrm>
                  <a:custGeom>
                    <a:avLst/>
                    <a:gdLst>
                      <a:gd name="connsiteX0" fmla="*/ 9468 w 18935"/>
                      <a:gd name="connsiteY0" fmla="*/ 0 h 22088"/>
                      <a:gd name="connsiteX1" fmla="*/ 0 w 18935"/>
                      <a:gd name="connsiteY1" fmla="*/ 11044 h 22088"/>
                      <a:gd name="connsiteX2" fmla="*/ 9468 w 18935"/>
                      <a:gd name="connsiteY2" fmla="*/ 22089 h 22088"/>
                      <a:gd name="connsiteX3" fmla="*/ 18935 w 18935"/>
                      <a:gd name="connsiteY3" fmla="*/ 11044 h 22088"/>
                      <a:gd name="connsiteX4" fmla="*/ 9468 w 18935"/>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22088">
                        <a:moveTo>
                          <a:pt x="9468" y="0"/>
                        </a:moveTo>
                        <a:cubicBezTo>
                          <a:pt x="4339" y="0"/>
                          <a:pt x="0" y="4930"/>
                          <a:pt x="0" y="11044"/>
                        </a:cubicBezTo>
                        <a:cubicBezTo>
                          <a:pt x="0" y="17158"/>
                          <a:pt x="4142" y="22089"/>
                          <a:pt x="9468" y="22089"/>
                        </a:cubicBezTo>
                        <a:cubicBezTo>
                          <a:pt x="14596" y="22089"/>
                          <a:pt x="18935" y="17158"/>
                          <a:pt x="18935" y="11044"/>
                        </a:cubicBezTo>
                        <a:cubicBezTo>
                          <a:pt x="18935" y="4930"/>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custDataLst>
                      <p:tags r:id="rId56"/>
                    </p:custDataLst>
                  </p:nvPr>
                </p:nvSpPr>
                <p:spPr>
                  <a:xfrm>
                    <a:off x="6871153" y="2537456"/>
                    <a:ext cx="19724" cy="24849"/>
                  </a:xfrm>
                  <a:custGeom>
                    <a:avLst/>
                    <a:gdLst>
                      <a:gd name="connsiteX0" fmla="*/ 9862 w 19724"/>
                      <a:gd name="connsiteY0" fmla="*/ 0 h 24849"/>
                      <a:gd name="connsiteX1" fmla="*/ 0 w 19724"/>
                      <a:gd name="connsiteY1" fmla="*/ 12425 h 24849"/>
                      <a:gd name="connsiteX2" fmla="*/ 9862 w 19724"/>
                      <a:gd name="connsiteY2" fmla="*/ 24850 h 24849"/>
                      <a:gd name="connsiteX3" fmla="*/ 19724 w 19724"/>
                      <a:gd name="connsiteY3" fmla="*/ 12425 h 24849"/>
                      <a:gd name="connsiteX4" fmla="*/ 9862 w 19724"/>
                      <a:gd name="connsiteY4" fmla="*/ 0 h 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4849">
                        <a:moveTo>
                          <a:pt x="9862" y="0"/>
                        </a:moveTo>
                        <a:cubicBezTo>
                          <a:pt x="4339" y="0"/>
                          <a:pt x="0" y="5522"/>
                          <a:pt x="0" y="12425"/>
                        </a:cubicBezTo>
                        <a:cubicBezTo>
                          <a:pt x="0" y="19328"/>
                          <a:pt x="4537" y="24850"/>
                          <a:pt x="9862" y="24850"/>
                        </a:cubicBezTo>
                        <a:cubicBezTo>
                          <a:pt x="15385" y="24850"/>
                          <a:pt x="19724" y="19328"/>
                          <a:pt x="19724" y="12425"/>
                        </a:cubicBezTo>
                        <a:cubicBezTo>
                          <a:pt x="19724" y="5522"/>
                          <a:pt x="15385"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57"/>
                    </p:custDataLst>
                  </p:nvPr>
                </p:nvSpPr>
                <p:spPr>
                  <a:xfrm>
                    <a:off x="6907643" y="2575322"/>
                    <a:ext cx="18935" cy="32738"/>
                  </a:xfrm>
                  <a:custGeom>
                    <a:avLst/>
                    <a:gdLst>
                      <a:gd name="connsiteX0" fmla="*/ 9468 w 18935"/>
                      <a:gd name="connsiteY0" fmla="*/ 0 h 32738"/>
                      <a:gd name="connsiteX1" fmla="*/ 0 w 18935"/>
                      <a:gd name="connsiteY1" fmla="*/ 16369 h 32738"/>
                      <a:gd name="connsiteX2" fmla="*/ 9468 w 18935"/>
                      <a:gd name="connsiteY2" fmla="*/ 32738 h 32738"/>
                      <a:gd name="connsiteX3" fmla="*/ 18935 w 18935"/>
                      <a:gd name="connsiteY3" fmla="*/ 16369 h 32738"/>
                      <a:gd name="connsiteX4" fmla="*/ 9468 w 18935"/>
                      <a:gd name="connsiteY4" fmla="*/ 0 h 3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32738">
                        <a:moveTo>
                          <a:pt x="9468" y="0"/>
                        </a:moveTo>
                        <a:cubicBezTo>
                          <a:pt x="4339" y="0"/>
                          <a:pt x="0" y="7297"/>
                          <a:pt x="0" y="16369"/>
                        </a:cubicBezTo>
                        <a:cubicBezTo>
                          <a:pt x="0" y="25441"/>
                          <a:pt x="4142" y="32738"/>
                          <a:pt x="9468" y="32738"/>
                        </a:cubicBezTo>
                        <a:cubicBezTo>
                          <a:pt x="14596" y="32738"/>
                          <a:pt x="18935" y="25441"/>
                          <a:pt x="18935" y="16369"/>
                        </a:cubicBezTo>
                        <a:cubicBezTo>
                          <a:pt x="18935" y="7297"/>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58"/>
                    </p:custDataLst>
                  </p:nvPr>
                </p:nvSpPr>
                <p:spPr>
                  <a:xfrm>
                    <a:off x="6899556" y="2419124"/>
                    <a:ext cx="20513" cy="30766"/>
                  </a:xfrm>
                  <a:custGeom>
                    <a:avLst/>
                    <a:gdLst>
                      <a:gd name="connsiteX0" fmla="*/ 10256 w 20513"/>
                      <a:gd name="connsiteY0" fmla="*/ 0 h 30766"/>
                      <a:gd name="connsiteX1" fmla="*/ 0 w 20513"/>
                      <a:gd name="connsiteY1" fmla="*/ 15383 h 30766"/>
                      <a:gd name="connsiteX2" fmla="*/ 10256 w 20513"/>
                      <a:gd name="connsiteY2" fmla="*/ 30766 h 30766"/>
                      <a:gd name="connsiteX3" fmla="*/ 20513 w 20513"/>
                      <a:gd name="connsiteY3" fmla="*/ 15383 h 30766"/>
                      <a:gd name="connsiteX4" fmla="*/ 10256 w 20513"/>
                      <a:gd name="connsiteY4" fmla="*/ 0 h 3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 h="30766">
                        <a:moveTo>
                          <a:pt x="10256" y="0"/>
                        </a:moveTo>
                        <a:cubicBezTo>
                          <a:pt x="4537" y="0"/>
                          <a:pt x="0" y="6903"/>
                          <a:pt x="0" y="15383"/>
                        </a:cubicBezTo>
                        <a:cubicBezTo>
                          <a:pt x="0" y="23864"/>
                          <a:pt x="4537" y="30766"/>
                          <a:pt x="10256" y="30766"/>
                        </a:cubicBezTo>
                        <a:cubicBezTo>
                          <a:pt x="15977" y="30766"/>
                          <a:pt x="20513" y="23864"/>
                          <a:pt x="20513" y="15383"/>
                        </a:cubicBezTo>
                        <a:cubicBezTo>
                          <a:pt x="20513" y="6903"/>
                          <a:pt x="15977" y="0"/>
                          <a:pt x="10256"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custDataLst>
                      <p:tags r:id="rId59"/>
                    </p:custDataLst>
                  </p:nvPr>
                </p:nvSpPr>
                <p:spPr>
                  <a:xfrm>
                    <a:off x="6939399" y="2406108"/>
                    <a:ext cx="16962" cy="20905"/>
                  </a:xfrm>
                  <a:custGeom>
                    <a:avLst/>
                    <a:gdLst>
                      <a:gd name="connsiteX0" fmla="*/ 8481 w 16962"/>
                      <a:gd name="connsiteY0" fmla="*/ 0 h 20905"/>
                      <a:gd name="connsiteX1" fmla="*/ 0 w 16962"/>
                      <a:gd name="connsiteY1" fmla="*/ 10453 h 20905"/>
                      <a:gd name="connsiteX2" fmla="*/ 8481 w 16962"/>
                      <a:gd name="connsiteY2" fmla="*/ 20905 h 20905"/>
                      <a:gd name="connsiteX3" fmla="*/ 16963 w 16962"/>
                      <a:gd name="connsiteY3" fmla="*/ 10453 h 20905"/>
                      <a:gd name="connsiteX4" fmla="*/ 8481 w 16962"/>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 h="20905">
                        <a:moveTo>
                          <a:pt x="8481" y="0"/>
                        </a:moveTo>
                        <a:cubicBezTo>
                          <a:pt x="3748" y="0"/>
                          <a:pt x="0" y="4733"/>
                          <a:pt x="0" y="10453"/>
                        </a:cubicBezTo>
                        <a:cubicBezTo>
                          <a:pt x="0" y="16172"/>
                          <a:pt x="3748" y="20905"/>
                          <a:pt x="8481" y="20905"/>
                        </a:cubicBezTo>
                        <a:cubicBezTo>
                          <a:pt x="13215" y="20905"/>
                          <a:pt x="16963" y="16172"/>
                          <a:pt x="16963" y="10453"/>
                        </a:cubicBezTo>
                        <a:cubicBezTo>
                          <a:pt x="16766" y="4536"/>
                          <a:pt x="13018" y="0"/>
                          <a:pt x="8481"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custDataLst>
                      <p:tags r:id="rId60"/>
                    </p:custDataLst>
                  </p:nvPr>
                </p:nvSpPr>
                <p:spPr>
                  <a:xfrm>
                    <a:off x="6967999" y="2354437"/>
                    <a:ext cx="14990" cy="26821"/>
                  </a:xfrm>
                  <a:custGeom>
                    <a:avLst/>
                    <a:gdLst>
                      <a:gd name="connsiteX0" fmla="*/ 7495 w 14990"/>
                      <a:gd name="connsiteY0" fmla="*/ 0 h 26821"/>
                      <a:gd name="connsiteX1" fmla="*/ 0 w 14990"/>
                      <a:gd name="connsiteY1" fmla="*/ 13411 h 26821"/>
                      <a:gd name="connsiteX2" fmla="*/ 7495 w 14990"/>
                      <a:gd name="connsiteY2" fmla="*/ 26822 h 26821"/>
                      <a:gd name="connsiteX3" fmla="*/ 14991 w 14990"/>
                      <a:gd name="connsiteY3" fmla="*/ 13411 h 26821"/>
                      <a:gd name="connsiteX4" fmla="*/ 7495 w 14990"/>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6821">
                        <a:moveTo>
                          <a:pt x="7495" y="0"/>
                        </a:moveTo>
                        <a:cubicBezTo>
                          <a:pt x="3353" y="0"/>
                          <a:pt x="0" y="5917"/>
                          <a:pt x="0" y="13411"/>
                        </a:cubicBezTo>
                        <a:cubicBezTo>
                          <a:pt x="0" y="20708"/>
                          <a:pt x="3353" y="26822"/>
                          <a:pt x="7495" y="26822"/>
                        </a:cubicBezTo>
                        <a:cubicBezTo>
                          <a:pt x="11637" y="26822"/>
                          <a:pt x="14991" y="20905"/>
                          <a:pt x="14991" y="13411"/>
                        </a:cubicBezTo>
                        <a:cubicBezTo>
                          <a:pt x="14793" y="6114"/>
                          <a:pt x="11440" y="0"/>
                          <a:pt x="7495"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5" name="图形 3"/>
              <p:cNvGrpSpPr/>
              <p:nvPr/>
            </p:nvGrpSpPr>
            <p:grpSpPr>
              <a:xfrm>
                <a:off x="6914744" y="3987015"/>
                <a:ext cx="364887" cy="361107"/>
                <a:chOff x="6914744" y="3987015"/>
                <a:chExt cx="364887" cy="361107"/>
              </a:xfrm>
            </p:grpSpPr>
            <p:sp>
              <p:nvSpPr>
                <p:cNvPr id="146" name="任意多边形: 形状 145"/>
                <p:cNvSpPr/>
                <p:nvPr>
                  <p:custDataLst>
                    <p:tags r:id="rId61"/>
                  </p:custDataLst>
                </p:nvPr>
              </p:nvSpPr>
              <p:spPr>
                <a:xfrm>
                  <a:off x="6914744" y="3987015"/>
                  <a:ext cx="364887" cy="361107"/>
                </a:xfrm>
                <a:custGeom>
                  <a:avLst/>
                  <a:gdLst>
                    <a:gd name="connsiteX0" fmla="*/ 175743 w 364887"/>
                    <a:gd name="connsiteY0" fmla="*/ 0 h 361107"/>
                    <a:gd name="connsiteX1" fmla="*/ 0 w 364887"/>
                    <a:gd name="connsiteY1" fmla="*/ 176906 h 361107"/>
                    <a:gd name="connsiteX2" fmla="*/ 181857 w 364887"/>
                    <a:gd name="connsiteY2" fmla="*/ 361108 h 361107"/>
                    <a:gd name="connsiteX3" fmla="*/ 363714 w 364887"/>
                    <a:gd name="connsiteY3" fmla="*/ 176906 h 361107"/>
                    <a:gd name="connsiteX4" fmla="*/ 175743 w 364887"/>
                    <a:gd name="connsiteY4" fmla="*/ 0 h 36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7" h="361107">
                      <a:moveTo>
                        <a:pt x="175743" y="0"/>
                      </a:moveTo>
                      <a:cubicBezTo>
                        <a:pt x="75346" y="0"/>
                        <a:pt x="0" y="75140"/>
                        <a:pt x="0" y="176906"/>
                      </a:cubicBezTo>
                      <a:cubicBezTo>
                        <a:pt x="0" y="278671"/>
                        <a:pt x="81461" y="361108"/>
                        <a:pt x="181857" y="361108"/>
                      </a:cubicBezTo>
                      <a:cubicBezTo>
                        <a:pt x="282253" y="361108"/>
                        <a:pt x="376535" y="277882"/>
                        <a:pt x="363714" y="176906"/>
                      </a:cubicBezTo>
                      <a:cubicBezTo>
                        <a:pt x="350104" y="72182"/>
                        <a:pt x="276138" y="0"/>
                        <a:pt x="17574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7" name="图形 3"/>
                <p:cNvGrpSpPr/>
                <p:nvPr/>
              </p:nvGrpSpPr>
              <p:grpSpPr>
                <a:xfrm>
                  <a:off x="7166191" y="4048738"/>
                  <a:ext cx="87196" cy="239624"/>
                  <a:chOff x="7166191" y="4048738"/>
                  <a:chExt cx="87196" cy="239624"/>
                </a:xfrm>
                <a:solidFill>
                  <a:srgbClr val="EF7C59"/>
                </a:solidFill>
              </p:grpSpPr>
              <p:sp>
                <p:nvSpPr>
                  <p:cNvPr id="148" name="任意多边形: 形状 147"/>
                  <p:cNvSpPr/>
                  <p:nvPr>
                    <p:custDataLst>
                      <p:tags r:id="rId62"/>
                    </p:custDataLst>
                  </p:nvPr>
                </p:nvSpPr>
                <p:spPr>
                  <a:xfrm>
                    <a:off x="7166191" y="4048738"/>
                    <a:ext cx="35378" cy="36696"/>
                  </a:xfrm>
                  <a:custGeom>
                    <a:avLst/>
                    <a:gdLst>
                      <a:gd name="connsiteX0" fmla="*/ 3981 w 35378"/>
                      <a:gd name="connsiteY0" fmla="*/ 2768 h 36696"/>
                      <a:gd name="connsiteX1" fmla="*/ 6545 w 35378"/>
                      <a:gd name="connsiteY1" fmla="*/ 28012 h 36696"/>
                      <a:gd name="connsiteX2" fmla="*/ 31398 w 35378"/>
                      <a:gd name="connsiteY2" fmla="*/ 33929 h 36696"/>
                      <a:gd name="connsiteX3" fmla="*/ 28834 w 35378"/>
                      <a:gd name="connsiteY3" fmla="*/ 8685 h 36696"/>
                      <a:gd name="connsiteX4" fmla="*/ 3981 w 35378"/>
                      <a:gd name="connsiteY4" fmla="*/ 2768 h 3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 h="36696">
                        <a:moveTo>
                          <a:pt x="3981" y="2768"/>
                        </a:moveTo>
                        <a:cubicBezTo>
                          <a:pt x="-2133" y="8093"/>
                          <a:pt x="-1147" y="19334"/>
                          <a:pt x="6545" y="28012"/>
                        </a:cubicBezTo>
                        <a:cubicBezTo>
                          <a:pt x="14040" y="36690"/>
                          <a:pt x="25283" y="39254"/>
                          <a:pt x="31398" y="33929"/>
                        </a:cubicBezTo>
                        <a:cubicBezTo>
                          <a:pt x="37512" y="28604"/>
                          <a:pt x="36526" y="17362"/>
                          <a:pt x="28834" y="8685"/>
                        </a:cubicBezTo>
                        <a:cubicBezTo>
                          <a:pt x="21338" y="7"/>
                          <a:pt x="10293" y="-2557"/>
                          <a:pt x="3981" y="2768"/>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custDataLst>
                      <p:tags r:id="rId63"/>
                    </p:custDataLst>
                  </p:nvPr>
                </p:nvSpPr>
                <p:spPr>
                  <a:xfrm>
                    <a:off x="7213783" y="4098929"/>
                    <a:ext cx="39603" cy="43010"/>
                  </a:xfrm>
                  <a:custGeom>
                    <a:avLst/>
                    <a:gdLst>
                      <a:gd name="connsiteX0" fmla="*/ 3924 w 39603"/>
                      <a:gd name="connsiteY0" fmla="*/ 2276 h 43010"/>
                      <a:gd name="connsiteX1" fmla="*/ 7869 w 39603"/>
                      <a:gd name="connsiteY1" fmla="*/ 31070 h 43010"/>
                      <a:gd name="connsiteX2" fmla="*/ 35680 w 39603"/>
                      <a:gd name="connsiteY2" fmla="*/ 40734 h 43010"/>
                      <a:gd name="connsiteX3" fmla="*/ 31735 w 39603"/>
                      <a:gd name="connsiteY3" fmla="*/ 11940 h 43010"/>
                      <a:gd name="connsiteX4" fmla="*/ 3924 w 39603"/>
                      <a:gd name="connsiteY4" fmla="*/ 2276 h 4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3" h="43010">
                        <a:moveTo>
                          <a:pt x="3924" y="2276"/>
                        </a:moveTo>
                        <a:cubicBezTo>
                          <a:pt x="-2585" y="7601"/>
                          <a:pt x="-810" y="20420"/>
                          <a:pt x="7869" y="31070"/>
                        </a:cubicBezTo>
                        <a:cubicBezTo>
                          <a:pt x="16547" y="41720"/>
                          <a:pt x="28973" y="46059"/>
                          <a:pt x="35680" y="40734"/>
                        </a:cubicBezTo>
                        <a:cubicBezTo>
                          <a:pt x="42189" y="35409"/>
                          <a:pt x="40414" y="22590"/>
                          <a:pt x="31735" y="11940"/>
                        </a:cubicBezTo>
                        <a:cubicBezTo>
                          <a:pt x="22859" y="1290"/>
                          <a:pt x="10433" y="-3049"/>
                          <a:pt x="3924" y="22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custDataLst>
                      <p:tags r:id="rId64"/>
                    </p:custDataLst>
                  </p:nvPr>
                </p:nvSpPr>
                <p:spPr>
                  <a:xfrm>
                    <a:off x="7227674" y="4183764"/>
                    <a:ext cx="21684" cy="42949"/>
                  </a:xfrm>
                  <a:custGeom>
                    <a:avLst/>
                    <a:gdLst>
                      <a:gd name="connsiteX0" fmla="*/ 15083 w 21684"/>
                      <a:gd name="connsiteY0" fmla="*/ 76 h 42949"/>
                      <a:gd name="connsiteX1" fmla="*/ 882 w 21684"/>
                      <a:gd name="connsiteY1" fmla="*/ 19601 h 42949"/>
                      <a:gd name="connsiteX2" fmla="*/ 6601 w 21684"/>
                      <a:gd name="connsiteY2" fmla="*/ 42873 h 42949"/>
                      <a:gd name="connsiteX3" fmla="*/ 20803 w 21684"/>
                      <a:gd name="connsiteY3" fmla="*/ 23348 h 42949"/>
                      <a:gd name="connsiteX4" fmla="*/ 15083 w 21684"/>
                      <a:gd name="connsiteY4" fmla="*/ 76 h 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 h="42949">
                        <a:moveTo>
                          <a:pt x="15083" y="76"/>
                        </a:moveTo>
                        <a:cubicBezTo>
                          <a:pt x="9560" y="-910"/>
                          <a:pt x="3248" y="7768"/>
                          <a:pt x="882" y="19601"/>
                        </a:cubicBezTo>
                        <a:cubicBezTo>
                          <a:pt x="-1485" y="31434"/>
                          <a:pt x="1079" y="41887"/>
                          <a:pt x="6601" y="42873"/>
                        </a:cubicBezTo>
                        <a:cubicBezTo>
                          <a:pt x="12124" y="43859"/>
                          <a:pt x="18436" y="35181"/>
                          <a:pt x="20803" y="23348"/>
                        </a:cubicBezTo>
                        <a:cubicBezTo>
                          <a:pt x="23170" y="11515"/>
                          <a:pt x="20606" y="1062"/>
                          <a:pt x="15083" y="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custDataLst>
                      <p:tags r:id="rId65"/>
                    </p:custDataLst>
                  </p:nvPr>
                </p:nvSpPr>
                <p:spPr>
                  <a:xfrm>
                    <a:off x="7186909" y="4257604"/>
                    <a:ext cx="25500" cy="30758"/>
                  </a:xfrm>
                  <a:custGeom>
                    <a:avLst/>
                    <a:gdLst>
                      <a:gd name="connsiteX0" fmla="*/ 21922 w 25500"/>
                      <a:gd name="connsiteY0" fmla="*/ 982 h 30758"/>
                      <a:gd name="connsiteX1" fmla="*/ 3973 w 25500"/>
                      <a:gd name="connsiteY1" fmla="*/ 9857 h 30758"/>
                      <a:gd name="connsiteX2" fmla="*/ 3578 w 25500"/>
                      <a:gd name="connsiteY2" fmla="*/ 29776 h 30758"/>
                      <a:gd name="connsiteX3" fmla="*/ 21527 w 25500"/>
                      <a:gd name="connsiteY3" fmla="*/ 20901 h 30758"/>
                      <a:gd name="connsiteX4" fmla="*/ 21922 w 25500"/>
                      <a:gd name="connsiteY4" fmla="*/ 982 h 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 h="30758">
                        <a:moveTo>
                          <a:pt x="21922" y="982"/>
                        </a:moveTo>
                        <a:cubicBezTo>
                          <a:pt x="17188" y="-1976"/>
                          <a:pt x="9101" y="1968"/>
                          <a:pt x="3973" y="9857"/>
                        </a:cubicBezTo>
                        <a:cubicBezTo>
                          <a:pt x="-1156" y="17746"/>
                          <a:pt x="-1353" y="26818"/>
                          <a:pt x="3578" y="29776"/>
                        </a:cubicBezTo>
                        <a:cubicBezTo>
                          <a:pt x="8312" y="32734"/>
                          <a:pt x="16399" y="28790"/>
                          <a:pt x="21527" y="20901"/>
                        </a:cubicBezTo>
                        <a:cubicBezTo>
                          <a:pt x="26655" y="13013"/>
                          <a:pt x="26853" y="3940"/>
                          <a:pt x="21922" y="982"/>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custDataLst>
                      <p:tags r:id="rId66"/>
                    </p:custDataLst>
                  </p:nvPr>
                </p:nvSpPr>
                <p:spPr>
                  <a:xfrm>
                    <a:off x="7167016" y="4125069"/>
                    <a:ext cx="20907" cy="26427"/>
                  </a:xfrm>
                  <a:custGeom>
                    <a:avLst/>
                    <a:gdLst>
                      <a:gd name="connsiteX0" fmla="*/ 10454 w 20907"/>
                      <a:gd name="connsiteY0" fmla="*/ 0 h 26427"/>
                      <a:gd name="connsiteX1" fmla="*/ 0 w 20907"/>
                      <a:gd name="connsiteY1" fmla="*/ 13214 h 26427"/>
                      <a:gd name="connsiteX2" fmla="*/ 10454 w 20907"/>
                      <a:gd name="connsiteY2" fmla="*/ 26427 h 26427"/>
                      <a:gd name="connsiteX3" fmla="*/ 20908 w 20907"/>
                      <a:gd name="connsiteY3" fmla="*/ 13214 h 26427"/>
                      <a:gd name="connsiteX4" fmla="*/ 10454 w 20907"/>
                      <a:gd name="connsiteY4" fmla="*/ 0 h 2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6427">
                        <a:moveTo>
                          <a:pt x="10454" y="0"/>
                        </a:moveTo>
                        <a:cubicBezTo>
                          <a:pt x="4734" y="0"/>
                          <a:pt x="0" y="5917"/>
                          <a:pt x="0" y="13214"/>
                        </a:cubicBezTo>
                        <a:cubicBezTo>
                          <a:pt x="0" y="20511"/>
                          <a:pt x="4734" y="26427"/>
                          <a:pt x="10454" y="26427"/>
                        </a:cubicBezTo>
                        <a:cubicBezTo>
                          <a:pt x="16174" y="26427"/>
                          <a:pt x="20908" y="20511"/>
                          <a:pt x="20908" y="13214"/>
                        </a:cubicBezTo>
                        <a:cubicBezTo>
                          <a:pt x="20908" y="5917"/>
                          <a:pt x="16174"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custDataLst>
                      <p:tags r:id="rId67"/>
                    </p:custDataLst>
                  </p:nvPr>
                </p:nvSpPr>
                <p:spPr>
                  <a:xfrm>
                    <a:off x="7201928" y="4169246"/>
                    <a:ext cx="19724" cy="28399"/>
                  </a:xfrm>
                  <a:custGeom>
                    <a:avLst/>
                    <a:gdLst>
                      <a:gd name="connsiteX0" fmla="*/ 9862 w 19724"/>
                      <a:gd name="connsiteY0" fmla="*/ 0 h 28399"/>
                      <a:gd name="connsiteX1" fmla="*/ 0 w 19724"/>
                      <a:gd name="connsiteY1" fmla="*/ 14200 h 28399"/>
                      <a:gd name="connsiteX2" fmla="*/ 9862 w 19724"/>
                      <a:gd name="connsiteY2" fmla="*/ 28400 h 28399"/>
                      <a:gd name="connsiteX3" fmla="*/ 19724 w 19724"/>
                      <a:gd name="connsiteY3" fmla="*/ 14200 h 28399"/>
                      <a:gd name="connsiteX4" fmla="*/ 9862 w 19724"/>
                      <a:gd name="connsiteY4" fmla="*/ 0 h 2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8399">
                        <a:moveTo>
                          <a:pt x="9862" y="0"/>
                        </a:moveTo>
                        <a:cubicBezTo>
                          <a:pt x="4339" y="0"/>
                          <a:pt x="0" y="6311"/>
                          <a:pt x="0" y="14200"/>
                        </a:cubicBezTo>
                        <a:cubicBezTo>
                          <a:pt x="0" y="22088"/>
                          <a:pt x="4536" y="28400"/>
                          <a:pt x="9862" y="28400"/>
                        </a:cubicBezTo>
                        <a:cubicBezTo>
                          <a:pt x="15188" y="28400"/>
                          <a:pt x="19724" y="22088"/>
                          <a:pt x="19724" y="14200"/>
                        </a:cubicBezTo>
                        <a:cubicBezTo>
                          <a:pt x="19724" y="6311"/>
                          <a:pt x="15188"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custDataLst>
                      <p:tags r:id="rId68"/>
                    </p:custDataLst>
                  </p:nvPr>
                </p:nvSpPr>
                <p:spPr>
                  <a:xfrm>
                    <a:off x="7181770" y="4219741"/>
                    <a:ext cx="24141" cy="24896"/>
                  </a:xfrm>
                  <a:custGeom>
                    <a:avLst/>
                    <a:gdLst>
                      <a:gd name="connsiteX0" fmla="*/ 4773 w 24141"/>
                      <a:gd name="connsiteY0" fmla="*/ 5909 h 24896"/>
                      <a:gd name="connsiteX1" fmla="*/ 2406 w 24141"/>
                      <a:gd name="connsiteY1" fmla="*/ 23067 h 24896"/>
                      <a:gd name="connsiteX2" fmla="*/ 19369 w 24141"/>
                      <a:gd name="connsiteY2" fmla="*/ 19123 h 24896"/>
                      <a:gd name="connsiteX3" fmla="*/ 21736 w 24141"/>
                      <a:gd name="connsiteY3" fmla="*/ 1965 h 24896"/>
                      <a:gd name="connsiteX4" fmla="*/ 4773 w 24141"/>
                      <a:gd name="connsiteY4" fmla="*/ 5909 h 2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896">
                        <a:moveTo>
                          <a:pt x="4773" y="5909"/>
                        </a:moveTo>
                        <a:cubicBezTo>
                          <a:pt x="-552" y="11826"/>
                          <a:pt x="-1539" y="19517"/>
                          <a:pt x="2406" y="23067"/>
                        </a:cubicBezTo>
                        <a:cubicBezTo>
                          <a:pt x="6548" y="26617"/>
                          <a:pt x="14043" y="24842"/>
                          <a:pt x="19369" y="19123"/>
                        </a:cubicBezTo>
                        <a:cubicBezTo>
                          <a:pt x="24694" y="13206"/>
                          <a:pt x="25681" y="5515"/>
                          <a:pt x="21736" y="1965"/>
                        </a:cubicBezTo>
                        <a:cubicBezTo>
                          <a:pt x="17594" y="-1782"/>
                          <a:pt x="10098" y="-7"/>
                          <a:pt x="4773" y="590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5" name="任意多边形: 形状 154"/>
                <p:cNvSpPr/>
                <p:nvPr>
                  <p:custDataLst>
                    <p:tags r:id="rId69"/>
                  </p:custDataLst>
                </p:nvPr>
              </p:nvSpPr>
              <p:spPr>
                <a:xfrm>
                  <a:off x="7064177" y="4005357"/>
                  <a:ext cx="58165" cy="51797"/>
                </a:xfrm>
                <a:custGeom>
                  <a:avLst/>
                  <a:gdLst>
                    <a:gd name="connsiteX0" fmla="*/ 30057 w 58165"/>
                    <a:gd name="connsiteY0" fmla="*/ 14791 h 51797"/>
                    <a:gd name="connsiteX1" fmla="*/ 12897 w 58165"/>
                    <a:gd name="connsiteY1" fmla="*/ 0 h 51797"/>
                    <a:gd name="connsiteX2" fmla="*/ 13686 w 58165"/>
                    <a:gd name="connsiteY2" fmla="*/ 17750 h 51797"/>
                    <a:gd name="connsiteX3" fmla="*/ 3232 w 58165"/>
                    <a:gd name="connsiteY3" fmla="*/ 44966 h 51797"/>
                    <a:gd name="connsiteX4" fmla="*/ 24929 w 58165"/>
                    <a:gd name="connsiteY4" fmla="*/ 36091 h 51797"/>
                    <a:gd name="connsiteX5" fmla="*/ 46625 w 58165"/>
                    <a:gd name="connsiteY5" fmla="*/ 51474 h 51797"/>
                    <a:gd name="connsiteX6" fmla="*/ 41497 w 58165"/>
                    <a:gd name="connsiteY6" fmla="*/ 28597 h 51797"/>
                    <a:gd name="connsiteX7" fmla="*/ 57079 w 58165"/>
                    <a:gd name="connsiteY7" fmla="*/ 6508 h 51797"/>
                    <a:gd name="connsiteX8" fmla="*/ 30057 w 58165"/>
                    <a:gd name="connsiteY8" fmla="*/ 14791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65" h="51797">
                      <a:moveTo>
                        <a:pt x="30057" y="14791"/>
                      </a:moveTo>
                      <a:cubicBezTo>
                        <a:pt x="30057" y="14791"/>
                        <a:pt x="26310" y="0"/>
                        <a:pt x="12897" y="0"/>
                      </a:cubicBezTo>
                      <a:cubicBezTo>
                        <a:pt x="-515" y="0"/>
                        <a:pt x="13686" y="17750"/>
                        <a:pt x="13686" y="17750"/>
                      </a:cubicBezTo>
                      <a:cubicBezTo>
                        <a:pt x="13686" y="17750"/>
                        <a:pt x="-8011" y="33133"/>
                        <a:pt x="3232" y="44966"/>
                      </a:cubicBezTo>
                      <a:cubicBezTo>
                        <a:pt x="14475" y="56799"/>
                        <a:pt x="24929" y="36091"/>
                        <a:pt x="24929" y="36091"/>
                      </a:cubicBezTo>
                      <a:cubicBezTo>
                        <a:pt x="24929" y="36091"/>
                        <a:pt x="31635" y="54432"/>
                        <a:pt x="46625" y="51474"/>
                      </a:cubicBezTo>
                      <a:cubicBezTo>
                        <a:pt x="61616" y="48516"/>
                        <a:pt x="41497" y="28597"/>
                        <a:pt x="41497" y="28597"/>
                      </a:cubicBezTo>
                      <a:cubicBezTo>
                        <a:pt x="41497" y="28597"/>
                        <a:pt x="63194" y="16764"/>
                        <a:pt x="57079" y="6508"/>
                      </a:cubicBezTo>
                      <a:cubicBezTo>
                        <a:pt x="50965" y="-3747"/>
                        <a:pt x="30057" y="14791"/>
                        <a:pt x="30057" y="14791"/>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6" name="图形 3"/>
              <p:cNvGrpSpPr/>
              <p:nvPr/>
            </p:nvGrpSpPr>
            <p:grpSpPr>
              <a:xfrm>
                <a:off x="5930781" y="3113583"/>
                <a:ext cx="515158" cy="389895"/>
                <a:chOff x="5930781" y="3113583"/>
                <a:chExt cx="515158" cy="389895"/>
              </a:xfrm>
            </p:grpSpPr>
            <p:grpSp>
              <p:nvGrpSpPr>
                <p:cNvPr id="157" name="图形 3"/>
                <p:cNvGrpSpPr/>
                <p:nvPr/>
              </p:nvGrpSpPr>
              <p:grpSpPr>
                <a:xfrm>
                  <a:off x="5930781" y="3113583"/>
                  <a:ext cx="290292" cy="295866"/>
                  <a:chOff x="5930781" y="3113583"/>
                  <a:chExt cx="290292" cy="295866"/>
                </a:xfrm>
              </p:grpSpPr>
              <p:sp>
                <p:nvSpPr>
                  <p:cNvPr id="158" name="任意多边形: 形状 157"/>
                  <p:cNvSpPr/>
                  <p:nvPr>
                    <p:custDataLst>
                      <p:tags r:id="rId70"/>
                    </p:custDataLst>
                  </p:nvPr>
                </p:nvSpPr>
                <p:spPr>
                  <a:xfrm>
                    <a:off x="6045499" y="3293515"/>
                    <a:ext cx="89831" cy="115933"/>
                  </a:xfrm>
                  <a:custGeom>
                    <a:avLst/>
                    <a:gdLst>
                      <a:gd name="connsiteX0" fmla="*/ 0 w 89831"/>
                      <a:gd name="connsiteY0" fmla="*/ 27294 h 115933"/>
                      <a:gd name="connsiteX1" fmla="*/ 26036 w 89831"/>
                      <a:gd name="connsiteY1" fmla="*/ 113282 h 115933"/>
                      <a:gd name="connsiteX2" fmla="*/ 88562 w 89831"/>
                      <a:gd name="connsiteY2" fmla="*/ 93560 h 115933"/>
                      <a:gd name="connsiteX3" fmla="*/ 84025 w 89831"/>
                      <a:gd name="connsiteY3" fmla="*/ 4417 h 115933"/>
                      <a:gd name="connsiteX4" fmla="*/ 0 w 89831"/>
                      <a:gd name="connsiteY4" fmla="*/ 27294 h 11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 h="115933">
                        <a:moveTo>
                          <a:pt x="0" y="27294"/>
                        </a:moveTo>
                        <a:cubicBezTo>
                          <a:pt x="0" y="27294"/>
                          <a:pt x="12229" y="110324"/>
                          <a:pt x="26036" y="113282"/>
                        </a:cubicBezTo>
                        <a:cubicBezTo>
                          <a:pt x="39843" y="116240"/>
                          <a:pt x="84025" y="122354"/>
                          <a:pt x="88562" y="93560"/>
                        </a:cubicBezTo>
                        <a:cubicBezTo>
                          <a:pt x="93098" y="64963"/>
                          <a:pt x="84025" y="4417"/>
                          <a:pt x="84025" y="4417"/>
                        </a:cubicBezTo>
                        <a:cubicBezTo>
                          <a:pt x="84025" y="4417"/>
                          <a:pt x="21499" y="-14910"/>
                          <a:pt x="0" y="27294"/>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custDataLst>
                      <p:tags r:id="rId71"/>
                    </p:custDataLst>
                  </p:nvPr>
                </p:nvSpPr>
                <p:spPr>
                  <a:xfrm>
                    <a:off x="5930781" y="3113583"/>
                    <a:ext cx="290292" cy="208046"/>
                  </a:xfrm>
                  <a:custGeom>
                    <a:avLst/>
                    <a:gdLst>
                      <a:gd name="connsiteX0" fmla="*/ 125370 w 290292"/>
                      <a:gd name="connsiteY0" fmla="*/ 8036 h 208046"/>
                      <a:gd name="connsiteX1" fmla="*/ 319 w 290292"/>
                      <a:gd name="connsiteY1" fmla="*/ 124395 h 208046"/>
                      <a:gd name="connsiteX2" fmla="*/ 114719 w 290292"/>
                      <a:gd name="connsiteY2" fmla="*/ 207424 h 208046"/>
                      <a:gd name="connsiteX3" fmla="*/ 287108 w 290292"/>
                      <a:gd name="connsiteY3" fmla="*/ 98757 h 208046"/>
                      <a:gd name="connsiteX4" fmla="*/ 125370 w 290292"/>
                      <a:gd name="connsiteY4" fmla="*/ 8036 h 20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2" h="208046">
                        <a:moveTo>
                          <a:pt x="125370" y="8036"/>
                        </a:moveTo>
                        <a:cubicBezTo>
                          <a:pt x="125370" y="8036"/>
                          <a:pt x="4855" y="56354"/>
                          <a:pt x="319" y="124395"/>
                        </a:cubicBezTo>
                        <a:cubicBezTo>
                          <a:pt x="-4218" y="192436"/>
                          <a:pt x="39964" y="211960"/>
                          <a:pt x="114719" y="207424"/>
                        </a:cubicBezTo>
                        <a:cubicBezTo>
                          <a:pt x="189474" y="202888"/>
                          <a:pt x="311566" y="165219"/>
                          <a:pt x="287108" y="98757"/>
                        </a:cubicBezTo>
                        <a:cubicBezTo>
                          <a:pt x="262847" y="32097"/>
                          <a:pt x="233853" y="-20758"/>
                          <a:pt x="125370" y="803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3"/>
                  <p:cNvGrpSpPr/>
                  <p:nvPr/>
                </p:nvGrpSpPr>
                <p:grpSpPr>
                  <a:xfrm>
                    <a:off x="6078439" y="3137988"/>
                    <a:ext cx="120324" cy="92298"/>
                    <a:chOff x="6078439" y="3137988"/>
                    <a:chExt cx="120324" cy="92298"/>
                  </a:xfrm>
                  <a:solidFill>
                    <a:srgbClr val="F3CE90"/>
                  </a:solidFill>
                </p:grpSpPr>
                <p:sp>
                  <p:nvSpPr>
                    <p:cNvPr id="161" name="任意多边形: 形状 160"/>
                    <p:cNvSpPr/>
                    <p:nvPr>
                      <p:custDataLst>
                        <p:tags r:id="rId72"/>
                      </p:custDataLst>
                    </p:nvPr>
                  </p:nvSpPr>
                  <p:spPr>
                    <a:xfrm>
                      <a:off x="6123410" y="3188673"/>
                      <a:ext cx="26824" cy="16566"/>
                    </a:xfrm>
                    <a:custGeom>
                      <a:avLst/>
                      <a:gdLst>
                        <a:gd name="connsiteX0" fmla="*/ 13412 w 26824"/>
                        <a:gd name="connsiteY0" fmla="*/ 0 h 16566"/>
                        <a:gd name="connsiteX1" fmla="*/ 0 w 26824"/>
                        <a:gd name="connsiteY1" fmla="*/ 8283 h 16566"/>
                        <a:gd name="connsiteX2" fmla="*/ 13412 w 26824"/>
                        <a:gd name="connsiteY2" fmla="*/ 16566 h 16566"/>
                        <a:gd name="connsiteX3" fmla="*/ 26825 w 26824"/>
                        <a:gd name="connsiteY3" fmla="*/ 8283 h 16566"/>
                        <a:gd name="connsiteX4" fmla="*/ 13412 w 26824"/>
                        <a:gd name="connsiteY4" fmla="*/ 0 h 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 h="16566">
                          <a:moveTo>
                            <a:pt x="13412" y="0"/>
                          </a:moveTo>
                          <a:cubicBezTo>
                            <a:pt x="6114" y="0"/>
                            <a:pt x="0" y="3747"/>
                            <a:pt x="0" y="8283"/>
                          </a:cubicBezTo>
                          <a:cubicBezTo>
                            <a:pt x="0" y="12819"/>
                            <a:pt x="5917" y="16566"/>
                            <a:pt x="13412" y="16566"/>
                          </a:cubicBezTo>
                          <a:cubicBezTo>
                            <a:pt x="20710" y="16566"/>
                            <a:pt x="26825" y="12819"/>
                            <a:pt x="26825" y="8283"/>
                          </a:cubicBezTo>
                          <a:cubicBezTo>
                            <a:pt x="26825" y="3747"/>
                            <a:pt x="20710" y="0"/>
                            <a:pt x="1341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custDataLst>
                        <p:tags r:id="rId73"/>
                      </p:custDataLst>
                    </p:nvPr>
                  </p:nvSpPr>
                  <p:spPr>
                    <a:xfrm>
                      <a:off x="6078439" y="3137988"/>
                      <a:ext cx="33531" cy="22088"/>
                    </a:xfrm>
                    <a:custGeom>
                      <a:avLst/>
                      <a:gdLst>
                        <a:gd name="connsiteX0" fmla="*/ 33531 w 33531"/>
                        <a:gd name="connsiteY0" fmla="*/ 11044 h 22088"/>
                        <a:gd name="connsiteX1" fmla="*/ 16766 w 33531"/>
                        <a:gd name="connsiteY1" fmla="*/ 22089 h 22088"/>
                        <a:gd name="connsiteX2" fmla="*/ 0 w 33531"/>
                        <a:gd name="connsiteY2" fmla="*/ 11044 h 22088"/>
                        <a:gd name="connsiteX3" fmla="*/ 16766 w 33531"/>
                        <a:gd name="connsiteY3" fmla="*/ 0 h 22088"/>
                        <a:gd name="connsiteX4" fmla="*/ 33531 w 33531"/>
                        <a:gd name="connsiteY4" fmla="*/ 11044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1" h="22088">
                          <a:moveTo>
                            <a:pt x="33531" y="11044"/>
                          </a:moveTo>
                          <a:cubicBezTo>
                            <a:pt x="33531" y="17144"/>
                            <a:pt x="26025" y="22089"/>
                            <a:pt x="16766" y="22089"/>
                          </a:cubicBezTo>
                          <a:cubicBezTo>
                            <a:pt x="7506" y="22089"/>
                            <a:pt x="0" y="17144"/>
                            <a:pt x="0" y="11044"/>
                          </a:cubicBezTo>
                          <a:cubicBezTo>
                            <a:pt x="0" y="4945"/>
                            <a:pt x="7506" y="0"/>
                            <a:pt x="16766" y="0"/>
                          </a:cubicBezTo>
                          <a:cubicBezTo>
                            <a:pt x="26025" y="0"/>
                            <a:pt x="33531" y="4945"/>
                            <a:pt x="33531" y="11044"/>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custDataLst>
                        <p:tags r:id="rId74"/>
                      </p:custDataLst>
                    </p:nvPr>
                  </p:nvSpPr>
                  <p:spPr>
                    <a:xfrm>
                      <a:off x="6132703" y="3147284"/>
                      <a:ext cx="45517" cy="37613"/>
                    </a:xfrm>
                    <a:custGeom>
                      <a:avLst/>
                      <a:gdLst>
                        <a:gd name="connsiteX0" fmla="*/ 31142 w 45517"/>
                        <a:gd name="connsiteY0" fmla="*/ 7072 h 37613"/>
                        <a:gd name="connsiteX1" fmla="*/ 1555 w 45517"/>
                        <a:gd name="connsiteY1" fmla="*/ 4114 h 37613"/>
                        <a:gd name="connsiteX2" fmla="*/ 14376 w 45517"/>
                        <a:gd name="connsiteY2" fmla="*/ 30541 h 37613"/>
                        <a:gd name="connsiteX3" fmla="*/ 43962 w 45517"/>
                        <a:gd name="connsiteY3" fmla="*/ 33500 h 37613"/>
                        <a:gd name="connsiteX4" fmla="*/ 31142 w 45517"/>
                        <a:gd name="connsiteY4" fmla="*/ 7072 h 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7" h="37613">
                          <a:moveTo>
                            <a:pt x="31142" y="7072"/>
                          </a:moveTo>
                          <a:cubicBezTo>
                            <a:pt x="19504" y="-1014"/>
                            <a:pt x="6092" y="-2394"/>
                            <a:pt x="1555" y="4114"/>
                          </a:cubicBezTo>
                          <a:cubicBezTo>
                            <a:pt x="-2981" y="10622"/>
                            <a:pt x="2739" y="22456"/>
                            <a:pt x="14376" y="30541"/>
                          </a:cubicBezTo>
                          <a:cubicBezTo>
                            <a:pt x="26014" y="38628"/>
                            <a:pt x="39426" y="40008"/>
                            <a:pt x="43962" y="33500"/>
                          </a:cubicBezTo>
                          <a:cubicBezTo>
                            <a:pt x="48499" y="26992"/>
                            <a:pt x="42779" y="15158"/>
                            <a:pt x="31142" y="7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custDataLst>
                        <p:tags r:id="rId75"/>
                      </p:custDataLst>
                    </p:nvPr>
                  </p:nvSpPr>
                  <p:spPr>
                    <a:xfrm>
                      <a:off x="6181399" y="3200703"/>
                      <a:ext cx="17364" cy="29582"/>
                    </a:xfrm>
                    <a:custGeom>
                      <a:avLst/>
                      <a:gdLst>
                        <a:gd name="connsiteX0" fmla="*/ 8679 w 17364"/>
                        <a:gd name="connsiteY0" fmla="*/ 0 h 29582"/>
                        <a:gd name="connsiteX1" fmla="*/ 0 w 17364"/>
                        <a:gd name="connsiteY1" fmla="*/ 14791 h 29582"/>
                        <a:gd name="connsiteX2" fmla="*/ 8679 w 17364"/>
                        <a:gd name="connsiteY2" fmla="*/ 29583 h 29582"/>
                        <a:gd name="connsiteX3" fmla="*/ 17357 w 17364"/>
                        <a:gd name="connsiteY3" fmla="*/ 14791 h 29582"/>
                        <a:gd name="connsiteX4" fmla="*/ 8679 w 17364"/>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4" h="29582">
                          <a:moveTo>
                            <a:pt x="8679" y="0"/>
                          </a:moveTo>
                          <a:cubicBezTo>
                            <a:pt x="3748" y="0"/>
                            <a:pt x="0" y="6508"/>
                            <a:pt x="0" y="14791"/>
                          </a:cubicBezTo>
                          <a:cubicBezTo>
                            <a:pt x="0" y="22877"/>
                            <a:pt x="3945" y="29583"/>
                            <a:pt x="8679" y="29583"/>
                          </a:cubicBezTo>
                          <a:cubicBezTo>
                            <a:pt x="13610" y="29583"/>
                            <a:pt x="17357" y="23075"/>
                            <a:pt x="17357" y="14791"/>
                          </a:cubicBezTo>
                          <a:cubicBezTo>
                            <a:pt x="17554" y="6705"/>
                            <a:pt x="13610" y="0"/>
                            <a:pt x="8679"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5" name="图形 3"/>
                <p:cNvGrpSpPr/>
                <p:nvPr/>
              </p:nvGrpSpPr>
              <p:grpSpPr>
                <a:xfrm>
                  <a:off x="6185030" y="3243880"/>
                  <a:ext cx="260909" cy="259597"/>
                  <a:chOff x="6185030" y="3243880"/>
                  <a:chExt cx="260909" cy="259597"/>
                </a:xfrm>
              </p:grpSpPr>
              <p:sp>
                <p:nvSpPr>
                  <p:cNvPr id="166" name="任意多边形: 形状 165"/>
                  <p:cNvSpPr/>
                  <p:nvPr>
                    <p:custDataLst>
                      <p:tags r:id="rId76"/>
                    </p:custDataLst>
                  </p:nvPr>
                </p:nvSpPr>
                <p:spPr>
                  <a:xfrm>
                    <a:off x="6186258" y="3314423"/>
                    <a:ext cx="232257" cy="109331"/>
                  </a:xfrm>
                  <a:custGeom>
                    <a:avLst/>
                    <a:gdLst>
                      <a:gd name="connsiteX0" fmla="*/ 206190 w 232257"/>
                      <a:gd name="connsiteY0" fmla="*/ 29855 h 109331"/>
                      <a:gd name="connsiteX1" fmla="*/ 2439 w 232257"/>
                      <a:gd name="connsiteY1" fmla="*/ 40111 h 109331"/>
                      <a:gd name="connsiteX2" fmla="*/ 219997 w 232257"/>
                      <a:gd name="connsiteY2" fmla="*/ 108151 h 109331"/>
                      <a:gd name="connsiteX3" fmla="*/ 206190 w 232257"/>
                      <a:gd name="connsiteY3" fmla="*/ 29855 h 109331"/>
                    </a:gdLst>
                    <a:ahLst/>
                    <a:cxnLst>
                      <a:cxn ang="0">
                        <a:pos x="connsiteX0" y="connsiteY0"/>
                      </a:cxn>
                      <a:cxn ang="0">
                        <a:pos x="connsiteX1" y="connsiteY1"/>
                      </a:cxn>
                      <a:cxn ang="0">
                        <a:pos x="connsiteX2" y="connsiteY2"/>
                      </a:cxn>
                      <a:cxn ang="0">
                        <a:pos x="connsiteX3" y="connsiteY3"/>
                      </a:cxn>
                    </a:cxnLst>
                    <a:rect l="l" t="t" r="r" b="b"/>
                    <a:pathLst>
                      <a:path w="232257" h="109331">
                        <a:moveTo>
                          <a:pt x="206190" y="29855"/>
                        </a:moveTo>
                        <a:cubicBezTo>
                          <a:pt x="206190" y="29855"/>
                          <a:pt x="-26161" y="-43707"/>
                          <a:pt x="2439" y="40111"/>
                        </a:cubicBezTo>
                        <a:cubicBezTo>
                          <a:pt x="31039" y="123929"/>
                          <a:pt x="219997" y="108151"/>
                          <a:pt x="219997" y="108151"/>
                        </a:cubicBezTo>
                        <a:cubicBezTo>
                          <a:pt x="254120" y="75216"/>
                          <a:pt x="206190" y="29855"/>
                          <a:pt x="206190" y="2985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custDataLst>
                      <p:tags r:id="rId77"/>
                    </p:custDataLst>
                  </p:nvPr>
                </p:nvSpPr>
                <p:spPr>
                  <a:xfrm>
                    <a:off x="6185030" y="3243880"/>
                    <a:ext cx="260909" cy="259597"/>
                  </a:xfrm>
                  <a:custGeom>
                    <a:avLst/>
                    <a:gdLst>
                      <a:gd name="connsiteX0" fmla="*/ 22997 w 260909"/>
                      <a:gd name="connsiteY0" fmla="*/ 34725 h 259597"/>
                      <a:gd name="connsiteX1" fmla="*/ 1300 w 260909"/>
                      <a:gd name="connsiteY1" fmla="*/ 106118 h 259597"/>
                      <a:gd name="connsiteX2" fmla="*/ 18460 w 260909"/>
                      <a:gd name="connsiteY2" fmla="*/ 99412 h 259597"/>
                      <a:gd name="connsiteX3" fmla="*/ 67771 w 260909"/>
                      <a:gd name="connsiteY3" fmla="*/ 137870 h 259597"/>
                      <a:gd name="connsiteX4" fmla="*/ 46074 w 260909"/>
                      <a:gd name="connsiteY4" fmla="*/ 248904 h 259597"/>
                      <a:gd name="connsiteX5" fmla="*/ 130691 w 260909"/>
                      <a:gd name="connsiteY5" fmla="*/ 227407 h 259597"/>
                      <a:gd name="connsiteX6" fmla="*/ 183354 w 260909"/>
                      <a:gd name="connsiteY6" fmla="*/ 135701 h 259597"/>
                      <a:gd name="connsiteX7" fmla="*/ 222211 w 260909"/>
                      <a:gd name="connsiteY7" fmla="*/ 164100 h 259597"/>
                      <a:gd name="connsiteX8" fmla="*/ 221027 w 260909"/>
                      <a:gd name="connsiteY8" fmla="*/ 183428 h 259597"/>
                      <a:gd name="connsiteX9" fmla="*/ 231284 w 260909"/>
                      <a:gd name="connsiteY9" fmla="*/ 52080 h 259597"/>
                      <a:gd name="connsiteX10" fmla="*/ 22997 w 260909"/>
                      <a:gd name="connsiteY10" fmla="*/ 34725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09" h="259597">
                        <a:moveTo>
                          <a:pt x="22997" y="34725"/>
                        </a:moveTo>
                        <a:cubicBezTo>
                          <a:pt x="-7970" y="60166"/>
                          <a:pt x="1300" y="106118"/>
                          <a:pt x="1300" y="106118"/>
                        </a:cubicBezTo>
                        <a:cubicBezTo>
                          <a:pt x="1300" y="106118"/>
                          <a:pt x="5837" y="124262"/>
                          <a:pt x="18460" y="99412"/>
                        </a:cubicBezTo>
                        <a:cubicBezTo>
                          <a:pt x="31084" y="74563"/>
                          <a:pt x="87100" y="113020"/>
                          <a:pt x="67771" y="137870"/>
                        </a:cubicBezTo>
                        <a:cubicBezTo>
                          <a:pt x="67771" y="137870"/>
                          <a:pt x="16291" y="236479"/>
                          <a:pt x="46074" y="248904"/>
                        </a:cubicBezTo>
                        <a:cubicBezTo>
                          <a:pt x="75858" y="261329"/>
                          <a:pt x="108994" y="271585"/>
                          <a:pt x="130691" y="227407"/>
                        </a:cubicBezTo>
                        <a:cubicBezTo>
                          <a:pt x="152387" y="183230"/>
                          <a:pt x="167378" y="133334"/>
                          <a:pt x="183354" y="135701"/>
                        </a:cubicBezTo>
                        <a:cubicBezTo>
                          <a:pt x="199331" y="137870"/>
                          <a:pt x="222211" y="157198"/>
                          <a:pt x="222211" y="164100"/>
                        </a:cubicBezTo>
                        <a:cubicBezTo>
                          <a:pt x="222211" y="171003"/>
                          <a:pt x="221027" y="183428"/>
                          <a:pt x="221027" y="183428"/>
                        </a:cubicBezTo>
                        <a:cubicBezTo>
                          <a:pt x="221027" y="183428"/>
                          <a:pt x="303474" y="143787"/>
                          <a:pt x="231284" y="52080"/>
                        </a:cubicBezTo>
                        <a:cubicBezTo>
                          <a:pt x="159291" y="-40021"/>
                          <a:pt x="48244" y="13819"/>
                          <a:pt x="22997" y="34725"/>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8" name="图形 3"/>
              <p:cNvGrpSpPr/>
              <p:nvPr/>
            </p:nvGrpSpPr>
            <p:grpSpPr>
              <a:xfrm>
                <a:off x="6861883" y="3026362"/>
                <a:ext cx="313772" cy="565126"/>
                <a:chOff x="6861883" y="3026362"/>
                <a:chExt cx="313772" cy="565126"/>
              </a:xfrm>
            </p:grpSpPr>
            <p:sp>
              <p:nvSpPr>
                <p:cNvPr id="169" name="任意多边形: 形状 168"/>
                <p:cNvSpPr/>
                <p:nvPr>
                  <p:custDataLst>
                    <p:tags r:id="rId78"/>
                  </p:custDataLst>
                </p:nvPr>
              </p:nvSpPr>
              <p:spPr>
                <a:xfrm>
                  <a:off x="6905498" y="3209949"/>
                  <a:ext cx="270158" cy="381539"/>
                </a:xfrm>
                <a:custGeom>
                  <a:avLst/>
                  <a:gdLst>
                    <a:gd name="connsiteX0" fmla="*/ 270000 w 270158"/>
                    <a:gd name="connsiteY0" fmla="*/ 122694 h 381539"/>
                    <a:gd name="connsiteX1" fmla="*/ 131733 w 270158"/>
                    <a:gd name="connsiteY1" fmla="*/ 615 h 381539"/>
                    <a:gd name="connsiteX2" fmla="*/ 59937 w 270158"/>
                    <a:gd name="connsiteY2" fmla="*/ 32171 h 381539"/>
                    <a:gd name="connsiteX3" fmla="*/ 5104 w 270158"/>
                    <a:gd name="connsiteY3" fmla="*/ 164307 h 381539"/>
                    <a:gd name="connsiteX4" fmla="*/ 94455 w 270158"/>
                    <a:gd name="connsiteY4" fmla="*/ 246745 h 381539"/>
                    <a:gd name="connsiteX5" fmla="*/ 149288 w 270158"/>
                    <a:gd name="connsiteY5" fmla="*/ 251478 h 381539"/>
                    <a:gd name="connsiteX6" fmla="*/ 259743 w 270158"/>
                    <a:gd name="connsiteY6" fmla="*/ 381445 h 381539"/>
                    <a:gd name="connsiteX7" fmla="*/ 214377 w 270158"/>
                    <a:gd name="connsiteY7" fmla="*/ 235306 h 381539"/>
                    <a:gd name="connsiteX8" fmla="*/ 270000 w 270158"/>
                    <a:gd name="connsiteY8" fmla="*/ 122694 h 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8" h="381539">
                      <a:moveTo>
                        <a:pt x="270000" y="122694"/>
                      </a:moveTo>
                      <a:cubicBezTo>
                        <a:pt x="266646" y="77136"/>
                        <a:pt x="245542" y="-8062"/>
                        <a:pt x="131733" y="615"/>
                      </a:cubicBezTo>
                      <a:cubicBezTo>
                        <a:pt x="131733" y="615"/>
                        <a:pt x="74730" y="16787"/>
                        <a:pt x="59937" y="32171"/>
                      </a:cubicBezTo>
                      <a:cubicBezTo>
                        <a:pt x="59937" y="32171"/>
                        <a:pt x="-20735" y="82461"/>
                        <a:pt x="5104" y="164307"/>
                      </a:cubicBezTo>
                      <a:cubicBezTo>
                        <a:pt x="30943" y="246153"/>
                        <a:pt x="94455" y="246745"/>
                        <a:pt x="94455" y="246745"/>
                      </a:cubicBezTo>
                      <a:lnTo>
                        <a:pt x="149288" y="251478"/>
                      </a:lnTo>
                      <a:cubicBezTo>
                        <a:pt x="149288" y="251478"/>
                        <a:pt x="258954" y="385587"/>
                        <a:pt x="259743" y="381445"/>
                      </a:cubicBezTo>
                      <a:cubicBezTo>
                        <a:pt x="260532" y="377304"/>
                        <a:pt x="206291" y="275539"/>
                        <a:pt x="214377" y="235306"/>
                      </a:cubicBezTo>
                      <a:cubicBezTo>
                        <a:pt x="222465" y="195073"/>
                        <a:pt x="273353" y="168252"/>
                        <a:pt x="270000" y="12269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custDataLst>
                    <p:tags r:id="rId79"/>
                  </p:custDataLst>
                </p:nvPr>
              </p:nvSpPr>
              <p:spPr>
                <a:xfrm>
                  <a:off x="6888905" y="3042534"/>
                  <a:ext cx="93492" cy="202346"/>
                </a:xfrm>
                <a:custGeom>
                  <a:avLst/>
                  <a:gdLst>
                    <a:gd name="connsiteX0" fmla="*/ 789 w 93492"/>
                    <a:gd name="connsiteY0" fmla="*/ 0 h 202346"/>
                    <a:gd name="connsiteX1" fmla="*/ 0 w 93492"/>
                    <a:gd name="connsiteY1" fmla="*/ 56207 h 202346"/>
                    <a:gd name="connsiteX2" fmla="*/ 72585 w 93492"/>
                    <a:gd name="connsiteY2" fmla="*/ 202347 h 202346"/>
                    <a:gd name="connsiteX3" fmla="*/ 93493 w 93492"/>
                    <a:gd name="connsiteY3" fmla="*/ 186964 h 202346"/>
                    <a:gd name="connsiteX4" fmla="*/ 14202 w 93492"/>
                    <a:gd name="connsiteY4" fmla="*/ 8678 h 20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202346">
                      <a:moveTo>
                        <a:pt x="789" y="0"/>
                      </a:moveTo>
                      <a:lnTo>
                        <a:pt x="0" y="56207"/>
                      </a:lnTo>
                      <a:lnTo>
                        <a:pt x="72585" y="202347"/>
                      </a:lnTo>
                      <a:lnTo>
                        <a:pt x="93493" y="186964"/>
                      </a:lnTo>
                      <a:lnTo>
                        <a:pt x="14202" y="8678"/>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custDataLst>
                    <p:tags r:id="rId80"/>
                  </p:custDataLst>
                </p:nvPr>
              </p:nvSpPr>
              <p:spPr>
                <a:xfrm>
                  <a:off x="6943147" y="3053775"/>
                  <a:ext cx="55622" cy="180258"/>
                </a:xfrm>
                <a:custGeom>
                  <a:avLst/>
                  <a:gdLst>
                    <a:gd name="connsiteX0" fmla="*/ 14202 w 55622"/>
                    <a:gd name="connsiteY0" fmla="*/ 10058 h 180258"/>
                    <a:gd name="connsiteX1" fmla="*/ 1972 w 55622"/>
                    <a:gd name="connsiteY1" fmla="*/ 0 h 180258"/>
                    <a:gd name="connsiteX2" fmla="*/ 0 w 55622"/>
                    <a:gd name="connsiteY2" fmla="*/ 60941 h 180258"/>
                    <a:gd name="connsiteX3" fmla="*/ 35898 w 55622"/>
                    <a:gd name="connsiteY3" fmla="*/ 180258 h 180258"/>
                    <a:gd name="connsiteX4" fmla="*/ 55622 w 55622"/>
                    <a:gd name="connsiteY4" fmla="*/ 171581 h 180258"/>
                    <a:gd name="connsiteX5" fmla="*/ 28600 w 55622"/>
                    <a:gd name="connsiteY5" fmla="*/ 36880 h 180258"/>
                    <a:gd name="connsiteX6" fmla="*/ 14202 w 55622"/>
                    <a:gd name="connsiteY6" fmla="*/ 10058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2" h="180258">
                      <a:moveTo>
                        <a:pt x="14202" y="10058"/>
                      </a:moveTo>
                      <a:lnTo>
                        <a:pt x="1972" y="0"/>
                      </a:lnTo>
                      <a:lnTo>
                        <a:pt x="0" y="60941"/>
                      </a:lnTo>
                      <a:lnTo>
                        <a:pt x="35898" y="180258"/>
                      </a:lnTo>
                      <a:cubicBezTo>
                        <a:pt x="35898" y="180258"/>
                        <a:pt x="55622" y="173553"/>
                        <a:pt x="55622" y="171581"/>
                      </a:cubicBezTo>
                      <a:cubicBezTo>
                        <a:pt x="55622" y="169608"/>
                        <a:pt x="28600" y="36880"/>
                        <a:pt x="28600" y="36880"/>
                      </a:cubicBezTo>
                      <a:lnTo>
                        <a:pt x="14202" y="10058"/>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custDataLst>
                    <p:tags r:id="rId81"/>
                  </p:custDataLst>
                </p:nvPr>
              </p:nvSpPr>
              <p:spPr>
                <a:xfrm>
                  <a:off x="6987921" y="3098741"/>
                  <a:ext cx="34517" cy="126614"/>
                </a:xfrm>
                <a:custGeom>
                  <a:avLst/>
                  <a:gdLst>
                    <a:gd name="connsiteX0" fmla="*/ 0 w 34517"/>
                    <a:gd name="connsiteY0" fmla="*/ 10650 h 126614"/>
                    <a:gd name="connsiteX1" fmla="*/ 10848 w 34517"/>
                    <a:gd name="connsiteY1" fmla="*/ 126615 h 126614"/>
                    <a:gd name="connsiteX2" fmla="*/ 34517 w 34517"/>
                    <a:gd name="connsiteY2" fmla="*/ 116556 h 126614"/>
                    <a:gd name="connsiteX3" fmla="*/ 20316 w 34517"/>
                    <a:gd name="connsiteY3" fmla="*/ 0 h 126614"/>
                  </a:gdLst>
                  <a:ahLst/>
                  <a:cxnLst>
                    <a:cxn ang="0">
                      <a:pos x="connsiteX0" y="connsiteY0"/>
                    </a:cxn>
                    <a:cxn ang="0">
                      <a:pos x="connsiteX1" y="connsiteY1"/>
                    </a:cxn>
                    <a:cxn ang="0">
                      <a:pos x="connsiteX2" y="connsiteY2"/>
                    </a:cxn>
                    <a:cxn ang="0">
                      <a:pos x="connsiteX3" y="connsiteY3"/>
                    </a:cxn>
                  </a:cxnLst>
                  <a:rect l="l" t="t" r="r" b="b"/>
                  <a:pathLst>
                    <a:path w="34517" h="126614">
                      <a:moveTo>
                        <a:pt x="0" y="10650"/>
                      </a:moveTo>
                      <a:lnTo>
                        <a:pt x="10848" y="126615"/>
                      </a:lnTo>
                      <a:lnTo>
                        <a:pt x="34517" y="116556"/>
                      </a:lnTo>
                      <a:lnTo>
                        <a:pt x="20316" y="0"/>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73" name="图形 3"/>
                <p:cNvGrpSpPr/>
                <p:nvPr/>
              </p:nvGrpSpPr>
              <p:grpSpPr>
                <a:xfrm>
                  <a:off x="7042556" y="3233412"/>
                  <a:ext cx="120120" cy="112050"/>
                  <a:chOff x="7042556" y="3233412"/>
                  <a:chExt cx="120120" cy="112050"/>
                </a:xfrm>
                <a:solidFill>
                  <a:srgbClr val="F3CE90"/>
                </a:solidFill>
              </p:grpSpPr>
              <p:sp>
                <p:nvSpPr>
                  <p:cNvPr id="174" name="任意多边形: 形状 173"/>
                  <p:cNvSpPr/>
                  <p:nvPr>
                    <p:custDataLst>
                      <p:tags r:id="rId82"/>
                    </p:custDataLst>
                  </p:nvPr>
                </p:nvSpPr>
                <p:spPr>
                  <a:xfrm>
                    <a:off x="7042556" y="3234625"/>
                    <a:ext cx="27219" cy="16171"/>
                  </a:xfrm>
                  <a:custGeom>
                    <a:avLst/>
                    <a:gdLst>
                      <a:gd name="connsiteX0" fmla="*/ 13610 w 27219"/>
                      <a:gd name="connsiteY0" fmla="*/ 0 h 16171"/>
                      <a:gd name="connsiteX1" fmla="*/ 0 w 27219"/>
                      <a:gd name="connsiteY1" fmla="*/ 8086 h 16171"/>
                      <a:gd name="connsiteX2" fmla="*/ 13610 w 27219"/>
                      <a:gd name="connsiteY2" fmla="*/ 16172 h 16171"/>
                      <a:gd name="connsiteX3" fmla="*/ 27219 w 27219"/>
                      <a:gd name="connsiteY3" fmla="*/ 8086 h 16171"/>
                      <a:gd name="connsiteX4" fmla="*/ 13610 w 27219"/>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 h="16171">
                        <a:moveTo>
                          <a:pt x="13610" y="0"/>
                        </a:moveTo>
                        <a:cubicBezTo>
                          <a:pt x="6114" y="0"/>
                          <a:pt x="0" y="3550"/>
                          <a:pt x="0" y="8086"/>
                        </a:cubicBezTo>
                        <a:cubicBezTo>
                          <a:pt x="0" y="12622"/>
                          <a:pt x="6114" y="16172"/>
                          <a:pt x="13610" y="16172"/>
                        </a:cubicBezTo>
                        <a:cubicBezTo>
                          <a:pt x="21105" y="16172"/>
                          <a:pt x="27219" y="12622"/>
                          <a:pt x="27219" y="8086"/>
                        </a:cubicBezTo>
                        <a:cubicBezTo>
                          <a:pt x="27022" y="3550"/>
                          <a:pt x="21105" y="0"/>
                          <a:pt x="13610"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custDataLst>
                      <p:tags r:id="rId83"/>
                    </p:custDataLst>
                  </p:nvPr>
                </p:nvSpPr>
                <p:spPr>
                  <a:xfrm>
                    <a:off x="7086861" y="3233412"/>
                    <a:ext cx="25593" cy="20767"/>
                  </a:xfrm>
                  <a:custGeom>
                    <a:avLst/>
                    <a:gdLst>
                      <a:gd name="connsiteX0" fmla="*/ 17432 w 25593"/>
                      <a:gd name="connsiteY0" fmla="*/ 3777 h 20767"/>
                      <a:gd name="connsiteX1" fmla="*/ 864 w 25593"/>
                      <a:gd name="connsiteY1" fmla="*/ 2396 h 20767"/>
                      <a:gd name="connsiteX2" fmla="*/ 8162 w 25593"/>
                      <a:gd name="connsiteY2" fmla="*/ 16990 h 20767"/>
                      <a:gd name="connsiteX3" fmla="*/ 24730 w 25593"/>
                      <a:gd name="connsiteY3" fmla="*/ 18371 h 20767"/>
                      <a:gd name="connsiteX4" fmla="*/ 17432 w 25593"/>
                      <a:gd name="connsiteY4" fmla="*/ 3777 h 2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 h="20767">
                        <a:moveTo>
                          <a:pt x="17432" y="3777"/>
                        </a:moveTo>
                        <a:cubicBezTo>
                          <a:pt x="10923" y="-562"/>
                          <a:pt x="3428" y="-1351"/>
                          <a:pt x="864" y="2396"/>
                        </a:cubicBezTo>
                        <a:cubicBezTo>
                          <a:pt x="-1700" y="6143"/>
                          <a:pt x="1653" y="12652"/>
                          <a:pt x="8162" y="16990"/>
                        </a:cubicBezTo>
                        <a:cubicBezTo>
                          <a:pt x="14671" y="21329"/>
                          <a:pt x="22166" y="22118"/>
                          <a:pt x="24730" y="18371"/>
                        </a:cubicBezTo>
                        <a:cubicBezTo>
                          <a:pt x="27294" y="14821"/>
                          <a:pt x="23941" y="8116"/>
                          <a:pt x="17432" y="3777"/>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custDataLst>
                      <p:tags r:id="rId84"/>
                    </p:custDataLst>
                  </p:nvPr>
                </p:nvSpPr>
                <p:spPr>
                  <a:xfrm>
                    <a:off x="7083552" y="3273956"/>
                    <a:ext cx="24716" cy="18370"/>
                  </a:xfrm>
                  <a:custGeom>
                    <a:avLst/>
                    <a:gdLst>
                      <a:gd name="connsiteX0" fmla="*/ 15415 w 24716"/>
                      <a:gd name="connsiteY0" fmla="*/ 4649 h 18370"/>
                      <a:gd name="connsiteX1" fmla="*/ 425 w 24716"/>
                      <a:gd name="connsiteY1" fmla="*/ 1099 h 18370"/>
                      <a:gd name="connsiteX2" fmla="*/ 9301 w 24716"/>
                      <a:gd name="connsiteY2" fmla="*/ 13721 h 18370"/>
                      <a:gd name="connsiteX3" fmla="*/ 24291 w 24716"/>
                      <a:gd name="connsiteY3" fmla="*/ 17271 h 18370"/>
                      <a:gd name="connsiteX4" fmla="*/ 15415 w 24716"/>
                      <a:gd name="connsiteY4" fmla="*/ 4649 h 1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6" h="18370">
                        <a:moveTo>
                          <a:pt x="15415" y="4649"/>
                        </a:moveTo>
                        <a:cubicBezTo>
                          <a:pt x="8906" y="310"/>
                          <a:pt x="2003" y="-1267"/>
                          <a:pt x="425" y="1099"/>
                        </a:cubicBezTo>
                        <a:cubicBezTo>
                          <a:pt x="-1350" y="3663"/>
                          <a:pt x="2595" y="9185"/>
                          <a:pt x="9301" y="13721"/>
                        </a:cubicBezTo>
                        <a:cubicBezTo>
                          <a:pt x="15810" y="18060"/>
                          <a:pt x="22713" y="19638"/>
                          <a:pt x="24291" y="17271"/>
                        </a:cubicBezTo>
                        <a:cubicBezTo>
                          <a:pt x="26066" y="14707"/>
                          <a:pt x="22122" y="8988"/>
                          <a:pt x="15415" y="46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custDataLst>
                      <p:tags r:id="rId85"/>
                    </p:custDataLst>
                  </p:nvPr>
                </p:nvSpPr>
                <p:spPr>
                  <a:xfrm>
                    <a:off x="7125901" y="3266178"/>
                    <a:ext cx="21085" cy="18345"/>
                  </a:xfrm>
                  <a:custGeom>
                    <a:avLst/>
                    <a:gdLst>
                      <a:gd name="connsiteX0" fmla="*/ 15080 w 21085"/>
                      <a:gd name="connsiteY0" fmla="*/ 2566 h 18345"/>
                      <a:gd name="connsiteX1" fmla="*/ 1075 w 21085"/>
                      <a:gd name="connsiteY1" fmla="*/ 2763 h 18345"/>
                      <a:gd name="connsiteX2" fmla="*/ 6006 w 21085"/>
                      <a:gd name="connsiteY2" fmla="*/ 15780 h 18345"/>
                      <a:gd name="connsiteX3" fmla="*/ 20011 w 21085"/>
                      <a:gd name="connsiteY3" fmla="*/ 15582 h 18345"/>
                      <a:gd name="connsiteX4" fmla="*/ 15080 w 21085"/>
                      <a:gd name="connsiteY4" fmla="*/ 2566 h 1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5" h="18345">
                        <a:moveTo>
                          <a:pt x="15080" y="2566"/>
                        </a:moveTo>
                        <a:cubicBezTo>
                          <a:pt x="9754" y="-984"/>
                          <a:pt x="3639" y="-787"/>
                          <a:pt x="1075" y="2763"/>
                        </a:cubicBezTo>
                        <a:cubicBezTo>
                          <a:pt x="-1489" y="6510"/>
                          <a:pt x="681" y="12230"/>
                          <a:pt x="6006" y="15780"/>
                        </a:cubicBezTo>
                        <a:cubicBezTo>
                          <a:pt x="11332" y="19330"/>
                          <a:pt x="17446" y="19132"/>
                          <a:pt x="20011" y="15582"/>
                        </a:cubicBezTo>
                        <a:cubicBezTo>
                          <a:pt x="22575" y="11835"/>
                          <a:pt x="20405" y="6116"/>
                          <a:pt x="15080" y="2566"/>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custDataLst>
                      <p:tags r:id="rId86"/>
                    </p:custDataLst>
                  </p:nvPr>
                </p:nvSpPr>
                <p:spPr>
                  <a:xfrm>
                    <a:off x="7121059" y="3313315"/>
                    <a:ext cx="14595" cy="29582"/>
                  </a:xfrm>
                  <a:custGeom>
                    <a:avLst/>
                    <a:gdLst>
                      <a:gd name="connsiteX0" fmla="*/ 7298 w 14595"/>
                      <a:gd name="connsiteY0" fmla="*/ 0 h 29582"/>
                      <a:gd name="connsiteX1" fmla="*/ 0 w 14595"/>
                      <a:gd name="connsiteY1" fmla="*/ 14791 h 29582"/>
                      <a:gd name="connsiteX2" fmla="*/ 7298 w 14595"/>
                      <a:gd name="connsiteY2" fmla="*/ 29583 h 29582"/>
                      <a:gd name="connsiteX3" fmla="*/ 14596 w 14595"/>
                      <a:gd name="connsiteY3" fmla="*/ 14791 h 29582"/>
                      <a:gd name="connsiteX4" fmla="*/ 7298 w 14595"/>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29582">
                        <a:moveTo>
                          <a:pt x="7298" y="0"/>
                        </a:moveTo>
                        <a:cubicBezTo>
                          <a:pt x="3353" y="0"/>
                          <a:pt x="0" y="6508"/>
                          <a:pt x="0" y="14791"/>
                        </a:cubicBezTo>
                        <a:cubicBezTo>
                          <a:pt x="0" y="22877"/>
                          <a:pt x="3156" y="29583"/>
                          <a:pt x="7298" y="29583"/>
                        </a:cubicBezTo>
                        <a:cubicBezTo>
                          <a:pt x="11440" y="29583"/>
                          <a:pt x="14596" y="23075"/>
                          <a:pt x="14596" y="14791"/>
                        </a:cubicBezTo>
                        <a:cubicBezTo>
                          <a:pt x="14596" y="6508"/>
                          <a:pt x="11243" y="0"/>
                          <a:pt x="7298"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custDataLst>
                      <p:tags r:id="rId87"/>
                    </p:custDataLst>
                  </p:nvPr>
                </p:nvSpPr>
                <p:spPr>
                  <a:xfrm>
                    <a:off x="7150842" y="3332840"/>
                    <a:ext cx="11834" cy="12622"/>
                  </a:xfrm>
                  <a:custGeom>
                    <a:avLst/>
                    <a:gdLst>
                      <a:gd name="connsiteX0" fmla="*/ 5917 w 11834"/>
                      <a:gd name="connsiteY0" fmla="*/ 0 h 12622"/>
                      <a:gd name="connsiteX1" fmla="*/ 0 w 11834"/>
                      <a:gd name="connsiteY1" fmla="*/ 6311 h 12622"/>
                      <a:gd name="connsiteX2" fmla="*/ 5917 w 11834"/>
                      <a:gd name="connsiteY2" fmla="*/ 12622 h 12622"/>
                      <a:gd name="connsiteX3" fmla="*/ 11835 w 11834"/>
                      <a:gd name="connsiteY3" fmla="*/ 6311 h 12622"/>
                      <a:gd name="connsiteX4" fmla="*/ 5917 w 11834"/>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 h="12622">
                        <a:moveTo>
                          <a:pt x="5917" y="0"/>
                        </a:moveTo>
                        <a:cubicBezTo>
                          <a:pt x="2761" y="0"/>
                          <a:pt x="0" y="2761"/>
                          <a:pt x="0" y="6311"/>
                        </a:cubicBezTo>
                        <a:cubicBezTo>
                          <a:pt x="0" y="9861"/>
                          <a:pt x="2564" y="12622"/>
                          <a:pt x="5917" y="12622"/>
                        </a:cubicBezTo>
                        <a:cubicBezTo>
                          <a:pt x="9073" y="12622"/>
                          <a:pt x="11835" y="9861"/>
                          <a:pt x="11835" y="6311"/>
                        </a:cubicBezTo>
                        <a:cubicBezTo>
                          <a:pt x="11835" y="2958"/>
                          <a:pt x="9270" y="0"/>
                          <a:pt x="5917"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0" name="任意多边形: 形状 179"/>
                <p:cNvSpPr/>
                <p:nvPr>
                  <p:custDataLst>
                    <p:tags r:id="rId88"/>
                  </p:custDataLst>
                </p:nvPr>
              </p:nvSpPr>
              <p:spPr>
                <a:xfrm>
                  <a:off x="7006067" y="3026362"/>
                  <a:ext cx="31248" cy="195049"/>
                </a:xfrm>
                <a:custGeom>
                  <a:avLst/>
                  <a:gdLst>
                    <a:gd name="connsiteX0" fmla="*/ 19724 w 31248"/>
                    <a:gd name="connsiteY0" fmla="*/ 3944 h 195049"/>
                    <a:gd name="connsiteX1" fmla="*/ 6114 w 31248"/>
                    <a:gd name="connsiteY1" fmla="*/ 0 h 195049"/>
                    <a:gd name="connsiteX2" fmla="*/ 1381 w 31248"/>
                    <a:gd name="connsiteY2" fmla="*/ 79677 h 195049"/>
                    <a:gd name="connsiteX3" fmla="*/ 0 w 31248"/>
                    <a:gd name="connsiteY3" fmla="*/ 195050 h 195049"/>
                    <a:gd name="connsiteX4" fmla="*/ 31164 w 31248"/>
                    <a:gd name="connsiteY4" fmla="*/ 184400 h 195049"/>
                    <a:gd name="connsiteX5" fmla="*/ 25050 w 31248"/>
                    <a:gd name="connsiteY5" fmla="*/ 21497 h 195049"/>
                    <a:gd name="connsiteX6" fmla="*/ 19724 w 31248"/>
                    <a:gd name="connsiteY6" fmla="*/ 3944 h 19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8" h="195049">
                      <a:moveTo>
                        <a:pt x="19724" y="3944"/>
                      </a:moveTo>
                      <a:lnTo>
                        <a:pt x="6114" y="0"/>
                      </a:lnTo>
                      <a:lnTo>
                        <a:pt x="1381" y="79677"/>
                      </a:lnTo>
                      <a:lnTo>
                        <a:pt x="0" y="195050"/>
                      </a:lnTo>
                      <a:lnTo>
                        <a:pt x="31164" y="184400"/>
                      </a:lnTo>
                      <a:cubicBezTo>
                        <a:pt x="31756" y="179075"/>
                        <a:pt x="29192" y="25441"/>
                        <a:pt x="25050" y="21497"/>
                      </a:cubicBezTo>
                      <a:cubicBezTo>
                        <a:pt x="21105" y="17355"/>
                        <a:pt x="19724" y="3944"/>
                        <a:pt x="19724" y="39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custDataLst>
                    <p:tags r:id="rId89"/>
                  </p:custDataLst>
                </p:nvPr>
              </p:nvSpPr>
              <p:spPr>
                <a:xfrm>
                  <a:off x="6861883" y="3114913"/>
                  <a:ext cx="117161" cy="136081"/>
                </a:xfrm>
                <a:custGeom>
                  <a:avLst/>
                  <a:gdLst>
                    <a:gd name="connsiteX0" fmla="*/ 0 w 117161"/>
                    <a:gd name="connsiteY0" fmla="*/ 14002 h 136081"/>
                    <a:gd name="connsiteX1" fmla="*/ 92112 w 117161"/>
                    <a:gd name="connsiteY1" fmla="*/ 136081 h 136081"/>
                    <a:gd name="connsiteX2" fmla="*/ 117162 w 117161"/>
                    <a:gd name="connsiteY2" fmla="*/ 119317 h 136081"/>
                    <a:gd name="connsiteX3" fmla="*/ 3945 w 117161"/>
                    <a:gd name="connsiteY3" fmla="*/ 0 h 136081"/>
                  </a:gdLst>
                  <a:ahLst/>
                  <a:cxnLst>
                    <a:cxn ang="0">
                      <a:pos x="connsiteX0" y="connsiteY0"/>
                    </a:cxn>
                    <a:cxn ang="0">
                      <a:pos x="connsiteX1" y="connsiteY1"/>
                    </a:cxn>
                    <a:cxn ang="0">
                      <a:pos x="connsiteX2" y="connsiteY2"/>
                    </a:cxn>
                    <a:cxn ang="0">
                      <a:pos x="connsiteX3" y="connsiteY3"/>
                    </a:cxn>
                  </a:cxnLst>
                  <a:rect l="l" t="t" r="r" b="b"/>
                  <a:pathLst>
                    <a:path w="117161" h="136081">
                      <a:moveTo>
                        <a:pt x="0" y="14002"/>
                      </a:moveTo>
                      <a:lnTo>
                        <a:pt x="92112" y="136081"/>
                      </a:lnTo>
                      <a:lnTo>
                        <a:pt x="117162" y="119317"/>
                      </a:lnTo>
                      <a:lnTo>
                        <a:pt x="3945" y="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2" name="图形 3"/>
              <p:cNvGrpSpPr/>
              <p:nvPr/>
            </p:nvGrpSpPr>
            <p:grpSpPr>
              <a:xfrm>
                <a:off x="6056297" y="2102785"/>
                <a:ext cx="268299" cy="532724"/>
                <a:chOff x="6056297" y="2102785"/>
                <a:chExt cx="268299" cy="532724"/>
              </a:xfrm>
            </p:grpSpPr>
            <p:sp>
              <p:nvSpPr>
                <p:cNvPr id="183" name="任意多边形: 形状 182"/>
                <p:cNvSpPr/>
                <p:nvPr>
                  <p:custDataLst>
                    <p:tags r:id="rId90"/>
                  </p:custDataLst>
                </p:nvPr>
              </p:nvSpPr>
              <p:spPr>
                <a:xfrm>
                  <a:off x="6155202" y="2102785"/>
                  <a:ext cx="59136" cy="169411"/>
                </a:xfrm>
                <a:custGeom>
                  <a:avLst/>
                  <a:gdLst>
                    <a:gd name="connsiteX0" fmla="*/ 3909 w 59136"/>
                    <a:gd name="connsiteY0" fmla="*/ 0 h 169411"/>
                    <a:gd name="connsiteX1" fmla="*/ 26986 w 59136"/>
                    <a:gd name="connsiteY1" fmla="*/ 166847 h 169411"/>
                    <a:gd name="connsiteX2" fmla="*/ 27578 w 59136"/>
                    <a:gd name="connsiteY2" fmla="*/ 169411 h 169411"/>
                    <a:gd name="connsiteX3" fmla="*/ 59137 w 59136"/>
                    <a:gd name="connsiteY3" fmla="*/ 169411 h 169411"/>
                    <a:gd name="connsiteX4" fmla="*/ 3909 w 59136"/>
                    <a:gd name="connsiteY4" fmla="*/ 0 h 16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 h="169411">
                      <a:moveTo>
                        <a:pt x="3909" y="0"/>
                      </a:moveTo>
                      <a:cubicBezTo>
                        <a:pt x="3909" y="0"/>
                        <a:pt x="-14040" y="103934"/>
                        <a:pt x="26986" y="166847"/>
                      </a:cubicBezTo>
                      <a:lnTo>
                        <a:pt x="27578" y="169411"/>
                      </a:lnTo>
                      <a:lnTo>
                        <a:pt x="59137" y="169411"/>
                      </a:lnTo>
                      <a:cubicBezTo>
                        <a:pt x="58939" y="169214"/>
                        <a:pt x="33101" y="1972"/>
                        <a:pt x="3909"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custDataLst>
                    <p:tags r:id="rId91"/>
                  </p:custDataLst>
                </p:nvPr>
              </p:nvSpPr>
              <p:spPr>
                <a:xfrm>
                  <a:off x="6071815" y="2269560"/>
                  <a:ext cx="252046" cy="365949"/>
                </a:xfrm>
                <a:custGeom>
                  <a:avLst/>
                  <a:gdLst>
                    <a:gd name="connsiteX0" fmla="*/ 176449 w 252046"/>
                    <a:gd name="connsiteY0" fmla="*/ 12103 h 365949"/>
                    <a:gd name="connsiteX1" fmla="*/ 116487 w 252046"/>
                    <a:gd name="connsiteY1" fmla="*/ 1059 h 365949"/>
                    <a:gd name="connsiteX2" fmla="*/ 509 w 252046"/>
                    <a:gd name="connsiteY2" fmla="*/ 147395 h 365949"/>
                    <a:gd name="connsiteX3" fmla="*/ 83350 w 252046"/>
                    <a:gd name="connsiteY3" fmla="*/ 363153 h 365949"/>
                    <a:gd name="connsiteX4" fmla="*/ 246272 w 252046"/>
                    <a:gd name="connsiteY4" fmla="*/ 238905 h 365949"/>
                    <a:gd name="connsiteX5" fmla="*/ 176449 w 252046"/>
                    <a:gd name="connsiteY5" fmla="*/ 12103 h 3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46" h="365949">
                      <a:moveTo>
                        <a:pt x="176449" y="12103"/>
                      </a:moveTo>
                      <a:cubicBezTo>
                        <a:pt x="136211" y="-5055"/>
                        <a:pt x="116487" y="1059"/>
                        <a:pt x="116487" y="1059"/>
                      </a:cubicBezTo>
                      <a:cubicBezTo>
                        <a:pt x="116487" y="1059"/>
                        <a:pt x="6032" y="2242"/>
                        <a:pt x="509" y="147395"/>
                      </a:cubicBezTo>
                      <a:cubicBezTo>
                        <a:pt x="-4817" y="292548"/>
                        <a:pt x="32265" y="357828"/>
                        <a:pt x="83350" y="363153"/>
                      </a:cubicBezTo>
                      <a:cubicBezTo>
                        <a:pt x="134436" y="368675"/>
                        <a:pt x="222998" y="379916"/>
                        <a:pt x="246272" y="238905"/>
                      </a:cubicBezTo>
                      <a:cubicBezTo>
                        <a:pt x="269744" y="98287"/>
                        <a:pt x="216686" y="29261"/>
                        <a:pt x="176449" y="1210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custDataLst>
                    <p:tags r:id="rId92"/>
                  </p:custDataLst>
                </p:nvPr>
              </p:nvSpPr>
              <p:spPr>
                <a:xfrm>
                  <a:off x="6179100" y="2122331"/>
                  <a:ext cx="86317" cy="149274"/>
                </a:xfrm>
                <a:custGeom>
                  <a:avLst/>
                  <a:gdLst>
                    <a:gd name="connsiteX0" fmla="*/ 80210 w 86317"/>
                    <a:gd name="connsiteY0" fmla="*/ 177 h 149274"/>
                    <a:gd name="connsiteX1" fmla="*/ 327 w 86317"/>
                    <a:gd name="connsiteY1" fmla="*/ 149274 h 149274"/>
                    <a:gd name="connsiteX2" fmla="*/ 33464 w 86317"/>
                    <a:gd name="connsiteY2" fmla="*/ 148880 h 149274"/>
                    <a:gd name="connsiteX3" fmla="*/ 78829 w 86317"/>
                    <a:gd name="connsiteY3" fmla="*/ 16349 h 149274"/>
                    <a:gd name="connsiteX4" fmla="*/ 80210 w 86317"/>
                    <a:gd name="connsiteY4" fmla="*/ 177 h 14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7" h="149274">
                      <a:moveTo>
                        <a:pt x="80210" y="177"/>
                      </a:moveTo>
                      <a:cubicBezTo>
                        <a:pt x="65614" y="2346"/>
                        <a:pt x="-5393" y="42579"/>
                        <a:pt x="327" y="149274"/>
                      </a:cubicBezTo>
                      <a:lnTo>
                        <a:pt x="33464" y="148880"/>
                      </a:lnTo>
                      <a:cubicBezTo>
                        <a:pt x="33464" y="148880"/>
                        <a:pt x="50624" y="48692"/>
                        <a:pt x="78829" y="16349"/>
                      </a:cubicBezTo>
                      <a:cubicBezTo>
                        <a:pt x="78632" y="16546"/>
                        <a:pt x="94806" y="-1993"/>
                        <a:pt x="80210" y="17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custDataLst>
                    <p:tags r:id="rId93"/>
                  </p:custDataLst>
                </p:nvPr>
              </p:nvSpPr>
              <p:spPr>
                <a:xfrm>
                  <a:off x="6094961" y="2144634"/>
                  <a:ext cx="112079" cy="129731"/>
                </a:xfrm>
                <a:custGeom>
                  <a:avLst/>
                  <a:gdLst>
                    <a:gd name="connsiteX0" fmla="*/ 3991 w 112079"/>
                    <a:gd name="connsiteY0" fmla="*/ 356 h 129731"/>
                    <a:gd name="connsiteX1" fmla="*/ 8330 w 112079"/>
                    <a:gd name="connsiteY1" fmla="*/ 13767 h 129731"/>
                    <a:gd name="connsiteX2" fmla="*/ 77760 w 112079"/>
                    <a:gd name="connsiteY2" fmla="*/ 129732 h 129731"/>
                    <a:gd name="connsiteX3" fmla="*/ 112080 w 112079"/>
                    <a:gd name="connsiteY3" fmla="*/ 127759 h 129731"/>
                    <a:gd name="connsiteX4" fmla="*/ 3991 w 112079"/>
                    <a:gd name="connsiteY4" fmla="*/ 356 h 12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79" h="129731">
                      <a:moveTo>
                        <a:pt x="3991" y="356"/>
                      </a:moveTo>
                      <a:cubicBezTo>
                        <a:pt x="-7054" y="4695"/>
                        <a:pt x="8330" y="13767"/>
                        <a:pt x="8330" y="13767"/>
                      </a:cubicBezTo>
                      <a:cubicBezTo>
                        <a:pt x="40284" y="32305"/>
                        <a:pt x="77760" y="129732"/>
                        <a:pt x="77760" y="129732"/>
                      </a:cubicBezTo>
                      <a:cubicBezTo>
                        <a:pt x="85255" y="126182"/>
                        <a:pt x="112080" y="127759"/>
                        <a:pt x="112080" y="127759"/>
                      </a:cubicBezTo>
                      <a:cubicBezTo>
                        <a:pt x="105768" y="30925"/>
                        <a:pt x="15234" y="-3983"/>
                        <a:pt x="3991" y="356"/>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custDataLst>
                    <p:tags r:id="rId94"/>
                  </p:custDataLst>
                </p:nvPr>
              </p:nvSpPr>
              <p:spPr>
                <a:xfrm>
                  <a:off x="6071733" y="2270816"/>
                  <a:ext cx="252863" cy="363869"/>
                </a:xfrm>
                <a:custGeom>
                  <a:avLst/>
                  <a:gdLst>
                    <a:gd name="connsiteX0" fmla="*/ 251089 w 252863"/>
                    <a:gd name="connsiteY0" fmla="*/ 150281 h 363869"/>
                    <a:gd name="connsiteX1" fmla="*/ 209668 w 252863"/>
                    <a:gd name="connsiteY1" fmla="*/ 190711 h 363869"/>
                    <a:gd name="connsiteX2" fmla="*/ 146551 w 252863"/>
                    <a:gd name="connsiteY2" fmla="*/ 153634 h 363869"/>
                    <a:gd name="connsiteX3" fmla="*/ 194875 w 252863"/>
                    <a:gd name="connsiteY3" fmla="*/ 113598 h 363869"/>
                    <a:gd name="connsiteX4" fmla="*/ 250892 w 252863"/>
                    <a:gd name="connsiteY4" fmla="*/ 145942 h 363869"/>
                    <a:gd name="connsiteX5" fmla="*/ 250103 w 252863"/>
                    <a:gd name="connsiteY5" fmla="*/ 134109 h 363869"/>
                    <a:gd name="connsiteX6" fmla="*/ 201187 w 252863"/>
                    <a:gd name="connsiteY6" fmla="*/ 108273 h 363869"/>
                    <a:gd name="connsiteX7" fmla="*/ 236493 w 252863"/>
                    <a:gd name="connsiteY7" fmla="*/ 77507 h 363869"/>
                    <a:gd name="connsiteX8" fmla="*/ 231167 w 252863"/>
                    <a:gd name="connsiteY8" fmla="*/ 67449 h 363869"/>
                    <a:gd name="connsiteX9" fmla="*/ 194480 w 252863"/>
                    <a:gd name="connsiteY9" fmla="*/ 104132 h 363869"/>
                    <a:gd name="connsiteX10" fmla="*/ 143592 w 252863"/>
                    <a:gd name="connsiteY10" fmla="*/ 67843 h 363869"/>
                    <a:gd name="connsiteX11" fmla="*/ 179490 w 252863"/>
                    <a:gd name="connsiteY11" fmla="*/ 36486 h 363869"/>
                    <a:gd name="connsiteX12" fmla="*/ 224067 w 252863"/>
                    <a:gd name="connsiteY12" fmla="*/ 55616 h 363869"/>
                    <a:gd name="connsiteX13" fmla="*/ 217163 w 252863"/>
                    <a:gd name="connsiteY13" fmla="*/ 45163 h 363869"/>
                    <a:gd name="connsiteX14" fmla="*/ 187774 w 252863"/>
                    <a:gd name="connsiteY14" fmla="*/ 28794 h 363869"/>
                    <a:gd name="connsiteX15" fmla="*/ 194875 w 252863"/>
                    <a:gd name="connsiteY15" fmla="*/ 22088 h 363869"/>
                    <a:gd name="connsiteX16" fmla="*/ 186788 w 252863"/>
                    <a:gd name="connsiteY16" fmla="*/ 15778 h 363869"/>
                    <a:gd name="connsiteX17" fmla="*/ 181265 w 252863"/>
                    <a:gd name="connsiteY17" fmla="*/ 23864 h 363869"/>
                    <a:gd name="connsiteX18" fmla="*/ 159766 w 252863"/>
                    <a:gd name="connsiteY18" fmla="*/ 4930 h 363869"/>
                    <a:gd name="connsiteX19" fmla="*/ 145367 w 252863"/>
                    <a:gd name="connsiteY19" fmla="*/ 2761 h 363869"/>
                    <a:gd name="connsiteX20" fmla="*/ 173770 w 252863"/>
                    <a:gd name="connsiteY20" fmla="*/ 32344 h 363869"/>
                    <a:gd name="connsiteX21" fmla="*/ 138267 w 252863"/>
                    <a:gd name="connsiteY21" fmla="*/ 63504 h 363869"/>
                    <a:gd name="connsiteX22" fmla="*/ 88562 w 252863"/>
                    <a:gd name="connsiteY22" fmla="*/ 21497 h 363869"/>
                    <a:gd name="connsiteX23" fmla="*/ 116767 w 252863"/>
                    <a:gd name="connsiteY23" fmla="*/ 0 h 363869"/>
                    <a:gd name="connsiteX24" fmla="*/ 101382 w 252863"/>
                    <a:gd name="connsiteY24" fmla="*/ 3550 h 363869"/>
                    <a:gd name="connsiteX25" fmla="*/ 82842 w 252863"/>
                    <a:gd name="connsiteY25" fmla="*/ 16369 h 363869"/>
                    <a:gd name="connsiteX26" fmla="*/ 75544 w 252863"/>
                    <a:gd name="connsiteY26" fmla="*/ 9664 h 363869"/>
                    <a:gd name="connsiteX27" fmla="*/ 67260 w 252863"/>
                    <a:gd name="connsiteY27" fmla="*/ 14003 h 363869"/>
                    <a:gd name="connsiteX28" fmla="*/ 74163 w 252863"/>
                    <a:gd name="connsiteY28" fmla="*/ 22286 h 363869"/>
                    <a:gd name="connsiteX29" fmla="*/ 28403 w 252863"/>
                    <a:gd name="connsiteY29" fmla="*/ 54038 h 363869"/>
                    <a:gd name="connsiteX30" fmla="*/ 26825 w 252863"/>
                    <a:gd name="connsiteY30" fmla="*/ 52263 h 363869"/>
                    <a:gd name="connsiteX31" fmla="*/ 20513 w 252863"/>
                    <a:gd name="connsiteY31" fmla="*/ 59363 h 363869"/>
                    <a:gd name="connsiteX32" fmla="*/ 21499 w 252863"/>
                    <a:gd name="connsiteY32" fmla="*/ 60743 h 363869"/>
                    <a:gd name="connsiteX33" fmla="*/ 16766 w 252863"/>
                    <a:gd name="connsiteY33" fmla="*/ 69421 h 363869"/>
                    <a:gd name="connsiteX34" fmla="*/ 25247 w 252863"/>
                    <a:gd name="connsiteY34" fmla="*/ 65477 h 363869"/>
                    <a:gd name="connsiteX35" fmla="*/ 74163 w 252863"/>
                    <a:gd name="connsiteY35" fmla="*/ 108865 h 363869"/>
                    <a:gd name="connsiteX36" fmla="*/ 10257 w 252863"/>
                    <a:gd name="connsiteY36" fmla="*/ 149098 h 363869"/>
                    <a:gd name="connsiteX37" fmla="*/ 1972 w 252863"/>
                    <a:gd name="connsiteY37" fmla="*/ 137856 h 363869"/>
                    <a:gd name="connsiteX38" fmla="*/ 197 w 252863"/>
                    <a:gd name="connsiteY38" fmla="*/ 155014 h 363869"/>
                    <a:gd name="connsiteX39" fmla="*/ 0 w 252863"/>
                    <a:gd name="connsiteY39" fmla="*/ 164283 h 363869"/>
                    <a:gd name="connsiteX40" fmla="*/ 7101 w 252863"/>
                    <a:gd name="connsiteY40" fmla="*/ 161128 h 363869"/>
                    <a:gd name="connsiteX41" fmla="*/ 59173 w 252863"/>
                    <a:gd name="connsiteY41" fmla="*/ 203530 h 363869"/>
                    <a:gd name="connsiteX42" fmla="*/ 4142 w 252863"/>
                    <a:gd name="connsiteY42" fmla="*/ 240213 h 363869"/>
                    <a:gd name="connsiteX43" fmla="*/ 6509 w 252863"/>
                    <a:gd name="connsiteY43" fmla="*/ 249876 h 363869"/>
                    <a:gd name="connsiteX44" fmla="*/ 4339 w 252863"/>
                    <a:gd name="connsiteY44" fmla="*/ 247904 h 363869"/>
                    <a:gd name="connsiteX45" fmla="*/ 7101 w 252863"/>
                    <a:gd name="connsiteY45" fmla="*/ 262104 h 363869"/>
                    <a:gd name="connsiteX46" fmla="*/ 52269 w 252863"/>
                    <a:gd name="connsiteY46" fmla="*/ 300562 h 363869"/>
                    <a:gd name="connsiteX47" fmla="*/ 26825 w 252863"/>
                    <a:gd name="connsiteY47" fmla="*/ 316537 h 363869"/>
                    <a:gd name="connsiteX48" fmla="*/ 30967 w 252863"/>
                    <a:gd name="connsiteY48" fmla="*/ 325806 h 363869"/>
                    <a:gd name="connsiteX49" fmla="*/ 64893 w 252863"/>
                    <a:gd name="connsiteY49" fmla="*/ 309437 h 363869"/>
                    <a:gd name="connsiteX50" fmla="*/ 115189 w 252863"/>
                    <a:gd name="connsiteY50" fmla="*/ 343555 h 363869"/>
                    <a:gd name="connsiteX51" fmla="*/ 88364 w 252863"/>
                    <a:gd name="connsiteY51" fmla="*/ 361897 h 363869"/>
                    <a:gd name="connsiteX52" fmla="*/ 98818 w 252863"/>
                    <a:gd name="connsiteY52" fmla="*/ 363869 h 363869"/>
                    <a:gd name="connsiteX53" fmla="*/ 120712 w 252863"/>
                    <a:gd name="connsiteY53" fmla="*/ 347303 h 363869"/>
                    <a:gd name="connsiteX54" fmla="*/ 146156 w 252863"/>
                    <a:gd name="connsiteY54" fmla="*/ 363672 h 363869"/>
                    <a:gd name="connsiteX55" fmla="*/ 162922 w 252863"/>
                    <a:gd name="connsiteY55" fmla="*/ 360911 h 363869"/>
                    <a:gd name="connsiteX56" fmla="*/ 127221 w 252863"/>
                    <a:gd name="connsiteY56" fmla="*/ 342372 h 363869"/>
                    <a:gd name="connsiteX57" fmla="*/ 191916 w 252863"/>
                    <a:gd name="connsiteY57" fmla="*/ 291884 h 363869"/>
                    <a:gd name="connsiteX58" fmla="*/ 224264 w 252863"/>
                    <a:gd name="connsiteY58" fmla="*/ 308845 h 363869"/>
                    <a:gd name="connsiteX59" fmla="*/ 228603 w 252863"/>
                    <a:gd name="connsiteY59" fmla="*/ 301745 h 363869"/>
                    <a:gd name="connsiteX60" fmla="*/ 200200 w 252863"/>
                    <a:gd name="connsiteY60" fmla="*/ 285179 h 363869"/>
                    <a:gd name="connsiteX61" fmla="*/ 246355 w 252863"/>
                    <a:gd name="connsiteY61" fmla="*/ 243960 h 363869"/>
                    <a:gd name="connsiteX62" fmla="*/ 247341 w 252863"/>
                    <a:gd name="connsiteY62" fmla="*/ 233902 h 363869"/>
                    <a:gd name="connsiteX63" fmla="*/ 192508 w 252863"/>
                    <a:gd name="connsiteY63" fmla="*/ 280445 h 363869"/>
                    <a:gd name="connsiteX64" fmla="*/ 147537 w 252863"/>
                    <a:gd name="connsiteY64" fmla="*/ 252835 h 363869"/>
                    <a:gd name="connsiteX65" fmla="*/ 212232 w 252863"/>
                    <a:gd name="connsiteY65" fmla="*/ 200769 h 363869"/>
                    <a:gd name="connsiteX66" fmla="*/ 250300 w 252863"/>
                    <a:gd name="connsiteY66" fmla="*/ 219307 h 363869"/>
                    <a:gd name="connsiteX67" fmla="*/ 250103 w 252863"/>
                    <a:gd name="connsiteY67" fmla="*/ 207080 h 363869"/>
                    <a:gd name="connsiteX68" fmla="*/ 219136 w 252863"/>
                    <a:gd name="connsiteY68" fmla="*/ 195050 h 363869"/>
                    <a:gd name="connsiteX69" fmla="*/ 252864 w 252863"/>
                    <a:gd name="connsiteY69" fmla="*/ 165664 h 363869"/>
                    <a:gd name="connsiteX70" fmla="*/ 251089 w 252863"/>
                    <a:gd name="connsiteY70" fmla="*/ 150281 h 363869"/>
                    <a:gd name="connsiteX71" fmla="*/ 187971 w 252863"/>
                    <a:gd name="connsiteY71" fmla="*/ 109259 h 363869"/>
                    <a:gd name="connsiteX72" fmla="*/ 138069 w 252863"/>
                    <a:gd name="connsiteY72" fmla="*/ 147717 h 363869"/>
                    <a:gd name="connsiteX73" fmla="*/ 89350 w 252863"/>
                    <a:gd name="connsiteY73" fmla="*/ 110245 h 363869"/>
                    <a:gd name="connsiteX74" fmla="*/ 135308 w 252863"/>
                    <a:gd name="connsiteY74" fmla="*/ 74352 h 363869"/>
                    <a:gd name="connsiteX75" fmla="*/ 187971 w 252863"/>
                    <a:gd name="connsiteY75" fmla="*/ 109259 h 363869"/>
                    <a:gd name="connsiteX76" fmla="*/ 34123 w 252863"/>
                    <a:gd name="connsiteY76" fmla="*/ 59955 h 363869"/>
                    <a:gd name="connsiteX77" fmla="*/ 79488 w 252863"/>
                    <a:gd name="connsiteY77" fmla="*/ 28202 h 363869"/>
                    <a:gd name="connsiteX78" fmla="*/ 129391 w 252863"/>
                    <a:gd name="connsiteY78" fmla="*/ 70210 h 363869"/>
                    <a:gd name="connsiteX79" fmla="*/ 81658 w 252863"/>
                    <a:gd name="connsiteY79" fmla="*/ 103737 h 363869"/>
                    <a:gd name="connsiteX80" fmla="*/ 34123 w 252863"/>
                    <a:gd name="connsiteY80" fmla="*/ 59955 h 363869"/>
                    <a:gd name="connsiteX81" fmla="*/ 16568 w 252863"/>
                    <a:gd name="connsiteY81" fmla="*/ 156395 h 363869"/>
                    <a:gd name="connsiteX82" fmla="*/ 82250 w 252863"/>
                    <a:gd name="connsiteY82" fmla="*/ 115570 h 363869"/>
                    <a:gd name="connsiteX83" fmla="*/ 100791 w 252863"/>
                    <a:gd name="connsiteY83" fmla="*/ 130165 h 363869"/>
                    <a:gd name="connsiteX84" fmla="*/ 130771 w 252863"/>
                    <a:gd name="connsiteY84" fmla="*/ 153239 h 363869"/>
                    <a:gd name="connsiteX85" fmla="*/ 66470 w 252863"/>
                    <a:gd name="connsiteY85" fmla="*/ 198402 h 363869"/>
                    <a:gd name="connsiteX86" fmla="*/ 16568 w 252863"/>
                    <a:gd name="connsiteY86" fmla="*/ 156395 h 363869"/>
                    <a:gd name="connsiteX87" fmla="*/ 60948 w 252863"/>
                    <a:gd name="connsiteY87" fmla="*/ 294645 h 363869"/>
                    <a:gd name="connsiteX88" fmla="*/ 7692 w 252863"/>
                    <a:gd name="connsiteY88" fmla="*/ 251257 h 363869"/>
                    <a:gd name="connsiteX89" fmla="*/ 69824 w 252863"/>
                    <a:gd name="connsiteY89" fmla="*/ 211813 h 363869"/>
                    <a:gd name="connsiteX90" fmla="*/ 126038 w 252863"/>
                    <a:gd name="connsiteY90" fmla="*/ 251651 h 363869"/>
                    <a:gd name="connsiteX91" fmla="*/ 60948 w 252863"/>
                    <a:gd name="connsiteY91" fmla="*/ 294645 h 363869"/>
                    <a:gd name="connsiteX92" fmla="*/ 183829 w 252863"/>
                    <a:gd name="connsiteY92" fmla="*/ 287151 h 363869"/>
                    <a:gd name="connsiteX93" fmla="*/ 121304 w 252863"/>
                    <a:gd name="connsiteY93" fmla="*/ 338428 h 363869"/>
                    <a:gd name="connsiteX94" fmla="*/ 73374 w 252863"/>
                    <a:gd name="connsiteY94" fmla="*/ 304112 h 363869"/>
                    <a:gd name="connsiteX95" fmla="*/ 138267 w 252863"/>
                    <a:gd name="connsiteY95" fmla="*/ 259343 h 363869"/>
                    <a:gd name="connsiteX96" fmla="*/ 183829 w 252863"/>
                    <a:gd name="connsiteY96" fmla="*/ 287151 h 363869"/>
                    <a:gd name="connsiteX97" fmla="*/ 135308 w 252863"/>
                    <a:gd name="connsiteY97" fmla="*/ 245340 h 363869"/>
                    <a:gd name="connsiteX98" fmla="*/ 77516 w 252863"/>
                    <a:gd name="connsiteY98" fmla="*/ 206488 h 363869"/>
                    <a:gd name="connsiteX99" fmla="*/ 139647 w 252863"/>
                    <a:gd name="connsiteY99" fmla="*/ 159156 h 363869"/>
                    <a:gd name="connsiteX100" fmla="*/ 202962 w 252863"/>
                    <a:gd name="connsiteY100" fmla="*/ 196036 h 363869"/>
                    <a:gd name="connsiteX101" fmla="*/ 135308 w 252863"/>
                    <a:gd name="connsiteY101" fmla="*/ 245340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863" h="363869">
                      <a:moveTo>
                        <a:pt x="251089" y="150281"/>
                      </a:moveTo>
                      <a:cubicBezTo>
                        <a:pt x="244383" y="160734"/>
                        <a:pt x="229195" y="174933"/>
                        <a:pt x="209668" y="190711"/>
                      </a:cubicBezTo>
                      <a:cubicBezTo>
                        <a:pt x="187774" y="180061"/>
                        <a:pt x="166472" y="167242"/>
                        <a:pt x="146551" y="153634"/>
                      </a:cubicBezTo>
                      <a:cubicBezTo>
                        <a:pt x="164500" y="139237"/>
                        <a:pt x="181068" y="125431"/>
                        <a:pt x="194875" y="113598"/>
                      </a:cubicBezTo>
                      <a:cubicBezTo>
                        <a:pt x="226434" y="132926"/>
                        <a:pt x="250892" y="145942"/>
                        <a:pt x="250892" y="145942"/>
                      </a:cubicBezTo>
                      <a:lnTo>
                        <a:pt x="250103" y="134109"/>
                      </a:lnTo>
                      <a:cubicBezTo>
                        <a:pt x="233929" y="127403"/>
                        <a:pt x="217360" y="118331"/>
                        <a:pt x="201187" y="108273"/>
                      </a:cubicBezTo>
                      <a:cubicBezTo>
                        <a:pt x="222686" y="89932"/>
                        <a:pt x="236493" y="77507"/>
                        <a:pt x="236493" y="77507"/>
                      </a:cubicBezTo>
                      <a:lnTo>
                        <a:pt x="231167" y="67449"/>
                      </a:lnTo>
                      <a:cubicBezTo>
                        <a:pt x="225053" y="76718"/>
                        <a:pt x="211640" y="89537"/>
                        <a:pt x="194480" y="104132"/>
                      </a:cubicBezTo>
                      <a:cubicBezTo>
                        <a:pt x="176531" y="92693"/>
                        <a:pt x="159174" y="80071"/>
                        <a:pt x="143592" y="67843"/>
                      </a:cubicBezTo>
                      <a:cubicBezTo>
                        <a:pt x="158188" y="55616"/>
                        <a:pt x="170417" y="44572"/>
                        <a:pt x="179490" y="36486"/>
                      </a:cubicBezTo>
                      <a:cubicBezTo>
                        <a:pt x="202567" y="51671"/>
                        <a:pt x="224067" y="55616"/>
                        <a:pt x="224067" y="55616"/>
                      </a:cubicBezTo>
                      <a:lnTo>
                        <a:pt x="217163" y="45163"/>
                      </a:lnTo>
                      <a:cubicBezTo>
                        <a:pt x="210260" y="43980"/>
                        <a:pt x="198622" y="36683"/>
                        <a:pt x="187774" y="28794"/>
                      </a:cubicBezTo>
                      <a:cubicBezTo>
                        <a:pt x="192311" y="24455"/>
                        <a:pt x="194875" y="22088"/>
                        <a:pt x="194875" y="22088"/>
                      </a:cubicBezTo>
                      <a:lnTo>
                        <a:pt x="186788" y="15778"/>
                      </a:lnTo>
                      <a:cubicBezTo>
                        <a:pt x="185407" y="18341"/>
                        <a:pt x="183632" y="21102"/>
                        <a:pt x="181265" y="23864"/>
                      </a:cubicBezTo>
                      <a:cubicBezTo>
                        <a:pt x="169233" y="14594"/>
                        <a:pt x="159569" y="5917"/>
                        <a:pt x="159766" y="4930"/>
                      </a:cubicBezTo>
                      <a:lnTo>
                        <a:pt x="145367" y="2761"/>
                      </a:lnTo>
                      <a:cubicBezTo>
                        <a:pt x="153651" y="15383"/>
                        <a:pt x="163711" y="25047"/>
                        <a:pt x="173770" y="32344"/>
                      </a:cubicBezTo>
                      <a:cubicBezTo>
                        <a:pt x="164697" y="41810"/>
                        <a:pt x="152271" y="52460"/>
                        <a:pt x="138267" y="63504"/>
                      </a:cubicBezTo>
                      <a:cubicBezTo>
                        <a:pt x="117359" y="46938"/>
                        <a:pt x="99804" y="31555"/>
                        <a:pt x="88562" y="21497"/>
                      </a:cubicBezTo>
                      <a:cubicBezTo>
                        <a:pt x="104538" y="9467"/>
                        <a:pt x="116767" y="0"/>
                        <a:pt x="116767" y="0"/>
                      </a:cubicBezTo>
                      <a:lnTo>
                        <a:pt x="101382" y="3550"/>
                      </a:lnTo>
                      <a:lnTo>
                        <a:pt x="82842" y="16369"/>
                      </a:lnTo>
                      <a:cubicBezTo>
                        <a:pt x="78305" y="12030"/>
                        <a:pt x="75544" y="9664"/>
                        <a:pt x="75544" y="9664"/>
                      </a:cubicBezTo>
                      <a:lnTo>
                        <a:pt x="67260" y="14003"/>
                      </a:lnTo>
                      <a:cubicBezTo>
                        <a:pt x="69232" y="16764"/>
                        <a:pt x="71599" y="19525"/>
                        <a:pt x="74163" y="22286"/>
                      </a:cubicBezTo>
                      <a:lnTo>
                        <a:pt x="28403" y="54038"/>
                      </a:lnTo>
                      <a:cubicBezTo>
                        <a:pt x="27417" y="52855"/>
                        <a:pt x="26825" y="52263"/>
                        <a:pt x="26825" y="52263"/>
                      </a:cubicBezTo>
                      <a:lnTo>
                        <a:pt x="20513" y="59363"/>
                      </a:lnTo>
                      <a:cubicBezTo>
                        <a:pt x="20710" y="59757"/>
                        <a:pt x="21105" y="60349"/>
                        <a:pt x="21499" y="60743"/>
                      </a:cubicBezTo>
                      <a:lnTo>
                        <a:pt x="16766" y="69421"/>
                      </a:lnTo>
                      <a:cubicBezTo>
                        <a:pt x="18935" y="68829"/>
                        <a:pt x="21697" y="67449"/>
                        <a:pt x="25247" y="65477"/>
                      </a:cubicBezTo>
                      <a:cubicBezTo>
                        <a:pt x="35306" y="76718"/>
                        <a:pt x="56608" y="94665"/>
                        <a:pt x="74163" y="108865"/>
                      </a:cubicBezTo>
                      <a:cubicBezTo>
                        <a:pt x="47535" y="126417"/>
                        <a:pt x="23275" y="141406"/>
                        <a:pt x="10257" y="149098"/>
                      </a:cubicBezTo>
                      <a:cubicBezTo>
                        <a:pt x="6903" y="145153"/>
                        <a:pt x="4142" y="141406"/>
                        <a:pt x="1972" y="137856"/>
                      </a:cubicBezTo>
                      <a:lnTo>
                        <a:pt x="197" y="155014"/>
                      </a:lnTo>
                      <a:lnTo>
                        <a:pt x="0" y="164283"/>
                      </a:lnTo>
                      <a:cubicBezTo>
                        <a:pt x="2367" y="163297"/>
                        <a:pt x="4734" y="162114"/>
                        <a:pt x="7101" y="161128"/>
                      </a:cubicBezTo>
                      <a:cubicBezTo>
                        <a:pt x="16371" y="169214"/>
                        <a:pt x="34517" y="184597"/>
                        <a:pt x="59173" y="203530"/>
                      </a:cubicBezTo>
                      <a:cubicBezTo>
                        <a:pt x="27417" y="225224"/>
                        <a:pt x="4142" y="240213"/>
                        <a:pt x="4142" y="240213"/>
                      </a:cubicBezTo>
                      <a:lnTo>
                        <a:pt x="6509" y="249876"/>
                      </a:lnTo>
                      <a:cubicBezTo>
                        <a:pt x="5128" y="248693"/>
                        <a:pt x="4339" y="247904"/>
                        <a:pt x="4339" y="247904"/>
                      </a:cubicBezTo>
                      <a:cubicBezTo>
                        <a:pt x="4339" y="247904"/>
                        <a:pt x="6509" y="260526"/>
                        <a:pt x="7101" y="262104"/>
                      </a:cubicBezTo>
                      <a:cubicBezTo>
                        <a:pt x="9862" y="268612"/>
                        <a:pt x="29192" y="283798"/>
                        <a:pt x="52269" y="300562"/>
                      </a:cubicBezTo>
                      <a:cubicBezTo>
                        <a:pt x="36687" y="310423"/>
                        <a:pt x="26825" y="316537"/>
                        <a:pt x="26825" y="316537"/>
                      </a:cubicBezTo>
                      <a:lnTo>
                        <a:pt x="30967" y="325806"/>
                      </a:lnTo>
                      <a:cubicBezTo>
                        <a:pt x="41026" y="322256"/>
                        <a:pt x="52466" y="316537"/>
                        <a:pt x="64893" y="309437"/>
                      </a:cubicBezTo>
                      <a:cubicBezTo>
                        <a:pt x="82250" y="321467"/>
                        <a:pt x="100396" y="333694"/>
                        <a:pt x="115189" y="343555"/>
                      </a:cubicBezTo>
                      <a:cubicBezTo>
                        <a:pt x="101382" y="354205"/>
                        <a:pt x="91323" y="361305"/>
                        <a:pt x="88364" y="361897"/>
                      </a:cubicBezTo>
                      <a:lnTo>
                        <a:pt x="98818" y="363869"/>
                      </a:lnTo>
                      <a:cubicBezTo>
                        <a:pt x="98818" y="363869"/>
                        <a:pt x="107497" y="357361"/>
                        <a:pt x="120712" y="347303"/>
                      </a:cubicBezTo>
                      <a:cubicBezTo>
                        <a:pt x="135702" y="357164"/>
                        <a:pt x="146156" y="363672"/>
                        <a:pt x="146156" y="363672"/>
                      </a:cubicBezTo>
                      <a:lnTo>
                        <a:pt x="162922" y="360911"/>
                      </a:lnTo>
                      <a:cubicBezTo>
                        <a:pt x="153257" y="357558"/>
                        <a:pt x="140831" y="350853"/>
                        <a:pt x="127221" y="342372"/>
                      </a:cubicBezTo>
                      <a:cubicBezTo>
                        <a:pt x="145564" y="328370"/>
                        <a:pt x="169825" y="309634"/>
                        <a:pt x="191916" y="291884"/>
                      </a:cubicBezTo>
                      <a:cubicBezTo>
                        <a:pt x="202567" y="297801"/>
                        <a:pt x="213218" y="303520"/>
                        <a:pt x="224264" y="308845"/>
                      </a:cubicBezTo>
                      <a:lnTo>
                        <a:pt x="228603" y="301745"/>
                      </a:lnTo>
                      <a:cubicBezTo>
                        <a:pt x="228603" y="301745"/>
                        <a:pt x="217558" y="295434"/>
                        <a:pt x="200200" y="285179"/>
                      </a:cubicBezTo>
                      <a:cubicBezTo>
                        <a:pt x="221502" y="267823"/>
                        <a:pt x="239649" y="252243"/>
                        <a:pt x="246355" y="243960"/>
                      </a:cubicBezTo>
                      <a:lnTo>
                        <a:pt x="247341" y="233902"/>
                      </a:lnTo>
                      <a:cubicBezTo>
                        <a:pt x="247341" y="233902"/>
                        <a:pt x="222489" y="255201"/>
                        <a:pt x="192508" y="280445"/>
                      </a:cubicBezTo>
                      <a:cubicBezTo>
                        <a:pt x="179490" y="272754"/>
                        <a:pt x="164105" y="263287"/>
                        <a:pt x="147537" y="252835"/>
                      </a:cubicBezTo>
                      <a:cubicBezTo>
                        <a:pt x="171403" y="234493"/>
                        <a:pt x="194086" y="215955"/>
                        <a:pt x="212232" y="200769"/>
                      </a:cubicBezTo>
                      <a:cubicBezTo>
                        <a:pt x="234520" y="212208"/>
                        <a:pt x="250300" y="219307"/>
                        <a:pt x="250300" y="219307"/>
                      </a:cubicBezTo>
                      <a:lnTo>
                        <a:pt x="250103" y="207080"/>
                      </a:lnTo>
                      <a:cubicBezTo>
                        <a:pt x="239846" y="203727"/>
                        <a:pt x="229392" y="199586"/>
                        <a:pt x="219136" y="195050"/>
                      </a:cubicBezTo>
                      <a:cubicBezTo>
                        <a:pt x="239649" y="177497"/>
                        <a:pt x="252864" y="165664"/>
                        <a:pt x="252864" y="165664"/>
                      </a:cubicBezTo>
                      <a:lnTo>
                        <a:pt x="251089" y="150281"/>
                      </a:lnTo>
                      <a:close/>
                      <a:moveTo>
                        <a:pt x="187971" y="109259"/>
                      </a:moveTo>
                      <a:cubicBezTo>
                        <a:pt x="173178" y="121487"/>
                        <a:pt x="155821" y="134701"/>
                        <a:pt x="138069" y="147717"/>
                      </a:cubicBezTo>
                      <a:cubicBezTo>
                        <a:pt x="120317" y="135292"/>
                        <a:pt x="103946" y="122276"/>
                        <a:pt x="89350" y="110245"/>
                      </a:cubicBezTo>
                      <a:cubicBezTo>
                        <a:pt x="105722" y="98215"/>
                        <a:pt x="121304" y="85987"/>
                        <a:pt x="135308" y="74352"/>
                      </a:cubicBezTo>
                      <a:cubicBezTo>
                        <a:pt x="152862" y="86974"/>
                        <a:pt x="171206" y="98807"/>
                        <a:pt x="187971" y="109259"/>
                      </a:cubicBezTo>
                      <a:close/>
                      <a:moveTo>
                        <a:pt x="34123" y="59955"/>
                      </a:moveTo>
                      <a:cubicBezTo>
                        <a:pt x="47141" y="51671"/>
                        <a:pt x="64301" y="39444"/>
                        <a:pt x="79488" y="28202"/>
                      </a:cubicBezTo>
                      <a:cubicBezTo>
                        <a:pt x="92901" y="42008"/>
                        <a:pt x="110455" y="56405"/>
                        <a:pt x="129391" y="70210"/>
                      </a:cubicBezTo>
                      <a:cubicBezTo>
                        <a:pt x="114203" y="81649"/>
                        <a:pt x="97832" y="93087"/>
                        <a:pt x="81658" y="103737"/>
                      </a:cubicBezTo>
                      <a:cubicBezTo>
                        <a:pt x="59764" y="85199"/>
                        <a:pt x="43196" y="69027"/>
                        <a:pt x="34123" y="59955"/>
                      </a:cubicBezTo>
                      <a:close/>
                      <a:moveTo>
                        <a:pt x="16568" y="156395"/>
                      </a:moveTo>
                      <a:cubicBezTo>
                        <a:pt x="38265" y="145350"/>
                        <a:pt x="60750" y="130953"/>
                        <a:pt x="82250" y="115570"/>
                      </a:cubicBezTo>
                      <a:cubicBezTo>
                        <a:pt x="93098" y="124248"/>
                        <a:pt x="100791" y="130165"/>
                        <a:pt x="100791" y="130165"/>
                      </a:cubicBezTo>
                      <a:cubicBezTo>
                        <a:pt x="109666" y="138053"/>
                        <a:pt x="119923" y="145745"/>
                        <a:pt x="130771" y="153239"/>
                      </a:cubicBezTo>
                      <a:cubicBezTo>
                        <a:pt x="108877" y="169214"/>
                        <a:pt x="86392" y="184991"/>
                        <a:pt x="66470" y="198402"/>
                      </a:cubicBezTo>
                      <a:cubicBezTo>
                        <a:pt x="46549" y="183611"/>
                        <a:pt x="28995" y="169214"/>
                        <a:pt x="16568" y="156395"/>
                      </a:cubicBezTo>
                      <a:close/>
                      <a:moveTo>
                        <a:pt x="60948" y="294645"/>
                      </a:moveTo>
                      <a:cubicBezTo>
                        <a:pt x="36687" y="275712"/>
                        <a:pt x="15977" y="258160"/>
                        <a:pt x="7692" y="251257"/>
                      </a:cubicBezTo>
                      <a:cubicBezTo>
                        <a:pt x="26628" y="241002"/>
                        <a:pt x="47930" y="227196"/>
                        <a:pt x="69824" y="211813"/>
                      </a:cubicBezTo>
                      <a:cubicBezTo>
                        <a:pt x="86392" y="224238"/>
                        <a:pt x="105327" y="237846"/>
                        <a:pt x="126038" y="251651"/>
                      </a:cubicBezTo>
                      <a:cubicBezTo>
                        <a:pt x="102171" y="268021"/>
                        <a:pt x="78897" y="283009"/>
                        <a:pt x="60948" y="294645"/>
                      </a:cubicBezTo>
                      <a:close/>
                      <a:moveTo>
                        <a:pt x="183829" y="287151"/>
                      </a:moveTo>
                      <a:cubicBezTo>
                        <a:pt x="162527" y="305098"/>
                        <a:pt x="139450" y="324031"/>
                        <a:pt x="121304" y="338428"/>
                      </a:cubicBezTo>
                      <a:cubicBezTo>
                        <a:pt x="105722" y="328370"/>
                        <a:pt x="89153" y="316142"/>
                        <a:pt x="73374" y="304112"/>
                      </a:cubicBezTo>
                      <a:cubicBezTo>
                        <a:pt x="93887" y="291687"/>
                        <a:pt x="116373" y="275909"/>
                        <a:pt x="138267" y="259343"/>
                      </a:cubicBezTo>
                      <a:cubicBezTo>
                        <a:pt x="152665" y="268810"/>
                        <a:pt x="168050" y="278079"/>
                        <a:pt x="183829" y="287151"/>
                      </a:cubicBezTo>
                      <a:close/>
                      <a:moveTo>
                        <a:pt x="135308" y="245340"/>
                      </a:moveTo>
                      <a:cubicBezTo>
                        <a:pt x="116175" y="233113"/>
                        <a:pt x="96057" y="219702"/>
                        <a:pt x="77516" y="206488"/>
                      </a:cubicBezTo>
                      <a:cubicBezTo>
                        <a:pt x="98621" y="191302"/>
                        <a:pt x="119726" y="175130"/>
                        <a:pt x="139647" y="159156"/>
                      </a:cubicBezTo>
                      <a:cubicBezTo>
                        <a:pt x="160949" y="173158"/>
                        <a:pt x="183632" y="185978"/>
                        <a:pt x="202962" y="196036"/>
                      </a:cubicBezTo>
                      <a:cubicBezTo>
                        <a:pt x="182646" y="212010"/>
                        <a:pt x="158780" y="229168"/>
                        <a:pt x="135308" y="24534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custDataLst>
                    <p:tags r:id="rId95"/>
                  </p:custDataLst>
                </p:nvPr>
              </p:nvSpPr>
              <p:spPr>
                <a:xfrm>
                  <a:off x="6190232" y="2144907"/>
                  <a:ext cx="129758" cy="128866"/>
                </a:xfrm>
                <a:custGeom>
                  <a:avLst/>
                  <a:gdLst>
                    <a:gd name="connsiteX0" fmla="*/ 101426 w 129758"/>
                    <a:gd name="connsiteY0" fmla="*/ 5013 h 128866"/>
                    <a:gd name="connsiteX1" fmla="*/ 438 w 129758"/>
                    <a:gd name="connsiteY1" fmla="*/ 124528 h 128866"/>
                    <a:gd name="connsiteX2" fmla="*/ 37519 w 129758"/>
                    <a:gd name="connsiteY2" fmla="*/ 128867 h 128866"/>
                    <a:gd name="connsiteX3" fmla="*/ 121347 w 129758"/>
                    <a:gd name="connsiteY3" fmla="*/ 12113 h 128866"/>
                    <a:gd name="connsiteX4" fmla="*/ 101426 w 129758"/>
                    <a:gd name="connsiteY4" fmla="*/ 5013 h 12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8" h="128866">
                      <a:moveTo>
                        <a:pt x="101426" y="5013"/>
                      </a:moveTo>
                      <a:cubicBezTo>
                        <a:pt x="88802" y="14874"/>
                        <a:pt x="-7255" y="65559"/>
                        <a:pt x="438" y="124528"/>
                      </a:cubicBezTo>
                      <a:lnTo>
                        <a:pt x="37519" y="128867"/>
                      </a:lnTo>
                      <a:cubicBezTo>
                        <a:pt x="37717" y="127486"/>
                        <a:pt x="98072" y="22960"/>
                        <a:pt x="121347" y="12113"/>
                      </a:cubicBezTo>
                      <a:cubicBezTo>
                        <a:pt x="144424" y="1069"/>
                        <a:pt x="114049" y="-4848"/>
                        <a:pt x="101426" y="5013"/>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custDataLst>
                    <p:tags r:id="rId96"/>
                  </p:custDataLst>
                </p:nvPr>
              </p:nvSpPr>
              <p:spPr>
                <a:xfrm>
                  <a:off x="6204279" y="2220856"/>
                  <a:ext cx="108888" cy="61141"/>
                </a:xfrm>
                <a:custGeom>
                  <a:avLst/>
                  <a:gdLst>
                    <a:gd name="connsiteX0" fmla="*/ 0 w 108888"/>
                    <a:gd name="connsiteY0" fmla="*/ 50946 h 61141"/>
                    <a:gd name="connsiteX1" fmla="*/ 43985 w 108888"/>
                    <a:gd name="connsiteY1" fmla="*/ 61004 h 61141"/>
                    <a:gd name="connsiteX2" fmla="*/ 103157 w 108888"/>
                    <a:gd name="connsiteY2" fmla="*/ 7558 h 61141"/>
                    <a:gd name="connsiteX3" fmla="*/ 107694 w 108888"/>
                    <a:gd name="connsiteY3" fmla="*/ 1641 h 61141"/>
                    <a:gd name="connsiteX4" fmla="*/ 0 w 108888"/>
                    <a:gd name="connsiteY4" fmla="*/ 50946 h 6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8" h="61141">
                      <a:moveTo>
                        <a:pt x="0" y="50946"/>
                      </a:moveTo>
                      <a:cubicBezTo>
                        <a:pt x="0" y="50946"/>
                        <a:pt x="27811" y="52129"/>
                        <a:pt x="43985" y="61004"/>
                      </a:cubicBezTo>
                      <a:cubicBezTo>
                        <a:pt x="49310" y="63962"/>
                        <a:pt x="72585" y="18405"/>
                        <a:pt x="103157" y="7558"/>
                      </a:cubicBezTo>
                      <a:cubicBezTo>
                        <a:pt x="103157" y="7558"/>
                        <a:pt x="112033" y="5191"/>
                        <a:pt x="107694" y="1641"/>
                      </a:cubicBezTo>
                      <a:cubicBezTo>
                        <a:pt x="103552" y="-2303"/>
                        <a:pt x="40829" y="-3487"/>
                        <a:pt x="0" y="509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custDataLst>
                    <p:tags r:id="rId97"/>
                  </p:custDataLst>
                </p:nvPr>
              </p:nvSpPr>
              <p:spPr>
                <a:xfrm>
                  <a:off x="6056297" y="2171789"/>
                  <a:ext cx="141078" cy="105140"/>
                </a:xfrm>
                <a:custGeom>
                  <a:avLst/>
                  <a:gdLst>
                    <a:gd name="connsiteX0" fmla="*/ 9124 w 141078"/>
                    <a:gd name="connsiteY0" fmla="*/ 615 h 105140"/>
                    <a:gd name="connsiteX1" fmla="*/ 3207 w 141078"/>
                    <a:gd name="connsiteY1" fmla="*/ 6334 h 105140"/>
                    <a:gd name="connsiteX2" fmla="*/ 101433 w 141078"/>
                    <a:gd name="connsiteY2" fmla="*/ 105141 h 105140"/>
                    <a:gd name="connsiteX3" fmla="*/ 141079 w 141078"/>
                    <a:gd name="connsiteY3" fmla="*/ 98238 h 105140"/>
                    <a:gd name="connsiteX4" fmla="*/ 9124 w 141078"/>
                    <a:gd name="connsiteY4" fmla="*/ 615 h 1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78" h="105140">
                      <a:moveTo>
                        <a:pt x="9124" y="615"/>
                      </a:moveTo>
                      <a:cubicBezTo>
                        <a:pt x="-7050" y="-2343"/>
                        <a:pt x="3207" y="6334"/>
                        <a:pt x="3207" y="6334"/>
                      </a:cubicBezTo>
                      <a:cubicBezTo>
                        <a:pt x="24114" y="10673"/>
                        <a:pt x="101433" y="105141"/>
                        <a:pt x="101433" y="105141"/>
                      </a:cubicBezTo>
                      <a:lnTo>
                        <a:pt x="141079" y="98238"/>
                      </a:lnTo>
                      <a:cubicBezTo>
                        <a:pt x="120960" y="34537"/>
                        <a:pt x="25298" y="3573"/>
                        <a:pt x="9124" y="61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custDataLst>
                    <p:tags r:id="rId98"/>
                  </p:custDataLst>
                </p:nvPr>
              </p:nvSpPr>
              <p:spPr>
                <a:xfrm>
                  <a:off x="6082778" y="2221173"/>
                  <a:ext cx="105524" cy="63447"/>
                </a:xfrm>
                <a:custGeom>
                  <a:avLst/>
                  <a:gdLst>
                    <a:gd name="connsiteX0" fmla="*/ 0 w 105524"/>
                    <a:gd name="connsiteY0" fmla="*/ 3099 h 63447"/>
                    <a:gd name="connsiteX1" fmla="*/ 56214 w 105524"/>
                    <a:gd name="connsiteY1" fmla="*/ 63448 h 63447"/>
                    <a:gd name="connsiteX2" fmla="*/ 105524 w 105524"/>
                    <a:gd name="connsiteY2" fmla="*/ 49643 h 63447"/>
                    <a:gd name="connsiteX3" fmla="*/ 0 w 105524"/>
                    <a:gd name="connsiteY3" fmla="*/ 3099 h 63447"/>
                  </a:gdLst>
                  <a:ahLst/>
                  <a:cxnLst>
                    <a:cxn ang="0">
                      <a:pos x="connsiteX0" y="connsiteY0"/>
                    </a:cxn>
                    <a:cxn ang="0">
                      <a:pos x="connsiteX1" y="connsiteY1"/>
                    </a:cxn>
                    <a:cxn ang="0">
                      <a:pos x="connsiteX2" y="connsiteY2"/>
                    </a:cxn>
                    <a:cxn ang="0">
                      <a:pos x="connsiteX3" y="connsiteY3"/>
                    </a:cxn>
                  </a:cxnLst>
                  <a:rect l="l" t="t" r="r" b="b"/>
                  <a:pathLst>
                    <a:path w="105524" h="63447">
                      <a:moveTo>
                        <a:pt x="0" y="3099"/>
                      </a:moveTo>
                      <a:cubicBezTo>
                        <a:pt x="0" y="3099"/>
                        <a:pt x="55819" y="49840"/>
                        <a:pt x="56214" y="63448"/>
                      </a:cubicBezTo>
                      <a:cubicBezTo>
                        <a:pt x="56214" y="63448"/>
                        <a:pt x="100988" y="47670"/>
                        <a:pt x="105524" y="49643"/>
                      </a:cubicBezTo>
                      <a:cubicBezTo>
                        <a:pt x="105524" y="49643"/>
                        <a:pt x="42210" y="-14651"/>
                        <a:pt x="0" y="3099"/>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2" name="图形 3"/>
            <p:cNvGrpSpPr/>
            <p:nvPr/>
          </p:nvGrpSpPr>
          <p:grpSpPr>
            <a:xfrm>
              <a:off x="6021633" y="2796602"/>
              <a:ext cx="1195285" cy="1876341"/>
              <a:chOff x="6021633" y="2796602"/>
              <a:chExt cx="1195285" cy="1876341"/>
            </a:xfrm>
            <a:solidFill>
              <a:srgbClr val="3D5891"/>
            </a:solidFill>
          </p:grpSpPr>
          <p:grpSp>
            <p:nvGrpSpPr>
              <p:cNvPr id="193" name="图形 3"/>
              <p:cNvGrpSpPr/>
              <p:nvPr/>
            </p:nvGrpSpPr>
            <p:grpSpPr>
              <a:xfrm>
                <a:off x="6038990" y="2802124"/>
                <a:ext cx="321898" cy="108075"/>
                <a:chOff x="6038990" y="2802124"/>
                <a:chExt cx="321898" cy="108075"/>
              </a:xfrm>
              <a:solidFill>
                <a:srgbClr val="3D5891"/>
              </a:solidFill>
            </p:grpSpPr>
            <p:sp>
              <p:nvSpPr>
                <p:cNvPr id="194" name="任意多边形: 形状 193"/>
                <p:cNvSpPr/>
                <p:nvPr>
                  <p:custDataLst>
                    <p:tags r:id="rId99"/>
                  </p:custDataLst>
                </p:nvPr>
              </p:nvSpPr>
              <p:spPr>
                <a:xfrm>
                  <a:off x="6038990" y="2802124"/>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5 h 108075"/>
                    <a:gd name="connsiteX5" fmla="*/ 58384 w 62722"/>
                    <a:gd name="connsiteY5" fmla="*/ 16566 h 108075"/>
                    <a:gd name="connsiteX6" fmla="*/ 35898 w 62722"/>
                    <a:gd name="connsiteY6" fmla="*/ 7889 h 108075"/>
                    <a:gd name="connsiteX7" fmla="*/ 35898 w 62722"/>
                    <a:gd name="connsiteY7" fmla="*/ 2958 h 108075"/>
                    <a:gd name="connsiteX8" fmla="*/ 32939 w 62722"/>
                    <a:gd name="connsiteY8" fmla="*/ 0 h 108075"/>
                    <a:gd name="connsiteX9" fmla="*/ 29981 w 62722"/>
                    <a:gd name="connsiteY9" fmla="*/ 2958 h 108075"/>
                    <a:gd name="connsiteX10" fmla="*/ 29981 w 62722"/>
                    <a:gd name="connsiteY10" fmla="*/ 7692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3 w 62722"/>
                    <a:gd name="connsiteY18" fmla="*/ 95257 h 108075"/>
                    <a:gd name="connsiteX19" fmla="*/ 29783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981 w 62722"/>
                    <a:gd name="connsiteY25" fmla="*/ 47727 h 108075"/>
                    <a:gd name="connsiteX26" fmla="*/ 9665 w 62722"/>
                    <a:gd name="connsiteY26" fmla="*/ 30174 h 108075"/>
                    <a:gd name="connsiteX27" fmla="*/ 29981 w 62722"/>
                    <a:gd name="connsiteY27" fmla="*/ 13608 h 108075"/>
                    <a:gd name="connsiteX28" fmla="*/ 29981 w 62722"/>
                    <a:gd name="connsiteY28" fmla="*/ 47727 h 108075"/>
                    <a:gd name="connsiteX29" fmla="*/ 35504 w 62722"/>
                    <a:gd name="connsiteY29" fmla="*/ 89932 h 108075"/>
                    <a:gd name="connsiteX30" fmla="*/ 35504 w 62722"/>
                    <a:gd name="connsiteY30" fmla="*/ 55419 h 108075"/>
                    <a:gd name="connsiteX31" fmla="*/ 56411 w 62722"/>
                    <a:gd name="connsiteY31" fmla="*/ 72971 h 108075"/>
                    <a:gd name="connsiteX32" fmla="*/ 35504 w 62722"/>
                    <a:gd name="connsiteY32" fmla="*/ 89932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6"/>
                        <a:pt x="31164" y="108076"/>
                        <a:pt x="32742" y="108076"/>
                      </a:cubicBezTo>
                      <a:cubicBezTo>
                        <a:pt x="34320" y="108076"/>
                        <a:pt x="35701" y="106696"/>
                        <a:pt x="35701" y="105118"/>
                      </a:cubicBezTo>
                      <a:lnTo>
                        <a:pt x="35701" y="95454"/>
                      </a:lnTo>
                      <a:cubicBezTo>
                        <a:pt x="51480" y="94862"/>
                        <a:pt x="62723" y="85593"/>
                        <a:pt x="62723" y="72379"/>
                      </a:cubicBezTo>
                      <a:cubicBezTo>
                        <a:pt x="62723" y="60152"/>
                        <a:pt x="54636" y="53052"/>
                        <a:pt x="35504" y="48910"/>
                      </a:cubicBezTo>
                      <a:close/>
                      <a:moveTo>
                        <a:pt x="29981" y="47727"/>
                      </a:moveTo>
                      <a:cubicBezTo>
                        <a:pt x="13610" y="43783"/>
                        <a:pt x="9665" y="38655"/>
                        <a:pt x="9665" y="30174"/>
                      </a:cubicBezTo>
                      <a:cubicBezTo>
                        <a:pt x="9665" y="21102"/>
                        <a:pt x="17752" y="14003"/>
                        <a:pt x="29981" y="13608"/>
                      </a:cubicBezTo>
                      <a:lnTo>
                        <a:pt x="29981" y="47727"/>
                      </a:lnTo>
                      <a:close/>
                      <a:moveTo>
                        <a:pt x="35504" y="89932"/>
                      </a:moveTo>
                      <a:lnTo>
                        <a:pt x="35504" y="55419"/>
                      </a:lnTo>
                      <a:cubicBezTo>
                        <a:pt x="51875" y="58969"/>
                        <a:pt x="56411" y="64293"/>
                        <a:pt x="56411" y="72971"/>
                      </a:cubicBezTo>
                      <a:cubicBezTo>
                        <a:pt x="56411" y="82438"/>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custDataLst>
                    <p:tags r:id="rId100"/>
                  </p:custDataLst>
                </p:nvPr>
              </p:nvSpPr>
              <p:spPr>
                <a:xfrm>
                  <a:off x="6116973" y="2810012"/>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2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400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6"/>
                        <a:pt x="34840"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1"/>
                        <a:pt x="47266" y="40627"/>
                        <a:pt x="42335" y="45163"/>
                      </a:cubicBezTo>
                      <a:lnTo>
                        <a:pt x="914" y="82043"/>
                      </a:lnTo>
                      <a:cubicBezTo>
                        <a:pt x="-270" y="83226"/>
                        <a:pt x="-270" y="85199"/>
                        <a:pt x="717" y="86579"/>
                      </a:cubicBezTo>
                      <a:cubicBezTo>
                        <a:pt x="1308" y="87171"/>
                        <a:pt x="2097" y="87368"/>
                        <a:pt x="3084" y="87368"/>
                      </a:cubicBezTo>
                      <a:lnTo>
                        <a:pt x="3675" y="87368"/>
                      </a:lnTo>
                      <a:lnTo>
                        <a:pt x="52986" y="87368"/>
                      </a:lnTo>
                      <a:cubicBezTo>
                        <a:pt x="54564" y="87368"/>
                        <a:pt x="55944" y="85988"/>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custDataLst>
                    <p:tags r:id="rId101"/>
                  </p:custDataLst>
                </p:nvPr>
              </p:nvSpPr>
              <p:spPr>
                <a:xfrm>
                  <a:off x="6195995" y="2885153"/>
                  <a:ext cx="12632" cy="12621"/>
                </a:xfrm>
                <a:custGeom>
                  <a:avLst/>
                  <a:gdLst>
                    <a:gd name="connsiteX0" fmla="*/ 6312 w 12632"/>
                    <a:gd name="connsiteY0" fmla="*/ 0 h 12621"/>
                    <a:gd name="connsiteX1" fmla="*/ 0 w 12632"/>
                    <a:gd name="connsiteY1" fmla="*/ 6311 h 12621"/>
                    <a:gd name="connsiteX2" fmla="*/ 6312 w 12632"/>
                    <a:gd name="connsiteY2" fmla="*/ 12622 h 12621"/>
                    <a:gd name="connsiteX3" fmla="*/ 12624 w 12632"/>
                    <a:gd name="connsiteY3" fmla="*/ 6311 h 12621"/>
                    <a:gd name="connsiteX4" fmla="*/ 6312 w 12632"/>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2" h="12621">
                      <a:moveTo>
                        <a:pt x="6312" y="0"/>
                      </a:moveTo>
                      <a:cubicBezTo>
                        <a:pt x="2761" y="0"/>
                        <a:pt x="0" y="2761"/>
                        <a:pt x="0" y="6311"/>
                      </a:cubicBezTo>
                      <a:cubicBezTo>
                        <a:pt x="0" y="9861"/>
                        <a:pt x="2761" y="12622"/>
                        <a:pt x="6312" y="12622"/>
                      </a:cubicBezTo>
                      <a:cubicBezTo>
                        <a:pt x="9862" y="12622"/>
                        <a:pt x="12624" y="9861"/>
                        <a:pt x="12624" y="6311"/>
                      </a:cubicBezTo>
                      <a:cubicBezTo>
                        <a:pt x="12821"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custDataLst>
                    <p:tags r:id="rId102"/>
                  </p:custDataLst>
                </p:nvPr>
              </p:nvSpPr>
              <p:spPr>
                <a:xfrm>
                  <a:off x="6222820" y="2810012"/>
                  <a:ext cx="52269" cy="87565"/>
                </a:xfrm>
                <a:custGeom>
                  <a:avLst/>
                  <a:gdLst>
                    <a:gd name="connsiteX0" fmla="*/ 48916 w 52269"/>
                    <a:gd name="connsiteY0" fmla="*/ 6311 h 87565"/>
                    <a:gd name="connsiteX1" fmla="*/ 52072 w 52269"/>
                    <a:gd name="connsiteY1" fmla="*/ 3156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4 w 52269"/>
                    <a:gd name="connsiteY9" fmla="*/ 40233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5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6"/>
                      </a:cubicBezTo>
                      <a:cubicBezTo>
                        <a:pt x="52072" y="1381"/>
                        <a:pt x="50691" y="0"/>
                        <a:pt x="48916" y="0"/>
                      </a:cubicBezTo>
                      <a:lnTo>
                        <a:pt x="7692" y="0"/>
                      </a:lnTo>
                      <a:cubicBezTo>
                        <a:pt x="6903" y="0"/>
                        <a:pt x="6114"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5"/>
                        <a:pt x="197" y="40035"/>
                        <a:pt x="394" y="40233"/>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2"/>
                      </a:cubicBezTo>
                      <a:cubicBezTo>
                        <a:pt x="34320" y="78888"/>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80"/>
                        <a:pt x="52269" y="57785"/>
                      </a:cubicBezTo>
                      <a:cubicBezTo>
                        <a:pt x="52269" y="50094"/>
                        <a:pt x="49508" y="42599"/>
                        <a:pt x="43590" y="36683"/>
                      </a:cubicBezTo>
                      <a:cubicBezTo>
                        <a:pt x="37870" y="30766"/>
                        <a:pt x="30178" y="28005"/>
                        <a:pt x="22485" y="28005"/>
                      </a:cubicBezTo>
                      <a:cubicBezTo>
                        <a:pt x="17160" y="28005"/>
                        <a:pt x="12032" y="29386"/>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custDataLst>
                    <p:tags r:id="rId103"/>
                  </p:custDataLst>
                </p:nvPr>
              </p:nvSpPr>
              <p:spPr>
                <a:xfrm>
                  <a:off x="6299547" y="2810012"/>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10 w 61342"/>
                    <a:gd name="connsiteY11" fmla="*/ 70999 h 87565"/>
                    <a:gd name="connsiteX12" fmla="*/ 6115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49"/>
                        <a:pt x="57989" y="21300"/>
                        <a:pt x="52664" y="13214"/>
                      </a:cubicBezTo>
                      <a:cubicBezTo>
                        <a:pt x="47338" y="5325"/>
                        <a:pt x="39646" y="0"/>
                        <a:pt x="30572" y="0"/>
                      </a:cubicBezTo>
                      <a:close/>
                      <a:moveTo>
                        <a:pt x="47535" y="70999"/>
                      </a:moveTo>
                      <a:cubicBezTo>
                        <a:pt x="42801" y="77704"/>
                        <a:pt x="36884" y="81451"/>
                        <a:pt x="30572" y="81451"/>
                      </a:cubicBezTo>
                      <a:cubicBezTo>
                        <a:pt x="24261" y="81451"/>
                        <a:pt x="18146" y="77507"/>
                        <a:pt x="13610" y="70999"/>
                      </a:cubicBezTo>
                      <a:cubicBezTo>
                        <a:pt x="9073" y="64293"/>
                        <a:pt x="6115" y="54630"/>
                        <a:pt x="6115" y="43783"/>
                      </a:cubicBezTo>
                      <a:cubicBezTo>
                        <a:pt x="6115"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293"/>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9" name="图形 3"/>
              <p:cNvGrpSpPr/>
              <p:nvPr/>
            </p:nvGrpSpPr>
            <p:grpSpPr>
              <a:xfrm>
                <a:off x="6033862" y="3698287"/>
                <a:ext cx="169825" cy="108076"/>
                <a:chOff x="6033862" y="3698287"/>
                <a:chExt cx="169825" cy="108076"/>
              </a:xfrm>
              <a:solidFill>
                <a:srgbClr val="3D5891"/>
              </a:solidFill>
            </p:grpSpPr>
            <p:sp>
              <p:nvSpPr>
                <p:cNvPr id="200" name="任意多边形: 形状 199"/>
                <p:cNvSpPr/>
                <p:nvPr>
                  <p:custDataLst>
                    <p:tags r:id="rId104"/>
                  </p:custDataLst>
                </p:nvPr>
              </p:nvSpPr>
              <p:spPr>
                <a:xfrm>
                  <a:off x="6033862" y="3698287"/>
                  <a:ext cx="62726" cy="108076"/>
                </a:xfrm>
                <a:custGeom>
                  <a:avLst/>
                  <a:gdLst>
                    <a:gd name="connsiteX0" fmla="*/ 35504 w 62726"/>
                    <a:gd name="connsiteY0" fmla="*/ 48910 h 108076"/>
                    <a:gd name="connsiteX1" fmla="*/ 35504 w 62726"/>
                    <a:gd name="connsiteY1" fmla="*/ 13805 h 108076"/>
                    <a:gd name="connsiteX2" fmla="*/ 54439 w 62726"/>
                    <a:gd name="connsiteY2" fmla="*/ 21891 h 108076"/>
                    <a:gd name="connsiteX3" fmla="*/ 56806 w 62726"/>
                    <a:gd name="connsiteY3" fmla="*/ 22680 h 108076"/>
                    <a:gd name="connsiteX4" fmla="*/ 60159 w 62726"/>
                    <a:gd name="connsiteY4" fmla="*/ 19525 h 108076"/>
                    <a:gd name="connsiteX5" fmla="*/ 58384 w 62726"/>
                    <a:gd name="connsiteY5" fmla="*/ 16566 h 108076"/>
                    <a:gd name="connsiteX6" fmla="*/ 35898 w 62726"/>
                    <a:gd name="connsiteY6" fmla="*/ 7889 h 108076"/>
                    <a:gd name="connsiteX7" fmla="*/ 35898 w 62726"/>
                    <a:gd name="connsiteY7" fmla="*/ 2958 h 108076"/>
                    <a:gd name="connsiteX8" fmla="*/ 32939 w 62726"/>
                    <a:gd name="connsiteY8" fmla="*/ 0 h 108076"/>
                    <a:gd name="connsiteX9" fmla="*/ 29981 w 62726"/>
                    <a:gd name="connsiteY9" fmla="*/ 2958 h 108076"/>
                    <a:gd name="connsiteX10" fmla="*/ 29981 w 62726"/>
                    <a:gd name="connsiteY10" fmla="*/ 7692 h 108076"/>
                    <a:gd name="connsiteX11" fmla="*/ 3353 w 62726"/>
                    <a:gd name="connsiteY11" fmla="*/ 30372 h 108076"/>
                    <a:gd name="connsiteX12" fmla="*/ 30178 w 62726"/>
                    <a:gd name="connsiteY12" fmla="*/ 53841 h 108076"/>
                    <a:gd name="connsiteX13" fmla="*/ 30178 w 62726"/>
                    <a:gd name="connsiteY13" fmla="*/ 89537 h 108076"/>
                    <a:gd name="connsiteX14" fmla="*/ 5523 w 62726"/>
                    <a:gd name="connsiteY14" fmla="*/ 78099 h 108076"/>
                    <a:gd name="connsiteX15" fmla="*/ 3156 w 62726"/>
                    <a:gd name="connsiteY15" fmla="*/ 77310 h 108076"/>
                    <a:gd name="connsiteX16" fmla="*/ 0 w 62726"/>
                    <a:gd name="connsiteY16" fmla="*/ 80465 h 108076"/>
                    <a:gd name="connsiteX17" fmla="*/ 1381 w 62726"/>
                    <a:gd name="connsiteY17" fmla="*/ 83029 h 108076"/>
                    <a:gd name="connsiteX18" fmla="*/ 29784 w 62726"/>
                    <a:gd name="connsiteY18" fmla="*/ 95257 h 108076"/>
                    <a:gd name="connsiteX19" fmla="*/ 29784 w 62726"/>
                    <a:gd name="connsiteY19" fmla="*/ 105118 h 108076"/>
                    <a:gd name="connsiteX20" fmla="*/ 32742 w 62726"/>
                    <a:gd name="connsiteY20" fmla="*/ 108076 h 108076"/>
                    <a:gd name="connsiteX21" fmla="*/ 35701 w 62726"/>
                    <a:gd name="connsiteY21" fmla="*/ 105118 h 108076"/>
                    <a:gd name="connsiteX22" fmla="*/ 35701 w 62726"/>
                    <a:gd name="connsiteY22" fmla="*/ 95454 h 108076"/>
                    <a:gd name="connsiteX23" fmla="*/ 62723 w 62726"/>
                    <a:gd name="connsiteY23" fmla="*/ 72380 h 108076"/>
                    <a:gd name="connsiteX24" fmla="*/ 35504 w 62726"/>
                    <a:gd name="connsiteY24" fmla="*/ 48910 h 108076"/>
                    <a:gd name="connsiteX25" fmla="*/ 29981 w 62726"/>
                    <a:gd name="connsiteY25" fmla="*/ 47727 h 108076"/>
                    <a:gd name="connsiteX26" fmla="*/ 9665 w 62726"/>
                    <a:gd name="connsiteY26" fmla="*/ 30175 h 108076"/>
                    <a:gd name="connsiteX27" fmla="*/ 29981 w 62726"/>
                    <a:gd name="connsiteY27" fmla="*/ 13608 h 108076"/>
                    <a:gd name="connsiteX28" fmla="*/ 29981 w 62726"/>
                    <a:gd name="connsiteY28" fmla="*/ 47727 h 108076"/>
                    <a:gd name="connsiteX29" fmla="*/ 35504 w 62726"/>
                    <a:gd name="connsiteY29" fmla="*/ 89735 h 108076"/>
                    <a:gd name="connsiteX30" fmla="*/ 35504 w 62726"/>
                    <a:gd name="connsiteY30" fmla="*/ 55221 h 108076"/>
                    <a:gd name="connsiteX31" fmla="*/ 56411 w 62726"/>
                    <a:gd name="connsiteY31" fmla="*/ 72774 h 108076"/>
                    <a:gd name="connsiteX32" fmla="*/ 35504 w 62726"/>
                    <a:gd name="connsiteY32" fmla="*/ 89735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6"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4" y="95257"/>
                      </a:cubicBezTo>
                      <a:lnTo>
                        <a:pt x="29784" y="105118"/>
                      </a:lnTo>
                      <a:cubicBezTo>
                        <a:pt x="29784" y="106696"/>
                        <a:pt x="31164" y="108076"/>
                        <a:pt x="32742" y="108076"/>
                      </a:cubicBezTo>
                      <a:cubicBezTo>
                        <a:pt x="34320" y="108076"/>
                        <a:pt x="35701" y="106696"/>
                        <a:pt x="35701" y="105118"/>
                      </a:cubicBezTo>
                      <a:lnTo>
                        <a:pt x="35701" y="95454"/>
                      </a:lnTo>
                      <a:cubicBezTo>
                        <a:pt x="51480" y="94863"/>
                        <a:pt x="62723" y="85593"/>
                        <a:pt x="62723" y="72380"/>
                      </a:cubicBezTo>
                      <a:cubicBezTo>
                        <a:pt x="62920" y="59955"/>
                        <a:pt x="54833" y="52855"/>
                        <a:pt x="35504" y="48910"/>
                      </a:cubicBezTo>
                      <a:close/>
                      <a:moveTo>
                        <a:pt x="29981" y="47727"/>
                      </a:moveTo>
                      <a:cubicBezTo>
                        <a:pt x="13610" y="43783"/>
                        <a:pt x="9665" y="38655"/>
                        <a:pt x="9665" y="30175"/>
                      </a:cubicBezTo>
                      <a:cubicBezTo>
                        <a:pt x="9665" y="21103"/>
                        <a:pt x="17752" y="14003"/>
                        <a:pt x="29981" y="13608"/>
                      </a:cubicBezTo>
                      <a:lnTo>
                        <a:pt x="29981" y="47727"/>
                      </a:lnTo>
                      <a:close/>
                      <a:moveTo>
                        <a:pt x="35504" y="89735"/>
                      </a:moveTo>
                      <a:lnTo>
                        <a:pt x="35504" y="55221"/>
                      </a:lnTo>
                      <a:cubicBezTo>
                        <a:pt x="51875" y="58771"/>
                        <a:pt x="56411" y="64096"/>
                        <a:pt x="56411" y="72774"/>
                      </a:cubicBezTo>
                      <a:cubicBezTo>
                        <a:pt x="56411"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custDataLst>
                    <p:tags r:id="rId105"/>
                  </p:custDataLst>
                </p:nvPr>
              </p:nvSpPr>
              <p:spPr>
                <a:xfrm>
                  <a:off x="6191064" y="3781316"/>
                  <a:ext cx="12623" cy="12621"/>
                </a:xfrm>
                <a:custGeom>
                  <a:avLst/>
                  <a:gdLst>
                    <a:gd name="connsiteX0" fmla="*/ 6312 w 12623"/>
                    <a:gd name="connsiteY0" fmla="*/ 0 h 12621"/>
                    <a:gd name="connsiteX1" fmla="*/ 0 w 12623"/>
                    <a:gd name="connsiteY1" fmla="*/ 6311 h 12621"/>
                    <a:gd name="connsiteX2" fmla="*/ 6312 w 12623"/>
                    <a:gd name="connsiteY2" fmla="*/ 12622 h 12621"/>
                    <a:gd name="connsiteX3" fmla="*/ 12624 w 12623"/>
                    <a:gd name="connsiteY3" fmla="*/ 6311 h 12621"/>
                    <a:gd name="connsiteX4" fmla="*/ 6312 w 12623"/>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1">
                      <a:moveTo>
                        <a:pt x="6312" y="0"/>
                      </a:moveTo>
                      <a:cubicBezTo>
                        <a:pt x="2761" y="0"/>
                        <a:pt x="0" y="2761"/>
                        <a:pt x="0" y="6311"/>
                      </a:cubicBezTo>
                      <a:cubicBezTo>
                        <a:pt x="0" y="9861"/>
                        <a:pt x="2761" y="12622"/>
                        <a:pt x="6312" y="12622"/>
                      </a:cubicBezTo>
                      <a:cubicBezTo>
                        <a:pt x="9862" y="12622"/>
                        <a:pt x="12624" y="9861"/>
                        <a:pt x="12624" y="6311"/>
                      </a:cubicBezTo>
                      <a:cubicBezTo>
                        <a:pt x="12624" y="2564"/>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2" name="图形 3"/>
              <p:cNvGrpSpPr/>
              <p:nvPr/>
            </p:nvGrpSpPr>
            <p:grpSpPr>
              <a:xfrm>
                <a:off x="6895020" y="3700456"/>
                <a:ext cx="321898" cy="960859"/>
                <a:chOff x="6895020" y="3700456"/>
                <a:chExt cx="321898" cy="960859"/>
              </a:xfrm>
              <a:solidFill>
                <a:srgbClr val="3D5891"/>
              </a:solidFill>
            </p:grpSpPr>
            <p:sp>
              <p:nvSpPr>
                <p:cNvPr id="203" name="任意多边形: 形状 202"/>
                <p:cNvSpPr/>
                <p:nvPr>
                  <p:custDataLst>
                    <p:tags r:id="rId106"/>
                  </p:custDataLst>
                </p:nvPr>
              </p:nvSpPr>
              <p:spPr>
                <a:xfrm>
                  <a:off x="6895020" y="3700456"/>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4 h 108075"/>
                    <a:gd name="connsiteX5" fmla="*/ 58384 w 62722"/>
                    <a:gd name="connsiteY5" fmla="*/ 16566 h 108075"/>
                    <a:gd name="connsiteX6" fmla="*/ 35898 w 62722"/>
                    <a:gd name="connsiteY6" fmla="*/ 7889 h 108075"/>
                    <a:gd name="connsiteX7" fmla="*/ 35898 w 62722"/>
                    <a:gd name="connsiteY7" fmla="*/ 2958 h 108075"/>
                    <a:gd name="connsiteX8" fmla="*/ 32940 w 62722"/>
                    <a:gd name="connsiteY8" fmla="*/ 0 h 108075"/>
                    <a:gd name="connsiteX9" fmla="*/ 29981 w 62722"/>
                    <a:gd name="connsiteY9" fmla="*/ 2958 h 108075"/>
                    <a:gd name="connsiteX10" fmla="*/ 29981 w 62722"/>
                    <a:gd name="connsiteY10" fmla="*/ 7691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4 w 62722"/>
                    <a:gd name="connsiteY18" fmla="*/ 95257 h 108075"/>
                    <a:gd name="connsiteX19" fmla="*/ 29784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784 w 62722"/>
                    <a:gd name="connsiteY25" fmla="*/ 47727 h 108075"/>
                    <a:gd name="connsiteX26" fmla="*/ 9468 w 62722"/>
                    <a:gd name="connsiteY26" fmla="*/ 30174 h 108075"/>
                    <a:gd name="connsiteX27" fmla="*/ 29784 w 62722"/>
                    <a:gd name="connsiteY27" fmla="*/ 13608 h 108075"/>
                    <a:gd name="connsiteX28" fmla="*/ 29784 w 62722"/>
                    <a:gd name="connsiteY28" fmla="*/ 47727 h 108075"/>
                    <a:gd name="connsiteX29" fmla="*/ 35504 w 62722"/>
                    <a:gd name="connsiteY29" fmla="*/ 89735 h 108075"/>
                    <a:gd name="connsiteX30" fmla="*/ 35504 w 62722"/>
                    <a:gd name="connsiteY30" fmla="*/ 55221 h 108075"/>
                    <a:gd name="connsiteX31" fmla="*/ 56411 w 62722"/>
                    <a:gd name="connsiteY31" fmla="*/ 72774 h 108075"/>
                    <a:gd name="connsiteX32" fmla="*/ 35504 w 62722"/>
                    <a:gd name="connsiteY32" fmla="*/ 89735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4"/>
                      </a:cubicBezTo>
                      <a:cubicBezTo>
                        <a:pt x="60159" y="18341"/>
                        <a:pt x="59567" y="17552"/>
                        <a:pt x="58384" y="16566"/>
                      </a:cubicBezTo>
                      <a:cubicBezTo>
                        <a:pt x="51480" y="11636"/>
                        <a:pt x="44971" y="8480"/>
                        <a:pt x="35898" y="7889"/>
                      </a:cubicBezTo>
                      <a:lnTo>
                        <a:pt x="35898" y="2958"/>
                      </a:lnTo>
                      <a:cubicBezTo>
                        <a:pt x="35898" y="1380"/>
                        <a:pt x="34517" y="0"/>
                        <a:pt x="32940" y="0"/>
                      </a:cubicBezTo>
                      <a:cubicBezTo>
                        <a:pt x="31361" y="0"/>
                        <a:pt x="29981" y="1380"/>
                        <a:pt x="29981" y="2958"/>
                      </a:cubicBezTo>
                      <a:lnTo>
                        <a:pt x="29981" y="7691"/>
                      </a:lnTo>
                      <a:cubicBezTo>
                        <a:pt x="14596" y="8086"/>
                        <a:pt x="3353" y="17750"/>
                        <a:pt x="3353" y="30372"/>
                      </a:cubicBezTo>
                      <a:cubicBezTo>
                        <a:pt x="3353" y="42796"/>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8"/>
                        <a:pt x="592" y="82437"/>
                        <a:pt x="1381" y="83029"/>
                      </a:cubicBezTo>
                      <a:cubicBezTo>
                        <a:pt x="9862" y="90326"/>
                        <a:pt x="18738" y="94271"/>
                        <a:pt x="29784" y="95257"/>
                      </a:cubicBezTo>
                      <a:lnTo>
                        <a:pt x="29784" y="105118"/>
                      </a:lnTo>
                      <a:cubicBezTo>
                        <a:pt x="29784" y="106695"/>
                        <a:pt x="31164" y="108076"/>
                        <a:pt x="32742" y="108076"/>
                      </a:cubicBezTo>
                      <a:cubicBezTo>
                        <a:pt x="34320" y="108076"/>
                        <a:pt x="35701" y="106695"/>
                        <a:pt x="35701" y="105118"/>
                      </a:cubicBezTo>
                      <a:lnTo>
                        <a:pt x="35701" y="95454"/>
                      </a:lnTo>
                      <a:cubicBezTo>
                        <a:pt x="51480" y="94862"/>
                        <a:pt x="62723" y="85593"/>
                        <a:pt x="62723" y="72379"/>
                      </a:cubicBezTo>
                      <a:cubicBezTo>
                        <a:pt x="62723" y="59954"/>
                        <a:pt x="54636" y="52855"/>
                        <a:pt x="35504" y="48910"/>
                      </a:cubicBezTo>
                      <a:close/>
                      <a:moveTo>
                        <a:pt x="29784" y="47727"/>
                      </a:moveTo>
                      <a:cubicBezTo>
                        <a:pt x="13413" y="43783"/>
                        <a:pt x="9468" y="38655"/>
                        <a:pt x="9468" y="30174"/>
                      </a:cubicBezTo>
                      <a:cubicBezTo>
                        <a:pt x="9468" y="21102"/>
                        <a:pt x="17555" y="14002"/>
                        <a:pt x="29784" y="13608"/>
                      </a:cubicBezTo>
                      <a:lnTo>
                        <a:pt x="29784"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custDataLst>
                    <p:tags r:id="rId107"/>
                  </p:custDataLst>
                </p:nvPr>
              </p:nvSpPr>
              <p:spPr>
                <a:xfrm>
                  <a:off x="6973002" y="3708345"/>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1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399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5"/>
                        <a:pt x="34840" y="0"/>
                        <a:pt x="27147" y="0"/>
                      </a:cubicBezTo>
                      <a:cubicBezTo>
                        <a:pt x="20244" y="0"/>
                        <a:pt x="13143" y="2564"/>
                        <a:pt x="7620" y="7297"/>
                      </a:cubicBezTo>
                      <a:lnTo>
                        <a:pt x="3281" y="11241"/>
                      </a:lnTo>
                      <a:cubicBezTo>
                        <a:pt x="2098" y="12227"/>
                        <a:pt x="1900" y="14200"/>
                        <a:pt x="3084" y="15580"/>
                      </a:cubicBezTo>
                      <a:cubicBezTo>
                        <a:pt x="4070" y="16764"/>
                        <a:pt x="6042" y="16961"/>
                        <a:pt x="7423" y="15778"/>
                      </a:cubicBezTo>
                      <a:lnTo>
                        <a:pt x="11762" y="11833"/>
                      </a:lnTo>
                      <a:cubicBezTo>
                        <a:pt x="16102" y="7889"/>
                        <a:pt x="21624" y="6114"/>
                        <a:pt x="27147" y="6114"/>
                      </a:cubicBezTo>
                      <a:cubicBezTo>
                        <a:pt x="33262" y="6114"/>
                        <a:pt x="39573" y="8677"/>
                        <a:pt x="43913" y="13411"/>
                      </a:cubicBezTo>
                      <a:cubicBezTo>
                        <a:pt x="47858" y="17750"/>
                        <a:pt x="49830" y="23075"/>
                        <a:pt x="49830" y="28399"/>
                      </a:cubicBezTo>
                      <a:cubicBezTo>
                        <a:pt x="49830" y="34710"/>
                        <a:pt x="47266" y="40627"/>
                        <a:pt x="42335" y="45163"/>
                      </a:cubicBezTo>
                      <a:lnTo>
                        <a:pt x="914" y="82043"/>
                      </a:lnTo>
                      <a:cubicBezTo>
                        <a:pt x="-270" y="83226"/>
                        <a:pt x="-270" y="85199"/>
                        <a:pt x="717" y="86579"/>
                      </a:cubicBezTo>
                      <a:cubicBezTo>
                        <a:pt x="1309" y="87171"/>
                        <a:pt x="2098" y="87368"/>
                        <a:pt x="3084" y="87368"/>
                      </a:cubicBezTo>
                      <a:lnTo>
                        <a:pt x="3675" y="87368"/>
                      </a:lnTo>
                      <a:lnTo>
                        <a:pt x="52986" y="87368"/>
                      </a:lnTo>
                      <a:cubicBezTo>
                        <a:pt x="54564" y="87368"/>
                        <a:pt x="55944" y="85987"/>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custDataLst>
                    <p:tags r:id="rId108"/>
                  </p:custDataLst>
                </p:nvPr>
              </p:nvSpPr>
              <p:spPr>
                <a:xfrm>
                  <a:off x="7052024" y="3783485"/>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custDataLst>
                    <p:tags r:id="rId109"/>
                  </p:custDataLst>
                </p:nvPr>
              </p:nvSpPr>
              <p:spPr>
                <a:xfrm>
                  <a:off x="7078849" y="3708345"/>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6 w 52269"/>
                    <a:gd name="connsiteY5" fmla="*/ 2958 h 87565"/>
                    <a:gd name="connsiteX6" fmla="*/ 197 w 52269"/>
                    <a:gd name="connsiteY6" fmla="*/ 38260 h 87565"/>
                    <a:gd name="connsiteX7" fmla="*/ 0 w 52269"/>
                    <a:gd name="connsiteY7" fmla="*/ 38852 h 87565"/>
                    <a:gd name="connsiteX8" fmla="*/ 197 w 52269"/>
                    <a:gd name="connsiteY8" fmla="*/ 39838 h 87565"/>
                    <a:gd name="connsiteX9" fmla="*/ 394 w 52269"/>
                    <a:gd name="connsiteY9" fmla="*/ 40232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1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6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0"/>
                        <a:pt x="50691" y="0"/>
                        <a:pt x="48916" y="0"/>
                      </a:cubicBezTo>
                      <a:lnTo>
                        <a:pt x="7692" y="0"/>
                      </a:lnTo>
                      <a:cubicBezTo>
                        <a:pt x="6903" y="0"/>
                        <a:pt x="6114" y="197"/>
                        <a:pt x="5720" y="789"/>
                      </a:cubicBezTo>
                      <a:cubicBezTo>
                        <a:pt x="4931" y="1380"/>
                        <a:pt x="4536" y="1972"/>
                        <a:pt x="4536" y="2958"/>
                      </a:cubicBezTo>
                      <a:lnTo>
                        <a:pt x="197" y="38260"/>
                      </a:lnTo>
                      <a:cubicBezTo>
                        <a:pt x="197" y="38458"/>
                        <a:pt x="0" y="38852"/>
                        <a:pt x="0" y="38852"/>
                      </a:cubicBezTo>
                      <a:cubicBezTo>
                        <a:pt x="0" y="39246"/>
                        <a:pt x="0" y="39641"/>
                        <a:pt x="197" y="39838"/>
                      </a:cubicBezTo>
                      <a:cubicBezTo>
                        <a:pt x="197" y="40035"/>
                        <a:pt x="197" y="40035"/>
                        <a:pt x="394" y="40232"/>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1"/>
                      </a:cubicBezTo>
                      <a:cubicBezTo>
                        <a:pt x="34517" y="79085"/>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79"/>
                        <a:pt x="52269" y="57785"/>
                      </a:cubicBezTo>
                      <a:cubicBezTo>
                        <a:pt x="52269" y="50093"/>
                        <a:pt x="49508" y="42599"/>
                        <a:pt x="43590" y="36683"/>
                      </a:cubicBezTo>
                      <a:cubicBezTo>
                        <a:pt x="37870" y="30766"/>
                        <a:pt x="30178" y="28005"/>
                        <a:pt x="22486" y="28005"/>
                      </a:cubicBezTo>
                      <a:cubicBezTo>
                        <a:pt x="17160" y="28005"/>
                        <a:pt x="12032" y="29385"/>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custDataLst>
                    <p:tags r:id="rId110"/>
                  </p:custDataLst>
                </p:nvPr>
              </p:nvSpPr>
              <p:spPr>
                <a:xfrm>
                  <a:off x="7155576" y="3708345"/>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1 h 87565"/>
                    <a:gd name="connsiteX4" fmla="*/ 30572 w 61342"/>
                    <a:gd name="connsiteY4" fmla="*/ 87565 h 87565"/>
                    <a:gd name="connsiteX5" fmla="*/ 52663 w 61342"/>
                    <a:gd name="connsiteY5" fmla="*/ 74351 h 87565"/>
                    <a:gd name="connsiteX6" fmla="*/ 61342 w 61342"/>
                    <a:gd name="connsiteY6" fmla="*/ 43783 h 87565"/>
                    <a:gd name="connsiteX7" fmla="*/ 52663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09 w 61342"/>
                    <a:gd name="connsiteY11" fmla="*/ 70999 h 87565"/>
                    <a:gd name="connsiteX12" fmla="*/ 6114 w 61342"/>
                    <a:gd name="connsiteY12" fmla="*/ 43783 h 87565"/>
                    <a:gd name="connsiteX13" fmla="*/ 13609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1"/>
                      </a:cubicBezTo>
                      <a:cubicBezTo>
                        <a:pt x="14004" y="82240"/>
                        <a:pt x="21697" y="87565"/>
                        <a:pt x="30572" y="87565"/>
                      </a:cubicBezTo>
                      <a:cubicBezTo>
                        <a:pt x="39646" y="87565"/>
                        <a:pt x="47338" y="82240"/>
                        <a:pt x="52663" y="74351"/>
                      </a:cubicBezTo>
                      <a:cubicBezTo>
                        <a:pt x="57989" y="66266"/>
                        <a:pt x="61342" y="55616"/>
                        <a:pt x="61342" y="43783"/>
                      </a:cubicBezTo>
                      <a:cubicBezTo>
                        <a:pt x="61342" y="31949"/>
                        <a:pt x="57989" y="21300"/>
                        <a:pt x="52663" y="13214"/>
                      </a:cubicBezTo>
                      <a:cubicBezTo>
                        <a:pt x="47338" y="5325"/>
                        <a:pt x="39646" y="0"/>
                        <a:pt x="30572" y="0"/>
                      </a:cubicBezTo>
                      <a:close/>
                      <a:moveTo>
                        <a:pt x="47535" y="70999"/>
                      </a:moveTo>
                      <a:cubicBezTo>
                        <a:pt x="42801" y="77704"/>
                        <a:pt x="36884" y="81451"/>
                        <a:pt x="30572" y="81451"/>
                      </a:cubicBezTo>
                      <a:cubicBezTo>
                        <a:pt x="24261" y="81451"/>
                        <a:pt x="18146" y="77507"/>
                        <a:pt x="13609" y="70999"/>
                      </a:cubicBezTo>
                      <a:cubicBezTo>
                        <a:pt x="9073" y="64293"/>
                        <a:pt x="6114" y="54630"/>
                        <a:pt x="6114" y="43783"/>
                      </a:cubicBezTo>
                      <a:cubicBezTo>
                        <a:pt x="6114" y="32935"/>
                        <a:pt x="9073" y="23469"/>
                        <a:pt x="13609" y="16566"/>
                      </a:cubicBezTo>
                      <a:cubicBezTo>
                        <a:pt x="18146" y="9664"/>
                        <a:pt x="24261" y="6114"/>
                        <a:pt x="30572" y="6114"/>
                      </a:cubicBezTo>
                      <a:cubicBezTo>
                        <a:pt x="36884" y="6114"/>
                        <a:pt x="42801" y="9664"/>
                        <a:pt x="47535" y="16566"/>
                      </a:cubicBezTo>
                      <a:cubicBezTo>
                        <a:pt x="52072" y="23272"/>
                        <a:pt x="55030" y="32935"/>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04"/>
                <p:cNvSpPr/>
                <p:nvPr>
                  <p:custDataLst>
                    <p:tags r:id="rId111"/>
                  </p:custDataLst>
                </p:nvPr>
              </p:nvSpPr>
              <p:spPr>
                <a:xfrm>
                  <a:off x="7052796" y="4648693"/>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 name="图形 3"/>
              <p:cNvGrpSpPr/>
              <p:nvPr/>
            </p:nvGrpSpPr>
            <p:grpSpPr>
              <a:xfrm>
                <a:off x="6888905" y="2796602"/>
                <a:ext cx="169627" cy="108273"/>
                <a:chOff x="6888905" y="2796602"/>
                <a:chExt cx="169627" cy="108273"/>
              </a:xfrm>
              <a:solidFill>
                <a:srgbClr val="3D5891"/>
              </a:solidFill>
            </p:grpSpPr>
            <p:sp>
              <p:nvSpPr>
                <p:cNvPr id="209" name="任意多边形: 形状 208"/>
                <p:cNvSpPr/>
                <p:nvPr>
                  <p:custDataLst>
                    <p:tags r:id="rId112"/>
                  </p:custDataLst>
                </p:nvPr>
              </p:nvSpPr>
              <p:spPr>
                <a:xfrm>
                  <a:off x="6888905" y="2796602"/>
                  <a:ext cx="62722" cy="108273"/>
                </a:xfrm>
                <a:custGeom>
                  <a:avLst/>
                  <a:gdLst>
                    <a:gd name="connsiteX0" fmla="*/ 35504 w 62722"/>
                    <a:gd name="connsiteY0" fmla="*/ 48910 h 108273"/>
                    <a:gd name="connsiteX1" fmla="*/ 35504 w 62722"/>
                    <a:gd name="connsiteY1" fmla="*/ 13805 h 108273"/>
                    <a:gd name="connsiteX2" fmla="*/ 54439 w 62722"/>
                    <a:gd name="connsiteY2" fmla="*/ 21891 h 108273"/>
                    <a:gd name="connsiteX3" fmla="*/ 56806 w 62722"/>
                    <a:gd name="connsiteY3" fmla="*/ 22680 h 108273"/>
                    <a:gd name="connsiteX4" fmla="*/ 60159 w 62722"/>
                    <a:gd name="connsiteY4" fmla="*/ 19525 h 108273"/>
                    <a:gd name="connsiteX5" fmla="*/ 58384 w 62722"/>
                    <a:gd name="connsiteY5" fmla="*/ 16566 h 108273"/>
                    <a:gd name="connsiteX6" fmla="*/ 35898 w 62722"/>
                    <a:gd name="connsiteY6" fmla="*/ 7889 h 108273"/>
                    <a:gd name="connsiteX7" fmla="*/ 35898 w 62722"/>
                    <a:gd name="connsiteY7" fmla="*/ 2958 h 108273"/>
                    <a:gd name="connsiteX8" fmla="*/ 32940 w 62722"/>
                    <a:gd name="connsiteY8" fmla="*/ 0 h 108273"/>
                    <a:gd name="connsiteX9" fmla="*/ 29981 w 62722"/>
                    <a:gd name="connsiteY9" fmla="*/ 2958 h 108273"/>
                    <a:gd name="connsiteX10" fmla="*/ 29981 w 62722"/>
                    <a:gd name="connsiteY10" fmla="*/ 7692 h 108273"/>
                    <a:gd name="connsiteX11" fmla="*/ 3353 w 62722"/>
                    <a:gd name="connsiteY11" fmla="*/ 30372 h 108273"/>
                    <a:gd name="connsiteX12" fmla="*/ 30178 w 62722"/>
                    <a:gd name="connsiteY12" fmla="*/ 53841 h 108273"/>
                    <a:gd name="connsiteX13" fmla="*/ 30178 w 62722"/>
                    <a:gd name="connsiteY13" fmla="*/ 89735 h 108273"/>
                    <a:gd name="connsiteX14" fmla="*/ 5523 w 62722"/>
                    <a:gd name="connsiteY14" fmla="*/ 78296 h 108273"/>
                    <a:gd name="connsiteX15" fmla="*/ 3156 w 62722"/>
                    <a:gd name="connsiteY15" fmla="*/ 77507 h 108273"/>
                    <a:gd name="connsiteX16" fmla="*/ 0 w 62722"/>
                    <a:gd name="connsiteY16" fmla="*/ 80663 h 108273"/>
                    <a:gd name="connsiteX17" fmla="*/ 1381 w 62722"/>
                    <a:gd name="connsiteY17" fmla="*/ 83226 h 108273"/>
                    <a:gd name="connsiteX18" fmla="*/ 29783 w 62722"/>
                    <a:gd name="connsiteY18" fmla="*/ 95454 h 108273"/>
                    <a:gd name="connsiteX19" fmla="*/ 29783 w 62722"/>
                    <a:gd name="connsiteY19" fmla="*/ 105315 h 108273"/>
                    <a:gd name="connsiteX20" fmla="*/ 32742 w 62722"/>
                    <a:gd name="connsiteY20" fmla="*/ 108273 h 108273"/>
                    <a:gd name="connsiteX21" fmla="*/ 35701 w 62722"/>
                    <a:gd name="connsiteY21" fmla="*/ 105315 h 108273"/>
                    <a:gd name="connsiteX22" fmla="*/ 35701 w 62722"/>
                    <a:gd name="connsiteY22" fmla="*/ 95651 h 108273"/>
                    <a:gd name="connsiteX23" fmla="*/ 62723 w 62722"/>
                    <a:gd name="connsiteY23" fmla="*/ 72577 h 108273"/>
                    <a:gd name="connsiteX24" fmla="*/ 35504 w 62722"/>
                    <a:gd name="connsiteY24" fmla="*/ 48910 h 108273"/>
                    <a:gd name="connsiteX25" fmla="*/ 29783 w 62722"/>
                    <a:gd name="connsiteY25" fmla="*/ 47727 h 108273"/>
                    <a:gd name="connsiteX26" fmla="*/ 9468 w 62722"/>
                    <a:gd name="connsiteY26" fmla="*/ 30174 h 108273"/>
                    <a:gd name="connsiteX27" fmla="*/ 29783 w 62722"/>
                    <a:gd name="connsiteY27" fmla="*/ 13608 h 108273"/>
                    <a:gd name="connsiteX28" fmla="*/ 29783 w 62722"/>
                    <a:gd name="connsiteY28" fmla="*/ 47727 h 108273"/>
                    <a:gd name="connsiteX29" fmla="*/ 35504 w 62722"/>
                    <a:gd name="connsiteY29" fmla="*/ 89735 h 108273"/>
                    <a:gd name="connsiteX30" fmla="*/ 35504 w 62722"/>
                    <a:gd name="connsiteY30" fmla="*/ 55221 h 108273"/>
                    <a:gd name="connsiteX31" fmla="*/ 56411 w 62722"/>
                    <a:gd name="connsiteY31" fmla="*/ 72774 h 108273"/>
                    <a:gd name="connsiteX32" fmla="*/ 35504 w 62722"/>
                    <a:gd name="connsiteY32" fmla="*/ 89735 h 1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273">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40"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735"/>
                      </a:lnTo>
                      <a:cubicBezTo>
                        <a:pt x="20316" y="88749"/>
                        <a:pt x="12624" y="84804"/>
                        <a:pt x="5523" y="78296"/>
                      </a:cubicBezTo>
                      <a:cubicBezTo>
                        <a:pt x="5128" y="77901"/>
                        <a:pt x="4339" y="77507"/>
                        <a:pt x="3156" y="77507"/>
                      </a:cubicBezTo>
                      <a:cubicBezTo>
                        <a:pt x="1578" y="77507"/>
                        <a:pt x="0" y="79085"/>
                        <a:pt x="0" y="80663"/>
                      </a:cubicBezTo>
                      <a:cubicBezTo>
                        <a:pt x="0" y="81846"/>
                        <a:pt x="592" y="82635"/>
                        <a:pt x="1381" y="83226"/>
                      </a:cubicBezTo>
                      <a:cubicBezTo>
                        <a:pt x="9862" y="90524"/>
                        <a:pt x="18738" y="94468"/>
                        <a:pt x="29783" y="95454"/>
                      </a:cubicBezTo>
                      <a:lnTo>
                        <a:pt x="29783" y="105315"/>
                      </a:lnTo>
                      <a:cubicBezTo>
                        <a:pt x="29783" y="106893"/>
                        <a:pt x="31164" y="108273"/>
                        <a:pt x="32742" y="108273"/>
                      </a:cubicBezTo>
                      <a:cubicBezTo>
                        <a:pt x="34320" y="108273"/>
                        <a:pt x="35701" y="106893"/>
                        <a:pt x="35701" y="105315"/>
                      </a:cubicBezTo>
                      <a:lnTo>
                        <a:pt x="35701" y="95651"/>
                      </a:lnTo>
                      <a:cubicBezTo>
                        <a:pt x="51480" y="95060"/>
                        <a:pt x="62723" y="85790"/>
                        <a:pt x="62723" y="72577"/>
                      </a:cubicBezTo>
                      <a:cubicBezTo>
                        <a:pt x="62723" y="59955"/>
                        <a:pt x="54636" y="52855"/>
                        <a:pt x="35504" y="48910"/>
                      </a:cubicBezTo>
                      <a:close/>
                      <a:moveTo>
                        <a:pt x="29783" y="47727"/>
                      </a:moveTo>
                      <a:cubicBezTo>
                        <a:pt x="13413" y="43783"/>
                        <a:pt x="9468" y="38655"/>
                        <a:pt x="9468" y="30174"/>
                      </a:cubicBezTo>
                      <a:cubicBezTo>
                        <a:pt x="9468" y="21102"/>
                        <a:pt x="17555" y="14002"/>
                        <a:pt x="29783" y="13608"/>
                      </a:cubicBezTo>
                      <a:lnTo>
                        <a:pt x="29783"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custDataLst>
                    <p:tags r:id="rId113"/>
                  </p:custDataLst>
                </p:nvPr>
              </p:nvSpPr>
              <p:spPr>
                <a:xfrm>
                  <a:off x="7045909" y="2879631"/>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1" name="图形 3"/>
              <p:cNvGrpSpPr/>
              <p:nvPr/>
            </p:nvGrpSpPr>
            <p:grpSpPr>
              <a:xfrm>
                <a:off x="6114929" y="3703020"/>
                <a:ext cx="233731" cy="94862"/>
                <a:chOff x="6114929" y="3703020"/>
                <a:chExt cx="233731" cy="94862"/>
              </a:xfrm>
              <a:solidFill>
                <a:srgbClr val="3D5891"/>
              </a:solidFill>
            </p:grpSpPr>
            <p:sp>
              <p:nvSpPr>
                <p:cNvPr id="212" name="任意多边形: 形状 211"/>
                <p:cNvSpPr/>
                <p:nvPr>
                  <p:custDataLst>
                    <p:tags r:id="rId114"/>
                  </p:custDataLst>
                </p:nvPr>
              </p:nvSpPr>
              <p:spPr>
                <a:xfrm>
                  <a:off x="6114929" y="3703020"/>
                  <a:ext cx="60355" cy="94862"/>
                </a:xfrm>
                <a:custGeom>
                  <a:avLst/>
                  <a:gdLst>
                    <a:gd name="connsiteX0" fmla="*/ 42999 w 60355"/>
                    <a:gd name="connsiteY0" fmla="*/ 42205 h 94862"/>
                    <a:gd name="connsiteX1" fmla="*/ 42999 w 60355"/>
                    <a:gd name="connsiteY1" fmla="*/ 42008 h 94862"/>
                    <a:gd name="connsiteX2" fmla="*/ 55819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6"/>
                        <a:pt x="55819" y="34119"/>
                        <a:pt x="55819" y="22877"/>
                      </a:cubicBezTo>
                      <a:cubicBezTo>
                        <a:pt x="55819" y="11242"/>
                        <a:pt x="47733" y="0"/>
                        <a:pt x="29981" y="0"/>
                      </a:cubicBezTo>
                      <a:cubicBezTo>
                        <a:pt x="12623" y="0"/>
                        <a:pt x="4339" y="11044"/>
                        <a:pt x="2959" y="22286"/>
                      </a:cubicBezTo>
                      <a:lnTo>
                        <a:pt x="10059" y="22286"/>
                      </a:lnTo>
                      <a:cubicBezTo>
                        <a:pt x="12229" y="13214"/>
                        <a:pt x="17554" y="6705"/>
                        <a:pt x="29783" y="6705"/>
                      </a:cubicBezTo>
                      <a:cubicBezTo>
                        <a:pt x="41618" y="6705"/>
                        <a:pt x="48324" y="13411"/>
                        <a:pt x="48324" y="22877"/>
                      </a:cubicBezTo>
                      <a:cubicBezTo>
                        <a:pt x="48324" y="33724"/>
                        <a:pt x="42012" y="39641"/>
                        <a:pt x="28008" y="39641"/>
                      </a:cubicBezTo>
                      <a:lnTo>
                        <a:pt x="23669" y="39641"/>
                      </a:lnTo>
                      <a:lnTo>
                        <a:pt x="23669" y="45952"/>
                      </a:lnTo>
                      <a:lnTo>
                        <a:pt x="29192" y="45952"/>
                      </a:lnTo>
                      <a:cubicBezTo>
                        <a:pt x="42801"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658"/>
                        <a:pt x="52861" y="45163"/>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custDataLst>
                    <p:tags r:id="rId115"/>
                  </p:custDataLst>
                </p:nvPr>
              </p:nvSpPr>
              <p:spPr>
                <a:xfrm>
                  <a:off x="6217889" y="3703020"/>
                  <a:ext cx="59764" cy="92890"/>
                </a:xfrm>
                <a:custGeom>
                  <a:avLst/>
                  <a:gdLst>
                    <a:gd name="connsiteX0" fmla="*/ 32939 w 59764"/>
                    <a:gd name="connsiteY0" fmla="*/ 57588 h 92890"/>
                    <a:gd name="connsiteX1" fmla="*/ 56017 w 59764"/>
                    <a:gd name="connsiteY1" fmla="*/ 24850 h 92890"/>
                    <a:gd name="connsiteX2" fmla="*/ 29389 w 59764"/>
                    <a:gd name="connsiteY2" fmla="*/ 0 h 92890"/>
                    <a:gd name="connsiteX3" fmla="*/ 592 w 59764"/>
                    <a:gd name="connsiteY3" fmla="*/ 26033 h 92890"/>
                    <a:gd name="connsiteX4" fmla="*/ 7692 w 59764"/>
                    <a:gd name="connsiteY4" fmla="*/ 26033 h 92890"/>
                    <a:gd name="connsiteX5" fmla="*/ 29389 w 59764"/>
                    <a:gd name="connsiteY5" fmla="*/ 6705 h 92890"/>
                    <a:gd name="connsiteX6" fmla="*/ 48324 w 59764"/>
                    <a:gd name="connsiteY6" fmla="*/ 25244 h 92890"/>
                    <a:gd name="connsiteX7" fmla="*/ 28206 w 59764"/>
                    <a:gd name="connsiteY7" fmla="*/ 52855 h 92890"/>
                    <a:gd name="connsiteX8" fmla="*/ 0 w 59764"/>
                    <a:gd name="connsiteY8" fmla="*/ 92496 h 92890"/>
                    <a:gd name="connsiteX9" fmla="*/ 0 w 59764"/>
                    <a:gd name="connsiteY9" fmla="*/ 92890 h 92890"/>
                    <a:gd name="connsiteX10" fmla="*/ 58581 w 59764"/>
                    <a:gd name="connsiteY10" fmla="*/ 92890 h 92890"/>
                    <a:gd name="connsiteX11" fmla="*/ 59764 w 59764"/>
                    <a:gd name="connsiteY11" fmla="*/ 85987 h 92890"/>
                    <a:gd name="connsiteX12" fmla="*/ 8087 w 59764"/>
                    <a:gd name="connsiteY12" fmla="*/ 85987 h 92890"/>
                    <a:gd name="connsiteX13" fmla="*/ 32939 w 59764"/>
                    <a:gd name="connsiteY13" fmla="*/ 57588 h 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64" h="92890">
                      <a:moveTo>
                        <a:pt x="32939" y="57588"/>
                      </a:moveTo>
                      <a:cubicBezTo>
                        <a:pt x="50099" y="43783"/>
                        <a:pt x="56017" y="39049"/>
                        <a:pt x="56017" y="24850"/>
                      </a:cubicBezTo>
                      <a:cubicBezTo>
                        <a:pt x="56017" y="12622"/>
                        <a:pt x="47930" y="0"/>
                        <a:pt x="29389" y="0"/>
                      </a:cubicBezTo>
                      <a:cubicBezTo>
                        <a:pt x="12032" y="0"/>
                        <a:pt x="2367" y="10650"/>
                        <a:pt x="592" y="26033"/>
                      </a:cubicBezTo>
                      <a:lnTo>
                        <a:pt x="7692" y="26033"/>
                      </a:lnTo>
                      <a:cubicBezTo>
                        <a:pt x="10059" y="12622"/>
                        <a:pt x="16766" y="6705"/>
                        <a:pt x="29389" y="6705"/>
                      </a:cubicBezTo>
                      <a:cubicBezTo>
                        <a:pt x="42801" y="6705"/>
                        <a:pt x="48324" y="15383"/>
                        <a:pt x="48324" y="25244"/>
                      </a:cubicBezTo>
                      <a:cubicBezTo>
                        <a:pt x="48324" y="36683"/>
                        <a:pt x="44182" y="40430"/>
                        <a:pt x="28206" y="52855"/>
                      </a:cubicBezTo>
                      <a:cubicBezTo>
                        <a:pt x="9862" y="67054"/>
                        <a:pt x="0" y="81254"/>
                        <a:pt x="0" y="92496"/>
                      </a:cubicBezTo>
                      <a:lnTo>
                        <a:pt x="0" y="92890"/>
                      </a:lnTo>
                      <a:lnTo>
                        <a:pt x="58581" y="92890"/>
                      </a:lnTo>
                      <a:lnTo>
                        <a:pt x="59764" y="85987"/>
                      </a:lnTo>
                      <a:lnTo>
                        <a:pt x="8087" y="85987"/>
                      </a:lnTo>
                      <a:cubicBezTo>
                        <a:pt x="11045" y="77310"/>
                        <a:pt x="19330" y="68435"/>
                        <a:pt x="32939" y="57588"/>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custDataLst>
                    <p:tags r:id="rId116"/>
                  </p:custDataLst>
                </p:nvPr>
              </p:nvSpPr>
              <p:spPr>
                <a:xfrm>
                  <a:off x="6289685" y="3704598"/>
                  <a:ext cx="58975" cy="93284"/>
                </a:xfrm>
                <a:custGeom>
                  <a:avLst/>
                  <a:gdLst>
                    <a:gd name="connsiteX0" fmla="*/ 31559 w 58975"/>
                    <a:gd name="connsiteY0" fmla="*/ 29780 h 93284"/>
                    <a:gd name="connsiteX1" fmla="*/ 10454 w 58975"/>
                    <a:gd name="connsiteY1" fmla="*/ 38852 h 93284"/>
                    <a:gd name="connsiteX2" fmla="*/ 15385 w 58975"/>
                    <a:gd name="connsiteY2" fmla="*/ 6903 h 93284"/>
                    <a:gd name="connsiteX3" fmla="*/ 55030 w 58975"/>
                    <a:gd name="connsiteY3" fmla="*/ 6903 h 93284"/>
                    <a:gd name="connsiteX4" fmla="*/ 56017 w 58975"/>
                    <a:gd name="connsiteY4" fmla="*/ 0 h 93284"/>
                    <a:gd name="connsiteX5" fmla="*/ 9270 w 58975"/>
                    <a:gd name="connsiteY5" fmla="*/ 0 h 93284"/>
                    <a:gd name="connsiteX6" fmla="*/ 1775 w 58975"/>
                    <a:gd name="connsiteY6" fmla="*/ 48516 h 93284"/>
                    <a:gd name="connsiteX7" fmla="*/ 8876 w 58975"/>
                    <a:gd name="connsiteY7" fmla="*/ 50488 h 93284"/>
                    <a:gd name="connsiteX8" fmla="*/ 31164 w 58975"/>
                    <a:gd name="connsiteY8" fmla="*/ 36683 h 93284"/>
                    <a:gd name="connsiteX9" fmla="*/ 51283 w 58975"/>
                    <a:gd name="connsiteY9" fmla="*/ 60546 h 93284"/>
                    <a:gd name="connsiteX10" fmla="*/ 29389 w 58975"/>
                    <a:gd name="connsiteY10" fmla="*/ 86579 h 93284"/>
                    <a:gd name="connsiteX11" fmla="*/ 7495 w 58975"/>
                    <a:gd name="connsiteY11" fmla="*/ 69421 h 93284"/>
                    <a:gd name="connsiteX12" fmla="*/ 0 w 58975"/>
                    <a:gd name="connsiteY12" fmla="*/ 69421 h 93284"/>
                    <a:gd name="connsiteX13" fmla="*/ 28995 w 58975"/>
                    <a:gd name="connsiteY13" fmla="*/ 93284 h 93284"/>
                    <a:gd name="connsiteX14" fmla="*/ 58975 w 58975"/>
                    <a:gd name="connsiteY14" fmla="*/ 60152 h 93284"/>
                    <a:gd name="connsiteX15" fmla="*/ 31559 w 58975"/>
                    <a:gd name="connsiteY15" fmla="*/ 29780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75" h="93284">
                      <a:moveTo>
                        <a:pt x="31559" y="29780"/>
                      </a:moveTo>
                      <a:cubicBezTo>
                        <a:pt x="21105" y="29780"/>
                        <a:pt x="14596" y="33527"/>
                        <a:pt x="10454" y="38852"/>
                      </a:cubicBezTo>
                      <a:cubicBezTo>
                        <a:pt x="11637" y="33133"/>
                        <a:pt x="14399" y="15975"/>
                        <a:pt x="15385" y="6903"/>
                      </a:cubicBezTo>
                      <a:lnTo>
                        <a:pt x="55030" y="6903"/>
                      </a:lnTo>
                      <a:lnTo>
                        <a:pt x="56017" y="0"/>
                      </a:lnTo>
                      <a:lnTo>
                        <a:pt x="9270" y="0"/>
                      </a:lnTo>
                      <a:cubicBezTo>
                        <a:pt x="8087" y="10847"/>
                        <a:pt x="4734" y="36288"/>
                        <a:pt x="1775" y="48516"/>
                      </a:cubicBezTo>
                      <a:lnTo>
                        <a:pt x="8876" y="50488"/>
                      </a:lnTo>
                      <a:cubicBezTo>
                        <a:pt x="13018" y="41810"/>
                        <a:pt x="18343" y="36683"/>
                        <a:pt x="31164" y="36683"/>
                      </a:cubicBezTo>
                      <a:cubicBezTo>
                        <a:pt x="45563" y="36683"/>
                        <a:pt x="51283" y="47333"/>
                        <a:pt x="51283" y="60546"/>
                      </a:cubicBezTo>
                      <a:cubicBezTo>
                        <a:pt x="51283" y="76324"/>
                        <a:pt x="43985" y="86579"/>
                        <a:pt x="29389" y="86579"/>
                      </a:cubicBezTo>
                      <a:cubicBezTo>
                        <a:pt x="16963" y="86579"/>
                        <a:pt x="9862" y="79085"/>
                        <a:pt x="7495" y="69421"/>
                      </a:cubicBezTo>
                      <a:lnTo>
                        <a:pt x="0" y="69421"/>
                      </a:lnTo>
                      <a:cubicBezTo>
                        <a:pt x="2761" y="84410"/>
                        <a:pt x="13610" y="93284"/>
                        <a:pt x="28995" y="93284"/>
                      </a:cubicBezTo>
                      <a:cubicBezTo>
                        <a:pt x="49705" y="93284"/>
                        <a:pt x="58975" y="78099"/>
                        <a:pt x="58975" y="60152"/>
                      </a:cubicBezTo>
                      <a:cubicBezTo>
                        <a:pt x="58975" y="40430"/>
                        <a:pt x="47535" y="29780"/>
                        <a:pt x="31559" y="2978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图形 3"/>
              <p:cNvGrpSpPr/>
              <p:nvPr/>
            </p:nvGrpSpPr>
            <p:grpSpPr>
              <a:xfrm>
                <a:off x="6970760" y="2798771"/>
                <a:ext cx="231364" cy="95059"/>
                <a:chOff x="6970760" y="2798771"/>
                <a:chExt cx="231364" cy="95059"/>
              </a:xfrm>
              <a:solidFill>
                <a:srgbClr val="3D5891"/>
              </a:solidFill>
            </p:grpSpPr>
            <p:sp>
              <p:nvSpPr>
                <p:cNvPr id="216" name="任意多边形: 形状 215"/>
                <p:cNvSpPr/>
                <p:nvPr>
                  <p:custDataLst>
                    <p:tags r:id="rId117"/>
                  </p:custDataLst>
                </p:nvPr>
              </p:nvSpPr>
              <p:spPr>
                <a:xfrm>
                  <a:off x="6970760" y="2798968"/>
                  <a:ext cx="60355" cy="94862"/>
                </a:xfrm>
                <a:custGeom>
                  <a:avLst/>
                  <a:gdLst>
                    <a:gd name="connsiteX0" fmla="*/ 42999 w 60355"/>
                    <a:gd name="connsiteY0" fmla="*/ 42205 h 94862"/>
                    <a:gd name="connsiteX1" fmla="*/ 42999 w 60355"/>
                    <a:gd name="connsiteY1" fmla="*/ 42008 h 94862"/>
                    <a:gd name="connsiteX2" fmla="*/ 55820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5"/>
                        <a:pt x="55820" y="34119"/>
                        <a:pt x="55820" y="22877"/>
                      </a:cubicBezTo>
                      <a:cubicBezTo>
                        <a:pt x="55820" y="11242"/>
                        <a:pt x="47733" y="0"/>
                        <a:pt x="29981" y="0"/>
                      </a:cubicBezTo>
                      <a:cubicBezTo>
                        <a:pt x="12624" y="0"/>
                        <a:pt x="4339" y="11044"/>
                        <a:pt x="2959" y="22286"/>
                      </a:cubicBezTo>
                      <a:lnTo>
                        <a:pt x="10059" y="22286"/>
                      </a:lnTo>
                      <a:cubicBezTo>
                        <a:pt x="12229" y="13214"/>
                        <a:pt x="17555" y="6705"/>
                        <a:pt x="29783" y="6705"/>
                      </a:cubicBezTo>
                      <a:cubicBezTo>
                        <a:pt x="41618" y="6705"/>
                        <a:pt x="48324" y="13411"/>
                        <a:pt x="48324" y="22877"/>
                      </a:cubicBezTo>
                      <a:cubicBezTo>
                        <a:pt x="48324" y="33724"/>
                        <a:pt x="42013" y="39641"/>
                        <a:pt x="28008" y="39641"/>
                      </a:cubicBezTo>
                      <a:lnTo>
                        <a:pt x="23669" y="39641"/>
                      </a:lnTo>
                      <a:lnTo>
                        <a:pt x="23669" y="45952"/>
                      </a:lnTo>
                      <a:lnTo>
                        <a:pt x="29192" y="45952"/>
                      </a:lnTo>
                      <a:cubicBezTo>
                        <a:pt x="42802"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460"/>
                        <a:pt x="52861" y="44966"/>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custDataLst>
                    <p:tags r:id="rId118"/>
                  </p:custDataLst>
                </p:nvPr>
              </p:nvSpPr>
              <p:spPr>
                <a:xfrm>
                  <a:off x="7066620"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5" y="94665"/>
                        <a:pt x="29981" y="94665"/>
                      </a:cubicBezTo>
                      <a:cubicBezTo>
                        <a:pt x="54636" y="94665"/>
                        <a:pt x="60159" y="67646"/>
                        <a:pt x="60159" y="46544"/>
                      </a:cubicBezTo>
                      <a:cubicBezTo>
                        <a:pt x="60159" y="24850"/>
                        <a:pt x="54439" y="0"/>
                        <a:pt x="30375" y="0"/>
                      </a:cubicBezTo>
                      <a:close/>
                      <a:moveTo>
                        <a:pt x="29981" y="87960"/>
                      </a:moveTo>
                      <a:cubicBezTo>
                        <a:pt x="11637" y="87960"/>
                        <a:pt x="7890" y="65082"/>
                        <a:pt x="7890" y="47333"/>
                      </a:cubicBezTo>
                      <a:cubicBezTo>
                        <a:pt x="7890" y="27019"/>
                        <a:pt x="11637" y="6508"/>
                        <a:pt x="30572" y="6508"/>
                      </a:cubicBezTo>
                      <a:cubicBezTo>
                        <a:pt x="48916" y="6508"/>
                        <a:pt x="52466" y="28991"/>
                        <a:pt x="52466" y="46544"/>
                      </a:cubicBezTo>
                      <a:cubicBezTo>
                        <a:pt x="52269" y="66266"/>
                        <a:pt x="48719"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custDataLst>
                    <p:tags r:id="rId119"/>
                  </p:custDataLst>
                </p:nvPr>
              </p:nvSpPr>
              <p:spPr>
                <a:xfrm>
                  <a:off x="7141966"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4" y="94665"/>
                        <a:pt x="29981" y="94665"/>
                      </a:cubicBezTo>
                      <a:cubicBezTo>
                        <a:pt x="54636" y="94665"/>
                        <a:pt x="60159" y="67646"/>
                        <a:pt x="60159" y="46544"/>
                      </a:cubicBezTo>
                      <a:cubicBezTo>
                        <a:pt x="60159" y="24850"/>
                        <a:pt x="54636" y="0"/>
                        <a:pt x="30375" y="0"/>
                      </a:cubicBezTo>
                      <a:close/>
                      <a:moveTo>
                        <a:pt x="29981" y="87960"/>
                      </a:moveTo>
                      <a:cubicBezTo>
                        <a:pt x="11637" y="87960"/>
                        <a:pt x="7890" y="65082"/>
                        <a:pt x="7890" y="47333"/>
                      </a:cubicBezTo>
                      <a:cubicBezTo>
                        <a:pt x="7890" y="27019"/>
                        <a:pt x="11440" y="6508"/>
                        <a:pt x="30572" y="6508"/>
                      </a:cubicBezTo>
                      <a:cubicBezTo>
                        <a:pt x="48916" y="6508"/>
                        <a:pt x="52466" y="28991"/>
                        <a:pt x="52466" y="46544"/>
                      </a:cubicBezTo>
                      <a:cubicBezTo>
                        <a:pt x="52466" y="66266"/>
                        <a:pt x="48916"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9" name="图形 3"/>
              <p:cNvGrpSpPr/>
              <p:nvPr/>
            </p:nvGrpSpPr>
            <p:grpSpPr>
              <a:xfrm>
                <a:off x="6021633" y="4564867"/>
                <a:ext cx="1194804" cy="108076"/>
                <a:chOff x="6021633" y="4564867"/>
                <a:chExt cx="1194804" cy="108076"/>
              </a:xfrm>
              <a:solidFill>
                <a:srgbClr val="3D5891"/>
              </a:solidFill>
            </p:grpSpPr>
            <p:sp>
              <p:nvSpPr>
                <p:cNvPr id="220" name="任意多边形: 形状 219"/>
                <p:cNvSpPr/>
                <p:nvPr>
                  <p:custDataLst>
                    <p:tags r:id="rId120"/>
                  </p:custDataLst>
                </p:nvPr>
              </p:nvSpPr>
              <p:spPr>
                <a:xfrm>
                  <a:off x="6021633"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custDataLst>
                    <p:tags r:id="rId121"/>
                  </p:custDataLst>
                </p:nvPr>
              </p:nvSpPr>
              <p:spPr>
                <a:xfrm>
                  <a:off x="6099616"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custDataLst>
                    <p:tags r:id="rId122"/>
                  </p:custDataLst>
                </p:nvPr>
              </p:nvSpPr>
              <p:spPr>
                <a:xfrm>
                  <a:off x="6178638" y="4647896"/>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custDataLst>
                    <p:tags r:id="rId123"/>
                  </p:custDataLst>
                </p:nvPr>
              </p:nvSpPr>
              <p:spPr>
                <a:xfrm>
                  <a:off x="6205462"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custDataLst>
                    <p:tags r:id="rId124"/>
                  </p:custDataLst>
                </p:nvPr>
              </p:nvSpPr>
              <p:spPr>
                <a:xfrm>
                  <a:off x="6282190"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19"/>
                <p:cNvSpPr/>
                <p:nvPr>
                  <p:custDataLst>
                    <p:tags r:id="rId125"/>
                  </p:custDataLst>
                </p:nvPr>
              </p:nvSpPr>
              <p:spPr>
                <a:xfrm>
                  <a:off x="6894538"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2"/>
                <p:cNvSpPr/>
                <p:nvPr>
                  <p:custDataLst>
                    <p:tags r:id="rId126"/>
                  </p:custDataLst>
                </p:nvPr>
              </p:nvSpPr>
              <p:spPr>
                <a:xfrm>
                  <a:off x="7078367"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23"/>
                <p:cNvSpPr/>
                <p:nvPr>
                  <p:custDataLst>
                    <p:tags r:id="rId127"/>
                  </p:custDataLst>
                </p:nvPr>
              </p:nvSpPr>
              <p:spPr>
                <a:xfrm>
                  <a:off x="7155095"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20"/>
                <p:cNvSpPr/>
                <p:nvPr>
                  <p:custDataLst>
                    <p:tags r:id="rId128"/>
                  </p:custDataLst>
                </p:nvPr>
              </p:nvSpPr>
              <p:spPr>
                <a:xfrm>
                  <a:off x="6974065"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grpSp>
        <p:nvGrpSpPr>
          <p:cNvPr id="285" name="图形 3"/>
          <p:cNvGrpSpPr/>
          <p:nvPr userDrawn="1">
            <p:custDataLst>
              <p:tags r:id="rId129"/>
            </p:custDataLst>
          </p:nvPr>
        </p:nvGrpSpPr>
        <p:grpSpPr>
          <a:xfrm>
            <a:off x="8222615" y="1590040"/>
            <a:ext cx="1816100" cy="404495"/>
            <a:chOff x="5540955" y="1386486"/>
            <a:chExt cx="2207135" cy="491299"/>
          </a:xfrm>
        </p:grpSpPr>
        <p:sp>
          <p:nvSpPr>
            <p:cNvPr id="286" name="任意多边形: 形状 285"/>
            <p:cNvSpPr/>
            <p:nvPr>
              <p:custDataLst>
                <p:tags r:id="rId130"/>
              </p:custDataLst>
            </p:nvPr>
          </p:nvSpPr>
          <p:spPr>
            <a:xfrm>
              <a:off x="5543716" y="1386486"/>
              <a:ext cx="2204373" cy="293659"/>
            </a:xfrm>
            <a:custGeom>
              <a:avLst/>
              <a:gdLst>
                <a:gd name="connsiteX0" fmla="*/ 127813 w 2204373"/>
                <a:gd name="connsiteY0" fmla="*/ 0 h 293659"/>
                <a:gd name="connsiteX1" fmla="*/ 0 w 2204373"/>
                <a:gd name="connsiteY1" fmla="*/ 289517 h 293659"/>
                <a:gd name="connsiteX2" fmla="*/ 2204374 w 2204373"/>
                <a:gd name="connsiteY2" fmla="*/ 293659 h 293659"/>
                <a:gd name="connsiteX3" fmla="*/ 2088987 w 2204373"/>
                <a:gd name="connsiteY3" fmla="*/ 8283 h 293659"/>
              </a:gdLst>
              <a:ahLst/>
              <a:cxnLst>
                <a:cxn ang="0">
                  <a:pos x="connsiteX0" y="connsiteY0"/>
                </a:cxn>
                <a:cxn ang="0">
                  <a:pos x="connsiteX1" y="connsiteY1"/>
                </a:cxn>
                <a:cxn ang="0">
                  <a:pos x="connsiteX2" y="connsiteY2"/>
                </a:cxn>
                <a:cxn ang="0">
                  <a:pos x="connsiteX3" y="connsiteY3"/>
                </a:cxn>
              </a:cxnLst>
              <a:rect l="l" t="t" r="r" b="b"/>
              <a:pathLst>
                <a:path w="2204373" h="293659">
                  <a:moveTo>
                    <a:pt x="127813" y="0"/>
                  </a:moveTo>
                  <a:lnTo>
                    <a:pt x="0" y="289517"/>
                  </a:lnTo>
                  <a:lnTo>
                    <a:pt x="2204374" y="293659"/>
                  </a:lnTo>
                  <a:lnTo>
                    <a:pt x="2088987" y="82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custDataLst>
                <p:tags r:id="rId131"/>
              </p:custDataLst>
            </p:nvPr>
          </p:nvSpPr>
          <p:spPr>
            <a:xfrm>
              <a:off x="7547495" y="1678765"/>
              <a:ext cx="200594" cy="198557"/>
            </a:xfrm>
            <a:custGeom>
              <a:avLst/>
              <a:gdLst>
                <a:gd name="connsiteX0" fmla="*/ 2761 w 200594"/>
                <a:gd name="connsiteY0" fmla="*/ 110048 h 198557"/>
                <a:gd name="connsiteX1" fmla="*/ 108483 w 200594"/>
                <a:gd name="connsiteY1" fmla="*/ 198402 h 198557"/>
                <a:gd name="connsiteX2" fmla="*/ 197834 w 200594"/>
                <a:gd name="connsiteY2" fmla="*/ 122276 h 198557"/>
                <a:gd name="connsiteX3" fmla="*/ 200595 w 200594"/>
                <a:gd name="connsiteY3" fmla="*/ 1381 h 198557"/>
                <a:gd name="connsiteX4" fmla="*/ 0 w 200594"/>
                <a:gd name="connsiteY4" fmla="*/ 0 h 198557"/>
                <a:gd name="connsiteX5" fmla="*/ 2761 w 200594"/>
                <a:gd name="connsiteY5" fmla="*/ 110048 h 1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94" h="198557">
                  <a:moveTo>
                    <a:pt x="2761" y="110048"/>
                  </a:moveTo>
                  <a:cubicBezTo>
                    <a:pt x="11045" y="169806"/>
                    <a:pt x="48127" y="194261"/>
                    <a:pt x="108483" y="198402"/>
                  </a:cubicBezTo>
                  <a:cubicBezTo>
                    <a:pt x="168839" y="202544"/>
                    <a:pt x="197834" y="122276"/>
                    <a:pt x="197834" y="122276"/>
                  </a:cubicBezTo>
                  <a:lnTo>
                    <a:pt x="200595" y="1381"/>
                  </a:lnTo>
                  <a:lnTo>
                    <a:pt x="0" y="0"/>
                  </a:lnTo>
                  <a:lnTo>
                    <a:pt x="2761" y="110048"/>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custDataLst>
                <p:tags r:id="rId132"/>
              </p:custDataLst>
            </p:nvPr>
          </p:nvSpPr>
          <p:spPr>
            <a:xfrm>
              <a:off x="7348281" y="1678765"/>
              <a:ext cx="201975" cy="194287"/>
            </a:xfrm>
            <a:custGeom>
              <a:avLst/>
              <a:gdLst>
                <a:gd name="connsiteX0" fmla="*/ 0 w 201975"/>
                <a:gd name="connsiteY0" fmla="*/ 0 h 194287"/>
                <a:gd name="connsiteX1" fmla="*/ 1578 w 201975"/>
                <a:gd name="connsiteY1" fmla="*/ 110048 h 194287"/>
                <a:gd name="connsiteX2" fmla="*/ 108680 w 201975"/>
                <a:gd name="connsiteY2" fmla="*/ 194261 h 194287"/>
                <a:gd name="connsiteX3" fmla="*/ 201976 w 201975"/>
                <a:gd name="connsiteY3" fmla="*/ 110048 h 194287"/>
                <a:gd name="connsiteX4" fmla="*/ 199214 w 201975"/>
                <a:gd name="connsiteY4" fmla="*/ 0 h 194287"/>
                <a:gd name="connsiteX5" fmla="*/ 0 w 201975"/>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5" h="194287">
                  <a:moveTo>
                    <a:pt x="0" y="0"/>
                  </a:moveTo>
                  <a:lnTo>
                    <a:pt x="1578" y="110048"/>
                  </a:lnTo>
                  <a:cubicBezTo>
                    <a:pt x="8481" y="143970"/>
                    <a:pt x="38659" y="195641"/>
                    <a:pt x="108680" y="194261"/>
                  </a:cubicBezTo>
                  <a:cubicBezTo>
                    <a:pt x="178701" y="192880"/>
                    <a:pt x="201976" y="110048"/>
                    <a:pt x="201976" y="110048"/>
                  </a:cubicBezTo>
                  <a:lnTo>
                    <a:pt x="199214" y="0"/>
                  </a:lnTo>
                  <a:lnTo>
                    <a:pt x="0"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custDataLst>
                <p:tags r:id="rId133"/>
              </p:custDataLst>
            </p:nvPr>
          </p:nvSpPr>
          <p:spPr>
            <a:xfrm>
              <a:off x="7147489" y="1674031"/>
              <a:ext cx="203553" cy="201782"/>
            </a:xfrm>
            <a:custGeom>
              <a:avLst/>
              <a:gdLst>
                <a:gd name="connsiteX0" fmla="*/ 0 w 203553"/>
                <a:gd name="connsiteY0" fmla="*/ 0 h 201782"/>
                <a:gd name="connsiteX1" fmla="*/ 3156 w 203553"/>
                <a:gd name="connsiteY1" fmla="*/ 117542 h 201782"/>
                <a:gd name="connsiteX2" fmla="*/ 110258 w 203553"/>
                <a:gd name="connsiteY2" fmla="*/ 201755 h 201782"/>
                <a:gd name="connsiteX3" fmla="*/ 203554 w 203553"/>
                <a:gd name="connsiteY3" fmla="*/ 117542 h 201782"/>
                <a:gd name="connsiteX4" fmla="*/ 200792 w 203553"/>
                <a:gd name="connsiteY4" fmla="*/ 2958 h 201782"/>
                <a:gd name="connsiteX5" fmla="*/ 0 w 203553"/>
                <a:gd name="connsiteY5" fmla="*/ 0 h 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3" h="201782">
                  <a:moveTo>
                    <a:pt x="0" y="0"/>
                  </a:moveTo>
                  <a:lnTo>
                    <a:pt x="3156" y="117542"/>
                  </a:lnTo>
                  <a:cubicBezTo>
                    <a:pt x="10060" y="151464"/>
                    <a:pt x="40237" y="203136"/>
                    <a:pt x="110258" y="201755"/>
                  </a:cubicBezTo>
                  <a:cubicBezTo>
                    <a:pt x="180279" y="200374"/>
                    <a:pt x="203554" y="117542"/>
                    <a:pt x="203554" y="117542"/>
                  </a:cubicBezTo>
                  <a:lnTo>
                    <a:pt x="200792" y="2958"/>
                  </a:lnTo>
                  <a:lnTo>
                    <a:pt x="0"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custDataLst>
                <p:tags r:id="rId134"/>
              </p:custDataLst>
            </p:nvPr>
          </p:nvSpPr>
          <p:spPr>
            <a:xfrm>
              <a:off x="6948867" y="1677778"/>
              <a:ext cx="200397" cy="195471"/>
            </a:xfrm>
            <a:custGeom>
              <a:avLst/>
              <a:gdLst>
                <a:gd name="connsiteX0" fmla="*/ 0 w 200397"/>
                <a:gd name="connsiteY0" fmla="*/ 1381 h 195471"/>
                <a:gd name="connsiteX1" fmla="*/ 1972 w 200397"/>
                <a:gd name="connsiteY1" fmla="*/ 111823 h 195471"/>
                <a:gd name="connsiteX2" fmla="*/ 105524 w 200397"/>
                <a:gd name="connsiteY2" fmla="*/ 195444 h 195471"/>
                <a:gd name="connsiteX3" fmla="*/ 200398 w 200397"/>
                <a:gd name="connsiteY3" fmla="*/ 110837 h 195471"/>
                <a:gd name="connsiteX4" fmla="*/ 199411 w 200397"/>
                <a:gd name="connsiteY4" fmla="*/ 0 h 195471"/>
                <a:gd name="connsiteX5" fmla="*/ 0 w 200397"/>
                <a:gd name="connsiteY5" fmla="*/ 138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5471">
                  <a:moveTo>
                    <a:pt x="0" y="1381"/>
                  </a:moveTo>
                  <a:lnTo>
                    <a:pt x="1972" y="111823"/>
                  </a:lnTo>
                  <a:cubicBezTo>
                    <a:pt x="8876" y="145745"/>
                    <a:pt x="35504" y="196825"/>
                    <a:pt x="105524" y="195444"/>
                  </a:cubicBezTo>
                  <a:cubicBezTo>
                    <a:pt x="175545" y="194063"/>
                    <a:pt x="200398" y="110837"/>
                    <a:pt x="200398" y="110837"/>
                  </a:cubicBezTo>
                  <a:lnTo>
                    <a:pt x="199411" y="0"/>
                  </a:lnTo>
                  <a:lnTo>
                    <a:pt x="0" y="138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custDataLst>
                <p:tags r:id="rId135"/>
              </p:custDataLst>
            </p:nvPr>
          </p:nvSpPr>
          <p:spPr>
            <a:xfrm>
              <a:off x="6747877" y="1680342"/>
              <a:ext cx="204934" cy="195274"/>
            </a:xfrm>
            <a:custGeom>
              <a:avLst/>
              <a:gdLst>
                <a:gd name="connsiteX0" fmla="*/ 1184 w 204934"/>
                <a:gd name="connsiteY0" fmla="*/ 0 h 195274"/>
                <a:gd name="connsiteX1" fmla="*/ 0 w 204934"/>
                <a:gd name="connsiteY1" fmla="*/ 113006 h 195274"/>
                <a:gd name="connsiteX2" fmla="*/ 111639 w 204934"/>
                <a:gd name="connsiteY2" fmla="*/ 195247 h 195274"/>
                <a:gd name="connsiteX3" fmla="*/ 204934 w 204934"/>
                <a:gd name="connsiteY3" fmla="*/ 111034 h 195274"/>
                <a:gd name="connsiteX4" fmla="*/ 202173 w 204934"/>
                <a:gd name="connsiteY4" fmla="*/ 986 h 195274"/>
                <a:gd name="connsiteX5" fmla="*/ 1184 w 204934"/>
                <a:gd name="connsiteY5" fmla="*/ 0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 h="195274">
                  <a:moveTo>
                    <a:pt x="1184" y="0"/>
                  </a:moveTo>
                  <a:lnTo>
                    <a:pt x="0" y="113006"/>
                  </a:lnTo>
                  <a:cubicBezTo>
                    <a:pt x="6903" y="146928"/>
                    <a:pt x="41618" y="196627"/>
                    <a:pt x="111639" y="195247"/>
                  </a:cubicBezTo>
                  <a:cubicBezTo>
                    <a:pt x="181660" y="193866"/>
                    <a:pt x="204934" y="111034"/>
                    <a:pt x="204934" y="111034"/>
                  </a:cubicBezTo>
                  <a:lnTo>
                    <a:pt x="202173" y="986"/>
                  </a:lnTo>
                  <a:lnTo>
                    <a:pt x="1184"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custDataLst>
                <p:tags r:id="rId136"/>
              </p:custDataLst>
            </p:nvPr>
          </p:nvSpPr>
          <p:spPr>
            <a:xfrm>
              <a:off x="6547480" y="1677976"/>
              <a:ext cx="200989" cy="199809"/>
            </a:xfrm>
            <a:custGeom>
              <a:avLst/>
              <a:gdLst>
                <a:gd name="connsiteX0" fmla="*/ 0 w 200989"/>
                <a:gd name="connsiteY0" fmla="*/ 115570 h 199809"/>
                <a:gd name="connsiteX1" fmla="*/ 107102 w 200989"/>
                <a:gd name="connsiteY1" fmla="*/ 199783 h 199809"/>
                <a:gd name="connsiteX2" fmla="*/ 200398 w 200989"/>
                <a:gd name="connsiteY2" fmla="*/ 115570 h 199809"/>
                <a:gd name="connsiteX3" fmla="*/ 200989 w 200989"/>
                <a:gd name="connsiteY3" fmla="*/ 394 h 199809"/>
                <a:gd name="connsiteX4" fmla="*/ 5326 w 200989"/>
                <a:gd name="connsiteY4" fmla="*/ 0 h 199809"/>
                <a:gd name="connsiteX5" fmla="*/ 0 w 200989"/>
                <a:gd name="connsiteY5" fmla="*/ 115570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9" h="199809">
                  <a:moveTo>
                    <a:pt x="0" y="115570"/>
                  </a:moveTo>
                  <a:cubicBezTo>
                    <a:pt x="6903" y="149492"/>
                    <a:pt x="37081" y="201163"/>
                    <a:pt x="107102" y="199783"/>
                  </a:cubicBezTo>
                  <a:cubicBezTo>
                    <a:pt x="177123" y="198402"/>
                    <a:pt x="200398" y="115570"/>
                    <a:pt x="200398" y="115570"/>
                  </a:cubicBezTo>
                  <a:lnTo>
                    <a:pt x="200989" y="394"/>
                  </a:lnTo>
                  <a:lnTo>
                    <a:pt x="5326" y="0"/>
                  </a:lnTo>
                  <a:lnTo>
                    <a:pt x="0" y="11557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custDataLst>
                <p:tags r:id="rId137"/>
              </p:custDataLst>
            </p:nvPr>
          </p:nvSpPr>
          <p:spPr>
            <a:xfrm>
              <a:off x="6339390" y="1676003"/>
              <a:ext cx="213415" cy="200795"/>
            </a:xfrm>
            <a:custGeom>
              <a:avLst/>
              <a:gdLst>
                <a:gd name="connsiteX0" fmla="*/ 395 w 213415"/>
                <a:gd name="connsiteY0" fmla="*/ 114781 h 200795"/>
                <a:gd name="connsiteX1" fmla="*/ 114203 w 213415"/>
                <a:gd name="connsiteY1" fmla="*/ 200769 h 200795"/>
                <a:gd name="connsiteX2" fmla="*/ 207498 w 213415"/>
                <a:gd name="connsiteY2" fmla="*/ 116556 h 200795"/>
                <a:gd name="connsiteX3" fmla="*/ 213416 w 213415"/>
                <a:gd name="connsiteY3" fmla="*/ 1972 h 200795"/>
                <a:gd name="connsiteX4" fmla="*/ 0 w 213415"/>
                <a:gd name="connsiteY4" fmla="*/ 0 h 200795"/>
                <a:gd name="connsiteX5" fmla="*/ 395 w 213415"/>
                <a:gd name="connsiteY5" fmla="*/ 114781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5" h="200795">
                  <a:moveTo>
                    <a:pt x="395" y="114781"/>
                  </a:moveTo>
                  <a:cubicBezTo>
                    <a:pt x="7298" y="148703"/>
                    <a:pt x="44182" y="202149"/>
                    <a:pt x="114203" y="200769"/>
                  </a:cubicBezTo>
                  <a:cubicBezTo>
                    <a:pt x="184224" y="199388"/>
                    <a:pt x="207498" y="116556"/>
                    <a:pt x="207498" y="116556"/>
                  </a:cubicBezTo>
                  <a:lnTo>
                    <a:pt x="213416" y="1972"/>
                  </a:lnTo>
                  <a:lnTo>
                    <a:pt x="0" y="0"/>
                  </a:lnTo>
                  <a:lnTo>
                    <a:pt x="395" y="114781"/>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custDataLst>
                <p:tags r:id="rId138"/>
              </p:custDataLst>
            </p:nvPr>
          </p:nvSpPr>
          <p:spPr>
            <a:xfrm>
              <a:off x="6138203" y="1676003"/>
              <a:ext cx="202764" cy="199809"/>
            </a:xfrm>
            <a:custGeom>
              <a:avLst/>
              <a:gdLst>
                <a:gd name="connsiteX0" fmla="*/ 0 w 202764"/>
                <a:gd name="connsiteY0" fmla="*/ 1183 h 199809"/>
                <a:gd name="connsiteX1" fmla="*/ 2367 w 202764"/>
                <a:gd name="connsiteY1" fmla="*/ 115570 h 199809"/>
                <a:gd name="connsiteX2" fmla="*/ 109469 w 202764"/>
                <a:gd name="connsiteY2" fmla="*/ 199783 h 199809"/>
                <a:gd name="connsiteX3" fmla="*/ 202765 w 202764"/>
                <a:gd name="connsiteY3" fmla="*/ 115570 h 199809"/>
                <a:gd name="connsiteX4" fmla="*/ 201187 w 202764"/>
                <a:gd name="connsiteY4" fmla="*/ 0 h 199809"/>
                <a:gd name="connsiteX5" fmla="*/ 0 w 202764"/>
                <a:gd name="connsiteY5" fmla="*/ 1183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9809">
                  <a:moveTo>
                    <a:pt x="0" y="1183"/>
                  </a:moveTo>
                  <a:lnTo>
                    <a:pt x="2367" y="115570"/>
                  </a:lnTo>
                  <a:cubicBezTo>
                    <a:pt x="9270" y="149492"/>
                    <a:pt x="39448" y="201163"/>
                    <a:pt x="109469" y="199783"/>
                  </a:cubicBezTo>
                  <a:cubicBezTo>
                    <a:pt x="179490" y="198402"/>
                    <a:pt x="202765" y="115570"/>
                    <a:pt x="202765" y="115570"/>
                  </a:cubicBezTo>
                  <a:lnTo>
                    <a:pt x="201187" y="0"/>
                  </a:lnTo>
                  <a:lnTo>
                    <a:pt x="0" y="11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custDataLst>
                <p:tags r:id="rId139"/>
              </p:custDataLst>
            </p:nvPr>
          </p:nvSpPr>
          <p:spPr>
            <a:xfrm>
              <a:off x="5940567" y="1679356"/>
              <a:ext cx="200397" cy="194287"/>
            </a:xfrm>
            <a:custGeom>
              <a:avLst/>
              <a:gdLst>
                <a:gd name="connsiteX0" fmla="*/ 4142 w 200397"/>
                <a:gd name="connsiteY0" fmla="*/ 0 h 194287"/>
                <a:gd name="connsiteX1" fmla="*/ 0 w 200397"/>
                <a:gd name="connsiteY1" fmla="*/ 110048 h 194287"/>
                <a:gd name="connsiteX2" fmla="*/ 107102 w 200397"/>
                <a:gd name="connsiteY2" fmla="*/ 194261 h 194287"/>
                <a:gd name="connsiteX3" fmla="*/ 200398 w 200397"/>
                <a:gd name="connsiteY3" fmla="*/ 110048 h 194287"/>
                <a:gd name="connsiteX4" fmla="*/ 197636 w 200397"/>
                <a:gd name="connsiteY4" fmla="*/ 0 h 194287"/>
                <a:gd name="connsiteX5" fmla="*/ 4142 w 200397"/>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4287">
                  <a:moveTo>
                    <a:pt x="4142" y="0"/>
                  </a:moveTo>
                  <a:lnTo>
                    <a:pt x="0" y="110048"/>
                  </a:lnTo>
                  <a:cubicBezTo>
                    <a:pt x="6903" y="143970"/>
                    <a:pt x="37081" y="195641"/>
                    <a:pt x="107102" y="194261"/>
                  </a:cubicBezTo>
                  <a:cubicBezTo>
                    <a:pt x="177123" y="192880"/>
                    <a:pt x="200398" y="110048"/>
                    <a:pt x="200398" y="110048"/>
                  </a:cubicBezTo>
                  <a:lnTo>
                    <a:pt x="197636" y="0"/>
                  </a:lnTo>
                  <a:lnTo>
                    <a:pt x="4142"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custDataLst>
                <p:tags r:id="rId140"/>
              </p:custDataLst>
            </p:nvPr>
          </p:nvSpPr>
          <p:spPr>
            <a:xfrm>
              <a:off x="5742931" y="1676201"/>
              <a:ext cx="202764" cy="195471"/>
            </a:xfrm>
            <a:custGeom>
              <a:avLst/>
              <a:gdLst>
                <a:gd name="connsiteX0" fmla="*/ 0 w 202764"/>
                <a:gd name="connsiteY0" fmla="*/ 111231 h 195471"/>
                <a:gd name="connsiteX1" fmla="*/ 107102 w 202764"/>
                <a:gd name="connsiteY1" fmla="*/ 195444 h 195471"/>
                <a:gd name="connsiteX2" fmla="*/ 200398 w 202764"/>
                <a:gd name="connsiteY2" fmla="*/ 111231 h 195471"/>
                <a:gd name="connsiteX3" fmla="*/ 202765 w 202764"/>
                <a:gd name="connsiteY3" fmla="*/ 789 h 195471"/>
                <a:gd name="connsiteX4" fmla="*/ 4142 w 202764"/>
                <a:gd name="connsiteY4" fmla="*/ 0 h 195471"/>
                <a:gd name="connsiteX5" fmla="*/ 0 w 202764"/>
                <a:gd name="connsiteY5" fmla="*/ 11123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5471">
                  <a:moveTo>
                    <a:pt x="0" y="111231"/>
                  </a:moveTo>
                  <a:cubicBezTo>
                    <a:pt x="6903" y="145153"/>
                    <a:pt x="37081" y="196825"/>
                    <a:pt x="107102" y="195444"/>
                  </a:cubicBezTo>
                  <a:cubicBezTo>
                    <a:pt x="177123" y="194063"/>
                    <a:pt x="200398" y="111231"/>
                    <a:pt x="200398" y="111231"/>
                  </a:cubicBezTo>
                  <a:lnTo>
                    <a:pt x="202765" y="789"/>
                  </a:lnTo>
                  <a:lnTo>
                    <a:pt x="4142" y="0"/>
                  </a:lnTo>
                  <a:lnTo>
                    <a:pt x="0" y="11123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custDataLst>
                <p:tags r:id="rId141"/>
              </p:custDataLst>
            </p:nvPr>
          </p:nvSpPr>
          <p:spPr>
            <a:xfrm>
              <a:off x="5540955" y="1676201"/>
              <a:ext cx="207695" cy="194485"/>
            </a:xfrm>
            <a:custGeom>
              <a:avLst/>
              <a:gdLst>
                <a:gd name="connsiteX0" fmla="*/ 0 w 207695"/>
                <a:gd name="connsiteY0" fmla="*/ 110245 h 194485"/>
                <a:gd name="connsiteX1" fmla="*/ 107102 w 207695"/>
                <a:gd name="connsiteY1" fmla="*/ 194458 h 194485"/>
                <a:gd name="connsiteX2" fmla="*/ 202370 w 207695"/>
                <a:gd name="connsiteY2" fmla="*/ 110640 h 194485"/>
                <a:gd name="connsiteX3" fmla="*/ 207696 w 207695"/>
                <a:gd name="connsiteY3" fmla="*/ 0 h 194485"/>
                <a:gd name="connsiteX4" fmla="*/ 3945 w 207695"/>
                <a:gd name="connsiteY4" fmla="*/ 197 h 194485"/>
                <a:gd name="connsiteX5" fmla="*/ 0 w 207695"/>
                <a:gd name="connsiteY5" fmla="*/ 110245 h 1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5" h="194485">
                  <a:moveTo>
                    <a:pt x="0" y="110245"/>
                  </a:moveTo>
                  <a:cubicBezTo>
                    <a:pt x="6903" y="144167"/>
                    <a:pt x="37081" y="195838"/>
                    <a:pt x="107102" y="194458"/>
                  </a:cubicBezTo>
                  <a:cubicBezTo>
                    <a:pt x="177123" y="193077"/>
                    <a:pt x="202370" y="110640"/>
                    <a:pt x="202370" y="110640"/>
                  </a:cubicBezTo>
                  <a:lnTo>
                    <a:pt x="207696" y="0"/>
                  </a:lnTo>
                  <a:lnTo>
                    <a:pt x="3945" y="197"/>
                  </a:lnTo>
                  <a:lnTo>
                    <a:pt x="0" y="110245"/>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custDataLst>
                <p:tags r:id="rId142"/>
              </p:custDataLst>
            </p:nvPr>
          </p:nvSpPr>
          <p:spPr>
            <a:xfrm>
              <a:off x="7448085" y="1393389"/>
              <a:ext cx="300004" cy="286756"/>
            </a:xfrm>
            <a:custGeom>
              <a:avLst/>
              <a:gdLst>
                <a:gd name="connsiteX0" fmla="*/ 0 w 300004"/>
                <a:gd name="connsiteY0" fmla="*/ 0 h 286756"/>
                <a:gd name="connsiteX1" fmla="*/ 1972 w 300004"/>
                <a:gd name="connsiteY1" fmla="*/ 3944 h 286756"/>
                <a:gd name="connsiteX2" fmla="*/ 99410 w 300004"/>
                <a:gd name="connsiteY2" fmla="*/ 285376 h 286756"/>
                <a:gd name="connsiteX3" fmla="*/ 300005 w 300004"/>
                <a:gd name="connsiteY3" fmla="*/ 286756 h 286756"/>
                <a:gd name="connsiteX4" fmla="*/ 184618 w 300004"/>
                <a:gd name="connsiteY4" fmla="*/ 1381 h 28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4" h="286756">
                  <a:moveTo>
                    <a:pt x="0" y="0"/>
                  </a:moveTo>
                  <a:lnTo>
                    <a:pt x="1972" y="3944"/>
                  </a:lnTo>
                  <a:lnTo>
                    <a:pt x="99410" y="285376"/>
                  </a:lnTo>
                  <a:lnTo>
                    <a:pt x="300005" y="286756"/>
                  </a:lnTo>
                  <a:lnTo>
                    <a:pt x="184618" y="1381"/>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custDataLst>
                <p:tags r:id="rId143"/>
              </p:custDataLst>
            </p:nvPr>
          </p:nvSpPr>
          <p:spPr>
            <a:xfrm>
              <a:off x="7100546" y="1392008"/>
              <a:ext cx="247932" cy="284981"/>
            </a:xfrm>
            <a:custGeom>
              <a:avLst/>
              <a:gdLst>
                <a:gd name="connsiteX0" fmla="*/ 0 w 247932"/>
                <a:gd name="connsiteY0" fmla="*/ 0 h 284981"/>
                <a:gd name="connsiteX1" fmla="*/ 46943 w 247932"/>
                <a:gd name="connsiteY1" fmla="*/ 282023 h 284981"/>
                <a:gd name="connsiteX2" fmla="*/ 247933 w 247932"/>
                <a:gd name="connsiteY2" fmla="*/ 284981 h 284981"/>
                <a:gd name="connsiteX3" fmla="*/ 165880 w 247932"/>
                <a:gd name="connsiteY3" fmla="*/ 394 h 284981"/>
              </a:gdLst>
              <a:ahLst/>
              <a:cxnLst>
                <a:cxn ang="0">
                  <a:pos x="connsiteX0" y="connsiteY0"/>
                </a:cxn>
                <a:cxn ang="0">
                  <a:pos x="connsiteX1" y="connsiteY1"/>
                </a:cxn>
                <a:cxn ang="0">
                  <a:pos x="connsiteX2" y="connsiteY2"/>
                </a:cxn>
                <a:cxn ang="0">
                  <a:pos x="connsiteX3" y="connsiteY3"/>
                </a:cxn>
              </a:cxnLst>
              <a:rect l="l" t="t" r="r" b="b"/>
              <a:pathLst>
                <a:path w="247932" h="284981">
                  <a:moveTo>
                    <a:pt x="0" y="0"/>
                  </a:moveTo>
                  <a:lnTo>
                    <a:pt x="46943" y="282023"/>
                  </a:lnTo>
                  <a:lnTo>
                    <a:pt x="247933" y="284981"/>
                  </a:lnTo>
                  <a:lnTo>
                    <a:pt x="165880" y="394"/>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custDataLst>
                <p:tags r:id="rId144"/>
              </p:custDataLst>
            </p:nvPr>
          </p:nvSpPr>
          <p:spPr>
            <a:xfrm>
              <a:off x="6744327" y="1390628"/>
              <a:ext cx="205920" cy="292218"/>
            </a:xfrm>
            <a:custGeom>
              <a:avLst/>
              <a:gdLst>
                <a:gd name="connsiteX0" fmla="*/ 0 w 205920"/>
                <a:gd name="connsiteY0" fmla="*/ 0 h 292218"/>
                <a:gd name="connsiteX1" fmla="*/ 3748 w 205920"/>
                <a:gd name="connsiteY1" fmla="*/ 289517 h 292218"/>
                <a:gd name="connsiteX2" fmla="*/ 205920 w 205920"/>
                <a:gd name="connsiteY2" fmla="*/ 290898 h 292218"/>
                <a:gd name="connsiteX3" fmla="*/ 173770 w 205920"/>
                <a:gd name="connsiteY3" fmla="*/ 1183 h 292218"/>
                <a:gd name="connsiteX4" fmla="*/ 0 w 205920"/>
                <a:gd name="connsiteY4" fmla="*/ 0 h 29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0" h="292218">
                  <a:moveTo>
                    <a:pt x="0" y="0"/>
                  </a:moveTo>
                  <a:cubicBezTo>
                    <a:pt x="0" y="0"/>
                    <a:pt x="3748" y="284390"/>
                    <a:pt x="3748" y="289517"/>
                  </a:cubicBezTo>
                  <a:cubicBezTo>
                    <a:pt x="3748" y="294645"/>
                    <a:pt x="205920" y="290898"/>
                    <a:pt x="205920" y="290898"/>
                  </a:cubicBezTo>
                  <a:lnTo>
                    <a:pt x="173770" y="1183"/>
                  </a:lnTo>
                  <a:lnTo>
                    <a:pt x="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custDataLst>
                <p:tags r:id="rId145"/>
              </p:custDataLst>
            </p:nvPr>
          </p:nvSpPr>
          <p:spPr>
            <a:xfrm>
              <a:off x="6339390" y="1388261"/>
              <a:ext cx="215979" cy="293856"/>
            </a:xfrm>
            <a:custGeom>
              <a:avLst/>
              <a:gdLst>
                <a:gd name="connsiteX0" fmla="*/ 0 w 215979"/>
                <a:gd name="connsiteY0" fmla="*/ 291884 h 293856"/>
                <a:gd name="connsiteX1" fmla="*/ 213218 w 215979"/>
                <a:gd name="connsiteY1" fmla="*/ 293856 h 293856"/>
                <a:gd name="connsiteX2" fmla="*/ 215980 w 215979"/>
                <a:gd name="connsiteY2" fmla="*/ 6114 h 293856"/>
                <a:gd name="connsiteX3" fmla="*/ 215980 w 215979"/>
                <a:gd name="connsiteY3" fmla="*/ 986 h 293856"/>
                <a:gd name="connsiteX4" fmla="*/ 40829 w 215979"/>
                <a:gd name="connsiteY4" fmla="*/ 0 h 2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79" h="293856">
                  <a:moveTo>
                    <a:pt x="0" y="291884"/>
                  </a:moveTo>
                  <a:lnTo>
                    <a:pt x="213218" y="293856"/>
                  </a:lnTo>
                  <a:lnTo>
                    <a:pt x="215980" y="6114"/>
                  </a:lnTo>
                  <a:lnTo>
                    <a:pt x="215980" y="986"/>
                  </a:lnTo>
                  <a:lnTo>
                    <a:pt x="40829"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custDataLst>
                <p:tags r:id="rId146"/>
              </p:custDataLst>
            </p:nvPr>
          </p:nvSpPr>
          <p:spPr>
            <a:xfrm>
              <a:off x="5944709" y="1388655"/>
              <a:ext cx="251483" cy="290700"/>
            </a:xfrm>
            <a:custGeom>
              <a:avLst/>
              <a:gdLst>
                <a:gd name="connsiteX0" fmla="*/ 0 w 251483"/>
                <a:gd name="connsiteY0" fmla="*/ 290701 h 290700"/>
                <a:gd name="connsiteX1" fmla="*/ 193691 w 251483"/>
                <a:gd name="connsiteY1" fmla="*/ 290701 h 290700"/>
                <a:gd name="connsiteX2" fmla="*/ 251483 w 251483"/>
                <a:gd name="connsiteY2" fmla="*/ 394 h 290700"/>
                <a:gd name="connsiteX3" fmla="*/ 80080 w 251483"/>
                <a:gd name="connsiteY3" fmla="*/ 0 h 290700"/>
              </a:gdLst>
              <a:ahLst/>
              <a:cxnLst>
                <a:cxn ang="0">
                  <a:pos x="connsiteX0" y="connsiteY0"/>
                </a:cxn>
                <a:cxn ang="0">
                  <a:pos x="connsiteX1" y="connsiteY1"/>
                </a:cxn>
                <a:cxn ang="0">
                  <a:pos x="connsiteX2" y="connsiteY2"/>
                </a:cxn>
                <a:cxn ang="0">
                  <a:pos x="connsiteX3" y="connsiteY3"/>
                </a:cxn>
              </a:cxnLst>
              <a:rect l="l" t="t" r="r" b="b"/>
              <a:pathLst>
                <a:path w="251483" h="290700">
                  <a:moveTo>
                    <a:pt x="0" y="290701"/>
                  </a:moveTo>
                  <a:lnTo>
                    <a:pt x="193691" y="290701"/>
                  </a:lnTo>
                  <a:lnTo>
                    <a:pt x="251483" y="394"/>
                  </a:lnTo>
                  <a:lnTo>
                    <a:pt x="8008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custDataLst>
                <p:tags r:id="rId147"/>
              </p:custDataLst>
            </p:nvPr>
          </p:nvSpPr>
          <p:spPr>
            <a:xfrm>
              <a:off x="5545097" y="1386683"/>
              <a:ext cx="299412" cy="291295"/>
            </a:xfrm>
            <a:custGeom>
              <a:avLst/>
              <a:gdLst>
                <a:gd name="connsiteX0" fmla="*/ 0 w 299412"/>
                <a:gd name="connsiteY0" fmla="*/ 289715 h 291295"/>
                <a:gd name="connsiteX1" fmla="*/ 201976 w 299412"/>
                <a:gd name="connsiteY1" fmla="*/ 290701 h 291295"/>
                <a:gd name="connsiteX2" fmla="*/ 299413 w 299412"/>
                <a:gd name="connsiteY2" fmla="*/ 1972 h 291295"/>
                <a:gd name="connsiteX3" fmla="*/ 126432 w 299412"/>
                <a:gd name="connsiteY3" fmla="*/ 0 h 291295"/>
                <a:gd name="connsiteX4" fmla="*/ 0 w 299412"/>
                <a:gd name="connsiteY4" fmla="*/ 289715 h 29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2" h="291295">
                  <a:moveTo>
                    <a:pt x="0" y="289715"/>
                  </a:moveTo>
                  <a:cubicBezTo>
                    <a:pt x="0" y="289715"/>
                    <a:pt x="194283" y="292476"/>
                    <a:pt x="201976" y="290701"/>
                  </a:cubicBezTo>
                  <a:cubicBezTo>
                    <a:pt x="209471" y="288926"/>
                    <a:pt x="299413" y="1972"/>
                    <a:pt x="299413" y="1972"/>
                  </a:cubicBezTo>
                  <a:lnTo>
                    <a:pt x="126432" y="0"/>
                  </a:lnTo>
                  <a:lnTo>
                    <a:pt x="0" y="289715"/>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 name="任意多边形: 形状 225"/>
          <p:cNvSpPr/>
          <p:nvPr userDrawn="1">
            <p:custDataLst>
              <p:tags r:id="rId148"/>
            </p:custDataLst>
          </p:nvPr>
        </p:nvSpPr>
        <p:spPr>
          <a:xfrm>
            <a:off x="9766935" y="2337435"/>
            <a:ext cx="950595" cy="714375"/>
          </a:xfrm>
          <a:custGeom>
            <a:avLst/>
            <a:gdLst>
              <a:gd name="connsiteX0" fmla="*/ 851912 w 1028073"/>
              <a:gd name="connsiteY0" fmla="*/ 17 h 772721"/>
              <a:gd name="connsiteX1" fmla="*/ 163341 w 1028073"/>
              <a:gd name="connsiteY1" fmla="*/ 9089 h 772721"/>
              <a:gd name="connsiteX2" fmla="*/ 25 w 1028073"/>
              <a:gd name="connsiteY2" fmla="*/ 145959 h 772721"/>
              <a:gd name="connsiteX3" fmla="*/ 7323 w 1028073"/>
              <a:gd name="connsiteY3" fmla="*/ 510814 h 772721"/>
              <a:gd name="connsiteX4" fmla="*/ 88192 w 1028073"/>
              <a:gd name="connsiteY4" fmla="*/ 624215 h 772721"/>
              <a:gd name="connsiteX5" fmla="*/ 56436 w 1028073"/>
              <a:gd name="connsiteY5" fmla="*/ 772721 h 772721"/>
              <a:gd name="connsiteX6" fmla="*/ 277938 w 1028073"/>
              <a:gd name="connsiteY6" fmla="*/ 641965 h 772721"/>
              <a:gd name="connsiteX7" fmla="*/ 864733 w 1028073"/>
              <a:gd name="connsiteY7" fmla="*/ 634274 h 772721"/>
              <a:gd name="connsiteX8" fmla="*/ 1028049 w 1028073"/>
              <a:gd name="connsiteY8" fmla="*/ 497404 h 772721"/>
              <a:gd name="connsiteX9" fmla="*/ 1020751 w 1028073"/>
              <a:gd name="connsiteY9" fmla="*/ 132549 h 772721"/>
              <a:gd name="connsiteX10" fmla="*/ 851912 w 1028073"/>
              <a:gd name="connsiteY10" fmla="*/ 17 h 7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073" h="772721">
                <a:moveTo>
                  <a:pt x="851912" y="17"/>
                </a:moveTo>
                <a:lnTo>
                  <a:pt x="163341" y="9089"/>
                </a:lnTo>
                <a:cubicBezTo>
                  <a:pt x="71624" y="10273"/>
                  <a:pt x="-1553" y="71608"/>
                  <a:pt x="25" y="145959"/>
                </a:cubicBezTo>
                <a:lnTo>
                  <a:pt x="7323" y="510814"/>
                </a:lnTo>
                <a:cubicBezTo>
                  <a:pt x="8309" y="559133"/>
                  <a:pt x="40460" y="601141"/>
                  <a:pt x="88192" y="624215"/>
                </a:cubicBezTo>
                <a:lnTo>
                  <a:pt x="56436" y="772721"/>
                </a:lnTo>
                <a:lnTo>
                  <a:pt x="277938" y="641965"/>
                </a:lnTo>
                <a:lnTo>
                  <a:pt x="864733" y="634274"/>
                </a:lnTo>
                <a:cubicBezTo>
                  <a:pt x="956450" y="633090"/>
                  <a:pt x="1029627" y="571755"/>
                  <a:pt x="1028049" y="497404"/>
                </a:cubicBezTo>
                <a:lnTo>
                  <a:pt x="1020751" y="132549"/>
                </a:lnTo>
                <a:cubicBezTo>
                  <a:pt x="1019173" y="58197"/>
                  <a:pt x="943629" y="-1166"/>
                  <a:pt x="851912" y="17"/>
                </a:cubicBez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7" name="图形 3"/>
          <p:cNvGrpSpPr/>
          <p:nvPr userDrawn="1">
            <p:custDataLst>
              <p:tags r:id="rId149"/>
            </p:custDataLst>
          </p:nvPr>
        </p:nvGrpSpPr>
        <p:grpSpPr>
          <a:xfrm>
            <a:off x="9853295" y="2406015"/>
            <a:ext cx="1095375" cy="470535"/>
            <a:chOff x="7870577" y="1978735"/>
            <a:chExt cx="1184649" cy="508627"/>
          </a:xfrm>
        </p:grpSpPr>
        <p:sp>
          <p:nvSpPr>
            <p:cNvPr id="228" name="任意多边形: 形状 227"/>
            <p:cNvSpPr/>
            <p:nvPr>
              <p:custDataLst>
                <p:tags r:id="rId150"/>
              </p:custDataLst>
            </p:nvPr>
          </p:nvSpPr>
          <p:spPr>
            <a:xfrm>
              <a:off x="7873339" y="1981298"/>
              <a:ext cx="1180491" cy="502119"/>
            </a:xfrm>
            <a:custGeom>
              <a:avLst/>
              <a:gdLst>
                <a:gd name="connsiteX0" fmla="*/ 1139071 w 1180491"/>
                <a:gd name="connsiteY0" fmla="*/ 0 h 502119"/>
                <a:gd name="connsiteX1" fmla="*/ 41421 w 1180491"/>
                <a:gd name="connsiteY1" fmla="*/ 0 h 502119"/>
                <a:gd name="connsiteX2" fmla="*/ 0 w 1180491"/>
                <a:gd name="connsiteY2" fmla="*/ 41022 h 502119"/>
                <a:gd name="connsiteX3" fmla="*/ 0 w 1180491"/>
                <a:gd name="connsiteY3" fmla="*/ 461098 h 502119"/>
                <a:gd name="connsiteX4" fmla="*/ 41421 w 1180491"/>
                <a:gd name="connsiteY4" fmla="*/ 502120 h 502119"/>
                <a:gd name="connsiteX5" fmla="*/ 1139071 w 1180491"/>
                <a:gd name="connsiteY5" fmla="*/ 502120 h 502119"/>
                <a:gd name="connsiteX6" fmla="*/ 1180492 w 1180491"/>
                <a:gd name="connsiteY6" fmla="*/ 461098 h 502119"/>
                <a:gd name="connsiteX7" fmla="*/ 1180492 w 1180491"/>
                <a:gd name="connsiteY7" fmla="*/ 41022 h 502119"/>
                <a:gd name="connsiteX8" fmla="*/ 1139071 w 1180491"/>
                <a:gd name="connsiteY8" fmla="*/ 0 h 5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91" h="502119">
                  <a:moveTo>
                    <a:pt x="1139071" y="0"/>
                  </a:moveTo>
                  <a:lnTo>
                    <a:pt x="41421" y="0"/>
                  </a:lnTo>
                  <a:cubicBezTo>
                    <a:pt x="18541" y="0"/>
                    <a:pt x="0" y="18341"/>
                    <a:pt x="0" y="41022"/>
                  </a:cubicBezTo>
                  <a:lnTo>
                    <a:pt x="0" y="461098"/>
                  </a:lnTo>
                  <a:cubicBezTo>
                    <a:pt x="0" y="483778"/>
                    <a:pt x="18541" y="502120"/>
                    <a:pt x="41421" y="502120"/>
                  </a:cubicBezTo>
                  <a:lnTo>
                    <a:pt x="1139071" y="502120"/>
                  </a:lnTo>
                  <a:cubicBezTo>
                    <a:pt x="1161951" y="502120"/>
                    <a:pt x="1180492" y="483778"/>
                    <a:pt x="1180492" y="461098"/>
                  </a:cubicBezTo>
                  <a:lnTo>
                    <a:pt x="1180492" y="41022"/>
                  </a:lnTo>
                  <a:cubicBezTo>
                    <a:pt x="1180492" y="18341"/>
                    <a:pt x="1161951" y="0"/>
                    <a:pt x="1139071"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custDataLst>
                <p:tags r:id="rId151"/>
              </p:custDataLst>
            </p:nvPr>
          </p:nvSpPr>
          <p:spPr>
            <a:xfrm>
              <a:off x="7873339" y="1982087"/>
              <a:ext cx="600009" cy="501330"/>
            </a:xfrm>
            <a:custGeom>
              <a:avLst/>
              <a:gdLst>
                <a:gd name="connsiteX0" fmla="*/ 0 w 600009"/>
                <a:gd name="connsiteY0" fmla="*/ 7889 h 501330"/>
                <a:gd name="connsiteX1" fmla="*/ 0 w 600009"/>
                <a:gd name="connsiteY1" fmla="*/ 493442 h 501330"/>
                <a:gd name="connsiteX2" fmla="*/ 7890 w 600009"/>
                <a:gd name="connsiteY2" fmla="*/ 501331 h 501330"/>
                <a:gd name="connsiteX3" fmla="*/ 600010 w 600009"/>
                <a:gd name="connsiteY3" fmla="*/ 501331 h 501330"/>
                <a:gd name="connsiteX4" fmla="*/ 600010 w 600009"/>
                <a:gd name="connsiteY4" fmla="*/ 0 h 501330"/>
                <a:gd name="connsiteX5" fmla="*/ 7890 w 600009"/>
                <a:gd name="connsiteY5" fmla="*/ 0 h 501330"/>
                <a:gd name="connsiteX6" fmla="*/ 0 w 600009"/>
                <a:gd name="connsiteY6" fmla="*/ 7889 h 50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09" h="501330">
                  <a:moveTo>
                    <a:pt x="0" y="7889"/>
                  </a:moveTo>
                  <a:lnTo>
                    <a:pt x="0" y="493442"/>
                  </a:lnTo>
                  <a:cubicBezTo>
                    <a:pt x="0" y="497781"/>
                    <a:pt x="3550" y="501331"/>
                    <a:pt x="7890" y="501331"/>
                  </a:cubicBezTo>
                  <a:lnTo>
                    <a:pt x="600010" y="501331"/>
                  </a:lnTo>
                  <a:lnTo>
                    <a:pt x="600010" y="0"/>
                  </a:lnTo>
                  <a:lnTo>
                    <a:pt x="7890" y="0"/>
                  </a:lnTo>
                  <a:cubicBezTo>
                    <a:pt x="3353" y="0"/>
                    <a:pt x="0" y="3550"/>
                    <a:pt x="0" y="78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custDataLst>
                <p:tags r:id="rId152"/>
              </p:custDataLst>
            </p:nvPr>
          </p:nvSpPr>
          <p:spPr>
            <a:xfrm>
              <a:off x="8472165" y="1988398"/>
              <a:ext cx="4733" cy="498963"/>
            </a:xfrm>
            <a:custGeom>
              <a:avLst/>
              <a:gdLst>
                <a:gd name="connsiteX0" fmla="*/ 0 w 4733"/>
                <a:gd name="connsiteY0" fmla="*/ 249482 h 498963"/>
                <a:gd name="connsiteX1" fmla="*/ 2367 w 4733"/>
                <a:gd name="connsiteY1" fmla="*/ 498964 h 498963"/>
                <a:gd name="connsiteX2" fmla="*/ 4734 w 4733"/>
                <a:gd name="connsiteY2" fmla="*/ 249482 h 498963"/>
                <a:gd name="connsiteX3" fmla="*/ 2367 w 4733"/>
                <a:gd name="connsiteY3" fmla="*/ 0 h 498963"/>
                <a:gd name="connsiteX4" fmla="*/ 0 w 4733"/>
                <a:gd name="connsiteY4" fmla="*/ 249482 h 4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 h="498963">
                  <a:moveTo>
                    <a:pt x="0" y="249482"/>
                  </a:moveTo>
                  <a:cubicBezTo>
                    <a:pt x="0" y="387141"/>
                    <a:pt x="1183" y="498964"/>
                    <a:pt x="2367" y="498964"/>
                  </a:cubicBezTo>
                  <a:cubicBezTo>
                    <a:pt x="3747" y="498964"/>
                    <a:pt x="4734" y="387338"/>
                    <a:pt x="4734" y="249482"/>
                  </a:cubicBezTo>
                  <a:cubicBezTo>
                    <a:pt x="4734" y="111626"/>
                    <a:pt x="3550" y="0"/>
                    <a:pt x="2367" y="0"/>
                  </a:cubicBezTo>
                  <a:cubicBezTo>
                    <a:pt x="1183" y="0"/>
                    <a:pt x="0" y="111626"/>
                    <a:pt x="0" y="249482"/>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custDataLst>
                <p:tags r:id="rId153"/>
              </p:custDataLst>
            </p:nvPr>
          </p:nvSpPr>
          <p:spPr>
            <a:xfrm>
              <a:off x="7870577" y="1978735"/>
              <a:ext cx="1184649" cy="506754"/>
            </a:xfrm>
            <a:custGeom>
              <a:avLst/>
              <a:gdLst>
                <a:gd name="connsiteX0" fmla="*/ 1178716 w 1184649"/>
                <a:gd name="connsiteY0" fmla="*/ 21300 h 506754"/>
                <a:gd name="connsiteX1" fmla="*/ 1155639 w 1184649"/>
                <a:gd name="connsiteY1" fmla="*/ 2958 h 506754"/>
                <a:gd name="connsiteX2" fmla="*/ 1140452 w 1184649"/>
                <a:gd name="connsiteY2" fmla="*/ 592 h 506754"/>
                <a:gd name="connsiteX3" fmla="*/ 1125461 w 1184649"/>
                <a:gd name="connsiteY3" fmla="*/ 592 h 506754"/>
                <a:gd name="connsiteX4" fmla="*/ 1095086 w 1184649"/>
                <a:gd name="connsiteY4" fmla="*/ 592 h 506754"/>
                <a:gd name="connsiteX5" fmla="*/ 967865 w 1184649"/>
                <a:gd name="connsiteY5" fmla="*/ 394 h 506754"/>
                <a:gd name="connsiteX6" fmla="*/ 687190 w 1184649"/>
                <a:gd name="connsiteY6" fmla="*/ 197 h 506754"/>
                <a:gd name="connsiteX7" fmla="*/ 43985 w 1184649"/>
                <a:gd name="connsiteY7" fmla="*/ 0 h 506754"/>
                <a:gd name="connsiteX8" fmla="*/ 6312 w 1184649"/>
                <a:gd name="connsiteY8" fmla="*/ 20905 h 506754"/>
                <a:gd name="connsiteX9" fmla="*/ 0 w 1184649"/>
                <a:gd name="connsiteY9" fmla="*/ 42008 h 506754"/>
                <a:gd name="connsiteX10" fmla="*/ 0 w 1184649"/>
                <a:gd name="connsiteY10" fmla="*/ 63110 h 506754"/>
                <a:gd name="connsiteX11" fmla="*/ 0 w 1184649"/>
                <a:gd name="connsiteY11" fmla="*/ 146139 h 506754"/>
                <a:gd name="connsiteX12" fmla="*/ 0 w 1184649"/>
                <a:gd name="connsiteY12" fmla="*/ 308451 h 506754"/>
                <a:gd name="connsiteX13" fmla="*/ 197 w 1184649"/>
                <a:gd name="connsiteY13" fmla="*/ 465240 h 506754"/>
                <a:gd name="connsiteX14" fmla="*/ 19330 w 1184649"/>
                <a:gd name="connsiteY14" fmla="*/ 499161 h 506754"/>
                <a:gd name="connsiteX15" fmla="*/ 38068 w 1184649"/>
                <a:gd name="connsiteY15" fmla="*/ 506261 h 506754"/>
                <a:gd name="connsiteX16" fmla="*/ 57397 w 1184649"/>
                <a:gd name="connsiteY16" fmla="*/ 506656 h 506754"/>
                <a:gd name="connsiteX17" fmla="*/ 132546 w 1184649"/>
                <a:gd name="connsiteY17" fmla="*/ 506656 h 506754"/>
                <a:gd name="connsiteX18" fmla="*/ 657801 w 1184649"/>
                <a:gd name="connsiteY18" fmla="*/ 506064 h 506754"/>
                <a:gd name="connsiteX19" fmla="*/ 1011850 w 1184649"/>
                <a:gd name="connsiteY19" fmla="*/ 505275 h 506754"/>
                <a:gd name="connsiteX20" fmla="*/ 1108104 w 1184649"/>
                <a:gd name="connsiteY20" fmla="*/ 504881 h 506754"/>
                <a:gd name="connsiteX21" fmla="*/ 1133154 w 1184649"/>
                <a:gd name="connsiteY21" fmla="*/ 504683 h 506754"/>
                <a:gd name="connsiteX22" fmla="*/ 1141635 w 1184649"/>
                <a:gd name="connsiteY22" fmla="*/ 504486 h 506754"/>
                <a:gd name="connsiteX23" fmla="*/ 1133154 w 1184649"/>
                <a:gd name="connsiteY23" fmla="*/ 504289 h 506754"/>
                <a:gd name="connsiteX24" fmla="*/ 1108104 w 1184649"/>
                <a:gd name="connsiteY24" fmla="*/ 504092 h 506754"/>
                <a:gd name="connsiteX25" fmla="*/ 1011850 w 1184649"/>
                <a:gd name="connsiteY25" fmla="*/ 503697 h 506754"/>
                <a:gd name="connsiteX26" fmla="*/ 657801 w 1184649"/>
                <a:gd name="connsiteY26" fmla="*/ 502908 h 506754"/>
                <a:gd name="connsiteX27" fmla="*/ 132546 w 1184649"/>
                <a:gd name="connsiteY27" fmla="*/ 502317 h 506754"/>
                <a:gd name="connsiteX28" fmla="*/ 57397 w 1184649"/>
                <a:gd name="connsiteY28" fmla="*/ 502317 h 506754"/>
                <a:gd name="connsiteX29" fmla="*/ 38659 w 1184649"/>
                <a:gd name="connsiteY29" fmla="*/ 501922 h 506754"/>
                <a:gd name="connsiteX30" fmla="*/ 21894 w 1184649"/>
                <a:gd name="connsiteY30" fmla="*/ 495611 h 506754"/>
                <a:gd name="connsiteX31" fmla="*/ 4931 w 1184649"/>
                <a:gd name="connsiteY31" fmla="*/ 465240 h 506754"/>
                <a:gd name="connsiteX32" fmla="*/ 4931 w 1184649"/>
                <a:gd name="connsiteY32" fmla="*/ 308648 h 506754"/>
                <a:gd name="connsiteX33" fmla="*/ 4931 w 1184649"/>
                <a:gd name="connsiteY33" fmla="*/ 146337 h 506754"/>
                <a:gd name="connsiteX34" fmla="*/ 4931 w 1184649"/>
                <a:gd name="connsiteY34" fmla="*/ 63307 h 506754"/>
                <a:gd name="connsiteX35" fmla="*/ 4931 w 1184649"/>
                <a:gd name="connsiteY35" fmla="*/ 42402 h 506754"/>
                <a:gd name="connsiteX36" fmla="*/ 10454 w 1184649"/>
                <a:gd name="connsiteY36" fmla="*/ 23666 h 506754"/>
                <a:gd name="connsiteX37" fmla="*/ 43985 w 1184649"/>
                <a:gd name="connsiteY37" fmla="*/ 4930 h 506754"/>
                <a:gd name="connsiteX38" fmla="*/ 687190 w 1184649"/>
                <a:gd name="connsiteY38" fmla="*/ 4733 h 506754"/>
                <a:gd name="connsiteX39" fmla="*/ 967865 w 1184649"/>
                <a:gd name="connsiteY39" fmla="*/ 4536 h 506754"/>
                <a:gd name="connsiteX40" fmla="*/ 1095086 w 1184649"/>
                <a:gd name="connsiteY40" fmla="*/ 4339 h 506754"/>
                <a:gd name="connsiteX41" fmla="*/ 1125461 w 1184649"/>
                <a:gd name="connsiteY41" fmla="*/ 4339 h 506754"/>
                <a:gd name="connsiteX42" fmla="*/ 1154259 w 1184649"/>
                <a:gd name="connsiteY42" fmla="*/ 6311 h 506754"/>
                <a:gd name="connsiteX43" fmla="*/ 1175561 w 1184649"/>
                <a:gd name="connsiteY43" fmla="*/ 23075 h 506754"/>
                <a:gd name="connsiteX44" fmla="*/ 1180689 w 1184649"/>
                <a:gd name="connsiteY44" fmla="*/ 35499 h 506754"/>
                <a:gd name="connsiteX45" fmla="*/ 1181478 w 1184649"/>
                <a:gd name="connsiteY45" fmla="*/ 49108 h 506754"/>
                <a:gd name="connsiteX46" fmla="*/ 1182267 w 1184649"/>
                <a:gd name="connsiteY46" fmla="*/ 399566 h 506754"/>
                <a:gd name="connsiteX47" fmla="*/ 1182464 w 1184649"/>
                <a:gd name="connsiteY47" fmla="*/ 454590 h 506754"/>
                <a:gd name="connsiteX48" fmla="*/ 1180492 w 1184649"/>
                <a:gd name="connsiteY48" fmla="*/ 476284 h 506754"/>
                <a:gd name="connsiteX49" fmla="*/ 1171222 w 1184649"/>
                <a:gd name="connsiteY49" fmla="*/ 491667 h 506754"/>
                <a:gd name="connsiteX50" fmla="*/ 1149919 w 1184649"/>
                <a:gd name="connsiteY50" fmla="*/ 503697 h 506754"/>
                <a:gd name="connsiteX51" fmla="*/ 1141438 w 1184649"/>
                <a:gd name="connsiteY51" fmla="*/ 504881 h 506754"/>
                <a:gd name="connsiteX52" fmla="*/ 1149919 w 1184649"/>
                <a:gd name="connsiteY52" fmla="*/ 504289 h 506754"/>
                <a:gd name="connsiteX53" fmla="*/ 1171813 w 1184649"/>
                <a:gd name="connsiteY53" fmla="*/ 492456 h 506754"/>
                <a:gd name="connsiteX54" fmla="*/ 1181478 w 1184649"/>
                <a:gd name="connsiteY54" fmla="*/ 476875 h 506754"/>
                <a:gd name="connsiteX55" fmla="*/ 1183648 w 1184649"/>
                <a:gd name="connsiteY55" fmla="*/ 454787 h 506754"/>
                <a:gd name="connsiteX56" fmla="*/ 1183845 w 1184649"/>
                <a:gd name="connsiteY56" fmla="*/ 399763 h 506754"/>
                <a:gd name="connsiteX57" fmla="*/ 1184634 w 1184649"/>
                <a:gd name="connsiteY57" fmla="*/ 49305 h 506754"/>
                <a:gd name="connsiteX58" fmla="*/ 1183845 w 1184649"/>
                <a:gd name="connsiteY58" fmla="*/ 35105 h 506754"/>
                <a:gd name="connsiteX59" fmla="*/ 1178716 w 1184649"/>
                <a:gd name="connsiteY59" fmla="*/ 21300 h 5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4649" h="506754">
                  <a:moveTo>
                    <a:pt x="1178716" y="21300"/>
                  </a:moveTo>
                  <a:cubicBezTo>
                    <a:pt x="1173588" y="12819"/>
                    <a:pt x="1165304" y="6114"/>
                    <a:pt x="1155639" y="2958"/>
                  </a:cubicBezTo>
                  <a:cubicBezTo>
                    <a:pt x="1150906" y="1381"/>
                    <a:pt x="1145580" y="592"/>
                    <a:pt x="1140452" y="592"/>
                  </a:cubicBezTo>
                  <a:cubicBezTo>
                    <a:pt x="1135521" y="592"/>
                    <a:pt x="1130590" y="592"/>
                    <a:pt x="1125461" y="592"/>
                  </a:cubicBezTo>
                  <a:cubicBezTo>
                    <a:pt x="1115402" y="592"/>
                    <a:pt x="1105343" y="592"/>
                    <a:pt x="1095086" y="592"/>
                  </a:cubicBezTo>
                  <a:cubicBezTo>
                    <a:pt x="1054257" y="592"/>
                    <a:pt x="1011850" y="592"/>
                    <a:pt x="967865" y="394"/>
                  </a:cubicBezTo>
                  <a:cubicBezTo>
                    <a:pt x="879895" y="394"/>
                    <a:pt x="786008" y="197"/>
                    <a:pt x="687190" y="197"/>
                  </a:cubicBezTo>
                  <a:cubicBezTo>
                    <a:pt x="489554" y="197"/>
                    <a:pt x="272194" y="0"/>
                    <a:pt x="43985" y="0"/>
                  </a:cubicBezTo>
                  <a:cubicBezTo>
                    <a:pt x="28797" y="0"/>
                    <a:pt x="14004" y="8086"/>
                    <a:pt x="6312" y="20905"/>
                  </a:cubicBezTo>
                  <a:cubicBezTo>
                    <a:pt x="2367" y="27216"/>
                    <a:pt x="197" y="34513"/>
                    <a:pt x="0" y="42008"/>
                  </a:cubicBezTo>
                  <a:lnTo>
                    <a:pt x="0" y="63110"/>
                  </a:lnTo>
                  <a:cubicBezTo>
                    <a:pt x="0" y="90918"/>
                    <a:pt x="0" y="118726"/>
                    <a:pt x="0" y="146139"/>
                  </a:cubicBezTo>
                  <a:cubicBezTo>
                    <a:pt x="0" y="201163"/>
                    <a:pt x="0" y="255201"/>
                    <a:pt x="0" y="308451"/>
                  </a:cubicBezTo>
                  <a:cubicBezTo>
                    <a:pt x="0" y="361700"/>
                    <a:pt x="197" y="413963"/>
                    <a:pt x="197" y="465240"/>
                  </a:cubicBezTo>
                  <a:cubicBezTo>
                    <a:pt x="592" y="478848"/>
                    <a:pt x="8087" y="491667"/>
                    <a:pt x="19330" y="499161"/>
                  </a:cubicBezTo>
                  <a:cubicBezTo>
                    <a:pt x="24852" y="502908"/>
                    <a:pt x="31361" y="505275"/>
                    <a:pt x="38068" y="506261"/>
                  </a:cubicBezTo>
                  <a:cubicBezTo>
                    <a:pt x="44971" y="507050"/>
                    <a:pt x="51085" y="506656"/>
                    <a:pt x="57397" y="506656"/>
                  </a:cubicBezTo>
                  <a:cubicBezTo>
                    <a:pt x="82644" y="506656"/>
                    <a:pt x="107694" y="506656"/>
                    <a:pt x="132546" y="506656"/>
                  </a:cubicBezTo>
                  <a:cubicBezTo>
                    <a:pt x="330183" y="506458"/>
                    <a:pt x="508292" y="506261"/>
                    <a:pt x="657801" y="506064"/>
                  </a:cubicBezTo>
                  <a:cubicBezTo>
                    <a:pt x="807310" y="505669"/>
                    <a:pt x="928220" y="505472"/>
                    <a:pt x="1011850" y="505275"/>
                  </a:cubicBezTo>
                  <a:cubicBezTo>
                    <a:pt x="1053665" y="505078"/>
                    <a:pt x="1086013" y="504881"/>
                    <a:pt x="1108104" y="504881"/>
                  </a:cubicBezTo>
                  <a:cubicBezTo>
                    <a:pt x="1118953" y="504683"/>
                    <a:pt x="1127434" y="504683"/>
                    <a:pt x="1133154" y="504683"/>
                  </a:cubicBezTo>
                  <a:cubicBezTo>
                    <a:pt x="1138874" y="504683"/>
                    <a:pt x="1141635" y="504486"/>
                    <a:pt x="1141635" y="504486"/>
                  </a:cubicBezTo>
                  <a:cubicBezTo>
                    <a:pt x="1141635" y="504486"/>
                    <a:pt x="1138677" y="504289"/>
                    <a:pt x="1133154" y="504289"/>
                  </a:cubicBezTo>
                  <a:cubicBezTo>
                    <a:pt x="1127434" y="504289"/>
                    <a:pt x="1118953" y="504092"/>
                    <a:pt x="1108104" y="504092"/>
                  </a:cubicBezTo>
                  <a:cubicBezTo>
                    <a:pt x="1086013" y="503894"/>
                    <a:pt x="1053468" y="503894"/>
                    <a:pt x="1011850" y="503697"/>
                  </a:cubicBezTo>
                  <a:cubicBezTo>
                    <a:pt x="928022" y="503500"/>
                    <a:pt x="807113" y="503303"/>
                    <a:pt x="657801" y="502908"/>
                  </a:cubicBezTo>
                  <a:cubicBezTo>
                    <a:pt x="508292" y="502711"/>
                    <a:pt x="330183" y="502514"/>
                    <a:pt x="132546" y="502317"/>
                  </a:cubicBezTo>
                  <a:cubicBezTo>
                    <a:pt x="107891" y="502317"/>
                    <a:pt x="82842" y="502317"/>
                    <a:pt x="57397" y="502317"/>
                  </a:cubicBezTo>
                  <a:cubicBezTo>
                    <a:pt x="51085" y="502120"/>
                    <a:pt x="44577" y="502711"/>
                    <a:pt x="38659" y="501922"/>
                  </a:cubicBezTo>
                  <a:cubicBezTo>
                    <a:pt x="32742" y="501133"/>
                    <a:pt x="27022" y="498964"/>
                    <a:pt x="21894" y="495611"/>
                  </a:cubicBezTo>
                  <a:cubicBezTo>
                    <a:pt x="11835" y="488906"/>
                    <a:pt x="5325" y="477270"/>
                    <a:pt x="4931" y="465240"/>
                  </a:cubicBezTo>
                  <a:cubicBezTo>
                    <a:pt x="4931" y="414160"/>
                    <a:pt x="4931" y="361897"/>
                    <a:pt x="4931" y="308648"/>
                  </a:cubicBezTo>
                  <a:cubicBezTo>
                    <a:pt x="4931" y="255399"/>
                    <a:pt x="4931" y="201163"/>
                    <a:pt x="4931" y="146337"/>
                  </a:cubicBezTo>
                  <a:cubicBezTo>
                    <a:pt x="4931" y="118923"/>
                    <a:pt x="4931" y="91115"/>
                    <a:pt x="4931" y="63307"/>
                  </a:cubicBezTo>
                  <a:lnTo>
                    <a:pt x="4931" y="42402"/>
                  </a:lnTo>
                  <a:cubicBezTo>
                    <a:pt x="5128" y="35894"/>
                    <a:pt x="7101" y="29188"/>
                    <a:pt x="10454" y="23666"/>
                  </a:cubicBezTo>
                  <a:cubicBezTo>
                    <a:pt x="17357" y="12228"/>
                    <a:pt x="30375" y="4930"/>
                    <a:pt x="43985" y="4930"/>
                  </a:cubicBezTo>
                  <a:cubicBezTo>
                    <a:pt x="272194" y="4930"/>
                    <a:pt x="489357" y="4733"/>
                    <a:pt x="687190" y="4733"/>
                  </a:cubicBezTo>
                  <a:cubicBezTo>
                    <a:pt x="786008" y="4733"/>
                    <a:pt x="879895" y="4536"/>
                    <a:pt x="967865" y="4536"/>
                  </a:cubicBezTo>
                  <a:cubicBezTo>
                    <a:pt x="1011850" y="4536"/>
                    <a:pt x="1054257" y="4536"/>
                    <a:pt x="1095086" y="4339"/>
                  </a:cubicBezTo>
                  <a:cubicBezTo>
                    <a:pt x="1105343" y="4339"/>
                    <a:pt x="1115402" y="4339"/>
                    <a:pt x="1125461" y="4339"/>
                  </a:cubicBezTo>
                  <a:cubicBezTo>
                    <a:pt x="1135521" y="4536"/>
                    <a:pt x="1145580" y="3353"/>
                    <a:pt x="1154259" y="6311"/>
                  </a:cubicBezTo>
                  <a:cubicBezTo>
                    <a:pt x="1163135" y="9072"/>
                    <a:pt x="1170827" y="15383"/>
                    <a:pt x="1175561" y="23075"/>
                  </a:cubicBezTo>
                  <a:cubicBezTo>
                    <a:pt x="1177928" y="27019"/>
                    <a:pt x="1179703" y="31161"/>
                    <a:pt x="1180689" y="35499"/>
                  </a:cubicBezTo>
                  <a:cubicBezTo>
                    <a:pt x="1181675" y="39838"/>
                    <a:pt x="1181478" y="44374"/>
                    <a:pt x="1181478" y="49108"/>
                  </a:cubicBezTo>
                  <a:cubicBezTo>
                    <a:pt x="1181873" y="197022"/>
                    <a:pt x="1182070" y="316734"/>
                    <a:pt x="1182267" y="399566"/>
                  </a:cubicBezTo>
                  <a:cubicBezTo>
                    <a:pt x="1182267" y="420274"/>
                    <a:pt x="1182464" y="438615"/>
                    <a:pt x="1182464" y="454590"/>
                  </a:cubicBezTo>
                  <a:cubicBezTo>
                    <a:pt x="1182464" y="462478"/>
                    <a:pt x="1182859" y="469973"/>
                    <a:pt x="1180492" y="476284"/>
                  </a:cubicBezTo>
                  <a:cubicBezTo>
                    <a:pt x="1178322" y="482595"/>
                    <a:pt x="1174969" y="487722"/>
                    <a:pt x="1171222" y="491667"/>
                  </a:cubicBezTo>
                  <a:cubicBezTo>
                    <a:pt x="1163726" y="499556"/>
                    <a:pt x="1155442" y="502317"/>
                    <a:pt x="1149919" y="503697"/>
                  </a:cubicBezTo>
                  <a:cubicBezTo>
                    <a:pt x="1144397" y="504881"/>
                    <a:pt x="1141438" y="504683"/>
                    <a:pt x="1141438" y="504881"/>
                  </a:cubicBezTo>
                  <a:cubicBezTo>
                    <a:pt x="1141438" y="504881"/>
                    <a:pt x="1144397" y="505275"/>
                    <a:pt x="1149919" y="504289"/>
                  </a:cubicBezTo>
                  <a:cubicBezTo>
                    <a:pt x="1155442" y="503106"/>
                    <a:pt x="1163923" y="500345"/>
                    <a:pt x="1171813" y="492456"/>
                  </a:cubicBezTo>
                  <a:cubicBezTo>
                    <a:pt x="1175758" y="488511"/>
                    <a:pt x="1179308" y="483186"/>
                    <a:pt x="1181478" y="476875"/>
                  </a:cubicBezTo>
                  <a:cubicBezTo>
                    <a:pt x="1183845" y="470367"/>
                    <a:pt x="1183648" y="462676"/>
                    <a:pt x="1183648" y="454787"/>
                  </a:cubicBezTo>
                  <a:cubicBezTo>
                    <a:pt x="1183648" y="438812"/>
                    <a:pt x="1183845" y="420471"/>
                    <a:pt x="1183845" y="399763"/>
                  </a:cubicBezTo>
                  <a:cubicBezTo>
                    <a:pt x="1184042" y="316931"/>
                    <a:pt x="1184239" y="197219"/>
                    <a:pt x="1184634" y="49305"/>
                  </a:cubicBezTo>
                  <a:cubicBezTo>
                    <a:pt x="1184634" y="44769"/>
                    <a:pt x="1184831" y="39838"/>
                    <a:pt x="1183845" y="35105"/>
                  </a:cubicBezTo>
                  <a:cubicBezTo>
                    <a:pt x="1183253" y="30175"/>
                    <a:pt x="1181281" y="25638"/>
                    <a:pt x="1178716" y="21300"/>
                  </a:cubicBez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2" name="图形 3"/>
            <p:cNvGrpSpPr/>
            <p:nvPr/>
          </p:nvGrpSpPr>
          <p:grpSpPr>
            <a:xfrm>
              <a:off x="8828120" y="2370960"/>
              <a:ext cx="72576" cy="61180"/>
              <a:chOff x="8828120" y="2370960"/>
              <a:chExt cx="72576" cy="61180"/>
            </a:xfrm>
            <a:solidFill>
              <a:srgbClr val="FFFFFF"/>
            </a:solidFill>
          </p:grpSpPr>
          <p:sp>
            <p:nvSpPr>
              <p:cNvPr id="233" name="任意多边形: 形状 232"/>
              <p:cNvSpPr/>
              <p:nvPr>
                <p:custDataLst>
                  <p:tags r:id="rId154"/>
                </p:custDataLst>
              </p:nvPr>
            </p:nvSpPr>
            <p:spPr>
              <a:xfrm>
                <a:off x="8829302" y="2372121"/>
                <a:ext cx="69965" cy="58442"/>
              </a:xfrm>
              <a:custGeom>
                <a:avLst/>
                <a:gdLst>
                  <a:gd name="connsiteX0" fmla="*/ 64763 w 69965"/>
                  <a:gd name="connsiteY0" fmla="*/ 7560 h 58442"/>
                  <a:gd name="connsiteX1" fmla="*/ 54112 w 69965"/>
                  <a:gd name="connsiteY1" fmla="*/ 657 h 58442"/>
                  <a:gd name="connsiteX2" fmla="*/ 40897 w 69965"/>
                  <a:gd name="connsiteY2" fmla="*/ 2827 h 58442"/>
                  <a:gd name="connsiteX3" fmla="*/ 35374 w 69965"/>
                  <a:gd name="connsiteY3" fmla="*/ 8743 h 58442"/>
                  <a:gd name="connsiteX4" fmla="*/ 30443 w 69965"/>
                  <a:gd name="connsiteY4" fmla="*/ 3221 h 58442"/>
                  <a:gd name="connsiteX5" fmla="*/ 17228 w 69965"/>
                  <a:gd name="connsiteY5" fmla="*/ 263 h 58442"/>
                  <a:gd name="connsiteX6" fmla="*/ 6182 w 69965"/>
                  <a:gd name="connsiteY6" fmla="*/ 6574 h 58442"/>
                  <a:gd name="connsiteX7" fmla="*/ 265 w 69965"/>
                  <a:gd name="connsiteY7" fmla="*/ 18210 h 58442"/>
                  <a:gd name="connsiteX8" fmla="*/ 3026 w 69965"/>
                  <a:gd name="connsiteY8" fmla="*/ 34382 h 58442"/>
                  <a:gd name="connsiteX9" fmla="*/ 15650 w 69965"/>
                  <a:gd name="connsiteY9" fmla="*/ 46609 h 58442"/>
                  <a:gd name="connsiteX10" fmla="*/ 34782 w 69965"/>
                  <a:gd name="connsiteY10" fmla="*/ 58443 h 58442"/>
                  <a:gd name="connsiteX11" fmla="*/ 52929 w 69965"/>
                  <a:gd name="connsiteY11" fmla="*/ 47004 h 58442"/>
                  <a:gd name="connsiteX12" fmla="*/ 66144 w 69965"/>
                  <a:gd name="connsiteY12" fmla="*/ 35368 h 58442"/>
                  <a:gd name="connsiteX13" fmla="*/ 69892 w 69965"/>
                  <a:gd name="connsiteY13" fmla="*/ 19393 h 58442"/>
                  <a:gd name="connsiteX14" fmla="*/ 64763 w 69965"/>
                  <a:gd name="connsiteY14" fmla="*/ 7560 h 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65" h="58442">
                    <a:moveTo>
                      <a:pt x="64763" y="7560"/>
                    </a:moveTo>
                    <a:cubicBezTo>
                      <a:pt x="62002" y="4207"/>
                      <a:pt x="58254" y="1643"/>
                      <a:pt x="54112" y="657"/>
                    </a:cubicBezTo>
                    <a:cubicBezTo>
                      <a:pt x="49576" y="-526"/>
                      <a:pt x="44644" y="460"/>
                      <a:pt x="40897" y="2827"/>
                    </a:cubicBezTo>
                    <a:cubicBezTo>
                      <a:pt x="38530" y="4207"/>
                      <a:pt x="36755" y="6377"/>
                      <a:pt x="35374" y="8743"/>
                    </a:cubicBezTo>
                    <a:cubicBezTo>
                      <a:pt x="34191" y="6574"/>
                      <a:pt x="32416" y="4602"/>
                      <a:pt x="30443" y="3221"/>
                    </a:cubicBezTo>
                    <a:cubicBezTo>
                      <a:pt x="26695" y="460"/>
                      <a:pt x="21764" y="-526"/>
                      <a:pt x="17228" y="263"/>
                    </a:cubicBezTo>
                    <a:cubicBezTo>
                      <a:pt x="12888" y="1052"/>
                      <a:pt x="9141" y="3418"/>
                      <a:pt x="6182" y="6574"/>
                    </a:cubicBezTo>
                    <a:cubicBezTo>
                      <a:pt x="3224" y="9729"/>
                      <a:pt x="857" y="13871"/>
                      <a:pt x="265" y="18210"/>
                    </a:cubicBezTo>
                    <a:cubicBezTo>
                      <a:pt x="-524" y="23732"/>
                      <a:pt x="463" y="29649"/>
                      <a:pt x="3026" y="34382"/>
                    </a:cubicBezTo>
                    <a:cubicBezTo>
                      <a:pt x="5985" y="39509"/>
                      <a:pt x="10719" y="43651"/>
                      <a:pt x="15650" y="46609"/>
                    </a:cubicBezTo>
                    <a:cubicBezTo>
                      <a:pt x="23934" y="51934"/>
                      <a:pt x="34782" y="58443"/>
                      <a:pt x="34782" y="58443"/>
                    </a:cubicBezTo>
                    <a:cubicBezTo>
                      <a:pt x="34782" y="58443"/>
                      <a:pt x="44447" y="51737"/>
                      <a:pt x="52929" y="47004"/>
                    </a:cubicBezTo>
                    <a:cubicBezTo>
                      <a:pt x="58057" y="44243"/>
                      <a:pt x="62988" y="40298"/>
                      <a:pt x="66144" y="35368"/>
                    </a:cubicBezTo>
                    <a:cubicBezTo>
                      <a:pt x="69102" y="30832"/>
                      <a:pt x="70286" y="24718"/>
                      <a:pt x="69892" y="19393"/>
                    </a:cubicBezTo>
                    <a:cubicBezTo>
                      <a:pt x="69497" y="15054"/>
                      <a:pt x="67525" y="10913"/>
                      <a:pt x="64763" y="756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custDataLst>
                  <p:tags r:id="rId155"/>
                </p:custDataLst>
              </p:nvPr>
            </p:nvSpPr>
            <p:spPr>
              <a:xfrm>
                <a:off x="8828120" y="2370960"/>
                <a:ext cx="72576" cy="61180"/>
              </a:xfrm>
              <a:custGeom>
                <a:avLst/>
                <a:gdLst>
                  <a:gd name="connsiteX0" fmla="*/ 66734 w 72576"/>
                  <a:gd name="connsiteY0" fmla="*/ 7931 h 61180"/>
                  <a:gd name="connsiteX1" fmla="*/ 55490 w 72576"/>
                  <a:gd name="connsiteY1" fmla="*/ 634 h 61180"/>
                  <a:gd name="connsiteX2" fmla="*/ 41289 w 72576"/>
                  <a:gd name="connsiteY2" fmla="*/ 3001 h 61180"/>
                  <a:gd name="connsiteX3" fmla="*/ 36358 w 72576"/>
                  <a:gd name="connsiteY3" fmla="*/ 7734 h 61180"/>
                  <a:gd name="connsiteX4" fmla="*/ 32216 w 72576"/>
                  <a:gd name="connsiteY4" fmla="*/ 3395 h 61180"/>
                  <a:gd name="connsiteX5" fmla="*/ 18212 w 72576"/>
                  <a:gd name="connsiteY5" fmla="*/ 240 h 61180"/>
                  <a:gd name="connsiteX6" fmla="*/ 6575 w 72576"/>
                  <a:gd name="connsiteY6" fmla="*/ 6945 h 61180"/>
                  <a:gd name="connsiteX7" fmla="*/ 263 w 72576"/>
                  <a:gd name="connsiteY7" fmla="*/ 19173 h 61180"/>
                  <a:gd name="connsiteX8" fmla="*/ 3221 w 72576"/>
                  <a:gd name="connsiteY8" fmla="*/ 36134 h 61180"/>
                  <a:gd name="connsiteX9" fmla="*/ 16240 w 72576"/>
                  <a:gd name="connsiteY9" fmla="*/ 48953 h 61180"/>
                  <a:gd name="connsiteX10" fmla="*/ 35569 w 72576"/>
                  <a:gd name="connsiteY10" fmla="*/ 60786 h 61180"/>
                  <a:gd name="connsiteX11" fmla="*/ 36161 w 72576"/>
                  <a:gd name="connsiteY11" fmla="*/ 61181 h 61180"/>
                  <a:gd name="connsiteX12" fmla="*/ 36753 w 72576"/>
                  <a:gd name="connsiteY12" fmla="*/ 60786 h 61180"/>
                  <a:gd name="connsiteX13" fmla="*/ 54899 w 72576"/>
                  <a:gd name="connsiteY13" fmla="*/ 49347 h 61180"/>
                  <a:gd name="connsiteX14" fmla="*/ 68509 w 72576"/>
                  <a:gd name="connsiteY14" fmla="*/ 37317 h 61180"/>
                  <a:gd name="connsiteX15" fmla="*/ 72453 w 72576"/>
                  <a:gd name="connsiteY15" fmla="*/ 20553 h 61180"/>
                  <a:gd name="connsiteX16" fmla="*/ 66734 w 72576"/>
                  <a:gd name="connsiteY16" fmla="*/ 7931 h 61180"/>
                  <a:gd name="connsiteX17" fmla="*/ 66339 w 72576"/>
                  <a:gd name="connsiteY17" fmla="*/ 35937 h 61180"/>
                  <a:gd name="connsiteX18" fmla="*/ 53518 w 72576"/>
                  <a:gd name="connsiteY18" fmla="*/ 47178 h 61180"/>
                  <a:gd name="connsiteX19" fmla="*/ 35964 w 72576"/>
                  <a:gd name="connsiteY19" fmla="*/ 58222 h 61180"/>
                  <a:gd name="connsiteX20" fmla="*/ 17423 w 72576"/>
                  <a:gd name="connsiteY20" fmla="*/ 46784 h 61180"/>
                  <a:gd name="connsiteX21" fmla="*/ 5194 w 72576"/>
                  <a:gd name="connsiteY21" fmla="*/ 34950 h 61180"/>
                  <a:gd name="connsiteX22" fmla="*/ 2433 w 72576"/>
                  <a:gd name="connsiteY22" fmla="*/ 19567 h 61180"/>
                  <a:gd name="connsiteX23" fmla="*/ 7955 w 72576"/>
                  <a:gd name="connsiteY23" fmla="*/ 8720 h 61180"/>
                  <a:gd name="connsiteX24" fmla="*/ 18409 w 72576"/>
                  <a:gd name="connsiteY24" fmla="*/ 2804 h 61180"/>
                  <a:gd name="connsiteX25" fmla="*/ 21171 w 72576"/>
                  <a:gd name="connsiteY25" fmla="*/ 2607 h 61180"/>
                  <a:gd name="connsiteX26" fmla="*/ 30638 w 72576"/>
                  <a:gd name="connsiteY26" fmla="*/ 5565 h 61180"/>
                  <a:gd name="connsiteX27" fmla="*/ 35175 w 72576"/>
                  <a:gd name="connsiteY27" fmla="*/ 10692 h 61180"/>
                  <a:gd name="connsiteX28" fmla="*/ 36161 w 72576"/>
                  <a:gd name="connsiteY28" fmla="*/ 12467 h 61180"/>
                  <a:gd name="connsiteX29" fmla="*/ 37147 w 72576"/>
                  <a:gd name="connsiteY29" fmla="*/ 10692 h 61180"/>
                  <a:gd name="connsiteX30" fmla="*/ 42275 w 72576"/>
                  <a:gd name="connsiteY30" fmla="*/ 5170 h 61180"/>
                  <a:gd name="connsiteX31" fmla="*/ 54702 w 72576"/>
                  <a:gd name="connsiteY31" fmla="*/ 3198 h 61180"/>
                  <a:gd name="connsiteX32" fmla="*/ 64761 w 72576"/>
                  <a:gd name="connsiteY32" fmla="*/ 9706 h 61180"/>
                  <a:gd name="connsiteX33" fmla="*/ 69692 w 72576"/>
                  <a:gd name="connsiteY33" fmla="*/ 20948 h 61180"/>
                  <a:gd name="connsiteX34" fmla="*/ 66339 w 72576"/>
                  <a:gd name="connsiteY34" fmla="*/ 35937 h 6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576" h="61180">
                    <a:moveTo>
                      <a:pt x="66734" y="7931"/>
                    </a:moveTo>
                    <a:cubicBezTo>
                      <a:pt x="64564" y="5368"/>
                      <a:pt x="60619" y="1818"/>
                      <a:pt x="55490" y="634"/>
                    </a:cubicBezTo>
                    <a:cubicBezTo>
                      <a:pt x="50757" y="-549"/>
                      <a:pt x="45431" y="437"/>
                      <a:pt x="41289" y="3001"/>
                    </a:cubicBezTo>
                    <a:cubicBezTo>
                      <a:pt x="39317" y="4184"/>
                      <a:pt x="37739" y="5762"/>
                      <a:pt x="36358" y="7734"/>
                    </a:cubicBezTo>
                    <a:cubicBezTo>
                      <a:pt x="35175" y="6156"/>
                      <a:pt x="33794" y="4579"/>
                      <a:pt x="32216" y="3395"/>
                    </a:cubicBezTo>
                    <a:cubicBezTo>
                      <a:pt x="28271" y="634"/>
                      <a:pt x="22946" y="-549"/>
                      <a:pt x="18212" y="240"/>
                    </a:cubicBezTo>
                    <a:cubicBezTo>
                      <a:pt x="12887" y="1226"/>
                      <a:pt x="8942" y="4382"/>
                      <a:pt x="6575" y="6945"/>
                    </a:cubicBezTo>
                    <a:cubicBezTo>
                      <a:pt x="3221" y="10495"/>
                      <a:pt x="1052" y="14834"/>
                      <a:pt x="263" y="19173"/>
                    </a:cubicBezTo>
                    <a:cubicBezTo>
                      <a:pt x="-526" y="25090"/>
                      <a:pt x="460" y="31203"/>
                      <a:pt x="3221" y="36134"/>
                    </a:cubicBezTo>
                    <a:cubicBezTo>
                      <a:pt x="5786" y="40670"/>
                      <a:pt x="10322" y="45206"/>
                      <a:pt x="16240" y="48953"/>
                    </a:cubicBezTo>
                    <a:cubicBezTo>
                      <a:pt x="24524" y="54081"/>
                      <a:pt x="35372" y="60786"/>
                      <a:pt x="35569" y="60786"/>
                    </a:cubicBezTo>
                    <a:lnTo>
                      <a:pt x="36161" y="61181"/>
                    </a:lnTo>
                    <a:lnTo>
                      <a:pt x="36753" y="60786"/>
                    </a:lnTo>
                    <a:cubicBezTo>
                      <a:pt x="36753" y="60786"/>
                      <a:pt x="46418" y="54081"/>
                      <a:pt x="54899" y="49347"/>
                    </a:cubicBezTo>
                    <a:cubicBezTo>
                      <a:pt x="61013" y="45995"/>
                      <a:pt x="65747" y="41853"/>
                      <a:pt x="68509" y="37317"/>
                    </a:cubicBezTo>
                    <a:cubicBezTo>
                      <a:pt x="71467" y="32584"/>
                      <a:pt x="73045" y="26470"/>
                      <a:pt x="72453" y="20553"/>
                    </a:cubicBezTo>
                    <a:cubicBezTo>
                      <a:pt x="71862" y="16017"/>
                      <a:pt x="69889" y="11679"/>
                      <a:pt x="66734" y="7931"/>
                    </a:cubicBezTo>
                    <a:close/>
                    <a:moveTo>
                      <a:pt x="66339" y="35937"/>
                    </a:moveTo>
                    <a:cubicBezTo>
                      <a:pt x="63578" y="40078"/>
                      <a:pt x="59238" y="44023"/>
                      <a:pt x="53518" y="47178"/>
                    </a:cubicBezTo>
                    <a:cubicBezTo>
                      <a:pt x="46220" y="51320"/>
                      <a:pt x="38134" y="56645"/>
                      <a:pt x="35964" y="58222"/>
                    </a:cubicBezTo>
                    <a:cubicBezTo>
                      <a:pt x="33399" y="56645"/>
                      <a:pt x="24524" y="51320"/>
                      <a:pt x="17423" y="46784"/>
                    </a:cubicBezTo>
                    <a:cubicBezTo>
                      <a:pt x="11900" y="43234"/>
                      <a:pt x="7758" y="39092"/>
                      <a:pt x="5194" y="34950"/>
                    </a:cubicBezTo>
                    <a:cubicBezTo>
                      <a:pt x="2630" y="30612"/>
                      <a:pt x="1644" y="24892"/>
                      <a:pt x="2433" y="19567"/>
                    </a:cubicBezTo>
                    <a:cubicBezTo>
                      <a:pt x="3024" y="15820"/>
                      <a:pt x="4997" y="11876"/>
                      <a:pt x="7955" y="8720"/>
                    </a:cubicBezTo>
                    <a:cubicBezTo>
                      <a:pt x="10914" y="5565"/>
                      <a:pt x="14662" y="3395"/>
                      <a:pt x="18409" y="2804"/>
                    </a:cubicBezTo>
                    <a:cubicBezTo>
                      <a:pt x="19396" y="2607"/>
                      <a:pt x="20382" y="2607"/>
                      <a:pt x="21171" y="2607"/>
                    </a:cubicBezTo>
                    <a:cubicBezTo>
                      <a:pt x="24524" y="2607"/>
                      <a:pt x="27877" y="3593"/>
                      <a:pt x="30638" y="5565"/>
                    </a:cubicBezTo>
                    <a:cubicBezTo>
                      <a:pt x="32413" y="6945"/>
                      <a:pt x="33991" y="8720"/>
                      <a:pt x="35175" y="10692"/>
                    </a:cubicBezTo>
                    <a:lnTo>
                      <a:pt x="36161" y="12467"/>
                    </a:lnTo>
                    <a:lnTo>
                      <a:pt x="37147" y="10692"/>
                    </a:lnTo>
                    <a:cubicBezTo>
                      <a:pt x="38331" y="8523"/>
                      <a:pt x="40106" y="6551"/>
                      <a:pt x="42275" y="5170"/>
                    </a:cubicBezTo>
                    <a:cubicBezTo>
                      <a:pt x="45826" y="2804"/>
                      <a:pt x="50559" y="2015"/>
                      <a:pt x="54702" y="3198"/>
                    </a:cubicBezTo>
                    <a:cubicBezTo>
                      <a:pt x="59435" y="4382"/>
                      <a:pt x="62789" y="7340"/>
                      <a:pt x="64761" y="9706"/>
                    </a:cubicBezTo>
                    <a:cubicBezTo>
                      <a:pt x="67720" y="13059"/>
                      <a:pt x="69495" y="17003"/>
                      <a:pt x="69692" y="20948"/>
                    </a:cubicBezTo>
                    <a:cubicBezTo>
                      <a:pt x="70481" y="26076"/>
                      <a:pt x="69100" y="31598"/>
                      <a:pt x="66339" y="3593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 name="图形 3"/>
            <p:cNvGrpSpPr/>
            <p:nvPr/>
          </p:nvGrpSpPr>
          <p:grpSpPr>
            <a:xfrm>
              <a:off x="8929963" y="2361537"/>
              <a:ext cx="84424" cy="76323"/>
              <a:chOff x="8929963" y="2361537"/>
              <a:chExt cx="84424" cy="76323"/>
            </a:xfrm>
          </p:grpSpPr>
          <p:grpSp>
            <p:nvGrpSpPr>
              <p:cNvPr id="236" name="图形 3"/>
              <p:cNvGrpSpPr/>
              <p:nvPr/>
            </p:nvGrpSpPr>
            <p:grpSpPr>
              <a:xfrm>
                <a:off x="8929963" y="2361537"/>
                <a:ext cx="84424" cy="76323"/>
                <a:chOff x="8929963" y="2361537"/>
                <a:chExt cx="84424" cy="76323"/>
              </a:xfrm>
              <a:solidFill>
                <a:srgbClr val="FFFFFF"/>
              </a:solidFill>
            </p:grpSpPr>
            <p:grpSp>
              <p:nvGrpSpPr>
                <p:cNvPr id="237" name="图形 3"/>
                <p:cNvGrpSpPr/>
                <p:nvPr/>
              </p:nvGrpSpPr>
              <p:grpSpPr>
                <a:xfrm>
                  <a:off x="8929963" y="2371003"/>
                  <a:ext cx="68283" cy="48713"/>
                  <a:chOff x="8929963" y="2371003"/>
                  <a:chExt cx="68283" cy="48713"/>
                </a:xfrm>
                <a:solidFill>
                  <a:srgbClr val="FFFFFF"/>
                </a:solidFill>
              </p:grpSpPr>
              <p:grpSp>
                <p:nvGrpSpPr>
                  <p:cNvPr id="238" name="图形 3"/>
                  <p:cNvGrpSpPr/>
                  <p:nvPr/>
                </p:nvGrpSpPr>
                <p:grpSpPr>
                  <a:xfrm>
                    <a:off x="8930554" y="2371792"/>
                    <a:ext cx="67062" cy="47223"/>
                    <a:chOff x="8930554" y="2371792"/>
                    <a:chExt cx="67062" cy="47223"/>
                  </a:xfrm>
                  <a:solidFill>
                    <a:srgbClr val="FFFFFF"/>
                  </a:solidFill>
                </p:grpSpPr>
                <p:sp>
                  <p:nvSpPr>
                    <p:cNvPr id="239" name="任意多边形: 形状 238"/>
                    <p:cNvSpPr/>
                    <p:nvPr>
                      <p:custDataLst>
                        <p:tags r:id="rId156"/>
                      </p:custDataLst>
                    </p:nvPr>
                  </p:nvSpPr>
                  <p:spPr>
                    <a:xfrm>
                      <a:off x="8949292" y="2418336"/>
                      <a:ext cx="394" cy="197"/>
                    </a:xfrm>
                    <a:custGeom>
                      <a:avLst/>
                      <a:gdLst>
                        <a:gd name="connsiteX0" fmla="*/ 0 w 394"/>
                        <a:gd name="connsiteY0" fmla="*/ 0 h 197"/>
                        <a:gd name="connsiteX1" fmla="*/ 394 w 394"/>
                        <a:gd name="connsiteY1" fmla="*/ 197 h 197"/>
                        <a:gd name="connsiteX2" fmla="*/ 394 w 394"/>
                        <a:gd name="connsiteY2" fmla="*/ 0 h 197"/>
                        <a:gd name="connsiteX3" fmla="*/ 0 w 394"/>
                        <a:gd name="connsiteY3" fmla="*/ 0 h 197"/>
                      </a:gdLst>
                      <a:ahLst/>
                      <a:cxnLst>
                        <a:cxn ang="0">
                          <a:pos x="connsiteX0" y="connsiteY0"/>
                        </a:cxn>
                        <a:cxn ang="0">
                          <a:pos x="connsiteX1" y="connsiteY1"/>
                        </a:cxn>
                        <a:cxn ang="0">
                          <a:pos x="connsiteX2" y="connsiteY2"/>
                        </a:cxn>
                        <a:cxn ang="0">
                          <a:pos x="connsiteX3" y="connsiteY3"/>
                        </a:cxn>
                      </a:cxnLst>
                      <a:rect l="l" t="t" r="r" b="b"/>
                      <a:pathLst>
                        <a:path w="394" h="197">
                          <a:moveTo>
                            <a:pt x="0" y="0"/>
                          </a:moveTo>
                          <a:lnTo>
                            <a:pt x="394" y="197"/>
                          </a:lnTo>
                          <a:cubicBezTo>
                            <a:pt x="394" y="197"/>
                            <a:pt x="394" y="0"/>
                            <a:pt x="394" y="0"/>
                          </a:cubicBezTo>
                          <a:cubicBezTo>
                            <a:pt x="197"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custDataLst>
                        <p:tags r:id="rId157"/>
                      </p:custDataLst>
                    </p:nvPr>
                  </p:nvSpPr>
                  <p:spPr>
                    <a:xfrm>
                      <a:off x="8942981" y="2372186"/>
                      <a:ext cx="1972" cy="1972"/>
                    </a:xfrm>
                    <a:custGeom>
                      <a:avLst/>
                      <a:gdLst>
                        <a:gd name="connsiteX0" fmla="*/ 0 w 1972"/>
                        <a:gd name="connsiteY0" fmla="*/ 0 h 1972"/>
                        <a:gd name="connsiteX1" fmla="*/ 0 w 1972"/>
                        <a:gd name="connsiteY1" fmla="*/ 0 h 1972"/>
                        <a:gd name="connsiteX2" fmla="*/ 0 w 1972"/>
                        <a:gd name="connsiteY2" fmla="*/ 0 h 1972"/>
                        <a:gd name="connsiteX3" fmla="*/ 0 w 1972"/>
                        <a:gd name="connsiteY3" fmla="*/ 0 h 1972"/>
                      </a:gdLst>
                      <a:ahLst/>
                      <a:cxnLst>
                        <a:cxn ang="0">
                          <a:pos x="connsiteX0" y="connsiteY0"/>
                        </a:cxn>
                        <a:cxn ang="0">
                          <a:pos x="connsiteX1" y="connsiteY1"/>
                        </a:cxn>
                        <a:cxn ang="0">
                          <a:pos x="connsiteX2" y="connsiteY2"/>
                        </a:cxn>
                        <a:cxn ang="0">
                          <a:pos x="connsiteX3" y="connsiteY3"/>
                        </a:cxn>
                      </a:cxnLst>
                      <a:rect l="l" t="t" r="r" b="b"/>
                      <a:pathLst>
                        <a:path w="1972" h="1972">
                          <a:moveTo>
                            <a:pt x="0" y="0"/>
                          </a:moveTo>
                          <a:cubicBezTo>
                            <a:pt x="0" y="0"/>
                            <a:pt x="0" y="0"/>
                            <a:pt x="0" y="0"/>
                          </a:cubicBezTo>
                          <a:lnTo>
                            <a:pt x="0" y="0"/>
                          </a:lnTo>
                          <a:cubicBezTo>
                            <a:pt x="0"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custDataLst>
                        <p:tags r:id="rId158"/>
                      </p:custDataLst>
                    </p:nvPr>
                  </p:nvSpPr>
                  <p:spPr>
                    <a:xfrm>
                      <a:off x="8930554" y="2371792"/>
                      <a:ext cx="67062" cy="47223"/>
                    </a:xfrm>
                    <a:custGeom>
                      <a:avLst/>
                      <a:gdLst>
                        <a:gd name="connsiteX0" fmla="*/ 63512 w 67062"/>
                        <a:gd name="connsiteY0" fmla="*/ 47135 h 47223"/>
                        <a:gd name="connsiteX1" fmla="*/ 53255 w 67062"/>
                        <a:gd name="connsiteY1" fmla="*/ 46938 h 47223"/>
                        <a:gd name="connsiteX2" fmla="*/ 19132 w 67062"/>
                        <a:gd name="connsiteY2" fmla="*/ 46544 h 47223"/>
                        <a:gd name="connsiteX3" fmla="*/ 19132 w 67062"/>
                        <a:gd name="connsiteY3" fmla="*/ 46741 h 47223"/>
                        <a:gd name="connsiteX4" fmla="*/ 18738 w 67062"/>
                        <a:gd name="connsiteY4" fmla="*/ 46544 h 47223"/>
                        <a:gd name="connsiteX5" fmla="*/ 18935 w 67062"/>
                        <a:gd name="connsiteY5" fmla="*/ 46544 h 47223"/>
                        <a:gd name="connsiteX6" fmla="*/ 18146 w 67062"/>
                        <a:gd name="connsiteY6" fmla="*/ 41219 h 47223"/>
                        <a:gd name="connsiteX7" fmla="*/ 12624 w 67062"/>
                        <a:gd name="connsiteY7" fmla="*/ 197 h 47223"/>
                        <a:gd name="connsiteX8" fmla="*/ 12624 w 67062"/>
                        <a:gd name="connsiteY8" fmla="*/ 0 h 47223"/>
                        <a:gd name="connsiteX9" fmla="*/ 12426 w 67062"/>
                        <a:gd name="connsiteY9" fmla="*/ 0 h 47223"/>
                        <a:gd name="connsiteX10" fmla="*/ 3156 w 67062"/>
                        <a:gd name="connsiteY10" fmla="*/ 0 h 47223"/>
                        <a:gd name="connsiteX11" fmla="*/ 789 w 67062"/>
                        <a:gd name="connsiteY11" fmla="*/ 0 h 47223"/>
                        <a:gd name="connsiteX12" fmla="*/ 0 w 67062"/>
                        <a:gd name="connsiteY12" fmla="*/ 0 h 47223"/>
                        <a:gd name="connsiteX13" fmla="*/ 789 w 67062"/>
                        <a:gd name="connsiteY13" fmla="*/ 0 h 47223"/>
                        <a:gd name="connsiteX14" fmla="*/ 3156 w 67062"/>
                        <a:gd name="connsiteY14" fmla="*/ 0 h 47223"/>
                        <a:gd name="connsiteX15" fmla="*/ 12229 w 67062"/>
                        <a:gd name="connsiteY15" fmla="*/ 197 h 47223"/>
                        <a:gd name="connsiteX16" fmla="*/ 12229 w 67062"/>
                        <a:gd name="connsiteY16" fmla="*/ 0 h 47223"/>
                        <a:gd name="connsiteX17" fmla="*/ 12426 w 67062"/>
                        <a:gd name="connsiteY17" fmla="*/ 197 h 47223"/>
                        <a:gd name="connsiteX18" fmla="*/ 12229 w 67062"/>
                        <a:gd name="connsiteY18" fmla="*/ 197 h 47223"/>
                        <a:gd name="connsiteX19" fmla="*/ 17555 w 67062"/>
                        <a:gd name="connsiteY19" fmla="*/ 41022 h 47223"/>
                        <a:gd name="connsiteX20" fmla="*/ 18344 w 67062"/>
                        <a:gd name="connsiteY20" fmla="*/ 46741 h 47223"/>
                        <a:gd name="connsiteX21" fmla="*/ 18344 w 67062"/>
                        <a:gd name="connsiteY21" fmla="*/ 46938 h 47223"/>
                        <a:gd name="connsiteX22" fmla="*/ 18541 w 67062"/>
                        <a:gd name="connsiteY22" fmla="*/ 46938 h 47223"/>
                        <a:gd name="connsiteX23" fmla="*/ 53058 w 67062"/>
                        <a:gd name="connsiteY23" fmla="*/ 47135 h 47223"/>
                        <a:gd name="connsiteX24" fmla="*/ 63315 w 67062"/>
                        <a:gd name="connsiteY24" fmla="*/ 47135 h 47223"/>
                        <a:gd name="connsiteX25" fmla="*/ 66076 w 67062"/>
                        <a:gd name="connsiteY25" fmla="*/ 47135 h 47223"/>
                        <a:gd name="connsiteX26" fmla="*/ 67062 w 67062"/>
                        <a:gd name="connsiteY26" fmla="*/ 47135 h 47223"/>
                        <a:gd name="connsiteX27" fmla="*/ 66076 w 67062"/>
                        <a:gd name="connsiteY27" fmla="*/ 47135 h 47223"/>
                        <a:gd name="connsiteX28" fmla="*/ 63512 w 67062"/>
                        <a:gd name="connsiteY28" fmla="*/ 47135 h 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062" h="47223">
                          <a:moveTo>
                            <a:pt x="63512" y="47135"/>
                          </a:moveTo>
                          <a:cubicBezTo>
                            <a:pt x="60948" y="47135"/>
                            <a:pt x="57594" y="46938"/>
                            <a:pt x="53255" y="46938"/>
                          </a:cubicBezTo>
                          <a:cubicBezTo>
                            <a:pt x="44577" y="46741"/>
                            <a:pt x="32545" y="46741"/>
                            <a:pt x="19132" y="46544"/>
                          </a:cubicBezTo>
                          <a:cubicBezTo>
                            <a:pt x="19132" y="46544"/>
                            <a:pt x="19132" y="46741"/>
                            <a:pt x="19132" y="46741"/>
                          </a:cubicBezTo>
                          <a:lnTo>
                            <a:pt x="18738" y="46544"/>
                          </a:lnTo>
                          <a:cubicBezTo>
                            <a:pt x="18738" y="46544"/>
                            <a:pt x="18935" y="46544"/>
                            <a:pt x="18935" y="46544"/>
                          </a:cubicBezTo>
                          <a:cubicBezTo>
                            <a:pt x="18738" y="44769"/>
                            <a:pt x="18541" y="42994"/>
                            <a:pt x="18146" y="41219"/>
                          </a:cubicBezTo>
                          <a:cubicBezTo>
                            <a:pt x="15977" y="24652"/>
                            <a:pt x="14004" y="9861"/>
                            <a:pt x="12624" y="197"/>
                          </a:cubicBezTo>
                          <a:lnTo>
                            <a:pt x="12624" y="0"/>
                          </a:lnTo>
                          <a:lnTo>
                            <a:pt x="12426" y="0"/>
                          </a:lnTo>
                          <a:cubicBezTo>
                            <a:pt x="8481" y="0"/>
                            <a:pt x="5523" y="0"/>
                            <a:pt x="3156" y="0"/>
                          </a:cubicBezTo>
                          <a:cubicBezTo>
                            <a:pt x="2170" y="0"/>
                            <a:pt x="1381" y="0"/>
                            <a:pt x="789" y="0"/>
                          </a:cubicBezTo>
                          <a:cubicBezTo>
                            <a:pt x="197" y="0"/>
                            <a:pt x="0" y="0"/>
                            <a:pt x="0" y="0"/>
                          </a:cubicBezTo>
                          <a:cubicBezTo>
                            <a:pt x="0" y="0"/>
                            <a:pt x="197" y="0"/>
                            <a:pt x="789" y="0"/>
                          </a:cubicBezTo>
                          <a:cubicBezTo>
                            <a:pt x="1381" y="0"/>
                            <a:pt x="2170" y="0"/>
                            <a:pt x="3156" y="0"/>
                          </a:cubicBezTo>
                          <a:cubicBezTo>
                            <a:pt x="5325" y="0"/>
                            <a:pt x="8284" y="197"/>
                            <a:pt x="12229" y="197"/>
                          </a:cubicBezTo>
                          <a:cubicBezTo>
                            <a:pt x="12229" y="197"/>
                            <a:pt x="12229" y="0"/>
                            <a:pt x="12229" y="0"/>
                          </a:cubicBezTo>
                          <a:lnTo>
                            <a:pt x="12426" y="197"/>
                          </a:lnTo>
                          <a:cubicBezTo>
                            <a:pt x="12426" y="197"/>
                            <a:pt x="12229" y="197"/>
                            <a:pt x="12229" y="197"/>
                          </a:cubicBezTo>
                          <a:cubicBezTo>
                            <a:pt x="13413" y="9861"/>
                            <a:pt x="15385" y="24652"/>
                            <a:pt x="17555" y="41022"/>
                          </a:cubicBezTo>
                          <a:cubicBezTo>
                            <a:pt x="17752" y="42994"/>
                            <a:pt x="18146" y="44966"/>
                            <a:pt x="18344" y="46741"/>
                          </a:cubicBezTo>
                          <a:lnTo>
                            <a:pt x="18344" y="46938"/>
                          </a:lnTo>
                          <a:lnTo>
                            <a:pt x="18541" y="46938"/>
                          </a:lnTo>
                          <a:cubicBezTo>
                            <a:pt x="32151" y="46938"/>
                            <a:pt x="44182" y="47135"/>
                            <a:pt x="53058" y="47135"/>
                          </a:cubicBezTo>
                          <a:cubicBezTo>
                            <a:pt x="57398" y="47135"/>
                            <a:pt x="60948" y="47135"/>
                            <a:pt x="63315" y="47135"/>
                          </a:cubicBezTo>
                          <a:cubicBezTo>
                            <a:pt x="64498" y="47135"/>
                            <a:pt x="65484" y="47135"/>
                            <a:pt x="66076" y="47135"/>
                          </a:cubicBezTo>
                          <a:cubicBezTo>
                            <a:pt x="66668" y="47135"/>
                            <a:pt x="67062" y="47135"/>
                            <a:pt x="67062" y="47135"/>
                          </a:cubicBezTo>
                          <a:cubicBezTo>
                            <a:pt x="67062" y="47135"/>
                            <a:pt x="66668" y="47135"/>
                            <a:pt x="66076" y="47135"/>
                          </a:cubicBezTo>
                          <a:cubicBezTo>
                            <a:pt x="65484" y="47333"/>
                            <a:pt x="64498" y="47135"/>
                            <a:pt x="63512" y="47135"/>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2" name="任意多边形: 形状 241"/>
                  <p:cNvSpPr/>
                  <p:nvPr>
                    <p:custDataLst>
                      <p:tags r:id="rId159"/>
                    </p:custDataLst>
                  </p:nvPr>
                </p:nvSpPr>
                <p:spPr>
                  <a:xfrm>
                    <a:off x="8929963" y="2371003"/>
                    <a:ext cx="68283" cy="48713"/>
                  </a:xfrm>
                  <a:custGeom>
                    <a:avLst/>
                    <a:gdLst>
                      <a:gd name="connsiteX0" fmla="*/ 66865 w 68283"/>
                      <a:gd name="connsiteY0" fmla="*/ 47333 h 48713"/>
                      <a:gd name="connsiteX1" fmla="*/ 20119 w 68283"/>
                      <a:gd name="connsiteY1" fmla="*/ 46544 h 48713"/>
                      <a:gd name="connsiteX2" fmla="*/ 19724 w 68283"/>
                      <a:gd name="connsiteY2" fmla="*/ 42994 h 48713"/>
                      <a:gd name="connsiteX3" fmla="*/ 14004 w 68283"/>
                      <a:gd name="connsiteY3" fmla="*/ 789 h 48713"/>
                      <a:gd name="connsiteX4" fmla="*/ 14004 w 68283"/>
                      <a:gd name="connsiteY4" fmla="*/ 592 h 48713"/>
                      <a:gd name="connsiteX5" fmla="*/ 13216 w 68283"/>
                      <a:gd name="connsiteY5" fmla="*/ 0 h 48713"/>
                      <a:gd name="connsiteX6" fmla="*/ 1578 w 68283"/>
                      <a:gd name="connsiteY6" fmla="*/ 0 h 48713"/>
                      <a:gd name="connsiteX7" fmla="*/ 0 w 68283"/>
                      <a:gd name="connsiteY7" fmla="*/ 789 h 48713"/>
                      <a:gd name="connsiteX8" fmla="*/ 1578 w 68283"/>
                      <a:gd name="connsiteY8" fmla="*/ 1578 h 48713"/>
                      <a:gd name="connsiteX9" fmla="*/ 12426 w 68283"/>
                      <a:gd name="connsiteY9" fmla="*/ 1775 h 48713"/>
                      <a:gd name="connsiteX10" fmla="*/ 17555 w 68283"/>
                      <a:gd name="connsiteY10" fmla="*/ 42008 h 48713"/>
                      <a:gd name="connsiteX11" fmla="*/ 18344 w 68283"/>
                      <a:gd name="connsiteY11" fmla="*/ 47924 h 48713"/>
                      <a:gd name="connsiteX12" fmla="*/ 18935 w 68283"/>
                      <a:gd name="connsiteY12" fmla="*/ 48516 h 48713"/>
                      <a:gd name="connsiteX13" fmla="*/ 53650 w 68283"/>
                      <a:gd name="connsiteY13" fmla="*/ 48713 h 48713"/>
                      <a:gd name="connsiteX14" fmla="*/ 63907 w 68283"/>
                      <a:gd name="connsiteY14" fmla="*/ 48713 h 48713"/>
                      <a:gd name="connsiteX15" fmla="*/ 66668 w 68283"/>
                      <a:gd name="connsiteY15" fmla="*/ 48713 h 48713"/>
                      <a:gd name="connsiteX16" fmla="*/ 68246 w 68283"/>
                      <a:gd name="connsiteY16" fmla="*/ 47924 h 48713"/>
                      <a:gd name="connsiteX17" fmla="*/ 66865 w 68283"/>
                      <a:gd name="connsiteY17" fmla="*/ 47333 h 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83" h="48713">
                        <a:moveTo>
                          <a:pt x="66865" y="47333"/>
                        </a:moveTo>
                        <a:lnTo>
                          <a:pt x="20119" y="46544"/>
                        </a:lnTo>
                        <a:cubicBezTo>
                          <a:pt x="19922" y="45360"/>
                          <a:pt x="19724" y="44177"/>
                          <a:pt x="19724" y="42994"/>
                        </a:cubicBezTo>
                        <a:lnTo>
                          <a:pt x="14004" y="789"/>
                        </a:lnTo>
                        <a:lnTo>
                          <a:pt x="14004" y="592"/>
                        </a:lnTo>
                        <a:cubicBezTo>
                          <a:pt x="14004" y="197"/>
                          <a:pt x="13413" y="0"/>
                          <a:pt x="13216" y="0"/>
                        </a:cubicBezTo>
                        <a:lnTo>
                          <a:pt x="1578" y="0"/>
                        </a:lnTo>
                        <a:cubicBezTo>
                          <a:pt x="592" y="0"/>
                          <a:pt x="0" y="0"/>
                          <a:pt x="0" y="789"/>
                        </a:cubicBezTo>
                        <a:cubicBezTo>
                          <a:pt x="0" y="1381"/>
                          <a:pt x="592" y="1578"/>
                          <a:pt x="1578" y="1578"/>
                        </a:cubicBezTo>
                        <a:lnTo>
                          <a:pt x="12426" y="1775"/>
                        </a:lnTo>
                        <a:lnTo>
                          <a:pt x="17555" y="42008"/>
                        </a:lnTo>
                        <a:lnTo>
                          <a:pt x="18344" y="47924"/>
                        </a:lnTo>
                        <a:cubicBezTo>
                          <a:pt x="18344" y="48319"/>
                          <a:pt x="18738" y="48516"/>
                          <a:pt x="18935" y="48516"/>
                        </a:cubicBezTo>
                        <a:lnTo>
                          <a:pt x="53650" y="48713"/>
                        </a:lnTo>
                        <a:lnTo>
                          <a:pt x="63907" y="48713"/>
                        </a:lnTo>
                        <a:lnTo>
                          <a:pt x="66668" y="48713"/>
                        </a:lnTo>
                        <a:cubicBezTo>
                          <a:pt x="67851" y="48713"/>
                          <a:pt x="68246" y="48713"/>
                          <a:pt x="68246" y="47924"/>
                        </a:cubicBezTo>
                        <a:cubicBezTo>
                          <a:pt x="68443" y="47530"/>
                          <a:pt x="67851" y="47333"/>
                          <a:pt x="66865" y="47333"/>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3" name="图形 3"/>
                <p:cNvGrpSpPr/>
                <p:nvPr/>
              </p:nvGrpSpPr>
              <p:grpSpPr>
                <a:xfrm>
                  <a:off x="8943375" y="2378695"/>
                  <a:ext cx="60947" cy="31555"/>
                  <a:chOff x="8943375" y="2378695"/>
                  <a:chExt cx="60947" cy="31555"/>
                </a:xfrm>
                <a:solidFill>
                  <a:srgbClr val="FFFFFF"/>
                </a:solidFill>
              </p:grpSpPr>
              <p:grpSp>
                <p:nvGrpSpPr>
                  <p:cNvPr id="244" name="图形 3"/>
                  <p:cNvGrpSpPr/>
                  <p:nvPr/>
                </p:nvGrpSpPr>
                <p:grpSpPr>
                  <a:xfrm>
                    <a:off x="8944164" y="2379286"/>
                    <a:ext cx="59172" cy="29780"/>
                    <a:chOff x="8944164" y="2379286"/>
                    <a:chExt cx="59172" cy="29780"/>
                  </a:xfrm>
                  <a:solidFill>
                    <a:srgbClr val="FFFFFF"/>
                  </a:solidFill>
                </p:grpSpPr>
                <p:sp>
                  <p:nvSpPr>
                    <p:cNvPr id="245" name="任意多边形: 形状 244"/>
                    <p:cNvSpPr/>
                    <p:nvPr>
                      <p:custDataLst>
                        <p:tags r:id="rId160"/>
                      </p:custDataLst>
                    </p:nvPr>
                  </p:nvSpPr>
                  <p:spPr>
                    <a:xfrm>
                      <a:off x="8997420" y="2408869"/>
                      <a:ext cx="394" cy="197"/>
                    </a:xfrm>
                    <a:custGeom>
                      <a:avLst/>
                      <a:gdLst>
                        <a:gd name="connsiteX0" fmla="*/ 0 w 394"/>
                        <a:gd name="connsiteY0" fmla="*/ 197 h 197"/>
                        <a:gd name="connsiteX1" fmla="*/ 394 w 394"/>
                        <a:gd name="connsiteY1" fmla="*/ 0 h 197"/>
                        <a:gd name="connsiteX2" fmla="*/ 197 w 394"/>
                        <a:gd name="connsiteY2" fmla="*/ 0 h 197"/>
                        <a:gd name="connsiteX3" fmla="*/ 0 w 394"/>
                        <a:gd name="connsiteY3" fmla="*/ 197 h 197"/>
                      </a:gdLst>
                      <a:ahLst/>
                      <a:cxnLst>
                        <a:cxn ang="0">
                          <a:pos x="connsiteX0" y="connsiteY0"/>
                        </a:cxn>
                        <a:cxn ang="0">
                          <a:pos x="connsiteX1" y="connsiteY1"/>
                        </a:cxn>
                        <a:cxn ang="0">
                          <a:pos x="connsiteX2" y="connsiteY2"/>
                        </a:cxn>
                        <a:cxn ang="0">
                          <a:pos x="connsiteX3" y="connsiteY3"/>
                        </a:cxn>
                      </a:cxnLst>
                      <a:rect l="l" t="t" r="r" b="b"/>
                      <a:pathLst>
                        <a:path w="394" h="197">
                          <a:moveTo>
                            <a:pt x="0" y="197"/>
                          </a:moveTo>
                          <a:lnTo>
                            <a:pt x="394" y="0"/>
                          </a:lnTo>
                          <a:cubicBezTo>
                            <a:pt x="394" y="0"/>
                            <a:pt x="197" y="0"/>
                            <a:pt x="197" y="0"/>
                          </a:cubicBezTo>
                          <a:cubicBezTo>
                            <a:pt x="197" y="197"/>
                            <a:pt x="197" y="197"/>
                            <a:pt x="0"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custDataLst>
                        <p:tags r:id="rId161"/>
                      </p:custDataLst>
                    </p:nvPr>
                  </p:nvSpPr>
                  <p:spPr>
                    <a:xfrm>
                      <a:off x="9002942" y="2380075"/>
                      <a:ext cx="394" cy="394"/>
                    </a:xfrm>
                    <a:custGeom>
                      <a:avLst/>
                      <a:gdLst>
                        <a:gd name="connsiteX0" fmla="*/ 0 w 394"/>
                        <a:gd name="connsiteY0" fmla="*/ 394 h 394"/>
                        <a:gd name="connsiteX1" fmla="*/ 395 w 394"/>
                        <a:gd name="connsiteY1" fmla="*/ 394 h 394"/>
                        <a:gd name="connsiteX2" fmla="*/ 0 w 394"/>
                        <a:gd name="connsiteY2" fmla="*/ 0 h 394"/>
                        <a:gd name="connsiteX3" fmla="*/ 0 w 394"/>
                        <a:gd name="connsiteY3" fmla="*/ 394 h 394"/>
                      </a:gdLst>
                      <a:ahLst/>
                      <a:cxnLst>
                        <a:cxn ang="0">
                          <a:pos x="connsiteX0" y="connsiteY0"/>
                        </a:cxn>
                        <a:cxn ang="0">
                          <a:pos x="connsiteX1" y="connsiteY1"/>
                        </a:cxn>
                        <a:cxn ang="0">
                          <a:pos x="connsiteX2" y="connsiteY2"/>
                        </a:cxn>
                        <a:cxn ang="0">
                          <a:pos x="connsiteX3" y="connsiteY3"/>
                        </a:cxn>
                      </a:cxnLst>
                      <a:rect l="l" t="t" r="r" b="b"/>
                      <a:pathLst>
                        <a:path w="394" h="394">
                          <a:moveTo>
                            <a:pt x="0" y="394"/>
                          </a:moveTo>
                          <a:cubicBezTo>
                            <a:pt x="197" y="394"/>
                            <a:pt x="197" y="394"/>
                            <a:pt x="395" y="394"/>
                          </a:cubicBezTo>
                          <a:lnTo>
                            <a:pt x="0" y="0"/>
                          </a:lnTo>
                          <a:cubicBezTo>
                            <a:pt x="0" y="197"/>
                            <a:pt x="0" y="197"/>
                            <a:pt x="0"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custDataLst>
                        <p:tags r:id="rId162"/>
                      </p:custDataLst>
                    </p:nvPr>
                  </p:nvSpPr>
                  <p:spPr>
                    <a:xfrm>
                      <a:off x="8944164" y="2379286"/>
                      <a:ext cx="59172" cy="29780"/>
                    </a:xfrm>
                    <a:custGeom>
                      <a:avLst/>
                      <a:gdLst>
                        <a:gd name="connsiteX0" fmla="*/ 16963 w 59172"/>
                        <a:gd name="connsiteY0" fmla="*/ 197 h 29780"/>
                        <a:gd name="connsiteX1" fmla="*/ 4536 w 59172"/>
                        <a:gd name="connsiteY1" fmla="*/ 197 h 29780"/>
                        <a:gd name="connsiteX2" fmla="*/ 1183 w 59172"/>
                        <a:gd name="connsiteY2" fmla="*/ 197 h 29780"/>
                        <a:gd name="connsiteX3" fmla="*/ 394 w 59172"/>
                        <a:gd name="connsiteY3" fmla="*/ 197 h 29780"/>
                        <a:gd name="connsiteX4" fmla="*/ 0 w 59172"/>
                        <a:gd name="connsiteY4" fmla="*/ 197 h 29780"/>
                        <a:gd name="connsiteX5" fmla="*/ 394 w 59172"/>
                        <a:gd name="connsiteY5" fmla="*/ 197 h 29780"/>
                        <a:gd name="connsiteX6" fmla="*/ 1183 w 59172"/>
                        <a:gd name="connsiteY6" fmla="*/ 197 h 29780"/>
                        <a:gd name="connsiteX7" fmla="*/ 4536 w 59172"/>
                        <a:gd name="connsiteY7" fmla="*/ 197 h 29780"/>
                        <a:gd name="connsiteX8" fmla="*/ 16963 w 59172"/>
                        <a:gd name="connsiteY8" fmla="*/ 394 h 29780"/>
                        <a:gd name="connsiteX9" fmla="*/ 58778 w 59172"/>
                        <a:gd name="connsiteY9" fmla="*/ 986 h 29780"/>
                        <a:gd name="connsiteX10" fmla="*/ 58778 w 59172"/>
                        <a:gd name="connsiteY10" fmla="*/ 592 h 29780"/>
                        <a:gd name="connsiteX11" fmla="*/ 59173 w 59172"/>
                        <a:gd name="connsiteY11" fmla="*/ 986 h 29780"/>
                        <a:gd name="connsiteX12" fmla="*/ 58778 w 59172"/>
                        <a:gd name="connsiteY12" fmla="*/ 986 h 29780"/>
                        <a:gd name="connsiteX13" fmla="*/ 57003 w 59172"/>
                        <a:gd name="connsiteY13" fmla="*/ 10650 h 29780"/>
                        <a:gd name="connsiteX14" fmla="*/ 53452 w 59172"/>
                        <a:gd name="connsiteY14" fmla="*/ 29386 h 29780"/>
                        <a:gd name="connsiteX15" fmla="*/ 53650 w 59172"/>
                        <a:gd name="connsiteY15" fmla="*/ 29386 h 29780"/>
                        <a:gd name="connsiteX16" fmla="*/ 53255 w 59172"/>
                        <a:gd name="connsiteY16" fmla="*/ 29583 h 29780"/>
                        <a:gd name="connsiteX17" fmla="*/ 53255 w 59172"/>
                        <a:gd name="connsiteY17" fmla="*/ 29386 h 29780"/>
                        <a:gd name="connsiteX18" fmla="*/ 17752 w 59172"/>
                        <a:gd name="connsiteY18" fmla="*/ 29188 h 29780"/>
                        <a:gd name="connsiteX19" fmla="*/ 7298 w 59172"/>
                        <a:gd name="connsiteY19" fmla="*/ 29188 h 29780"/>
                        <a:gd name="connsiteX20" fmla="*/ 4536 w 59172"/>
                        <a:gd name="connsiteY20" fmla="*/ 29188 h 29780"/>
                        <a:gd name="connsiteX21" fmla="*/ 3747 w 59172"/>
                        <a:gd name="connsiteY21" fmla="*/ 29188 h 29780"/>
                        <a:gd name="connsiteX22" fmla="*/ 3550 w 59172"/>
                        <a:gd name="connsiteY22" fmla="*/ 29188 h 29780"/>
                        <a:gd name="connsiteX23" fmla="*/ 3747 w 59172"/>
                        <a:gd name="connsiteY23" fmla="*/ 29188 h 29780"/>
                        <a:gd name="connsiteX24" fmla="*/ 4536 w 59172"/>
                        <a:gd name="connsiteY24" fmla="*/ 29188 h 29780"/>
                        <a:gd name="connsiteX25" fmla="*/ 7298 w 59172"/>
                        <a:gd name="connsiteY25" fmla="*/ 29188 h 29780"/>
                        <a:gd name="connsiteX26" fmla="*/ 17752 w 59172"/>
                        <a:gd name="connsiteY26" fmla="*/ 29386 h 29780"/>
                        <a:gd name="connsiteX27" fmla="*/ 53452 w 59172"/>
                        <a:gd name="connsiteY27" fmla="*/ 29780 h 29780"/>
                        <a:gd name="connsiteX28" fmla="*/ 53650 w 59172"/>
                        <a:gd name="connsiteY28" fmla="*/ 29780 h 29780"/>
                        <a:gd name="connsiteX29" fmla="*/ 53650 w 59172"/>
                        <a:gd name="connsiteY29" fmla="*/ 29583 h 29780"/>
                        <a:gd name="connsiteX30" fmla="*/ 57200 w 59172"/>
                        <a:gd name="connsiteY30" fmla="*/ 10453 h 29780"/>
                        <a:gd name="connsiteX31" fmla="*/ 59173 w 59172"/>
                        <a:gd name="connsiteY31" fmla="*/ 394 h 29780"/>
                        <a:gd name="connsiteX32" fmla="*/ 59173 w 59172"/>
                        <a:gd name="connsiteY32" fmla="*/ 0 h 29780"/>
                        <a:gd name="connsiteX33" fmla="*/ 58778 w 59172"/>
                        <a:gd name="connsiteY33" fmla="*/ 0 h 29780"/>
                        <a:gd name="connsiteX34" fmla="*/ 16963 w 59172"/>
                        <a:gd name="connsiteY34" fmla="*/ 197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172" h="29780">
                          <a:moveTo>
                            <a:pt x="16963" y="197"/>
                          </a:moveTo>
                          <a:cubicBezTo>
                            <a:pt x="11637" y="197"/>
                            <a:pt x="7495" y="197"/>
                            <a:pt x="4536" y="197"/>
                          </a:cubicBezTo>
                          <a:cubicBezTo>
                            <a:pt x="3156" y="197"/>
                            <a:pt x="1972" y="197"/>
                            <a:pt x="1183" y="197"/>
                          </a:cubicBezTo>
                          <a:cubicBezTo>
                            <a:pt x="789" y="197"/>
                            <a:pt x="591" y="197"/>
                            <a:pt x="394" y="197"/>
                          </a:cubicBezTo>
                          <a:cubicBezTo>
                            <a:pt x="197" y="197"/>
                            <a:pt x="0" y="197"/>
                            <a:pt x="0" y="197"/>
                          </a:cubicBezTo>
                          <a:cubicBezTo>
                            <a:pt x="0" y="197"/>
                            <a:pt x="197" y="197"/>
                            <a:pt x="394" y="197"/>
                          </a:cubicBezTo>
                          <a:cubicBezTo>
                            <a:pt x="591" y="197"/>
                            <a:pt x="986" y="197"/>
                            <a:pt x="1183" y="197"/>
                          </a:cubicBezTo>
                          <a:cubicBezTo>
                            <a:pt x="1972" y="197"/>
                            <a:pt x="3156" y="197"/>
                            <a:pt x="4536" y="197"/>
                          </a:cubicBezTo>
                          <a:cubicBezTo>
                            <a:pt x="7495" y="197"/>
                            <a:pt x="11835" y="394"/>
                            <a:pt x="16963" y="394"/>
                          </a:cubicBezTo>
                          <a:cubicBezTo>
                            <a:pt x="27614" y="592"/>
                            <a:pt x="42210" y="789"/>
                            <a:pt x="58778" y="986"/>
                          </a:cubicBezTo>
                          <a:cubicBezTo>
                            <a:pt x="58778" y="789"/>
                            <a:pt x="58778" y="789"/>
                            <a:pt x="58778" y="592"/>
                          </a:cubicBezTo>
                          <a:lnTo>
                            <a:pt x="59173" y="986"/>
                          </a:lnTo>
                          <a:cubicBezTo>
                            <a:pt x="58975" y="986"/>
                            <a:pt x="58975" y="986"/>
                            <a:pt x="58778" y="986"/>
                          </a:cubicBezTo>
                          <a:cubicBezTo>
                            <a:pt x="58186" y="4142"/>
                            <a:pt x="57594" y="7297"/>
                            <a:pt x="57003" y="10650"/>
                          </a:cubicBezTo>
                          <a:cubicBezTo>
                            <a:pt x="55819" y="17158"/>
                            <a:pt x="54636" y="23469"/>
                            <a:pt x="53452" y="29386"/>
                          </a:cubicBezTo>
                          <a:cubicBezTo>
                            <a:pt x="53452" y="29386"/>
                            <a:pt x="53650" y="29386"/>
                            <a:pt x="53650" y="29386"/>
                          </a:cubicBezTo>
                          <a:lnTo>
                            <a:pt x="53255" y="29583"/>
                          </a:lnTo>
                          <a:cubicBezTo>
                            <a:pt x="53255" y="29583"/>
                            <a:pt x="53255" y="29386"/>
                            <a:pt x="53255" y="29386"/>
                          </a:cubicBezTo>
                          <a:cubicBezTo>
                            <a:pt x="38857" y="29386"/>
                            <a:pt x="26628" y="29188"/>
                            <a:pt x="17752" y="29188"/>
                          </a:cubicBezTo>
                          <a:cubicBezTo>
                            <a:pt x="13412" y="29188"/>
                            <a:pt x="9862" y="29188"/>
                            <a:pt x="7298" y="29188"/>
                          </a:cubicBezTo>
                          <a:cubicBezTo>
                            <a:pt x="6114" y="29188"/>
                            <a:pt x="5128" y="29188"/>
                            <a:pt x="4536" y="29188"/>
                          </a:cubicBezTo>
                          <a:cubicBezTo>
                            <a:pt x="4339" y="29188"/>
                            <a:pt x="3945" y="29188"/>
                            <a:pt x="3747" y="29188"/>
                          </a:cubicBezTo>
                          <a:cubicBezTo>
                            <a:pt x="3550" y="29188"/>
                            <a:pt x="3550" y="29188"/>
                            <a:pt x="3550" y="29188"/>
                          </a:cubicBezTo>
                          <a:cubicBezTo>
                            <a:pt x="3550" y="29188"/>
                            <a:pt x="3550" y="29188"/>
                            <a:pt x="3747" y="29188"/>
                          </a:cubicBezTo>
                          <a:cubicBezTo>
                            <a:pt x="3945" y="29188"/>
                            <a:pt x="4142" y="29188"/>
                            <a:pt x="4536" y="29188"/>
                          </a:cubicBezTo>
                          <a:cubicBezTo>
                            <a:pt x="5128" y="29188"/>
                            <a:pt x="6114" y="29188"/>
                            <a:pt x="7298" y="29188"/>
                          </a:cubicBezTo>
                          <a:cubicBezTo>
                            <a:pt x="9862" y="29188"/>
                            <a:pt x="13215" y="29386"/>
                            <a:pt x="17752" y="29386"/>
                          </a:cubicBezTo>
                          <a:cubicBezTo>
                            <a:pt x="26628" y="29583"/>
                            <a:pt x="39053" y="29583"/>
                            <a:pt x="53452" y="29780"/>
                          </a:cubicBezTo>
                          <a:lnTo>
                            <a:pt x="53650" y="29780"/>
                          </a:lnTo>
                          <a:lnTo>
                            <a:pt x="53650" y="29583"/>
                          </a:lnTo>
                          <a:cubicBezTo>
                            <a:pt x="54833" y="23666"/>
                            <a:pt x="56016" y="17158"/>
                            <a:pt x="57200" y="10453"/>
                          </a:cubicBezTo>
                          <a:cubicBezTo>
                            <a:pt x="57791" y="7100"/>
                            <a:pt x="58383" y="3747"/>
                            <a:pt x="59173" y="394"/>
                          </a:cubicBezTo>
                          <a:lnTo>
                            <a:pt x="59173" y="0"/>
                          </a:lnTo>
                          <a:lnTo>
                            <a:pt x="58778" y="0"/>
                          </a:lnTo>
                          <a:cubicBezTo>
                            <a:pt x="42407" y="394"/>
                            <a:pt x="27614" y="394"/>
                            <a:pt x="16963"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8" name="任意多边形: 形状 247"/>
                  <p:cNvSpPr/>
                  <p:nvPr>
                    <p:custDataLst>
                      <p:tags r:id="rId163"/>
                    </p:custDataLst>
                  </p:nvPr>
                </p:nvSpPr>
                <p:spPr>
                  <a:xfrm>
                    <a:off x="8943375" y="2378695"/>
                    <a:ext cx="60947" cy="31555"/>
                  </a:xfrm>
                  <a:custGeom>
                    <a:avLst/>
                    <a:gdLst>
                      <a:gd name="connsiteX0" fmla="*/ 60356 w 60947"/>
                      <a:gd name="connsiteY0" fmla="*/ 394 h 31555"/>
                      <a:gd name="connsiteX1" fmla="*/ 17752 w 60947"/>
                      <a:gd name="connsiteY1" fmla="*/ 0 h 31555"/>
                      <a:gd name="connsiteX2" fmla="*/ 5325 w 60947"/>
                      <a:gd name="connsiteY2" fmla="*/ 0 h 31555"/>
                      <a:gd name="connsiteX3" fmla="*/ 986 w 60947"/>
                      <a:gd name="connsiteY3" fmla="*/ 0 h 31555"/>
                      <a:gd name="connsiteX4" fmla="*/ 0 w 60947"/>
                      <a:gd name="connsiteY4" fmla="*/ 789 h 31555"/>
                      <a:gd name="connsiteX5" fmla="*/ 986 w 60947"/>
                      <a:gd name="connsiteY5" fmla="*/ 1578 h 31555"/>
                      <a:gd name="connsiteX6" fmla="*/ 58778 w 60947"/>
                      <a:gd name="connsiteY6" fmla="*/ 2367 h 31555"/>
                      <a:gd name="connsiteX7" fmla="*/ 53650 w 60947"/>
                      <a:gd name="connsiteY7" fmla="*/ 29386 h 31555"/>
                      <a:gd name="connsiteX8" fmla="*/ 18738 w 60947"/>
                      <a:gd name="connsiteY8" fmla="*/ 29189 h 31555"/>
                      <a:gd name="connsiteX9" fmla="*/ 8284 w 60947"/>
                      <a:gd name="connsiteY9" fmla="*/ 29189 h 31555"/>
                      <a:gd name="connsiteX10" fmla="*/ 4734 w 60947"/>
                      <a:gd name="connsiteY10" fmla="*/ 29189 h 31555"/>
                      <a:gd name="connsiteX11" fmla="*/ 3945 w 60947"/>
                      <a:gd name="connsiteY11" fmla="*/ 29386 h 31555"/>
                      <a:gd name="connsiteX12" fmla="*/ 3748 w 60947"/>
                      <a:gd name="connsiteY12" fmla="*/ 29977 h 31555"/>
                      <a:gd name="connsiteX13" fmla="*/ 4734 w 60947"/>
                      <a:gd name="connsiteY13" fmla="*/ 30766 h 31555"/>
                      <a:gd name="connsiteX14" fmla="*/ 54439 w 60947"/>
                      <a:gd name="connsiteY14" fmla="*/ 31555 h 31555"/>
                      <a:gd name="connsiteX15" fmla="*/ 54636 w 60947"/>
                      <a:gd name="connsiteY15" fmla="*/ 31555 h 31555"/>
                      <a:gd name="connsiteX16" fmla="*/ 55425 w 60947"/>
                      <a:gd name="connsiteY16" fmla="*/ 30963 h 31555"/>
                      <a:gd name="connsiteX17" fmla="*/ 56608 w 60947"/>
                      <a:gd name="connsiteY17" fmla="*/ 24258 h 31555"/>
                      <a:gd name="connsiteX18" fmla="*/ 58976 w 60947"/>
                      <a:gd name="connsiteY18" fmla="*/ 11636 h 31555"/>
                      <a:gd name="connsiteX19" fmla="*/ 60948 w 60947"/>
                      <a:gd name="connsiteY19" fmla="*/ 1183 h 31555"/>
                      <a:gd name="connsiteX20" fmla="*/ 60751 w 60947"/>
                      <a:gd name="connsiteY20" fmla="*/ 592 h 31555"/>
                      <a:gd name="connsiteX21" fmla="*/ 60356 w 60947"/>
                      <a:gd name="connsiteY21" fmla="*/ 394 h 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7" h="31555">
                        <a:moveTo>
                          <a:pt x="60356" y="394"/>
                        </a:moveTo>
                        <a:lnTo>
                          <a:pt x="17752" y="0"/>
                        </a:lnTo>
                        <a:lnTo>
                          <a:pt x="5325" y="0"/>
                        </a:lnTo>
                        <a:lnTo>
                          <a:pt x="986" y="0"/>
                        </a:lnTo>
                        <a:cubicBezTo>
                          <a:pt x="789" y="0"/>
                          <a:pt x="0" y="0"/>
                          <a:pt x="0" y="789"/>
                        </a:cubicBezTo>
                        <a:cubicBezTo>
                          <a:pt x="0" y="1381"/>
                          <a:pt x="592" y="1578"/>
                          <a:pt x="986" y="1578"/>
                        </a:cubicBezTo>
                        <a:lnTo>
                          <a:pt x="58778" y="2367"/>
                        </a:lnTo>
                        <a:lnTo>
                          <a:pt x="53650" y="29386"/>
                        </a:lnTo>
                        <a:lnTo>
                          <a:pt x="18738" y="29189"/>
                        </a:lnTo>
                        <a:lnTo>
                          <a:pt x="8284" y="29189"/>
                        </a:lnTo>
                        <a:lnTo>
                          <a:pt x="4734" y="29189"/>
                        </a:lnTo>
                        <a:cubicBezTo>
                          <a:pt x="4537" y="29189"/>
                          <a:pt x="4142" y="29189"/>
                          <a:pt x="3945" y="29386"/>
                        </a:cubicBezTo>
                        <a:cubicBezTo>
                          <a:pt x="3748" y="29583"/>
                          <a:pt x="3748" y="29780"/>
                          <a:pt x="3748" y="29977"/>
                        </a:cubicBezTo>
                        <a:cubicBezTo>
                          <a:pt x="3748" y="30569"/>
                          <a:pt x="4339" y="30766"/>
                          <a:pt x="4734" y="30766"/>
                        </a:cubicBezTo>
                        <a:lnTo>
                          <a:pt x="54439" y="31555"/>
                        </a:lnTo>
                        <a:lnTo>
                          <a:pt x="54636" y="31555"/>
                        </a:lnTo>
                        <a:cubicBezTo>
                          <a:pt x="55031" y="31555"/>
                          <a:pt x="55228" y="31358"/>
                          <a:pt x="55425" y="30963"/>
                        </a:cubicBezTo>
                        <a:lnTo>
                          <a:pt x="56608" y="24258"/>
                        </a:lnTo>
                        <a:cubicBezTo>
                          <a:pt x="57398" y="20116"/>
                          <a:pt x="58186" y="15975"/>
                          <a:pt x="58976" y="11636"/>
                        </a:cubicBezTo>
                        <a:lnTo>
                          <a:pt x="60948" y="1183"/>
                        </a:lnTo>
                        <a:cubicBezTo>
                          <a:pt x="60948" y="986"/>
                          <a:pt x="60948" y="789"/>
                          <a:pt x="60751" y="592"/>
                        </a:cubicBezTo>
                        <a:cubicBezTo>
                          <a:pt x="60751" y="592"/>
                          <a:pt x="60553" y="394"/>
                          <a:pt x="60356"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 name="图形 3"/>
                <p:cNvGrpSpPr/>
                <p:nvPr/>
              </p:nvGrpSpPr>
              <p:grpSpPr>
                <a:xfrm>
                  <a:off x="8950476" y="2426100"/>
                  <a:ext cx="11489" cy="11563"/>
                  <a:chOff x="8950476" y="2426100"/>
                  <a:chExt cx="11489" cy="11563"/>
                </a:xfrm>
                <a:solidFill>
                  <a:srgbClr val="FFFFFF"/>
                </a:solidFill>
              </p:grpSpPr>
              <p:sp>
                <p:nvSpPr>
                  <p:cNvPr id="250" name="任意多边形: 形状 249"/>
                  <p:cNvSpPr/>
                  <p:nvPr>
                    <p:custDataLst>
                      <p:tags r:id="rId164"/>
                    </p:custDataLst>
                  </p:nvPr>
                </p:nvSpPr>
                <p:spPr>
                  <a:xfrm>
                    <a:off x="8951068" y="2426735"/>
                    <a:ext cx="10207" cy="10022"/>
                  </a:xfrm>
                  <a:custGeom>
                    <a:avLst/>
                    <a:gdLst>
                      <a:gd name="connsiteX0" fmla="*/ 10059 w 10207"/>
                      <a:gd name="connsiteY0" fmla="*/ 3828 h 10022"/>
                      <a:gd name="connsiteX1" fmla="*/ 8284 w 10207"/>
                      <a:gd name="connsiteY1" fmla="*/ 1067 h 10022"/>
                      <a:gd name="connsiteX2" fmla="*/ 3550 w 10207"/>
                      <a:gd name="connsiteY2" fmla="*/ 278 h 10022"/>
                      <a:gd name="connsiteX3" fmla="*/ 0 w 10207"/>
                      <a:gd name="connsiteY3" fmla="*/ 5011 h 10022"/>
                      <a:gd name="connsiteX4" fmla="*/ 3353 w 10207"/>
                      <a:gd name="connsiteY4" fmla="*/ 9745 h 10022"/>
                      <a:gd name="connsiteX5" fmla="*/ 8284 w 10207"/>
                      <a:gd name="connsiteY5" fmla="*/ 8956 h 10022"/>
                      <a:gd name="connsiteX6" fmla="*/ 10059 w 10207"/>
                      <a:gd name="connsiteY6" fmla="*/ 6195 h 10022"/>
                      <a:gd name="connsiteX7" fmla="*/ 10059 w 10207"/>
                      <a:gd name="connsiteY7" fmla="*/ 5011 h 10022"/>
                      <a:gd name="connsiteX8" fmla="*/ 9862 w 10207"/>
                      <a:gd name="connsiteY8" fmla="*/ 6195 h 10022"/>
                      <a:gd name="connsiteX9" fmla="*/ 8087 w 10207"/>
                      <a:gd name="connsiteY9" fmla="*/ 8758 h 10022"/>
                      <a:gd name="connsiteX10" fmla="*/ 3747 w 10207"/>
                      <a:gd name="connsiteY10" fmla="*/ 9350 h 10022"/>
                      <a:gd name="connsiteX11" fmla="*/ 789 w 10207"/>
                      <a:gd name="connsiteY11" fmla="*/ 5011 h 10022"/>
                      <a:gd name="connsiteX12" fmla="*/ 3747 w 10207"/>
                      <a:gd name="connsiteY12" fmla="*/ 870 h 10022"/>
                      <a:gd name="connsiteX13" fmla="*/ 8087 w 10207"/>
                      <a:gd name="connsiteY13" fmla="*/ 1461 h 10022"/>
                      <a:gd name="connsiteX14" fmla="*/ 9862 w 10207"/>
                      <a:gd name="connsiteY14" fmla="*/ 4025 h 10022"/>
                      <a:gd name="connsiteX15" fmla="*/ 10059 w 10207"/>
                      <a:gd name="connsiteY15" fmla="*/ 5208 h 10022"/>
                      <a:gd name="connsiteX16" fmla="*/ 10059 w 1020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07" h="10022">
                        <a:moveTo>
                          <a:pt x="10059" y="3828"/>
                        </a:moveTo>
                        <a:cubicBezTo>
                          <a:pt x="9862" y="3039"/>
                          <a:pt x="9467" y="1856"/>
                          <a:pt x="8284" y="1067"/>
                        </a:cubicBezTo>
                        <a:cubicBezTo>
                          <a:pt x="7100" y="81"/>
                          <a:pt x="5325" y="-314"/>
                          <a:pt x="3550" y="278"/>
                        </a:cubicBezTo>
                        <a:cubicBezTo>
                          <a:pt x="1775" y="870"/>
                          <a:pt x="0" y="2842"/>
                          <a:pt x="0" y="5011"/>
                        </a:cubicBezTo>
                        <a:cubicBezTo>
                          <a:pt x="0" y="7181"/>
                          <a:pt x="1578" y="9153"/>
                          <a:pt x="3353" y="9745"/>
                        </a:cubicBezTo>
                        <a:cubicBezTo>
                          <a:pt x="5128" y="10336"/>
                          <a:pt x="7100" y="9942"/>
                          <a:pt x="8284" y="8956"/>
                        </a:cubicBezTo>
                        <a:cubicBezTo>
                          <a:pt x="9467" y="7970"/>
                          <a:pt x="9862" y="6983"/>
                          <a:pt x="10059" y="6195"/>
                        </a:cubicBezTo>
                        <a:cubicBezTo>
                          <a:pt x="10256" y="5406"/>
                          <a:pt x="10059" y="5011"/>
                          <a:pt x="10059" y="5011"/>
                        </a:cubicBezTo>
                        <a:cubicBezTo>
                          <a:pt x="10059" y="5011"/>
                          <a:pt x="10059" y="5406"/>
                          <a:pt x="9862" y="6195"/>
                        </a:cubicBezTo>
                        <a:cubicBezTo>
                          <a:pt x="9665" y="6983"/>
                          <a:pt x="9073" y="7970"/>
                          <a:pt x="8087" y="8758"/>
                        </a:cubicBezTo>
                        <a:cubicBezTo>
                          <a:pt x="7100" y="9547"/>
                          <a:pt x="5325" y="9942"/>
                          <a:pt x="3747" y="9350"/>
                        </a:cubicBezTo>
                        <a:cubicBezTo>
                          <a:pt x="2169" y="8758"/>
                          <a:pt x="789" y="6983"/>
                          <a:pt x="789" y="5011"/>
                        </a:cubicBezTo>
                        <a:cubicBezTo>
                          <a:pt x="789" y="3039"/>
                          <a:pt x="2169" y="1264"/>
                          <a:pt x="3747" y="870"/>
                        </a:cubicBezTo>
                        <a:cubicBezTo>
                          <a:pt x="5325" y="278"/>
                          <a:pt x="7100" y="672"/>
                          <a:pt x="8087" y="1461"/>
                        </a:cubicBezTo>
                        <a:cubicBezTo>
                          <a:pt x="9073" y="2250"/>
                          <a:pt x="9665" y="3236"/>
                          <a:pt x="9862" y="4025"/>
                        </a:cubicBezTo>
                        <a:cubicBezTo>
                          <a:pt x="10059" y="4814"/>
                          <a:pt x="10059" y="5208"/>
                          <a:pt x="10059" y="5208"/>
                        </a:cubicBezTo>
                        <a:cubicBezTo>
                          <a:pt x="10256" y="5011"/>
                          <a:pt x="10256" y="4617"/>
                          <a:pt x="10059"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custDataLst>
                      <p:tags r:id="rId165"/>
                    </p:custDataLst>
                  </p:nvPr>
                </p:nvSpPr>
                <p:spPr>
                  <a:xfrm>
                    <a:off x="8950476" y="2426100"/>
                    <a:ext cx="11489" cy="11563"/>
                  </a:xfrm>
                  <a:custGeom>
                    <a:avLst/>
                    <a:gdLst>
                      <a:gd name="connsiteX0" fmla="*/ 11440 w 11489"/>
                      <a:gd name="connsiteY0" fmla="*/ 4464 h 11563"/>
                      <a:gd name="connsiteX1" fmla="*/ 9468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5844 h 11563"/>
                      <a:gd name="connsiteX11" fmla="*/ 9862 w 11489"/>
                      <a:gd name="connsiteY11" fmla="*/ 6633 h 11563"/>
                      <a:gd name="connsiteX12" fmla="*/ 8284 w 11489"/>
                      <a:gd name="connsiteY12" fmla="*/ 8802 h 11563"/>
                      <a:gd name="connsiteX13" fmla="*/ 4537 w 11489"/>
                      <a:gd name="connsiteY13" fmla="*/ 9197 h 11563"/>
                      <a:gd name="connsiteX14" fmla="*/ 1972 w 11489"/>
                      <a:gd name="connsiteY14" fmla="*/ 5647 h 11563"/>
                      <a:gd name="connsiteX15" fmla="*/ 4537 w 11489"/>
                      <a:gd name="connsiteY15" fmla="*/ 2097 h 11563"/>
                      <a:gd name="connsiteX16" fmla="*/ 5917 w 11489"/>
                      <a:gd name="connsiteY16" fmla="*/ 1900 h 11563"/>
                      <a:gd name="connsiteX17" fmla="*/ 8284 w 11489"/>
                      <a:gd name="connsiteY17" fmla="*/ 2689 h 11563"/>
                      <a:gd name="connsiteX18" fmla="*/ 9862 w 11489"/>
                      <a:gd name="connsiteY18" fmla="*/ 4858 h 11563"/>
                      <a:gd name="connsiteX19" fmla="*/ 10059 w 11489"/>
                      <a:gd name="connsiteY19" fmla="*/ 5647 h 11563"/>
                      <a:gd name="connsiteX20" fmla="*/ 10059 w 11489"/>
                      <a:gd name="connsiteY20" fmla="*/ 5844 h 11563"/>
                      <a:gd name="connsiteX21" fmla="*/ 10059 w 11489"/>
                      <a:gd name="connsiteY21" fmla="*/ 5844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8"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100" y="11563"/>
                          <a:pt x="8481" y="10972"/>
                          <a:pt x="9270" y="10380"/>
                        </a:cubicBezTo>
                        <a:cubicBezTo>
                          <a:pt x="10848" y="9197"/>
                          <a:pt x="11243" y="7816"/>
                          <a:pt x="11243" y="7225"/>
                        </a:cubicBezTo>
                        <a:cubicBezTo>
                          <a:pt x="11243" y="7027"/>
                          <a:pt x="11440" y="6436"/>
                          <a:pt x="11243" y="5844"/>
                        </a:cubicBezTo>
                        <a:cubicBezTo>
                          <a:pt x="11637" y="5252"/>
                          <a:pt x="11440" y="4661"/>
                          <a:pt x="11440" y="4464"/>
                        </a:cubicBezTo>
                        <a:close/>
                        <a:moveTo>
                          <a:pt x="10059" y="5844"/>
                        </a:moveTo>
                        <a:cubicBezTo>
                          <a:pt x="10059" y="6041"/>
                          <a:pt x="10059" y="6239"/>
                          <a:pt x="9862" y="6633"/>
                        </a:cubicBezTo>
                        <a:cubicBezTo>
                          <a:pt x="9665" y="7027"/>
                          <a:pt x="9270" y="8014"/>
                          <a:pt x="8284" y="8802"/>
                        </a:cubicBezTo>
                        <a:cubicBezTo>
                          <a:pt x="7495" y="9394"/>
                          <a:pt x="6114" y="9788"/>
                          <a:pt x="4537" y="9197"/>
                        </a:cubicBezTo>
                        <a:cubicBezTo>
                          <a:pt x="3353" y="8802"/>
                          <a:pt x="1972" y="7422"/>
                          <a:pt x="1972" y="5647"/>
                        </a:cubicBezTo>
                        <a:cubicBezTo>
                          <a:pt x="1972" y="3872"/>
                          <a:pt x="3353" y="2491"/>
                          <a:pt x="4537" y="2097"/>
                        </a:cubicBezTo>
                        <a:cubicBezTo>
                          <a:pt x="4931" y="1900"/>
                          <a:pt x="5523" y="1900"/>
                          <a:pt x="5917" y="1900"/>
                        </a:cubicBezTo>
                        <a:cubicBezTo>
                          <a:pt x="6903" y="1900"/>
                          <a:pt x="7692" y="2294"/>
                          <a:pt x="8284" y="2689"/>
                        </a:cubicBezTo>
                        <a:cubicBezTo>
                          <a:pt x="9270" y="3478"/>
                          <a:pt x="9665" y="4266"/>
                          <a:pt x="9862" y="4858"/>
                        </a:cubicBezTo>
                        <a:cubicBezTo>
                          <a:pt x="10059" y="5252"/>
                          <a:pt x="10059" y="5450"/>
                          <a:pt x="10059" y="5647"/>
                        </a:cubicBezTo>
                        <a:cubicBezTo>
                          <a:pt x="10059" y="5647"/>
                          <a:pt x="10059" y="5647"/>
                          <a:pt x="10059" y="5844"/>
                        </a:cubicBezTo>
                        <a:cubicBezTo>
                          <a:pt x="10059" y="5844"/>
                          <a:pt x="10059" y="5844"/>
                          <a:pt x="10059" y="584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3"/>
                <p:cNvGrpSpPr/>
                <p:nvPr/>
              </p:nvGrpSpPr>
              <p:grpSpPr>
                <a:xfrm>
                  <a:off x="8981640" y="2426297"/>
                  <a:ext cx="11489" cy="11563"/>
                  <a:chOff x="8981640" y="2426297"/>
                  <a:chExt cx="11489" cy="11563"/>
                </a:xfrm>
                <a:solidFill>
                  <a:srgbClr val="FFFFFF"/>
                </a:solidFill>
              </p:grpSpPr>
              <p:sp>
                <p:nvSpPr>
                  <p:cNvPr id="253" name="任意多边形: 形状 252"/>
                  <p:cNvSpPr/>
                  <p:nvPr>
                    <p:custDataLst>
                      <p:tags r:id="rId166"/>
                    </p:custDataLst>
                  </p:nvPr>
                </p:nvSpPr>
                <p:spPr>
                  <a:xfrm>
                    <a:off x="8982429" y="2427130"/>
                    <a:ext cx="10147" cy="10022"/>
                  </a:xfrm>
                  <a:custGeom>
                    <a:avLst/>
                    <a:gdLst>
                      <a:gd name="connsiteX0" fmla="*/ 10060 w 10147"/>
                      <a:gd name="connsiteY0" fmla="*/ 3828 h 10022"/>
                      <a:gd name="connsiteX1" fmla="*/ 8284 w 10147"/>
                      <a:gd name="connsiteY1" fmla="*/ 1067 h 10022"/>
                      <a:gd name="connsiteX2" fmla="*/ 3550 w 10147"/>
                      <a:gd name="connsiteY2" fmla="*/ 278 h 10022"/>
                      <a:gd name="connsiteX3" fmla="*/ 0 w 10147"/>
                      <a:gd name="connsiteY3" fmla="*/ 5011 h 10022"/>
                      <a:gd name="connsiteX4" fmla="*/ 3353 w 10147"/>
                      <a:gd name="connsiteY4" fmla="*/ 9744 h 10022"/>
                      <a:gd name="connsiteX5" fmla="*/ 8284 w 10147"/>
                      <a:gd name="connsiteY5" fmla="*/ 8956 h 10022"/>
                      <a:gd name="connsiteX6" fmla="*/ 10060 w 10147"/>
                      <a:gd name="connsiteY6" fmla="*/ 6195 h 10022"/>
                      <a:gd name="connsiteX7" fmla="*/ 10060 w 10147"/>
                      <a:gd name="connsiteY7" fmla="*/ 5011 h 10022"/>
                      <a:gd name="connsiteX8" fmla="*/ 9862 w 10147"/>
                      <a:gd name="connsiteY8" fmla="*/ 6195 h 10022"/>
                      <a:gd name="connsiteX9" fmla="*/ 8087 w 10147"/>
                      <a:gd name="connsiteY9" fmla="*/ 8758 h 10022"/>
                      <a:gd name="connsiteX10" fmla="*/ 3747 w 10147"/>
                      <a:gd name="connsiteY10" fmla="*/ 9350 h 10022"/>
                      <a:gd name="connsiteX11" fmla="*/ 789 w 10147"/>
                      <a:gd name="connsiteY11" fmla="*/ 5011 h 10022"/>
                      <a:gd name="connsiteX12" fmla="*/ 3747 w 10147"/>
                      <a:gd name="connsiteY12" fmla="*/ 870 h 10022"/>
                      <a:gd name="connsiteX13" fmla="*/ 8087 w 10147"/>
                      <a:gd name="connsiteY13" fmla="*/ 1461 h 10022"/>
                      <a:gd name="connsiteX14" fmla="*/ 9862 w 10147"/>
                      <a:gd name="connsiteY14" fmla="*/ 4025 h 10022"/>
                      <a:gd name="connsiteX15" fmla="*/ 10060 w 10147"/>
                      <a:gd name="connsiteY15" fmla="*/ 5208 h 10022"/>
                      <a:gd name="connsiteX16" fmla="*/ 10060 w 1014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7" h="10022">
                        <a:moveTo>
                          <a:pt x="10060" y="3828"/>
                        </a:moveTo>
                        <a:cubicBezTo>
                          <a:pt x="9862" y="3039"/>
                          <a:pt x="9468" y="1856"/>
                          <a:pt x="8284" y="1067"/>
                        </a:cubicBezTo>
                        <a:cubicBezTo>
                          <a:pt x="7101" y="81"/>
                          <a:pt x="5325" y="-314"/>
                          <a:pt x="3550" y="278"/>
                        </a:cubicBezTo>
                        <a:cubicBezTo>
                          <a:pt x="1775" y="870"/>
                          <a:pt x="0" y="2842"/>
                          <a:pt x="0" y="5011"/>
                        </a:cubicBezTo>
                        <a:cubicBezTo>
                          <a:pt x="0" y="7181"/>
                          <a:pt x="1578" y="9153"/>
                          <a:pt x="3353" y="9744"/>
                        </a:cubicBezTo>
                        <a:cubicBezTo>
                          <a:pt x="5128" y="10336"/>
                          <a:pt x="7101" y="9942"/>
                          <a:pt x="8284" y="8956"/>
                        </a:cubicBezTo>
                        <a:cubicBezTo>
                          <a:pt x="9468" y="7970"/>
                          <a:pt x="9862" y="6983"/>
                          <a:pt x="10060" y="6195"/>
                        </a:cubicBezTo>
                        <a:cubicBezTo>
                          <a:pt x="10256" y="5406"/>
                          <a:pt x="10060" y="5011"/>
                          <a:pt x="10060" y="5011"/>
                        </a:cubicBezTo>
                        <a:cubicBezTo>
                          <a:pt x="10060" y="5011"/>
                          <a:pt x="10060" y="5406"/>
                          <a:pt x="9862" y="6195"/>
                        </a:cubicBezTo>
                        <a:cubicBezTo>
                          <a:pt x="9665" y="6983"/>
                          <a:pt x="9073" y="7970"/>
                          <a:pt x="8087" y="8758"/>
                        </a:cubicBezTo>
                        <a:cubicBezTo>
                          <a:pt x="7101" y="9547"/>
                          <a:pt x="5325" y="9942"/>
                          <a:pt x="3747" y="9350"/>
                        </a:cubicBezTo>
                        <a:cubicBezTo>
                          <a:pt x="2170" y="8758"/>
                          <a:pt x="789" y="6983"/>
                          <a:pt x="789" y="5011"/>
                        </a:cubicBezTo>
                        <a:cubicBezTo>
                          <a:pt x="789" y="3039"/>
                          <a:pt x="2170" y="1264"/>
                          <a:pt x="3747" y="870"/>
                        </a:cubicBezTo>
                        <a:cubicBezTo>
                          <a:pt x="5325" y="278"/>
                          <a:pt x="7101" y="672"/>
                          <a:pt x="8087" y="1461"/>
                        </a:cubicBezTo>
                        <a:cubicBezTo>
                          <a:pt x="9073" y="2250"/>
                          <a:pt x="9665" y="3236"/>
                          <a:pt x="9862" y="4025"/>
                        </a:cubicBezTo>
                        <a:cubicBezTo>
                          <a:pt x="10060" y="4814"/>
                          <a:pt x="10060" y="5208"/>
                          <a:pt x="10060" y="5208"/>
                        </a:cubicBezTo>
                        <a:cubicBezTo>
                          <a:pt x="10060" y="5011"/>
                          <a:pt x="10060" y="4617"/>
                          <a:pt x="10060"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custDataLst>
                      <p:tags r:id="rId167"/>
                    </p:custDataLst>
                  </p:nvPr>
                </p:nvSpPr>
                <p:spPr>
                  <a:xfrm>
                    <a:off x="8981640" y="2426297"/>
                    <a:ext cx="11489" cy="11563"/>
                  </a:xfrm>
                  <a:custGeom>
                    <a:avLst/>
                    <a:gdLst>
                      <a:gd name="connsiteX0" fmla="*/ 11440 w 11489"/>
                      <a:gd name="connsiteY0" fmla="*/ 4464 h 11563"/>
                      <a:gd name="connsiteX1" fmla="*/ 9467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6041 h 11563"/>
                      <a:gd name="connsiteX11" fmla="*/ 9862 w 11489"/>
                      <a:gd name="connsiteY11" fmla="*/ 6830 h 11563"/>
                      <a:gd name="connsiteX12" fmla="*/ 8284 w 11489"/>
                      <a:gd name="connsiteY12" fmla="*/ 9000 h 11563"/>
                      <a:gd name="connsiteX13" fmla="*/ 4536 w 11489"/>
                      <a:gd name="connsiteY13" fmla="*/ 9394 h 11563"/>
                      <a:gd name="connsiteX14" fmla="*/ 1972 w 11489"/>
                      <a:gd name="connsiteY14" fmla="*/ 5844 h 11563"/>
                      <a:gd name="connsiteX15" fmla="*/ 4536 w 11489"/>
                      <a:gd name="connsiteY15" fmla="*/ 2294 h 11563"/>
                      <a:gd name="connsiteX16" fmla="*/ 5917 w 11489"/>
                      <a:gd name="connsiteY16" fmla="*/ 2097 h 11563"/>
                      <a:gd name="connsiteX17" fmla="*/ 8284 w 11489"/>
                      <a:gd name="connsiteY17" fmla="*/ 2886 h 11563"/>
                      <a:gd name="connsiteX18" fmla="*/ 9862 w 11489"/>
                      <a:gd name="connsiteY18" fmla="*/ 5055 h 11563"/>
                      <a:gd name="connsiteX19" fmla="*/ 10059 w 11489"/>
                      <a:gd name="connsiteY19" fmla="*/ 5844 h 11563"/>
                      <a:gd name="connsiteX20" fmla="*/ 10059 w 11489"/>
                      <a:gd name="connsiteY20" fmla="*/ 6041 h 11563"/>
                      <a:gd name="connsiteX21" fmla="*/ 10059 w 11489"/>
                      <a:gd name="connsiteY21" fmla="*/ 6041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7"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298" y="11563"/>
                          <a:pt x="8481" y="10972"/>
                          <a:pt x="9270" y="10380"/>
                        </a:cubicBezTo>
                        <a:cubicBezTo>
                          <a:pt x="10651" y="9197"/>
                          <a:pt x="11243" y="7816"/>
                          <a:pt x="11243" y="7225"/>
                        </a:cubicBezTo>
                        <a:cubicBezTo>
                          <a:pt x="11243" y="6830"/>
                          <a:pt x="11440" y="6239"/>
                          <a:pt x="11243" y="5844"/>
                        </a:cubicBezTo>
                        <a:cubicBezTo>
                          <a:pt x="11637" y="5450"/>
                          <a:pt x="11440" y="4858"/>
                          <a:pt x="11440" y="4464"/>
                        </a:cubicBezTo>
                        <a:close/>
                        <a:moveTo>
                          <a:pt x="10059" y="6041"/>
                        </a:moveTo>
                        <a:cubicBezTo>
                          <a:pt x="10059" y="6239"/>
                          <a:pt x="10059" y="6436"/>
                          <a:pt x="9862" y="6830"/>
                        </a:cubicBezTo>
                        <a:cubicBezTo>
                          <a:pt x="9665" y="7422"/>
                          <a:pt x="9270" y="8211"/>
                          <a:pt x="8284" y="9000"/>
                        </a:cubicBezTo>
                        <a:cubicBezTo>
                          <a:pt x="7495" y="9591"/>
                          <a:pt x="6114" y="9986"/>
                          <a:pt x="4536" y="9394"/>
                        </a:cubicBezTo>
                        <a:cubicBezTo>
                          <a:pt x="3353" y="9000"/>
                          <a:pt x="1972" y="7619"/>
                          <a:pt x="1972" y="5844"/>
                        </a:cubicBezTo>
                        <a:cubicBezTo>
                          <a:pt x="1972" y="4069"/>
                          <a:pt x="3353" y="2689"/>
                          <a:pt x="4536" y="2294"/>
                        </a:cubicBezTo>
                        <a:cubicBezTo>
                          <a:pt x="4931" y="2097"/>
                          <a:pt x="5522" y="2097"/>
                          <a:pt x="5917" y="2097"/>
                        </a:cubicBezTo>
                        <a:cubicBezTo>
                          <a:pt x="6903" y="2097"/>
                          <a:pt x="7692" y="2491"/>
                          <a:pt x="8284" y="2886"/>
                        </a:cubicBezTo>
                        <a:cubicBezTo>
                          <a:pt x="9270" y="3675"/>
                          <a:pt x="9665" y="4464"/>
                          <a:pt x="9862" y="5055"/>
                        </a:cubicBezTo>
                        <a:cubicBezTo>
                          <a:pt x="10059" y="5450"/>
                          <a:pt x="10059" y="5647"/>
                          <a:pt x="10059" y="5844"/>
                        </a:cubicBezTo>
                        <a:cubicBezTo>
                          <a:pt x="10059" y="5647"/>
                          <a:pt x="10059" y="5844"/>
                          <a:pt x="10059" y="6041"/>
                        </a:cubicBezTo>
                        <a:cubicBezTo>
                          <a:pt x="10059" y="5844"/>
                          <a:pt x="10059" y="5844"/>
                          <a:pt x="10059" y="6041"/>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 name="任意多边形: 形状 254"/>
                <p:cNvSpPr/>
                <p:nvPr>
                  <p:custDataLst>
                    <p:tags r:id="rId168"/>
                  </p:custDataLst>
                </p:nvPr>
              </p:nvSpPr>
              <p:spPr>
                <a:xfrm>
                  <a:off x="8986768" y="2361537"/>
                  <a:ext cx="27618" cy="27413"/>
                </a:xfrm>
                <a:custGeom>
                  <a:avLst/>
                  <a:gdLst>
                    <a:gd name="connsiteX0" fmla="*/ 14004 w 27618"/>
                    <a:gd name="connsiteY0" fmla="*/ 0 h 27413"/>
                    <a:gd name="connsiteX1" fmla="*/ 0 w 27618"/>
                    <a:gd name="connsiteY1" fmla="*/ 13608 h 27413"/>
                    <a:gd name="connsiteX2" fmla="*/ 13610 w 27618"/>
                    <a:gd name="connsiteY2" fmla="*/ 27413 h 27413"/>
                    <a:gd name="connsiteX3" fmla="*/ 27614 w 27618"/>
                    <a:gd name="connsiteY3" fmla="*/ 13805 h 27413"/>
                    <a:gd name="connsiteX4" fmla="*/ 14004 w 27618"/>
                    <a:gd name="connsiteY4" fmla="*/ 0 h 2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27413">
                      <a:moveTo>
                        <a:pt x="14004" y="0"/>
                      </a:moveTo>
                      <a:cubicBezTo>
                        <a:pt x="6312" y="0"/>
                        <a:pt x="197" y="5917"/>
                        <a:pt x="0" y="13608"/>
                      </a:cubicBezTo>
                      <a:cubicBezTo>
                        <a:pt x="0" y="21102"/>
                        <a:pt x="6115" y="27413"/>
                        <a:pt x="13610" y="27413"/>
                      </a:cubicBezTo>
                      <a:cubicBezTo>
                        <a:pt x="21302" y="27413"/>
                        <a:pt x="27417" y="21497"/>
                        <a:pt x="27614" y="13805"/>
                      </a:cubicBezTo>
                      <a:cubicBezTo>
                        <a:pt x="27811" y="6311"/>
                        <a:pt x="21697" y="197"/>
                        <a:pt x="14004"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 name="图形 3"/>
              <p:cNvGrpSpPr/>
              <p:nvPr/>
            </p:nvGrpSpPr>
            <p:grpSpPr>
              <a:xfrm>
                <a:off x="8994066" y="2368834"/>
                <a:ext cx="14596" cy="14199"/>
                <a:chOff x="8994066" y="2368834"/>
                <a:chExt cx="14596" cy="14199"/>
              </a:xfrm>
              <a:solidFill>
                <a:srgbClr val="3D5891"/>
              </a:solidFill>
            </p:grpSpPr>
            <p:grpSp>
              <p:nvGrpSpPr>
                <p:cNvPr id="257" name="图形 3"/>
                <p:cNvGrpSpPr/>
                <p:nvPr/>
              </p:nvGrpSpPr>
              <p:grpSpPr>
                <a:xfrm>
                  <a:off x="9000970" y="2368834"/>
                  <a:ext cx="870" cy="14199"/>
                  <a:chOff x="9000970" y="2368834"/>
                  <a:chExt cx="870" cy="14199"/>
                </a:xfrm>
                <a:solidFill>
                  <a:srgbClr val="3D5891"/>
                </a:solidFill>
              </p:grpSpPr>
              <p:sp>
                <p:nvSpPr>
                  <p:cNvPr id="258" name="任意多边形: 形状 257"/>
                  <p:cNvSpPr/>
                  <p:nvPr>
                    <p:custDataLst>
                      <p:tags r:id="rId169"/>
                    </p:custDataLst>
                  </p:nvPr>
                </p:nvSpPr>
                <p:spPr>
                  <a:xfrm>
                    <a:off x="9000970" y="2382639"/>
                    <a:ext cx="197" cy="394"/>
                  </a:xfrm>
                  <a:custGeom>
                    <a:avLst/>
                    <a:gdLst>
                      <a:gd name="connsiteX0" fmla="*/ 0 w 197"/>
                      <a:gd name="connsiteY0" fmla="*/ 394 h 394"/>
                      <a:gd name="connsiteX1" fmla="*/ 197 w 197"/>
                      <a:gd name="connsiteY1" fmla="*/ 394 h 394"/>
                      <a:gd name="connsiteX2" fmla="*/ 0 w 197"/>
                      <a:gd name="connsiteY2" fmla="*/ 0 h 394"/>
                      <a:gd name="connsiteX3" fmla="*/ 0 w 197"/>
                      <a:gd name="connsiteY3" fmla="*/ 394 h 394"/>
                    </a:gdLst>
                    <a:ahLst/>
                    <a:cxnLst>
                      <a:cxn ang="0">
                        <a:pos x="connsiteX0" y="connsiteY0"/>
                      </a:cxn>
                      <a:cxn ang="0">
                        <a:pos x="connsiteX1" y="connsiteY1"/>
                      </a:cxn>
                      <a:cxn ang="0">
                        <a:pos x="connsiteX2" y="connsiteY2"/>
                      </a:cxn>
                      <a:cxn ang="0">
                        <a:pos x="connsiteX3" y="connsiteY3"/>
                      </a:cxn>
                    </a:cxnLst>
                    <a:rect l="l" t="t" r="r" b="b"/>
                    <a:pathLst>
                      <a:path w="197" h="394">
                        <a:moveTo>
                          <a:pt x="0" y="394"/>
                        </a:moveTo>
                        <a:lnTo>
                          <a:pt x="197" y="394"/>
                        </a:lnTo>
                        <a:cubicBezTo>
                          <a:pt x="197" y="197"/>
                          <a:pt x="197" y="0"/>
                          <a:pt x="0" y="0"/>
                        </a:cubicBezTo>
                        <a:cubicBezTo>
                          <a:pt x="0" y="197"/>
                          <a:pt x="0" y="197"/>
                          <a:pt x="0" y="394"/>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custDataLst>
                      <p:tags r:id="rId170"/>
                    </p:custDataLst>
                  </p:nvPr>
                </p:nvSpPr>
                <p:spPr>
                  <a:xfrm>
                    <a:off x="9000970" y="2368834"/>
                    <a:ext cx="870" cy="14199"/>
                  </a:xfrm>
                  <a:custGeom>
                    <a:avLst/>
                    <a:gdLst>
                      <a:gd name="connsiteX0" fmla="*/ 0 w 870"/>
                      <a:gd name="connsiteY0" fmla="*/ 7297 h 14199"/>
                      <a:gd name="connsiteX1" fmla="*/ 0 w 870"/>
                      <a:gd name="connsiteY1" fmla="*/ 14200 h 14199"/>
                      <a:gd name="connsiteX2" fmla="*/ 197 w 870"/>
                      <a:gd name="connsiteY2" fmla="*/ 13805 h 14199"/>
                      <a:gd name="connsiteX3" fmla="*/ 395 w 870"/>
                      <a:gd name="connsiteY3" fmla="*/ 14200 h 14199"/>
                      <a:gd name="connsiteX4" fmla="*/ 789 w 870"/>
                      <a:gd name="connsiteY4" fmla="*/ 7297 h 14199"/>
                      <a:gd name="connsiteX5" fmla="*/ 592 w 870"/>
                      <a:gd name="connsiteY5" fmla="*/ 0 h 14199"/>
                      <a:gd name="connsiteX6" fmla="*/ 0 w 870"/>
                      <a:gd name="connsiteY6" fmla="*/ 72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 h="14199">
                        <a:moveTo>
                          <a:pt x="0" y="7297"/>
                        </a:moveTo>
                        <a:cubicBezTo>
                          <a:pt x="0" y="10650"/>
                          <a:pt x="0" y="13411"/>
                          <a:pt x="0" y="14200"/>
                        </a:cubicBezTo>
                        <a:cubicBezTo>
                          <a:pt x="0" y="14003"/>
                          <a:pt x="0" y="13805"/>
                          <a:pt x="197" y="13805"/>
                        </a:cubicBezTo>
                        <a:cubicBezTo>
                          <a:pt x="197" y="13805"/>
                          <a:pt x="197" y="14003"/>
                          <a:pt x="395" y="14200"/>
                        </a:cubicBezTo>
                        <a:cubicBezTo>
                          <a:pt x="592" y="13411"/>
                          <a:pt x="789" y="10650"/>
                          <a:pt x="789" y="7297"/>
                        </a:cubicBezTo>
                        <a:cubicBezTo>
                          <a:pt x="986" y="3353"/>
                          <a:pt x="789" y="0"/>
                          <a:pt x="592" y="0"/>
                        </a:cubicBezTo>
                        <a:cubicBezTo>
                          <a:pt x="197" y="197"/>
                          <a:pt x="0" y="3353"/>
                          <a:pt x="0" y="72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0" name="任意多边形: 形状 259"/>
                <p:cNvSpPr/>
                <p:nvPr>
                  <p:custDataLst>
                    <p:tags r:id="rId171"/>
                  </p:custDataLst>
                </p:nvPr>
              </p:nvSpPr>
              <p:spPr>
                <a:xfrm>
                  <a:off x="8994066" y="2375655"/>
                  <a:ext cx="14596" cy="952"/>
                </a:xfrm>
                <a:custGeom>
                  <a:avLst/>
                  <a:gdLst>
                    <a:gd name="connsiteX0" fmla="*/ 0 w 14596"/>
                    <a:gd name="connsiteY0" fmla="*/ 279 h 952"/>
                    <a:gd name="connsiteX1" fmla="*/ 7298 w 14596"/>
                    <a:gd name="connsiteY1" fmla="*/ 871 h 952"/>
                    <a:gd name="connsiteX2" fmla="*/ 14596 w 14596"/>
                    <a:gd name="connsiteY2" fmla="*/ 673 h 952"/>
                    <a:gd name="connsiteX3" fmla="*/ 7298 w 14596"/>
                    <a:gd name="connsiteY3" fmla="*/ 82 h 952"/>
                    <a:gd name="connsiteX4" fmla="*/ 0 w 14596"/>
                    <a:gd name="connsiteY4" fmla="*/ 279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6" h="952">
                      <a:moveTo>
                        <a:pt x="0" y="279"/>
                      </a:moveTo>
                      <a:cubicBezTo>
                        <a:pt x="0" y="476"/>
                        <a:pt x="3156" y="673"/>
                        <a:pt x="7298" y="871"/>
                      </a:cubicBezTo>
                      <a:cubicBezTo>
                        <a:pt x="11243" y="1068"/>
                        <a:pt x="14596" y="871"/>
                        <a:pt x="14596" y="673"/>
                      </a:cubicBezTo>
                      <a:cubicBezTo>
                        <a:pt x="14596" y="476"/>
                        <a:pt x="11440" y="279"/>
                        <a:pt x="7298" y="82"/>
                      </a:cubicBezTo>
                      <a:cubicBezTo>
                        <a:pt x="3156" y="-116"/>
                        <a:pt x="0" y="82"/>
                        <a:pt x="0" y="27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61" name="任意多边形: 形状 260"/>
          <p:cNvSpPr/>
          <p:nvPr userDrawn="1">
            <p:custDataLst>
              <p:tags r:id="rId172"/>
            </p:custDataLst>
          </p:nvPr>
        </p:nvSpPr>
        <p:spPr>
          <a:xfrm>
            <a:off x="10209530" y="2712085"/>
            <a:ext cx="173355" cy="76200"/>
          </a:xfrm>
          <a:custGeom>
            <a:avLst/>
            <a:gdLst>
              <a:gd name="connsiteX0" fmla="*/ 0 w 187379"/>
              <a:gd name="connsiteY0" fmla="*/ 0 h 82634"/>
              <a:gd name="connsiteX1" fmla="*/ 187380 w 187379"/>
              <a:gd name="connsiteY1" fmla="*/ 0 h 82634"/>
              <a:gd name="connsiteX2" fmla="*/ 187380 w 187379"/>
              <a:gd name="connsiteY2" fmla="*/ 82635 h 82634"/>
              <a:gd name="connsiteX3" fmla="*/ 0 w 187379"/>
              <a:gd name="connsiteY3" fmla="*/ 82635 h 82634"/>
            </a:gdLst>
            <a:ahLst/>
            <a:cxnLst>
              <a:cxn ang="0">
                <a:pos x="connsiteX0" y="connsiteY0"/>
              </a:cxn>
              <a:cxn ang="0">
                <a:pos x="connsiteX1" y="connsiteY1"/>
              </a:cxn>
              <a:cxn ang="0">
                <a:pos x="connsiteX2" y="connsiteY2"/>
              </a:cxn>
              <a:cxn ang="0">
                <a:pos x="connsiteX3" y="connsiteY3"/>
              </a:cxn>
            </a:cxnLst>
            <a:rect l="l" t="t" r="r" b="b"/>
            <a:pathLst>
              <a:path w="187379" h="82634">
                <a:moveTo>
                  <a:pt x="0" y="0"/>
                </a:moveTo>
                <a:lnTo>
                  <a:pt x="187380" y="0"/>
                </a:lnTo>
                <a:lnTo>
                  <a:pt x="187380" y="82635"/>
                </a:lnTo>
                <a:lnTo>
                  <a:pt x="0" y="82635"/>
                </a:ln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userDrawn="1">
            <p:custDataLst>
              <p:tags r:id="rId173"/>
            </p:custDataLst>
          </p:nvPr>
        </p:nvSpPr>
        <p:spPr>
          <a:xfrm>
            <a:off x="9956165" y="2772410"/>
            <a:ext cx="180975" cy="39370"/>
          </a:xfrm>
          <a:custGeom>
            <a:avLst/>
            <a:gdLst>
              <a:gd name="connsiteX0" fmla="*/ 196058 w 196058"/>
              <a:gd name="connsiteY0" fmla="*/ 21300 h 42599"/>
              <a:gd name="connsiteX1" fmla="*/ 98029 w 196058"/>
              <a:gd name="connsiteY1" fmla="*/ 42599 h 42599"/>
              <a:gd name="connsiteX2" fmla="*/ 0 w 196058"/>
              <a:gd name="connsiteY2" fmla="*/ 21300 h 42599"/>
              <a:gd name="connsiteX3" fmla="*/ 98029 w 196058"/>
              <a:gd name="connsiteY3" fmla="*/ 0 h 42599"/>
              <a:gd name="connsiteX4" fmla="*/ 196058 w 196058"/>
              <a:gd name="connsiteY4" fmla="*/ 21300 h 4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58" h="42599">
                <a:moveTo>
                  <a:pt x="196058" y="21300"/>
                </a:moveTo>
                <a:cubicBezTo>
                  <a:pt x="196058" y="33063"/>
                  <a:pt x="152169" y="42599"/>
                  <a:pt x="98029" y="42599"/>
                </a:cubicBezTo>
                <a:cubicBezTo>
                  <a:pt x="43889" y="42599"/>
                  <a:pt x="0" y="33063"/>
                  <a:pt x="0" y="21300"/>
                </a:cubicBezTo>
                <a:cubicBezTo>
                  <a:pt x="0" y="9536"/>
                  <a:pt x="43889" y="0"/>
                  <a:pt x="98029" y="0"/>
                </a:cubicBezTo>
                <a:cubicBezTo>
                  <a:pt x="152169" y="0"/>
                  <a:pt x="196058" y="9536"/>
                  <a:pt x="196058" y="21300"/>
                </a:cubicBezTo>
                <a:close/>
              </a:path>
            </a:pathLst>
          </a:custGeom>
          <a:solidFill>
            <a:schemeClr val="bg1">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3" name="图形 3"/>
          <p:cNvGrpSpPr/>
          <p:nvPr userDrawn="1">
            <p:custDataLst>
              <p:tags r:id="rId174"/>
            </p:custDataLst>
          </p:nvPr>
        </p:nvGrpSpPr>
        <p:grpSpPr>
          <a:xfrm>
            <a:off x="9942195" y="2449830"/>
            <a:ext cx="213995" cy="347980"/>
            <a:chOff x="7966526" y="2025870"/>
            <a:chExt cx="231237" cy="376154"/>
          </a:xfrm>
        </p:grpSpPr>
        <p:sp>
          <p:nvSpPr>
            <p:cNvPr id="264" name="任意多边形: 形状 263"/>
            <p:cNvSpPr/>
            <p:nvPr>
              <p:custDataLst>
                <p:tags r:id="rId175"/>
              </p:custDataLst>
            </p:nvPr>
          </p:nvSpPr>
          <p:spPr>
            <a:xfrm>
              <a:off x="7966526" y="2081639"/>
              <a:ext cx="231237" cy="320385"/>
            </a:xfrm>
            <a:custGeom>
              <a:avLst/>
              <a:gdLst>
                <a:gd name="connsiteX0" fmla="*/ 190840 w 231237"/>
                <a:gd name="connsiteY0" fmla="*/ 90765 h 320385"/>
                <a:gd name="connsiteX1" fmla="*/ 153562 w 231237"/>
                <a:gd name="connsiteY1" fmla="*/ 3200 h 320385"/>
                <a:gd name="connsiteX2" fmla="*/ 98531 w 231237"/>
                <a:gd name="connsiteY2" fmla="*/ 30416 h 320385"/>
                <a:gd name="connsiteX3" fmla="*/ 63620 w 231237"/>
                <a:gd name="connsiteY3" fmla="*/ 101809 h 320385"/>
                <a:gd name="connsiteX4" fmla="*/ 305 w 231237"/>
                <a:gd name="connsiteY4" fmla="*/ 227043 h 320385"/>
                <a:gd name="connsiteX5" fmla="*/ 52377 w 231237"/>
                <a:gd name="connsiteY5" fmla="*/ 310270 h 320385"/>
                <a:gd name="connsiteX6" fmla="*/ 112733 w 231237"/>
                <a:gd name="connsiteY6" fmla="*/ 312439 h 320385"/>
                <a:gd name="connsiteX7" fmla="*/ 183345 w 231237"/>
                <a:gd name="connsiteY7" fmla="*/ 307311 h 320385"/>
                <a:gd name="connsiteX8" fmla="*/ 216877 w 231237"/>
                <a:gd name="connsiteY8" fmla="*/ 158608 h 320385"/>
                <a:gd name="connsiteX9" fmla="*/ 190840 w 231237"/>
                <a:gd name="connsiteY9" fmla="*/ 90765 h 3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37" h="320385">
                  <a:moveTo>
                    <a:pt x="190840" y="90765"/>
                  </a:moveTo>
                  <a:cubicBezTo>
                    <a:pt x="190052" y="70057"/>
                    <a:pt x="187093" y="9708"/>
                    <a:pt x="153562" y="3200"/>
                  </a:cubicBezTo>
                  <a:cubicBezTo>
                    <a:pt x="153562" y="3200"/>
                    <a:pt x="113325" y="-13761"/>
                    <a:pt x="98531" y="30416"/>
                  </a:cubicBezTo>
                  <a:cubicBezTo>
                    <a:pt x="83738" y="74593"/>
                    <a:pt x="88078" y="70846"/>
                    <a:pt x="63620" y="101809"/>
                  </a:cubicBezTo>
                  <a:cubicBezTo>
                    <a:pt x="38964" y="132773"/>
                    <a:pt x="-4034" y="164328"/>
                    <a:pt x="305" y="227043"/>
                  </a:cubicBezTo>
                  <a:cubicBezTo>
                    <a:pt x="4842" y="289562"/>
                    <a:pt x="35217" y="310270"/>
                    <a:pt x="52377" y="310270"/>
                  </a:cubicBezTo>
                  <a:cubicBezTo>
                    <a:pt x="69537" y="310270"/>
                    <a:pt x="103660" y="304353"/>
                    <a:pt x="112733" y="312439"/>
                  </a:cubicBezTo>
                  <a:cubicBezTo>
                    <a:pt x="121609" y="320525"/>
                    <a:pt x="160268" y="327231"/>
                    <a:pt x="183345" y="307311"/>
                  </a:cubicBezTo>
                  <a:cubicBezTo>
                    <a:pt x="206423" y="287392"/>
                    <a:pt x="255536" y="253471"/>
                    <a:pt x="216877" y="158608"/>
                  </a:cubicBezTo>
                  <a:cubicBezTo>
                    <a:pt x="216877" y="158608"/>
                    <a:pt x="191432" y="111473"/>
                    <a:pt x="190840" y="9076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custDataLst>
                <p:tags r:id="rId176"/>
              </p:custDataLst>
            </p:nvPr>
          </p:nvSpPr>
          <p:spPr>
            <a:xfrm>
              <a:off x="8114960" y="2025870"/>
              <a:ext cx="70020" cy="60348"/>
            </a:xfrm>
            <a:custGeom>
              <a:avLst/>
              <a:gdLst>
                <a:gd name="connsiteX0" fmla="*/ 0 w 70020"/>
                <a:gd name="connsiteY0" fmla="*/ 56010 h 60348"/>
                <a:gd name="connsiteX1" fmla="*/ 13413 w 70020"/>
                <a:gd name="connsiteY1" fmla="*/ 60349 h 60348"/>
                <a:gd name="connsiteX2" fmla="*/ 69232 w 70020"/>
                <a:gd name="connsiteY2" fmla="*/ 10255 h 60348"/>
                <a:gd name="connsiteX3" fmla="*/ 70021 w 70020"/>
                <a:gd name="connsiteY3" fmla="*/ 0 h 60348"/>
                <a:gd name="connsiteX4" fmla="*/ 0 w 70020"/>
                <a:gd name="connsiteY4" fmla="*/ 56010 h 6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0" h="60348">
                  <a:moveTo>
                    <a:pt x="0" y="56010"/>
                  </a:moveTo>
                  <a:lnTo>
                    <a:pt x="13413" y="60349"/>
                  </a:lnTo>
                  <a:cubicBezTo>
                    <a:pt x="26036" y="29386"/>
                    <a:pt x="69232" y="10255"/>
                    <a:pt x="69232" y="10255"/>
                  </a:cubicBezTo>
                  <a:lnTo>
                    <a:pt x="70021" y="0"/>
                  </a:lnTo>
                  <a:cubicBezTo>
                    <a:pt x="13413" y="14791"/>
                    <a:pt x="0" y="56010"/>
                    <a:pt x="0" y="56010"/>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6" name="图形 3"/>
            <p:cNvGrpSpPr/>
            <p:nvPr/>
          </p:nvGrpSpPr>
          <p:grpSpPr>
            <a:xfrm>
              <a:off x="7977088" y="2184237"/>
              <a:ext cx="81471" cy="184991"/>
              <a:chOff x="7977088" y="2184237"/>
              <a:chExt cx="81471" cy="184991"/>
            </a:xfrm>
            <a:solidFill>
              <a:srgbClr val="F3CE90"/>
            </a:solidFill>
          </p:grpSpPr>
          <p:sp>
            <p:nvSpPr>
              <p:cNvPr id="267" name="任意多边形: 形状 266"/>
              <p:cNvSpPr/>
              <p:nvPr>
                <p:custDataLst>
                  <p:tags r:id="rId177"/>
                </p:custDataLst>
              </p:nvPr>
            </p:nvSpPr>
            <p:spPr>
              <a:xfrm>
                <a:off x="8014169" y="2255630"/>
                <a:ext cx="16568" cy="26821"/>
              </a:xfrm>
              <a:custGeom>
                <a:avLst/>
                <a:gdLst>
                  <a:gd name="connsiteX0" fmla="*/ 8284 w 16568"/>
                  <a:gd name="connsiteY0" fmla="*/ 0 h 26821"/>
                  <a:gd name="connsiteX1" fmla="*/ 0 w 16568"/>
                  <a:gd name="connsiteY1" fmla="*/ 13411 h 26821"/>
                  <a:gd name="connsiteX2" fmla="*/ 8284 w 16568"/>
                  <a:gd name="connsiteY2" fmla="*/ 26822 h 26821"/>
                  <a:gd name="connsiteX3" fmla="*/ 16568 w 16568"/>
                  <a:gd name="connsiteY3" fmla="*/ 13411 h 26821"/>
                  <a:gd name="connsiteX4" fmla="*/ 8284 w 16568"/>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 h="26821">
                    <a:moveTo>
                      <a:pt x="8284" y="0"/>
                    </a:moveTo>
                    <a:cubicBezTo>
                      <a:pt x="3748" y="0"/>
                      <a:pt x="0" y="6114"/>
                      <a:pt x="0" y="13411"/>
                    </a:cubicBezTo>
                    <a:cubicBezTo>
                      <a:pt x="0" y="20905"/>
                      <a:pt x="3748" y="26822"/>
                      <a:pt x="8284" y="26822"/>
                    </a:cubicBezTo>
                    <a:cubicBezTo>
                      <a:pt x="12821" y="26822"/>
                      <a:pt x="16568" y="20708"/>
                      <a:pt x="16568" y="13411"/>
                    </a:cubicBezTo>
                    <a:cubicBezTo>
                      <a:pt x="16568" y="6114"/>
                      <a:pt x="12821" y="0"/>
                      <a:pt x="8284"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custDataLst>
                  <p:tags r:id="rId178"/>
                </p:custDataLst>
              </p:nvPr>
            </p:nvSpPr>
            <p:spPr>
              <a:xfrm>
                <a:off x="8043558" y="2264110"/>
                <a:ext cx="11045" cy="16171"/>
              </a:xfrm>
              <a:custGeom>
                <a:avLst/>
                <a:gdLst>
                  <a:gd name="connsiteX0" fmla="*/ 5523 w 11045"/>
                  <a:gd name="connsiteY0" fmla="*/ 0 h 16171"/>
                  <a:gd name="connsiteX1" fmla="*/ 0 w 11045"/>
                  <a:gd name="connsiteY1" fmla="*/ 8086 h 16171"/>
                  <a:gd name="connsiteX2" fmla="*/ 5523 w 11045"/>
                  <a:gd name="connsiteY2" fmla="*/ 16172 h 16171"/>
                  <a:gd name="connsiteX3" fmla="*/ 11045 w 11045"/>
                  <a:gd name="connsiteY3" fmla="*/ 8086 h 16171"/>
                  <a:gd name="connsiteX4" fmla="*/ 5523 w 11045"/>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 h="16171">
                    <a:moveTo>
                      <a:pt x="5523" y="0"/>
                    </a:moveTo>
                    <a:cubicBezTo>
                      <a:pt x="2367" y="0"/>
                      <a:pt x="0" y="3550"/>
                      <a:pt x="0" y="8086"/>
                    </a:cubicBezTo>
                    <a:cubicBezTo>
                      <a:pt x="0" y="12622"/>
                      <a:pt x="2564" y="16172"/>
                      <a:pt x="5523" y="16172"/>
                    </a:cubicBezTo>
                    <a:cubicBezTo>
                      <a:pt x="8679" y="16172"/>
                      <a:pt x="11045" y="12622"/>
                      <a:pt x="11045" y="8086"/>
                    </a:cubicBezTo>
                    <a:cubicBezTo>
                      <a:pt x="11045" y="3550"/>
                      <a:pt x="8481" y="0"/>
                      <a:pt x="552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custDataLst>
                  <p:tags r:id="rId179"/>
                </p:custDataLst>
              </p:nvPr>
            </p:nvSpPr>
            <p:spPr>
              <a:xfrm>
                <a:off x="7984189" y="2279493"/>
                <a:ext cx="15384" cy="20905"/>
              </a:xfrm>
              <a:custGeom>
                <a:avLst/>
                <a:gdLst>
                  <a:gd name="connsiteX0" fmla="*/ 7692 w 15384"/>
                  <a:gd name="connsiteY0" fmla="*/ 0 h 20905"/>
                  <a:gd name="connsiteX1" fmla="*/ 0 w 15384"/>
                  <a:gd name="connsiteY1" fmla="*/ 10453 h 20905"/>
                  <a:gd name="connsiteX2" fmla="*/ 7692 w 15384"/>
                  <a:gd name="connsiteY2" fmla="*/ 20905 h 20905"/>
                  <a:gd name="connsiteX3" fmla="*/ 15385 w 15384"/>
                  <a:gd name="connsiteY3" fmla="*/ 10453 h 20905"/>
                  <a:gd name="connsiteX4" fmla="*/ 7692 w 15384"/>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0905">
                    <a:moveTo>
                      <a:pt x="7692" y="0"/>
                    </a:moveTo>
                    <a:cubicBezTo>
                      <a:pt x="3550" y="0"/>
                      <a:pt x="0" y="4733"/>
                      <a:pt x="0" y="10453"/>
                    </a:cubicBezTo>
                    <a:cubicBezTo>
                      <a:pt x="0" y="16172"/>
                      <a:pt x="3353" y="20905"/>
                      <a:pt x="7692" y="20905"/>
                    </a:cubicBezTo>
                    <a:cubicBezTo>
                      <a:pt x="11835" y="20905"/>
                      <a:pt x="15385" y="16172"/>
                      <a:pt x="15385" y="10453"/>
                    </a:cubicBezTo>
                    <a:cubicBezTo>
                      <a:pt x="15385" y="4733"/>
                      <a:pt x="11835" y="0"/>
                      <a:pt x="769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custDataLst>
                  <p:tags r:id="rId180"/>
                </p:custDataLst>
              </p:nvPr>
            </p:nvSpPr>
            <p:spPr>
              <a:xfrm>
                <a:off x="8010224" y="2312626"/>
                <a:ext cx="13806" cy="16171"/>
              </a:xfrm>
              <a:custGeom>
                <a:avLst/>
                <a:gdLst>
                  <a:gd name="connsiteX0" fmla="*/ 6903 w 13806"/>
                  <a:gd name="connsiteY0" fmla="*/ 0 h 16171"/>
                  <a:gd name="connsiteX1" fmla="*/ 0 w 13806"/>
                  <a:gd name="connsiteY1" fmla="*/ 8086 h 16171"/>
                  <a:gd name="connsiteX2" fmla="*/ 6903 w 13806"/>
                  <a:gd name="connsiteY2" fmla="*/ 16172 h 16171"/>
                  <a:gd name="connsiteX3" fmla="*/ 13807 w 13806"/>
                  <a:gd name="connsiteY3" fmla="*/ 8086 h 16171"/>
                  <a:gd name="connsiteX4" fmla="*/ 6903 w 13806"/>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16171">
                    <a:moveTo>
                      <a:pt x="6903" y="0"/>
                    </a:moveTo>
                    <a:cubicBezTo>
                      <a:pt x="3156" y="0"/>
                      <a:pt x="0" y="3550"/>
                      <a:pt x="0" y="8086"/>
                    </a:cubicBezTo>
                    <a:cubicBezTo>
                      <a:pt x="0" y="12622"/>
                      <a:pt x="3156" y="16172"/>
                      <a:pt x="6903" y="16172"/>
                    </a:cubicBezTo>
                    <a:cubicBezTo>
                      <a:pt x="10651" y="16172"/>
                      <a:pt x="13807" y="12622"/>
                      <a:pt x="13807" y="8086"/>
                    </a:cubicBezTo>
                    <a:cubicBezTo>
                      <a:pt x="13807" y="3747"/>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custDataLst>
                  <p:tags r:id="rId181"/>
                </p:custDataLst>
              </p:nvPr>
            </p:nvSpPr>
            <p:spPr>
              <a:xfrm>
                <a:off x="7977088" y="2317360"/>
                <a:ext cx="14595" cy="18144"/>
              </a:xfrm>
              <a:custGeom>
                <a:avLst/>
                <a:gdLst>
                  <a:gd name="connsiteX0" fmla="*/ 14596 w 14595"/>
                  <a:gd name="connsiteY0" fmla="*/ 9072 h 18144"/>
                  <a:gd name="connsiteX1" fmla="*/ 7298 w 14595"/>
                  <a:gd name="connsiteY1" fmla="*/ 18144 h 18144"/>
                  <a:gd name="connsiteX2" fmla="*/ 0 w 14595"/>
                  <a:gd name="connsiteY2" fmla="*/ 9072 h 18144"/>
                  <a:gd name="connsiteX3" fmla="*/ 7298 w 14595"/>
                  <a:gd name="connsiteY3" fmla="*/ 0 h 18144"/>
                  <a:gd name="connsiteX4" fmla="*/ 14596 w 14595"/>
                  <a:gd name="connsiteY4" fmla="*/ 9072 h 1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18144">
                    <a:moveTo>
                      <a:pt x="14596" y="9072"/>
                    </a:moveTo>
                    <a:cubicBezTo>
                      <a:pt x="14596" y="14082"/>
                      <a:pt x="11328" y="18144"/>
                      <a:pt x="7298" y="18144"/>
                    </a:cubicBezTo>
                    <a:cubicBezTo>
                      <a:pt x="3267" y="18144"/>
                      <a:pt x="0" y="14082"/>
                      <a:pt x="0" y="9072"/>
                    </a:cubicBezTo>
                    <a:cubicBezTo>
                      <a:pt x="0" y="4062"/>
                      <a:pt x="3267" y="0"/>
                      <a:pt x="7298" y="0"/>
                    </a:cubicBezTo>
                    <a:cubicBezTo>
                      <a:pt x="11328" y="0"/>
                      <a:pt x="14596" y="4062"/>
                      <a:pt x="14596" y="9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custDataLst>
                  <p:tags r:id="rId182"/>
                </p:custDataLst>
              </p:nvPr>
            </p:nvSpPr>
            <p:spPr>
              <a:xfrm>
                <a:off x="8003913" y="2345167"/>
                <a:ext cx="13806" cy="24060"/>
              </a:xfrm>
              <a:custGeom>
                <a:avLst/>
                <a:gdLst>
                  <a:gd name="connsiteX0" fmla="*/ 6903 w 13806"/>
                  <a:gd name="connsiteY0" fmla="*/ 0 h 24060"/>
                  <a:gd name="connsiteX1" fmla="*/ 0 w 13806"/>
                  <a:gd name="connsiteY1" fmla="*/ 12030 h 24060"/>
                  <a:gd name="connsiteX2" fmla="*/ 6903 w 13806"/>
                  <a:gd name="connsiteY2" fmla="*/ 24061 h 24060"/>
                  <a:gd name="connsiteX3" fmla="*/ 13807 w 13806"/>
                  <a:gd name="connsiteY3" fmla="*/ 12030 h 24060"/>
                  <a:gd name="connsiteX4" fmla="*/ 6903 w 13806"/>
                  <a:gd name="connsiteY4" fmla="*/ 0 h 2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24060">
                    <a:moveTo>
                      <a:pt x="6903" y="0"/>
                    </a:moveTo>
                    <a:cubicBezTo>
                      <a:pt x="3156" y="0"/>
                      <a:pt x="0" y="5325"/>
                      <a:pt x="0" y="12030"/>
                    </a:cubicBezTo>
                    <a:cubicBezTo>
                      <a:pt x="0" y="18736"/>
                      <a:pt x="3156" y="24061"/>
                      <a:pt x="6903" y="24061"/>
                    </a:cubicBezTo>
                    <a:cubicBezTo>
                      <a:pt x="10651" y="24061"/>
                      <a:pt x="13807" y="18736"/>
                      <a:pt x="13807" y="12030"/>
                    </a:cubicBezTo>
                    <a:cubicBezTo>
                      <a:pt x="13807" y="5325"/>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custDataLst>
                  <p:tags r:id="rId183"/>
                </p:custDataLst>
              </p:nvPr>
            </p:nvSpPr>
            <p:spPr>
              <a:xfrm>
                <a:off x="7997996" y="2231372"/>
                <a:ext cx="14990" cy="22482"/>
              </a:xfrm>
              <a:custGeom>
                <a:avLst/>
                <a:gdLst>
                  <a:gd name="connsiteX0" fmla="*/ 7495 w 14990"/>
                  <a:gd name="connsiteY0" fmla="*/ 0 h 22482"/>
                  <a:gd name="connsiteX1" fmla="*/ 0 w 14990"/>
                  <a:gd name="connsiteY1" fmla="*/ 11242 h 22482"/>
                  <a:gd name="connsiteX2" fmla="*/ 7495 w 14990"/>
                  <a:gd name="connsiteY2" fmla="*/ 22483 h 22482"/>
                  <a:gd name="connsiteX3" fmla="*/ 14990 w 14990"/>
                  <a:gd name="connsiteY3" fmla="*/ 11242 h 22482"/>
                  <a:gd name="connsiteX4" fmla="*/ 7495 w 14990"/>
                  <a:gd name="connsiteY4" fmla="*/ 0 h 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2482">
                    <a:moveTo>
                      <a:pt x="7495" y="0"/>
                    </a:moveTo>
                    <a:cubicBezTo>
                      <a:pt x="3353" y="0"/>
                      <a:pt x="0" y="4930"/>
                      <a:pt x="0" y="11242"/>
                    </a:cubicBezTo>
                    <a:cubicBezTo>
                      <a:pt x="0" y="17355"/>
                      <a:pt x="3353" y="22483"/>
                      <a:pt x="7495" y="22483"/>
                    </a:cubicBezTo>
                    <a:cubicBezTo>
                      <a:pt x="11637" y="22483"/>
                      <a:pt x="14990" y="17552"/>
                      <a:pt x="14990" y="11242"/>
                    </a:cubicBezTo>
                    <a:cubicBezTo>
                      <a:pt x="14990" y="4930"/>
                      <a:pt x="11637" y="0"/>
                      <a:pt x="749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custDataLst>
                  <p:tags r:id="rId184"/>
                </p:custDataLst>
              </p:nvPr>
            </p:nvSpPr>
            <p:spPr>
              <a:xfrm>
                <a:off x="8027187" y="2221708"/>
                <a:ext cx="12229" cy="14988"/>
              </a:xfrm>
              <a:custGeom>
                <a:avLst/>
                <a:gdLst>
                  <a:gd name="connsiteX0" fmla="*/ 6115 w 12229"/>
                  <a:gd name="connsiteY0" fmla="*/ 0 h 14988"/>
                  <a:gd name="connsiteX1" fmla="*/ 0 w 12229"/>
                  <a:gd name="connsiteY1" fmla="*/ 7494 h 14988"/>
                  <a:gd name="connsiteX2" fmla="*/ 6115 w 12229"/>
                  <a:gd name="connsiteY2" fmla="*/ 14989 h 14988"/>
                  <a:gd name="connsiteX3" fmla="*/ 12229 w 12229"/>
                  <a:gd name="connsiteY3" fmla="*/ 7494 h 14988"/>
                  <a:gd name="connsiteX4" fmla="*/ 6115 w 12229"/>
                  <a:gd name="connsiteY4" fmla="*/ 0 h 1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 h="14988">
                    <a:moveTo>
                      <a:pt x="6115" y="0"/>
                    </a:moveTo>
                    <a:cubicBezTo>
                      <a:pt x="2761" y="0"/>
                      <a:pt x="0" y="3353"/>
                      <a:pt x="0" y="7494"/>
                    </a:cubicBezTo>
                    <a:cubicBezTo>
                      <a:pt x="0" y="11636"/>
                      <a:pt x="2761" y="14989"/>
                      <a:pt x="6115" y="14989"/>
                    </a:cubicBezTo>
                    <a:cubicBezTo>
                      <a:pt x="9468" y="14989"/>
                      <a:pt x="12229" y="11636"/>
                      <a:pt x="12229" y="7494"/>
                    </a:cubicBezTo>
                    <a:cubicBezTo>
                      <a:pt x="12229" y="3353"/>
                      <a:pt x="9468" y="0"/>
                      <a:pt x="611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custDataLst>
                  <p:tags r:id="rId185"/>
                </p:custDataLst>
              </p:nvPr>
            </p:nvSpPr>
            <p:spPr>
              <a:xfrm>
                <a:off x="8047898" y="2184237"/>
                <a:ext cx="10661" cy="19327"/>
              </a:xfrm>
              <a:custGeom>
                <a:avLst/>
                <a:gdLst>
                  <a:gd name="connsiteX0" fmla="*/ 5326 w 10661"/>
                  <a:gd name="connsiteY0" fmla="*/ 0 h 19327"/>
                  <a:gd name="connsiteX1" fmla="*/ 0 w 10661"/>
                  <a:gd name="connsiteY1" fmla="*/ 9664 h 19327"/>
                  <a:gd name="connsiteX2" fmla="*/ 5326 w 10661"/>
                  <a:gd name="connsiteY2" fmla="*/ 19327 h 19327"/>
                  <a:gd name="connsiteX3" fmla="*/ 10651 w 10661"/>
                  <a:gd name="connsiteY3" fmla="*/ 9664 h 19327"/>
                  <a:gd name="connsiteX4" fmla="*/ 5326 w 10661"/>
                  <a:gd name="connsiteY4" fmla="*/ 0 h 1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 h="19327">
                    <a:moveTo>
                      <a:pt x="5326" y="0"/>
                    </a:moveTo>
                    <a:cubicBezTo>
                      <a:pt x="2367" y="0"/>
                      <a:pt x="0" y="4339"/>
                      <a:pt x="0" y="9664"/>
                    </a:cubicBezTo>
                    <a:cubicBezTo>
                      <a:pt x="0" y="14989"/>
                      <a:pt x="2367" y="19327"/>
                      <a:pt x="5326" y="19327"/>
                    </a:cubicBezTo>
                    <a:cubicBezTo>
                      <a:pt x="8284" y="19327"/>
                      <a:pt x="10651" y="14989"/>
                      <a:pt x="10651" y="9664"/>
                    </a:cubicBezTo>
                    <a:cubicBezTo>
                      <a:pt x="10848" y="4339"/>
                      <a:pt x="8284" y="0"/>
                      <a:pt x="5326"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6" name="图形 3"/>
          <p:cNvGrpSpPr/>
          <p:nvPr userDrawn="1">
            <p:custDataLst>
              <p:tags r:id="rId186"/>
            </p:custDataLst>
          </p:nvPr>
        </p:nvGrpSpPr>
        <p:grpSpPr>
          <a:xfrm>
            <a:off x="10229215" y="2724785"/>
            <a:ext cx="143510" cy="59055"/>
            <a:chOff x="8276698" y="2323473"/>
            <a:chExt cx="155032" cy="63898"/>
          </a:xfrm>
          <a:solidFill>
            <a:srgbClr val="FFFFFF"/>
          </a:solidFill>
        </p:grpSpPr>
        <p:sp>
          <p:nvSpPr>
            <p:cNvPr id="277" name="任意多边形: 形状 276"/>
            <p:cNvSpPr/>
            <p:nvPr>
              <p:custDataLst>
                <p:tags r:id="rId187"/>
              </p:custDataLst>
            </p:nvPr>
          </p:nvSpPr>
          <p:spPr>
            <a:xfrm>
              <a:off x="8276698" y="2323473"/>
              <a:ext cx="39846" cy="63701"/>
            </a:xfrm>
            <a:custGeom>
              <a:avLst/>
              <a:gdLst>
                <a:gd name="connsiteX0" fmla="*/ 27022 w 39846"/>
                <a:gd name="connsiteY0" fmla="*/ 29386 h 63701"/>
                <a:gd name="connsiteX1" fmla="*/ 27022 w 39846"/>
                <a:gd name="connsiteY1" fmla="*/ 29386 h 63701"/>
                <a:gd name="connsiteX2" fmla="*/ 37673 w 39846"/>
                <a:gd name="connsiteY2" fmla="*/ 15580 h 63701"/>
                <a:gd name="connsiteX3" fmla="*/ 32348 w 39846"/>
                <a:gd name="connsiteY3" fmla="*/ 4536 h 63701"/>
                <a:gd name="connsiteX4" fmla="*/ 14991 w 39846"/>
                <a:gd name="connsiteY4" fmla="*/ 0 h 63701"/>
                <a:gd name="connsiteX5" fmla="*/ 0 w 39846"/>
                <a:gd name="connsiteY5" fmla="*/ 1381 h 63701"/>
                <a:gd name="connsiteX6" fmla="*/ 0 w 39846"/>
                <a:gd name="connsiteY6" fmla="*/ 62913 h 63701"/>
                <a:gd name="connsiteX7" fmla="*/ 12624 w 39846"/>
                <a:gd name="connsiteY7" fmla="*/ 63702 h 63701"/>
                <a:gd name="connsiteX8" fmla="*/ 34517 w 39846"/>
                <a:gd name="connsiteY8" fmla="*/ 57785 h 63701"/>
                <a:gd name="connsiteX9" fmla="*/ 39843 w 39846"/>
                <a:gd name="connsiteY9" fmla="*/ 45360 h 63701"/>
                <a:gd name="connsiteX10" fmla="*/ 27022 w 39846"/>
                <a:gd name="connsiteY10" fmla="*/ 29386 h 63701"/>
                <a:gd name="connsiteX11" fmla="*/ 8284 w 39846"/>
                <a:gd name="connsiteY11" fmla="*/ 6705 h 63701"/>
                <a:gd name="connsiteX12" fmla="*/ 15582 w 39846"/>
                <a:gd name="connsiteY12" fmla="*/ 6114 h 63701"/>
                <a:gd name="connsiteX13" fmla="*/ 29389 w 39846"/>
                <a:gd name="connsiteY13" fmla="*/ 16369 h 63701"/>
                <a:gd name="connsiteX14" fmla="*/ 15779 w 39846"/>
                <a:gd name="connsiteY14" fmla="*/ 26822 h 63701"/>
                <a:gd name="connsiteX15" fmla="*/ 8284 w 39846"/>
                <a:gd name="connsiteY15" fmla="*/ 26822 h 63701"/>
                <a:gd name="connsiteX16" fmla="*/ 8284 w 39846"/>
                <a:gd name="connsiteY16" fmla="*/ 6705 h 63701"/>
                <a:gd name="connsiteX17" fmla="*/ 15188 w 39846"/>
                <a:gd name="connsiteY17" fmla="*/ 57194 h 63701"/>
                <a:gd name="connsiteX18" fmla="*/ 8284 w 39846"/>
                <a:gd name="connsiteY18" fmla="*/ 56799 h 63701"/>
                <a:gd name="connsiteX19" fmla="*/ 8284 w 39846"/>
                <a:gd name="connsiteY19" fmla="*/ 32936 h 63701"/>
                <a:gd name="connsiteX20" fmla="*/ 14991 w 39846"/>
                <a:gd name="connsiteY20" fmla="*/ 32936 h 63701"/>
                <a:gd name="connsiteX21" fmla="*/ 31361 w 39846"/>
                <a:gd name="connsiteY21" fmla="*/ 44966 h 63701"/>
                <a:gd name="connsiteX22" fmla="*/ 15188 w 39846"/>
                <a:gd name="connsiteY22" fmla="*/ 57194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46" h="63701">
                  <a:moveTo>
                    <a:pt x="27022" y="29386"/>
                  </a:moveTo>
                  <a:lnTo>
                    <a:pt x="27022" y="29386"/>
                  </a:lnTo>
                  <a:cubicBezTo>
                    <a:pt x="33729" y="26822"/>
                    <a:pt x="37673" y="21497"/>
                    <a:pt x="37673" y="15580"/>
                  </a:cubicBezTo>
                  <a:cubicBezTo>
                    <a:pt x="37673" y="10650"/>
                    <a:pt x="35701" y="6903"/>
                    <a:pt x="32348" y="4536"/>
                  </a:cubicBezTo>
                  <a:cubicBezTo>
                    <a:pt x="28403" y="1381"/>
                    <a:pt x="23077" y="0"/>
                    <a:pt x="14991" y="0"/>
                  </a:cubicBezTo>
                  <a:cubicBezTo>
                    <a:pt x="9271" y="0"/>
                    <a:pt x="3748" y="592"/>
                    <a:pt x="0" y="1381"/>
                  </a:cubicBezTo>
                  <a:lnTo>
                    <a:pt x="0" y="62913"/>
                  </a:lnTo>
                  <a:cubicBezTo>
                    <a:pt x="2761" y="63307"/>
                    <a:pt x="7101" y="63702"/>
                    <a:pt x="12624" y="63702"/>
                  </a:cubicBezTo>
                  <a:cubicBezTo>
                    <a:pt x="22880" y="63702"/>
                    <a:pt x="29981" y="61927"/>
                    <a:pt x="34517" y="57785"/>
                  </a:cubicBezTo>
                  <a:cubicBezTo>
                    <a:pt x="37673" y="54630"/>
                    <a:pt x="39843" y="50685"/>
                    <a:pt x="39843" y="45360"/>
                  </a:cubicBezTo>
                  <a:cubicBezTo>
                    <a:pt x="40040" y="35894"/>
                    <a:pt x="32940" y="30963"/>
                    <a:pt x="27022" y="29386"/>
                  </a:cubicBezTo>
                  <a:close/>
                  <a:moveTo>
                    <a:pt x="8284" y="6705"/>
                  </a:moveTo>
                  <a:cubicBezTo>
                    <a:pt x="9665" y="6508"/>
                    <a:pt x="11835" y="6114"/>
                    <a:pt x="15582" y="6114"/>
                  </a:cubicBezTo>
                  <a:cubicBezTo>
                    <a:pt x="23866" y="6114"/>
                    <a:pt x="29389" y="9072"/>
                    <a:pt x="29389" y="16369"/>
                  </a:cubicBezTo>
                  <a:cubicBezTo>
                    <a:pt x="29389" y="22483"/>
                    <a:pt x="24261" y="26822"/>
                    <a:pt x="15779" y="26822"/>
                  </a:cubicBezTo>
                  <a:lnTo>
                    <a:pt x="8284" y="26822"/>
                  </a:lnTo>
                  <a:lnTo>
                    <a:pt x="8284" y="6705"/>
                  </a:lnTo>
                  <a:close/>
                  <a:moveTo>
                    <a:pt x="15188" y="57194"/>
                  </a:moveTo>
                  <a:cubicBezTo>
                    <a:pt x="12229" y="57194"/>
                    <a:pt x="9862" y="57194"/>
                    <a:pt x="8284" y="56799"/>
                  </a:cubicBezTo>
                  <a:lnTo>
                    <a:pt x="8284" y="32936"/>
                  </a:lnTo>
                  <a:lnTo>
                    <a:pt x="14991" y="32936"/>
                  </a:lnTo>
                  <a:cubicBezTo>
                    <a:pt x="23866" y="32936"/>
                    <a:pt x="31361" y="36486"/>
                    <a:pt x="31361" y="44966"/>
                  </a:cubicBezTo>
                  <a:cubicBezTo>
                    <a:pt x="31361" y="54038"/>
                    <a:pt x="23669" y="57194"/>
                    <a:pt x="15188" y="571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custDataLst>
                <p:tags r:id="rId188"/>
              </p:custDataLst>
            </p:nvPr>
          </p:nvSpPr>
          <p:spPr>
            <a:xfrm>
              <a:off x="8327389" y="2323868"/>
              <a:ext cx="46549" cy="63504"/>
            </a:xfrm>
            <a:custGeom>
              <a:avLst/>
              <a:gdLst>
                <a:gd name="connsiteX0" fmla="*/ 38462 w 46549"/>
                <a:gd name="connsiteY0" fmla="*/ 37077 h 63504"/>
                <a:gd name="connsiteX1" fmla="*/ 23077 w 46549"/>
                <a:gd name="connsiteY1" fmla="*/ 56996 h 63504"/>
                <a:gd name="connsiteX2" fmla="*/ 8284 w 46549"/>
                <a:gd name="connsiteY2" fmla="*/ 37077 h 63504"/>
                <a:gd name="connsiteX3" fmla="*/ 8284 w 46549"/>
                <a:gd name="connsiteY3" fmla="*/ 0 h 63504"/>
                <a:gd name="connsiteX4" fmla="*/ 0 w 46549"/>
                <a:gd name="connsiteY4" fmla="*/ 0 h 63504"/>
                <a:gd name="connsiteX5" fmla="*/ 0 w 46549"/>
                <a:gd name="connsiteY5" fmla="*/ 36880 h 63504"/>
                <a:gd name="connsiteX6" fmla="*/ 22683 w 46549"/>
                <a:gd name="connsiteY6" fmla="*/ 63505 h 63504"/>
                <a:gd name="connsiteX7" fmla="*/ 46549 w 46549"/>
                <a:gd name="connsiteY7" fmla="*/ 36486 h 63504"/>
                <a:gd name="connsiteX8" fmla="*/ 46549 w 46549"/>
                <a:gd name="connsiteY8" fmla="*/ 0 h 63504"/>
                <a:gd name="connsiteX9" fmla="*/ 38265 w 46549"/>
                <a:gd name="connsiteY9" fmla="*/ 0 h 63504"/>
                <a:gd name="connsiteX10" fmla="*/ 38265 w 46549"/>
                <a:gd name="connsiteY10" fmla="*/ 37077 h 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49" h="63504">
                  <a:moveTo>
                    <a:pt x="38462" y="37077"/>
                  </a:moveTo>
                  <a:cubicBezTo>
                    <a:pt x="38462" y="50882"/>
                    <a:pt x="32545" y="56996"/>
                    <a:pt x="23077" y="56996"/>
                  </a:cubicBezTo>
                  <a:cubicBezTo>
                    <a:pt x="14596" y="56996"/>
                    <a:pt x="8284" y="51080"/>
                    <a:pt x="8284" y="37077"/>
                  </a:cubicBezTo>
                  <a:lnTo>
                    <a:pt x="8284" y="0"/>
                  </a:lnTo>
                  <a:lnTo>
                    <a:pt x="0" y="0"/>
                  </a:lnTo>
                  <a:lnTo>
                    <a:pt x="0" y="36880"/>
                  </a:lnTo>
                  <a:cubicBezTo>
                    <a:pt x="0" y="56207"/>
                    <a:pt x="9665" y="63505"/>
                    <a:pt x="22683" y="63505"/>
                  </a:cubicBezTo>
                  <a:cubicBezTo>
                    <a:pt x="36293" y="63505"/>
                    <a:pt x="46549" y="55616"/>
                    <a:pt x="46549" y="36486"/>
                  </a:cubicBezTo>
                  <a:lnTo>
                    <a:pt x="46549" y="0"/>
                  </a:lnTo>
                  <a:lnTo>
                    <a:pt x="38265" y="0"/>
                  </a:lnTo>
                  <a:lnTo>
                    <a:pt x="38265" y="37077"/>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custDataLst>
                <p:tags r:id="rId189"/>
              </p:custDataLst>
            </p:nvPr>
          </p:nvSpPr>
          <p:spPr>
            <a:xfrm>
              <a:off x="8382420" y="2323868"/>
              <a:ext cx="49310" cy="62321"/>
            </a:xfrm>
            <a:custGeom>
              <a:avLst/>
              <a:gdLst>
                <a:gd name="connsiteX0" fmla="*/ 30967 w 49310"/>
                <a:gd name="connsiteY0" fmla="*/ 17158 h 62321"/>
                <a:gd name="connsiteX1" fmla="*/ 24655 w 49310"/>
                <a:gd name="connsiteY1" fmla="*/ 29977 h 62321"/>
                <a:gd name="connsiteX2" fmla="*/ 24458 w 49310"/>
                <a:gd name="connsiteY2" fmla="*/ 29977 h 62321"/>
                <a:gd name="connsiteX3" fmla="*/ 18146 w 49310"/>
                <a:gd name="connsiteY3" fmla="*/ 17158 h 62321"/>
                <a:gd name="connsiteX4" fmla="*/ 9270 w 49310"/>
                <a:gd name="connsiteY4" fmla="*/ 0 h 62321"/>
                <a:gd name="connsiteX5" fmla="*/ 0 w 49310"/>
                <a:gd name="connsiteY5" fmla="*/ 0 h 62321"/>
                <a:gd name="connsiteX6" fmla="*/ 19921 w 49310"/>
                <a:gd name="connsiteY6" fmla="*/ 35894 h 62321"/>
                <a:gd name="connsiteX7" fmla="*/ 19921 w 49310"/>
                <a:gd name="connsiteY7" fmla="*/ 62321 h 62321"/>
                <a:gd name="connsiteX8" fmla="*/ 28205 w 49310"/>
                <a:gd name="connsiteY8" fmla="*/ 62321 h 62321"/>
                <a:gd name="connsiteX9" fmla="*/ 28205 w 49310"/>
                <a:gd name="connsiteY9" fmla="*/ 35894 h 62321"/>
                <a:gd name="connsiteX10" fmla="*/ 49310 w 49310"/>
                <a:gd name="connsiteY10" fmla="*/ 0 h 62321"/>
                <a:gd name="connsiteX11" fmla="*/ 40040 w 49310"/>
                <a:gd name="connsiteY11" fmla="*/ 0 h 62321"/>
                <a:gd name="connsiteX12" fmla="*/ 30967 w 49310"/>
                <a:gd name="connsiteY12" fmla="*/ 17158 h 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0" h="62321">
                  <a:moveTo>
                    <a:pt x="30967" y="17158"/>
                  </a:moveTo>
                  <a:cubicBezTo>
                    <a:pt x="28600" y="21891"/>
                    <a:pt x="26430" y="26033"/>
                    <a:pt x="24655" y="29977"/>
                  </a:cubicBezTo>
                  <a:lnTo>
                    <a:pt x="24458" y="29977"/>
                  </a:lnTo>
                  <a:cubicBezTo>
                    <a:pt x="22485" y="25638"/>
                    <a:pt x="20710" y="21891"/>
                    <a:pt x="18146" y="17158"/>
                  </a:cubicBezTo>
                  <a:lnTo>
                    <a:pt x="9270" y="0"/>
                  </a:lnTo>
                  <a:lnTo>
                    <a:pt x="0" y="0"/>
                  </a:lnTo>
                  <a:lnTo>
                    <a:pt x="19921" y="35894"/>
                  </a:lnTo>
                  <a:lnTo>
                    <a:pt x="19921" y="62321"/>
                  </a:lnTo>
                  <a:lnTo>
                    <a:pt x="28205" y="62321"/>
                  </a:lnTo>
                  <a:lnTo>
                    <a:pt x="28205" y="35894"/>
                  </a:lnTo>
                  <a:lnTo>
                    <a:pt x="49310" y="0"/>
                  </a:lnTo>
                  <a:lnTo>
                    <a:pt x="40040" y="0"/>
                  </a:lnTo>
                  <a:lnTo>
                    <a:pt x="30967" y="17158"/>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0" name="任意多边形: 形状 279"/>
          <p:cNvSpPr/>
          <p:nvPr userDrawn="1">
            <p:custDataLst>
              <p:tags r:id="rId190"/>
            </p:custDataLst>
          </p:nvPr>
        </p:nvSpPr>
        <p:spPr>
          <a:xfrm>
            <a:off x="10206355" y="2508885"/>
            <a:ext cx="173355" cy="139700"/>
          </a:xfrm>
          <a:custGeom>
            <a:avLst/>
            <a:gdLst>
              <a:gd name="connsiteX0" fmla="*/ 77910 w 187379"/>
              <a:gd name="connsiteY0" fmla="*/ 118331 h 151069"/>
              <a:gd name="connsiteX1" fmla="*/ 11637 w 187379"/>
              <a:gd name="connsiteY1" fmla="*/ 48516 h 151069"/>
              <a:gd name="connsiteX2" fmla="*/ 0 w 187379"/>
              <a:gd name="connsiteY2" fmla="*/ 71196 h 151069"/>
              <a:gd name="connsiteX3" fmla="*/ 76332 w 187379"/>
              <a:gd name="connsiteY3" fmla="*/ 151070 h 151069"/>
              <a:gd name="connsiteX4" fmla="*/ 187380 w 187379"/>
              <a:gd name="connsiteY4" fmla="*/ 7100 h 151069"/>
              <a:gd name="connsiteX5" fmla="*/ 170022 w 187379"/>
              <a:gd name="connsiteY5" fmla="*/ 0 h 15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9" h="151069">
                <a:moveTo>
                  <a:pt x="77910" y="118331"/>
                </a:moveTo>
                <a:lnTo>
                  <a:pt x="11637" y="48516"/>
                </a:lnTo>
                <a:lnTo>
                  <a:pt x="0" y="71196"/>
                </a:lnTo>
                <a:lnTo>
                  <a:pt x="76332" y="151070"/>
                </a:lnTo>
                <a:lnTo>
                  <a:pt x="187380" y="7100"/>
                </a:lnTo>
                <a:lnTo>
                  <a:pt x="170022"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userDrawn="1">
            <p:custDataLst>
              <p:tags r:id="rId191"/>
            </p:custDataLst>
          </p:nvPr>
        </p:nvSpPr>
        <p:spPr>
          <a:xfrm>
            <a:off x="10455910" y="2496820"/>
            <a:ext cx="197485" cy="17780"/>
          </a:xfrm>
          <a:custGeom>
            <a:avLst/>
            <a:gdLst>
              <a:gd name="connsiteX0" fmla="*/ 211640 w 213612"/>
              <a:gd name="connsiteY0" fmla="*/ 0 h 19327"/>
              <a:gd name="connsiteX1" fmla="*/ 1972 w 213612"/>
              <a:gd name="connsiteY1" fmla="*/ 0 h 19327"/>
              <a:gd name="connsiteX2" fmla="*/ 0 w 213612"/>
              <a:gd name="connsiteY2" fmla="*/ 1972 h 19327"/>
              <a:gd name="connsiteX3" fmla="*/ 0 w 213612"/>
              <a:gd name="connsiteY3" fmla="*/ 17355 h 19327"/>
              <a:gd name="connsiteX4" fmla="*/ 1972 w 213612"/>
              <a:gd name="connsiteY4" fmla="*/ 19327 h 19327"/>
              <a:gd name="connsiteX5" fmla="*/ 211640 w 213612"/>
              <a:gd name="connsiteY5" fmla="*/ 19327 h 19327"/>
              <a:gd name="connsiteX6" fmla="*/ 213613 w 213612"/>
              <a:gd name="connsiteY6" fmla="*/ 17355 h 19327"/>
              <a:gd name="connsiteX7" fmla="*/ 213613 w 213612"/>
              <a:gd name="connsiteY7" fmla="*/ 1972 h 19327"/>
              <a:gd name="connsiteX8" fmla="*/ 211640 w 213612"/>
              <a:gd name="connsiteY8" fmla="*/ 0 h 1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2" h="19327">
                <a:moveTo>
                  <a:pt x="211640" y="0"/>
                </a:moveTo>
                <a:lnTo>
                  <a:pt x="1972" y="0"/>
                </a:lnTo>
                <a:cubicBezTo>
                  <a:pt x="789" y="0"/>
                  <a:pt x="0" y="986"/>
                  <a:pt x="0" y="1972"/>
                </a:cubicBezTo>
                <a:lnTo>
                  <a:pt x="0" y="17355"/>
                </a:lnTo>
                <a:cubicBezTo>
                  <a:pt x="0" y="18539"/>
                  <a:pt x="986" y="19327"/>
                  <a:pt x="1972" y="19327"/>
                </a:cubicBezTo>
                <a:lnTo>
                  <a:pt x="211640" y="19327"/>
                </a:lnTo>
                <a:cubicBezTo>
                  <a:pt x="212824" y="19327"/>
                  <a:pt x="213613" y="18341"/>
                  <a:pt x="213613" y="17355"/>
                </a:cubicBezTo>
                <a:lnTo>
                  <a:pt x="213613" y="1972"/>
                </a:lnTo>
                <a:cubicBezTo>
                  <a:pt x="213613" y="986"/>
                  <a:pt x="212824" y="0"/>
                  <a:pt x="21164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userDrawn="1">
            <p:custDataLst>
              <p:tags r:id="rId192"/>
            </p:custDataLst>
          </p:nvPr>
        </p:nvSpPr>
        <p:spPr>
          <a:xfrm>
            <a:off x="10455910" y="2557780"/>
            <a:ext cx="381000" cy="19685"/>
          </a:xfrm>
          <a:custGeom>
            <a:avLst/>
            <a:gdLst>
              <a:gd name="connsiteX0" fmla="*/ 409868 w 412235"/>
              <a:gd name="connsiteY0" fmla="*/ 0 h 21496"/>
              <a:gd name="connsiteX1" fmla="*/ 2367 w 412235"/>
              <a:gd name="connsiteY1" fmla="*/ 0 h 21496"/>
              <a:gd name="connsiteX2" fmla="*/ 0 w 412235"/>
              <a:gd name="connsiteY2" fmla="*/ 2367 h 21496"/>
              <a:gd name="connsiteX3" fmla="*/ 0 w 412235"/>
              <a:gd name="connsiteY3" fmla="*/ 19130 h 21496"/>
              <a:gd name="connsiteX4" fmla="*/ 2367 w 412235"/>
              <a:gd name="connsiteY4" fmla="*/ 21497 h 21496"/>
              <a:gd name="connsiteX5" fmla="*/ 409868 w 412235"/>
              <a:gd name="connsiteY5" fmla="*/ 21497 h 21496"/>
              <a:gd name="connsiteX6" fmla="*/ 412236 w 412235"/>
              <a:gd name="connsiteY6" fmla="*/ 19130 h 21496"/>
              <a:gd name="connsiteX7" fmla="*/ 412236 w 412235"/>
              <a:gd name="connsiteY7" fmla="*/ 2169 h 21496"/>
              <a:gd name="connsiteX8" fmla="*/ 409868 w 412235"/>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35" h="21496">
                <a:moveTo>
                  <a:pt x="409868" y="0"/>
                </a:moveTo>
                <a:lnTo>
                  <a:pt x="2367" y="0"/>
                </a:lnTo>
                <a:cubicBezTo>
                  <a:pt x="1183" y="0"/>
                  <a:pt x="0" y="986"/>
                  <a:pt x="0" y="2367"/>
                </a:cubicBezTo>
                <a:lnTo>
                  <a:pt x="0" y="19130"/>
                </a:lnTo>
                <a:cubicBezTo>
                  <a:pt x="0" y="20314"/>
                  <a:pt x="986" y="21497"/>
                  <a:pt x="2367" y="21497"/>
                </a:cubicBezTo>
                <a:lnTo>
                  <a:pt x="409868" y="21497"/>
                </a:lnTo>
                <a:cubicBezTo>
                  <a:pt x="411052" y="21497"/>
                  <a:pt x="412236" y="20511"/>
                  <a:pt x="412236" y="19130"/>
                </a:cubicBezTo>
                <a:lnTo>
                  <a:pt x="412236" y="2169"/>
                </a:lnTo>
                <a:cubicBezTo>
                  <a:pt x="412038" y="986"/>
                  <a:pt x="411052" y="0"/>
                  <a:pt x="409868"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userDrawn="1">
            <p:custDataLst>
              <p:tags r:id="rId193"/>
            </p:custDataLst>
          </p:nvPr>
        </p:nvSpPr>
        <p:spPr>
          <a:xfrm>
            <a:off x="10455910" y="2592070"/>
            <a:ext cx="382270" cy="19685"/>
          </a:xfrm>
          <a:custGeom>
            <a:avLst/>
            <a:gdLst>
              <a:gd name="connsiteX0" fmla="*/ 410855 w 413221"/>
              <a:gd name="connsiteY0" fmla="*/ 0 h 21496"/>
              <a:gd name="connsiteX1" fmla="*/ 2367 w 413221"/>
              <a:gd name="connsiteY1" fmla="*/ 0 h 21496"/>
              <a:gd name="connsiteX2" fmla="*/ 0 w 413221"/>
              <a:gd name="connsiteY2" fmla="*/ 2367 h 21496"/>
              <a:gd name="connsiteX3" fmla="*/ 0 w 413221"/>
              <a:gd name="connsiteY3" fmla="*/ 19130 h 21496"/>
              <a:gd name="connsiteX4" fmla="*/ 2367 w 413221"/>
              <a:gd name="connsiteY4" fmla="*/ 21497 h 21496"/>
              <a:gd name="connsiteX5" fmla="*/ 410855 w 413221"/>
              <a:gd name="connsiteY5" fmla="*/ 21497 h 21496"/>
              <a:gd name="connsiteX6" fmla="*/ 413221 w 413221"/>
              <a:gd name="connsiteY6" fmla="*/ 19130 h 21496"/>
              <a:gd name="connsiteX7" fmla="*/ 413221 w 413221"/>
              <a:gd name="connsiteY7" fmla="*/ 2169 h 21496"/>
              <a:gd name="connsiteX8" fmla="*/ 410855 w 413221"/>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1" h="21496">
                <a:moveTo>
                  <a:pt x="410855" y="0"/>
                </a:moveTo>
                <a:lnTo>
                  <a:pt x="2367" y="0"/>
                </a:lnTo>
                <a:cubicBezTo>
                  <a:pt x="1183" y="0"/>
                  <a:pt x="0" y="986"/>
                  <a:pt x="0" y="2367"/>
                </a:cubicBezTo>
                <a:lnTo>
                  <a:pt x="0" y="19130"/>
                </a:lnTo>
                <a:cubicBezTo>
                  <a:pt x="0" y="20314"/>
                  <a:pt x="986" y="21497"/>
                  <a:pt x="2367" y="21497"/>
                </a:cubicBezTo>
                <a:lnTo>
                  <a:pt x="410855" y="21497"/>
                </a:lnTo>
                <a:cubicBezTo>
                  <a:pt x="412038" y="21497"/>
                  <a:pt x="413221" y="20511"/>
                  <a:pt x="413221" y="19130"/>
                </a:cubicBezTo>
                <a:lnTo>
                  <a:pt x="413221" y="2169"/>
                </a:lnTo>
                <a:cubicBezTo>
                  <a:pt x="413024" y="986"/>
                  <a:pt x="412038" y="0"/>
                  <a:pt x="410855"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userDrawn="1">
            <p:custDataLst>
              <p:tags r:id="rId194"/>
            </p:custDataLst>
          </p:nvPr>
        </p:nvSpPr>
        <p:spPr>
          <a:xfrm>
            <a:off x="10467975" y="2783205"/>
            <a:ext cx="175895" cy="20320"/>
          </a:xfrm>
          <a:custGeom>
            <a:avLst/>
            <a:gdLst>
              <a:gd name="connsiteX0" fmla="*/ 187971 w 190338"/>
              <a:gd name="connsiteY0" fmla="*/ 0 h 21891"/>
              <a:gd name="connsiteX1" fmla="*/ 2367 w 190338"/>
              <a:gd name="connsiteY1" fmla="*/ 0 h 21891"/>
              <a:gd name="connsiteX2" fmla="*/ 0 w 190338"/>
              <a:gd name="connsiteY2" fmla="*/ 2367 h 21891"/>
              <a:gd name="connsiteX3" fmla="*/ 0 w 190338"/>
              <a:gd name="connsiteY3" fmla="*/ 19525 h 21891"/>
              <a:gd name="connsiteX4" fmla="*/ 2367 w 190338"/>
              <a:gd name="connsiteY4" fmla="*/ 21891 h 21891"/>
              <a:gd name="connsiteX5" fmla="*/ 187971 w 190338"/>
              <a:gd name="connsiteY5" fmla="*/ 21891 h 21891"/>
              <a:gd name="connsiteX6" fmla="*/ 190338 w 190338"/>
              <a:gd name="connsiteY6" fmla="*/ 19525 h 21891"/>
              <a:gd name="connsiteX7" fmla="*/ 190338 w 190338"/>
              <a:gd name="connsiteY7" fmla="*/ 2367 h 21891"/>
              <a:gd name="connsiteX8" fmla="*/ 187971 w 190338"/>
              <a:gd name="connsiteY8" fmla="*/ 0 h 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38" h="21891">
                <a:moveTo>
                  <a:pt x="187971" y="0"/>
                </a:moveTo>
                <a:lnTo>
                  <a:pt x="2367" y="0"/>
                </a:lnTo>
                <a:cubicBezTo>
                  <a:pt x="986" y="0"/>
                  <a:pt x="0" y="986"/>
                  <a:pt x="0" y="2367"/>
                </a:cubicBezTo>
                <a:lnTo>
                  <a:pt x="0" y="19525"/>
                </a:lnTo>
                <a:cubicBezTo>
                  <a:pt x="0" y="20905"/>
                  <a:pt x="986" y="21891"/>
                  <a:pt x="2367" y="21891"/>
                </a:cubicBezTo>
                <a:lnTo>
                  <a:pt x="187971" y="21891"/>
                </a:lnTo>
                <a:cubicBezTo>
                  <a:pt x="189352" y="21891"/>
                  <a:pt x="190338" y="20905"/>
                  <a:pt x="190338" y="19525"/>
                </a:cubicBezTo>
                <a:lnTo>
                  <a:pt x="190338" y="2367"/>
                </a:lnTo>
                <a:cubicBezTo>
                  <a:pt x="190338" y="986"/>
                  <a:pt x="189155" y="0"/>
                  <a:pt x="187971"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hasCustomPrompt="1"/>
            <p:custDataLst>
              <p:tags r:id="rId195"/>
            </p:custDataLst>
          </p:nvPr>
        </p:nvSpPr>
        <p:spPr>
          <a:xfrm>
            <a:off x="1257300" y="3250640"/>
            <a:ext cx="9144000" cy="1152000"/>
          </a:xfrm>
        </p:spPr>
        <p:txBody>
          <a:bodyPr anchor="b"/>
          <a:lstStyle>
            <a:lvl1pPr algn="l">
              <a:defRPr sz="6000"/>
            </a:lvl1pPr>
          </a:lstStyle>
          <a:p>
            <a:r>
              <a:rPr lang="zh-CN" altLang="en-US" dirty="0"/>
              <a:t>添加章节标题</a:t>
            </a:r>
            <a:endParaRPr lang="zh-CN" altLang="en-US" dirty="0"/>
          </a:p>
        </p:txBody>
      </p:sp>
      <p:sp>
        <p:nvSpPr>
          <p:cNvPr id="4" name="日期占位符 3"/>
          <p:cNvSpPr>
            <a:spLocks noGrp="1"/>
          </p:cNvSpPr>
          <p:nvPr>
            <p:ph type="dt" sz="half" idx="10"/>
            <p:custDataLst>
              <p:tags r:id="rId19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97"/>
            </p:custDataLst>
          </p:nvPr>
        </p:nvSpPr>
        <p:spPr/>
        <p:txBody>
          <a:bodyPr/>
          <a:lstStyle/>
          <a:p>
            <a:endParaRPr lang="zh-CN" altLang="en-US"/>
          </a:p>
        </p:txBody>
      </p:sp>
      <p:sp>
        <p:nvSpPr>
          <p:cNvPr id="6" name="灯片编号占位符 5"/>
          <p:cNvSpPr>
            <a:spLocks noGrp="1"/>
          </p:cNvSpPr>
          <p:nvPr>
            <p:ph type="sldNum" sz="quarter" idx="12"/>
            <p:custDataLst>
              <p:tags r:id="rId198"/>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99"/>
            </p:custDataLst>
          </p:nvPr>
        </p:nvSpPr>
        <p:spPr>
          <a:xfrm>
            <a:off x="1257300" y="1927340"/>
            <a:ext cx="9144000" cy="1224000"/>
          </a:xfrm>
        </p:spPr>
        <p:txBody>
          <a:bodyPr anchor="ctr">
            <a:noAutofit/>
          </a:bodyPr>
          <a:lstStyle>
            <a:lvl1pPr marL="0" indent="0" algn="l">
              <a:buNone/>
              <a:defRPr sz="7200" b="1">
                <a:solidFill>
                  <a:schemeClr val="accent1"/>
                </a:soli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pic>
        <p:nvPicPr>
          <p:cNvPr id="29" name="图形 4"/>
          <p:cNvPicPr>
            <a:picLocks noChangeAspect="1"/>
          </p:cNvPicPr>
          <p:nvPr userDrawn="1">
            <p:custDataLst>
              <p:tags r:id="rId200"/>
            </p:custDataLst>
          </p:nvPr>
        </p:nvPicPr>
        <p:blipFill>
          <a:blip r:embed="rId201"/>
          <a:stretch>
            <a:fillRect/>
          </a:stretch>
        </p:blipFill>
        <p:spPr>
          <a:xfrm>
            <a:off x="6989445" y="2329180"/>
            <a:ext cx="2586990" cy="3305175"/>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9" name="图形 3"/>
          <p:cNvGrpSpPr/>
          <p:nvPr userDrawn="1">
            <p:custDataLst>
              <p:tags r:id="rId4"/>
            </p:custDataLst>
          </p:nvPr>
        </p:nvGrpSpPr>
        <p:grpSpPr>
          <a:xfrm>
            <a:off x="9589770" y="3477895"/>
            <a:ext cx="745490" cy="1354455"/>
            <a:chOff x="7252225" y="3291227"/>
            <a:chExt cx="1073148" cy="1950101"/>
          </a:xfrm>
        </p:grpSpPr>
        <p:sp>
          <p:nvSpPr>
            <p:cNvPr id="70"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71" name="图形 3"/>
            <p:cNvGrpSpPr/>
            <p:nvPr/>
          </p:nvGrpSpPr>
          <p:grpSpPr>
            <a:xfrm>
              <a:off x="7252225" y="3291227"/>
              <a:ext cx="1069050" cy="1950101"/>
              <a:chOff x="7252225" y="3291227"/>
              <a:chExt cx="1069050" cy="1950101"/>
            </a:xfrm>
            <a:solidFill>
              <a:srgbClr val="387A66"/>
            </a:solidFill>
          </p:grpSpPr>
          <p:sp>
            <p:nvSpPr>
              <p:cNvPr id="72"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9" name="图形 3"/>
          <p:cNvGrpSpPr/>
          <p:nvPr userDrawn="1">
            <p:custDataLst>
              <p:tags r:id="rId13"/>
            </p:custDataLst>
          </p:nvPr>
        </p:nvGrpSpPr>
        <p:grpSpPr>
          <a:xfrm>
            <a:off x="9758680" y="3967480"/>
            <a:ext cx="894715" cy="866140"/>
            <a:chOff x="7495184" y="3996285"/>
            <a:chExt cx="1288623" cy="1246746"/>
          </a:xfrm>
        </p:grpSpPr>
        <p:sp>
          <p:nvSpPr>
            <p:cNvPr id="80"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1" name="图形 3"/>
            <p:cNvGrpSpPr/>
            <p:nvPr/>
          </p:nvGrpSpPr>
          <p:grpSpPr>
            <a:xfrm>
              <a:off x="7593453" y="4070833"/>
              <a:ext cx="1094099" cy="1149195"/>
              <a:chOff x="7593453" y="4070833"/>
              <a:chExt cx="1094099" cy="1149195"/>
            </a:xfrm>
            <a:solidFill>
              <a:srgbClr val="387A66"/>
            </a:solidFill>
          </p:grpSpPr>
          <p:sp>
            <p:nvSpPr>
              <p:cNvPr id="82"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9" name="图形 3"/>
          <p:cNvGrpSpPr/>
          <p:nvPr userDrawn="1">
            <p:custDataLst>
              <p:tags r:id="rId22"/>
            </p:custDataLst>
          </p:nvPr>
        </p:nvGrpSpPr>
        <p:grpSpPr>
          <a:xfrm>
            <a:off x="9823450" y="4530090"/>
            <a:ext cx="859790" cy="418465"/>
            <a:chOff x="7588916" y="4805710"/>
            <a:chExt cx="1237691" cy="602525"/>
          </a:xfrm>
        </p:grpSpPr>
        <p:sp>
          <p:nvSpPr>
            <p:cNvPr id="90"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1" name="图形 3"/>
            <p:cNvGrpSpPr/>
            <p:nvPr/>
          </p:nvGrpSpPr>
          <p:grpSpPr>
            <a:xfrm>
              <a:off x="7588916" y="4846311"/>
              <a:ext cx="1237691" cy="448660"/>
              <a:chOff x="7588916" y="4846311"/>
              <a:chExt cx="1237691" cy="448660"/>
            </a:xfrm>
            <a:solidFill>
              <a:srgbClr val="387A66"/>
            </a:solidFill>
          </p:grpSpPr>
          <p:sp>
            <p:nvSpPr>
              <p:cNvPr id="92"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99" name="任意多边形: 形状 98"/>
          <p:cNvSpPr/>
          <p:nvPr userDrawn="1">
            <p:custDataLst>
              <p:tags r:id="rId31"/>
            </p:custDataLst>
          </p:nvPr>
        </p:nvSpPr>
        <p:spPr>
          <a:xfrm>
            <a:off x="8282305" y="1500505"/>
            <a:ext cx="1700530" cy="3448050"/>
          </a:xfrm>
          <a:custGeom>
            <a:avLst/>
            <a:gdLst>
              <a:gd name="connsiteX0" fmla="*/ 1753479 w 2066698"/>
              <a:gd name="connsiteY0" fmla="*/ 789 h 4190903"/>
              <a:gd name="connsiteX1" fmla="*/ 314403 w 2066698"/>
              <a:gd name="connsiteY1" fmla="*/ 0 h 4190903"/>
              <a:gd name="connsiteX2" fmla="*/ 789 w 2066698"/>
              <a:gd name="connsiteY2" fmla="*/ 310028 h 4190903"/>
              <a:gd name="connsiteX3" fmla="*/ 0 w 2066698"/>
              <a:gd name="connsiteY3" fmla="*/ 3879889 h 4190903"/>
              <a:gd name="connsiteX4" fmla="*/ 313220 w 2066698"/>
              <a:gd name="connsiteY4" fmla="*/ 4190114 h 4190903"/>
              <a:gd name="connsiteX5" fmla="*/ 1752296 w 2066698"/>
              <a:gd name="connsiteY5" fmla="*/ 4190903 h 4190903"/>
              <a:gd name="connsiteX6" fmla="*/ 2065910 w 2066698"/>
              <a:gd name="connsiteY6" fmla="*/ 3880875 h 4190903"/>
              <a:gd name="connsiteX7" fmla="*/ 2066699 w 2066698"/>
              <a:gd name="connsiteY7" fmla="*/ 311014 h 4190903"/>
              <a:gd name="connsiteX8" fmla="*/ 1753479 w 2066698"/>
              <a:gd name="connsiteY8" fmla="*/ 789 h 41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698" h="4190903">
                <a:moveTo>
                  <a:pt x="1753479" y="789"/>
                </a:moveTo>
                <a:lnTo>
                  <a:pt x="314403" y="0"/>
                </a:lnTo>
                <a:cubicBezTo>
                  <a:pt x="141225" y="0"/>
                  <a:pt x="36687" y="34316"/>
                  <a:pt x="789" y="310028"/>
                </a:cubicBezTo>
                <a:lnTo>
                  <a:pt x="0" y="3879889"/>
                </a:lnTo>
                <a:cubicBezTo>
                  <a:pt x="0" y="4051075"/>
                  <a:pt x="140239" y="4190114"/>
                  <a:pt x="313220" y="4190114"/>
                </a:cubicBezTo>
                <a:lnTo>
                  <a:pt x="1752296" y="4190903"/>
                </a:lnTo>
                <a:cubicBezTo>
                  <a:pt x="1925474" y="4191101"/>
                  <a:pt x="2065910" y="4052061"/>
                  <a:pt x="2065910" y="3880875"/>
                </a:cubicBezTo>
                <a:lnTo>
                  <a:pt x="2066699" y="311014"/>
                </a:lnTo>
                <a:cubicBezTo>
                  <a:pt x="2025673" y="11636"/>
                  <a:pt x="1926657" y="986"/>
                  <a:pt x="1753479" y="78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userDrawn="1">
            <p:custDataLst>
              <p:tags r:id="rId32"/>
            </p:custDataLst>
          </p:nvPr>
        </p:nvSpPr>
        <p:spPr>
          <a:xfrm>
            <a:off x="8361680" y="1604645"/>
            <a:ext cx="1543050" cy="3224530"/>
          </a:xfrm>
          <a:custGeom>
            <a:avLst/>
            <a:gdLst>
              <a:gd name="connsiteX0" fmla="*/ 1656633 w 1875966"/>
              <a:gd name="connsiteY0" fmla="*/ 789 h 3919529"/>
              <a:gd name="connsiteX1" fmla="*/ 464504 w 1875966"/>
              <a:gd name="connsiteY1" fmla="*/ 0 h 3919529"/>
              <a:gd name="connsiteX2" fmla="*/ 220319 w 1875966"/>
              <a:gd name="connsiteY2" fmla="*/ 0 h 3919529"/>
              <a:gd name="connsiteX3" fmla="*/ 592 w 1875966"/>
              <a:gd name="connsiteY3" fmla="*/ 217138 h 3919529"/>
              <a:gd name="connsiteX4" fmla="*/ 0 w 1875966"/>
              <a:gd name="connsiteY4" fmla="*/ 3701406 h 3919529"/>
              <a:gd name="connsiteX5" fmla="*/ 219333 w 1875966"/>
              <a:gd name="connsiteY5" fmla="*/ 3918741 h 3919529"/>
              <a:gd name="connsiteX6" fmla="*/ 1655647 w 1875966"/>
              <a:gd name="connsiteY6" fmla="*/ 3919530 h 3919529"/>
              <a:gd name="connsiteX7" fmla="*/ 1875375 w 1875966"/>
              <a:gd name="connsiteY7" fmla="*/ 3702392 h 3919529"/>
              <a:gd name="connsiteX8" fmla="*/ 1875966 w 1875966"/>
              <a:gd name="connsiteY8" fmla="*/ 218124 h 3919529"/>
              <a:gd name="connsiteX9" fmla="*/ 1656633 w 1875966"/>
              <a:gd name="connsiteY9" fmla="*/ 789 h 39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966" h="3919529">
                <a:moveTo>
                  <a:pt x="1656633" y="789"/>
                </a:moveTo>
                <a:lnTo>
                  <a:pt x="464504" y="0"/>
                </a:lnTo>
                <a:lnTo>
                  <a:pt x="220319" y="0"/>
                </a:lnTo>
                <a:cubicBezTo>
                  <a:pt x="99015" y="0"/>
                  <a:pt x="592" y="97229"/>
                  <a:pt x="592" y="217138"/>
                </a:cubicBezTo>
                <a:lnTo>
                  <a:pt x="0" y="3701406"/>
                </a:lnTo>
                <a:cubicBezTo>
                  <a:pt x="0" y="3821315"/>
                  <a:pt x="98226" y="3918544"/>
                  <a:pt x="219333" y="3918741"/>
                </a:cubicBezTo>
                <a:lnTo>
                  <a:pt x="1655647" y="3919530"/>
                </a:lnTo>
                <a:cubicBezTo>
                  <a:pt x="1776951" y="3919530"/>
                  <a:pt x="1875375" y="3822301"/>
                  <a:pt x="1875375" y="3702392"/>
                </a:cubicBezTo>
                <a:lnTo>
                  <a:pt x="1875966" y="218124"/>
                </a:lnTo>
                <a:cubicBezTo>
                  <a:pt x="1875966" y="98215"/>
                  <a:pt x="1777740" y="986"/>
                  <a:pt x="1656633" y="7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1" name="图形 3"/>
          <p:cNvGrpSpPr/>
          <p:nvPr userDrawn="1">
            <p:custDataLst>
              <p:tags r:id="rId33"/>
            </p:custDataLst>
          </p:nvPr>
        </p:nvGrpSpPr>
        <p:grpSpPr>
          <a:xfrm>
            <a:off x="8486140" y="2160270"/>
            <a:ext cx="1254125" cy="2133600"/>
            <a:chOff x="5861276" y="2079513"/>
            <a:chExt cx="1524678" cy="2593430"/>
          </a:xfrm>
        </p:grpSpPr>
        <p:grpSp>
          <p:nvGrpSpPr>
            <p:cNvPr id="112" name="图形 3"/>
            <p:cNvGrpSpPr/>
            <p:nvPr/>
          </p:nvGrpSpPr>
          <p:grpSpPr>
            <a:xfrm>
              <a:off x="5861276" y="2079513"/>
              <a:ext cx="1524678" cy="2412974"/>
              <a:chOff x="5861276" y="2079513"/>
              <a:chExt cx="1524678" cy="2412974"/>
            </a:xfrm>
            <a:solidFill>
              <a:srgbClr val="BED1ED"/>
            </a:solidFill>
          </p:grpSpPr>
          <p:sp>
            <p:nvSpPr>
              <p:cNvPr id="113" name="任意多边形: 形状 112"/>
              <p:cNvSpPr/>
              <p:nvPr>
                <p:custDataLst>
                  <p:tags r:id="rId34"/>
                </p:custDataLst>
              </p:nvPr>
            </p:nvSpPr>
            <p:spPr>
              <a:xfrm>
                <a:off x="5878633" y="208523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custDataLst>
                  <p:tags r:id="rId35"/>
                </p:custDataLst>
              </p:nvPr>
            </p:nvSpPr>
            <p:spPr>
              <a:xfrm>
                <a:off x="5869954"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custDataLst>
                  <p:tags r:id="rId36"/>
                </p:custDataLst>
              </p:nvPr>
            </p:nvSpPr>
            <p:spPr>
              <a:xfrm>
                <a:off x="6734662"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custDataLst>
                  <p:tags r:id="rId37"/>
                </p:custDataLst>
              </p:nvPr>
            </p:nvSpPr>
            <p:spPr>
              <a:xfrm>
                <a:off x="6728350" y="207951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custDataLst>
                  <p:tags r:id="rId38"/>
                </p:custDataLst>
              </p:nvPr>
            </p:nvSpPr>
            <p:spPr>
              <a:xfrm>
                <a:off x="6745708" y="3859020"/>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custDataLst>
                  <p:tags r:id="rId39"/>
                </p:custDataLst>
              </p:nvPr>
            </p:nvSpPr>
            <p:spPr>
              <a:xfrm>
                <a:off x="5861276" y="3847779"/>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图形 3"/>
            <p:cNvGrpSpPr/>
            <p:nvPr/>
          </p:nvGrpSpPr>
          <p:grpSpPr>
            <a:xfrm>
              <a:off x="5930781" y="2102785"/>
              <a:ext cx="1348850" cy="2245337"/>
              <a:chOff x="5930781" y="2102785"/>
              <a:chExt cx="1348850" cy="2245337"/>
            </a:xfrm>
          </p:grpSpPr>
          <p:grpSp>
            <p:nvGrpSpPr>
              <p:cNvPr id="120" name="图形 3"/>
              <p:cNvGrpSpPr/>
              <p:nvPr/>
            </p:nvGrpSpPr>
            <p:grpSpPr>
              <a:xfrm>
                <a:off x="6009599" y="3906100"/>
                <a:ext cx="386838" cy="438335"/>
                <a:chOff x="6009599" y="3906100"/>
                <a:chExt cx="386838" cy="438335"/>
              </a:xfrm>
            </p:grpSpPr>
            <p:sp>
              <p:nvSpPr>
                <p:cNvPr id="121" name="任意多边形: 形状 120"/>
                <p:cNvSpPr/>
                <p:nvPr>
                  <p:custDataLst>
                    <p:tags r:id="rId40"/>
                  </p:custDataLst>
                </p:nvPr>
              </p:nvSpPr>
              <p:spPr>
                <a:xfrm>
                  <a:off x="6009599" y="3906100"/>
                  <a:ext cx="386838" cy="438335"/>
                </a:xfrm>
                <a:custGeom>
                  <a:avLst/>
                  <a:gdLst>
                    <a:gd name="connsiteX0" fmla="*/ 202373 w 386838"/>
                    <a:gd name="connsiteY0" fmla="*/ 71449 h 438335"/>
                    <a:gd name="connsiteX1" fmla="*/ 218152 w 386838"/>
                    <a:gd name="connsiteY1" fmla="*/ 38710 h 438335"/>
                    <a:gd name="connsiteX2" fmla="*/ 181860 w 386838"/>
                    <a:gd name="connsiteY2" fmla="*/ 34569 h 438335"/>
                    <a:gd name="connsiteX3" fmla="*/ 176337 w 386838"/>
                    <a:gd name="connsiteY3" fmla="*/ 35949 h 438335"/>
                    <a:gd name="connsiteX4" fmla="*/ 154049 w 386838"/>
                    <a:gd name="connsiteY4" fmla="*/ 55 h 438335"/>
                    <a:gd name="connsiteX5" fmla="*/ 137283 w 386838"/>
                    <a:gd name="connsiteY5" fmla="*/ 37330 h 438335"/>
                    <a:gd name="connsiteX6" fmla="*/ 103752 w 386838"/>
                    <a:gd name="connsiteY6" fmla="*/ 35949 h 438335"/>
                    <a:gd name="connsiteX7" fmla="*/ 99610 w 386838"/>
                    <a:gd name="connsiteY7" fmla="*/ 63560 h 438335"/>
                    <a:gd name="connsiteX8" fmla="*/ 92706 w 386838"/>
                    <a:gd name="connsiteY8" fmla="*/ 98862 h 438335"/>
                    <a:gd name="connsiteX9" fmla="*/ 5328 w 386838"/>
                    <a:gd name="connsiteY9" fmla="*/ 299237 h 438335"/>
                    <a:gd name="connsiteX10" fmla="*/ 219138 w 386838"/>
                    <a:gd name="connsiteY10" fmla="*/ 435318 h 438335"/>
                    <a:gd name="connsiteX11" fmla="*/ 384624 w 386838"/>
                    <a:gd name="connsiteY11" fmla="*/ 247762 h 438335"/>
                    <a:gd name="connsiteX12" fmla="*/ 202373 w 386838"/>
                    <a:gd name="connsiteY12" fmla="*/ 71449 h 4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838" h="438335">
                      <a:moveTo>
                        <a:pt x="202373" y="71449"/>
                      </a:moveTo>
                      <a:cubicBezTo>
                        <a:pt x="202373" y="71449"/>
                        <a:pt x="195864" y="52515"/>
                        <a:pt x="218152" y="38710"/>
                      </a:cubicBezTo>
                      <a:cubicBezTo>
                        <a:pt x="218152" y="38710"/>
                        <a:pt x="227817" y="15241"/>
                        <a:pt x="181860" y="34569"/>
                      </a:cubicBezTo>
                      <a:lnTo>
                        <a:pt x="176337" y="35949"/>
                      </a:lnTo>
                      <a:cubicBezTo>
                        <a:pt x="176337" y="35949"/>
                        <a:pt x="163713" y="1436"/>
                        <a:pt x="154049" y="55"/>
                      </a:cubicBezTo>
                      <a:cubicBezTo>
                        <a:pt x="144384" y="-1325"/>
                        <a:pt x="130380" y="23524"/>
                        <a:pt x="137283" y="37330"/>
                      </a:cubicBezTo>
                      <a:cubicBezTo>
                        <a:pt x="137283" y="37330"/>
                        <a:pt x="130380" y="49755"/>
                        <a:pt x="103752" y="35949"/>
                      </a:cubicBezTo>
                      <a:cubicBezTo>
                        <a:pt x="77321" y="22144"/>
                        <a:pt x="99610" y="63560"/>
                        <a:pt x="99610" y="63560"/>
                      </a:cubicBezTo>
                      <a:cubicBezTo>
                        <a:pt x="99610" y="63560"/>
                        <a:pt x="106513" y="97087"/>
                        <a:pt x="92706" y="98862"/>
                      </a:cubicBezTo>
                      <a:cubicBezTo>
                        <a:pt x="92706" y="98862"/>
                        <a:pt x="-26230" y="157633"/>
                        <a:pt x="5328" y="299237"/>
                      </a:cubicBezTo>
                      <a:cubicBezTo>
                        <a:pt x="36887" y="440840"/>
                        <a:pt x="183832" y="444587"/>
                        <a:pt x="219138" y="435318"/>
                      </a:cubicBezTo>
                      <a:cubicBezTo>
                        <a:pt x="254445" y="426048"/>
                        <a:pt x="406912" y="393113"/>
                        <a:pt x="384624" y="247762"/>
                      </a:cubicBezTo>
                      <a:cubicBezTo>
                        <a:pt x="362336" y="102806"/>
                        <a:pt x="271210" y="60404"/>
                        <a:pt x="202373" y="714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2" name="图形 3"/>
                <p:cNvGrpSpPr/>
                <p:nvPr/>
              </p:nvGrpSpPr>
              <p:grpSpPr>
                <a:xfrm>
                  <a:off x="6206121" y="4010615"/>
                  <a:ext cx="162795" cy="259318"/>
                  <a:chOff x="6206121" y="4010615"/>
                  <a:chExt cx="162795" cy="259318"/>
                </a:xfrm>
                <a:solidFill>
                  <a:srgbClr val="EF7C59"/>
                </a:solidFill>
              </p:grpSpPr>
              <p:sp>
                <p:nvSpPr>
                  <p:cNvPr id="10" name="任意多边形: 形状 122"/>
                  <p:cNvSpPr/>
                  <p:nvPr>
                    <p:custDataLst>
                      <p:tags r:id="rId41"/>
                    </p:custDataLst>
                  </p:nvPr>
                </p:nvSpPr>
                <p:spPr>
                  <a:xfrm>
                    <a:off x="6307447" y="4042837"/>
                    <a:ext cx="32917" cy="40631"/>
                  </a:xfrm>
                  <a:custGeom>
                    <a:avLst/>
                    <a:gdLst>
                      <a:gd name="connsiteX0" fmla="*/ 5315 w 32917"/>
                      <a:gd name="connsiteY0" fmla="*/ 1175 h 40631"/>
                      <a:gd name="connsiteX1" fmla="*/ 4329 w 32917"/>
                      <a:gd name="connsiteY1" fmla="*/ 27208 h 40631"/>
                      <a:gd name="connsiteX2" fmla="*/ 27603 w 32917"/>
                      <a:gd name="connsiteY2" fmla="*/ 39435 h 40631"/>
                      <a:gd name="connsiteX3" fmla="*/ 28589 w 32917"/>
                      <a:gd name="connsiteY3" fmla="*/ 13402 h 40631"/>
                      <a:gd name="connsiteX4" fmla="*/ 5315 w 32917"/>
                      <a:gd name="connsiteY4" fmla="*/ 1175 h 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7" h="40631">
                        <a:moveTo>
                          <a:pt x="5315" y="1175"/>
                        </a:moveTo>
                        <a:cubicBezTo>
                          <a:pt x="-1391" y="4922"/>
                          <a:pt x="-1786" y="16755"/>
                          <a:pt x="4329" y="27208"/>
                        </a:cubicBezTo>
                        <a:cubicBezTo>
                          <a:pt x="10443" y="37857"/>
                          <a:pt x="20897" y="43183"/>
                          <a:pt x="27603" y="39435"/>
                        </a:cubicBezTo>
                        <a:cubicBezTo>
                          <a:pt x="34309" y="35688"/>
                          <a:pt x="34704" y="23855"/>
                          <a:pt x="28589" y="13402"/>
                        </a:cubicBezTo>
                        <a:cubicBezTo>
                          <a:pt x="22475" y="2950"/>
                          <a:pt x="12021" y="-2572"/>
                          <a:pt x="5315" y="1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custDataLst>
                      <p:tags r:id="rId42"/>
                    </p:custDataLst>
                  </p:nvPr>
                </p:nvSpPr>
                <p:spPr>
                  <a:xfrm>
                    <a:off x="6252415" y="4010615"/>
                    <a:ext cx="29174" cy="36049"/>
                  </a:xfrm>
                  <a:custGeom>
                    <a:avLst/>
                    <a:gdLst>
                      <a:gd name="connsiteX0" fmla="*/ 4725 w 29174"/>
                      <a:gd name="connsiteY0" fmla="*/ 1053 h 36049"/>
                      <a:gd name="connsiteX1" fmla="*/ 3739 w 29174"/>
                      <a:gd name="connsiteY1" fmla="*/ 24128 h 36049"/>
                      <a:gd name="connsiteX2" fmla="*/ 24449 w 29174"/>
                      <a:gd name="connsiteY2" fmla="*/ 34975 h 36049"/>
                      <a:gd name="connsiteX3" fmla="*/ 25435 w 29174"/>
                      <a:gd name="connsiteY3" fmla="*/ 11900 h 36049"/>
                      <a:gd name="connsiteX4" fmla="*/ 4725 w 29174"/>
                      <a:gd name="connsiteY4" fmla="*/ 1053 h 3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4" h="36049">
                        <a:moveTo>
                          <a:pt x="4725" y="1053"/>
                        </a:moveTo>
                        <a:cubicBezTo>
                          <a:pt x="-1192" y="4406"/>
                          <a:pt x="-1587" y="14858"/>
                          <a:pt x="3739" y="24128"/>
                        </a:cubicBezTo>
                        <a:cubicBezTo>
                          <a:pt x="9262" y="33594"/>
                          <a:pt x="18532" y="38327"/>
                          <a:pt x="24449" y="34975"/>
                        </a:cubicBezTo>
                        <a:cubicBezTo>
                          <a:pt x="30366" y="31622"/>
                          <a:pt x="30761" y="21170"/>
                          <a:pt x="25435" y="11900"/>
                        </a:cubicBezTo>
                        <a:cubicBezTo>
                          <a:pt x="19913" y="2631"/>
                          <a:pt x="10642" y="-2300"/>
                          <a:pt x="4725" y="105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custDataLst>
                      <p:tags r:id="rId43"/>
                    </p:custDataLst>
                  </p:nvPr>
                </p:nvSpPr>
                <p:spPr>
                  <a:xfrm>
                    <a:off x="6310567" y="4099758"/>
                    <a:ext cx="27861" cy="35615"/>
                  </a:xfrm>
                  <a:custGeom>
                    <a:avLst/>
                    <a:gdLst>
                      <a:gd name="connsiteX0" fmla="*/ 3970 w 27861"/>
                      <a:gd name="connsiteY0" fmla="*/ 856 h 35615"/>
                      <a:gd name="connsiteX1" fmla="*/ 4167 w 27861"/>
                      <a:gd name="connsiteY1" fmla="*/ 23339 h 35615"/>
                      <a:gd name="connsiteX2" fmla="*/ 23891 w 27861"/>
                      <a:gd name="connsiteY2" fmla="*/ 34777 h 35615"/>
                      <a:gd name="connsiteX3" fmla="*/ 23694 w 27861"/>
                      <a:gd name="connsiteY3" fmla="*/ 12294 h 35615"/>
                      <a:gd name="connsiteX4" fmla="*/ 3970 w 27861"/>
                      <a:gd name="connsiteY4" fmla="*/ 856 h 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35615">
                        <a:moveTo>
                          <a:pt x="3970" y="856"/>
                        </a:moveTo>
                        <a:cubicBezTo>
                          <a:pt x="-1356" y="4011"/>
                          <a:pt x="-1356" y="14069"/>
                          <a:pt x="4167" y="23339"/>
                        </a:cubicBezTo>
                        <a:cubicBezTo>
                          <a:pt x="9690" y="32608"/>
                          <a:pt x="18368" y="37736"/>
                          <a:pt x="23891" y="34777"/>
                        </a:cubicBezTo>
                        <a:cubicBezTo>
                          <a:pt x="29217" y="31622"/>
                          <a:pt x="29217" y="21564"/>
                          <a:pt x="23694" y="12294"/>
                        </a:cubicBezTo>
                        <a:cubicBezTo>
                          <a:pt x="18171" y="2828"/>
                          <a:pt x="9493" y="-2103"/>
                          <a:pt x="3970" y="85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25"/>
                  <p:cNvSpPr/>
                  <p:nvPr>
                    <p:custDataLst>
                      <p:tags r:id="rId44"/>
                    </p:custDataLst>
                  </p:nvPr>
                </p:nvSpPr>
                <p:spPr>
                  <a:xfrm>
                    <a:off x="6302802" y="4171611"/>
                    <a:ext cx="24061" cy="26120"/>
                  </a:xfrm>
                  <a:custGeom>
                    <a:avLst/>
                    <a:gdLst>
                      <a:gd name="connsiteX0" fmla="*/ 5029 w 24061"/>
                      <a:gd name="connsiteY0" fmla="*/ 1184 h 26120"/>
                      <a:gd name="connsiteX1" fmla="*/ 2267 w 24061"/>
                      <a:gd name="connsiteY1" fmla="*/ 18539 h 26120"/>
                      <a:gd name="connsiteX2" fmla="*/ 19033 w 24061"/>
                      <a:gd name="connsiteY2" fmla="*/ 24851 h 26120"/>
                      <a:gd name="connsiteX3" fmla="*/ 21794 w 24061"/>
                      <a:gd name="connsiteY3" fmla="*/ 7495 h 26120"/>
                      <a:gd name="connsiteX4" fmla="*/ 5029 w 24061"/>
                      <a:gd name="connsiteY4" fmla="*/ 1184 h 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 h="26120">
                        <a:moveTo>
                          <a:pt x="5029" y="1184"/>
                        </a:moveTo>
                        <a:cubicBezTo>
                          <a:pt x="-297" y="4340"/>
                          <a:pt x="-1678" y="12031"/>
                          <a:pt x="2267" y="18539"/>
                        </a:cubicBezTo>
                        <a:cubicBezTo>
                          <a:pt x="6015" y="25048"/>
                          <a:pt x="13510" y="28006"/>
                          <a:pt x="19033" y="24851"/>
                        </a:cubicBezTo>
                        <a:cubicBezTo>
                          <a:pt x="24358" y="21695"/>
                          <a:pt x="25739" y="14004"/>
                          <a:pt x="21794" y="7495"/>
                        </a:cubicBezTo>
                        <a:cubicBezTo>
                          <a:pt x="17849" y="987"/>
                          <a:pt x="10354" y="-1774"/>
                          <a:pt x="5029" y="118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26"/>
                  <p:cNvSpPr/>
                  <p:nvPr>
                    <p:custDataLst>
                      <p:tags r:id="rId45"/>
                    </p:custDataLst>
                  </p:nvPr>
                </p:nvSpPr>
                <p:spPr>
                  <a:xfrm>
                    <a:off x="6351085" y="4158223"/>
                    <a:ext cx="17831" cy="26974"/>
                  </a:xfrm>
                  <a:custGeom>
                    <a:avLst/>
                    <a:gdLst>
                      <a:gd name="connsiteX0" fmla="*/ 12368 w 17831"/>
                      <a:gd name="connsiteY0" fmla="*/ 175 h 26974"/>
                      <a:gd name="connsiteX1" fmla="*/ 730 w 17831"/>
                      <a:gd name="connsiteY1" fmla="*/ 11417 h 26974"/>
                      <a:gd name="connsiteX2" fmla="*/ 5464 w 17831"/>
                      <a:gd name="connsiteY2" fmla="*/ 26800 h 26974"/>
                      <a:gd name="connsiteX3" fmla="*/ 17101 w 17831"/>
                      <a:gd name="connsiteY3" fmla="*/ 15558 h 26974"/>
                      <a:gd name="connsiteX4" fmla="*/ 12368 w 17831"/>
                      <a:gd name="connsiteY4" fmla="*/ 175 h 2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 h="26974">
                        <a:moveTo>
                          <a:pt x="12368" y="175"/>
                        </a:moveTo>
                        <a:cubicBezTo>
                          <a:pt x="7831" y="-1008"/>
                          <a:pt x="2703" y="3922"/>
                          <a:pt x="730" y="11417"/>
                        </a:cubicBezTo>
                        <a:cubicBezTo>
                          <a:pt x="-1242" y="18714"/>
                          <a:pt x="928" y="25616"/>
                          <a:pt x="5464" y="26800"/>
                        </a:cubicBezTo>
                        <a:cubicBezTo>
                          <a:pt x="10001" y="27983"/>
                          <a:pt x="15129" y="23052"/>
                          <a:pt x="17101" y="15558"/>
                        </a:cubicBezTo>
                        <a:cubicBezTo>
                          <a:pt x="19074" y="8261"/>
                          <a:pt x="16904" y="1358"/>
                          <a:pt x="12368" y="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7"/>
                  <p:cNvSpPr/>
                  <p:nvPr>
                    <p:custDataLst>
                      <p:tags r:id="rId46"/>
                    </p:custDataLst>
                  </p:nvPr>
                </p:nvSpPr>
                <p:spPr>
                  <a:xfrm>
                    <a:off x="6297036" y="4224220"/>
                    <a:ext cx="20111" cy="25935"/>
                  </a:xfrm>
                  <a:custGeom>
                    <a:avLst/>
                    <a:gdLst>
                      <a:gd name="connsiteX0" fmla="*/ 13359 w 20111"/>
                      <a:gd name="connsiteY0" fmla="*/ 247 h 25935"/>
                      <a:gd name="connsiteX1" fmla="*/ 538 w 20111"/>
                      <a:gd name="connsiteY1" fmla="*/ 10502 h 25935"/>
                      <a:gd name="connsiteX2" fmla="*/ 6653 w 20111"/>
                      <a:gd name="connsiteY2" fmla="*/ 25688 h 25935"/>
                      <a:gd name="connsiteX3" fmla="*/ 19474 w 20111"/>
                      <a:gd name="connsiteY3" fmla="*/ 15433 h 25935"/>
                      <a:gd name="connsiteX4" fmla="*/ 13359 w 20111"/>
                      <a:gd name="connsiteY4" fmla="*/ 247 h 2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1" h="25935">
                        <a:moveTo>
                          <a:pt x="13359" y="247"/>
                        </a:moveTo>
                        <a:cubicBezTo>
                          <a:pt x="8034" y="-1133"/>
                          <a:pt x="2314" y="3403"/>
                          <a:pt x="538" y="10502"/>
                        </a:cubicBezTo>
                        <a:cubicBezTo>
                          <a:pt x="-1237" y="17405"/>
                          <a:pt x="1525" y="24308"/>
                          <a:pt x="6653" y="25688"/>
                        </a:cubicBezTo>
                        <a:cubicBezTo>
                          <a:pt x="11978" y="27069"/>
                          <a:pt x="17699" y="22533"/>
                          <a:pt x="19474" y="15433"/>
                        </a:cubicBezTo>
                        <a:cubicBezTo>
                          <a:pt x="21446" y="8333"/>
                          <a:pt x="18685" y="1430"/>
                          <a:pt x="13359" y="24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8"/>
                  <p:cNvSpPr/>
                  <p:nvPr>
                    <p:custDataLst>
                      <p:tags r:id="rId47"/>
                    </p:custDataLst>
                  </p:nvPr>
                </p:nvSpPr>
                <p:spPr>
                  <a:xfrm>
                    <a:off x="6327678" y="4238167"/>
                    <a:ext cx="25001" cy="31766"/>
                  </a:xfrm>
                  <a:custGeom>
                    <a:avLst/>
                    <a:gdLst>
                      <a:gd name="connsiteX0" fmla="*/ 22758 w 25001"/>
                      <a:gd name="connsiteY0" fmla="*/ 697 h 31766"/>
                      <a:gd name="connsiteX1" fmla="*/ 5400 w 25001"/>
                      <a:gd name="connsiteY1" fmla="*/ 11150 h 31766"/>
                      <a:gd name="connsiteX2" fmla="*/ 2244 w 25001"/>
                      <a:gd name="connsiteY2" fmla="*/ 31069 h 31766"/>
                      <a:gd name="connsiteX3" fmla="*/ 19602 w 25001"/>
                      <a:gd name="connsiteY3" fmla="*/ 20617 h 31766"/>
                      <a:gd name="connsiteX4" fmla="*/ 22758 w 25001"/>
                      <a:gd name="connsiteY4" fmla="*/ 697 h 3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 h="31766">
                        <a:moveTo>
                          <a:pt x="22758" y="697"/>
                        </a:moveTo>
                        <a:cubicBezTo>
                          <a:pt x="18813" y="-1866"/>
                          <a:pt x="11120" y="2867"/>
                          <a:pt x="5400" y="11150"/>
                        </a:cubicBezTo>
                        <a:cubicBezTo>
                          <a:pt x="-320" y="19630"/>
                          <a:pt x="-1700" y="28505"/>
                          <a:pt x="2244" y="31069"/>
                        </a:cubicBezTo>
                        <a:cubicBezTo>
                          <a:pt x="6189" y="33633"/>
                          <a:pt x="13882" y="28900"/>
                          <a:pt x="19602" y="20617"/>
                        </a:cubicBezTo>
                        <a:cubicBezTo>
                          <a:pt x="25322" y="12136"/>
                          <a:pt x="26702" y="3261"/>
                          <a:pt x="22758" y="69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9"/>
                  <p:cNvSpPr/>
                  <p:nvPr>
                    <p:custDataLst>
                      <p:tags r:id="rId48"/>
                    </p:custDataLst>
                  </p:nvPr>
                </p:nvSpPr>
                <p:spPr>
                  <a:xfrm>
                    <a:off x="6252959" y="4085767"/>
                    <a:ext cx="25127" cy="29577"/>
                  </a:xfrm>
                  <a:custGeom>
                    <a:avLst/>
                    <a:gdLst>
                      <a:gd name="connsiteX0" fmla="*/ 4576 w 25127"/>
                      <a:gd name="connsiteY0" fmla="*/ 1041 h 29577"/>
                      <a:gd name="connsiteX1" fmla="*/ 2800 w 25127"/>
                      <a:gd name="connsiteY1" fmla="*/ 20368 h 29577"/>
                      <a:gd name="connsiteX2" fmla="*/ 20552 w 25127"/>
                      <a:gd name="connsiteY2" fmla="*/ 28454 h 29577"/>
                      <a:gd name="connsiteX3" fmla="*/ 22327 w 25127"/>
                      <a:gd name="connsiteY3" fmla="*/ 9127 h 29577"/>
                      <a:gd name="connsiteX4" fmla="*/ 4576 w 25127"/>
                      <a:gd name="connsiteY4" fmla="*/ 1041 h 2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 h="29577">
                        <a:moveTo>
                          <a:pt x="4576" y="1041"/>
                        </a:moveTo>
                        <a:cubicBezTo>
                          <a:pt x="-750" y="4197"/>
                          <a:pt x="-1539" y="12677"/>
                          <a:pt x="2800" y="20368"/>
                        </a:cubicBezTo>
                        <a:cubicBezTo>
                          <a:pt x="7140" y="27863"/>
                          <a:pt x="15227" y="31610"/>
                          <a:pt x="20552" y="28454"/>
                        </a:cubicBezTo>
                        <a:cubicBezTo>
                          <a:pt x="25878" y="25299"/>
                          <a:pt x="26667" y="16818"/>
                          <a:pt x="22327" y="9127"/>
                        </a:cubicBezTo>
                        <a:cubicBezTo>
                          <a:pt x="17791" y="1633"/>
                          <a:pt x="9901" y="-1917"/>
                          <a:pt x="4576" y="1041"/>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0"/>
                  <p:cNvSpPr/>
                  <p:nvPr>
                    <p:custDataLst>
                      <p:tags r:id="rId49"/>
                    </p:custDataLst>
                  </p:nvPr>
                </p:nvSpPr>
                <p:spPr>
                  <a:xfrm>
                    <a:off x="6206121" y="4027557"/>
                    <a:ext cx="23337" cy="24625"/>
                  </a:xfrm>
                  <a:custGeom>
                    <a:avLst/>
                    <a:gdLst>
                      <a:gd name="connsiteX0" fmla="*/ 5258 w 23337"/>
                      <a:gd name="connsiteY0" fmla="*/ 1269 h 24625"/>
                      <a:gd name="connsiteX1" fmla="*/ 1905 w 23337"/>
                      <a:gd name="connsiteY1" fmla="*/ 17835 h 24625"/>
                      <a:gd name="connsiteX2" fmla="*/ 18079 w 23337"/>
                      <a:gd name="connsiteY2" fmla="*/ 23357 h 24625"/>
                      <a:gd name="connsiteX3" fmla="*/ 21432 w 23337"/>
                      <a:gd name="connsiteY3" fmla="*/ 6791 h 24625"/>
                      <a:gd name="connsiteX4" fmla="*/ 5258 w 23337"/>
                      <a:gd name="connsiteY4" fmla="*/ 1269 h 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 h="24625">
                        <a:moveTo>
                          <a:pt x="5258" y="1269"/>
                        </a:moveTo>
                        <a:cubicBezTo>
                          <a:pt x="-67" y="4424"/>
                          <a:pt x="-1645" y="11721"/>
                          <a:pt x="1905" y="17835"/>
                        </a:cubicBezTo>
                        <a:cubicBezTo>
                          <a:pt x="5456" y="23949"/>
                          <a:pt x="12753" y="26315"/>
                          <a:pt x="18079" y="23357"/>
                        </a:cubicBezTo>
                        <a:cubicBezTo>
                          <a:pt x="23404" y="20202"/>
                          <a:pt x="24982" y="12904"/>
                          <a:pt x="21432" y="6791"/>
                        </a:cubicBezTo>
                        <a:cubicBezTo>
                          <a:pt x="17882" y="677"/>
                          <a:pt x="10781" y="-1690"/>
                          <a:pt x="5258" y="126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2" name="图形 3"/>
              <p:cNvGrpSpPr/>
              <p:nvPr/>
            </p:nvGrpSpPr>
            <p:grpSpPr>
              <a:xfrm>
                <a:off x="6856316" y="2137299"/>
                <a:ext cx="317188" cy="515884"/>
                <a:chOff x="6856316" y="2137299"/>
                <a:chExt cx="317188" cy="515884"/>
              </a:xfrm>
            </p:grpSpPr>
            <p:sp>
              <p:nvSpPr>
                <p:cNvPr id="17" name="任意多边形: 形状 132"/>
                <p:cNvSpPr/>
                <p:nvPr>
                  <p:custDataLst>
                    <p:tags r:id="rId50"/>
                  </p:custDataLst>
                </p:nvPr>
              </p:nvSpPr>
              <p:spPr>
                <a:xfrm>
                  <a:off x="6856316" y="2213581"/>
                  <a:ext cx="317188" cy="439602"/>
                </a:xfrm>
                <a:custGeom>
                  <a:avLst/>
                  <a:gdLst>
                    <a:gd name="connsiteX0" fmla="*/ 261785 w 317188"/>
                    <a:gd name="connsiteY0" fmla="*/ 124683 h 439602"/>
                    <a:gd name="connsiteX1" fmla="*/ 210699 w 317188"/>
                    <a:gd name="connsiteY1" fmla="*/ 4380 h 439602"/>
                    <a:gd name="connsiteX2" fmla="*/ 135155 w 317188"/>
                    <a:gd name="connsiteY2" fmla="*/ 41851 h 439602"/>
                    <a:gd name="connsiteX3" fmla="*/ 87226 w 317188"/>
                    <a:gd name="connsiteY3" fmla="*/ 139869 h 439602"/>
                    <a:gd name="connsiteX4" fmla="*/ 439 w 317188"/>
                    <a:gd name="connsiteY4" fmla="*/ 311647 h 439602"/>
                    <a:gd name="connsiteX5" fmla="*/ 71841 w 317188"/>
                    <a:gd name="connsiteY5" fmla="*/ 425837 h 439602"/>
                    <a:gd name="connsiteX6" fmla="*/ 154485 w 317188"/>
                    <a:gd name="connsiteY6" fmla="*/ 428795 h 439602"/>
                    <a:gd name="connsiteX7" fmla="*/ 251528 w 317188"/>
                    <a:gd name="connsiteY7" fmla="*/ 421695 h 439602"/>
                    <a:gd name="connsiteX8" fmla="*/ 297485 w 317188"/>
                    <a:gd name="connsiteY8" fmla="*/ 217574 h 439602"/>
                    <a:gd name="connsiteX9" fmla="*/ 261785 w 317188"/>
                    <a:gd name="connsiteY9" fmla="*/ 124683 h 4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8" h="439602">
                      <a:moveTo>
                        <a:pt x="261785" y="124683"/>
                      </a:moveTo>
                      <a:cubicBezTo>
                        <a:pt x="260798" y="96481"/>
                        <a:pt x="256656" y="13452"/>
                        <a:pt x="210699" y="4380"/>
                      </a:cubicBezTo>
                      <a:cubicBezTo>
                        <a:pt x="210699" y="4380"/>
                        <a:pt x="155471" y="-18892"/>
                        <a:pt x="135155" y="41851"/>
                      </a:cubicBezTo>
                      <a:cubicBezTo>
                        <a:pt x="114642" y="102398"/>
                        <a:pt x="120954" y="97467"/>
                        <a:pt x="87226" y="139869"/>
                      </a:cubicBezTo>
                      <a:cubicBezTo>
                        <a:pt x="53497" y="182271"/>
                        <a:pt x="-5675" y="225659"/>
                        <a:pt x="439" y="311647"/>
                      </a:cubicBezTo>
                      <a:cubicBezTo>
                        <a:pt x="6554" y="397437"/>
                        <a:pt x="48369" y="425837"/>
                        <a:pt x="71841" y="425837"/>
                      </a:cubicBezTo>
                      <a:cubicBezTo>
                        <a:pt x="95313" y="425837"/>
                        <a:pt x="142256" y="417751"/>
                        <a:pt x="154485" y="428795"/>
                      </a:cubicBezTo>
                      <a:cubicBezTo>
                        <a:pt x="166714" y="439839"/>
                        <a:pt x="219772" y="448911"/>
                        <a:pt x="251528" y="421695"/>
                      </a:cubicBezTo>
                      <a:cubicBezTo>
                        <a:pt x="283087" y="394479"/>
                        <a:pt x="350543" y="347935"/>
                        <a:pt x="297485" y="217574"/>
                      </a:cubicBezTo>
                      <a:cubicBezTo>
                        <a:pt x="297485" y="217771"/>
                        <a:pt x="262771" y="153083"/>
                        <a:pt x="261785" y="124683"/>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custDataLst>
                    <p:tags r:id="rId51"/>
                  </p:custDataLst>
                </p:nvPr>
              </p:nvSpPr>
              <p:spPr>
                <a:xfrm>
                  <a:off x="7059914" y="2137299"/>
                  <a:ext cx="95859" cy="82831"/>
                </a:xfrm>
                <a:custGeom>
                  <a:avLst/>
                  <a:gdLst>
                    <a:gd name="connsiteX0" fmla="*/ 0 w 95859"/>
                    <a:gd name="connsiteY0" fmla="*/ 76718 h 82831"/>
                    <a:gd name="connsiteX1" fmla="*/ 18343 w 95859"/>
                    <a:gd name="connsiteY1" fmla="*/ 82832 h 82831"/>
                    <a:gd name="connsiteX2" fmla="*/ 94873 w 95859"/>
                    <a:gd name="connsiteY2" fmla="*/ 14200 h 82831"/>
                    <a:gd name="connsiteX3" fmla="*/ 95859 w 95859"/>
                    <a:gd name="connsiteY3" fmla="*/ 0 h 82831"/>
                    <a:gd name="connsiteX4" fmla="*/ 0 w 95859"/>
                    <a:gd name="connsiteY4" fmla="*/ 76718 h 8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 h="82831">
                      <a:moveTo>
                        <a:pt x="0" y="76718"/>
                      </a:moveTo>
                      <a:lnTo>
                        <a:pt x="18343" y="82832"/>
                      </a:lnTo>
                      <a:cubicBezTo>
                        <a:pt x="35701" y="40430"/>
                        <a:pt x="94873" y="14200"/>
                        <a:pt x="94873" y="14200"/>
                      </a:cubicBezTo>
                      <a:lnTo>
                        <a:pt x="95859" y="0"/>
                      </a:lnTo>
                      <a:cubicBezTo>
                        <a:pt x="18343" y="20116"/>
                        <a:pt x="0" y="76718"/>
                        <a:pt x="0" y="76718"/>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5" name="图形 3"/>
                <p:cNvGrpSpPr/>
                <p:nvPr/>
              </p:nvGrpSpPr>
              <p:grpSpPr>
                <a:xfrm>
                  <a:off x="6871153" y="2354437"/>
                  <a:ext cx="111836" cy="253623"/>
                  <a:chOff x="6871153" y="2354437"/>
                  <a:chExt cx="111836" cy="253623"/>
                </a:xfrm>
                <a:solidFill>
                  <a:srgbClr val="EF7C59"/>
                </a:solidFill>
              </p:grpSpPr>
              <p:sp>
                <p:nvSpPr>
                  <p:cNvPr id="136" name="任意多边形: 形状 135"/>
                  <p:cNvSpPr/>
                  <p:nvPr>
                    <p:custDataLst>
                      <p:tags r:id="rId52"/>
                    </p:custDataLst>
                  </p:nvPr>
                </p:nvSpPr>
                <p:spPr>
                  <a:xfrm>
                    <a:off x="6921647" y="2452455"/>
                    <a:ext cx="22880" cy="36682"/>
                  </a:xfrm>
                  <a:custGeom>
                    <a:avLst/>
                    <a:gdLst>
                      <a:gd name="connsiteX0" fmla="*/ 11440 w 22880"/>
                      <a:gd name="connsiteY0" fmla="*/ 0 h 36682"/>
                      <a:gd name="connsiteX1" fmla="*/ 0 w 22880"/>
                      <a:gd name="connsiteY1" fmla="*/ 18341 h 36682"/>
                      <a:gd name="connsiteX2" fmla="*/ 11440 w 22880"/>
                      <a:gd name="connsiteY2" fmla="*/ 36683 h 36682"/>
                      <a:gd name="connsiteX3" fmla="*/ 22880 w 22880"/>
                      <a:gd name="connsiteY3" fmla="*/ 18341 h 36682"/>
                      <a:gd name="connsiteX4" fmla="*/ 11440 w 22880"/>
                      <a:gd name="connsiteY4" fmla="*/ 0 h 3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0" h="36682">
                        <a:moveTo>
                          <a:pt x="11440" y="0"/>
                        </a:moveTo>
                        <a:cubicBezTo>
                          <a:pt x="5128" y="0"/>
                          <a:pt x="0" y="8283"/>
                          <a:pt x="0" y="18341"/>
                        </a:cubicBezTo>
                        <a:cubicBezTo>
                          <a:pt x="0" y="28597"/>
                          <a:pt x="5128" y="36683"/>
                          <a:pt x="11440" y="36683"/>
                        </a:cubicBezTo>
                        <a:cubicBezTo>
                          <a:pt x="17752" y="36683"/>
                          <a:pt x="22880" y="28400"/>
                          <a:pt x="22880" y="18341"/>
                        </a:cubicBezTo>
                        <a:cubicBezTo>
                          <a:pt x="22880" y="8283"/>
                          <a:pt x="17752" y="0"/>
                          <a:pt x="11440"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custDataLst>
                      <p:tags r:id="rId53"/>
                    </p:custDataLst>
                  </p:nvPr>
                </p:nvSpPr>
                <p:spPr>
                  <a:xfrm>
                    <a:off x="6961885" y="2464090"/>
                    <a:ext cx="15384" cy="22088"/>
                  </a:xfrm>
                  <a:custGeom>
                    <a:avLst/>
                    <a:gdLst>
                      <a:gd name="connsiteX0" fmla="*/ 7692 w 15384"/>
                      <a:gd name="connsiteY0" fmla="*/ 0 h 22088"/>
                      <a:gd name="connsiteX1" fmla="*/ 0 w 15384"/>
                      <a:gd name="connsiteY1" fmla="*/ 11044 h 22088"/>
                      <a:gd name="connsiteX2" fmla="*/ 7692 w 15384"/>
                      <a:gd name="connsiteY2" fmla="*/ 22088 h 22088"/>
                      <a:gd name="connsiteX3" fmla="*/ 15385 w 15384"/>
                      <a:gd name="connsiteY3" fmla="*/ 11044 h 22088"/>
                      <a:gd name="connsiteX4" fmla="*/ 7692 w 15384"/>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2088">
                        <a:moveTo>
                          <a:pt x="7692" y="0"/>
                        </a:moveTo>
                        <a:cubicBezTo>
                          <a:pt x="3550" y="0"/>
                          <a:pt x="0" y="4930"/>
                          <a:pt x="0" y="11044"/>
                        </a:cubicBezTo>
                        <a:cubicBezTo>
                          <a:pt x="0" y="17158"/>
                          <a:pt x="3353" y="22088"/>
                          <a:pt x="7692" y="22088"/>
                        </a:cubicBezTo>
                        <a:cubicBezTo>
                          <a:pt x="11835" y="22088"/>
                          <a:pt x="15385" y="17158"/>
                          <a:pt x="15385" y="11044"/>
                        </a:cubicBezTo>
                        <a:cubicBezTo>
                          <a:pt x="15385" y="4930"/>
                          <a:pt x="11835" y="0"/>
                          <a:pt x="769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custDataLst>
                      <p:tags r:id="rId54"/>
                    </p:custDataLst>
                  </p:nvPr>
                </p:nvSpPr>
                <p:spPr>
                  <a:xfrm>
                    <a:off x="6880621" y="2485390"/>
                    <a:ext cx="20913" cy="28793"/>
                  </a:xfrm>
                  <a:custGeom>
                    <a:avLst/>
                    <a:gdLst>
                      <a:gd name="connsiteX0" fmla="*/ 10454 w 20913"/>
                      <a:gd name="connsiteY0" fmla="*/ 0 h 28793"/>
                      <a:gd name="connsiteX1" fmla="*/ 0 w 20913"/>
                      <a:gd name="connsiteY1" fmla="*/ 14397 h 28793"/>
                      <a:gd name="connsiteX2" fmla="*/ 10454 w 20913"/>
                      <a:gd name="connsiteY2" fmla="*/ 28794 h 28793"/>
                      <a:gd name="connsiteX3" fmla="*/ 20908 w 20913"/>
                      <a:gd name="connsiteY3" fmla="*/ 14397 h 28793"/>
                      <a:gd name="connsiteX4" fmla="*/ 10454 w 20913"/>
                      <a:gd name="connsiteY4" fmla="*/ 0 h 2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 h="28793">
                        <a:moveTo>
                          <a:pt x="10454" y="0"/>
                        </a:moveTo>
                        <a:cubicBezTo>
                          <a:pt x="4734" y="0"/>
                          <a:pt x="0" y="6508"/>
                          <a:pt x="0" y="14397"/>
                        </a:cubicBezTo>
                        <a:cubicBezTo>
                          <a:pt x="0" y="22286"/>
                          <a:pt x="4734" y="28794"/>
                          <a:pt x="10454" y="28794"/>
                        </a:cubicBezTo>
                        <a:cubicBezTo>
                          <a:pt x="16174" y="28794"/>
                          <a:pt x="20908" y="22286"/>
                          <a:pt x="20908" y="14397"/>
                        </a:cubicBezTo>
                        <a:cubicBezTo>
                          <a:pt x="21105" y="6311"/>
                          <a:pt x="16371"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custDataLst>
                      <p:tags r:id="rId55"/>
                    </p:custDataLst>
                  </p:nvPr>
                </p:nvSpPr>
                <p:spPr>
                  <a:xfrm>
                    <a:off x="6916322" y="2530750"/>
                    <a:ext cx="18935" cy="22088"/>
                  </a:xfrm>
                  <a:custGeom>
                    <a:avLst/>
                    <a:gdLst>
                      <a:gd name="connsiteX0" fmla="*/ 9468 w 18935"/>
                      <a:gd name="connsiteY0" fmla="*/ 0 h 22088"/>
                      <a:gd name="connsiteX1" fmla="*/ 0 w 18935"/>
                      <a:gd name="connsiteY1" fmla="*/ 11044 h 22088"/>
                      <a:gd name="connsiteX2" fmla="*/ 9468 w 18935"/>
                      <a:gd name="connsiteY2" fmla="*/ 22089 h 22088"/>
                      <a:gd name="connsiteX3" fmla="*/ 18935 w 18935"/>
                      <a:gd name="connsiteY3" fmla="*/ 11044 h 22088"/>
                      <a:gd name="connsiteX4" fmla="*/ 9468 w 18935"/>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22088">
                        <a:moveTo>
                          <a:pt x="9468" y="0"/>
                        </a:moveTo>
                        <a:cubicBezTo>
                          <a:pt x="4339" y="0"/>
                          <a:pt x="0" y="4930"/>
                          <a:pt x="0" y="11044"/>
                        </a:cubicBezTo>
                        <a:cubicBezTo>
                          <a:pt x="0" y="17158"/>
                          <a:pt x="4142" y="22089"/>
                          <a:pt x="9468" y="22089"/>
                        </a:cubicBezTo>
                        <a:cubicBezTo>
                          <a:pt x="14596" y="22089"/>
                          <a:pt x="18935" y="17158"/>
                          <a:pt x="18935" y="11044"/>
                        </a:cubicBezTo>
                        <a:cubicBezTo>
                          <a:pt x="18935" y="4930"/>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custDataLst>
                      <p:tags r:id="rId56"/>
                    </p:custDataLst>
                  </p:nvPr>
                </p:nvSpPr>
                <p:spPr>
                  <a:xfrm>
                    <a:off x="6871153" y="2537456"/>
                    <a:ext cx="19724" cy="24849"/>
                  </a:xfrm>
                  <a:custGeom>
                    <a:avLst/>
                    <a:gdLst>
                      <a:gd name="connsiteX0" fmla="*/ 9862 w 19724"/>
                      <a:gd name="connsiteY0" fmla="*/ 0 h 24849"/>
                      <a:gd name="connsiteX1" fmla="*/ 0 w 19724"/>
                      <a:gd name="connsiteY1" fmla="*/ 12425 h 24849"/>
                      <a:gd name="connsiteX2" fmla="*/ 9862 w 19724"/>
                      <a:gd name="connsiteY2" fmla="*/ 24850 h 24849"/>
                      <a:gd name="connsiteX3" fmla="*/ 19724 w 19724"/>
                      <a:gd name="connsiteY3" fmla="*/ 12425 h 24849"/>
                      <a:gd name="connsiteX4" fmla="*/ 9862 w 19724"/>
                      <a:gd name="connsiteY4" fmla="*/ 0 h 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4849">
                        <a:moveTo>
                          <a:pt x="9862" y="0"/>
                        </a:moveTo>
                        <a:cubicBezTo>
                          <a:pt x="4339" y="0"/>
                          <a:pt x="0" y="5522"/>
                          <a:pt x="0" y="12425"/>
                        </a:cubicBezTo>
                        <a:cubicBezTo>
                          <a:pt x="0" y="19328"/>
                          <a:pt x="4537" y="24850"/>
                          <a:pt x="9862" y="24850"/>
                        </a:cubicBezTo>
                        <a:cubicBezTo>
                          <a:pt x="15385" y="24850"/>
                          <a:pt x="19724" y="19328"/>
                          <a:pt x="19724" y="12425"/>
                        </a:cubicBezTo>
                        <a:cubicBezTo>
                          <a:pt x="19724" y="5522"/>
                          <a:pt x="15385"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57"/>
                    </p:custDataLst>
                  </p:nvPr>
                </p:nvSpPr>
                <p:spPr>
                  <a:xfrm>
                    <a:off x="6907643" y="2575322"/>
                    <a:ext cx="18935" cy="32738"/>
                  </a:xfrm>
                  <a:custGeom>
                    <a:avLst/>
                    <a:gdLst>
                      <a:gd name="connsiteX0" fmla="*/ 9468 w 18935"/>
                      <a:gd name="connsiteY0" fmla="*/ 0 h 32738"/>
                      <a:gd name="connsiteX1" fmla="*/ 0 w 18935"/>
                      <a:gd name="connsiteY1" fmla="*/ 16369 h 32738"/>
                      <a:gd name="connsiteX2" fmla="*/ 9468 w 18935"/>
                      <a:gd name="connsiteY2" fmla="*/ 32738 h 32738"/>
                      <a:gd name="connsiteX3" fmla="*/ 18935 w 18935"/>
                      <a:gd name="connsiteY3" fmla="*/ 16369 h 32738"/>
                      <a:gd name="connsiteX4" fmla="*/ 9468 w 18935"/>
                      <a:gd name="connsiteY4" fmla="*/ 0 h 3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32738">
                        <a:moveTo>
                          <a:pt x="9468" y="0"/>
                        </a:moveTo>
                        <a:cubicBezTo>
                          <a:pt x="4339" y="0"/>
                          <a:pt x="0" y="7297"/>
                          <a:pt x="0" y="16369"/>
                        </a:cubicBezTo>
                        <a:cubicBezTo>
                          <a:pt x="0" y="25441"/>
                          <a:pt x="4142" y="32738"/>
                          <a:pt x="9468" y="32738"/>
                        </a:cubicBezTo>
                        <a:cubicBezTo>
                          <a:pt x="14596" y="32738"/>
                          <a:pt x="18935" y="25441"/>
                          <a:pt x="18935" y="16369"/>
                        </a:cubicBezTo>
                        <a:cubicBezTo>
                          <a:pt x="18935" y="7297"/>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58"/>
                    </p:custDataLst>
                  </p:nvPr>
                </p:nvSpPr>
                <p:spPr>
                  <a:xfrm>
                    <a:off x="6899556" y="2419124"/>
                    <a:ext cx="20513" cy="30766"/>
                  </a:xfrm>
                  <a:custGeom>
                    <a:avLst/>
                    <a:gdLst>
                      <a:gd name="connsiteX0" fmla="*/ 10256 w 20513"/>
                      <a:gd name="connsiteY0" fmla="*/ 0 h 30766"/>
                      <a:gd name="connsiteX1" fmla="*/ 0 w 20513"/>
                      <a:gd name="connsiteY1" fmla="*/ 15383 h 30766"/>
                      <a:gd name="connsiteX2" fmla="*/ 10256 w 20513"/>
                      <a:gd name="connsiteY2" fmla="*/ 30766 h 30766"/>
                      <a:gd name="connsiteX3" fmla="*/ 20513 w 20513"/>
                      <a:gd name="connsiteY3" fmla="*/ 15383 h 30766"/>
                      <a:gd name="connsiteX4" fmla="*/ 10256 w 20513"/>
                      <a:gd name="connsiteY4" fmla="*/ 0 h 3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 h="30766">
                        <a:moveTo>
                          <a:pt x="10256" y="0"/>
                        </a:moveTo>
                        <a:cubicBezTo>
                          <a:pt x="4537" y="0"/>
                          <a:pt x="0" y="6903"/>
                          <a:pt x="0" y="15383"/>
                        </a:cubicBezTo>
                        <a:cubicBezTo>
                          <a:pt x="0" y="23864"/>
                          <a:pt x="4537" y="30766"/>
                          <a:pt x="10256" y="30766"/>
                        </a:cubicBezTo>
                        <a:cubicBezTo>
                          <a:pt x="15977" y="30766"/>
                          <a:pt x="20513" y="23864"/>
                          <a:pt x="20513" y="15383"/>
                        </a:cubicBezTo>
                        <a:cubicBezTo>
                          <a:pt x="20513" y="6903"/>
                          <a:pt x="15977" y="0"/>
                          <a:pt x="10256"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custDataLst>
                      <p:tags r:id="rId59"/>
                    </p:custDataLst>
                  </p:nvPr>
                </p:nvSpPr>
                <p:spPr>
                  <a:xfrm>
                    <a:off x="6939399" y="2406108"/>
                    <a:ext cx="16962" cy="20905"/>
                  </a:xfrm>
                  <a:custGeom>
                    <a:avLst/>
                    <a:gdLst>
                      <a:gd name="connsiteX0" fmla="*/ 8481 w 16962"/>
                      <a:gd name="connsiteY0" fmla="*/ 0 h 20905"/>
                      <a:gd name="connsiteX1" fmla="*/ 0 w 16962"/>
                      <a:gd name="connsiteY1" fmla="*/ 10453 h 20905"/>
                      <a:gd name="connsiteX2" fmla="*/ 8481 w 16962"/>
                      <a:gd name="connsiteY2" fmla="*/ 20905 h 20905"/>
                      <a:gd name="connsiteX3" fmla="*/ 16963 w 16962"/>
                      <a:gd name="connsiteY3" fmla="*/ 10453 h 20905"/>
                      <a:gd name="connsiteX4" fmla="*/ 8481 w 16962"/>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 h="20905">
                        <a:moveTo>
                          <a:pt x="8481" y="0"/>
                        </a:moveTo>
                        <a:cubicBezTo>
                          <a:pt x="3748" y="0"/>
                          <a:pt x="0" y="4733"/>
                          <a:pt x="0" y="10453"/>
                        </a:cubicBezTo>
                        <a:cubicBezTo>
                          <a:pt x="0" y="16172"/>
                          <a:pt x="3748" y="20905"/>
                          <a:pt x="8481" y="20905"/>
                        </a:cubicBezTo>
                        <a:cubicBezTo>
                          <a:pt x="13215" y="20905"/>
                          <a:pt x="16963" y="16172"/>
                          <a:pt x="16963" y="10453"/>
                        </a:cubicBezTo>
                        <a:cubicBezTo>
                          <a:pt x="16766" y="4536"/>
                          <a:pt x="13018" y="0"/>
                          <a:pt x="8481"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custDataLst>
                      <p:tags r:id="rId60"/>
                    </p:custDataLst>
                  </p:nvPr>
                </p:nvSpPr>
                <p:spPr>
                  <a:xfrm>
                    <a:off x="6967999" y="2354437"/>
                    <a:ext cx="14990" cy="26821"/>
                  </a:xfrm>
                  <a:custGeom>
                    <a:avLst/>
                    <a:gdLst>
                      <a:gd name="connsiteX0" fmla="*/ 7495 w 14990"/>
                      <a:gd name="connsiteY0" fmla="*/ 0 h 26821"/>
                      <a:gd name="connsiteX1" fmla="*/ 0 w 14990"/>
                      <a:gd name="connsiteY1" fmla="*/ 13411 h 26821"/>
                      <a:gd name="connsiteX2" fmla="*/ 7495 w 14990"/>
                      <a:gd name="connsiteY2" fmla="*/ 26822 h 26821"/>
                      <a:gd name="connsiteX3" fmla="*/ 14991 w 14990"/>
                      <a:gd name="connsiteY3" fmla="*/ 13411 h 26821"/>
                      <a:gd name="connsiteX4" fmla="*/ 7495 w 14990"/>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6821">
                        <a:moveTo>
                          <a:pt x="7495" y="0"/>
                        </a:moveTo>
                        <a:cubicBezTo>
                          <a:pt x="3353" y="0"/>
                          <a:pt x="0" y="5917"/>
                          <a:pt x="0" y="13411"/>
                        </a:cubicBezTo>
                        <a:cubicBezTo>
                          <a:pt x="0" y="20708"/>
                          <a:pt x="3353" y="26822"/>
                          <a:pt x="7495" y="26822"/>
                        </a:cubicBezTo>
                        <a:cubicBezTo>
                          <a:pt x="11637" y="26822"/>
                          <a:pt x="14991" y="20905"/>
                          <a:pt x="14991" y="13411"/>
                        </a:cubicBezTo>
                        <a:cubicBezTo>
                          <a:pt x="14793" y="6114"/>
                          <a:pt x="11440" y="0"/>
                          <a:pt x="7495"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5" name="图形 3"/>
              <p:cNvGrpSpPr/>
              <p:nvPr/>
            </p:nvGrpSpPr>
            <p:grpSpPr>
              <a:xfrm>
                <a:off x="6914744" y="3987015"/>
                <a:ext cx="364887" cy="361107"/>
                <a:chOff x="6914744" y="3987015"/>
                <a:chExt cx="364887" cy="361107"/>
              </a:xfrm>
            </p:grpSpPr>
            <p:sp>
              <p:nvSpPr>
                <p:cNvPr id="146" name="任意多边形: 形状 145"/>
                <p:cNvSpPr/>
                <p:nvPr>
                  <p:custDataLst>
                    <p:tags r:id="rId61"/>
                  </p:custDataLst>
                </p:nvPr>
              </p:nvSpPr>
              <p:spPr>
                <a:xfrm>
                  <a:off x="6914744" y="3987015"/>
                  <a:ext cx="364887" cy="361107"/>
                </a:xfrm>
                <a:custGeom>
                  <a:avLst/>
                  <a:gdLst>
                    <a:gd name="connsiteX0" fmla="*/ 175743 w 364887"/>
                    <a:gd name="connsiteY0" fmla="*/ 0 h 361107"/>
                    <a:gd name="connsiteX1" fmla="*/ 0 w 364887"/>
                    <a:gd name="connsiteY1" fmla="*/ 176906 h 361107"/>
                    <a:gd name="connsiteX2" fmla="*/ 181857 w 364887"/>
                    <a:gd name="connsiteY2" fmla="*/ 361108 h 361107"/>
                    <a:gd name="connsiteX3" fmla="*/ 363714 w 364887"/>
                    <a:gd name="connsiteY3" fmla="*/ 176906 h 361107"/>
                    <a:gd name="connsiteX4" fmla="*/ 175743 w 364887"/>
                    <a:gd name="connsiteY4" fmla="*/ 0 h 36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7" h="361107">
                      <a:moveTo>
                        <a:pt x="175743" y="0"/>
                      </a:moveTo>
                      <a:cubicBezTo>
                        <a:pt x="75346" y="0"/>
                        <a:pt x="0" y="75140"/>
                        <a:pt x="0" y="176906"/>
                      </a:cubicBezTo>
                      <a:cubicBezTo>
                        <a:pt x="0" y="278671"/>
                        <a:pt x="81461" y="361108"/>
                        <a:pt x="181857" y="361108"/>
                      </a:cubicBezTo>
                      <a:cubicBezTo>
                        <a:pt x="282253" y="361108"/>
                        <a:pt x="376535" y="277882"/>
                        <a:pt x="363714" y="176906"/>
                      </a:cubicBezTo>
                      <a:cubicBezTo>
                        <a:pt x="350104" y="72182"/>
                        <a:pt x="276138" y="0"/>
                        <a:pt x="17574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7" name="图形 3"/>
                <p:cNvGrpSpPr/>
                <p:nvPr/>
              </p:nvGrpSpPr>
              <p:grpSpPr>
                <a:xfrm>
                  <a:off x="7166191" y="4048738"/>
                  <a:ext cx="87196" cy="239624"/>
                  <a:chOff x="7166191" y="4048738"/>
                  <a:chExt cx="87196" cy="239624"/>
                </a:xfrm>
                <a:solidFill>
                  <a:srgbClr val="EF7C59"/>
                </a:solidFill>
              </p:grpSpPr>
              <p:sp>
                <p:nvSpPr>
                  <p:cNvPr id="148" name="任意多边形: 形状 147"/>
                  <p:cNvSpPr/>
                  <p:nvPr>
                    <p:custDataLst>
                      <p:tags r:id="rId62"/>
                    </p:custDataLst>
                  </p:nvPr>
                </p:nvSpPr>
                <p:spPr>
                  <a:xfrm>
                    <a:off x="7166191" y="4048738"/>
                    <a:ext cx="35378" cy="36696"/>
                  </a:xfrm>
                  <a:custGeom>
                    <a:avLst/>
                    <a:gdLst>
                      <a:gd name="connsiteX0" fmla="*/ 3981 w 35378"/>
                      <a:gd name="connsiteY0" fmla="*/ 2768 h 36696"/>
                      <a:gd name="connsiteX1" fmla="*/ 6545 w 35378"/>
                      <a:gd name="connsiteY1" fmla="*/ 28012 h 36696"/>
                      <a:gd name="connsiteX2" fmla="*/ 31398 w 35378"/>
                      <a:gd name="connsiteY2" fmla="*/ 33929 h 36696"/>
                      <a:gd name="connsiteX3" fmla="*/ 28834 w 35378"/>
                      <a:gd name="connsiteY3" fmla="*/ 8685 h 36696"/>
                      <a:gd name="connsiteX4" fmla="*/ 3981 w 35378"/>
                      <a:gd name="connsiteY4" fmla="*/ 2768 h 3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 h="36696">
                        <a:moveTo>
                          <a:pt x="3981" y="2768"/>
                        </a:moveTo>
                        <a:cubicBezTo>
                          <a:pt x="-2133" y="8093"/>
                          <a:pt x="-1147" y="19334"/>
                          <a:pt x="6545" y="28012"/>
                        </a:cubicBezTo>
                        <a:cubicBezTo>
                          <a:pt x="14040" y="36690"/>
                          <a:pt x="25283" y="39254"/>
                          <a:pt x="31398" y="33929"/>
                        </a:cubicBezTo>
                        <a:cubicBezTo>
                          <a:pt x="37512" y="28604"/>
                          <a:pt x="36526" y="17362"/>
                          <a:pt x="28834" y="8685"/>
                        </a:cubicBezTo>
                        <a:cubicBezTo>
                          <a:pt x="21338" y="7"/>
                          <a:pt x="10293" y="-2557"/>
                          <a:pt x="3981" y="2768"/>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custDataLst>
                      <p:tags r:id="rId63"/>
                    </p:custDataLst>
                  </p:nvPr>
                </p:nvSpPr>
                <p:spPr>
                  <a:xfrm>
                    <a:off x="7213783" y="4098929"/>
                    <a:ext cx="39603" cy="43010"/>
                  </a:xfrm>
                  <a:custGeom>
                    <a:avLst/>
                    <a:gdLst>
                      <a:gd name="connsiteX0" fmla="*/ 3924 w 39603"/>
                      <a:gd name="connsiteY0" fmla="*/ 2276 h 43010"/>
                      <a:gd name="connsiteX1" fmla="*/ 7869 w 39603"/>
                      <a:gd name="connsiteY1" fmla="*/ 31070 h 43010"/>
                      <a:gd name="connsiteX2" fmla="*/ 35680 w 39603"/>
                      <a:gd name="connsiteY2" fmla="*/ 40734 h 43010"/>
                      <a:gd name="connsiteX3" fmla="*/ 31735 w 39603"/>
                      <a:gd name="connsiteY3" fmla="*/ 11940 h 43010"/>
                      <a:gd name="connsiteX4" fmla="*/ 3924 w 39603"/>
                      <a:gd name="connsiteY4" fmla="*/ 2276 h 4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3" h="43010">
                        <a:moveTo>
                          <a:pt x="3924" y="2276"/>
                        </a:moveTo>
                        <a:cubicBezTo>
                          <a:pt x="-2585" y="7601"/>
                          <a:pt x="-810" y="20420"/>
                          <a:pt x="7869" y="31070"/>
                        </a:cubicBezTo>
                        <a:cubicBezTo>
                          <a:pt x="16547" y="41720"/>
                          <a:pt x="28973" y="46059"/>
                          <a:pt x="35680" y="40734"/>
                        </a:cubicBezTo>
                        <a:cubicBezTo>
                          <a:pt x="42189" y="35409"/>
                          <a:pt x="40414" y="22590"/>
                          <a:pt x="31735" y="11940"/>
                        </a:cubicBezTo>
                        <a:cubicBezTo>
                          <a:pt x="22859" y="1290"/>
                          <a:pt x="10433" y="-3049"/>
                          <a:pt x="3924" y="22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custDataLst>
                      <p:tags r:id="rId64"/>
                    </p:custDataLst>
                  </p:nvPr>
                </p:nvSpPr>
                <p:spPr>
                  <a:xfrm>
                    <a:off x="7227674" y="4183764"/>
                    <a:ext cx="21684" cy="42949"/>
                  </a:xfrm>
                  <a:custGeom>
                    <a:avLst/>
                    <a:gdLst>
                      <a:gd name="connsiteX0" fmla="*/ 15083 w 21684"/>
                      <a:gd name="connsiteY0" fmla="*/ 76 h 42949"/>
                      <a:gd name="connsiteX1" fmla="*/ 882 w 21684"/>
                      <a:gd name="connsiteY1" fmla="*/ 19601 h 42949"/>
                      <a:gd name="connsiteX2" fmla="*/ 6601 w 21684"/>
                      <a:gd name="connsiteY2" fmla="*/ 42873 h 42949"/>
                      <a:gd name="connsiteX3" fmla="*/ 20803 w 21684"/>
                      <a:gd name="connsiteY3" fmla="*/ 23348 h 42949"/>
                      <a:gd name="connsiteX4" fmla="*/ 15083 w 21684"/>
                      <a:gd name="connsiteY4" fmla="*/ 76 h 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 h="42949">
                        <a:moveTo>
                          <a:pt x="15083" y="76"/>
                        </a:moveTo>
                        <a:cubicBezTo>
                          <a:pt x="9560" y="-910"/>
                          <a:pt x="3248" y="7768"/>
                          <a:pt x="882" y="19601"/>
                        </a:cubicBezTo>
                        <a:cubicBezTo>
                          <a:pt x="-1485" y="31434"/>
                          <a:pt x="1079" y="41887"/>
                          <a:pt x="6601" y="42873"/>
                        </a:cubicBezTo>
                        <a:cubicBezTo>
                          <a:pt x="12124" y="43859"/>
                          <a:pt x="18436" y="35181"/>
                          <a:pt x="20803" y="23348"/>
                        </a:cubicBezTo>
                        <a:cubicBezTo>
                          <a:pt x="23170" y="11515"/>
                          <a:pt x="20606" y="1062"/>
                          <a:pt x="15083" y="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custDataLst>
                      <p:tags r:id="rId65"/>
                    </p:custDataLst>
                  </p:nvPr>
                </p:nvSpPr>
                <p:spPr>
                  <a:xfrm>
                    <a:off x="7186909" y="4257604"/>
                    <a:ext cx="25500" cy="30758"/>
                  </a:xfrm>
                  <a:custGeom>
                    <a:avLst/>
                    <a:gdLst>
                      <a:gd name="connsiteX0" fmla="*/ 21922 w 25500"/>
                      <a:gd name="connsiteY0" fmla="*/ 982 h 30758"/>
                      <a:gd name="connsiteX1" fmla="*/ 3973 w 25500"/>
                      <a:gd name="connsiteY1" fmla="*/ 9857 h 30758"/>
                      <a:gd name="connsiteX2" fmla="*/ 3578 w 25500"/>
                      <a:gd name="connsiteY2" fmla="*/ 29776 h 30758"/>
                      <a:gd name="connsiteX3" fmla="*/ 21527 w 25500"/>
                      <a:gd name="connsiteY3" fmla="*/ 20901 h 30758"/>
                      <a:gd name="connsiteX4" fmla="*/ 21922 w 25500"/>
                      <a:gd name="connsiteY4" fmla="*/ 982 h 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 h="30758">
                        <a:moveTo>
                          <a:pt x="21922" y="982"/>
                        </a:moveTo>
                        <a:cubicBezTo>
                          <a:pt x="17188" y="-1976"/>
                          <a:pt x="9101" y="1968"/>
                          <a:pt x="3973" y="9857"/>
                        </a:cubicBezTo>
                        <a:cubicBezTo>
                          <a:pt x="-1156" y="17746"/>
                          <a:pt x="-1353" y="26818"/>
                          <a:pt x="3578" y="29776"/>
                        </a:cubicBezTo>
                        <a:cubicBezTo>
                          <a:pt x="8312" y="32734"/>
                          <a:pt x="16399" y="28790"/>
                          <a:pt x="21527" y="20901"/>
                        </a:cubicBezTo>
                        <a:cubicBezTo>
                          <a:pt x="26655" y="13013"/>
                          <a:pt x="26853" y="3940"/>
                          <a:pt x="21922" y="982"/>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custDataLst>
                      <p:tags r:id="rId66"/>
                    </p:custDataLst>
                  </p:nvPr>
                </p:nvSpPr>
                <p:spPr>
                  <a:xfrm>
                    <a:off x="7167016" y="4125069"/>
                    <a:ext cx="20907" cy="26427"/>
                  </a:xfrm>
                  <a:custGeom>
                    <a:avLst/>
                    <a:gdLst>
                      <a:gd name="connsiteX0" fmla="*/ 10454 w 20907"/>
                      <a:gd name="connsiteY0" fmla="*/ 0 h 26427"/>
                      <a:gd name="connsiteX1" fmla="*/ 0 w 20907"/>
                      <a:gd name="connsiteY1" fmla="*/ 13214 h 26427"/>
                      <a:gd name="connsiteX2" fmla="*/ 10454 w 20907"/>
                      <a:gd name="connsiteY2" fmla="*/ 26427 h 26427"/>
                      <a:gd name="connsiteX3" fmla="*/ 20908 w 20907"/>
                      <a:gd name="connsiteY3" fmla="*/ 13214 h 26427"/>
                      <a:gd name="connsiteX4" fmla="*/ 10454 w 20907"/>
                      <a:gd name="connsiteY4" fmla="*/ 0 h 2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6427">
                        <a:moveTo>
                          <a:pt x="10454" y="0"/>
                        </a:moveTo>
                        <a:cubicBezTo>
                          <a:pt x="4734" y="0"/>
                          <a:pt x="0" y="5917"/>
                          <a:pt x="0" y="13214"/>
                        </a:cubicBezTo>
                        <a:cubicBezTo>
                          <a:pt x="0" y="20511"/>
                          <a:pt x="4734" y="26427"/>
                          <a:pt x="10454" y="26427"/>
                        </a:cubicBezTo>
                        <a:cubicBezTo>
                          <a:pt x="16174" y="26427"/>
                          <a:pt x="20908" y="20511"/>
                          <a:pt x="20908" y="13214"/>
                        </a:cubicBezTo>
                        <a:cubicBezTo>
                          <a:pt x="20908" y="5917"/>
                          <a:pt x="16174"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custDataLst>
                      <p:tags r:id="rId67"/>
                    </p:custDataLst>
                  </p:nvPr>
                </p:nvSpPr>
                <p:spPr>
                  <a:xfrm>
                    <a:off x="7201928" y="4169246"/>
                    <a:ext cx="19724" cy="28399"/>
                  </a:xfrm>
                  <a:custGeom>
                    <a:avLst/>
                    <a:gdLst>
                      <a:gd name="connsiteX0" fmla="*/ 9862 w 19724"/>
                      <a:gd name="connsiteY0" fmla="*/ 0 h 28399"/>
                      <a:gd name="connsiteX1" fmla="*/ 0 w 19724"/>
                      <a:gd name="connsiteY1" fmla="*/ 14200 h 28399"/>
                      <a:gd name="connsiteX2" fmla="*/ 9862 w 19724"/>
                      <a:gd name="connsiteY2" fmla="*/ 28400 h 28399"/>
                      <a:gd name="connsiteX3" fmla="*/ 19724 w 19724"/>
                      <a:gd name="connsiteY3" fmla="*/ 14200 h 28399"/>
                      <a:gd name="connsiteX4" fmla="*/ 9862 w 19724"/>
                      <a:gd name="connsiteY4" fmla="*/ 0 h 2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8399">
                        <a:moveTo>
                          <a:pt x="9862" y="0"/>
                        </a:moveTo>
                        <a:cubicBezTo>
                          <a:pt x="4339" y="0"/>
                          <a:pt x="0" y="6311"/>
                          <a:pt x="0" y="14200"/>
                        </a:cubicBezTo>
                        <a:cubicBezTo>
                          <a:pt x="0" y="22088"/>
                          <a:pt x="4536" y="28400"/>
                          <a:pt x="9862" y="28400"/>
                        </a:cubicBezTo>
                        <a:cubicBezTo>
                          <a:pt x="15188" y="28400"/>
                          <a:pt x="19724" y="22088"/>
                          <a:pt x="19724" y="14200"/>
                        </a:cubicBezTo>
                        <a:cubicBezTo>
                          <a:pt x="19724" y="6311"/>
                          <a:pt x="15188"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custDataLst>
                      <p:tags r:id="rId68"/>
                    </p:custDataLst>
                  </p:nvPr>
                </p:nvSpPr>
                <p:spPr>
                  <a:xfrm>
                    <a:off x="7181770" y="4219741"/>
                    <a:ext cx="24141" cy="24896"/>
                  </a:xfrm>
                  <a:custGeom>
                    <a:avLst/>
                    <a:gdLst>
                      <a:gd name="connsiteX0" fmla="*/ 4773 w 24141"/>
                      <a:gd name="connsiteY0" fmla="*/ 5909 h 24896"/>
                      <a:gd name="connsiteX1" fmla="*/ 2406 w 24141"/>
                      <a:gd name="connsiteY1" fmla="*/ 23067 h 24896"/>
                      <a:gd name="connsiteX2" fmla="*/ 19369 w 24141"/>
                      <a:gd name="connsiteY2" fmla="*/ 19123 h 24896"/>
                      <a:gd name="connsiteX3" fmla="*/ 21736 w 24141"/>
                      <a:gd name="connsiteY3" fmla="*/ 1965 h 24896"/>
                      <a:gd name="connsiteX4" fmla="*/ 4773 w 24141"/>
                      <a:gd name="connsiteY4" fmla="*/ 5909 h 2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896">
                        <a:moveTo>
                          <a:pt x="4773" y="5909"/>
                        </a:moveTo>
                        <a:cubicBezTo>
                          <a:pt x="-552" y="11826"/>
                          <a:pt x="-1539" y="19517"/>
                          <a:pt x="2406" y="23067"/>
                        </a:cubicBezTo>
                        <a:cubicBezTo>
                          <a:pt x="6548" y="26617"/>
                          <a:pt x="14043" y="24842"/>
                          <a:pt x="19369" y="19123"/>
                        </a:cubicBezTo>
                        <a:cubicBezTo>
                          <a:pt x="24694" y="13206"/>
                          <a:pt x="25681" y="5515"/>
                          <a:pt x="21736" y="1965"/>
                        </a:cubicBezTo>
                        <a:cubicBezTo>
                          <a:pt x="17594" y="-1782"/>
                          <a:pt x="10098" y="-7"/>
                          <a:pt x="4773" y="590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5" name="任意多边形: 形状 154"/>
                <p:cNvSpPr/>
                <p:nvPr>
                  <p:custDataLst>
                    <p:tags r:id="rId69"/>
                  </p:custDataLst>
                </p:nvPr>
              </p:nvSpPr>
              <p:spPr>
                <a:xfrm>
                  <a:off x="7064177" y="4005357"/>
                  <a:ext cx="58165" cy="51797"/>
                </a:xfrm>
                <a:custGeom>
                  <a:avLst/>
                  <a:gdLst>
                    <a:gd name="connsiteX0" fmla="*/ 30057 w 58165"/>
                    <a:gd name="connsiteY0" fmla="*/ 14791 h 51797"/>
                    <a:gd name="connsiteX1" fmla="*/ 12897 w 58165"/>
                    <a:gd name="connsiteY1" fmla="*/ 0 h 51797"/>
                    <a:gd name="connsiteX2" fmla="*/ 13686 w 58165"/>
                    <a:gd name="connsiteY2" fmla="*/ 17750 h 51797"/>
                    <a:gd name="connsiteX3" fmla="*/ 3232 w 58165"/>
                    <a:gd name="connsiteY3" fmla="*/ 44966 h 51797"/>
                    <a:gd name="connsiteX4" fmla="*/ 24929 w 58165"/>
                    <a:gd name="connsiteY4" fmla="*/ 36091 h 51797"/>
                    <a:gd name="connsiteX5" fmla="*/ 46625 w 58165"/>
                    <a:gd name="connsiteY5" fmla="*/ 51474 h 51797"/>
                    <a:gd name="connsiteX6" fmla="*/ 41497 w 58165"/>
                    <a:gd name="connsiteY6" fmla="*/ 28597 h 51797"/>
                    <a:gd name="connsiteX7" fmla="*/ 57079 w 58165"/>
                    <a:gd name="connsiteY7" fmla="*/ 6508 h 51797"/>
                    <a:gd name="connsiteX8" fmla="*/ 30057 w 58165"/>
                    <a:gd name="connsiteY8" fmla="*/ 14791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65" h="51797">
                      <a:moveTo>
                        <a:pt x="30057" y="14791"/>
                      </a:moveTo>
                      <a:cubicBezTo>
                        <a:pt x="30057" y="14791"/>
                        <a:pt x="26310" y="0"/>
                        <a:pt x="12897" y="0"/>
                      </a:cubicBezTo>
                      <a:cubicBezTo>
                        <a:pt x="-515" y="0"/>
                        <a:pt x="13686" y="17750"/>
                        <a:pt x="13686" y="17750"/>
                      </a:cubicBezTo>
                      <a:cubicBezTo>
                        <a:pt x="13686" y="17750"/>
                        <a:pt x="-8011" y="33133"/>
                        <a:pt x="3232" y="44966"/>
                      </a:cubicBezTo>
                      <a:cubicBezTo>
                        <a:pt x="14475" y="56799"/>
                        <a:pt x="24929" y="36091"/>
                        <a:pt x="24929" y="36091"/>
                      </a:cubicBezTo>
                      <a:cubicBezTo>
                        <a:pt x="24929" y="36091"/>
                        <a:pt x="31635" y="54432"/>
                        <a:pt x="46625" y="51474"/>
                      </a:cubicBezTo>
                      <a:cubicBezTo>
                        <a:pt x="61616" y="48516"/>
                        <a:pt x="41497" y="28597"/>
                        <a:pt x="41497" y="28597"/>
                      </a:cubicBezTo>
                      <a:cubicBezTo>
                        <a:pt x="41497" y="28597"/>
                        <a:pt x="63194" y="16764"/>
                        <a:pt x="57079" y="6508"/>
                      </a:cubicBezTo>
                      <a:cubicBezTo>
                        <a:pt x="50965" y="-3747"/>
                        <a:pt x="30057" y="14791"/>
                        <a:pt x="30057" y="14791"/>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6" name="图形 3"/>
              <p:cNvGrpSpPr/>
              <p:nvPr/>
            </p:nvGrpSpPr>
            <p:grpSpPr>
              <a:xfrm>
                <a:off x="5930781" y="3113583"/>
                <a:ext cx="515158" cy="389895"/>
                <a:chOff x="5930781" y="3113583"/>
                <a:chExt cx="515158" cy="389895"/>
              </a:xfrm>
            </p:grpSpPr>
            <p:grpSp>
              <p:nvGrpSpPr>
                <p:cNvPr id="157" name="图形 3"/>
                <p:cNvGrpSpPr/>
                <p:nvPr/>
              </p:nvGrpSpPr>
              <p:grpSpPr>
                <a:xfrm>
                  <a:off x="5930781" y="3113583"/>
                  <a:ext cx="290292" cy="295866"/>
                  <a:chOff x="5930781" y="3113583"/>
                  <a:chExt cx="290292" cy="295866"/>
                </a:xfrm>
              </p:grpSpPr>
              <p:sp>
                <p:nvSpPr>
                  <p:cNvPr id="158" name="任意多边形: 形状 157"/>
                  <p:cNvSpPr/>
                  <p:nvPr>
                    <p:custDataLst>
                      <p:tags r:id="rId70"/>
                    </p:custDataLst>
                  </p:nvPr>
                </p:nvSpPr>
                <p:spPr>
                  <a:xfrm>
                    <a:off x="6045499" y="3293515"/>
                    <a:ext cx="89831" cy="115933"/>
                  </a:xfrm>
                  <a:custGeom>
                    <a:avLst/>
                    <a:gdLst>
                      <a:gd name="connsiteX0" fmla="*/ 0 w 89831"/>
                      <a:gd name="connsiteY0" fmla="*/ 27294 h 115933"/>
                      <a:gd name="connsiteX1" fmla="*/ 26036 w 89831"/>
                      <a:gd name="connsiteY1" fmla="*/ 113282 h 115933"/>
                      <a:gd name="connsiteX2" fmla="*/ 88562 w 89831"/>
                      <a:gd name="connsiteY2" fmla="*/ 93560 h 115933"/>
                      <a:gd name="connsiteX3" fmla="*/ 84025 w 89831"/>
                      <a:gd name="connsiteY3" fmla="*/ 4417 h 115933"/>
                      <a:gd name="connsiteX4" fmla="*/ 0 w 89831"/>
                      <a:gd name="connsiteY4" fmla="*/ 27294 h 11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 h="115933">
                        <a:moveTo>
                          <a:pt x="0" y="27294"/>
                        </a:moveTo>
                        <a:cubicBezTo>
                          <a:pt x="0" y="27294"/>
                          <a:pt x="12229" y="110324"/>
                          <a:pt x="26036" y="113282"/>
                        </a:cubicBezTo>
                        <a:cubicBezTo>
                          <a:pt x="39843" y="116240"/>
                          <a:pt x="84025" y="122354"/>
                          <a:pt x="88562" y="93560"/>
                        </a:cubicBezTo>
                        <a:cubicBezTo>
                          <a:pt x="93098" y="64963"/>
                          <a:pt x="84025" y="4417"/>
                          <a:pt x="84025" y="4417"/>
                        </a:cubicBezTo>
                        <a:cubicBezTo>
                          <a:pt x="84025" y="4417"/>
                          <a:pt x="21499" y="-14910"/>
                          <a:pt x="0" y="27294"/>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custDataLst>
                      <p:tags r:id="rId71"/>
                    </p:custDataLst>
                  </p:nvPr>
                </p:nvSpPr>
                <p:spPr>
                  <a:xfrm>
                    <a:off x="5930781" y="3113583"/>
                    <a:ext cx="290292" cy="208046"/>
                  </a:xfrm>
                  <a:custGeom>
                    <a:avLst/>
                    <a:gdLst>
                      <a:gd name="connsiteX0" fmla="*/ 125370 w 290292"/>
                      <a:gd name="connsiteY0" fmla="*/ 8036 h 208046"/>
                      <a:gd name="connsiteX1" fmla="*/ 319 w 290292"/>
                      <a:gd name="connsiteY1" fmla="*/ 124395 h 208046"/>
                      <a:gd name="connsiteX2" fmla="*/ 114719 w 290292"/>
                      <a:gd name="connsiteY2" fmla="*/ 207424 h 208046"/>
                      <a:gd name="connsiteX3" fmla="*/ 287108 w 290292"/>
                      <a:gd name="connsiteY3" fmla="*/ 98757 h 208046"/>
                      <a:gd name="connsiteX4" fmla="*/ 125370 w 290292"/>
                      <a:gd name="connsiteY4" fmla="*/ 8036 h 20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2" h="208046">
                        <a:moveTo>
                          <a:pt x="125370" y="8036"/>
                        </a:moveTo>
                        <a:cubicBezTo>
                          <a:pt x="125370" y="8036"/>
                          <a:pt x="4855" y="56354"/>
                          <a:pt x="319" y="124395"/>
                        </a:cubicBezTo>
                        <a:cubicBezTo>
                          <a:pt x="-4218" y="192436"/>
                          <a:pt x="39964" y="211960"/>
                          <a:pt x="114719" y="207424"/>
                        </a:cubicBezTo>
                        <a:cubicBezTo>
                          <a:pt x="189474" y="202888"/>
                          <a:pt x="311566" y="165219"/>
                          <a:pt x="287108" y="98757"/>
                        </a:cubicBezTo>
                        <a:cubicBezTo>
                          <a:pt x="262847" y="32097"/>
                          <a:pt x="233853" y="-20758"/>
                          <a:pt x="125370" y="803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3"/>
                  <p:cNvGrpSpPr/>
                  <p:nvPr/>
                </p:nvGrpSpPr>
                <p:grpSpPr>
                  <a:xfrm>
                    <a:off x="6078439" y="3137988"/>
                    <a:ext cx="120324" cy="92298"/>
                    <a:chOff x="6078439" y="3137988"/>
                    <a:chExt cx="120324" cy="92298"/>
                  </a:xfrm>
                  <a:solidFill>
                    <a:srgbClr val="F3CE90"/>
                  </a:solidFill>
                </p:grpSpPr>
                <p:sp>
                  <p:nvSpPr>
                    <p:cNvPr id="161" name="任意多边形: 形状 160"/>
                    <p:cNvSpPr/>
                    <p:nvPr>
                      <p:custDataLst>
                        <p:tags r:id="rId72"/>
                      </p:custDataLst>
                    </p:nvPr>
                  </p:nvSpPr>
                  <p:spPr>
                    <a:xfrm>
                      <a:off x="6123410" y="3188673"/>
                      <a:ext cx="26824" cy="16566"/>
                    </a:xfrm>
                    <a:custGeom>
                      <a:avLst/>
                      <a:gdLst>
                        <a:gd name="connsiteX0" fmla="*/ 13412 w 26824"/>
                        <a:gd name="connsiteY0" fmla="*/ 0 h 16566"/>
                        <a:gd name="connsiteX1" fmla="*/ 0 w 26824"/>
                        <a:gd name="connsiteY1" fmla="*/ 8283 h 16566"/>
                        <a:gd name="connsiteX2" fmla="*/ 13412 w 26824"/>
                        <a:gd name="connsiteY2" fmla="*/ 16566 h 16566"/>
                        <a:gd name="connsiteX3" fmla="*/ 26825 w 26824"/>
                        <a:gd name="connsiteY3" fmla="*/ 8283 h 16566"/>
                        <a:gd name="connsiteX4" fmla="*/ 13412 w 26824"/>
                        <a:gd name="connsiteY4" fmla="*/ 0 h 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 h="16566">
                          <a:moveTo>
                            <a:pt x="13412" y="0"/>
                          </a:moveTo>
                          <a:cubicBezTo>
                            <a:pt x="6114" y="0"/>
                            <a:pt x="0" y="3747"/>
                            <a:pt x="0" y="8283"/>
                          </a:cubicBezTo>
                          <a:cubicBezTo>
                            <a:pt x="0" y="12819"/>
                            <a:pt x="5917" y="16566"/>
                            <a:pt x="13412" y="16566"/>
                          </a:cubicBezTo>
                          <a:cubicBezTo>
                            <a:pt x="20710" y="16566"/>
                            <a:pt x="26825" y="12819"/>
                            <a:pt x="26825" y="8283"/>
                          </a:cubicBezTo>
                          <a:cubicBezTo>
                            <a:pt x="26825" y="3747"/>
                            <a:pt x="20710" y="0"/>
                            <a:pt x="1341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custDataLst>
                        <p:tags r:id="rId73"/>
                      </p:custDataLst>
                    </p:nvPr>
                  </p:nvSpPr>
                  <p:spPr>
                    <a:xfrm>
                      <a:off x="6078439" y="3137988"/>
                      <a:ext cx="33531" cy="22088"/>
                    </a:xfrm>
                    <a:custGeom>
                      <a:avLst/>
                      <a:gdLst>
                        <a:gd name="connsiteX0" fmla="*/ 33531 w 33531"/>
                        <a:gd name="connsiteY0" fmla="*/ 11044 h 22088"/>
                        <a:gd name="connsiteX1" fmla="*/ 16766 w 33531"/>
                        <a:gd name="connsiteY1" fmla="*/ 22089 h 22088"/>
                        <a:gd name="connsiteX2" fmla="*/ 0 w 33531"/>
                        <a:gd name="connsiteY2" fmla="*/ 11044 h 22088"/>
                        <a:gd name="connsiteX3" fmla="*/ 16766 w 33531"/>
                        <a:gd name="connsiteY3" fmla="*/ 0 h 22088"/>
                        <a:gd name="connsiteX4" fmla="*/ 33531 w 33531"/>
                        <a:gd name="connsiteY4" fmla="*/ 11044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1" h="22088">
                          <a:moveTo>
                            <a:pt x="33531" y="11044"/>
                          </a:moveTo>
                          <a:cubicBezTo>
                            <a:pt x="33531" y="17144"/>
                            <a:pt x="26025" y="22089"/>
                            <a:pt x="16766" y="22089"/>
                          </a:cubicBezTo>
                          <a:cubicBezTo>
                            <a:pt x="7506" y="22089"/>
                            <a:pt x="0" y="17144"/>
                            <a:pt x="0" y="11044"/>
                          </a:cubicBezTo>
                          <a:cubicBezTo>
                            <a:pt x="0" y="4945"/>
                            <a:pt x="7506" y="0"/>
                            <a:pt x="16766" y="0"/>
                          </a:cubicBezTo>
                          <a:cubicBezTo>
                            <a:pt x="26025" y="0"/>
                            <a:pt x="33531" y="4945"/>
                            <a:pt x="33531" y="11044"/>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custDataLst>
                        <p:tags r:id="rId74"/>
                      </p:custDataLst>
                    </p:nvPr>
                  </p:nvSpPr>
                  <p:spPr>
                    <a:xfrm>
                      <a:off x="6132703" y="3147284"/>
                      <a:ext cx="45517" cy="37613"/>
                    </a:xfrm>
                    <a:custGeom>
                      <a:avLst/>
                      <a:gdLst>
                        <a:gd name="connsiteX0" fmla="*/ 31142 w 45517"/>
                        <a:gd name="connsiteY0" fmla="*/ 7072 h 37613"/>
                        <a:gd name="connsiteX1" fmla="*/ 1555 w 45517"/>
                        <a:gd name="connsiteY1" fmla="*/ 4114 h 37613"/>
                        <a:gd name="connsiteX2" fmla="*/ 14376 w 45517"/>
                        <a:gd name="connsiteY2" fmla="*/ 30541 h 37613"/>
                        <a:gd name="connsiteX3" fmla="*/ 43962 w 45517"/>
                        <a:gd name="connsiteY3" fmla="*/ 33500 h 37613"/>
                        <a:gd name="connsiteX4" fmla="*/ 31142 w 45517"/>
                        <a:gd name="connsiteY4" fmla="*/ 7072 h 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7" h="37613">
                          <a:moveTo>
                            <a:pt x="31142" y="7072"/>
                          </a:moveTo>
                          <a:cubicBezTo>
                            <a:pt x="19504" y="-1014"/>
                            <a:pt x="6092" y="-2394"/>
                            <a:pt x="1555" y="4114"/>
                          </a:cubicBezTo>
                          <a:cubicBezTo>
                            <a:pt x="-2981" y="10622"/>
                            <a:pt x="2739" y="22456"/>
                            <a:pt x="14376" y="30541"/>
                          </a:cubicBezTo>
                          <a:cubicBezTo>
                            <a:pt x="26014" y="38628"/>
                            <a:pt x="39426" y="40008"/>
                            <a:pt x="43962" y="33500"/>
                          </a:cubicBezTo>
                          <a:cubicBezTo>
                            <a:pt x="48499" y="26992"/>
                            <a:pt x="42779" y="15158"/>
                            <a:pt x="31142" y="7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custDataLst>
                        <p:tags r:id="rId75"/>
                      </p:custDataLst>
                    </p:nvPr>
                  </p:nvSpPr>
                  <p:spPr>
                    <a:xfrm>
                      <a:off x="6181399" y="3200703"/>
                      <a:ext cx="17364" cy="29582"/>
                    </a:xfrm>
                    <a:custGeom>
                      <a:avLst/>
                      <a:gdLst>
                        <a:gd name="connsiteX0" fmla="*/ 8679 w 17364"/>
                        <a:gd name="connsiteY0" fmla="*/ 0 h 29582"/>
                        <a:gd name="connsiteX1" fmla="*/ 0 w 17364"/>
                        <a:gd name="connsiteY1" fmla="*/ 14791 h 29582"/>
                        <a:gd name="connsiteX2" fmla="*/ 8679 w 17364"/>
                        <a:gd name="connsiteY2" fmla="*/ 29583 h 29582"/>
                        <a:gd name="connsiteX3" fmla="*/ 17357 w 17364"/>
                        <a:gd name="connsiteY3" fmla="*/ 14791 h 29582"/>
                        <a:gd name="connsiteX4" fmla="*/ 8679 w 17364"/>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4" h="29582">
                          <a:moveTo>
                            <a:pt x="8679" y="0"/>
                          </a:moveTo>
                          <a:cubicBezTo>
                            <a:pt x="3748" y="0"/>
                            <a:pt x="0" y="6508"/>
                            <a:pt x="0" y="14791"/>
                          </a:cubicBezTo>
                          <a:cubicBezTo>
                            <a:pt x="0" y="22877"/>
                            <a:pt x="3945" y="29583"/>
                            <a:pt x="8679" y="29583"/>
                          </a:cubicBezTo>
                          <a:cubicBezTo>
                            <a:pt x="13610" y="29583"/>
                            <a:pt x="17357" y="23075"/>
                            <a:pt x="17357" y="14791"/>
                          </a:cubicBezTo>
                          <a:cubicBezTo>
                            <a:pt x="17554" y="6705"/>
                            <a:pt x="13610" y="0"/>
                            <a:pt x="8679"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5" name="图形 3"/>
                <p:cNvGrpSpPr/>
                <p:nvPr/>
              </p:nvGrpSpPr>
              <p:grpSpPr>
                <a:xfrm>
                  <a:off x="6185030" y="3243880"/>
                  <a:ext cx="260909" cy="259597"/>
                  <a:chOff x="6185030" y="3243880"/>
                  <a:chExt cx="260909" cy="259597"/>
                </a:xfrm>
              </p:grpSpPr>
              <p:sp>
                <p:nvSpPr>
                  <p:cNvPr id="166" name="任意多边形: 形状 165"/>
                  <p:cNvSpPr/>
                  <p:nvPr>
                    <p:custDataLst>
                      <p:tags r:id="rId76"/>
                    </p:custDataLst>
                  </p:nvPr>
                </p:nvSpPr>
                <p:spPr>
                  <a:xfrm>
                    <a:off x="6186258" y="3314423"/>
                    <a:ext cx="232257" cy="109331"/>
                  </a:xfrm>
                  <a:custGeom>
                    <a:avLst/>
                    <a:gdLst>
                      <a:gd name="connsiteX0" fmla="*/ 206190 w 232257"/>
                      <a:gd name="connsiteY0" fmla="*/ 29855 h 109331"/>
                      <a:gd name="connsiteX1" fmla="*/ 2439 w 232257"/>
                      <a:gd name="connsiteY1" fmla="*/ 40111 h 109331"/>
                      <a:gd name="connsiteX2" fmla="*/ 219997 w 232257"/>
                      <a:gd name="connsiteY2" fmla="*/ 108151 h 109331"/>
                      <a:gd name="connsiteX3" fmla="*/ 206190 w 232257"/>
                      <a:gd name="connsiteY3" fmla="*/ 29855 h 109331"/>
                    </a:gdLst>
                    <a:ahLst/>
                    <a:cxnLst>
                      <a:cxn ang="0">
                        <a:pos x="connsiteX0" y="connsiteY0"/>
                      </a:cxn>
                      <a:cxn ang="0">
                        <a:pos x="connsiteX1" y="connsiteY1"/>
                      </a:cxn>
                      <a:cxn ang="0">
                        <a:pos x="connsiteX2" y="connsiteY2"/>
                      </a:cxn>
                      <a:cxn ang="0">
                        <a:pos x="connsiteX3" y="connsiteY3"/>
                      </a:cxn>
                    </a:cxnLst>
                    <a:rect l="l" t="t" r="r" b="b"/>
                    <a:pathLst>
                      <a:path w="232257" h="109331">
                        <a:moveTo>
                          <a:pt x="206190" y="29855"/>
                        </a:moveTo>
                        <a:cubicBezTo>
                          <a:pt x="206190" y="29855"/>
                          <a:pt x="-26161" y="-43707"/>
                          <a:pt x="2439" y="40111"/>
                        </a:cubicBezTo>
                        <a:cubicBezTo>
                          <a:pt x="31039" y="123929"/>
                          <a:pt x="219997" y="108151"/>
                          <a:pt x="219997" y="108151"/>
                        </a:cubicBezTo>
                        <a:cubicBezTo>
                          <a:pt x="254120" y="75216"/>
                          <a:pt x="206190" y="29855"/>
                          <a:pt x="206190" y="2985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custDataLst>
                      <p:tags r:id="rId77"/>
                    </p:custDataLst>
                  </p:nvPr>
                </p:nvSpPr>
                <p:spPr>
                  <a:xfrm>
                    <a:off x="6185030" y="3243880"/>
                    <a:ext cx="260909" cy="259597"/>
                  </a:xfrm>
                  <a:custGeom>
                    <a:avLst/>
                    <a:gdLst>
                      <a:gd name="connsiteX0" fmla="*/ 22997 w 260909"/>
                      <a:gd name="connsiteY0" fmla="*/ 34725 h 259597"/>
                      <a:gd name="connsiteX1" fmla="*/ 1300 w 260909"/>
                      <a:gd name="connsiteY1" fmla="*/ 106118 h 259597"/>
                      <a:gd name="connsiteX2" fmla="*/ 18460 w 260909"/>
                      <a:gd name="connsiteY2" fmla="*/ 99412 h 259597"/>
                      <a:gd name="connsiteX3" fmla="*/ 67771 w 260909"/>
                      <a:gd name="connsiteY3" fmla="*/ 137870 h 259597"/>
                      <a:gd name="connsiteX4" fmla="*/ 46074 w 260909"/>
                      <a:gd name="connsiteY4" fmla="*/ 248904 h 259597"/>
                      <a:gd name="connsiteX5" fmla="*/ 130691 w 260909"/>
                      <a:gd name="connsiteY5" fmla="*/ 227407 h 259597"/>
                      <a:gd name="connsiteX6" fmla="*/ 183354 w 260909"/>
                      <a:gd name="connsiteY6" fmla="*/ 135701 h 259597"/>
                      <a:gd name="connsiteX7" fmla="*/ 222211 w 260909"/>
                      <a:gd name="connsiteY7" fmla="*/ 164100 h 259597"/>
                      <a:gd name="connsiteX8" fmla="*/ 221027 w 260909"/>
                      <a:gd name="connsiteY8" fmla="*/ 183428 h 259597"/>
                      <a:gd name="connsiteX9" fmla="*/ 231284 w 260909"/>
                      <a:gd name="connsiteY9" fmla="*/ 52080 h 259597"/>
                      <a:gd name="connsiteX10" fmla="*/ 22997 w 260909"/>
                      <a:gd name="connsiteY10" fmla="*/ 34725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09" h="259597">
                        <a:moveTo>
                          <a:pt x="22997" y="34725"/>
                        </a:moveTo>
                        <a:cubicBezTo>
                          <a:pt x="-7970" y="60166"/>
                          <a:pt x="1300" y="106118"/>
                          <a:pt x="1300" y="106118"/>
                        </a:cubicBezTo>
                        <a:cubicBezTo>
                          <a:pt x="1300" y="106118"/>
                          <a:pt x="5837" y="124262"/>
                          <a:pt x="18460" y="99412"/>
                        </a:cubicBezTo>
                        <a:cubicBezTo>
                          <a:pt x="31084" y="74563"/>
                          <a:pt x="87100" y="113020"/>
                          <a:pt x="67771" y="137870"/>
                        </a:cubicBezTo>
                        <a:cubicBezTo>
                          <a:pt x="67771" y="137870"/>
                          <a:pt x="16291" y="236479"/>
                          <a:pt x="46074" y="248904"/>
                        </a:cubicBezTo>
                        <a:cubicBezTo>
                          <a:pt x="75858" y="261329"/>
                          <a:pt x="108994" y="271585"/>
                          <a:pt x="130691" y="227407"/>
                        </a:cubicBezTo>
                        <a:cubicBezTo>
                          <a:pt x="152387" y="183230"/>
                          <a:pt x="167378" y="133334"/>
                          <a:pt x="183354" y="135701"/>
                        </a:cubicBezTo>
                        <a:cubicBezTo>
                          <a:pt x="199331" y="137870"/>
                          <a:pt x="222211" y="157198"/>
                          <a:pt x="222211" y="164100"/>
                        </a:cubicBezTo>
                        <a:cubicBezTo>
                          <a:pt x="222211" y="171003"/>
                          <a:pt x="221027" y="183428"/>
                          <a:pt x="221027" y="183428"/>
                        </a:cubicBezTo>
                        <a:cubicBezTo>
                          <a:pt x="221027" y="183428"/>
                          <a:pt x="303474" y="143787"/>
                          <a:pt x="231284" y="52080"/>
                        </a:cubicBezTo>
                        <a:cubicBezTo>
                          <a:pt x="159291" y="-40021"/>
                          <a:pt x="48244" y="13819"/>
                          <a:pt x="22997" y="34725"/>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8" name="图形 3"/>
              <p:cNvGrpSpPr/>
              <p:nvPr/>
            </p:nvGrpSpPr>
            <p:grpSpPr>
              <a:xfrm>
                <a:off x="6861883" y="3026362"/>
                <a:ext cx="313772" cy="565126"/>
                <a:chOff x="6861883" y="3026362"/>
                <a:chExt cx="313772" cy="565126"/>
              </a:xfrm>
            </p:grpSpPr>
            <p:sp>
              <p:nvSpPr>
                <p:cNvPr id="169" name="任意多边形: 形状 168"/>
                <p:cNvSpPr/>
                <p:nvPr>
                  <p:custDataLst>
                    <p:tags r:id="rId78"/>
                  </p:custDataLst>
                </p:nvPr>
              </p:nvSpPr>
              <p:spPr>
                <a:xfrm>
                  <a:off x="6905498" y="3209949"/>
                  <a:ext cx="270158" cy="381539"/>
                </a:xfrm>
                <a:custGeom>
                  <a:avLst/>
                  <a:gdLst>
                    <a:gd name="connsiteX0" fmla="*/ 270000 w 270158"/>
                    <a:gd name="connsiteY0" fmla="*/ 122694 h 381539"/>
                    <a:gd name="connsiteX1" fmla="*/ 131733 w 270158"/>
                    <a:gd name="connsiteY1" fmla="*/ 615 h 381539"/>
                    <a:gd name="connsiteX2" fmla="*/ 59937 w 270158"/>
                    <a:gd name="connsiteY2" fmla="*/ 32171 h 381539"/>
                    <a:gd name="connsiteX3" fmla="*/ 5104 w 270158"/>
                    <a:gd name="connsiteY3" fmla="*/ 164307 h 381539"/>
                    <a:gd name="connsiteX4" fmla="*/ 94455 w 270158"/>
                    <a:gd name="connsiteY4" fmla="*/ 246745 h 381539"/>
                    <a:gd name="connsiteX5" fmla="*/ 149288 w 270158"/>
                    <a:gd name="connsiteY5" fmla="*/ 251478 h 381539"/>
                    <a:gd name="connsiteX6" fmla="*/ 259743 w 270158"/>
                    <a:gd name="connsiteY6" fmla="*/ 381445 h 381539"/>
                    <a:gd name="connsiteX7" fmla="*/ 214377 w 270158"/>
                    <a:gd name="connsiteY7" fmla="*/ 235306 h 381539"/>
                    <a:gd name="connsiteX8" fmla="*/ 270000 w 270158"/>
                    <a:gd name="connsiteY8" fmla="*/ 122694 h 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8" h="381539">
                      <a:moveTo>
                        <a:pt x="270000" y="122694"/>
                      </a:moveTo>
                      <a:cubicBezTo>
                        <a:pt x="266646" y="77136"/>
                        <a:pt x="245542" y="-8062"/>
                        <a:pt x="131733" y="615"/>
                      </a:cubicBezTo>
                      <a:cubicBezTo>
                        <a:pt x="131733" y="615"/>
                        <a:pt x="74730" y="16787"/>
                        <a:pt x="59937" y="32171"/>
                      </a:cubicBezTo>
                      <a:cubicBezTo>
                        <a:pt x="59937" y="32171"/>
                        <a:pt x="-20735" y="82461"/>
                        <a:pt x="5104" y="164307"/>
                      </a:cubicBezTo>
                      <a:cubicBezTo>
                        <a:pt x="30943" y="246153"/>
                        <a:pt x="94455" y="246745"/>
                        <a:pt x="94455" y="246745"/>
                      </a:cubicBezTo>
                      <a:lnTo>
                        <a:pt x="149288" y="251478"/>
                      </a:lnTo>
                      <a:cubicBezTo>
                        <a:pt x="149288" y="251478"/>
                        <a:pt x="258954" y="385587"/>
                        <a:pt x="259743" y="381445"/>
                      </a:cubicBezTo>
                      <a:cubicBezTo>
                        <a:pt x="260532" y="377304"/>
                        <a:pt x="206291" y="275539"/>
                        <a:pt x="214377" y="235306"/>
                      </a:cubicBezTo>
                      <a:cubicBezTo>
                        <a:pt x="222465" y="195073"/>
                        <a:pt x="273353" y="168252"/>
                        <a:pt x="270000" y="12269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custDataLst>
                    <p:tags r:id="rId79"/>
                  </p:custDataLst>
                </p:nvPr>
              </p:nvSpPr>
              <p:spPr>
                <a:xfrm>
                  <a:off x="6888905" y="3042534"/>
                  <a:ext cx="93492" cy="202346"/>
                </a:xfrm>
                <a:custGeom>
                  <a:avLst/>
                  <a:gdLst>
                    <a:gd name="connsiteX0" fmla="*/ 789 w 93492"/>
                    <a:gd name="connsiteY0" fmla="*/ 0 h 202346"/>
                    <a:gd name="connsiteX1" fmla="*/ 0 w 93492"/>
                    <a:gd name="connsiteY1" fmla="*/ 56207 h 202346"/>
                    <a:gd name="connsiteX2" fmla="*/ 72585 w 93492"/>
                    <a:gd name="connsiteY2" fmla="*/ 202347 h 202346"/>
                    <a:gd name="connsiteX3" fmla="*/ 93493 w 93492"/>
                    <a:gd name="connsiteY3" fmla="*/ 186964 h 202346"/>
                    <a:gd name="connsiteX4" fmla="*/ 14202 w 93492"/>
                    <a:gd name="connsiteY4" fmla="*/ 8678 h 20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202346">
                      <a:moveTo>
                        <a:pt x="789" y="0"/>
                      </a:moveTo>
                      <a:lnTo>
                        <a:pt x="0" y="56207"/>
                      </a:lnTo>
                      <a:lnTo>
                        <a:pt x="72585" y="202347"/>
                      </a:lnTo>
                      <a:lnTo>
                        <a:pt x="93493" y="186964"/>
                      </a:lnTo>
                      <a:lnTo>
                        <a:pt x="14202" y="8678"/>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custDataLst>
                    <p:tags r:id="rId80"/>
                  </p:custDataLst>
                </p:nvPr>
              </p:nvSpPr>
              <p:spPr>
                <a:xfrm>
                  <a:off x="6943147" y="3053775"/>
                  <a:ext cx="55622" cy="180258"/>
                </a:xfrm>
                <a:custGeom>
                  <a:avLst/>
                  <a:gdLst>
                    <a:gd name="connsiteX0" fmla="*/ 14202 w 55622"/>
                    <a:gd name="connsiteY0" fmla="*/ 10058 h 180258"/>
                    <a:gd name="connsiteX1" fmla="*/ 1972 w 55622"/>
                    <a:gd name="connsiteY1" fmla="*/ 0 h 180258"/>
                    <a:gd name="connsiteX2" fmla="*/ 0 w 55622"/>
                    <a:gd name="connsiteY2" fmla="*/ 60941 h 180258"/>
                    <a:gd name="connsiteX3" fmla="*/ 35898 w 55622"/>
                    <a:gd name="connsiteY3" fmla="*/ 180258 h 180258"/>
                    <a:gd name="connsiteX4" fmla="*/ 55622 w 55622"/>
                    <a:gd name="connsiteY4" fmla="*/ 171581 h 180258"/>
                    <a:gd name="connsiteX5" fmla="*/ 28600 w 55622"/>
                    <a:gd name="connsiteY5" fmla="*/ 36880 h 180258"/>
                    <a:gd name="connsiteX6" fmla="*/ 14202 w 55622"/>
                    <a:gd name="connsiteY6" fmla="*/ 10058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2" h="180258">
                      <a:moveTo>
                        <a:pt x="14202" y="10058"/>
                      </a:moveTo>
                      <a:lnTo>
                        <a:pt x="1972" y="0"/>
                      </a:lnTo>
                      <a:lnTo>
                        <a:pt x="0" y="60941"/>
                      </a:lnTo>
                      <a:lnTo>
                        <a:pt x="35898" y="180258"/>
                      </a:lnTo>
                      <a:cubicBezTo>
                        <a:pt x="35898" y="180258"/>
                        <a:pt x="55622" y="173553"/>
                        <a:pt x="55622" y="171581"/>
                      </a:cubicBezTo>
                      <a:cubicBezTo>
                        <a:pt x="55622" y="169608"/>
                        <a:pt x="28600" y="36880"/>
                        <a:pt x="28600" y="36880"/>
                      </a:cubicBezTo>
                      <a:lnTo>
                        <a:pt x="14202" y="10058"/>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custDataLst>
                    <p:tags r:id="rId81"/>
                  </p:custDataLst>
                </p:nvPr>
              </p:nvSpPr>
              <p:spPr>
                <a:xfrm>
                  <a:off x="6987921" y="3098741"/>
                  <a:ext cx="34517" cy="126614"/>
                </a:xfrm>
                <a:custGeom>
                  <a:avLst/>
                  <a:gdLst>
                    <a:gd name="connsiteX0" fmla="*/ 0 w 34517"/>
                    <a:gd name="connsiteY0" fmla="*/ 10650 h 126614"/>
                    <a:gd name="connsiteX1" fmla="*/ 10848 w 34517"/>
                    <a:gd name="connsiteY1" fmla="*/ 126615 h 126614"/>
                    <a:gd name="connsiteX2" fmla="*/ 34517 w 34517"/>
                    <a:gd name="connsiteY2" fmla="*/ 116556 h 126614"/>
                    <a:gd name="connsiteX3" fmla="*/ 20316 w 34517"/>
                    <a:gd name="connsiteY3" fmla="*/ 0 h 126614"/>
                  </a:gdLst>
                  <a:ahLst/>
                  <a:cxnLst>
                    <a:cxn ang="0">
                      <a:pos x="connsiteX0" y="connsiteY0"/>
                    </a:cxn>
                    <a:cxn ang="0">
                      <a:pos x="connsiteX1" y="connsiteY1"/>
                    </a:cxn>
                    <a:cxn ang="0">
                      <a:pos x="connsiteX2" y="connsiteY2"/>
                    </a:cxn>
                    <a:cxn ang="0">
                      <a:pos x="connsiteX3" y="connsiteY3"/>
                    </a:cxn>
                  </a:cxnLst>
                  <a:rect l="l" t="t" r="r" b="b"/>
                  <a:pathLst>
                    <a:path w="34517" h="126614">
                      <a:moveTo>
                        <a:pt x="0" y="10650"/>
                      </a:moveTo>
                      <a:lnTo>
                        <a:pt x="10848" y="126615"/>
                      </a:lnTo>
                      <a:lnTo>
                        <a:pt x="34517" y="116556"/>
                      </a:lnTo>
                      <a:lnTo>
                        <a:pt x="20316" y="0"/>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73" name="图形 3"/>
                <p:cNvGrpSpPr/>
                <p:nvPr/>
              </p:nvGrpSpPr>
              <p:grpSpPr>
                <a:xfrm>
                  <a:off x="7042556" y="3233412"/>
                  <a:ext cx="120120" cy="112050"/>
                  <a:chOff x="7042556" y="3233412"/>
                  <a:chExt cx="120120" cy="112050"/>
                </a:xfrm>
                <a:solidFill>
                  <a:srgbClr val="F3CE90"/>
                </a:solidFill>
              </p:grpSpPr>
              <p:sp>
                <p:nvSpPr>
                  <p:cNvPr id="174" name="任意多边形: 形状 173"/>
                  <p:cNvSpPr/>
                  <p:nvPr>
                    <p:custDataLst>
                      <p:tags r:id="rId82"/>
                    </p:custDataLst>
                  </p:nvPr>
                </p:nvSpPr>
                <p:spPr>
                  <a:xfrm>
                    <a:off x="7042556" y="3234625"/>
                    <a:ext cx="27219" cy="16171"/>
                  </a:xfrm>
                  <a:custGeom>
                    <a:avLst/>
                    <a:gdLst>
                      <a:gd name="connsiteX0" fmla="*/ 13610 w 27219"/>
                      <a:gd name="connsiteY0" fmla="*/ 0 h 16171"/>
                      <a:gd name="connsiteX1" fmla="*/ 0 w 27219"/>
                      <a:gd name="connsiteY1" fmla="*/ 8086 h 16171"/>
                      <a:gd name="connsiteX2" fmla="*/ 13610 w 27219"/>
                      <a:gd name="connsiteY2" fmla="*/ 16172 h 16171"/>
                      <a:gd name="connsiteX3" fmla="*/ 27219 w 27219"/>
                      <a:gd name="connsiteY3" fmla="*/ 8086 h 16171"/>
                      <a:gd name="connsiteX4" fmla="*/ 13610 w 27219"/>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 h="16171">
                        <a:moveTo>
                          <a:pt x="13610" y="0"/>
                        </a:moveTo>
                        <a:cubicBezTo>
                          <a:pt x="6114" y="0"/>
                          <a:pt x="0" y="3550"/>
                          <a:pt x="0" y="8086"/>
                        </a:cubicBezTo>
                        <a:cubicBezTo>
                          <a:pt x="0" y="12622"/>
                          <a:pt x="6114" y="16172"/>
                          <a:pt x="13610" y="16172"/>
                        </a:cubicBezTo>
                        <a:cubicBezTo>
                          <a:pt x="21105" y="16172"/>
                          <a:pt x="27219" y="12622"/>
                          <a:pt x="27219" y="8086"/>
                        </a:cubicBezTo>
                        <a:cubicBezTo>
                          <a:pt x="27022" y="3550"/>
                          <a:pt x="21105" y="0"/>
                          <a:pt x="13610"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custDataLst>
                      <p:tags r:id="rId83"/>
                    </p:custDataLst>
                  </p:nvPr>
                </p:nvSpPr>
                <p:spPr>
                  <a:xfrm>
                    <a:off x="7086861" y="3233412"/>
                    <a:ext cx="25593" cy="20767"/>
                  </a:xfrm>
                  <a:custGeom>
                    <a:avLst/>
                    <a:gdLst>
                      <a:gd name="connsiteX0" fmla="*/ 17432 w 25593"/>
                      <a:gd name="connsiteY0" fmla="*/ 3777 h 20767"/>
                      <a:gd name="connsiteX1" fmla="*/ 864 w 25593"/>
                      <a:gd name="connsiteY1" fmla="*/ 2396 h 20767"/>
                      <a:gd name="connsiteX2" fmla="*/ 8162 w 25593"/>
                      <a:gd name="connsiteY2" fmla="*/ 16990 h 20767"/>
                      <a:gd name="connsiteX3" fmla="*/ 24730 w 25593"/>
                      <a:gd name="connsiteY3" fmla="*/ 18371 h 20767"/>
                      <a:gd name="connsiteX4" fmla="*/ 17432 w 25593"/>
                      <a:gd name="connsiteY4" fmla="*/ 3777 h 2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 h="20767">
                        <a:moveTo>
                          <a:pt x="17432" y="3777"/>
                        </a:moveTo>
                        <a:cubicBezTo>
                          <a:pt x="10923" y="-562"/>
                          <a:pt x="3428" y="-1351"/>
                          <a:pt x="864" y="2396"/>
                        </a:cubicBezTo>
                        <a:cubicBezTo>
                          <a:pt x="-1700" y="6143"/>
                          <a:pt x="1653" y="12652"/>
                          <a:pt x="8162" y="16990"/>
                        </a:cubicBezTo>
                        <a:cubicBezTo>
                          <a:pt x="14671" y="21329"/>
                          <a:pt x="22166" y="22118"/>
                          <a:pt x="24730" y="18371"/>
                        </a:cubicBezTo>
                        <a:cubicBezTo>
                          <a:pt x="27294" y="14821"/>
                          <a:pt x="23941" y="8116"/>
                          <a:pt x="17432" y="3777"/>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custDataLst>
                      <p:tags r:id="rId84"/>
                    </p:custDataLst>
                  </p:nvPr>
                </p:nvSpPr>
                <p:spPr>
                  <a:xfrm>
                    <a:off x="7083552" y="3273956"/>
                    <a:ext cx="24716" cy="18370"/>
                  </a:xfrm>
                  <a:custGeom>
                    <a:avLst/>
                    <a:gdLst>
                      <a:gd name="connsiteX0" fmla="*/ 15415 w 24716"/>
                      <a:gd name="connsiteY0" fmla="*/ 4649 h 18370"/>
                      <a:gd name="connsiteX1" fmla="*/ 425 w 24716"/>
                      <a:gd name="connsiteY1" fmla="*/ 1099 h 18370"/>
                      <a:gd name="connsiteX2" fmla="*/ 9301 w 24716"/>
                      <a:gd name="connsiteY2" fmla="*/ 13721 h 18370"/>
                      <a:gd name="connsiteX3" fmla="*/ 24291 w 24716"/>
                      <a:gd name="connsiteY3" fmla="*/ 17271 h 18370"/>
                      <a:gd name="connsiteX4" fmla="*/ 15415 w 24716"/>
                      <a:gd name="connsiteY4" fmla="*/ 4649 h 1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6" h="18370">
                        <a:moveTo>
                          <a:pt x="15415" y="4649"/>
                        </a:moveTo>
                        <a:cubicBezTo>
                          <a:pt x="8906" y="310"/>
                          <a:pt x="2003" y="-1267"/>
                          <a:pt x="425" y="1099"/>
                        </a:cubicBezTo>
                        <a:cubicBezTo>
                          <a:pt x="-1350" y="3663"/>
                          <a:pt x="2595" y="9185"/>
                          <a:pt x="9301" y="13721"/>
                        </a:cubicBezTo>
                        <a:cubicBezTo>
                          <a:pt x="15810" y="18060"/>
                          <a:pt x="22713" y="19638"/>
                          <a:pt x="24291" y="17271"/>
                        </a:cubicBezTo>
                        <a:cubicBezTo>
                          <a:pt x="26066" y="14707"/>
                          <a:pt x="22122" y="8988"/>
                          <a:pt x="15415" y="46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custDataLst>
                      <p:tags r:id="rId85"/>
                    </p:custDataLst>
                  </p:nvPr>
                </p:nvSpPr>
                <p:spPr>
                  <a:xfrm>
                    <a:off x="7125901" y="3266178"/>
                    <a:ext cx="21085" cy="18345"/>
                  </a:xfrm>
                  <a:custGeom>
                    <a:avLst/>
                    <a:gdLst>
                      <a:gd name="connsiteX0" fmla="*/ 15080 w 21085"/>
                      <a:gd name="connsiteY0" fmla="*/ 2566 h 18345"/>
                      <a:gd name="connsiteX1" fmla="*/ 1075 w 21085"/>
                      <a:gd name="connsiteY1" fmla="*/ 2763 h 18345"/>
                      <a:gd name="connsiteX2" fmla="*/ 6006 w 21085"/>
                      <a:gd name="connsiteY2" fmla="*/ 15780 h 18345"/>
                      <a:gd name="connsiteX3" fmla="*/ 20011 w 21085"/>
                      <a:gd name="connsiteY3" fmla="*/ 15582 h 18345"/>
                      <a:gd name="connsiteX4" fmla="*/ 15080 w 21085"/>
                      <a:gd name="connsiteY4" fmla="*/ 2566 h 1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5" h="18345">
                        <a:moveTo>
                          <a:pt x="15080" y="2566"/>
                        </a:moveTo>
                        <a:cubicBezTo>
                          <a:pt x="9754" y="-984"/>
                          <a:pt x="3639" y="-787"/>
                          <a:pt x="1075" y="2763"/>
                        </a:cubicBezTo>
                        <a:cubicBezTo>
                          <a:pt x="-1489" y="6510"/>
                          <a:pt x="681" y="12230"/>
                          <a:pt x="6006" y="15780"/>
                        </a:cubicBezTo>
                        <a:cubicBezTo>
                          <a:pt x="11332" y="19330"/>
                          <a:pt x="17446" y="19132"/>
                          <a:pt x="20011" y="15582"/>
                        </a:cubicBezTo>
                        <a:cubicBezTo>
                          <a:pt x="22575" y="11835"/>
                          <a:pt x="20405" y="6116"/>
                          <a:pt x="15080" y="2566"/>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custDataLst>
                      <p:tags r:id="rId86"/>
                    </p:custDataLst>
                  </p:nvPr>
                </p:nvSpPr>
                <p:spPr>
                  <a:xfrm>
                    <a:off x="7121059" y="3313315"/>
                    <a:ext cx="14595" cy="29582"/>
                  </a:xfrm>
                  <a:custGeom>
                    <a:avLst/>
                    <a:gdLst>
                      <a:gd name="connsiteX0" fmla="*/ 7298 w 14595"/>
                      <a:gd name="connsiteY0" fmla="*/ 0 h 29582"/>
                      <a:gd name="connsiteX1" fmla="*/ 0 w 14595"/>
                      <a:gd name="connsiteY1" fmla="*/ 14791 h 29582"/>
                      <a:gd name="connsiteX2" fmla="*/ 7298 w 14595"/>
                      <a:gd name="connsiteY2" fmla="*/ 29583 h 29582"/>
                      <a:gd name="connsiteX3" fmla="*/ 14596 w 14595"/>
                      <a:gd name="connsiteY3" fmla="*/ 14791 h 29582"/>
                      <a:gd name="connsiteX4" fmla="*/ 7298 w 14595"/>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29582">
                        <a:moveTo>
                          <a:pt x="7298" y="0"/>
                        </a:moveTo>
                        <a:cubicBezTo>
                          <a:pt x="3353" y="0"/>
                          <a:pt x="0" y="6508"/>
                          <a:pt x="0" y="14791"/>
                        </a:cubicBezTo>
                        <a:cubicBezTo>
                          <a:pt x="0" y="22877"/>
                          <a:pt x="3156" y="29583"/>
                          <a:pt x="7298" y="29583"/>
                        </a:cubicBezTo>
                        <a:cubicBezTo>
                          <a:pt x="11440" y="29583"/>
                          <a:pt x="14596" y="23075"/>
                          <a:pt x="14596" y="14791"/>
                        </a:cubicBezTo>
                        <a:cubicBezTo>
                          <a:pt x="14596" y="6508"/>
                          <a:pt x="11243" y="0"/>
                          <a:pt x="7298"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custDataLst>
                      <p:tags r:id="rId87"/>
                    </p:custDataLst>
                  </p:nvPr>
                </p:nvSpPr>
                <p:spPr>
                  <a:xfrm>
                    <a:off x="7150842" y="3332840"/>
                    <a:ext cx="11834" cy="12622"/>
                  </a:xfrm>
                  <a:custGeom>
                    <a:avLst/>
                    <a:gdLst>
                      <a:gd name="connsiteX0" fmla="*/ 5917 w 11834"/>
                      <a:gd name="connsiteY0" fmla="*/ 0 h 12622"/>
                      <a:gd name="connsiteX1" fmla="*/ 0 w 11834"/>
                      <a:gd name="connsiteY1" fmla="*/ 6311 h 12622"/>
                      <a:gd name="connsiteX2" fmla="*/ 5917 w 11834"/>
                      <a:gd name="connsiteY2" fmla="*/ 12622 h 12622"/>
                      <a:gd name="connsiteX3" fmla="*/ 11835 w 11834"/>
                      <a:gd name="connsiteY3" fmla="*/ 6311 h 12622"/>
                      <a:gd name="connsiteX4" fmla="*/ 5917 w 11834"/>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 h="12622">
                        <a:moveTo>
                          <a:pt x="5917" y="0"/>
                        </a:moveTo>
                        <a:cubicBezTo>
                          <a:pt x="2761" y="0"/>
                          <a:pt x="0" y="2761"/>
                          <a:pt x="0" y="6311"/>
                        </a:cubicBezTo>
                        <a:cubicBezTo>
                          <a:pt x="0" y="9861"/>
                          <a:pt x="2564" y="12622"/>
                          <a:pt x="5917" y="12622"/>
                        </a:cubicBezTo>
                        <a:cubicBezTo>
                          <a:pt x="9073" y="12622"/>
                          <a:pt x="11835" y="9861"/>
                          <a:pt x="11835" y="6311"/>
                        </a:cubicBezTo>
                        <a:cubicBezTo>
                          <a:pt x="11835" y="2958"/>
                          <a:pt x="9270" y="0"/>
                          <a:pt x="5917"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0" name="任意多边形: 形状 179"/>
                <p:cNvSpPr/>
                <p:nvPr>
                  <p:custDataLst>
                    <p:tags r:id="rId88"/>
                  </p:custDataLst>
                </p:nvPr>
              </p:nvSpPr>
              <p:spPr>
                <a:xfrm>
                  <a:off x="7006067" y="3026362"/>
                  <a:ext cx="31248" cy="195049"/>
                </a:xfrm>
                <a:custGeom>
                  <a:avLst/>
                  <a:gdLst>
                    <a:gd name="connsiteX0" fmla="*/ 19724 w 31248"/>
                    <a:gd name="connsiteY0" fmla="*/ 3944 h 195049"/>
                    <a:gd name="connsiteX1" fmla="*/ 6114 w 31248"/>
                    <a:gd name="connsiteY1" fmla="*/ 0 h 195049"/>
                    <a:gd name="connsiteX2" fmla="*/ 1381 w 31248"/>
                    <a:gd name="connsiteY2" fmla="*/ 79677 h 195049"/>
                    <a:gd name="connsiteX3" fmla="*/ 0 w 31248"/>
                    <a:gd name="connsiteY3" fmla="*/ 195050 h 195049"/>
                    <a:gd name="connsiteX4" fmla="*/ 31164 w 31248"/>
                    <a:gd name="connsiteY4" fmla="*/ 184400 h 195049"/>
                    <a:gd name="connsiteX5" fmla="*/ 25050 w 31248"/>
                    <a:gd name="connsiteY5" fmla="*/ 21497 h 195049"/>
                    <a:gd name="connsiteX6" fmla="*/ 19724 w 31248"/>
                    <a:gd name="connsiteY6" fmla="*/ 3944 h 19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8" h="195049">
                      <a:moveTo>
                        <a:pt x="19724" y="3944"/>
                      </a:moveTo>
                      <a:lnTo>
                        <a:pt x="6114" y="0"/>
                      </a:lnTo>
                      <a:lnTo>
                        <a:pt x="1381" y="79677"/>
                      </a:lnTo>
                      <a:lnTo>
                        <a:pt x="0" y="195050"/>
                      </a:lnTo>
                      <a:lnTo>
                        <a:pt x="31164" y="184400"/>
                      </a:lnTo>
                      <a:cubicBezTo>
                        <a:pt x="31756" y="179075"/>
                        <a:pt x="29192" y="25441"/>
                        <a:pt x="25050" y="21497"/>
                      </a:cubicBezTo>
                      <a:cubicBezTo>
                        <a:pt x="21105" y="17355"/>
                        <a:pt x="19724" y="3944"/>
                        <a:pt x="19724" y="39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custDataLst>
                    <p:tags r:id="rId89"/>
                  </p:custDataLst>
                </p:nvPr>
              </p:nvSpPr>
              <p:spPr>
                <a:xfrm>
                  <a:off x="6861883" y="3114913"/>
                  <a:ext cx="117161" cy="136081"/>
                </a:xfrm>
                <a:custGeom>
                  <a:avLst/>
                  <a:gdLst>
                    <a:gd name="connsiteX0" fmla="*/ 0 w 117161"/>
                    <a:gd name="connsiteY0" fmla="*/ 14002 h 136081"/>
                    <a:gd name="connsiteX1" fmla="*/ 92112 w 117161"/>
                    <a:gd name="connsiteY1" fmla="*/ 136081 h 136081"/>
                    <a:gd name="connsiteX2" fmla="*/ 117162 w 117161"/>
                    <a:gd name="connsiteY2" fmla="*/ 119317 h 136081"/>
                    <a:gd name="connsiteX3" fmla="*/ 3945 w 117161"/>
                    <a:gd name="connsiteY3" fmla="*/ 0 h 136081"/>
                  </a:gdLst>
                  <a:ahLst/>
                  <a:cxnLst>
                    <a:cxn ang="0">
                      <a:pos x="connsiteX0" y="connsiteY0"/>
                    </a:cxn>
                    <a:cxn ang="0">
                      <a:pos x="connsiteX1" y="connsiteY1"/>
                    </a:cxn>
                    <a:cxn ang="0">
                      <a:pos x="connsiteX2" y="connsiteY2"/>
                    </a:cxn>
                    <a:cxn ang="0">
                      <a:pos x="connsiteX3" y="connsiteY3"/>
                    </a:cxn>
                  </a:cxnLst>
                  <a:rect l="l" t="t" r="r" b="b"/>
                  <a:pathLst>
                    <a:path w="117161" h="136081">
                      <a:moveTo>
                        <a:pt x="0" y="14002"/>
                      </a:moveTo>
                      <a:lnTo>
                        <a:pt x="92112" y="136081"/>
                      </a:lnTo>
                      <a:lnTo>
                        <a:pt x="117162" y="119317"/>
                      </a:lnTo>
                      <a:lnTo>
                        <a:pt x="3945" y="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2" name="图形 3"/>
              <p:cNvGrpSpPr/>
              <p:nvPr/>
            </p:nvGrpSpPr>
            <p:grpSpPr>
              <a:xfrm>
                <a:off x="6056297" y="2102785"/>
                <a:ext cx="268299" cy="532724"/>
                <a:chOff x="6056297" y="2102785"/>
                <a:chExt cx="268299" cy="532724"/>
              </a:xfrm>
            </p:grpSpPr>
            <p:sp>
              <p:nvSpPr>
                <p:cNvPr id="183" name="任意多边形: 形状 182"/>
                <p:cNvSpPr/>
                <p:nvPr>
                  <p:custDataLst>
                    <p:tags r:id="rId90"/>
                  </p:custDataLst>
                </p:nvPr>
              </p:nvSpPr>
              <p:spPr>
                <a:xfrm>
                  <a:off x="6155202" y="2102785"/>
                  <a:ext cx="59136" cy="169411"/>
                </a:xfrm>
                <a:custGeom>
                  <a:avLst/>
                  <a:gdLst>
                    <a:gd name="connsiteX0" fmla="*/ 3909 w 59136"/>
                    <a:gd name="connsiteY0" fmla="*/ 0 h 169411"/>
                    <a:gd name="connsiteX1" fmla="*/ 26986 w 59136"/>
                    <a:gd name="connsiteY1" fmla="*/ 166847 h 169411"/>
                    <a:gd name="connsiteX2" fmla="*/ 27578 w 59136"/>
                    <a:gd name="connsiteY2" fmla="*/ 169411 h 169411"/>
                    <a:gd name="connsiteX3" fmla="*/ 59137 w 59136"/>
                    <a:gd name="connsiteY3" fmla="*/ 169411 h 169411"/>
                    <a:gd name="connsiteX4" fmla="*/ 3909 w 59136"/>
                    <a:gd name="connsiteY4" fmla="*/ 0 h 16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 h="169411">
                      <a:moveTo>
                        <a:pt x="3909" y="0"/>
                      </a:moveTo>
                      <a:cubicBezTo>
                        <a:pt x="3909" y="0"/>
                        <a:pt x="-14040" y="103934"/>
                        <a:pt x="26986" y="166847"/>
                      </a:cubicBezTo>
                      <a:lnTo>
                        <a:pt x="27578" y="169411"/>
                      </a:lnTo>
                      <a:lnTo>
                        <a:pt x="59137" y="169411"/>
                      </a:lnTo>
                      <a:cubicBezTo>
                        <a:pt x="58939" y="169214"/>
                        <a:pt x="33101" y="1972"/>
                        <a:pt x="3909"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custDataLst>
                    <p:tags r:id="rId91"/>
                  </p:custDataLst>
                </p:nvPr>
              </p:nvSpPr>
              <p:spPr>
                <a:xfrm>
                  <a:off x="6071815" y="2269560"/>
                  <a:ext cx="252046" cy="365949"/>
                </a:xfrm>
                <a:custGeom>
                  <a:avLst/>
                  <a:gdLst>
                    <a:gd name="connsiteX0" fmla="*/ 176449 w 252046"/>
                    <a:gd name="connsiteY0" fmla="*/ 12103 h 365949"/>
                    <a:gd name="connsiteX1" fmla="*/ 116487 w 252046"/>
                    <a:gd name="connsiteY1" fmla="*/ 1059 h 365949"/>
                    <a:gd name="connsiteX2" fmla="*/ 509 w 252046"/>
                    <a:gd name="connsiteY2" fmla="*/ 147395 h 365949"/>
                    <a:gd name="connsiteX3" fmla="*/ 83350 w 252046"/>
                    <a:gd name="connsiteY3" fmla="*/ 363153 h 365949"/>
                    <a:gd name="connsiteX4" fmla="*/ 246272 w 252046"/>
                    <a:gd name="connsiteY4" fmla="*/ 238905 h 365949"/>
                    <a:gd name="connsiteX5" fmla="*/ 176449 w 252046"/>
                    <a:gd name="connsiteY5" fmla="*/ 12103 h 3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46" h="365949">
                      <a:moveTo>
                        <a:pt x="176449" y="12103"/>
                      </a:moveTo>
                      <a:cubicBezTo>
                        <a:pt x="136211" y="-5055"/>
                        <a:pt x="116487" y="1059"/>
                        <a:pt x="116487" y="1059"/>
                      </a:cubicBezTo>
                      <a:cubicBezTo>
                        <a:pt x="116487" y="1059"/>
                        <a:pt x="6032" y="2242"/>
                        <a:pt x="509" y="147395"/>
                      </a:cubicBezTo>
                      <a:cubicBezTo>
                        <a:pt x="-4817" y="292548"/>
                        <a:pt x="32265" y="357828"/>
                        <a:pt x="83350" y="363153"/>
                      </a:cubicBezTo>
                      <a:cubicBezTo>
                        <a:pt x="134436" y="368675"/>
                        <a:pt x="222998" y="379916"/>
                        <a:pt x="246272" y="238905"/>
                      </a:cubicBezTo>
                      <a:cubicBezTo>
                        <a:pt x="269744" y="98287"/>
                        <a:pt x="216686" y="29261"/>
                        <a:pt x="176449" y="1210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custDataLst>
                    <p:tags r:id="rId92"/>
                  </p:custDataLst>
                </p:nvPr>
              </p:nvSpPr>
              <p:spPr>
                <a:xfrm>
                  <a:off x="6179100" y="2122331"/>
                  <a:ext cx="86317" cy="149274"/>
                </a:xfrm>
                <a:custGeom>
                  <a:avLst/>
                  <a:gdLst>
                    <a:gd name="connsiteX0" fmla="*/ 80210 w 86317"/>
                    <a:gd name="connsiteY0" fmla="*/ 177 h 149274"/>
                    <a:gd name="connsiteX1" fmla="*/ 327 w 86317"/>
                    <a:gd name="connsiteY1" fmla="*/ 149274 h 149274"/>
                    <a:gd name="connsiteX2" fmla="*/ 33464 w 86317"/>
                    <a:gd name="connsiteY2" fmla="*/ 148880 h 149274"/>
                    <a:gd name="connsiteX3" fmla="*/ 78829 w 86317"/>
                    <a:gd name="connsiteY3" fmla="*/ 16349 h 149274"/>
                    <a:gd name="connsiteX4" fmla="*/ 80210 w 86317"/>
                    <a:gd name="connsiteY4" fmla="*/ 177 h 14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7" h="149274">
                      <a:moveTo>
                        <a:pt x="80210" y="177"/>
                      </a:moveTo>
                      <a:cubicBezTo>
                        <a:pt x="65614" y="2346"/>
                        <a:pt x="-5393" y="42579"/>
                        <a:pt x="327" y="149274"/>
                      </a:cubicBezTo>
                      <a:lnTo>
                        <a:pt x="33464" y="148880"/>
                      </a:lnTo>
                      <a:cubicBezTo>
                        <a:pt x="33464" y="148880"/>
                        <a:pt x="50624" y="48692"/>
                        <a:pt x="78829" y="16349"/>
                      </a:cubicBezTo>
                      <a:cubicBezTo>
                        <a:pt x="78632" y="16546"/>
                        <a:pt x="94806" y="-1993"/>
                        <a:pt x="80210" y="17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custDataLst>
                    <p:tags r:id="rId93"/>
                  </p:custDataLst>
                </p:nvPr>
              </p:nvSpPr>
              <p:spPr>
                <a:xfrm>
                  <a:off x="6094961" y="2144634"/>
                  <a:ext cx="112079" cy="129731"/>
                </a:xfrm>
                <a:custGeom>
                  <a:avLst/>
                  <a:gdLst>
                    <a:gd name="connsiteX0" fmla="*/ 3991 w 112079"/>
                    <a:gd name="connsiteY0" fmla="*/ 356 h 129731"/>
                    <a:gd name="connsiteX1" fmla="*/ 8330 w 112079"/>
                    <a:gd name="connsiteY1" fmla="*/ 13767 h 129731"/>
                    <a:gd name="connsiteX2" fmla="*/ 77760 w 112079"/>
                    <a:gd name="connsiteY2" fmla="*/ 129732 h 129731"/>
                    <a:gd name="connsiteX3" fmla="*/ 112080 w 112079"/>
                    <a:gd name="connsiteY3" fmla="*/ 127759 h 129731"/>
                    <a:gd name="connsiteX4" fmla="*/ 3991 w 112079"/>
                    <a:gd name="connsiteY4" fmla="*/ 356 h 12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79" h="129731">
                      <a:moveTo>
                        <a:pt x="3991" y="356"/>
                      </a:moveTo>
                      <a:cubicBezTo>
                        <a:pt x="-7054" y="4695"/>
                        <a:pt x="8330" y="13767"/>
                        <a:pt x="8330" y="13767"/>
                      </a:cubicBezTo>
                      <a:cubicBezTo>
                        <a:pt x="40284" y="32305"/>
                        <a:pt x="77760" y="129732"/>
                        <a:pt x="77760" y="129732"/>
                      </a:cubicBezTo>
                      <a:cubicBezTo>
                        <a:pt x="85255" y="126182"/>
                        <a:pt x="112080" y="127759"/>
                        <a:pt x="112080" y="127759"/>
                      </a:cubicBezTo>
                      <a:cubicBezTo>
                        <a:pt x="105768" y="30925"/>
                        <a:pt x="15234" y="-3983"/>
                        <a:pt x="3991" y="356"/>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custDataLst>
                    <p:tags r:id="rId94"/>
                  </p:custDataLst>
                </p:nvPr>
              </p:nvSpPr>
              <p:spPr>
                <a:xfrm>
                  <a:off x="6071733" y="2270816"/>
                  <a:ext cx="252863" cy="363869"/>
                </a:xfrm>
                <a:custGeom>
                  <a:avLst/>
                  <a:gdLst>
                    <a:gd name="connsiteX0" fmla="*/ 251089 w 252863"/>
                    <a:gd name="connsiteY0" fmla="*/ 150281 h 363869"/>
                    <a:gd name="connsiteX1" fmla="*/ 209668 w 252863"/>
                    <a:gd name="connsiteY1" fmla="*/ 190711 h 363869"/>
                    <a:gd name="connsiteX2" fmla="*/ 146551 w 252863"/>
                    <a:gd name="connsiteY2" fmla="*/ 153634 h 363869"/>
                    <a:gd name="connsiteX3" fmla="*/ 194875 w 252863"/>
                    <a:gd name="connsiteY3" fmla="*/ 113598 h 363869"/>
                    <a:gd name="connsiteX4" fmla="*/ 250892 w 252863"/>
                    <a:gd name="connsiteY4" fmla="*/ 145942 h 363869"/>
                    <a:gd name="connsiteX5" fmla="*/ 250103 w 252863"/>
                    <a:gd name="connsiteY5" fmla="*/ 134109 h 363869"/>
                    <a:gd name="connsiteX6" fmla="*/ 201187 w 252863"/>
                    <a:gd name="connsiteY6" fmla="*/ 108273 h 363869"/>
                    <a:gd name="connsiteX7" fmla="*/ 236493 w 252863"/>
                    <a:gd name="connsiteY7" fmla="*/ 77507 h 363869"/>
                    <a:gd name="connsiteX8" fmla="*/ 231167 w 252863"/>
                    <a:gd name="connsiteY8" fmla="*/ 67449 h 363869"/>
                    <a:gd name="connsiteX9" fmla="*/ 194480 w 252863"/>
                    <a:gd name="connsiteY9" fmla="*/ 104132 h 363869"/>
                    <a:gd name="connsiteX10" fmla="*/ 143592 w 252863"/>
                    <a:gd name="connsiteY10" fmla="*/ 67843 h 363869"/>
                    <a:gd name="connsiteX11" fmla="*/ 179490 w 252863"/>
                    <a:gd name="connsiteY11" fmla="*/ 36486 h 363869"/>
                    <a:gd name="connsiteX12" fmla="*/ 224067 w 252863"/>
                    <a:gd name="connsiteY12" fmla="*/ 55616 h 363869"/>
                    <a:gd name="connsiteX13" fmla="*/ 217163 w 252863"/>
                    <a:gd name="connsiteY13" fmla="*/ 45163 h 363869"/>
                    <a:gd name="connsiteX14" fmla="*/ 187774 w 252863"/>
                    <a:gd name="connsiteY14" fmla="*/ 28794 h 363869"/>
                    <a:gd name="connsiteX15" fmla="*/ 194875 w 252863"/>
                    <a:gd name="connsiteY15" fmla="*/ 22088 h 363869"/>
                    <a:gd name="connsiteX16" fmla="*/ 186788 w 252863"/>
                    <a:gd name="connsiteY16" fmla="*/ 15778 h 363869"/>
                    <a:gd name="connsiteX17" fmla="*/ 181265 w 252863"/>
                    <a:gd name="connsiteY17" fmla="*/ 23864 h 363869"/>
                    <a:gd name="connsiteX18" fmla="*/ 159766 w 252863"/>
                    <a:gd name="connsiteY18" fmla="*/ 4930 h 363869"/>
                    <a:gd name="connsiteX19" fmla="*/ 145367 w 252863"/>
                    <a:gd name="connsiteY19" fmla="*/ 2761 h 363869"/>
                    <a:gd name="connsiteX20" fmla="*/ 173770 w 252863"/>
                    <a:gd name="connsiteY20" fmla="*/ 32344 h 363869"/>
                    <a:gd name="connsiteX21" fmla="*/ 138267 w 252863"/>
                    <a:gd name="connsiteY21" fmla="*/ 63504 h 363869"/>
                    <a:gd name="connsiteX22" fmla="*/ 88562 w 252863"/>
                    <a:gd name="connsiteY22" fmla="*/ 21497 h 363869"/>
                    <a:gd name="connsiteX23" fmla="*/ 116767 w 252863"/>
                    <a:gd name="connsiteY23" fmla="*/ 0 h 363869"/>
                    <a:gd name="connsiteX24" fmla="*/ 101382 w 252863"/>
                    <a:gd name="connsiteY24" fmla="*/ 3550 h 363869"/>
                    <a:gd name="connsiteX25" fmla="*/ 82842 w 252863"/>
                    <a:gd name="connsiteY25" fmla="*/ 16369 h 363869"/>
                    <a:gd name="connsiteX26" fmla="*/ 75544 w 252863"/>
                    <a:gd name="connsiteY26" fmla="*/ 9664 h 363869"/>
                    <a:gd name="connsiteX27" fmla="*/ 67260 w 252863"/>
                    <a:gd name="connsiteY27" fmla="*/ 14003 h 363869"/>
                    <a:gd name="connsiteX28" fmla="*/ 74163 w 252863"/>
                    <a:gd name="connsiteY28" fmla="*/ 22286 h 363869"/>
                    <a:gd name="connsiteX29" fmla="*/ 28403 w 252863"/>
                    <a:gd name="connsiteY29" fmla="*/ 54038 h 363869"/>
                    <a:gd name="connsiteX30" fmla="*/ 26825 w 252863"/>
                    <a:gd name="connsiteY30" fmla="*/ 52263 h 363869"/>
                    <a:gd name="connsiteX31" fmla="*/ 20513 w 252863"/>
                    <a:gd name="connsiteY31" fmla="*/ 59363 h 363869"/>
                    <a:gd name="connsiteX32" fmla="*/ 21499 w 252863"/>
                    <a:gd name="connsiteY32" fmla="*/ 60743 h 363869"/>
                    <a:gd name="connsiteX33" fmla="*/ 16766 w 252863"/>
                    <a:gd name="connsiteY33" fmla="*/ 69421 h 363869"/>
                    <a:gd name="connsiteX34" fmla="*/ 25247 w 252863"/>
                    <a:gd name="connsiteY34" fmla="*/ 65477 h 363869"/>
                    <a:gd name="connsiteX35" fmla="*/ 74163 w 252863"/>
                    <a:gd name="connsiteY35" fmla="*/ 108865 h 363869"/>
                    <a:gd name="connsiteX36" fmla="*/ 10257 w 252863"/>
                    <a:gd name="connsiteY36" fmla="*/ 149098 h 363869"/>
                    <a:gd name="connsiteX37" fmla="*/ 1972 w 252863"/>
                    <a:gd name="connsiteY37" fmla="*/ 137856 h 363869"/>
                    <a:gd name="connsiteX38" fmla="*/ 197 w 252863"/>
                    <a:gd name="connsiteY38" fmla="*/ 155014 h 363869"/>
                    <a:gd name="connsiteX39" fmla="*/ 0 w 252863"/>
                    <a:gd name="connsiteY39" fmla="*/ 164283 h 363869"/>
                    <a:gd name="connsiteX40" fmla="*/ 7101 w 252863"/>
                    <a:gd name="connsiteY40" fmla="*/ 161128 h 363869"/>
                    <a:gd name="connsiteX41" fmla="*/ 59173 w 252863"/>
                    <a:gd name="connsiteY41" fmla="*/ 203530 h 363869"/>
                    <a:gd name="connsiteX42" fmla="*/ 4142 w 252863"/>
                    <a:gd name="connsiteY42" fmla="*/ 240213 h 363869"/>
                    <a:gd name="connsiteX43" fmla="*/ 6509 w 252863"/>
                    <a:gd name="connsiteY43" fmla="*/ 249876 h 363869"/>
                    <a:gd name="connsiteX44" fmla="*/ 4339 w 252863"/>
                    <a:gd name="connsiteY44" fmla="*/ 247904 h 363869"/>
                    <a:gd name="connsiteX45" fmla="*/ 7101 w 252863"/>
                    <a:gd name="connsiteY45" fmla="*/ 262104 h 363869"/>
                    <a:gd name="connsiteX46" fmla="*/ 52269 w 252863"/>
                    <a:gd name="connsiteY46" fmla="*/ 300562 h 363869"/>
                    <a:gd name="connsiteX47" fmla="*/ 26825 w 252863"/>
                    <a:gd name="connsiteY47" fmla="*/ 316537 h 363869"/>
                    <a:gd name="connsiteX48" fmla="*/ 30967 w 252863"/>
                    <a:gd name="connsiteY48" fmla="*/ 325806 h 363869"/>
                    <a:gd name="connsiteX49" fmla="*/ 64893 w 252863"/>
                    <a:gd name="connsiteY49" fmla="*/ 309437 h 363869"/>
                    <a:gd name="connsiteX50" fmla="*/ 115189 w 252863"/>
                    <a:gd name="connsiteY50" fmla="*/ 343555 h 363869"/>
                    <a:gd name="connsiteX51" fmla="*/ 88364 w 252863"/>
                    <a:gd name="connsiteY51" fmla="*/ 361897 h 363869"/>
                    <a:gd name="connsiteX52" fmla="*/ 98818 w 252863"/>
                    <a:gd name="connsiteY52" fmla="*/ 363869 h 363869"/>
                    <a:gd name="connsiteX53" fmla="*/ 120712 w 252863"/>
                    <a:gd name="connsiteY53" fmla="*/ 347303 h 363869"/>
                    <a:gd name="connsiteX54" fmla="*/ 146156 w 252863"/>
                    <a:gd name="connsiteY54" fmla="*/ 363672 h 363869"/>
                    <a:gd name="connsiteX55" fmla="*/ 162922 w 252863"/>
                    <a:gd name="connsiteY55" fmla="*/ 360911 h 363869"/>
                    <a:gd name="connsiteX56" fmla="*/ 127221 w 252863"/>
                    <a:gd name="connsiteY56" fmla="*/ 342372 h 363869"/>
                    <a:gd name="connsiteX57" fmla="*/ 191916 w 252863"/>
                    <a:gd name="connsiteY57" fmla="*/ 291884 h 363869"/>
                    <a:gd name="connsiteX58" fmla="*/ 224264 w 252863"/>
                    <a:gd name="connsiteY58" fmla="*/ 308845 h 363869"/>
                    <a:gd name="connsiteX59" fmla="*/ 228603 w 252863"/>
                    <a:gd name="connsiteY59" fmla="*/ 301745 h 363869"/>
                    <a:gd name="connsiteX60" fmla="*/ 200200 w 252863"/>
                    <a:gd name="connsiteY60" fmla="*/ 285179 h 363869"/>
                    <a:gd name="connsiteX61" fmla="*/ 246355 w 252863"/>
                    <a:gd name="connsiteY61" fmla="*/ 243960 h 363869"/>
                    <a:gd name="connsiteX62" fmla="*/ 247341 w 252863"/>
                    <a:gd name="connsiteY62" fmla="*/ 233902 h 363869"/>
                    <a:gd name="connsiteX63" fmla="*/ 192508 w 252863"/>
                    <a:gd name="connsiteY63" fmla="*/ 280445 h 363869"/>
                    <a:gd name="connsiteX64" fmla="*/ 147537 w 252863"/>
                    <a:gd name="connsiteY64" fmla="*/ 252835 h 363869"/>
                    <a:gd name="connsiteX65" fmla="*/ 212232 w 252863"/>
                    <a:gd name="connsiteY65" fmla="*/ 200769 h 363869"/>
                    <a:gd name="connsiteX66" fmla="*/ 250300 w 252863"/>
                    <a:gd name="connsiteY66" fmla="*/ 219307 h 363869"/>
                    <a:gd name="connsiteX67" fmla="*/ 250103 w 252863"/>
                    <a:gd name="connsiteY67" fmla="*/ 207080 h 363869"/>
                    <a:gd name="connsiteX68" fmla="*/ 219136 w 252863"/>
                    <a:gd name="connsiteY68" fmla="*/ 195050 h 363869"/>
                    <a:gd name="connsiteX69" fmla="*/ 252864 w 252863"/>
                    <a:gd name="connsiteY69" fmla="*/ 165664 h 363869"/>
                    <a:gd name="connsiteX70" fmla="*/ 251089 w 252863"/>
                    <a:gd name="connsiteY70" fmla="*/ 150281 h 363869"/>
                    <a:gd name="connsiteX71" fmla="*/ 187971 w 252863"/>
                    <a:gd name="connsiteY71" fmla="*/ 109259 h 363869"/>
                    <a:gd name="connsiteX72" fmla="*/ 138069 w 252863"/>
                    <a:gd name="connsiteY72" fmla="*/ 147717 h 363869"/>
                    <a:gd name="connsiteX73" fmla="*/ 89350 w 252863"/>
                    <a:gd name="connsiteY73" fmla="*/ 110245 h 363869"/>
                    <a:gd name="connsiteX74" fmla="*/ 135308 w 252863"/>
                    <a:gd name="connsiteY74" fmla="*/ 74352 h 363869"/>
                    <a:gd name="connsiteX75" fmla="*/ 187971 w 252863"/>
                    <a:gd name="connsiteY75" fmla="*/ 109259 h 363869"/>
                    <a:gd name="connsiteX76" fmla="*/ 34123 w 252863"/>
                    <a:gd name="connsiteY76" fmla="*/ 59955 h 363869"/>
                    <a:gd name="connsiteX77" fmla="*/ 79488 w 252863"/>
                    <a:gd name="connsiteY77" fmla="*/ 28202 h 363869"/>
                    <a:gd name="connsiteX78" fmla="*/ 129391 w 252863"/>
                    <a:gd name="connsiteY78" fmla="*/ 70210 h 363869"/>
                    <a:gd name="connsiteX79" fmla="*/ 81658 w 252863"/>
                    <a:gd name="connsiteY79" fmla="*/ 103737 h 363869"/>
                    <a:gd name="connsiteX80" fmla="*/ 34123 w 252863"/>
                    <a:gd name="connsiteY80" fmla="*/ 59955 h 363869"/>
                    <a:gd name="connsiteX81" fmla="*/ 16568 w 252863"/>
                    <a:gd name="connsiteY81" fmla="*/ 156395 h 363869"/>
                    <a:gd name="connsiteX82" fmla="*/ 82250 w 252863"/>
                    <a:gd name="connsiteY82" fmla="*/ 115570 h 363869"/>
                    <a:gd name="connsiteX83" fmla="*/ 100791 w 252863"/>
                    <a:gd name="connsiteY83" fmla="*/ 130165 h 363869"/>
                    <a:gd name="connsiteX84" fmla="*/ 130771 w 252863"/>
                    <a:gd name="connsiteY84" fmla="*/ 153239 h 363869"/>
                    <a:gd name="connsiteX85" fmla="*/ 66470 w 252863"/>
                    <a:gd name="connsiteY85" fmla="*/ 198402 h 363869"/>
                    <a:gd name="connsiteX86" fmla="*/ 16568 w 252863"/>
                    <a:gd name="connsiteY86" fmla="*/ 156395 h 363869"/>
                    <a:gd name="connsiteX87" fmla="*/ 60948 w 252863"/>
                    <a:gd name="connsiteY87" fmla="*/ 294645 h 363869"/>
                    <a:gd name="connsiteX88" fmla="*/ 7692 w 252863"/>
                    <a:gd name="connsiteY88" fmla="*/ 251257 h 363869"/>
                    <a:gd name="connsiteX89" fmla="*/ 69824 w 252863"/>
                    <a:gd name="connsiteY89" fmla="*/ 211813 h 363869"/>
                    <a:gd name="connsiteX90" fmla="*/ 126038 w 252863"/>
                    <a:gd name="connsiteY90" fmla="*/ 251651 h 363869"/>
                    <a:gd name="connsiteX91" fmla="*/ 60948 w 252863"/>
                    <a:gd name="connsiteY91" fmla="*/ 294645 h 363869"/>
                    <a:gd name="connsiteX92" fmla="*/ 183829 w 252863"/>
                    <a:gd name="connsiteY92" fmla="*/ 287151 h 363869"/>
                    <a:gd name="connsiteX93" fmla="*/ 121304 w 252863"/>
                    <a:gd name="connsiteY93" fmla="*/ 338428 h 363869"/>
                    <a:gd name="connsiteX94" fmla="*/ 73374 w 252863"/>
                    <a:gd name="connsiteY94" fmla="*/ 304112 h 363869"/>
                    <a:gd name="connsiteX95" fmla="*/ 138267 w 252863"/>
                    <a:gd name="connsiteY95" fmla="*/ 259343 h 363869"/>
                    <a:gd name="connsiteX96" fmla="*/ 183829 w 252863"/>
                    <a:gd name="connsiteY96" fmla="*/ 287151 h 363869"/>
                    <a:gd name="connsiteX97" fmla="*/ 135308 w 252863"/>
                    <a:gd name="connsiteY97" fmla="*/ 245340 h 363869"/>
                    <a:gd name="connsiteX98" fmla="*/ 77516 w 252863"/>
                    <a:gd name="connsiteY98" fmla="*/ 206488 h 363869"/>
                    <a:gd name="connsiteX99" fmla="*/ 139647 w 252863"/>
                    <a:gd name="connsiteY99" fmla="*/ 159156 h 363869"/>
                    <a:gd name="connsiteX100" fmla="*/ 202962 w 252863"/>
                    <a:gd name="connsiteY100" fmla="*/ 196036 h 363869"/>
                    <a:gd name="connsiteX101" fmla="*/ 135308 w 252863"/>
                    <a:gd name="connsiteY101" fmla="*/ 245340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863" h="363869">
                      <a:moveTo>
                        <a:pt x="251089" y="150281"/>
                      </a:moveTo>
                      <a:cubicBezTo>
                        <a:pt x="244383" y="160734"/>
                        <a:pt x="229195" y="174933"/>
                        <a:pt x="209668" y="190711"/>
                      </a:cubicBezTo>
                      <a:cubicBezTo>
                        <a:pt x="187774" y="180061"/>
                        <a:pt x="166472" y="167242"/>
                        <a:pt x="146551" y="153634"/>
                      </a:cubicBezTo>
                      <a:cubicBezTo>
                        <a:pt x="164500" y="139237"/>
                        <a:pt x="181068" y="125431"/>
                        <a:pt x="194875" y="113598"/>
                      </a:cubicBezTo>
                      <a:cubicBezTo>
                        <a:pt x="226434" y="132926"/>
                        <a:pt x="250892" y="145942"/>
                        <a:pt x="250892" y="145942"/>
                      </a:cubicBezTo>
                      <a:lnTo>
                        <a:pt x="250103" y="134109"/>
                      </a:lnTo>
                      <a:cubicBezTo>
                        <a:pt x="233929" y="127403"/>
                        <a:pt x="217360" y="118331"/>
                        <a:pt x="201187" y="108273"/>
                      </a:cubicBezTo>
                      <a:cubicBezTo>
                        <a:pt x="222686" y="89932"/>
                        <a:pt x="236493" y="77507"/>
                        <a:pt x="236493" y="77507"/>
                      </a:cubicBezTo>
                      <a:lnTo>
                        <a:pt x="231167" y="67449"/>
                      </a:lnTo>
                      <a:cubicBezTo>
                        <a:pt x="225053" y="76718"/>
                        <a:pt x="211640" y="89537"/>
                        <a:pt x="194480" y="104132"/>
                      </a:cubicBezTo>
                      <a:cubicBezTo>
                        <a:pt x="176531" y="92693"/>
                        <a:pt x="159174" y="80071"/>
                        <a:pt x="143592" y="67843"/>
                      </a:cubicBezTo>
                      <a:cubicBezTo>
                        <a:pt x="158188" y="55616"/>
                        <a:pt x="170417" y="44572"/>
                        <a:pt x="179490" y="36486"/>
                      </a:cubicBezTo>
                      <a:cubicBezTo>
                        <a:pt x="202567" y="51671"/>
                        <a:pt x="224067" y="55616"/>
                        <a:pt x="224067" y="55616"/>
                      </a:cubicBezTo>
                      <a:lnTo>
                        <a:pt x="217163" y="45163"/>
                      </a:lnTo>
                      <a:cubicBezTo>
                        <a:pt x="210260" y="43980"/>
                        <a:pt x="198622" y="36683"/>
                        <a:pt x="187774" y="28794"/>
                      </a:cubicBezTo>
                      <a:cubicBezTo>
                        <a:pt x="192311" y="24455"/>
                        <a:pt x="194875" y="22088"/>
                        <a:pt x="194875" y="22088"/>
                      </a:cubicBezTo>
                      <a:lnTo>
                        <a:pt x="186788" y="15778"/>
                      </a:lnTo>
                      <a:cubicBezTo>
                        <a:pt x="185407" y="18341"/>
                        <a:pt x="183632" y="21102"/>
                        <a:pt x="181265" y="23864"/>
                      </a:cubicBezTo>
                      <a:cubicBezTo>
                        <a:pt x="169233" y="14594"/>
                        <a:pt x="159569" y="5917"/>
                        <a:pt x="159766" y="4930"/>
                      </a:cubicBezTo>
                      <a:lnTo>
                        <a:pt x="145367" y="2761"/>
                      </a:lnTo>
                      <a:cubicBezTo>
                        <a:pt x="153651" y="15383"/>
                        <a:pt x="163711" y="25047"/>
                        <a:pt x="173770" y="32344"/>
                      </a:cubicBezTo>
                      <a:cubicBezTo>
                        <a:pt x="164697" y="41810"/>
                        <a:pt x="152271" y="52460"/>
                        <a:pt x="138267" y="63504"/>
                      </a:cubicBezTo>
                      <a:cubicBezTo>
                        <a:pt x="117359" y="46938"/>
                        <a:pt x="99804" y="31555"/>
                        <a:pt x="88562" y="21497"/>
                      </a:cubicBezTo>
                      <a:cubicBezTo>
                        <a:pt x="104538" y="9467"/>
                        <a:pt x="116767" y="0"/>
                        <a:pt x="116767" y="0"/>
                      </a:cubicBezTo>
                      <a:lnTo>
                        <a:pt x="101382" y="3550"/>
                      </a:lnTo>
                      <a:lnTo>
                        <a:pt x="82842" y="16369"/>
                      </a:lnTo>
                      <a:cubicBezTo>
                        <a:pt x="78305" y="12030"/>
                        <a:pt x="75544" y="9664"/>
                        <a:pt x="75544" y="9664"/>
                      </a:cubicBezTo>
                      <a:lnTo>
                        <a:pt x="67260" y="14003"/>
                      </a:lnTo>
                      <a:cubicBezTo>
                        <a:pt x="69232" y="16764"/>
                        <a:pt x="71599" y="19525"/>
                        <a:pt x="74163" y="22286"/>
                      </a:cubicBezTo>
                      <a:lnTo>
                        <a:pt x="28403" y="54038"/>
                      </a:lnTo>
                      <a:cubicBezTo>
                        <a:pt x="27417" y="52855"/>
                        <a:pt x="26825" y="52263"/>
                        <a:pt x="26825" y="52263"/>
                      </a:cubicBezTo>
                      <a:lnTo>
                        <a:pt x="20513" y="59363"/>
                      </a:lnTo>
                      <a:cubicBezTo>
                        <a:pt x="20710" y="59757"/>
                        <a:pt x="21105" y="60349"/>
                        <a:pt x="21499" y="60743"/>
                      </a:cubicBezTo>
                      <a:lnTo>
                        <a:pt x="16766" y="69421"/>
                      </a:lnTo>
                      <a:cubicBezTo>
                        <a:pt x="18935" y="68829"/>
                        <a:pt x="21697" y="67449"/>
                        <a:pt x="25247" y="65477"/>
                      </a:cubicBezTo>
                      <a:cubicBezTo>
                        <a:pt x="35306" y="76718"/>
                        <a:pt x="56608" y="94665"/>
                        <a:pt x="74163" y="108865"/>
                      </a:cubicBezTo>
                      <a:cubicBezTo>
                        <a:pt x="47535" y="126417"/>
                        <a:pt x="23275" y="141406"/>
                        <a:pt x="10257" y="149098"/>
                      </a:cubicBezTo>
                      <a:cubicBezTo>
                        <a:pt x="6903" y="145153"/>
                        <a:pt x="4142" y="141406"/>
                        <a:pt x="1972" y="137856"/>
                      </a:cubicBezTo>
                      <a:lnTo>
                        <a:pt x="197" y="155014"/>
                      </a:lnTo>
                      <a:lnTo>
                        <a:pt x="0" y="164283"/>
                      </a:lnTo>
                      <a:cubicBezTo>
                        <a:pt x="2367" y="163297"/>
                        <a:pt x="4734" y="162114"/>
                        <a:pt x="7101" y="161128"/>
                      </a:cubicBezTo>
                      <a:cubicBezTo>
                        <a:pt x="16371" y="169214"/>
                        <a:pt x="34517" y="184597"/>
                        <a:pt x="59173" y="203530"/>
                      </a:cubicBezTo>
                      <a:cubicBezTo>
                        <a:pt x="27417" y="225224"/>
                        <a:pt x="4142" y="240213"/>
                        <a:pt x="4142" y="240213"/>
                      </a:cubicBezTo>
                      <a:lnTo>
                        <a:pt x="6509" y="249876"/>
                      </a:lnTo>
                      <a:cubicBezTo>
                        <a:pt x="5128" y="248693"/>
                        <a:pt x="4339" y="247904"/>
                        <a:pt x="4339" y="247904"/>
                      </a:cubicBezTo>
                      <a:cubicBezTo>
                        <a:pt x="4339" y="247904"/>
                        <a:pt x="6509" y="260526"/>
                        <a:pt x="7101" y="262104"/>
                      </a:cubicBezTo>
                      <a:cubicBezTo>
                        <a:pt x="9862" y="268612"/>
                        <a:pt x="29192" y="283798"/>
                        <a:pt x="52269" y="300562"/>
                      </a:cubicBezTo>
                      <a:cubicBezTo>
                        <a:pt x="36687" y="310423"/>
                        <a:pt x="26825" y="316537"/>
                        <a:pt x="26825" y="316537"/>
                      </a:cubicBezTo>
                      <a:lnTo>
                        <a:pt x="30967" y="325806"/>
                      </a:lnTo>
                      <a:cubicBezTo>
                        <a:pt x="41026" y="322256"/>
                        <a:pt x="52466" y="316537"/>
                        <a:pt x="64893" y="309437"/>
                      </a:cubicBezTo>
                      <a:cubicBezTo>
                        <a:pt x="82250" y="321467"/>
                        <a:pt x="100396" y="333694"/>
                        <a:pt x="115189" y="343555"/>
                      </a:cubicBezTo>
                      <a:cubicBezTo>
                        <a:pt x="101382" y="354205"/>
                        <a:pt x="91323" y="361305"/>
                        <a:pt x="88364" y="361897"/>
                      </a:cubicBezTo>
                      <a:lnTo>
                        <a:pt x="98818" y="363869"/>
                      </a:lnTo>
                      <a:cubicBezTo>
                        <a:pt x="98818" y="363869"/>
                        <a:pt x="107497" y="357361"/>
                        <a:pt x="120712" y="347303"/>
                      </a:cubicBezTo>
                      <a:cubicBezTo>
                        <a:pt x="135702" y="357164"/>
                        <a:pt x="146156" y="363672"/>
                        <a:pt x="146156" y="363672"/>
                      </a:cubicBezTo>
                      <a:lnTo>
                        <a:pt x="162922" y="360911"/>
                      </a:lnTo>
                      <a:cubicBezTo>
                        <a:pt x="153257" y="357558"/>
                        <a:pt x="140831" y="350853"/>
                        <a:pt x="127221" y="342372"/>
                      </a:cubicBezTo>
                      <a:cubicBezTo>
                        <a:pt x="145564" y="328370"/>
                        <a:pt x="169825" y="309634"/>
                        <a:pt x="191916" y="291884"/>
                      </a:cubicBezTo>
                      <a:cubicBezTo>
                        <a:pt x="202567" y="297801"/>
                        <a:pt x="213218" y="303520"/>
                        <a:pt x="224264" y="308845"/>
                      </a:cubicBezTo>
                      <a:lnTo>
                        <a:pt x="228603" y="301745"/>
                      </a:lnTo>
                      <a:cubicBezTo>
                        <a:pt x="228603" y="301745"/>
                        <a:pt x="217558" y="295434"/>
                        <a:pt x="200200" y="285179"/>
                      </a:cubicBezTo>
                      <a:cubicBezTo>
                        <a:pt x="221502" y="267823"/>
                        <a:pt x="239649" y="252243"/>
                        <a:pt x="246355" y="243960"/>
                      </a:cubicBezTo>
                      <a:lnTo>
                        <a:pt x="247341" y="233902"/>
                      </a:lnTo>
                      <a:cubicBezTo>
                        <a:pt x="247341" y="233902"/>
                        <a:pt x="222489" y="255201"/>
                        <a:pt x="192508" y="280445"/>
                      </a:cubicBezTo>
                      <a:cubicBezTo>
                        <a:pt x="179490" y="272754"/>
                        <a:pt x="164105" y="263287"/>
                        <a:pt x="147537" y="252835"/>
                      </a:cubicBezTo>
                      <a:cubicBezTo>
                        <a:pt x="171403" y="234493"/>
                        <a:pt x="194086" y="215955"/>
                        <a:pt x="212232" y="200769"/>
                      </a:cubicBezTo>
                      <a:cubicBezTo>
                        <a:pt x="234520" y="212208"/>
                        <a:pt x="250300" y="219307"/>
                        <a:pt x="250300" y="219307"/>
                      </a:cubicBezTo>
                      <a:lnTo>
                        <a:pt x="250103" y="207080"/>
                      </a:lnTo>
                      <a:cubicBezTo>
                        <a:pt x="239846" y="203727"/>
                        <a:pt x="229392" y="199586"/>
                        <a:pt x="219136" y="195050"/>
                      </a:cubicBezTo>
                      <a:cubicBezTo>
                        <a:pt x="239649" y="177497"/>
                        <a:pt x="252864" y="165664"/>
                        <a:pt x="252864" y="165664"/>
                      </a:cubicBezTo>
                      <a:lnTo>
                        <a:pt x="251089" y="150281"/>
                      </a:lnTo>
                      <a:close/>
                      <a:moveTo>
                        <a:pt x="187971" y="109259"/>
                      </a:moveTo>
                      <a:cubicBezTo>
                        <a:pt x="173178" y="121487"/>
                        <a:pt x="155821" y="134701"/>
                        <a:pt x="138069" y="147717"/>
                      </a:cubicBezTo>
                      <a:cubicBezTo>
                        <a:pt x="120317" y="135292"/>
                        <a:pt x="103946" y="122276"/>
                        <a:pt x="89350" y="110245"/>
                      </a:cubicBezTo>
                      <a:cubicBezTo>
                        <a:pt x="105722" y="98215"/>
                        <a:pt x="121304" y="85987"/>
                        <a:pt x="135308" y="74352"/>
                      </a:cubicBezTo>
                      <a:cubicBezTo>
                        <a:pt x="152862" y="86974"/>
                        <a:pt x="171206" y="98807"/>
                        <a:pt x="187971" y="109259"/>
                      </a:cubicBezTo>
                      <a:close/>
                      <a:moveTo>
                        <a:pt x="34123" y="59955"/>
                      </a:moveTo>
                      <a:cubicBezTo>
                        <a:pt x="47141" y="51671"/>
                        <a:pt x="64301" y="39444"/>
                        <a:pt x="79488" y="28202"/>
                      </a:cubicBezTo>
                      <a:cubicBezTo>
                        <a:pt x="92901" y="42008"/>
                        <a:pt x="110455" y="56405"/>
                        <a:pt x="129391" y="70210"/>
                      </a:cubicBezTo>
                      <a:cubicBezTo>
                        <a:pt x="114203" y="81649"/>
                        <a:pt x="97832" y="93087"/>
                        <a:pt x="81658" y="103737"/>
                      </a:cubicBezTo>
                      <a:cubicBezTo>
                        <a:pt x="59764" y="85199"/>
                        <a:pt x="43196" y="69027"/>
                        <a:pt x="34123" y="59955"/>
                      </a:cubicBezTo>
                      <a:close/>
                      <a:moveTo>
                        <a:pt x="16568" y="156395"/>
                      </a:moveTo>
                      <a:cubicBezTo>
                        <a:pt x="38265" y="145350"/>
                        <a:pt x="60750" y="130953"/>
                        <a:pt x="82250" y="115570"/>
                      </a:cubicBezTo>
                      <a:cubicBezTo>
                        <a:pt x="93098" y="124248"/>
                        <a:pt x="100791" y="130165"/>
                        <a:pt x="100791" y="130165"/>
                      </a:cubicBezTo>
                      <a:cubicBezTo>
                        <a:pt x="109666" y="138053"/>
                        <a:pt x="119923" y="145745"/>
                        <a:pt x="130771" y="153239"/>
                      </a:cubicBezTo>
                      <a:cubicBezTo>
                        <a:pt x="108877" y="169214"/>
                        <a:pt x="86392" y="184991"/>
                        <a:pt x="66470" y="198402"/>
                      </a:cubicBezTo>
                      <a:cubicBezTo>
                        <a:pt x="46549" y="183611"/>
                        <a:pt x="28995" y="169214"/>
                        <a:pt x="16568" y="156395"/>
                      </a:cubicBezTo>
                      <a:close/>
                      <a:moveTo>
                        <a:pt x="60948" y="294645"/>
                      </a:moveTo>
                      <a:cubicBezTo>
                        <a:pt x="36687" y="275712"/>
                        <a:pt x="15977" y="258160"/>
                        <a:pt x="7692" y="251257"/>
                      </a:cubicBezTo>
                      <a:cubicBezTo>
                        <a:pt x="26628" y="241002"/>
                        <a:pt x="47930" y="227196"/>
                        <a:pt x="69824" y="211813"/>
                      </a:cubicBezTo>
                      <a:cubicBezTo>
                        <a:pt x="86392" y="224238"/>
                        <a:pt x="105327" y="237846"/>
                        <a:pt x="126038" y="251651"/>
                      </a:cubicBezTo>
                      <a:cubicBezTo>
                        <a:pt x="102171" y="268021"/>
                        <a:pt x="78897" y="283009"/>
                        <a:pt x="60948" y="294645"/>
                      </a:cubicBezTo>
                      <a:close/>
                      <a:moveTo>
                        <a:pt x="183829" y="287151"/>
                      </a:moveTo>
                      <a:cubicBezTo>
                        <a:pt x="162527" y="305098"/>
                        <a:pt x="139450" y="324031"/>
                        <a:pt x="121304" y="338428"/>
                      </a:cubicBezTo>
                      <a:cubicBezTo>
                        <a:pt x="105722" y="328370"/>
                        <a:pt x="89153" y="316142"/>
                        <a:pt x="73374" y="304112"/>
                      </a:cubicBezTo>
                      <a:cubicBezTo>
                        <a:pt x="93887" y="291687"/>
                        <a:pt x="116373" y="275909"/>
                        <a:pt x="138267" y="259343"/>
                      </a:cubicBezTo>
                      <a:cubicBezTo>
                        <a:pt x="152665" y="268810"/>
                        <a:pt x="168050" y="278079"/>
                        <a:pt x="183829" y="287151"/>
                      </a:cubicBezTo>
                      <a:close/>
                      <a:moveTo>
                        <a:pt x="135308" y="245340"/>
                      </a:moveTo>
                      <a:cubicBezTo>
                        <a:pt x="116175" y="233113"/>
                        <a:pt x="96057" y="219702"/>
                        <a:pt x="77516" y="206488"/>
                      </a:cubicBezTo>
                      <a:cubicBezTo>
                        <a:pt x="98621" y="191302"/>
                        <a:pt x="119726" y="175130"/>
                        <a:pt x="139647" y="159156"/>
                      </a:cubicBezTo>
                      <a:cubicBezTo>
                        <a:pt x="160949" y="173158"/>
                        <a:pt x="183632" y="185978"/>
                        <a:pt x="202962" y="196036"/>
                      </a:cubicBezTo>
                      <a:cubicBezTo>
                        <a:pt x="182646" y="212010"/>
                        <a:pt x="158780" y="229168"/>
                        <a:pt x="135308" y="24534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custDataLst>
                    <p:tags r:id="rId95"/>
                  </p:custDataLst>
                </p:nvPr>
              </p:nvSpPr>
              <p:spPr>
                <a:xfrm>
                  <a:off x="6190232" y="2144907"/>
                  <a:ext cx="129758" cy="128866"/>
                </a:xfrm>
                <a:custGeom>
                  <a:avLst/>
                  <a:gdLst>
                    <a:gd name="connsiteX0" fmla="*/ 101426 w 129758"/>
                    <a:gd name="connsiteY0" fmla="*/ 5013 h 128866"/>
                    <a:gd name="connsiteX1" fmla="*/ 438 w 129758"/>
                    <a:gd name="connsiteY1" fmla="*/ 124528 h 128866"/>
                    <a:gd name="connsiteX2" fmla="*/ 37519 w 129758"/>
                    <a:gd name="connsiteY2" fmla="*/ 128867 h 128866"/>
                    <a:gd name="connsiteX3" fmla="*/ 121347 w 129758"/>
                    <a:gd name="connsiteY3" fmla="*/ 12113 h 128866"/>
                    <a:gd name="connsiteX4" fmla="*/ 101426 w 129758"/>
                    <a:gd name="connsiteY4" fmla="*/ 5013 h 12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8" h="128866">
                      <a:moveTo>
                        <a:pt x="101426" y="5013"/>
                      </a:moveTo>
                      <a:cubicBezTo>
                        <a:pt x="88802" y="14874"/>
                        <a:pt x="-7255" y="65559"/>
                        <a:pt x="438" y="124528"/>
                      </a:cubicBezTo>
                      <a:lnTo>
                        <a:pt x="37519" y="128867"/>
                      </a:lnTo>
                      <a:cubicBezTo>
                        <a:pt x="37717" y="127486"/>
                        <a:pt x="98072" y="22960"/>
                        <a:pt x="121347" y="12113"/>
                      </a:cubicBezTo>
                      <a:cubicBezTo>
                        <a:pt x="144424" y="1069"/>
                        <a:pt x="114049" y="-4848"/>
                        <a:pt x="101426" y="5013"/>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custDataLst>
                    <p:tags r:id="rId96"/>
                  </p:custDataLst>
                </p:nvPr>
              </p:nvSpPr>
              <p:spPr>
                <a:xfrm>
                  <a:off x="6204279" y="2220856"/>
                  <a:ext cx="108888" cy="61141"/>
                </a:xfrm>
                <a:custGeom>
                  <a:avLst/>
                  <a:gdLst>
                    <a:gd name="connsiteX0" fmla="*/ 0 w 108888"/>
                    <a:gd name="connsiteY0" fmla="*/ 50946 h 61141"/>
                    <a:gd name="connsiteX1" fmla="*/ 43985 w 108888"/>
                    <a:gd name="connsiteY1" fmla="*/ 61004 h 61141"/>
                    <a:gd name="connsiteX2" fmla="*/ 103157 w 108888"/>
                    <a:gd name="connsiteY2" fmla="*/ 7558 h 61141"/>
                    <a:gd name="connsiteX3" fmla="*/ 107694 w 108888"/>
                    <a:gd name="connsiteY3" fmla="*/ 1641 h 61141"/>
                    <a:gd name="connsiteX4" fmla="*/ 0 w 108888"/>
                    <a:gd name="connsiteY4" fmla="*/ 50946 h 6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8" h="61141">
                      <a:moveTo>
                        <a:pt x="0" y="50946"/>
                      </a:moveTo>
                      <a:cubicBezTo>
                        <a:pt x="0" y="50946"/>
                        <a:pt x="27811" y="52129"/>
                        <a:pt x="43985" y="61004"/>
                      </a:cubicBezTo>
                      <a:cubicBezTo>
                        <a:pt x="49310" y="63962"/>
                        <a:pt x="72585" y="18405"/>
                        <a:pt x="103157" y="7558"/>
                      </a:cubicBezTo>
                      <a:cubicBezTo>
                        <a:pt x="103157" y="7558"/>
                        <a:pt x="112033" y="5191"/>
                        <a:pt x="107694" y="1641"/>
                      </a:cubicBezTo>
                      <a:cubicBezTo>
                        <a:pt x="103552" y="-2303"/>
                        <a:pt x="40829" y="-3487"/>
                        <a:pt x="0" y="509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custDataLst>
                    <p:tags r:id="rId97"/>
                  </p:custDataLst>
                </p:nvPr>
              </p:nvSpPr>
              <p:spPr>
                <a:xfrm>
                  <a:off x="6056297" y="2171789"/>
                  <a:ext cx="141078" cy="105140"/>
                </a:xfrm>
                <a:custGeom>
                  <a:avLst/>
                  <a:gdLst>
                    <a:gd name="connsiteX0" fmla="*/ 9124 w 141078"/>
                    <a:gd name="connsiteY0" fmla="*/ 615 h 105140"/>
                    <a:gd name="connsiteX1" fmla="*/ 3207 w 141078"/>
                    <a:gd name="connsiteY1" fmla="*/ 6334 h 105140"/>
                    <a:gd name="connsiteX2" fmla="*/ 101433 w 141078"/>
                    <a:gd name="connsiteY2" fmla="*/ 105141 h 105140"/>
                    <a:gd name="connsiteX3" fmla="*/ 141079 w 141078"/>
                    <a:gd name="connsiteY3" fmla="*/ 98238 h 105140"/>
                    <a:gd name="connsiteX4" fmla="*/ 9124 w 141078"/>
                    <a:gd name="connsiteY4" fmla="*/ 615 h 1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78" h="105140">
                      <a:moveTo>
                        <a:pt x="9124" y="615"/>
                      </a:moveTo>
                      <a:cubicBezTo>
                        <a:pt x="-7050" y="-2343"/>
                        <a:pt x="3207" y="6334"/>
                        <a:pt x="3207" y="6334"/>
                      </a:cubicBezTo>
                      <a:cubicBezTo>
                        <a:pt x="24114" y="10673"/>
                        <a:pt x="101433" y="105141"/>
                        <a:pt x="101433" y="105141"/>
                      </a:cubicBezTo>
                      <a:lnTo>
                        <a:pt x="141079" y="98238"/>
                      </a:lnTo>
                      <a:cubicBezTo>
                        <a:pt x="120960" y="34537"/>
                        <a:pt x="25298" y="3573"/>
                        <a:pt x="9124" y="61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custDataLst>
                    <p:tags r:id="rId98"/>
                  </p:custDataLst>
                </p:nvPr>
              </p:nvSpPr>
              <p:spPr>
                <a:xfrm>
                  <a:off x="6082778" y="2221173"/>
                  <a:ext cx="105524" cy="63447"/>
                </a:xfrm>
                <a:custGeom>
                  <a:avLst/>
                  <a:gdLst>
                    <a:gd name="connsiteX0" fmla="*/ 0 w 105524"/>
                    <a:gd name="connsiteY0" fmla="*/ 3099 h 63447"/>
                    <a:gd name="connsiteX1" fmla="*/ 56214 w 105524"/>
                    <a:gd name="connsiteY1" fmla="*/ 63448 h 63447"/>
                    <a:gd name="connsiteX2" fmla="*/ 105524 w 105524"/>
                    <a:gd name="connsiteY2" fmla="*/ 49643 h 63447"/>
                    <a:gd name="connsiteX3" fmla="*/ 0 w 105524"/>
                    <a:gd name="connsiteY3" fmla="*/ 3099 h 63447"/>
                  </a:gdLst>
                  <a:ahLst/>
                  <a:cxnLst>
                    <a:cxn ang="0">
                      <a:pos x="connsiteX0" y="connsiteY0"/>
                    </a:cxn>
                    <a:cxn ang="0">
                      <a:pos x="connsiteX1" y="connsiteY1"/>
                    </a:cxn>
                    <a:cxn ang="0">
                      <a:pos x="connsiteX2" y="connsiteY2"/>
                    </a:cxn>
                    <a:cxn ang="0">
                      <a:pos x="connsiteX3" y="connsiteY3"/>
                    </a:cxn>
                  </a:cxnLst>
                  <a:rect l="l" t="t" r="r" b="b"/>
                  <a:pathLst>
                    <a:path w="105524" h="63447">
                      <a:moveTo>
                        <a:pt x="0" y="3099"/>
                      </a:moveTo>
                      <a:cubicBezTo>
                        <a:pt x="0" y="3099"/>
                        <a:pt x="55819" y="49840"/>
                        <a:pt x="56214" y="63448"/>
                      </a:cubicBezTo>
                      <a:cubicBezTo>
                        <a:pt x="56214" y="63448"/>
                        <a:pt x="100988" y="47670"/>
                        <a:pt x="105524" y="49643"/>
                      </a:cubicBezTo>
                      <a:cubicBezTo>
                        <a:pt x="105524" y="49643"/>
                        <a:pt x="42210" y="-14651"/>
                        <a:pt x="0" y="3099"/>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2" name="图形 3"/>
            <p:cNvGrpSpPr/>
            <p:nvPr/>
          </p:nvGrpSpPr>
          <p:grpSpPr>
            <a:xfrm>
              <a:off x="6021633" y="2796602"/>
              <a:ext cx="1195285" cy="1876341"/>
              <a:chOff x="6021633" y="2796602"/>
              <a:chExt cx="1195285" cy="1876341"/>
            </a:xfrm>
            <a:solidFill>
              <a:srgbClr val="3D5891"/>
            </a:solidFill>
          </p:grpSpPr>
          <p:grpSp>
            <p:nvGrpSpPr>
              <p:cNvPr id="193" name="图形 3"/>
              <p:cNvGrpSpPr/>
              <p:nvPr/>
            </p:nvGrpSpPr>
            <p:grpSpPr>
              <a:xfrm>
                <a:off x="6038990" y="2802124"/>
                <a:ext cx="321898" cy="108075"/>
                <a:chOff x="6038990" y="2802124"/>
                <a:chExt cx="321898" cy="108075"/>
              </a:xfrm>
              <a:solidFill>
                <a:srgbClr val="3D5891"/>
              </a:solidFill>
            </p:grpSpPr>
            <p:sp>
              <p:nvSpPr>
                <p:cNvPr id="194" name="任意多边形: 形状 193"/>
                <p:cNvSpPr/>
                <p:nvPr>
                  <p:custDataLst>
                    <p:tags r:id="rId99"/>
                  </p:custDataLst>
                </p:nvPr>
              </p:nvSpPr>
              <p:spPr>
                <a:xfrm>
                  <a:off x="6038990" y="2802124"/>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5 h 108075"/>
                    <a:gd name="connsiteX5" fmla="*/ 58384 w 62722"/>
                    <a:gd name="connsiteY5" fmla="*/ 16566 h 108075"/>
                    <a:gd name="connsiteX6" fmla="*/ 35898 w 62722"/>
                    <a:gd name="connsiteY6" fmla="*/ 7889 h 108075"/>
                    <a:gd name="connsiteX7" fmla="*/ 35898 w 62722"/>
                    <a:gd name="connsiteY7" fmla="*/ 2958 h 108075"/>
                    <a:gd name="connsiteX8" fmla="*/ 32939 w 62722"/>
                    <a:gd name="connsiteY8" fmla="*/ 0 h 108075"/>
                    <a:gd name="connsiteX9" fmla="*/ 29981 w 62722"/>
                    <a:gd name="connsiteY9" fmla="*/ 2958 h 108075"/>
                    <a:gd name="connsiteX10" fmla="*/ 29981 w 62722"/>
                    <a:gd name="connsiteY10" fmla="*/ 7692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3 w 62722"/>
                    <a:gd name="connsiteY18" fmla="*/ 95257 h 108075"/>
                    <a:gd name="connsiteX19" fmla="*/ 29783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981 w 62722"/>
                    <a:gd name="connsiteY25" fmla="*/ 47727 h 108075"/>
                    <a:gd name="connsiteX26" fmla="*/ 9665 w 62722"/>
                    <a:gd name="connsiteY26" fmla="*/ 30174 h 108075"/>
                    <a:gd name="connsiteX27" fmla="*/ 29981 w 62722"/>
                    <a:gd name="connsiteY27" fmla="*/ 13608 h 108075"/>
                    <a:gd name="connsiteX28" fmla="*/ 29981 w 62722"/>
                    <a:gd name="connsiteY28" fmla="*/ 47727 h 108075"/>
                    <a:gd name="connsiteX29" fmla="*/ 35504 w 62722"/>
                    <a:gd name="connsiteY29" fmla="*/ 89932 h 108075"/>
                    <a:gd name="connsiteX30" fmla="*/ 35504 w 62722"/>
                    <a:gd name="connsiteY30" fmla="*/ 55419 h 108075"/>
                    <a:gd name="connsiteX31" fmla="*/ 56411 w 62722"/>
                    <a:gd name="connsiteY31" fmla="*/ 72971 h 108075"/>
                    <a:gd name="connsiteX32" fmla="*/ 35504 w 62722"/>
                    <a:gd name="connsiteY32" fmla="*/ 89932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6"/>
                        <a:pt x="31164" y="108076"/>
                        <a:pt x="32742" y="108076"/>
                      </a:cubicBezTo>
                      <a:cubicBezTo>
                        <a:pt x="34320" y="108076"/>
                        <a:pt x="35701" y="106696"/>
                        <a:pt x="35701" y="105118"/>
                      </a:cubicBezTo>
                      <a:lnTo>
                        <a:pt x="35701" y="95454"/>
                      </a:lnTo>
                      <a:cubicBezTo>
                        <a:pt x="51480" y="94862"/>
                        <a:pt x="62723" y="85593"/>
                        <a:pt x="62723" y="72379"/>
                      </a:cubicBezTo>
                      <a:cubicBezTo>
                        <a:pt x="62723" y="60152"/>
                        <a:pt x="54636" y="53052"/>
                        <a:pt x="35504" y="48910"/>
                      </a:cubicBezTo>
                      <a:close/>
                      <a:moveTo>
                        <a:pt x="29981" y="47727"/>
                      </a:moveTo>
                      <a:cubicBezTo>
                        <a:pt x="13610" y="43783"/>
                        <a:pt x="9665" y="38655"/>
                        <a:pt x="9665" y="30174"/>
                      </a:cubicBezTo>
                      <a:cubicBezTo>
                        <a:pt x="9665" y="21102"/>
                        <a:pt x="17752" y="14003"/>
                        <a:pt x="29981" y="13608"/>
                      </a:cubicBezTo>
                      <a:lnTo>
                        <a:pt x="29981" y="47727"/>
                      </a:lnTo>
                      <a:close/>
                      <a:moveTo>
                        <a:pt x="35504" y="89932"/>
                      </a:moveTo>
                      <a:lnTo>
                        <a:pt x="35504" y="55419"/>
                      </a:lnTo>
                      <a:cubicBezTo>
                        <a:pt x="51875" y="58969"/>
                        <a:pt x="56411" y="64293"/>
                        <a:pt x="56411" y="72971"/>
                      </a:cubicBezTo>
                      <a:cubicBezTo>
                        <a:pt x="56411" y="82438"/>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custDataLst>
                    <p:tags r:id="rId100"/>
                  </p:custDataLst>
                </p:nvPr>
              </p:nvSpPr>
              <p:spPr>
                <a:xfrm>
                  <a:off x="6116973" y="2810012"/>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2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400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6"/>
                        <a:pt x="34840"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1"/>
                        <a:pt x="47266" y="40627"/>
                        <a:pt x="42335" y="45163"/>
                      </a:cubicBezTo>
                      <a:lnTo>
                        <a:pt x="914" y="82043"/>
                      </a:lnTo>
                      <a:cubicBezTo>
                        <a:pt x="-270" y="83226"/>
                        <a:pt x="-270" y="85199"/>
                        <a:pt x="717" y="86579"/>
                      </a:cubicBezTo>
                      <a:cubicBezTo>
                        <a:pt x="1308" y="87171"/>
                        <a:pt x="2097" y="87368"/>
                        <a:pt x="3084" y="87368"/>
                      </a:cubicBezTo>
                      <a:lnTo>
                        <a:pt x="3675" y="87368"/>
                      </a:lnTo>
                      <a:lnTo>
                        <a:pt x="52986" y="87368"/>
                      </a:lnTo>
                      <a:cubicBezTo>
                        <a:pt x="54564" y="87368"/>
                        <a:pt x="55944" y="85988"/>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custDataLst>
                    <p:tags r:id="rId101"/>
                  </p:custDataLst>
                </p:nvPr>
              </p:nvSpPr>
              <p:spPr>
                <a:xfrm>
                  <a:off x="6195995" y="2885153"/>
                  <a:ext cx="12632" cy="12621"/>
                </a:xfrm>
                <a:custGeom>
                  <a:avLst/>
                  <a:gdLst>
                    <a:gd name="connsiteX0" fmla="*/ 6312 w 12632"/>
                    <a:gd name="connsiteY0" fmla="*/ 0 h 12621"/>
                    <a:gd name="connsiteX1" fmla="*/ 0 w 12632"/>
                    <a:gd name="connsiteY1" fmla="*/ 6311 h 12621"/>
                    <a:gd name="connsiteX2" fmla="*/ 6312 w 12632"/>
                    <a:gd name="connsiteY2" fmla="*/ 12622 h 12621"/>
                    <a:gd name="connsiteX3" fmla="*/ 12624 w 12632"/>
                    <a:gd name="connsiteY3" fmla="*/ 6311 h 12621"/>
                    <a:gd name="connsiteX4" fmla="*/ 6312 w 12632"/>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2" h="12621">
                      <a:moveTo>
                        <a:pt x="6312" y="0"/>
                      </a:moveTo>
                      <a:cubicBezTo>
                        <a:pt x="2761" y="0"/>
                        <a:pt x="0" y="2761"/>
                        <a:pt x="0" y="6311"/>
                      </a:cubicBezTo>
                      <a:cubicBezTo>
                        <a:pt x="0" y="9861"/>
                        <a:pt x="2761" y="12622"/>
                        <a:pt x="6312" y="12622"/>
                      </a:cubicBezTo>
                      <a:cubicBezTo>
                        <a:pt x="9862" y="12622"/>
                        <a:pt x="12624" y="9861"/>
                        <a:pt x="12624" y="6311"/>
                      </a:cubicBezTo>
                      <a:cubicBezTo>
                        <a:pt x="12821"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custDataLst>
                    <p:tags r:id="rId102"/>
                  </p:custDataLst>
                </p:nvPr>
              </p:nvSpPr>
              <p:spPr>
                <a:xfrm>
                  <a:off x="6222820" y="2810012"/>
                  <a:ext cx="52269" cy="87565"/>
                </a:xfrm>
                <a:custGeom>
                  <a:avLst/>
                  <a:gdLst>
                    <a:gd name="connsiteX0" fmla="*/ 48916 w 52269"/>
                    <a:gd name="connsiteY0" fmla="*/ 6311 h 87565"/>
                    <a:gd name="connsiteX1" fmla="*/ 52072 w 52269"/>
                    <a:gd name="connsiteY1" fmla="*/ 3156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4 w 52269"/>
                    <a:gd name="connsiteY9" fmla="*/ 40233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5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6"/>
                      </a:cubicBezTo>
                      <a:cubicBezTo>
                        <a:pt x="52072" y="1381"/>
                        <a:pt x="50691" y="0"/>
                        <a:pt x="48916" y="0"/>
                      </a:cubicBezTo>
                      <a:lnTo>
                        <a:pt x="7692" y="0"/>
                      </a:lnTo>
                      <a:cubicBezTo>
                        <a:pt x="6903" y="0"/>
                        <a:pt x="6114"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5"/>
                        <a:pt x="197" y="40035"/>
                        <a:pt x="394" y="40233"/>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2"/>
                      </a:cubicBezTo>
                      <a:cubicBezTo>
                        <a:pt x="34320" y="78888"/>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80"/>
                        <a:pt x="52269" y="57785"/>
                      </a:cubicBezTo>
                      <a:cubicBezTo>
                        <a:pt x="52269" y="50094"/>
                        <a:pt x="49508" y="42599"/>
                        <a:pt x="43590" y="36683"/>
                      </a:cubicBezTo>
                      <a:cubicBezTo>
                        <a:pt x="37870" y="30766"/>
                        <a:pt x="30178" y="28005"/>
                        <a:pt x="22485" y="28005"/>
                      </a:cubicBezTo>
                      <a:cubicBezTo>
                        <a:pt x="17160" y="28005"/>
                        <a:pt x="12032" y="29386"/>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custDataLst>
                    <p:tags r:id="rId103"/>
                  </p:custDataLst>
                </p:nvPr>
              </p:nvSpPr>
              <p:spPr>
                <a:xfrm>
                  <a:off x="6299547" y="2810012"/>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10 w 61342"/>
                    <a:gd name="connsiteY11" fmla="*/ 70999 h 87565"/>
                    <a:gd name="connsiteX12" fmla="*/ 6115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49"/>
                        <a:pt x="57989" y="21300"/>
                        <a:pt x="52664" y="13214"/>
                      </a:cubicBezTo>
                      <a:cubicBezTo>
                        <a:pt x="47338" y="5325"/>
                        <a:pt x="39646" y="0"/>
                        <a:pt x="30572" y="0"/>
                      </a:cubicBezTo>
                      <a:close/>
                      <a:moveTo>
                        <a:pt x="47535" y="70999"/>
                      </a:moveTo>
                      <a:cubicBezTo>
                        <a:pt x="42801" y="77704"/>
                        <a:pt x="36884" y="81451"/>
                        <a:pt x="30572" y="81451"/>
                      </a:cubicBezTo>
                      <a:cubicBezTo>
                        <a:pt x="24261" y="81451"/>
                        <a:pt x="18146" y="77507"/>
                        <a:pt x="13610" y="70999"/>
                      </a:cubicBezTo>
                      <a:cubicBezTo>
                        <a:pt x="9073" y="64293"/>
                        <a:pt x="6115" y="54630"/>
                        <a:pt x="6115" y="43783"/>
                      </a:cubicBezTo>
                      <a:cubicBezTo>
                        <a:pt x="6115"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293"/>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9" name="图形 3"/>
              <p:cNvGrpSpPr/>
              <p:nvPr/>
            </p:nvGrpSpPr>
            <p:grpSpPr>
              <a:xfrm>
                <a:off x="6033862" y="3698287"/>
                <a:ext cx="169825" cy="108076"/>
                <a:chOff x="6033862" y="3698287"/>
                <a:chExt cx="169825" cy="108076"/>
              </a:xfrm>
              <a:solidFill>
                <a:srgbClr val="3D5891"/>
              </a:solidFill>
            </p:grpSpPr>
            <p:sp>
              <p:nvSpPr>
                <p:cNvPr id="200" name="任意多边形: 形状 199"/>
                <p:cNvSpPr/>
                <p:nvPr>
                  <p:custDataLst>
                    <p:tags r:id="rId104"/>
                  </p:custDataLst>
                </p:nvPr>
              </p:nvSpPr>
              <p:spPr>
                <a:xfrm>
                  <a:off x="6033862" y="3698287"/>
                  <a:ext cx="62726" cy="108076"/>
                </a:xfrm>
                <a:custGeom>
                  <a:avLst/>
                  <a:gdLst>
                    <a:gd name="connsiteX0" fmla="*/ 35504 w 62726"/>
                    <a:gd name="connsiteY0" fmla="*/ 48910 h 108076"/>
                    <a:gd name="connsiteX1" fmla="*/ 35504 w 62726"/>
                    <a:gd name="connsiteY1" fmla="*/ 13805 h 108076"/>
                    <a:gd name="connsiteX2" fmla="*/ 54439 w 62726"/>
                    <a:gd name="connsiteY2" fmla="*/ 21891 h 108076"/>
                    <a:gd name="connsiteX3" fmla="*/ 56806 w 62726"/>
                    <a:gd name="connsiteY3" fmla="*/ 22680 h 108076"/>
                    <a:gd name="connsiteX4" fmla="*/ 60159 w 62726"/>
                    <a:gd name="connsiteY4" fmla="*/ 19525 h 108076"/>
                    <a:gd name="connsiteX5" fmla="*/ 58384 w 62726"/>
                    <a:gd name="connsiteY5" fmla="*/ 16566 h 108076"/>
                    <a:gd name="connsiteX6" fmla="*/ 35898 w 62726"/>
                    <a:gd name="connsiteY6" fmla="*/ 7889 h 108076"/>
                    <a:gd name="connsiteX7" fmla="*/ 35898 w 62726"/>
                    <a:gd name="connsiteY7" fmla="*/ 2958 h 108076"/>
                    <a:gd name="connsiteX8" fmla="*/ 32939 w 62726"/>
                    <a:gd name="connsiteY8" fmla="*/ 0 h 108076"/>
                    <a:gd name="connsiteX9" fmla="*/ 29981 w 62726"/>
                    <a:gd name="connsiteY9" fmla="*/ 2958 h 108076"/>
                    <a:gd name="connsiteX10" fmla="*/ 29981 w 62726"/>
                    <a:gd name="connsiteY10" fmla="*/ 7692 h 108076"/>
                    <a:gd name="connsiteX11" fmla="*/ 3353 w 62726"/>
                    <a:gd name="connsiteY11" fmla="*/ 30372 h 108076"/>
                    <a:gd name="connsiteX12" fmla="*/ 30178 w 62726"/>
                    <a:gd name="connsiteY12" fmla="*/ 53841 h 108076"/>
                    <a:gd name="connsiteX13" fmla="*/ 30178 w 62726"/>
                    <a:gd name="connsiteY13" fmla="*/ 89537 h 108076"/>
                    <a:gd name="connsiteX14" fmla="*/ 5523 w 62726"/>
                    <a:gd name="connsiteY14" fmla="*/ 78099 h 108076"/>
                    <a:gd name="connsiteX15" fmla="*/ 3156 w 62726"/>
                    <a:gd name="connsiteY15" fmla="*/ 77310 h 108076"/>
                    <a:gd name="connsiteX16" fmla="*/ 0 w 62726"/>
                    <a:gd name="connsiteY16" fmla="*/ 80465 h 108076"/>
                    <a:gd name="connsiteX17" fmla="*/ 1381 w 62726"/>
                    <a:gd name="connsiteY17" fmla="*/ 83029 h 108076"/>
                    <a:gd name="connsiteX18" fmla="*/ 29784 w 62726"/>
                    <a:gd name="connsiteY18" fmla="*/ 95257 h 108076"/>
                    <a:gd name="connsiteX19" fmla="*/ 29784 w 62726"/>
                    <a:gd name="connsiteY19" fmla="*/ 105118 h 108076"/>
                    <a:gd name="connsiteX20" fmla="*/ 32742 w 62726"/>
                    <a:gd name="connsiteY20" fmla="*/ 108076 h 108076"/>
                    <a:gd name="connsiteX21" fmla="*/ 35701 w 62726"/>
                    <a:gd name="connsiteY21" fmla="*/ 105118 h 108076"/>
                    <a:gd name="connsiteX22" fmla="*/ 35701 w 62726"/>
                    <a:gd name="connsiteY22" fmla="*/ 95454 h 108076"/>
                    <a:gd name="connsiteX23" fmla="*/ 62723 w 62726"/>
                    <a:gd name="connsiteY23" fmla="*/ 72380 h 108076"/>
                    <a:gd name="connsiteX24" fmla="*/ 35504 w 62726"/>
                    <a:gd name="connsiteY24" fmla="*/ 48910 h 108076"/>
                    <a:gd name="connsiteX25" fmla="*/ 29981 w 62726"/>
                    <a:gd name="connsiteY25" fmla="*/ 47727 h 108076"/>
                    <a:gd name="connsiteX26" fmla="*/ 9665 w 62726"/>
                    <a:gd name="connsiteY26" fmla="*/ 30175 h 108076"/>
                    <a:gd name="connsiteX27" fmla="*/ 29981 w 62726"/>
                    <a:gd name="connsiteY27" fmla="*/ 13608 h 108076"/>
                    <a:gd name="connsiteX28" fmla="*/ 29981 w 62726"/>
                    <a:gd name="connsiteY28" fmla="*/ 47727 h 108076"/>
                    <a:gd name="connsiteX29" fmla="*/ 35504 w 62726"/>
                    <a:gd name="connsiteY29" fmla="*/ 89735 h 108076"/>
                    <a:gd name="connsiteX30" fmla="*/ 35504 w 62726"/>
                    <a:gd name="connsiteY30" fmla="*/ 55221 h 108076"/>
                    <a:gd name="connsiteX31" fmla="*/ 56411 w 62726"/>
                    <a:gd name="connsiteY31" fmla="*/ 72774 h 108076"/>
                    <a:gd name="connsiteX32" fmla="*/ 35504 w 62726"/>
                    <a:gd name="connsiteY32" fmla="*/ 89735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6"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4" y="95257"/>
                      </a:cubicBezTo>
                      <a:lnTo>
                        <a:pt x="29784" y="105118"/>
                      </a:lnTo>
                      <a:cubicBezTo>
                        <a:pt x="29784" y="106696"/>
                        <a:pt x="31164" y="108076"/>
                        <a:pt x="32742" y="108076"/>
                      </a:cubicBezTo>
                      <a:cubicBezTo>
                        <a:pt x="34320" y="108076"/>
                        <a:pt x="35701" y="106696"/>
                        <a:pt x="35701" y="105118"/>
                      </a:cubicBezTo>
                      <a:lnTo>
                        <a:pt x="35701" y="95454"/>
                      </a:lnTo>
                      <a:cubicBezTo>
                        <a:pt x="51480" y="94863"/>
                        <a:pt x="62723" y="85593"/>
                        <a:pt x="62723" y="72380"/>
                      </a:cubicBezTo>
                      <a:cubicBezTo>
                        <a:pt x="62920" y="59955"/>
                        <a:pt x="54833" y="52855"/>
                        <a:pt x="35504" y="48910"/>
                      </a:cubicBezTo>
                      <a:close/>
                      <a:moveTo>
                        <a:pt x="29981" y="47727"/>
                      </a:moveTo>
                      <a:cubicBezTo>
                        <a:pt x="13610" y="43783"/>
                        <a:pt x="9665" y="38655"/>
                        <a:pt x="9665" y="30175"/>
                      </a:cubicBezTo>
                      <a:cubicBezTo>
                        <a:pt x="9665" y="21103"/>
                        <a:pt x="17752" y="14003"/>
                        <a:pt x="29981" y="13608"/>
                      </a:cubicBezTo>
                      <a:lnTo>
                        <a:pt x="29981" y="47727"/>
                      </a:lnTo>
                      <a:close/>
                      <a:moveTo>
                        <a:pt x="35504" y="89735"/>
                      </a:moveTo>
                      <a:lnTo>
                        <a:pt x="35504" y="55221"/>
                      </a:lnTo>
                      <a:cubicBezTo>
                        <a:pt x="51875" y="58771"/>
                        <a:pt x="56411" y="64096"/>
                        <a:pt x="56411" y="72774"/>
                      </a:cubicBezTo>
                      <a:cubicBezTo>
                        <a:pt x="56411"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custDataLst>
                    <p:tags r:id="rId105"/>
                  </p:custDataLst>
                </p:nvPr>
              </p:nvSpPr>
              <p:spPr>
                <a:xfrm>
                  <a:off x="6191064" y="3781316"/>
                  <a:ext cx="12623" cy="12621"/>
                </a:xfrm>
                <a:custGeom>
                  <a:avLst/>
                  <a:gdLst>
                    <a:gd name="connsiteX0" fmla="*/ 6312 w 12623"/>
                    <a:gd name="connsiteY0" fmla="*/ 0 h 12621"/>
                    <a:gd name="connsiteX1" fmla="*/ 0 w 12623"/>
                    <a:gd name="connsiteY1" fmla="*/ 6311 h 12621"/>
                    <a:gd name="connsiteX2" fmla="*/ 6312 w 12623"/>
                    <a:gd name="connsiteY2" fmla="*/ 12622 h 12621"/>
                    <a:gd name="connsiteX3" fmla="*/ 12624 w 12623"/>
                    <a:gd name="connsiteY3" fmla="*/ 6311 h 12621"/>
                    <a:gd name="connsiteX4" fmla="*/ 6312 w 12623"/>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1">
                      <a:moveTo>
                        <a:pt x="6312" y="0"/>
                      </a:moveTo>
                      <a:cubicBezTo>
                        <a:pt x="2761" y="0"/>
                        <a:pt x="0" y="2761"/>
                        <a:pt x="0" y="6311"/>
                      </a:cubicBezTo>
                      <a:cubicBezTo>
                        <a:pt x="0" y="9861"/>
                        <a:pt x="2761" y="12622"/>
                        <a:pt x="6312" y="12622"/>
                      </a:cubicBezTo>
                      <a:cubicBezTo>
                        <a:pt x="9862" y="12622"/>
                        <a:pt x="12624" y="9861"/>
                        <a:pt x="12624" y="6311"/>
                      </a:cubicBezTo>
                      <a:cubicBezTo>
                        <a:pt x="12624" y="2564"/>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2" name="图形 3"/>
              <p:cNvGrpSpPr/>
              <p:nvPr/>
            </p:nvGrpSpPr>
            <p:grpSpPr>
              <a:xfrm>
                <a:off x="6895020" y="3700456"/>
                <a:ext cx="321898" cy="960859"/>
                <a:chOff x="6895020" y="3700456"/>
                <a:chExt cx="321898" cy="960859"/>
              </a:xfrm>
              <a:solidFill>
                <a:srgbClr val="3D5891"/>
              </a:solidFill>
            </p:grpSpPr>
            <p:sp>
              <p:nvSpPr>
                <p:cNvPr id="203" name="任意多边形: 形状 202"/>
                <p:cNvSpPr/>
                <p:nvPr>
                  <p:custDataLst>
                    <p:tags r:id="rId106"/>
                  </p:custDataLst>
                </p:nvPr>
              </p:nvSpPr>
              <p:spPr>
                <a:xfrm>
                  <a:off x="6895020" y="3700456"/>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4 h 108075"/>
                    <a:gd name="connsiteX5" fmla="*/ 58384 w 62722"/>
                    <a:gd name="connsiteY5" fmla="*/ 16566 h 108075"/>
                    <a:gd name="connsiteX6" fmla="*/ 35898 w 62722"/>
                    <a:gd name="connsiteY6" fmla="*/ 7889 h 108075"/>
                    <a:gd name="connsiteX7" fmla="*/ 35898 w 62722"/>
                    <a:gd name="connsiteY7" fmla="*/ 2958 h 108075"/>
                    <a:gd name="connsiteX8" fmla="*/ 32940 w 62722"/>
                    <a:gd name="connsiteY8" fmla="*/ 0 h 108075"/>
                    <a:gd name="connsiteX9" fmla="*/ 29981 w 62722"/>
                    <a:gd name="connsiteY9" fmla="*/ 2958 h 108075"/>
                    <a:gd name="connsiteX10" fmla="*/ 29981 w 62722"/>
                    <a:gd name="connsiteY10" fmla="*/ 7691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4 w 62722"/>
                    <a:gd name="connsiteY18" fmla="*/ 95257 h 108075"/>
                    <a:gd name="connsiteX19" fmla="*/ 29784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784 w 62722"/>
                    <a:gd name="connsiteY25" fmla="*/ 47727 h 108075"/>
                    <a:gd name="connsiteX26" fmla="*/ 9468 w 62722"/>
                    <a:gd name="connsiteY26" fmla="*/ 30174 h 108075"/>
                    <a:gd name="connsiteX27" fmla="*/ 29784 w 62722"/>
                    <a:gd name="connsiteY27" fmla="*/ 13608 h 108075"/>
                    <a:gd name="connsiteX28" fmla="*/ 29784 w 62722"/>
                    <a:gd name="connsiteY28" fmla="*/ 47727 h 108075"/>
                    <a:gd name="connsiteX29" fmla="*/ 35504 w 62722"/>
                    <a:gd name="connsiteY29" fmla="*/ 89735 h 108075"/>
                    <a:gd name="connsiteX30" fmla="*/ 35504 w 62722"/>
                    <a:gd name="connsiteY30" fmla="*/ 55221 h 108075"/>
                    <a:gd name="connsiteX31" fmla="*/ 56411 w 62722"/>
                    <a:gd name="connsiteY31" fmla="*/ 72774 h 108075"/>
                    <a:gd name="connsiteX32" fmla="*/ 35504 w 62722"/>
                    <a:gd name="connsiteY32" fmla="*/ 89735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4"/>
                      </a:cubicBezTo>
                      <a:cubicBezTo>
                        <a:pt x="60159" y="18341"/>
                        <a:pt x="59567" y="17552"/>
                        <a:pt x="58384" y="16566"/>
                      </a:cubicBezTo>
                      <a:cubicBezTo>
                        <a:pt x="51480" y="11636"/>
                        <a:pt x="44971" y="8480"/>
                        <a:pt x="35898" y="7889"/>
                      </a:cubicBezTo>
                      <a:lnTo>
                        <a:pt x="35898" y="2958"/>
                      </a:lnTo>
                      <a:cubicBezTo>
                        <a:pt x="35898" y="1380"/>
                        <a:pt x="34517" y="0"/>
                        <a:pt x="32940" y="0"/>
                      </a:cubicBezTo>
                      <a:cubicBezTo>
                        <a:pt x="31361" y="0"/>
                        <a:pt x="29981" y="1380"/>
                        <a:pt x="29981" y="2958"/>
                      </a:cubicBezTo>
                      <a:lnTo>
                        <a:pt x="29981" y="7691"/>
                      </a:lnTo>
                      <a:cubicBezTo>
                        <a:pt x="14596" y="8086"/>
                        <a:pt x="3353" y="17750"/>
                        <a:pt x="3353" y="30372"/>
                      </a:cubicBezTo>
                      <a:cubicBezTo>
                        <a:pt x="3353" y="42796"/>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8"/>
                        <a:pt x="592" y="82437"/>
                        <a:pt x="1381" y="83029"/>
                      </a:cubicBezTo>
                      <a:cubicBezTo>
                        <a:pt x="9862" y="90326"/>
                        <a:pt x="18738" y="94271"/>
                        <a:pt x="29784" y="95257"/>
                      </a:cubicBezTo>
                      <a:lnTo>
                        <a:pt x="29784" y="105118"/>
                      </a:lnTo>
                      <a:cubicBezTo>
                        <a:pt x="29784" y="106695"/>
                        <a:pt x="31164" y="108076"/>
                        <a:pt x="32742" y="108076"/>
                      </a:cubicBezTo>
                      <a:cubicBezTo>
                        <a:pt x="34320" y="108076"/>
                        <a:pt x="35701" y="106695"/>
                        <a:pt x="35701" y="105118"/>
                      </a:cubicBezTo>
                      <a:lnTo>
                        <a:pt x="35701" y="95454"/>
                      </a:lnTo>
                      <a:cubicBezTo>
                        <a:pt x="51480" y="94862"/>
                        <a:pt x="62723" y="85593"/>
                        <a:pt x="62723" y="72379"/>
                      </a:cubicBezTo>
                      <a:cubicBezTo>
                        <a:pt x="62723" y="59954"/>
                        <a:pt x="54636" y="52855"/>
                        <a:pt x="35504" y="48910"/>
                      </a:cubicBezTo>
                      <a:close/>
                      <a:moveTo>
                        <a:pt x="29784" y="47727"/>
                      </a:moveTo>
                      <a:cubicBezTo>
                        <a:pt x="13413" y="43783"/>
                        <a:pt x="9468" y="38655"/>
                        <a:pt x="9468" y="30174"/>
                      </a:cubicBezTo>
                      <a:cubicBezTo>
                        <a:pt x="9468" y="21102"/>
                        <a:pt x="17555" y="14002"/>
                        <a:pt x="29784" y="13608"/>
                      </a:cubicBezTo>
                      <a:lnTo>
                        <a:pt x="29784"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custDataLst>
                    <p:tags r:id="rId107"/>
                  </p:custDataLst>
                </p:nvPr>
              </p:nvSpPr>
              <p:spPr>
                <a:xfrm>
                  <a:off x="6973002" y="3708345"/>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1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399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5"/>
                        <a:pt x="34840" y="0"/>
                        <a:pt x="27147" y="0"/>
                      </a:cubicBezTo>
                      <a:cubicBezTo>
                        <a:pt x="20244" y="0"/>
                        <a:pt x="13143" y="2564"/>
                        <a:pt x="7620" y="7297"/>
                      </a:cubicBezTo>
                      <a:lnTo>
                        <a:pt x="3281" y="11241"/>
                      </a:lnTo>
                      <a:cubicBezTo>
                        <a:pt x="2098" y="12227"/>
                        <a:pt x="1900" y="14200"/>
                        <a:pt x="3084" y="15580"/>
                      </a:cubicBezTo>
                      <a:cubicBezTo>
                        <a:pt x="4070" y="16764"/>
                        <a:pt x="6042" y="16961"/>
                        <a:pt x="7423" y="15778"/>
                      </a:cubicBezTo>
                      <a:lnTo>
                        <a:pt x="11762" y="11833"/>
                      </a:lnTo>
                      <a:cubicBezTo>
                        <a:pt x="16102" y="7889"/>
                        <a:pt x="21624" y="6114"/>
                        <a:pt x="27147" y="6114"/>
                      </a:cubicBezTo>
                      <a:cubicBezTo>
                        <a:pt x="33262" y="6114"/>
                        <a:pt x="39573" y="8677"/>
                        <a:pt x="43913" y="13411"/>
                      </a:cubicBezTo>
                      <a:cubicBezTo>
                        <a:pt x="47858" y="17750"/>
                        <a:pt x="49830" y="23075"/>
                        <a:pt x="49830" y="28399"/>
                      </a:cubicBezTo>
                      <a:cubicBezTo>
                        <a:pt x="49830" y="34710"/>
                        <a:pt x="47266" y="40627"/>
                        <a:pt x="42335" y="45163"/>
                      </a:cubicBezTo>
                      <a:lnTo>
                        <a:pt x="914" y="82043"/>
                      </a:lnTo>
                      <a:cubicBezTo>
                        <a:pt x="-270" y="83226"/>
                        <a:pt x="-270" y="85199"/>
                        <a:pt x="717" y="86579"/>
                      </a:cubicBezTo>
                      <a:cubicBezTo>
                        <a:pt x="1309" y="87171"/>
                        <a:pt x="2098" y="87368"/>
                        <a:pt x="3084" y="87368"/>
                      </a:cubicBezTo>
                      <a:lnTo>
                        <a:pt x="3675" y="87368"/>
                      </a:lnTo>
                      <a:lnTo>
                        <a:pt x="52986" y="87368"/>
                      </a:lnTo>
                      <a:cubicBezTo>
                        <a:pt x="54564" y="87368"/>
                        <a:pt x="55944" y="85987"/>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custDataLst>
                    <p:tags r:id="rId108"/>
                  </p:custDataLst>
                </p:nvPr>
              </p:nvSpPr>
              <p:spPr>
                <a:xfrm>
                  <a:off x="7052024" y="3783485"/>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custDataLst>
                    <p:tags r:id="rId109"/>
                  </p:custDataLst>
                </p:nvPr>
              </p:nvSpPr>
              <p:spPr>
                <a:xfrm>
                  <a:off x="7078849" y="3708345"/>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6 w 52269"/>
                    <a:gd name="connsiteY5" fmla="*/ 2958 h 87565"/>
                    <a:gd name="connsiteX6" fmla="*/ 197 w 52269"/>
                    <a:gd name="connsiteY6" fmla="*/ 38260 h 87565"/>
                    <a:gd name="connsiteX7" fmla="*/ 0 w 52269"/>
                    <a:gd name="connsiteY7" fmla="*/ 38852 h 87565"/>
                    <a:gd name="connsiteX8" fmla="*/ 197 w 52269"/>
                    <a:gd name="connsiteY8" fmla="*/ 39838 h 87565"/>
                    <a:gd name="connsiteX9" fmla="*/ 394 w 52269"/>
                    <a:gd name="connsiteY9" fmla="*/ 40232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1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6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0"/>
                        <a:pt x="50691" y="0"/>
                        <a:pt x="48916" y="0"/>
                      </a:cubicBezTo>
                      <a:lnTo>
                        <a:pt x="7692" y="0"/>
                      </a:lnTo>
                      <a:cubicBezTo>
                        <a:pt x="6903" y="0"/>
                        <a:pt x="6114" y="197"/>
                        <a:pt x="5720" y="789"/>
                      </a:cubicBezTo>
                      <a:cubicBezTo>
                        <a:pt x="4931" y="1380"/>
                        <a:pt x="4536" y="1972"/>
                        <a:pt x="4536" y="2958"/>
                      </a:cubicBezTo>
                      <a:lnTo>
                        <a:pt x="197" y="38260"/>
                      </a:lnTo>
                      <a:cubicBezTo>
                        <a:pt x="197" y="38458"/>
                        <a:pt x="0" y="38852"/>
                        <a:pt x="0" y="38852"/>
                      </a:cubicBezTo>
                      <a:cubicBezTo>
                        <a:pt x="0" y="39246"/>
                        <a:pt x="0" y="39641"/>
                        <a:pt x="197" y="39838"/>
                      </a:cubicBezTo>
                      <a:cubicBezTo>
                        <a:pt x="197" y="40035"/>
                        <a:pt x="197" y="40035"/>
                        <a:pt x="394" y="40232"/>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1"/>
                      </a:cubicBezTo>
                      <a:cubicBezTo>
                        <a:pt x="34517" y="79085"/>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79"/>
                        <a:pt x="52269" y="57785"/>
                      </a:cubicBezTo>
                      <a:cubicBezTo>
                        <a:pt x="52269" y="50093"/>
                        <a:pt x="49508" y="42599"/>
                        <a:pt x="43590" y="36683"/>
                      </a:cubicBezTo>
                      <a:cubicBezTo>
                        <a:pt x="37870" y="30766"/>
                        <a:pt x="30178" y="28005"/>
                        <a:pt x="22486" y="28005"/>
                      </a:cubicBezTo>
                      <a:cubicBezTo>
                        <a:pt x="17160" y="28005"/>
                        <a:pt x="12032" y="29385"/>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custDataLst>
                    <p:tags r:id="rId110"/>
                  </p:custDataLst>
                </p:nvPr>
              </p:nvSpPr>
              <p:spPr>
                <a:xfrm>
                  <a:off x="7155576" y="3708345"/>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1 h 87565"/>
                    <a:gd name="connsiteX4" fmla="*/ 30572 w 61342"/>
                    <a:gd name="connsiteY4" fmla="*/ 87565 h 87565"/>
                    <a:gd name="connsiteX5" fmla="*/ 52663 w 61342"/>
                    <a:gd name="connsiteY5" fmla="*/ 74351 h 87565"/>
                    <a:gd name="connsiteX6" fmla="*/ 61342 w 61342"/>
                    <a:gd name="connsiteY6" fmla="*/ 43783 h 87565"/>
                    <a:gd name="connsiteX7" fmla="*/ 52663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09 w 61342"/>
                    <a:gd name="connsiteY11" fmla="*/ 70999 h 87565"/>
                    <a:gd name="connsiteX12" fmla="*/ 6114 w 61342"/>
                    <a:gd name="connsiteY12" fmla="*/ 43783 h 87565"/>
                    <a:gd name="connsiteX13" fmla="*/ 13609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1"/>
                      </a:cubicBezTo>
                      <a:cubicBezTo>
                        <a:pt x="14004" y="82240"/>
                        <a:pt x="21697" y="87565"/>
                        <a:pt x="30572" y="87565"/>
                      </a:cubicBezTo>
                      <a:cubicBezTo>
                        <a:pt x="39646" y="87565"/>
                        <a:pt x="47338" y="82240"/>
                        <a:pt x="52663" y="74351"/>
                      </a:cubicBezTo>
                      <a:cubicBezTo>
                        <a:pt x="57989" y="66266"/>
                        <a:pt x="61342" y="55616"/>
                        <a:pt x="61342" y="43783"/>
                      </a:cubicBezTo>
                      <a:cubicBezTo>
                        <a:pt x="61342" y="31949"/>
                        <a:pt x="57989" y="21300"/>
                        <a:pt x="52663" y="13214"/>
                      </a:cubicBezTo>
                      <a:cubicBezTo>
                        <a:pt x="47338" y="5325"/>
                        <a:pt x="39646" y="0"/>
                        <a:pt x="30572" y="0"/>
                      </a:cubicBezTo>
                      <a:close/>
                      <a:moveTo>
                        <a:pt x="47535" y="70999"/>
                      </a:moveTo>
                      <a:cubicBezTo>
                        <a:pt x="42801" y="77704"/>
                        <a:pt x="36884" y="81451"/>
                        <a:pt x="30572" y="81451"/>
                      </a:cubicBezTo>
                      <a:cubicBezTo>
                        <a:pt x="24261" y="81451"/>
                        <a:pt x="18146" y="77507"/>
                        <a:pt x="13609" y="70999"/>
                      </a:cubicBezTo>
                      <a:cubicBezTo>
                        <a:pt x="9073" y="64293"/>
                        <a:pt x="6114" y="54630"/>
                        <a:pt x="6114" y="43783"/>
                      </a:cubicBezTo>
                      <a:cubicBezTo>
                        <a:pt x="6114" y="32935"/>
                        <a:pt x="9073" y="23469"/>
                        <a:pt x="13609" y="16566"/>
                      </a:cubicBezTo>
                      <a:cubicBezTo>
                        <a:pt x="18146" y="9664"/>
                        <a:pt x="24261" y="6114"/>
                        <a:pt x="30572" y="6114"/>
                      </a:cubicBezTo>
                      <a:cubicBezTo>
                        <a:pt x="36884" y="6114"/>
                        <a:pt x="42801" y="9664"/>
                        <a:pt x="47535" y="16566"/>
                      </a:cubicBezTo>
                      <a:cubicBezTo>
                        <a:pt x="52072" y="23272"/>
                        <a:pt x="55030" y="32935"/>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04"/>
                <p:cNvSpPr/>
                <p:nvPr>
                  <p:custDataLst>
                    <p:tags r:id="rId111"/>
                  </p:custDataLst>
                </p:nvPr>
              </p:nvSpPr>
              <p:spPr>
                <a:xfrm>
                  <a:off x="7052796" y="4648693"/>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 name="图形 3"/>
              <p:cNvGrpSpPr/>
              <p:nvPr/>
            </p:nvGrpSpPr>
            <p:grpSpPr>
              <a:xfrm>
                <a:off x="6888905" y="2796602"/>
                <a:ext cx="169627" cy="108273"/>
                <a:chOff x="6888905" y="2796602"/>
                <a:chExt cx="169627" cy="108273"/>
              </a:xfrm>
              <a:solidFill>
                <a:srgbClr val="3D5891"/>
              </a:solidFill>
            </p:grpSpPr>
            <p:sp>
              <p:nvSpPr>
                <p:cNvPr id="209" name="任意多边形: 形状 208"/>
                <p:cNvSpPr/>
                <p:nvPr>
                  <p:custDataLst>
                    <p:tags r:id="rId112"/>
                  </p:custDataLst>
                </p:nvPr>
              </p:nvSpPr>
              <p:spPr>
                <a:xfrm>
                  <a:off x="6888905" y="2796602"/>
                  <a:ext cx="62722" cy="108273"/>
                </a:xfrm>
                <a:custGeom>
                  <a:avLst/>
                  <a:gdLst>
                    <a:gd name="connsiteX0" fmla="*/ 35504 w 62722"/>
                    <a:gd name="connsiteY0" fmla="*/ 48910 h 108273"/>
                    <a:gd name="connsiteX1" fmla="*/ 35504 w 62722"/>
                    <a:gd name="connsiteY1" fmla="*/ 13805 h 108273"/>
                    <a:gd name="connsiteX2" fmla="*/ 54439 w 62722"/>
                    <a:gd name="connsiteY2" fmla="*/ 21891 h 108273"/>
                    <a:gd name="connsiteX3" fmla="*/ 56806 w 62722"/>
                    <a:gd name="connsiteY3" fmla="*/ 22680 h 108273"/>
                    <a:gd name="connsiteX4" fmla="*/ 60159 w 62722"/>
                    <a:gd name="connsiteY4" fmla="*/ 19525 h 108273"/>
                    <a:gd name="connsiteX5" fmla="*/ 58384 w 62722"/>
                    <a:gd name="connsiteY5" fmla="*/ 16566 h 108273"/>
                    <a:gd name="connsiteX6" fmla="*/ 35898 w 62722"/>
                    <a:gd name="connsiteY6" fmla="*/ 7889 h 108273"/>
                    <a:gd name="connsiteX7" fmla="*/ 35898 w 62722"/>
                    <a:gd name="connsiteY7" fmla="*/ 2958 h 108273"/>
                    <a:gd name="connsiteX8" fmla="*/ 32940 w 62722"/>
                    <a:gd name="connsiteY8" fmla="*/ 0 h 108273"/>
                    <a:gd name="connsiteX9" fmla="*/ 29981 w 62722"/>
                    <a:gd name="connsiteY9" fmla="*/ 2958 h 108273"/>
                    <a:gd name="connsiteX10" fmla="*/ 29981 w 62722"/>
                    <a:gd name="connsiteY10" fmla="*/ 7692 h 108273"/>
                    <a:gd name="connsiteX11" fmla="*/ 3353 w 62722"/>
                    <a:gd name="connsiteY11" fmla="*/ 30372 h 108273"/>
                    <a:gd name="connsiteX12" fmla="*/ 30178 w 62722"/>
                    <a:gd name="connsiteY12" fmla="*/ 53841 h 108273"/>
                    <a:gd name="connsiteX13" fmla="*/ 30178 w 62722"/>
                    <a:gd name="connsiteY13" fmla="*/ 89735 h 108273"/>
                    <a:gd name="connsiteX14" fmla="*/ 5523 w 62722"/>
                    <a:gd name="connsiteY14" fmla="*/ 78296 h 108273"/>
                    <a:gd name="connsiteX15" fmla="*/ 3156 w 62722"/>
                    <a:gd name="connsiteY15" fmla="*/ 77507 h 108273"/>
                    <a:gd name="connsiteX16" fmla="*/ 0 w 62722"/>
                    <a:gd name="connsiteY16" fmla="*/ 80663 h 108273"/>
                    <a:gd name="connsiteX17" fmla="*/ 1381 w 62722"/>
                    <a:gd name="connsiteY17" fmla="*/ 83226 h 108273"/>
                    <a:gd name="connsiteX18" fmla="*/ 29783 w 62722"/>
                    <a:gd name="connsiteY18" fmla="*/ 95454 h 108273"/>
                    <a:gd name="connsiteX19" fmla="*/ 29783 w 62722"/>
                    <a:gd name="connsiteY19" fmla="*/ 105315 h 108273"/>
                    <a:gd name="connsiteX20" fmla="*/ 32742 w 62722"/>
                    <a:gd name="connsiteY20" fmla="*/ 108273 h 108273"/>
                    <a:gd name="connsiteX21" fmla="*/ 35701 w 62722"/>
                    <a:gd name="connsiteY21" fmla="*/ 105315 h 108273"/>
                    <a:gd name="connsiteX22" fmla="*/ 35701 w 62722"/>
                    <a:gd name="connsiteY22" fmla="*/ 95651 h 108273"/>
                    <a:gd name="connsiteX23" fmla="*/ 62723 w 62722"/>
                    <a:gd name="connsiteY23" fmla="*/ 72577 h 108273"/>
                    <a:gd name="connsiteX24" fmla="*/ 35504 w 62722"/>
                    <a:gd name="connsiteY24" fmla="*/ 48910 h 108273"/>
                    <a:gd name="connsiteX25" fmla="*/ 29783 w 62722"/>
                    <a:gd name="connsiteY25" fmla="*/ 47727 h 108273"/>
                    <a:gd name="connsiteX26" fmla="*/ 9468 w 62722"/>
                    <a:gd name="connsiteY26" fmla="*/ 30174 h 108273"/>
                    <a:gd name="connsiteX27" fmla="*/ 29783 w 62722"/>
                    <a:gd name="connsiteY27" fmla="*/ 13608 h 108273"/>
                    <a:gd name="connsiteX28" fmla="*/ 29783 w 62722"/>
                    <a:gd name="connsiteY28" fmla="*/ 47727 h 108273"/>
                    <a:gd name="connsiteX29" fmla="*/ 35504 w 62722"/>
                    <a:gd name="connsiteY29" fmla="*/ 89735 h 108273"/>
                    <a:gd name="connsiteX30" fmla="*/ 35504 w 62722"/>
                    <a:gd name="connsiteY30" fmla="*/ 55221 h 108273"/>
                    <a:gd name="connsiteX31" fmla="*/ 56411 w 62722"/>
                    <a:gd name="connsiteY31" fmla="*/ 72774 h 108273"/>
                    <a:gd name="connsiteX32" fmla="*/ 35504 w 62722"/>
                    <a:gd name="connsiteY32" fmla="*/ 89735 h 1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273">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40"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735"/>
                      </a:lnTo>
                      <a:cubicBezTo>
                        <a:pt x="20316" y="88749"/>
                        <a:pt x="12624" y="84804"/>
                        <a:pt x="5523" y="78296"/>
                      </a:cubicBezTo>
                      <a:cubicBezTo>
                        <a:pt x="5128" y="77901"/>
                        <a:pt x="4339" y="77507"/>
                        <a:pt x="3156" y="77507"/>
                      </a:cubicBezTo>
                      <a:cubicBezTo>
                        <a:pt x="1578" y="77507"/>
                        <a:pt x="0" y="79085"/>
                        <a:pt x="0" y="80663"/>
                      </a:cubicBezTo>
                      <a:cubicBezTo>
                        <a:pt x="0" y="81846"/>
                        <a:pt x="592" y="82635"/>
                        <a:pt x="1381" y="83226"/>
                      </a:cubicBezTo>
                      <a:cubicBezTo>
                        <a:pt x="9862" y="90524"/>
                        <a:pt x="18738" y="94468"/>
                        <a:pt x="29783" y="95454"/>
                      </a:cubicBezTo>
                      <a:lnTo>
                        <a:pt x="29783" y="105315"/>
                      </a:lnTo>
                      <a:cubicBezTo>
                        <a:pt x="29783" y="106893"/>
                        <a:pt x="31164" y="108273"/>
                        <a:pt x="32742" y="108273"/>
                      </a:cubicBezTo>
                      <a:cubicBezTo>
                        <a:pt x="34320" y="108273"/>
                        <a:pt x="35701" y="106893"/>
                        <a:pt x="35701" y="105315"/>
                      </a:cubicBezTo>
                      <a:lnTo>
                        <a:pt x="35701" y="95651"/>
                      </a:lnTo>
                      <a:cubicBezTo>
                        <a:pt x="51480" y="95060"/>
                        <a:pt x="62723" y="85790"/>
                        <a:pt x="62723" y="72577"/>
                      </a:cubicBezTo>
                      <a:cubicBezTo>
                        <a:pt x="62723" y="59955"/>
                        <a:pt x="54636" y="52855"/>
                        <a:pt x="35504" y="48910"/>
                      </a:cubicBezTo>
                      <a:close/>
                      <a:moveTo>
                        <a:pt x="29783" y="47727"/>
                      </a:moveTo>
                      <a:cubicBezTo>
                        <a:pt x="13413" y="43783"/>
                        <a:pt x="9468" y="38655"/>
                        <a:pt x="9468" y="30174"/>
                      </a:cubicBezTo>
                      <a:cubicBezTo>
                        <a:pt x="9468" y="21102"/>
                        <a:pt x="17555" y="14002"/>
                        <a:pt x="29783" y="13608"/>
                      </a:cubicBezTo>
                      <a:lnTo>
                        <a:pt x="29783"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custDataLst>
                    <p:tags r:id="rId113"/>
                  </p:custDataLst>
                </p:nvPr>
              </p:nvSpPr>
              <p:spPr>
                <a:xfrm>
                  <a:off x="7045909" y="2879631"/>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1" name="图形 3"/>
              <p:cNvGrpSpPr/>
              <p:nvPr/>
            </p:nvGrpSpPr>
            <p:grpSpPr>
              <a:xfrm>
                <a:off x="6114929" y="3703020"/>
                <a:ext cx="233731" cy="94862"/>
                <a:chOff x="6114929" y="3703020"/>
                <a:chExt cx="233731" cy="94862"/>
              </a:xfrm>
              <a:solidFill>
                <a:srgbClr val="3D5891"/>
              </a:solidFill>
            </p:grpSpPr>
            <p:sp>
              <p:nvSpPr>
                <p:cNvPr id="212" name="任意多边形: 形状 211"/>
                <p:cNvSpPr/>
                <p:nvPr>
                  <p:custDataLst>
                    <p:tags r:id="rId114"/>
                  </p:custDataLst>
                </p:nvPr>
              </p:nvSpPr>
              <p:spPr>
                <a:xfrm>
                  <a:off x="6114929" y="3703020"/>
                  <a:ext cx="60355" cy="94862"/>
                </a:xfrm>
                <a:custGeom>
                  <a:avLst/>
                  <a:gdLst>
                    <a:gd name="connsiteX0" fmla="*/ 42999 w 60355"/>
                    <a:gd name="connsiteY0" fmla="*/ 42205 h 94862"/>
                    <a:gd name="connsiteX1" fmla="*/ 42999 w 60355"/>
                    <a:gd name="connsiteY1" fmla="*/ 42008 h 94862"/>
                    <a:gd name="connsiteX2" fmla="*/ 55819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6"/>
                        <a:pt x="55819" y="34119"/>
                        <a:pt x="55819" y="22877"/>
                      </a:cubicBezTo>
                      <a:cubicBezTo>
                        <a:pt x="55819" y="11242"/>
                        <a:pt x="47733" y="0"/>
                        <a:pt x="29981" y="0"/>
                      </a:cubicBezTo>
                      <a:cubicBezTo>
                        <a:pt x="12623" y="0"/>
                        <a:pt x="4339" y="11044"/>
                        <a:pt x="2959" y="22286"/>
                      </a:cubicBezTo>
                      <a:lnTo>
                        <a:pt x="10059" y="22286"/>
                      </a:lnTo>
                      <a:cubicBezTo>
                        <a:pt x="12229" y="13214"/>
                        <a:pt x="17554" y="6705"/>
                        <a:pt x="29783" y="6705"/>
                      </a:cubicBezTo>
                      <a:cubicBezTo>
                        <a:pt x="41618" y="6705"/>
                        <a:pt x="48324" y="13411"/>
                        <a:pt x="48324" y="22877"/>
                      </a:cubicBezTo>
                      <a:cubicBezTo>
                        <a:pt x="48324" y="33724"/>
                        <a:pt x="42012" y="39641"/>
                        <a:pt x="28008" y="39641"/>
                      </a:cubicBezTo>
                      <a:lnTo>
                        <a:pt x="23669" y="39641"/>
                      </a:lnTo>
                      <a:lnTo>
                        <a:pt x="23669" y="45952"/>
                      </a:lnTo>
                      <a:lnTo>
                        <a:pt x="29192" y="45952"/>
                      </a:lnTo>
                      <a:cubicBezTo>
                        <a:pt x="42801"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658"/>
                        <a:pt x="52861" y="45163"/>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custDataLst>
                    <p:tags r:id="rId115"/>
                  </p:custDataLst>
                </p:nvPr>
              </p:nvSpPr>
              <p:spPr>
                <a:xfrm>
                  <a:off x="6217889" y="3703020"/>
                  <a:ext cx="59764" cy="92890"/>
                </a:xfrm>
                <a:custGeom>
                  <a:avLst/>
                  <a:gdLst>
                    <a:gd name="connsiteX0" fmla="*/ 32939 w 59764"/>
                    <a:gd name="connsiteY0" fmla="*/ 57588 h 92890"/>
                    <a:gd name="connsiteX1" fmla="*/ 56017 w 59764"/>
                    <a:gd name="connsiteY1" fmla="*/ 24850 h 92890"/>
                    <a:gd name="connsiteX2" fmla="*/ 29389 w 59764"/>
                    <a:gd name="connsiteY2" fmla="*/ 0 h 92890"/>
                    <a:gd name="connsiteX3" fmla="*/ 592 w 59764"/>
                    <a:gd name="connsiteY3" fmla="*/ 26033 h 92890"/>
                    <a:gd name="connsiteX4" fmla="*/ 7692 w 59764"/>
                    <a:gd name="connsiteY4" fmla="*/ 26033 h 92890"/>
                    <a:gd name="connsiteX5" fmla="*/ 29389 w 59764"/>
                    <a:gd name="connsiteY5" fmla="*/ 6705 h 92890"/>
                    <a:gd name="connsiteX6" fmla="*/ 48324 w 59764"/>
                    <a:gd name="connsiteY6" fmla="*/ 25244 h 92890"/>
                    <a:gd name="connsiteX7" fmla="*/ 28206 w 59764"/>
                    <a:gd name="connsiteY7" fmla="*/ 52855 h 92890"/>
                    <a:gd name="connsiteX8" fmla="*/ 0 w 59764"/>
                    <a:gd name="connsiteY8" fmla="*/ 92496 h 92890"/>
                    <a:gd name="connsiteX9" fmla="*/ 0 w 59764"/>
                    <a:gd name="connsiteY9" fmla="*/ 92890 h 92890"/>
                    <a:gd name="connsiteX10" fmla="*/ 58581 w 59764"/>
                    <a:gd name="connsiteY10" fmla="*/ 92890 h 92890"/>
                    <a:gd name="connsiteX11" fmla="*/ 59764 w 59764"/>
                    <a:gd name="connsiteY11" fmla="*/ 85987 h 92890"/>
                    <a:gd name="connsiteX12" fmla="*/ 8087 w 59764"/>
                    <a:gd name="connsiteY12" fmla="*/ 85987 h 92890"/>
                    <a:gd name="connsiteX13" fmla="*/ 32939 w 59764"/>
                    <a:gd name="connsiteY13" fmla="*/ 57588 h 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64" h="92890">
                      <a:moveTo>
                        <a:pt x="32939" y="57588"/>
                      </a:moveTo>
                      <a:cubicBezTo>
                        <a:pt x="50099" y="43783"/>
                        <a:pt x="56017" y="39049"/>
                        <a:pt x="56017" y="24850"/>
                      </a:cubicBezTo>
                      <a:cubicBezTo>
                        <a:pt x="56017" y="12622"/>
                        <a:pt x="47930" y="0"/>
                        <a:pt x="29389" y="0"/>
                      </a:cubicBezTo>
                      <a:cubicBezTo>
                        <a:pt x="12032" y="0"/>
                        <a:pt x="2367" y="10650"/>
                        <a:pt x="592" y="26033"/>
                      </a:cubicBezTo>
                      <a:lnTo>
                        <a:pt x="7692" y="26033"/>
                      </a:lnTo>
                      <a:cubicBezTo>
                        <a:pt x="10059" y="12622"/>
                        <a:pt x="16766" y="6705"/>
                        <a:pt x="29389" y="6705"/>
                      </a:cubicBezTo>
                      <a:cubicBezTo>
                        <a:pt x="42801" y="6705"/>
                        <a:pt x="48324" y="15383"/>
                        <a:pt x="48324" y="25244"/>
                      </a:cubicBezTo>
                      <a:cubicBezTo>
                        <a:pt x="48324" y="36683"/>
                        <a:pt x="44182" y="40430"/>
                        <a:pt x="28206" y="52855"/>
                      </a:cubicBezTo>
                      <a:cubicBezTo>
                        <a:pt x="9862" y="67054"/>
                        <a:pt x="0" y="81254"/>
                        <a:pt x="0" y="92496"/>
                      </a:cubicBezTo>
                      <a:lnTo>
                        <a:pt x="0" y="92890"/>
                      </a:lnTo>
                      <a:lnTo>
                        <a:pt x="58581" y="92890"/>
                      </a:lnTo>
                      <a:lnTo>
                        <a:pt x="59764" y="85987"/>
                      </a:lnTo>
                      <a:lnTo>
                        <a:pt x="8087" y="85987"/>
                      </a:lnTo>
                      <a:cubicBezTo>
                        <a:pt x="11045" y="77310"/>
                        <a:pt x="19330" y="68435"/>
                        <a:pt x="32939" y="57588"/>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custDataLst>
                    <p:tags r:id="rId116"/>
                  </p:custDataLst>
                </p:nvPr>
              </p:nvSpPr>
              <p:spPr>
                <a:xfrm>
                  <a:off x="6289685" y="3704598"/>
                  <a:ext cx="58975" cy="93284"/>
                </a:xfrm>
                <a:custGeom>
                  <a:avLst/>
                  <a:gdLst>
                    <a:gd name="connsiteX0" fmla="*/ 31559 w 58975"/>
                    <a:gd name="connsiteY0" fmla="*/ 29780 h 93284"/>
                    <a:gd name="connsiteX1" fmla="*/ 10454 w 58975"/>
                    <a:gd name="connsiteY1" fmla="*/ 38852 h 93284"/>
                    <a:gd name="connsiteX2" fmla="*/ 15385 w 58975"/>
                    <a:gd name="connsiteY2" fmla="*/ 6903 h 93284"/>
                    <a:gd name="connsiteX3" fmla="*/ 55030 w 58975"/>
                    <a:gd name="connsiteY3" fmla="*/ 6903 h 93284"/>
                    <a:gd name="connsiteX4" fmla="*/ 56017 w 58975"/>
                    <a:gd name="connsiteY4" fmla="*/ 0 h 93284"/>
                    <a:gd name="connsiteX5" fmla="*/ 9270 w 58975"/>
                    <a:gd name="connsiteY5" fmla="*/ 0 h 93284"/>
                    <a:gd name="connsiteX6" fmla="*/ 1775 w 58975"/>
                    <a:gd name="connsiteY6" fmla="*/ 48516 h 93284"/>
                    <a:gd name="connsiteX7" fmla="*/ 8876 w 58975"/>
                    <a:gd name="connsiteY7" fmla="*/ 50488 h 93284"/>
                    <a:gd name="connsiteX8" fmla="*/ 31164 w 58975"/>
                    <a:gd name="connsiteY8" fmla="*/ 36683 h 93284"/>
                    <a:gd name="connsiteX9" fmla="*/ 51283 w 58975"/>
                    <a:gd name="connsiteY9" fmla="*/ 60546 h 93284"/>
                    <a:gd name="connsiteX10" fmla="*/ 29389 w 58975"/>
                    <a:gd name="connsiteY10" fmla="*/ 86579 h 93284"/>
                    <a:gd name="connsiteX11" fmla="*/ 7495 w 58975"/>
                    <a:gd name="connsiteY11" fmla="*/ 69421 h 93284"/>
                    <a:gd name="connsiteX12" fmla="*/ 0 w 58975"/>
                    <a:gd name="connsiteY12" fmla="*/ 69421 h 93284"/>
                    <a:gd name="connsiteX13" fmla="*/ 28995 w 58975"/>
                    <a:gd name="connsiteY13" fmla="*/ 93284 h 93284"/>
                    <a:gd name="connsiteX14" fmla="*/ 58975 w 58975"/>
                    <a:gd name="connsiteY14" fmla="*/ 60152 h 93284"/>
                    <a:gd name="connsiteX15" fmla="*/ 31559 w 58975"/>
                    <a:gd name="connsiteY15" fmla="*/ 29780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75" h="93284">
                      <a:moveTo>
                        <a:pt x="31559" y="29780"/>
                      </a:moveTo>
                      <a:cubicBezTo>
                        <a:pt x="21105" y="29780"/>
                        <a:pt x="14596" y="33527"/>
                        <a:pt x="10454" y="38852"/>
                      </a:cubicBezTo>
                      <a:cubicBezTo>
                        <a:pt x="11637" y="33133"/>
                        <a:pt x="14399" y="15975"/>
                        <a:pt x="15385" y="6903"/>
                      </a:cubicBezTo>
                      <a:lnTo>
                        <a:pt x="55030" y="6903"/>
                      </a:lnTo>
                      <a:lnTo>
                        <a:pt x="56017" y="0"/>
                      </a:lnTo>
                      <a:lnTo>
                        <a:pt x="9270" y="0"/>
                      </a:lnTo>
                      <a:cubicBezTo>
                        <a:pt x="8087" y="10847"/>
                        <a:pt x="4734" y="36288"/>
                        <a:pt x="1775" y="48516"/>
                      </a:cubicBezTo>
                      <a:lnTo>
                        <a:pt x="8876" y="50488"/>
                      </a:lnTo>
                      <a:cubicBezTo>
                        <a:pt x="13018" y="41810"/>
                        <a:pt x="18343" y="36683"/>
                        <a:pt x="31164" y="36683"/>
                      </a:cubicBezTo>
                      <a:cubicBezTo>
                        <a:pt x="45563" y="36683"/>
                        <a:pt x="51283" y="47333"/>
                        <a:pt x="51283" y="60546"/>
                      </a:cubicBezTo>
                      <a:cubicBezTo>
                        <a:pt x="51283" y="76324"/>
                        <a:pt x="43985" y="86579"/>
                        <a:pt x="29389" y="86579"/>
                      </a:cubicBezTo>
                      <a:cubicBezTo>
                        <a:pt x="16963" y="86579"/>
                        <a:pt x="9862" y="79085"/>
                        <a:pt x="7495" y="69421"/>
                      </a:cubicBezTo>
                      <a:lnTo>
                        <a:pt x="0" y="69421"/>
                      </a:lnTo>
                      <a:cubicBezTo>
                        <a:pt x="2761" y="84410"/>
                        <a:pt x="13610" y="93284"/>
                        <a:pt x="28995" y="93284"/>
                      </a:cubicBezTo>
                      <a:cubicBezTo>
                        <a:pt x="49705" y="93284"/>
                        <a:pt x="58975" y="78099"/>
                        <a:pt x="58975" y="60152"/>
                      </a:cubicBezTo>
                      <a:cubicBezTo>
                        <a:pt x="58975" y="40430"/>
                        <a:pt x="47535" y="29780"/>
                        <a:pt x="31559" y="2978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图形 3"/>
              <p:cNvGrpSpPr/>
              <p:nvPr/>
            </p:nvGrpSpPr>
            <p:grpSpPr>
              <a:xfrm>
                <a:off x="6970760" y="2798771"/>
                <a:ext cx="231364" cy="95059"/>
                <a:chOff x="6970760" y="2798771"/>
                <a:chExt cx="231364" cy="95059"/>
              </a:xfrm>
              <a:solidFill>
                <a:srgbClr val="3D5891"/>
              </a:solidFill>
            </p:grpSpPr>
            <p:sp>
              <p:nvSpPr>
                <p:cNvPr id="216" name="任意多边形: 形状 215"/>
                <p:cNvSpPr/>
                <p:nvPr>
                  <p:custDataLst>
                    <p:tags r:id="rId117"/>
                  </p:custDataLst>
                </p:nvPr>
              </p:nvSpPr>
              <p:spPr>
                <a:xfrm>
                  <a:off x="6970760" y="2798968"/>
                  <a:ext cx="60355" cy="94862"/>
                </a:xfrm>
                <a:custGeom>
                  <a:avLst/>
                  <a:gdLst>
                    <a:gd name="connsiteX0" fmla="*/ 42999 w 60355"/>
                    <a:gd name="connsiteY0" fmla="*/ 42205 h 94862"/>
                    <a:gd name="connsiteX1" fmla="*/ 42999 w 60355"/>
                    <a:gd name="connsiteY1" fmla="*/ 42008 h 94862"/>
                    <a:gd name="connsiteX2" fmla="*/ 55820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5"/>
                        <a:pt x="55820" y="34119"/>
                        <a:pt x="55820" y="22877"/>
                      </a:cubicBezTo>
                      <a:cubicBezTo>
                        <a:pt x="55820" y="11242"/>
                        <a:pt x="47733" y="0"/>
                        <a:pt x="29981" y="0"/>
                      </a:cubicBezTo>
                      <a:cubicBezTo>
                        <a:pt x="12624" y="0"/>
                        <a:pt x="4339" y="11044"/>
                        <a:pt x="2959" y="22286"/>
                      </a:cubicBezTo>
                      <a:lnTo>
                        <a:pt x="10059" y="22286"/>
                      </a:lnTo>
                      <a:cubicBezTo>
                        <a:pt x="12229" y="13214"/>
                        <a:pt x="17555" y="6705"/>
                        <a:pt x="29783" y="6705"/>
                      </a:cubicBezTo>
                      <a:cubicBezTo>
                        <a:pt x="41618" y="6705"/>
                        <a:pt x="48324" y="13411"/>
                        <a:pt x="48324" y="22877"/>
                      </a:cubicBezTo>
                      <a:cubicBezTo>
                        <a:pt x="48324" y="33724"/>
                        <a:pt x="42013" y="39641"/>
                        <a:pt x="28008" y="39641"/>
                      </a:cubicBezTo>
                      <a:lnTo>
                        <a:pt x="23669" y="39641"/>
                      </a:lnTo>
                      <a:lnTo>
                        <a:pt x="23669" y="45952"/>
                      </a:lnTo>
                      <a:lnTo>
                        <a:pt x="29192" y="45952"/>
                      </a:lnTo>
                      <a:cubicBezTo>
                        <a:pt x="42802"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460"/>
                        <a:pt x="52861" y="44966"/>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custDataLst>
                    <p:tags r:id="rId118"/>
                  </p:custDataLst>
                </p:nvPr>
              </p:nvSpPr>
              <p:spPr>
                <a:xfrm>
                  <a:off x="7066620"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5" y="94665"/>
                        <a:pt x="29981" y="94665"/>
                      </a:cubicBezTo>
                      <a:cubicBezTo>
                        <a:pt x="54636" y="94665"/>
                        <a:pt x="60159" y="67646"/>
                        <a:pt x="60159" y="46544"/>
                      </a:cubicBezTo>
                      <a:cubicBezTo>
                        <a:pt x="60159" y="24850"/>
                        <a:pt x="54439" y="0"/>
                        <a:pt x="30375" y="0"/>
                      </a:cubicBezTo>
                      <a:close/>
                      <a:moveTo>
                        <a:pt x="29981" y="87960"/>
                      </a:moveTo>
                      <a:cubicBezTo>
                        <a:pt x="11637" y="87960"/>
                        <a:pt x="7890" y="65082"/>
                        <a:pt x="7890" y="47333"/>
                      </a:cubicBezTo>
                      <a:cubicBezTo>
                        <a:pt x="7890" y="27019"/>
                        <a:pt x="11637" y="6508"/>
                        <a:pt x="30572" y="6508"/>
                      </a:cubicBezTo>
                      <a:cubicBezTo>
                        <a:pt x="48916" y="6508"/>
                        <a:pt x="52466" y="28991"/>
                        <a:pt x="52466" y="46544"/>
                      </a:cubicBezTo>
                      <a:cubicBezTo>
                        <a:pt x="52269" y="66266"/>
                        <a:pt x="48719"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custDataLst>
                    <p:tags r:id="rId119"/>
                  </p:custDataLst>
                </p:nvPr>
              </p:nvSpPr>
              <p:spPr>
                <a:xfrm>
                  <a:off x="7141966"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4" y="94665"/>
                        <a:pt x="29981" y="94665"/>
                      </a:cubicBezTo>
                      <a:cubicBezTo>
                        <a:pt x="54636" y="94665"/>
                        <a:pt x="60159" y="67646"/>
                        <a:pt x="60159" y="46544"/>
                      </a:cubicBezTo>
                      <a:cubicBezTo>
                        <a:pt x="60159" y="24850"/>
                        <a:pt x="54636" y="0"/>
                        <a:pt x="30375" y="0"/>
                      </a:cubicBezTo>
                      <a:close/>
                      <a:moveTo>
                        <a:pt x="29981" y="87960"/>
                      </a:moveTo>
                      <a:cubicBezTo>
                        <a:pt x="11637" y="87960"/>
                        <a:pt x="7890" y="65082"/>
                        <a:pt x="7890" y="47333"/>
                      </a:cubicBezTo>
                      <a:cubicBezTo>
                        <a:pt x="7890" y="27019"/>
                        <a:pt x="11440" y="6508"/>
                        <a:pt x="30572" y="6508"/>
                      </a:cubicBezTo>
                      <a:cubicBezTo>
                        <a:pt x="48916" y="6508"/>
                        <a:pt x="52466" y="28991"/>
                        <a:pt x="52466" y="46544"/>
                      </a:cubicBezTo>
                      <a:cubicBezTo>
                        <a:pt x="52466" y="66266"/>
                        <a:pt x="48916"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9" name="图形 3"/>
              <p:cNvGrpSpPr/>
              <p:nvPr/>
            </p:nvGrpSpPr>
            <p:grpSpPr>
              <a:xfrm>
                <a:off x="6021633" y="4564867"/>
                <a:ext cx="1194804" cy="108076"/>
                <a:chOff x="6021633" y="4564867"/>
                <a:chExt cx="1194804" cy="108076"/>
              </a:xfrm>
              <a:solidFill>
                <a:srgbClr val="3D5891"/>
              </a:solidFill>
            </p:grpSpPr>
            <p:sp>
              <p:nvSpPr>
                <p:cNvPr id="220" name="任意多边形: 形状 219"/>
                <p:cNvSpPr/>
                <p:nvPr>
                  <p:custDataLst>
                    <p:tags r:id="rId120"/>
                  </p:custDataLst>
                </p:nvPr>
              </p:nvSpPr>
              <p:spPr>
                <a:xfrm>
                  <a:off x="6021633"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custDataLst>
                    <p:tags r:id="rId121"/>
                  </p:custDataLst>
                </p:nvPr>
              </p:nvSpPr>
              <p:spPr>
                <a:xfrm>
                  <a:off x="6099616"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custDataLst>
                    <p:tags r:id="rId122"/>
                  </p:custDataLst>
                </p:nvPr>
              </p:nvSpPr>
              <p:spPr>
                <a:xfrm>
                  <a:off x="6178638" y="4647896"/>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custDataLst>
                    <p:tags r:id="rId123"/>
                  </p:custDataLst>
                </p:nvPr>
              </p:nvSpPr>
              <p:spPr>
                <a:xfrm>
                  <a:off x="6205462"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custDataLst>
                    <p:tags r:id="rId124"/>
                  </p:custDataLst>
                </p:nvPr>
              </p:nvSpPr>
              <p:spPr>
                <a:xfrm>
                  <a:off x="6282190"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19"/>
                <p:cNvSpPr/>
                <p:nvPr>
                  <p:custDataLst>
                    <p:tags r:id="rId125"/>
                  </p:custDataLst>
                </p:nvPr>
              </p:nvSpPr>
              <p:spPr>
                <a:xfrm>
                  <a:off x="6894538"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2"/>
                <p:cNvSpPr/>
                <p:nvPr>
                  <p:custDataLst>
                    <p:tags r:id="rId126"/>
                  </p:custDataLst>
                </p:nvPr>
              </p:nvSpPr>
              <p:spPr>
                <a:xfrm>
                  <a:off x="7078367"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23"/>
                <p:cNvSpPr/>
                <p:nvPr>
                  <p:custDataLst>
                    <p:tags r:id="rId127"/>
                  </p:custDataLst>
                </p:nvPr>
              </p:nvSpPr>
              <p:spPr>
                <a:xfrm>
                  <a:off x="7155095"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20"/>
                <p:cNvSpPr/>
                <p:nvPr>
                  <p:custDataLst>
                    <p:tags r:id="rId128"/>
                  </p:custDataLst>
                </p:nvPr>
              </p:nvSpPr>
              <p:spPr>
                <a:xfrm>
                  <a:off x="6974065"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grpSp>
        <p:nvGrpSpPr>
          <p:cNvPr id="285" name="图形 3"/>
          <p:cNvGrpSpPr/>
          <p:nvPr userDrawn="1">
            <p:custDataLst>
              <p:tags r:id="rId129"/>
            </p:custDataLst>
          </p:nvPr>
        </p:nvGrpSpPr>
        <p:grpSpPr>
          <a:xfrm>
            <a:off x="8222615" y="1590040"/>
            <a:ext cx="1816100" cy="404495"/>
            <a:chOff x="5540955" y="1386486"/>
            <a:chExt cx="2207135" cy="491299"/>
          </a:xfrm>
        </p:grpSpPr>
        <p:sp>
          <p:nvSpPr>
            <p:cNvPr id="286" name="任意多边形: 形状 285"/>
            <p:cNvSpPr/>
            <p:nvPr>
              <p:custDataLst>
                <p:tags r:id="rId130"/>
              </p:custDataLst>
            </p:nvPr>
          </p:nvSpPr>
          <p:spPr>
            <a:xfrm>
              <a:off x="5543716" y="1386486"/>
              <a:ext cx="2204373" cy="293659"/>
            </a:xfrm>
            <a:custGeom>
              <a:avLst/>
              <a:gdLst>
                <a:gd name="connsiteX0" fmla="*/ 127813 w 2204373"/>
                <a:gd name="connsiteY0" fmla="*/ 0 h 293659"/>
                <a:gd name="connsiteX1" fmla="*/ 0 w 2204373"/>
                <a:gd name="connsiteY1" fmla="*/ 289517 h 293659"/>
                <a:gd name="connsiteX2" fmla="*/ 2204374 w 2204373"/>
                <a:gd name="connsiteY2" fmla="*/ 293659 h 293659"/>
                <a:gd name="connsiteX3" fmla="*/ 2088987 w 2204373"/>
                <a:gd name="connsiteY3" fmla="*/ 8283 h 293659"/>
              </a:gdLst>
              <a:ahLst/>
              <a:cxnLst>
                <a:cxn ang="0">
                  <a:pos x="connsiteX0" y="connsiteY0"/>
                </a:cxn>
                <a:cxn ang="0">
                  <a:pos x="connsiteX1" y="connsiteY1"/>
                </a:cxn>
                <a:cxn ang="0">
                  <a:pos x="connsiteX2" y="connsiteY2"/>
                </a:cxn>
                <a:cxn ang="0">
                  <a:pos x="connsiteX3" y="connsiteY3"/>
                </a:cxn>
              </a:cxnLst>
              <a:rect l="l" t="t" r="r" b="b"/>
              <a:pathLst>
                <a:path w="2204373" h="293659">
                  <a:moveTo>
                    <a:pt x="127813" y="0"/>
                  </a:moveTo>
                  <a:lnTo>
                    <a:pt x="0" y="289517"/>
                  </a:lnTo>
                  <a:lnTo>
                    <a:pt x="2204374" y="293659"/>
                  </a:lnTo>
                  <a:lnTo>
                    <a:pt x="2088987" y="82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custDataLst>
                <p:tags r:id="rId131"/>
              </p:custDataLst>
            </p:nvPr>
          </p:nvSpPr>
          <p:spPr>
            <a:xfrm>
              <a:off x="7547495" y="1678765"/>
              <a:ext cx="200594" cy="198557"/>
            </a:xfrm>
            <a:custGeom>
              <a:avLst/>
              <a:gdLst>
                <a:gd name="connsiteX0" fmla="*/ 2761 w 200594"/>
                <a:gd name="connsiteY0" fmla="*/ 110048 h 198557"/>
                <a:gd name="connsiteX1" fmla="*/ 108483 w 200594"/>
                <a:gd name="connsiteY1" fmla="*/ 198402 h 198557"/>
                <a:gd name="connsiteX2" fmla="*/ 197834 w 200594"/>
                <a:gd name="connsiteY2" fmla="*/ 122276 h 198557"/>
                <a:gd name="connsiteX3" fmla="*/ 200595 w 200594"/>
                <a:gd name="connsiteY3" fmla="*/ 1381 h 198557"/>
                <a:gd name="connsiteX4" fmla="*/ 0 w 200594"/>
                <a:gd name="connsiteY4" fmla="*/ 0 h 198557"/>
                <a:gd name="connsiteX5" fmla="*/ 2761 w 200594"/>
                <a:gd name="connsiteY5" fmla="*/ 110048 h 1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94" h="198557">
                  <a:moveTo>
                    <a:pt x="2761" y="110048"/>
                  </a:moveTo>
                  <a:cubicBezTo>
                    <a:pt x="11045" y="169806"/>
                    <a:pt x="48127" y="194261"/>
                    <a:pt x="108483" y="198402"/>
                  </a:cubicBezTo>
                  <a:cubicBezTo>
                    <a:pt x="168839" y="202544"/>
                    <a:pt x="197834" y="122276"/>
                    <a:pt x="197834" y="122276"/>
                  </a:cubicBezTo>
                  <a:lnTo>
                    <a:pt x="200595" y="1381"/>
                  </a:lnTo>
                  <a:lnTo>
                    <a:pt x="0" y="0"/>
                  </a:lnTo>
                  <a:lnTo>
                    <a:pt x="2761" y="110048"/>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custDataLst>
                <p:tags r:id="rId132"/>
              </p:custDataLst>
            </p:nvPr>
          </p:nvSpPr>
          <p:spPr>
            <a:xfrm>
              <a:off x="7348281" y="1678765"/>
              <a:ext cx="201975" cy="194287"/>
            </a:xfrm>
            <a:custGeom>
              <a:avLst/>
              <a:gdLst>
                <a:gd name="connsiteX0" fmla="*/ 0 w 201975"/>
                <a:gd name="connsiteY0" fmla="*/ 0 h 194287"/>
                <a:gd name="connsiteX1" fmla="*/ 1578 w 201975"/>
                <a:gd name="connsiteY1" fmla="*/ 110048 h 194287"/>
                <a:gd name="connsiteX2" fmla="*/ 108680 w 201975"/>
                <a:gd name="connsiteY2" fmla="*/ 194261 h 194287"/>
                <a:gd name="connsiteX3" fmla="*/ 201976 w 201975"/>
                <a:gd name="connsiteY3" fmla="*/ 110048 h 194287"/>
                <a:gd name="connsiteX4" fmla="*/ 199214 w 201975"/>
                <a:gd name="connsiteY4" fmla="*/ 0 h 194287"/>
                <a:gd name="connsiteX5" fmla="*/ 0 w 201975"/>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5" h="194287">
                  <a:moveTo>
                    <a:pt x="0" y="0"/>
                  </a:moveTo>
                  <a:lnTo>
                    <a:pt x="1578" y="110048"/>
                  </a:lnTo>
                  <a:cubicBezTo>
                    <a:pt x="8481" y="143970"/>
                    <a:pt x="38659" y="195641"/>
                    <a:pt x="108680" y="194261"/>
                  </a:cubicBezTo>
                  <a:cubicBezTo>
                    <a:pt x="178701" y="192880"/>
                    <a:pt x="201976" y="110048"/>
                    <a:pt x="201976" y="110048"/>
                  </a:cubicBezTo>
                  <a:lnTo>
                    <a:pt x="199214" y="0"/>
                  </a:lnTo>
                  <a:lnTo>
                    <a:pt x="0"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custDataLst>
                <p:tags r:id="rId133"/>
              </p:custDataLst>
            </p:nvPr>
          </p:nvSpPr>
          <p:spPr>
            <a:xfrm>
              <a:off x="7147489" y="1674031"/>
              <a:ext cx="203553" cy="201782"/>
            </a:xfrm>
            <a:custGeom>
              <a:avLst/>
              <a:gdLst>
                <a:gd name="connsiteX0" fmla="*/ 0 w 203553"/>
                <a:gd name="connsiteY0" fmla="*/ 0 h 201782"/>
                <a:gd name="connsiteX1" fmla="*/ 3156 w 203553"/>
                <a:gd name="connsiteY1" fmla="*/ 117542 h 201782"/>
                <a:gd name="connsiteX2" fmla="*/ 110258 w 203553"/>
                <a:gd name="connsiteY2" fmla="*/ 201755 h 201782"/>
                <a:gd name="connsiteX3" fmla="*/ 203554 w 203553"/>
                <a:gd name="connsiteY3" fmla="*/ 117542 h 201782"/>
                <a:gd name="connsiteX4" fmla="*/ 200792 w 203553"/>
                <a:gd name="connsiteY4" fmla="*/ 2958 h 201782"/>
                <a:gd name="connsiteX5" fmla="*/ 0 w 203553"/>
                <a:gd name="connsiteY5" fmla="*/ 0 h 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3" h="201782">
                  <a:moveTo>
                    <a:pt x="0" y="0"/>
                  </a:moveTo>
                  <a:lnTo>
                    <a:pt x="3156" y="117542"/>
                  </a:lnTo>
                  <a:cubicBezTo>
                    <a:pt x="10060" y="151464"/>
                    <a:pt x="40237" y="203136"/>
                    <a:pt x="110258" y="201755"/>
                  </a:cubicBezTo>
                  <a:cubicBezTo>
                    <a:pt x="180279" y="200374"/>
                    <a:pt x="203554" y="117542"/>
                    <a:pt x="203554" y="117542"/>
                  </a:cubicBezTo>
                  <a:lnTo>
                    <a:pt x="200792" y="2958"/>
                  </a:lnTo>
                  <a:lnTo>
                    <a:pt x="0"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custDataLst>
                <p:tags r:id="rId134"/>
              </p:custDataLst>
            </p:nvPr>
          </p:nvSpPr>
          <p:spPr>
            <a:xfrm>
              <a:off x="6948867" y="1677778"/>
              <a:ext cx="200397" cy="195471"/>
            </a:xfrm>
            <a:custGeom>
              <a:avLst/>
              <a:gdLst>
                <a:gd name="connsiteX0" fmla="*/ 0 w 200397"/>
                <a:gd name="connsiteY0" fmla="*/ 1381 h 195471"/>
                <a:gd name="connsiteX1" fmla="*/ 1972 w 200397"/>
                <a:gd name="connsiteY1" fmla="*/ 111823 h 195471"/>
                <a:gd name="connsiteX2" fmla="*/ 105524 w 200397"/>
                <a:gd name="connsiteY2" fmla="*/ 195444 h 195471"/>
                <a:gd name="connsiteX3" fmla="*/ 200398 w 200397"/>
                <a:gd name="connsiteY3" fmla="*/ 110837 h 195471"/>
                <a:gd name="connsiteX4" fmla="*/ 199411 w 200397"/>
                <a:gd name="connsiteY4" fmla="*/ 0 h 195471"/>
                <a:gd name="connsiteX5" fmla="*/ 0 w 200397"/>
                <a:gd name="connsiteY5" fmla="*/ 138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5471">
                  <a:moveTo>
                    <a:pt x="0" y="1381"/>
                  </a:moveTo>
                  <a:lnTo>
                    <a:pt x="1972" y="111823"/>
                  </a:lnTo>
                  <a:cubicBezTo>
                    <a:pt x="8876" y="145745"/>
                    <a:pt x="35504" y="196825"/>
                    <a:pt x="105524" y="195444"/>
                  </a:cubicBezTo>
                  <a:cubicBezTo>
                    <a:pt x="175545" y="194063"/>
                    <a:pt x="200398" y="110837"/>
                    <a:pt x="200398" y="110837"/>
                  </a:cubicBezTo>
                  <a:lnTo>
                    <a:pt x="199411" y="0"/>
                  </a:lnTo>
                  <a:lnTo>
                    <a:pt x="0" y="138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custDataLst>
                <p:tags r:id="rId135"/>
              </p:custDataLst>
            </p:nvPr>
          </p:nvSpPr>
          <p:spPr>
            <a:xfrm>
              <a:off x="6747877" y="1680342"/>
              <a:ext cx="204934" cy="195274"/>
            </a:xfrm>
            <a:custGeom>
              <a:avLst/>
              <a:gdLst>
                <a:gd name="connsiteX0" fmla="*/ 1184 w 204934"/>
                <a:gd name="connsiteY0" fmla="*/ 0 h 195274"/>
                <a:gd name="connsiteX1" fmla="*/ 0 w 204934"/>
                <a:gd name="connsiteY1" fmla="*/ 113006 h 195274"/>
                <a:gd name="connsiteX2" fmla="*/ 111639 w 204934"/>
                <a:gd name="connsiteY2" fmla="*/ 195247 h 195274"/>
                <a:gd name="connsiteX3" fmla="*/ 204934 w 204934"/>
                <a:gd name="connsiteY3" fmla="*/ 111034 h 195274"/>
                <a:gd name="connsiteX4" fmla="*/ 202173 w 204934"/>
                <a:gd name="connsiteY4" fmla="*/ 986 h 195274"/>
                <a:gd name="connsiteX5" fmla="*/ 1184 w 204934"/>
                <a:gd name="connsiteY5" fmla="*/ 0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 h="195274">
                  <a:moveTo>
                    <a:pt x="1184" y="0"/>
                  </a:moveTo>
                  <a:lnTo>
                    <a:pt x="0" y="113006"/>
                  </a:lnTo>
                  <a:cubicBezTo>
                    <a:pt x="6903" y="146928"/>
                    <a:pt x="41618" y="196627"/>
                    <a:pt x="111639" y="195247"/>
                  </a:cubicBezTo>
                  <a:cubicBezTo>
                    <a:pt x="181660" y="193866"/>
                    <a:pt x="204934" y="111034"/>
                    <a:pt x="204934" y="111034"/>
                  </a:cubicBezTo>
                  <a:lnTo>
                    <a:pt x="202173" y="986"/>
                  </a:lnTo>
                  <a:lnTo>
                    <a:pt x="1184"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custDataLst>
                <p:tags r:id="rId136"/>
              </p:custDataLst>
            </p:nvPr>
          </p:nvSpPr>
          <p:spPr>
            <a:xfrm>
              <a:off x="6547480" y="1677976"/>
              <a:ext cx="200989" cy="199809"/>
            </a:xfrm>
            <a:custGeom>
              <a:avLst/>
              <a:gdLst>
                <a:gd name="connsiteX0" fmla="*/ 0 w 200989"/>
                <a:gd name="connsiteY0" fmla="*/ 115570 h 199809"/>
                <a:gd name="connsiteX1" fmla="*/ 107102 w 200989"/>
                <a:gd name="connsiteY1" fmla="*/ 199783 h 199809"/>
                <a:gd name="connsiteX2" fmla="*/ 200398 w 200989"/>
                <a:gd name="connsiteY2" fmla="*/ 115570 h 199809"/>
                <a:gd name="connsiteX3" fmla="*/ 200989 w 200989"/>
                <a:gd name="connsiteY3" fmla="*/ 394 h 199809"/>
                <a:gd name="connsiteX4" fmla="*/ 5326 w 200989"/>
                <a:gd name="connsiteY4" fmla="*/ 0 h 199809"/>
                <a:gd name="connsiteX5" fmla="*/ 0 w 200989"/>
                <a:gd name="connsiteY5" fmla="*/ 115570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9" h="199809">
                  <a:moveTo>
                    <a:pt x="0" y="115570"/>
                  </a:moveTo>
                  <a:cubicBezTo>
                    <a:pt x="6903" y="149492"/>
                    <a:pt x="37081" y="201163"/>
                    <a:pt x="107102" y="199783"/>
                  </a:cubicBezTo>
                  <a:cubicBezTo>
                    <a:pt x="177123" y="198402"/>
                    <a:pt x="200398" y="115570"/>
                    <a:pt x="200398" y="115570"/>
                  </a:cubicBezTo>
                  <a:lnTo>
                    <a:pt x="200989" y="394"/>
                  </a:lnTo>
                  <a:lnTo>
                    <a:pt x="5326" y="0"/>
                  </a:lnTo>
                  <a:lnTo>
                    <a:pt x="0" y="11557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custDataLst>
                <p:tags r:id="rId137"/>
              </p:custDataLst>
            </p:nvPr>
          </p:nvSpPr>
          <p:spPr>
            <a:xfrm>
              <a:off x="6339390" y="1676003"/>
              <a:ext cx="213415" cy="200795"/>
            </a:xfrm>
            <a:custGeom>
              <a:avLst/>
              <a:gdLst>
                <a:gd name="connsiteX0" fmla="*/ 395 w 213415"/>
                <a:gd name="connsiteY0" fmla="*/ 114781 h 200795"/>
                <a:gd name="connsiteX1" fmla="*/ 114203 w 213415"/>
                <a:gd name="connsiteY1" fmla="*/ 200769 h 200795"/>
                <a:gd name="connsiteX2" fmla="*/ 207498 w 213415"/>
                <a:gd name="connsiteY2" fmla="*/ 116556 h 200795"/>
                <a:gd name="connsiteX3" fmla="*/ 213416 w 213415"/>
                <a:gd name="connsiteY3" fmla="*/ 1972 h 200795"/>
                <a:gd name="connsiteX4" fmla="*/ 0 w 213415"/>
                <a:gd name="connsiteY4" fmla="*/ 0 h 200795"/>
                <a:gd name="connsiteX5" fmla="*/ 395 w 213415"/>
                <a:gd name="connsiteY5" fmla="*/ 114781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5" h="200795">
                  <a:moveTo>
                    <a:pt x="395" y="114781"/>
                  </a:moveTo>
                  <a:cubicBezTo>
                    <a:pt x="7298" y="148703"/>
                    <a:pt x="44182" y="202149"/>
                    <a:pt x="114203" y="200769"/>
                  </a:cubicBezTo>
                  <a:cubicBezTo>
                    <a:pt x="184224" y="199388"/>
                    <a:pt x="207498" y="116556"/>
                    <a:pt x="207498" y="116556"/>
                  </a:cubicBezTo>
                  <a:lnTo>
                    <a:pt x="213416" y="1972"/>
                  </a:lnTo>
                  <a:lnTo>
                    <a:pt x="0" y="0"/>
                  </a:lnTo>
                  <a:lnTo>
                    <a:pt x="395" y="114781"/>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custDataLst>
                <p:tags r:id="rId138"/>
              </p:custDataLst>
            </p:nvPr>
          </p:nvSpPr>
          <p:spPr>
            <a:xfrm>
              <a:off x="6138203" y="1676003"/>
              <a:ext cx="202764" cy="199809"/>
            </a:xfrm>
            <a:custGeom>
              <a:avLst/>
              <a:gdLst>
                <a:gd name="connsiteX0" fmla="*/ 0 w 202764"/>
                <a:gd name="connsiteY0" fmla="*/ 1183 h 199809"/>
                <a:gd name="connsiteX1" fmla="*/ 2367 w 202764"/>
                <a:gd name="connsiteY1" fmla="*/ 115570 h 199809"/>
                <a:gd name="connsiteX2" fmla="*/ 109469 w 202764"/>
                <a:gd name="connsiteY2" fmla="*/ 199783 h 199809"/>
                <a:gd name="connsiteX3" fmla="*/ 202765 w 202764"/>
                <a:gd name="connsiteY3" fmla="*/ 115570 h 199809"/>
                <a:gd name="connsiteX4" fmla="*/ 201187 w 202764"/>
                <a:gd name="connsiteY4" fmla="*/ 0 h 199809"/>
                <a:gd name="connsiteX5" fmla="*/ 0 w 202764"/>
                <a:gd name="connsiteY5" fmla="*/ 1183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9809">
                  <a:moveTo>
                    <a:pt x="0" y="1183"/>
                  </a:moveTo>
                  <a:lnTo>
                    <a:pt x="2367" y="115570"/>
                  </a:lnTo>
                  <a:cubicBezTo>
                    <a:pt x="9270" y="149492"/>
                    <a:pt x="39448" y="201163"/>
                    <a:pt x="109469" y="199783"/>
                  </a:cubicBezTo>
                  <a:cubicBezTo>
                    <a:pt x="179490" y="198402"/>
                    <a:pt x="202765" y="115570"/>
                    <a:pt x="202765" y="115570"/>
                  </a:cubicBezTo>
                  <a:lnTo>
                    <a:pt x="201187" y="0"/>
                  </a:lnTo>
                  <a:lnTo>
                    <a:pt x="0" y="11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custDataLst>
                <p:tags r:id="rId139"/>
              </p:custDataLst>
            </p:nvPr>
          </p:nvSpPr>
          <p:spPr>
            <a:xfrm>
              <a:off x="5940567" y="1679356"/>
              <a:ext cx="200397" cy="194287"/>
            </a:xfrm>
            <a:custGeom>
              <a:avLst/>
              <a:gdLst>
                <a:gd name="connsiteX0" fmla="*/ 4142 w 200397"/>
                <a:gd name="connsiteY0" fmla="*/ 0 h 194287"/>
                <a:gd name="connsiteX1" fmla="*/ 0 w 200397"/>
                <a:gd name="connsiteY1" fmla="*/ 110048 h 194287"/>
                <a:gd name="connsiteX2" fmla="*/ 107102 w 200397"/>
                <a:gd name="connsiteY2" fmla="*/ 194261 h 194287"/>
                <a:gd name="connsiteX3" fmla="*/ 200398 w 200397"/>
                <a:gd name="connsiteY3" fmla="*/ 110048 h 194287"/>
                <a:gd name="connsiteX4" fmla="*/ 197636 w 200397"/>
                <a:gd name="connsiteY4" fmla="*/ 0 h 194287"/>
                <a:gd name="connsiteX5" fmla="*/ 4142 w 200397"/>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4287">
                  <a:moveTo>
                    <a:pt x="4142" y="0"/>
                  </a:moveTo>
                  <a:lnTo>
                    <a:pt x="0" y="110048"/>
                  </a:lnTo>
                  <a:cubicBezTo>
                    <a:pt x="6903" y="143970"/>
                    <a:pt x="37081" y="195641"/>
                    <a:pt x="107102" y="194261"/>
                  </a:cubicBezTo>
                  <a:cubicBezTo>
                    <a:pt x="177123" y="192880"/>
                    <a:pt x="200398" y="110048"/>
                    <a:pt x="200398" y="110048"/>
                  </a:cubicBezTo>
                  <a:lnTo>
                    <a:pt x="197636" y="0"/>
                  </a:lnTo>
                  <a:lnTo>
                    <a:pt x="4142"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custDataLst>
                <p:tags r:id="rId140"/>
              </p:custDataLst>
            </p:nvPr>
          </p:nvSpPr>
          <p:spPr>
            <a:xfrm>
              <a:off x="5742931" y="1676201"/>
              <a:ext cx="202764" cy="195471"/>
            </a:xfrm>
            <a:custGeom>
              <a:avLst/>
              <a:gdLst>
                <a:gd name="connsiteX0" fmla="*/ 0 w 202764"/>
                <a:gd name="connsiteY0" fmla="*/ 111231 h 195471"/>
                <a:gd name="connsiteX1" fmla="*/ 107102 w 202764"/>
                <a:gd name="connsiteY1" fmla="*/ 195444 h 195471"/>
                <a:gd name="connsiteX2" fmla="*/ 200398 w 202764"/>
                <a:gd name="connsiteY2" fmla="*/ 111231 h 195471"/>
                <a:gd name="connsiteX3" fmla="*/ 202765 w 202764"/>
                <a:gd name="connsiteY3" fmla="*/ 789 h 195471"/>
                <a:gd name="connsiteX4" fmla="*/ 4142 w 202764"/>
                <a:gd name="connsiteY4" fmla="*/ 0 h 195471"/>
                <a:gd name="connsiteX5" fmla="*/ 0 w 202764"/>
                <a:gd name="connsiteY5" fmla="*/ 11123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5471">
                  <a:moveTo>
                    <a:pt x="0" y="111231"/>
                  </a:moveTo>
                  <a:cubicBezTo>
                    <a:pt x="6903" y="145153"/>
                    <a:pt x="37081" y="196825"/>
                    <a:pt x="107102" y="195444"/>
                  </a:cubicBezTo>
                  <a:cubicBezTo>
                    <a:pt x="177123" y="194063"/>
                    <a:pt x="200398" y="111231"/>
                    <a:pt x="200398" y="111231"/>
                  </a:cubicBezTo>
                  <a:lnTo>
                    <a:pt x="202765" y="789"/>
                  </a:lnTo>
                  <a:lnTo>
                    <a:pt x="4142" y="0"/>
                  </a:lnTo>
                  <a:lnTo>
                    <a:pt x="0" y="11123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custDataLst>
                <p:tags r:id="rId141"/>
              </p:custDataLst>
            </p:nvPr>
          </p:nvSpPr>
          <p:spPr>
            <a:xfrm>
              <a:off x="5540955" y="1676201"/>
              <a:ext cx="207695" cy="194485"/>
            </a:xfrm>
            <a:custGeom>
              <a:avLst/>
              <a:gdLst>
                <a:gd name="connsiteX0" fmla="*/ 0 w 207695"/>
                <a:gd name="connsiteY0" fmla="*/ 110245 h 194485"/>
                <a:gd name="connsiteX1" fmla="*/ 107102 w 207695"/>
                <a:gd name="connsiteY1" fmla="*/ 194458 h 194485"/>
                <a:gd name="connsiteX2" fmla="*/ 202370 w 207695"/>
                <a:gd name="connsiteY2" fmla="*/ 110640 h 194485"/>
                <a:gd name="connsiteX3" fmla="*/ 207696 w 207695"/>
                <a:gd name="connsiteY3" fmla="*/ 0 h 194485"/>
                <a:gd name="connsiteX4" fmla="*/ 3945 w 207695"/>
                <a:gd name="connsiteY4" fmla="*/ 197 h 194485"/>
                <a:gd name="connsiteX5" fmla="*/ 0 w 207695"/>
                <a:gd name="connsiteY5" fmla="*/ 110245 h 1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5" h="194485">
                  <a:moveTo>
                    <a:pt x="0" y="110245"/>
                  </a:moveTo>
                  <a:cubicBezTo>
                    <a:pt x="6903" y="144167"/>
                    <a:pt x="37081" y="195838"/>
                    <a:pt x="107102" y="194458"/>
                  </a:cubicBezTo>
                  <a:cubicBezTo>
                    <a:pt x="177123" y="193077"/>
                    <a:pt x="202370" y="110640"/>
                    <a:pt x="202370" y="110640"/>
                  </a:cubicBezTo>
                  <a:lnTo>
                    <a:pt x="207696" y="0"/>
                  </a:lnTo>
                  <a:lnTo>
                    <a:pt x="3945" y="197"/>
                  </a:lnTo>
                  <a:lnTo>
                    <a:pt x="0" y="110245"/>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custDataLst>
                <p:tags r:id="rId142"/>
              </p:custDataLst>
            </p:nvPr>
          </p:nvSpPr>
          <p:spPr>
            <a:xfrm>
              <a:off x="7448085" y="1393389"/>
              <a:ext cx="300004" cy="286756"/>
            </a:xfrm>
            <a:custGeom>
              <a:avLst/>
              <a:gdLst>
                <a:gd name="connsiteX0" fmla="*/ 0 w 300004"/>
                <a:gd name="connsiteY0" fmla="*/ 0 h 286756"/>
                <a:gd name="connsiteX1" fmla="*/ 1972 w 300004"/>
                <a:gd name="connsiteY1" fmla="*/ 3944 h 286756"/>
                <a:gd name="connsiteX2" fmla="*/ 99410 w 300004"/>
                <a:gd name="connsiteY2" fmla="*/ 285376 h 286756"/>
                <a:gd name="connsiteX3" fmla="*/ 300005 w 300004"/>
                <a:gd name="connsiteY3" fmla="*/ 286756 h 286756"/>
                <a:gd name="connsiteX4" fmla="*/ 184618 w 300004"/>
                <a:gd name="connsiteY4" fmla="*/ 1381 h 28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4" h="286756">
                  <a:moveTo>
                    <a:pt x="0" y="0"/>
                  </a:moveTo>
                  <a:lnTo>
                    <a:pt x="1972" y="3944"/>
                  </a:lnTo>
                  <a:lnTo>
                    <a:pt x="99410" y="285376"/>
                  </a:lnTo>
                  <a:lnTo>
                    <a:pt x="300005" y="286756"/>
                  </a:lnTo>
                  <a:lnTo>
                    <a:pt x="184618" y="1381"/>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custDataLst>
                <p:tags r:id="rId143"/>
              </p:custDataLst>
            </p:nvPr>
          </p:nvSpPr>
          <p:spPr>
            <a:xfrm>
              <a:off x="7100546" y="1392008"/>
              <a:ext cx="247932" cy="284981"/>
            </a:xfrm>
            <a:custGeom>
              <a:avLst/>
              <a:gdLst>
                <a:gd name="connsiteX0" fmla="*/ 0 w 247932"/>
                <a:gd name="connsiteY0" fmla="*/ 0 h 284981"/>
                <a:gd name="connsiteX1" fmla="*/ 46943 w 247932"/>
                <a:gd name="connsiteY1" fmla="*/ 282023 h 284981"/>
                <a:gd name="connsiteX2" fmla="*/ 247933 w 247932"/>
                <a:gd name="connsiteY2" fmla="*/ 284981 h 284981"/>
                <a:gd name="connsiteX3" fmla="*/ 165880 w 247932"/>
                <a:gd name="connsiteY3" fmla="*/ 394 h 284981"/>
              </a:gdLst>
              <a:ahLst/>
              <a:cxnLst>
                <a:cxn ang="0">
                  <a:pos x="connsiteX0" y="connsiteY0"/>
                </a:cxn>
                <a:cxn ang="0">
                  <a:pos x="connsiteX1" y="connsiteY1"/>
                </a:cxn>
                <a:cxn ang="0">
                  <a:pos x="connsiteX2" y="connsiteY2"/>
                </a:cxn>
                <a:cxn ang="0">
                  <a:pos x="connsiteX3" y="connsiteY3"/>
                </a:cxn>
              </a:cxnLst>
              <a:rect l="l" t="t" r="r" b="b"/>
              <a:pathLst>
                <a:path w="247932" h="284981">
                  <a:moveTo>
                    <a:pt x="0" y="0"/>
                  </a:moveTo>
                  <a:lnTo>
                    <a:pt x="46943" y="282023"/>
                  </a:lnTo>
                  <a:lnTo>
                    <a:pt x="247933" y="284981"/>
                  </a:lnTo>
                  <a:lnTo>
                    <a:pt x="165880" y="394"/>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custDataLst>
                <p:tags r:id="rId144"/>
              </p:custDataLst>
            </p:nvPr>
          </p:nvSpPr>
          <p:spPr>
            <a:xfrm>
              <a:off x="6744327" y="1390628"/>
              <a:ext cx="205920" cy="292218"/>
            </a:xfrm>
            <a:custGeom>
              <a:avLst/>
              <a:gdLst>
                <a:gd name="connsiteX0" fmla="*/ 0 w 205920"/>
                <a:gd name="connsiteY0" fmla="*/ 0 h 292218"/>
                <a:gd name="connsiteX1" fmla="*/ 3748 w 205920"/>
                <a:gd name="connsiteY1" fmla="*/ 289517 h 292218"/>
                <a:gd name="connsiteX2" fmla="*/ 205920 w 205920"/>
                <a:gd name="connsiteY2" fmla="*/ 290898 h 292218"/>
                <a:gd name="connsiteX3" fmla="*/ 173770 w 205920"/>
                <a:gd name="connsiteY3" fmla="*/ 1183 h 292218"/>
                <a:gd name="connsiteX4" fmla="*/ 0 w 205920"/>
                <a:gd name="connsiteY4" fmla="*/ 0 h 29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0" h="292218">
                  <a:moveTo>
                    <a:pt x="0" y="0"/>
                  </a:moveTo>
                  <a:cubicBezTo>
                    <a:pt x="0" y="0"/>
                    <a:pt x="3748" y="284390"/>
                    <a:pt x="3748" y="289517"/>
                  </a:cubicBezTo>
                  <a:cubicBezTo>
                    <a:pt x="3748" y="294645"/>
                    <a:pt x="205920" y="290898"/>
                    <a:pt x="205920" y="290898"/>
                  </a:cubicBezTo>
                  <a:lnTo>
                    <a:pt x="173770" y="1183"/>
                  </a:lnTo>
                  <a:lnTo>
                    <a:pt x="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custDataLst>
                <p:tags r:id="rId145"/>
              </p:custDataLst>
            </p:nvPr>
          </p:nvSpPr>
          <p:spPr>
            <a:xfrm>
              <a:off x="6339390" y="1388261"/>
              <a:ext cx="215979" cy="293856"/>
            </a:xfrm>
            <a:custGeom>
              <a:avLst/>
              <a:gdLst>
                <a:gd name="connsiteX0" fmla="*/ 0 w 215979"/>
                <a:gd name="connsiteY0" fmla="*/ 291884 h 293856"/>
                <a:gd name="connsiteX1" fmla="*/ 213218 w 215979"/>
                <a:gd name="connsiteY1" fmla="*/ 293856 h 293856"/>
                <a:gd name="connsiteX2" fmla="*/ 215980 w 215979"/>
                <a:gd name="connsiteY2" fmla="*/ 6114 h 293856"/>
                <a:gd name="connsiteX3" fmla="*/ 215980 w 215979"/>
                <a:gd name="connsiteY3" fmla="*/ 986 h 293856"/>
                <a:gd name="connsiteX4" fmla="*/ 40829 w 215979"/>
                <a:gd name="connsiteY4" fmla="*/ 0 h 2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79" h="293856">
                  <a:moveTo>
                    <a:pt x="0" y="291884"/>
                  </a:moveTo>
                  <a:lnTo>
                    <a:pt x="213218" y="293856"/>
                  </a:lnTo>
                  <a:lnTo>
                    <a:pt x="215980" y="6114"/>
                  </a:lnTo>
                  <a:lnTo>
                    <a:pt x="215980" y="986"/>
                  </a:lnTo>
                  <a:lnTo>
                    <a:pt x="40829"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custDataLst>
                <p:tags r:id="rId146"/>
              </p:custDataLst>
            </p:nvPr>
          </p:nvSpPr>
          <p:spPr>
            <a:xfrm>
              <a:off x="5944709" y="1388655"/>
              <a:ext cx="251483" cy="290700"/>
            </a:xfrm>
            <a:custGeom>
              <a:avLst/>
              <a:gdLst>
                <a:gd name="connsiteX0" fmla="*/ 0 w 251483"/>
                <a:gd name="connsiteY0" fmla="*/ 290701 h 290700"/>
                <a:gd name="connsiteX1" fmla="*/ 193691 w 251483"/>
                <a:gd name="connsiteY1" fmla="*/ 290701 h 290700"/>
                <a:gd name="connsiteX2" fmla="*/ 251483 w 251483"/>
                <a:gd name="connsiteY2" fmla="*/ 394 h 290700"/>
                <a:gd name="connsiteX3" fmla="*/ 80080 w 251483"/>
                <a:gd name="connsiteY3" fmla="*/ 0 h 290700"/>
              </a:gdLst>
              <a:ahLst/>
              <a:cxnLst>
                <a:cxn ang="0">
                  <a:pos x="connsiteX0" y="connsiteY0"/>
                </a:cxn>
                <a:cxn ang="0">
                  <a:pos x="connsiteX1" y="connsiteY1"/>
                </a:cxn>
                <a:cxn ang="0">
                  <a:pos x="connsiteX2" y="connsiteY2"/>
                </a:cxn>
                <a:cxn ang="0">
                  <a:pos x="connsiteX3" y="connsiteY3"/>
                </a:cxn>
              </a:cxnLst>
              <a:rect l="l" t="t" r="r" b="b"/>
              <a:pathLst>
                <a:path w="251483" h="290700">
                  <a:moveTo>
                    <a:pt x="0" y="290701"/>
                  </a:moveTo>
                  <a:lnTo>
                    <a:pt x="193691" y="290701"/>
                  </a:lnTo>
                  <a:lnTo>
                    <a:pt x="251483" y="394"/>
                  </a:lnTo>
                  <a:lnTo>
                    <a:pt x="8008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custDataLst>
                <p:tags r:id="rId147"/>
              </p:custDataLst>
            </p:nvPr>
          </p:nvSpPr>
          <p:spPr>
            <a:xfrm>
              <a:off x="5545097" y="1386683"/>
              <a:ext cx="299412" cy="291295"/>
            </a:xfrm>
            <a:custGeom>
              <a:avLst/>
              <a:gdLst>
                <a:gd name="connsiteX0" fmla="*/ 0 w 299412"/>
                <a:gd name="connsiteY0" fmla="*/ 289715 h 291295"/>
                <a:gd name="connsiteX1" fmla="*/ 201976 w 299412"/>
                <a:gd name="connsiteY1" fmla="*/ 290701 h 291295"/>
                <a:gd name="connsiteX2" fmla="*/ 299413 w 299412"/>
                <a:gd name="connsiteY2" fmla="*/ 1972 h 291295"/>
                <a:gd name="connsiteX3" fmla="*/ 126432 w 299412"/>
                <a:gd name="connsiteY3" fmla="*/ 0 h 291295"/>
                <a:gd name="connsiteX4" fmla="*/ 0 w 299412"/>
                <a:gd name="connsiteY4" fmla="*/ 289715 h 29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2" h="291295">
                  <a:moveTo>
                    <a:pt x="0" y="289715"/>
                  </a:moveTo>
                  <a:cubicBezTo>
                    <a:pt x="0" y="289715"/>
                    <a:pt x="194283" y="292476"/>
                    <a:pt x="201976" y="290701"/>
                  </a:cubicBezTo>
                  <a:cubicBezTo>
                    <a:pt x="209471" y="288926"/>
                    <a:pt x="299413" y="1972"/>
                    <a:pt x="299413" y="1972"/>
                  </a:cubicBezTo>
                  <a:lnTo>
                    <a:pt x="126432" y="0"/>
                  </a:lnTo>
                  <a:lnTo>
                    <a:pt x="0" y="289715"/>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 name="任意多边形: 形状 225"/>
          <p:cNvSpPr/>
          <p:nvPr userDrawn="1">
            <p:custDataLst>
              <p:tags r:id="rId148"/>
            </p:custDataLst>
          </p:nvPr>
        </p:nvSpPr>
        <p:spPr>
          <a:xfrm>
            <a:off x="9766935" y="2337435"/>
            <a:ext cx="950595" cy="714375"/>
          </a:xfrm>
          <a:custGeom>
            <a:avLst/>
            <a:gdLst>
              <a:gd name="connsiteX0" fmla="*/ 851912 w 1028073"/>
              <a:gd name="connsiteY0" fmla="*/ 17 h 772721"/>
              <a:gd name="connsiteX1" fmla="*/ 163341 w 1028073"/>
              <a:gd name="connsiteY1" fmla="*/ 9089 h 772721"/>
              <a:gd name="connsiteX2" fmla="*/ 25 w 1028073"/>
              <a:gd name="connsiteY2" fmla="*/ 145959 h 772721"/>
              <a:gd name="connsiteX3" fmla="*/ 7323 w 1028073"/>
              <a:gd name="connsiteY3" fmla="*/ 510814 h 772721"/>
              <a:gd name="connsiteX4" fmla="*/ 88192 w 1028073"/>
              <a:gd name="connsiteY4" fmla="*/ 624215 h 772721"/>
              <a:gd name="connsiteX5" fmla="*/ 56436 w 1028073"/>
              <a:gd name="connsiteY5" fmla="*/ 772721 h 772721"/>
              <a:gd name="connsiteX6" fmla="*/ 277938 w 1028073"/>
              <a:gd name="connsiteY6" fmla="*/ 641965 h 772721"/>
              <a:gd name="connsiteX7" fmla="*/ 864733 w 1028073"/>
              <a:gd name="connsiteY7" fmla="*/ 634274 h 772721"/>
              <a:gd name="connsiteX8" fmla="*/ 1028049 w 1028073"/>
              <a:gd name="connsiteY8" fmla="*/ 497404 h 772721"/>
              <a:gd name="connsiteX9" fmla="*/ 1020751 w 1028073"/>
              <a:gd name="connsiteY9" fmla="*/ 132549 h 772721"/>
              <a:gd name="connsiteX10" fmla="*/ 851912 w 1028073"/>
              <a:gd name="connsiteY10" fmla="*/ 17 h 7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073" h="772721">
                <a:moveTo>
                  <a:pt x="851912" y="17"/>
                </a:moveTo>
                <a:lnTo>
                  <a:pt x="163341" y="9089"/>
                </a:lnTo>
                <a:cubicBezTo>
                  <a:pt x="71624" y="10273"/>
                  <a:pt x="-1553" y="71608"/>
                  <a:pt x="25" y="145959"/>
                </a:cubicBezTo>
                <a:lnTo>
                  <a:pt x="7323" y="510814"/>
                </a:lnTo>
                <a:cubicBezTo>
                  <a:pt x="8309" y="559133"/>
                  <a:pt x="40460" y="601141"/>
                  <a:pt x="88192" y="624215"/>
                </a:cubicBezTo>
                <a:lnTo>
                  <a:pt x="56436" y="772721"/>
                </a:lnTo>
                <a:lnTo>
                  <a:pt x="277938" y="641965"/>
                </a:lnTo>
                <a:lnTo>
                  <a:pt x="864733" y="634274"/>
                </a:lnTo>
                <a:cubicBezTo>
                  <a:pt x="956450" y="633090"/>
                  <a:pt x="1029627" y="571755"/>
                  <a:pt x="1028049" y="497404"/>
                </a:cubicBezTo>
                <a:lnTo>
                  <a:pt x="1020751" y="132549"/>
                </a:lnTo>
                <a:cubicBezTo>
                  <a:pt x="1019173" y="58197"/>
                  <a:pt x="943629" y="-1166"/>
                  <a:pt x="851912" y="17"/>
                </a:cubicBez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7" name="图形 3"/>
          <p:cNvGrpSpPr/>
          <p:nvPr userDrawn="1">
            <p:custDataLst>
              <p:tags r:id="rId149"/>
            </p:custDataLst>
          </p:nvPr>
        </p:nvGrpSpPr>
        <p:grpSpPr>
          <a:xfrm>
            <a:off x="9853295" y="2406015"/>
            <a:ext cx="1095375" cy="470535"/>
            <a:chOff x="7870577" y="1978735"/>
            <a:chExt cx="1184649" cy="508627"/>
          </a:xfrm>
        </p:grpSpPr>
        <p:sp>
          <p:nvSpPr>
            <p:cNvPr id="228" name="任意多边形: 形状 227"/>
            <p:cNvSpPr/>
            <p:nvPr>
              <p:custDataLst>
                <p:tags r:id="rId150"/>
              </p:custDataLst>
            </p:nvPr>
          </p:nvSpPr>
          <p:spPr>
            <a:xfrm>
              <a:off x="7873339" y="1981298"/>
              <a:ext cx="1180491" cy="502119"/>
            </a:xfrm>
            <a:custGeom>
              <a:avLst/>
              <a:gdLst>
                <a:gd name="connsiteX0" fmla="*/ 1139071 w 1180491"/>
                <a:gd name="connsiteY0" fmla="*/ 0 h 502119"/>
                <a:gd name="connsiteX1" fmla="*/ 41421 w 1180491"/>
                <a:gd name="connsiteY1" fmla="*/ 0 h 502119"/>
                <a:gd name="connsiteX2" fmla="*/ 0 w 1180491"/>
                <a:gd name="connsiteY2" fmla="*/ 41022 h 502119"/>
                <a:gd name="connsiteX3" fmla="*/ 0 w 1180491"/>
                <a:gd name="connsiteY3" fmla="*/ 461098 h 502119"/>
                <a:gd name="connsiteX4" fmla="*/ 41421 w 1180491"/>
                <a:gd name="connsiteY4" fmla="*/ 502120 h 502119"/>
                <a:gd name="connsiteX5" fmla="*/ 1139071 w 1180491"/>
                <a:gd name="connsiteY5" fmla="*/ 502120 h 502119"/>
                <a:gd name="connsiteX6" fmla="*/ 1180492 w 1180491"/>
                <a:gd name="connsiteY6" fmla="*/ 461098 h 502119"/>
                <a:gd name="connsiteX7" fmla="*/ 1180492 w 1180491"/>
                <a:gd name="connsiteY7" fmla="*/ 41022 h 502119"/>
                <a:gd name="connsiteX8" fmla="*/ 1139071 w 1180491"/>
                <a:gd name="connsiteY8" fmla="*/ 0 h 5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91" h="502119">
                  <a:moveTo>
                    <a:pt x="1139071" y="0"/>
                  </a:moveTo>
                  <a:lnTo>
                    <a:pt x="41421" y="0"/>
                  </a:lnTo>
                  <a:cubicBezTo>
                    <a:pt x="18541" y="0"/>
                    <a:pt x="0" y="18341"/>
                    <a:pt x="0" y="41022"/>
                  </a:cubicBezTo>
                  <a:lnTo>
                    <a:pt x="0" y="461098"/>
                  </a:lnTo>
                  <a:cubicBezTo>
                    <a:pt x="0" y="483778"/>
                    <a:pt x="18541" y="502120"/>
                    <a:pt x="41421" y="502120"/>
                  </a:cubicBezTo>
                  <a:lnTo>
                    <a:pt x="1139071" y="502120"/>
                  </a:lnTo>
                  <a:cubicBezTo>
                    <a:pt x="1161951" y="502120"/>
                    <a:pt x="1180492" y="483778"/>
                    <a:pt x="1180492" y="461098"/>
                  </a:cubicBezTo>
                  <a:lnTo>
                    <a:pt x="1180492" y="41022"/>
                  </a:lnTo>
                  <a:cubicBezTo>
                    <a:pt x="1180492" y="18341"/>
                    <a:pt x="1161951" y="0"/>
                    <a:pt x="1139071"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custDataLst>
                <p:tags r:id="rId151"/>
              </p:custDataLst>
            </p:nvPr>
          </p:nvSpPr>
          <p:spPr>
            <a:xfrm>
              <a:off x="7873339" y="1982087"/>
              <a:ext cx="600009" cy="501330"/>
            </a:xfrm>
            <a:custGeom>
              <a:avLst/>
              <a:gdLst>
                <a:gd name="connsiteX0" fmla="*/ 0 w 600009"/>
                <a:gd name="connsiteY0" fmla="*/ 7889 h 501330"/>
                <a:gd name="connsiteX1" fmla="*/ 0 w 600009"/>
                <a:gd name="connsiteY1" fmla="*/ 493442 h 501330"/>
                <a:gd name="connsiteX2" fmla="*/ 7890 w 600009"/>
                <a:gd name="connsiteY2" fmla="*/ 501331 h 501330"/>
                <a:gd name="connsiteX3" fmla="*/ 600010 w 600009"/>
                <a:gd name="connsiteY3" fmla="*/ 501331 h 501330"/>
                <a:gd name="connsiteX4" fmla="*/ 600010 w 600009"/>
                <a:gd name="connsiteY4" fmla="*/ 0 h 501330"/>
                <a:gd name="connsiteX5" fmla="*/ 7890 w 600009"/>
                <a:gd name="connsiteY5" fmla="*/ 0 h 501330"/>
                <a:gd name="connsiteX6" fmla="*/ 0 w 600009"/>
                <a:gd name="connsiteY6" fmla="*/ 7889 h 50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09" h="501330">
                  <a:moveTo>
                    <a:pt x="0" y="7889"/>
                  </a:moveTo>
                  <a:lnTo>
                    <a:pt x="0" y="493442"/>
                  </a:lnTo>
                  <a:cubicBezTo>
                    <a:pt x="0" y="497781"/>
                    <a:pt x="3550" y="501331"/>
                    <a:pt x="7890" y="501331"/>
                  </a:cubicBezTo>
                  <a:lnTo>
                    <a:pt x="600010" y="501331"/>
                  </a:lnTo>
                  <a:lnTo>
                    <a:pt x="600010" y="0"/>
                  </a:lnTo>
                  <a:lnTo>
                    <a:pt x="7890" y="0"/>
                  </a:lnTo>
                  <a:cubicBezTo>
                    <a:pt x="3353" y="0"/>
                    <a:pt x="0" y="3550"/>
                    <a:pt x="0" y="78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custDataLst>
                <p:tags r:id="rId152"/>
              </p:custDataLst>
            </p:nvPr>
          </p:nvSpPr>
          <p:spPr>
            <a:xfrm>
              <a:off x="8472165" y="1988398"/>
              <a:ext cx="4733" cy="498963"/>
            </a:xfrm>
            <a:custGeom>
              <a:avLst/>
              <a:gdLst>
                <a:gd name="connsiteX0" fmla="*/ 0 w 4733"/>
                <a:gd name="connsiteY0" fmla="*/ 249482 h 498963"/>
                <a:gd name="connsiteX1" fmla="*/ 2367 w 4733"/>
                <a:gd name="connsiteY1" fmla="*/ 498964 h 498963"/>
                <a:gd name="connsiteX2" fmla="*/ 4734 w 4733"/>
                <a:gd name="connsiteY2" fmla="*/ 249482 h 498963"/>
                <a:gd name="connsiteX3" fmla="*/ 2367 w 4733"/>
                <a:gd name="connsiteY3" fmla="*/ 0 h 498963"/>
                <a:gd name="connsiteX4" fmla="*/ 0 w 4733"/>
                <a:gd name="connsiteY4" fmla="*/ 249482 h 4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 h="498963">
                  <a:moveTo>
                    <a:pt x="0" y="249482"/>
                  </a:moveTo>
                  <a:cubicBezTo>
                    <a:pt x="0" y="387141"/>
                    <a:pt x="1183" y="498964"/>
                    <a:pt x="2367" y="498964"/>
                  </a:cubicBezTo>
                  <a:cubicBezTo>
                    <a:pt x="3747" y="498964"/>
                    <a:pt x="4734" y="387338"/>
                    <a:pt x="4734" y="249482"/>
                  </a:cubicBezTo>
                  <a:cubicBezTo>
                    <a:pt x="4734" y="111626"/>
                    <a:pt x="3550" y="0"/>
                    <a:pt x="2367" y="0"/>
                  </a:cubicBezTo>
                  <a:cubicBezTo>
                    <a:pt x="1183" y="0"/>
                    <a:pt x="0" y="111626"/>
                    <a:pt x="0" y="249482"/>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custDataLst>
                <p:tags r:id="rId153"/>
              </p:custDataLst>
            </p:nvPr>
          </p:nvSpPr>
          <p:spPr>
            <a:xfrm>
              <a:off x="7870577" y="1978735"/>
              <a:ext cx="1184649" cy="506754"/>
            </a:xfrm>
            <a:custGeom>
              <a:avLst/>
              <a:gdLst>
                <a:gd name="connsiteX0" fmla="*/ 1178716 w 1184649"/>
                <a:gd name="connsiteY0" fmla="*/ 21300 h 506754"/>
                <a:gd name="connsiteX1" fmla="*/ 1155639 w 1184649"/>
                <a:gd name="connsiteY1" fmla="*/ 2958 h 506754"/>
                <a:gd name="connsiteX2" fmla="*/ 1140452 w 1184649"/>
                <a:gd name="connsiteY2" fmla="*/ 592 h 506754"/>
                <a:gd name="connsiteX3" fmla="*/ 1125461 w 1184649"/>
                <a:gd name="connsiteY3" fmla="*/ 592 h 506754"/>
                <a:gd name="connsiteX4" fmla="*/ 1095086 w 1184649"/>
                <a:gd name="connsiteY4" fmla="*/ 592 h 506754"/>
                <a:gd name="connsiteX5" fmla="*/ 967865 w 1184649"/>
                <a:gd name="connsiteY5" fmla="*/ 394 h 506754"/>
                <a:gd name="connsiteX6" fmla="*/ 687190 w 1184649"/>
                <a:gd name="connsiteY6" fmla="*/ 197 h 506754"/>
                <a:gd name="connsiteX7" fmla="*/ 43985 w 1184649"/>
                <a:gd name="connsiteY7" fmla="*/ 0 h 506754"/>
                <a:gd name="connsiteX8" fmla="*/ 6312 w 1184649"/>
                <a:gd name="connsiteY8" fmla="*/ 20905 h 506754"/>
                <a:gd name="connsiteX9" fmla="*/ 0 w 1184649"/>
                <a:gd name="connsiteY9" fmla="*/ 42008 h 506754"/>
                <a:gd name="connsiteX10" fmla="*/ 0 w 1184649"/>
                <a:gd name="connsiteY10" fmla="*/ 63110 h 506754"/>
                <a:gd name="connsiteX11" fmla="*/ 0 w 1184649"/>
                <a:gd name="connsiteY11" fmla="*/ 146139 h 506754"/>
                <a:gd name="connsiteX12" fmla="*/ 0 w 1184649"/>
                <a:gd name="connsiteY12" fmla="*/ 308451 h 506754"/>
                <a:gd name="connsiteX13" fmla="*/ 197 w 1184649"/>
                <a:gd name="connsiteY13" fmla="*/ 465240 h 506754"/>
                <a:gd name="connsiteX14" fmla="*/ 19330 w 1184649"/>
                <a:gd name="connsiteY14" fmla="*/ 499161 h 506754"/>
                <a:gd name="connsiteX15" fmla="*/ 38068 w 1184649"/>
                <a:gd name="connsiteY15" fmla="*/ 506261 h 506754"/>
                <a:gd name="connsiteX16" fmla="*/ 57397 w 1184649"/>
                <a:gd name="connsiteY16" fmla="*/ 506656 h 506754"/>
                <a:gd name="connsiteX17" fmla="*/ 132546 w 1184649"/>
                <a:gd name="connsiteY17" fmla="*/ 506656 h 506754"/>
                <a:gd name="connsiteX18" fmla="*/ 657801 w 1184649"/>
                <a:gd name="connsiteY18" fmla="*/ 506064 h 506754"/>
                <a:gd name="connsiteX19" fmla="*/ 1011850 w 1184649"/>
                <a:gd name="connsiteY19" fmla="*/ 505275 h 506754"/>
                <a:gd name="connsiteX20" fmla="*/ 1108104 w 1184649"/>
                <a:gd name="connsiteY20" fmla="*/ 504881 h 506754"/>
                <a:gd name="connsiteX21" fmla="*/ 1133154 w 1184649"/>
                <a:gd name="connsiteY21" fmla="*/ 504683 h 506754"/>
                <a:gd name="connsiteX22" fmla="*/ 1141635 w 1184649"/>
                <a:gd name="connsiteY22" fmla="*/ 504486 h 506754"/>
                <a:gd name="connsiteX23" fmla="*/ 1133154 w 1184649"/>
                <a:gd name="connsiteY23" fmla="*/ 504289 h 506754"/>
                <a:gd name="connsiteX24" fmla="*/ 1108104 w 1184649"/>
                <a:gd name="connsiteY24" fmla="*/ 504092 h 506754"/>
                <a:gd name="connsiteX25" fmla="*/ 1011850 w 1184649"/>
                <a:gd name="connsiteY25" fmla="*/ 503697 h 506754"/>
                <a:gd name="connsiteX26" fmla="*/ 657801 w 1184649"/>
                <a:gd name="connsiteY26" fmla="*/ 502908 h 506754"/>
                <a:gd name="connsiteX27" fmla="*/ 132546 w 1184649"/>
                <a:gd name="connsiteY27" fmla="*/ 502317 h 506754"/>
                <a:gd name="connsiteX28" fmla="*/ 57397 w 1184649"/>
                <a:gd name="connsiteY28" fmla="*/ 502317 h 506754"/>
                <a:gd name="connsiteX29" fmla="*/ 38659 w 1184649"/>
                <a:gd name="connsiteY29" fmla="*/ 501922 h 506754"/>
                <a:gd name="connsiteX30" fmla="*/ 21894 w 1184649"/>
                <a:gd name="connsiteY30" fmla="*/ 495611 h 506754"/>
                <a:gd name="connsiteX31" fmla="*/ 4931 w 1184649"/>
                <a:gd name="connsiteY31" fmla="*/ 465240 h 506754"/>
                <a:gd name="connsiteX32" fmla="*/ 4931 w 1184649"/>
                <a:gd name="connsiteY32" fmla="*/ 308648 h 506754"/>
                <a:gd name="connsiteX33" fmla="*/ 4931 w 1184649"/>
                <a:gd name="connsiteY33" fmla="*/ 146337 h 506754"/>
                <a:gd name="connsiteX34" fmla="*/ 4931 w 1184649"/>
                <a:gd name="connsiteY34" fmla="*/ 63307 h 506754"/>
                <a:gd name="connsiteX35" fmla="*/ 4931 w 1184649"/>
                <a:gd name="connsiteY35" fmla="*/ 42402 h 506754"/>
                <a:gd name="connsiteX36" fmla="*/ 10454 w 1184649"/>
                <a:gd name="connsiteY36" fmla="*/ 23666 h 506754"/>
                <a:gd name="connsiteX37" fmla="*/ 43985 w 1184649"/>
                <a:gd name="connsiteY37" fmla="*/ 4930 h 506754"/>
                <a:gd name="connsiteX38" fmla="*/ 687190 w 1184649"/>
                <a:gd name="connsiteY38" fmla="*/ 4733 h 506754"/>
                <a:gd name="connsiteX39" fmla="*/ 967865 w 1184649"/>
                <a:gd name="connsiteY39" fmla="*/ 4536 h 506754"/>
                <a:gd name="connsiteX40" fmla="*/ 1095086 w 1184649"/>
                <a:gd name="connsiteY40" fmla="*/ 4339 h 506754"/>
                <a:gd name="connsiteX41" fmla="*/ 1125461 w 1184649"/>
                <a:gd name="connsiteY41" fmla="*/ 4339 h 506754"/>
                <a:gd name="connsiteX42" fmla="*/ 1154259 w 1184649"/>
                <a:gd name="connsiteY42" fmla="*/ 6311 h 506754"/>
                <a:gd name="connsiteX43" fmla="*/ 1175561 w 1184649"/>
                <a:gd name="connsiteY43" fmla="*/ 23075 h 506754"/>
                <a:gd name="connsiteX44" fmla="*/ 1180689 w 1184649"/>
                <a:gd name="connsiteY44" fmla="*/ 35499 h 506754"/>
                <a:gd name="connsiteX45" fmla="*/ 1181478 w 1184649"/>
                <a:gd name="connsiteY45" fmla="*/ 49108 h 506754"/>
                <a:gd name="connsiteX46" fmla="*/ 1182267 w 1184649"/>
                <a:gd name="connsiteY46" fmla="*/ 399566 h 506754"/>
                <a:gd name="connsiteX47" fmla="*/ 1182464 w 1184649"/>
                <a:gd name="connsiteY47" fmla="*/ 454590 h 506754"/>
                <a:gd name="connsiteX48" fmla="*/ 1180492 w 1184649"/>
                <a:gd name="connsiteY48" fmla="*/ 476284 h 506754"/>
                <a:gd name="connsiteX49" fmla="*/ 1171222 w 1184649"/>
                <a:gd name="connsiteY49" fmla="*/ 491667 h 506754"/>
                <a:gd name="connsiteX50" fmla="*/ 1149919 w 1184649"/>
                <a:gd name="connsiteY50" fmla="*/ 503697 h 506754"/>
                <a:gd name="connsiteX51" fmla="*/ 1141438 w 1184649"/>
                <a:gd name="connsiteY51" fmla="*/ 504881 h 506754"/>
                <a:gd name="connsiteX52" fmla="*/ 1149919 w 1184649"/>
                <a:gd name="connsiteY52" fmla="*/ 504289 h 506754"/>
                <a:gd name="connsiteX53" fmla="*/ 1171813 w 1184649"/>
                <a:gd name="connsiteY53" fmla="*/ 492456 h 506754"/>
                <a:gd name="connsiteX54" fmla="*/ 1181478 w 1184649"/>
                <a:gd name="connsiteY54" fmla="*/ 476875 h 506754"/>
                <a:gd name="connsiteX55" fmla="*/ 1183648 w 1184649"/>
                <a:gd name="connsiteY55" fmla="*/ 454787 h 506754"/>
                <a:gd name="connsiteX56" fmla="*/ 1183845 w 1184649"/>
                <a:gd name="connsiteY56" fmla="*/ 399763 h 506754"/>
                <a:gd name="connsiteX57" fmla="*/ 1184634 w 1184649"/>
                <a:gd name="connsiteY57" fmla="*/ 49305 h 506754"/>
                <a:gd name="connsiteX58" fmla="*/ 1183845 w 1184649"/>
                <a:gd name="connsiteY58" fmla="*/ 35105 h 506754"/>
                <a:gd name="connsiteX59" fmla="*/ 1178716 w 1184649"/>
                <a:gd name="connsiteY59" fmla="*/ 21300 h 5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4649" h="506754">
                  <a:moveTo>
                    <a:pt x="1178716" y="21300"/>
                  </a:moveTo>
                  <a:cubicBezTo>
                    <a:pt x="1173588" y="12819"/>
                    <a:pt x="1165304" y="6114"/>
                    <a:pt x="1155639" y="2958"/>
                  </a:cubicBezTo>
                  <a:cubicBezTo>
                    <a:pt x="1150906" y="1381"/>
                    <a:pt x="1145580" y="592"/>
                    <a:pt x="1140452" y="592"/>
                  </a:cubicBezTo>
                  <a:cubicBezTo>
                    <a:pt x="1135521" y="592"/>
                    <a:pt x="1130590" y="592"/>
                    <a:pt x="1125461" y="592"/>
                  </a:cubicBezTo>
                  <a:cubicBezTo>
                    <a:pt x="1115402" y="592"/>
                    <a:pt x="1105343" y="592"/>
                    <a:pt x="1095086" y="592"/>
                  </a:cubicBezTo>
                  <a:cubicBezTo>
                    <a:pt x="1054257" y="592"/>
                    <a:pt x="1011850" y="592"/>
                    <a:pt x="967865" y="394"/>
                  </a:cubicBezTo>
                  <a:cubicBezTo>
                    <a:pt x="879895" y="394"/>
                    <a:pt x="786008" y="197"/>
                    <a:pt x="687190" y="197"/>
                  </a:cubicBezTo>
                  <a:cubicBezTo>
                    <a:pt x="489554" y="197"/>
                    <a:pt x="272194" y="0"/>
                    <a:pt x="43985" y="0"/>
                  </a:cubicBezTo>
                  <a:cubicBezTo>
                    <a:pt x="28797" y="0"/>
                    <a:pt x="14004" y="8086"/>
                    <a:pt x="6312" y="20905"/>
                  </a:cubicBezTo>
                  <a:cubicBezTo>
                    <a:pt x="2367" y="27216"/>
                    <a:pt x="197" y="34513"/>
                    <a:pt x="0" y="42008"/>
                  </a:cubicBezTo>
                  <a:lnTo>
                    <a:pt x="0" y="63110"/>
                  </a:lnTo>
                  <a:cubicBezTo>
                    <a:pt x="0" y="90918"/>
                    <a:pt x="0" y="118726"/>
                    <a:pt x="0" y="146139"/>
                  </a:cubicBezTo>
                  <a:cubicBezTo>
                    <a:pt x="0" y="201163"/>
                    <a:pt x="0" y="255201"/>
                    <a:pt x="0" y="308451"/>
                  </a:cubicBezTo>
                  <a:cubicBezTo>
                    <a:pt x="0" y="361700"/>
                    <a:pt x="197" y="413963"/>
                    <a:pt x="197" y="465240"/>
                  </a:cubicBezTo>
                  <a:cubicBezTo>
                    <a:pt x="592" y="478848"/>
                    <a:pt x="8087" y="491667"/>
                    <a:pt x="19330" y="499161"/>
                  </a:cubicBezTo>
                  <a:cubicBezTo>
                    <a:pt x="24852" y="502908"/>
                    <a:pt x="31361" y="505275"/>
                    <a:pt x="38068" y="506261"/>
                  </a:cubicBezTo>
                  <a:cubicBezTo>
                    <a:pt x="44971" y="507050"/>
                    <a:pt x="51085" y="506656"/>
                    <a:pt x="57397" y="506656"/>
                  </a:cubicBezTo>
                  <a:cubicBezTo>
                    <a:pt x="82644" y="506656"/>
                    <a:pt x="107694" y="506656"/>
                    <a:pt x="132546" y="506656"/>
                  </a:cubicBezTo>
                  <a:cubicBezTo>
                    <a:pt x="330183" y="506458"/>
                    <a:pt x="508292" y="506261"/>
                    <a:pt x="657801" y="506064"/>
                  </a:cubicBezTo>
                  <a:cubicBezTo>
                    <a:pt x="807310" y="505669"/>
                    <a:pt x="928220" y="505472"/>
                    <a:pt x="1011850" y="505275"/>
                  </a:cubicBezTo>
                  <a:cubicBezTo>
                    <a:pt x="1053665" y="505078"/>
                    <a:pt x="1086013" y="504881"/>
                    <a:pt x="1108104" y="504881"/>
                  </a:cubicBezTo>
                  <a:cubicBezTo>
                    <a:pt x="1118953" y="504683"/>
                    <a:pt x="1127434" y="504683"/>
                    <a:pt x="1133154" y="504683"/>
                  </a:cubicBezTo>
                  <a:cubicBezTo>
                    <a:pt x="1138874" y="504683"/>
                    <a:pt x="1141635" y="504486"/>
                    <a:pt x="1141635" y="504486"/>
                  </a:cubicBezTo>
                  <a:cubicBezTo>
                    <a:pt x="1141635" y="504486"/>
                    <a:pt x="1138677" y="504289"/>
                    <a:pt x="1133154" y="504289"/>
                  </a:cubicBezTo>
                  <a:cubicBezTo>
                    <a:pt x="1127434" y="504289"/>
                    <a:pt x="1118953" y="504092"/>
                    <a:pt x="1108104" y="504092"/>
                  </a:cubicBezTo>
                  <a:cubicBezTo>
                    <a:pt x="1086013" y="503894"/>
                    <a:pt x="1053468" y="503894"/>
                    <a:pt x="1011850" y="503697"/>
                  </a:cubicBezTo>
                  <a:cubicBezTo>
                    <a:pt x="928022" y="503500"/>
                    <a:pt x="807113" y="503303"/>
                    <a:pt x="657801" y="502908"/>
                  </a:cubicBezTo>
                  <a:cubicBezTo>
                    <a:pt x="508292" y="502711"/>
                    <a:pt x="330183" y="502514"/>
                    <a:pt x="132546" y="502317"/>
                  </a:cubicBezTo>
                  <a:cubicBezTo>
                    <a:pt x="107891" y="502317"/>
                    <a:pt x="82842" y="502317"/>
                    <a:pt x="57397" y="502317"/>
                  </a:cubicBezTo>
                  <a:cubicBezTo>
                    <a:pt x="51085" y="502120"/>
                    <a:pt x="44577" y="502711"/>
                    <a:pt x="38659" y="501922"/>
                  </a:cubicBezTo>
                  <a:cubicBezTo>
                    <a:pt x="32742" y="501133"/>
                    <a:pt x="27022" y="498964"/>
                    <a:pt x="21894" y="495611"/>
                  </a:cubicBezTo>
                  <a:cubicBezTo>
                    <a:pt x="11835" y="488906"/>
                    <a:pt x="5325" y="477270"/>
                    <a:pt x="4931" y="465240"/>
                  </a:cubicBezTo>
                  <a:cubicBezTo>
                    <a:pt x="4931" y="414160"/>
                    <a:pt x="4931" y="361897"/>
                    <a:pt x="4931" y="308648"/>
                  </a:cubicBezTo>
                  <a:cubicBezTo>
                    <a:pt x="4931" y="255399"/>
                    <a:pt x="4931" y="201163"/>
                    <a:pt x="4931" y="146337"/>
                  </a:cubicBezTo>
                  <a:cubicBezTo>
                    <a:pt x="4931" y="118923"/>
                    <a:pt x="4931" y="91115"/>
                    <a:pt x="4931" y="63307"/>
                  </a:cubicBezTo>
                  <a:lnTo>
                    <a:pt x="4931" y="42402"/>
                  </a:lnTo>
                  <a:cubicBezTo>
                    <a:pt x="5128" y="35894"/>
                    <a:pt x="7101" y="29188"/>
                    <a:pt x="10454" y="23666"/>
                  </a:cubicBezTo>
                  <a:cubicBezTo>
                    <a:pt x="17357" y="12228"/>
                    <a:pt x="30375" y="4930"/>
                    <a:pt x="43985" y="4930"/>
                  </a:cubicBezTo>
                  <a:cubicBezTo>
                    <a:pt x="272194" y="4930"/>
                    <a:pt x="489357" y="4733"/>
                    <a:pt x="687190" y="4733"/>
                  </a:cubicBezTo>
                  <a:cubicBezTo>
                    <a:pt x="786008" y="4733"/>
                    <a:pt x="879895" y="4536"/>
                    <a:pt x="967865" y="4536"/>
                  </a:cubicBezTo>
                  <a:cubicBezTo>
                    <a:pt x="1011850" y="4536"/>
                    <a:pt x="1054257" y="4536"/>
                    <a:pt x="1095086" y="4339"/>
                  </a:cubicBezTo>
                  <a:cubicBezTo>
                    <a:pt x="1105343" y="4339"/>
                    <a:pt x="1115402" y="4339"/>
                    <a:pt x="1125461" y="4339"/>
                  </a:cubicBezTo>
                  <a:cubicBezTo>
                    <a:pt x="1135521" y="4536"/>
                    <a:pt x="1145580" y="3353"/>
                    <a:pt x="1154259" y="6311"/>
                  </a:cubicBezTo>
                  <a:cubicBezTo>
                    <a:pt x="1163135" y="9072"/>
                    <a:pt x="1170827" y="15383"/>
                    <a:pt x="1175561" y="23075"/>
                  </a:cubicBezTo>
                  <a:cubicBezTo>
                    <a:pt x="1177928" y="27019"/>
                    <a:pt x="1179703" y="31161"/>
                    <a:pt x="1180689" y="35499"/>
                  </a:cubicBezTo>
                  <a:cubicBezTo>
                    <a:pt x="1181675" y="39838"/>
                    <a:pt x="1181478" y="44374"/>
                    <a:pt x="1181478" y="49108"/>
                  </a:cubicBezTo>
                  <a:cubicBezTo>
                    <a:pt x="1181873" y="197022"/>
                    <a:pt x="1182070" y="316734"/>
                    <a:pt x="1182267" y="399566"/>
                  </a:cubicBezTo>
                  <a:cubicBezTo>
                    <a:pt x="1182267" y="420274"/>
                    <a:pt x="1182464" y="438615"/>
                    <a:pt x="1182464" y="454590"/>
                  </a:cubicBezTo>
                  <a:cubicBezTo>
                    <a:pt x="1182464" y="462478"/>
                    <a:pt x="1182859" y="469973"/>
                    <a:pt x="1180492" y="476284"/>
                  </a:cubicBezTo>
                  <a:cubicBezTo>
                    <a:pt x="1178322" y="482595"/>
                    <a:pt x="1174969" y="487722"/>
                    <a:pt x="1171222" y="491667"/>
                  </a:cubicBezTo>
                  <a:cubicBezTo>
                    <a:pt x="1163726" y="499556"/>
                    <a:pt x="1155442" y="502317"/>
                    <a:pt x="1149919" y="503697"/>
                  </a:cubicBezTo>
                  <a:cubicBezTo>
                    <a:pt x="1144397" y="504881"/>
                    <a:pt x="1141438" y="504683"/>
                    <a:pt x="1141438" y="504881"/>
                  </a:cubicBezTo>
                  <a:cubicBezTo>
                    <a:pt x="1141438" y="504881"/>
                    <a:pt x="1144397" y="505275"/>
                    <a:pt x="1149919" y="504289"/>
                  </a:cubicBezTo>
                  <a:cubicBezTo>
                    <a:pt x="1155442" y="503106"/>
                    <a:pt x="1163923" y="500345"/>
                    <a:pt x="1171813" y="492456"/>
                  </a:cubicBezTo>
                  <a:cubicBezTo>
                    <a:pt x="1175758" y="488511"/>
                    <a:pt x="1179308" y="483186"/>
                    <a:pt x="1181478" y="476875"/>
                  </a:cubicBezTo>
                  <a:cubicBezTo>
                    <a:pt x="1183845" y="470367"/>
                    <a:pt x="1183648" y="462676"/>
                    <a:pt x="1183648" y="454787"/>
                  </a:cubicBezTo>
                  <a:cubicBezTo>
                    <a:pt x="1183648" y="438812"/>
                    <a:pt x="1183845" y="420471"/>
                    <a:pt x="1183845" y="399763"/>
                  </a:cubicBezTo>
                  <a:cubicBezTo>
                    <a:pt x="1184042" y="316931"/>
                    <a:pt x="1184239" y="197219"/>
                    <a:pt x="1184634" y="49305"/>
                  </a:cubicBezTo>
                  <a:cubicBezTo>
                    <a:pt x="1184634" y="44769"/>
                    <a:pt x="1184831" y="39838"/>
                    <a:pt x="1183845" y="35105"/>
                  </a:cubicBezTo>
                  <a:cubicBezTo>
                    <a:pt x="1183253" y="30175"/>
                    <a:pt x="1181281" y="25638"/>
                    <a:pt x="1178716" y="21300"/>
                  </a:cubicBez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2" name="图形 3"/>
            <p:cNvGrpSpPr/>
            <p:nvPr/>
          </p:nvGrpSpPr>
          <p:grpSpPr>
            <a:xfrm>
              <a:off x="8828120" y="2370960"/>
              <a:ext cx="72576" cy="61180"/>
              <a:chOff x="8828120" y="2370960"/>
              <a:chExt cx="72576" cy="61180"/>
            </a:xfrm>
            <a:solidFill>
              <a:srgbClr val="FFFFFF"/>
            </a:solidFill>
          </p:grpSpPr>
          <p:sp>
            <p:nvSpPr>
              <p:cNvPr id="233" name="任意多边形: 形状 232"/>
              <p:cNvSpPr/>
              <p:nvPr>
                <p:custDataLst>
                  <p:tags r:id="rId154"/>
                </p:custDataLst>
              </p:nvPr>
            </p:nvSpPr>
            <p:spPr>
              <a:xfrm>
                <a:off x="8829302" y="2372121"/>
                <a:ext cx="69965" cy="58442"/>
              </a:xfrm>
              <a:custGeom>
                <a:avLst/>
                <a:gdLst>
                  <a:gd name="connsiteX0" fmla="*/ 64763 w 69965"/>
                  <a:gd name="connsiteY0" fmla="*/ 7560 h 58442"/>
                  <a:gd name="connsiteX1" fmla="*/ 54112 w 69965"/>
                  <a:gd name="connsiteY1" fmla="*/ 657 h 58442"/>
                  <a:gd name="connsiteX2" fmla="*/ 40897 w 69965"/>
                  <a:gd name="connsiteY2" fmla="*/ 2827 h 58442"/>
                  <a:gd name="connsiteX3" fmla="*/ 35374 w 69965"/>
                  <a:gd name="connsiteY3" fmla="*/ 8743 h 58442"/>
                  <a:gd name="connsiteX4" fmla="*/ 30443 w 69965"/>
                  <a:gd name="connsiteY4" fmla="*/ 3221 h 58442"/>
                  <a:gd name="connsiteX5" fmla="*/ 17228 w 69965"/>
                  <a:gd name="connsiteY5" fmla="*/ 263 h 58442"/>
                  <a:gd name="connsiteX6" fmla="*/ 6182 w 69965"/>
                  <a:gd name="connsiteY6" fmla="*/ 6574 h 58442"/>
                  <a:gd name="connsiteX7" fmla="*/ 265 w 69965"/>
                  <a:gd name="connsiteY7" fmla="*/ 18210 h 58442"/>
                  <a:gd name="connsiteX8" fmla="*/ 3026 w 69965"/>
                  <a:gd name="connsiteY8" fmla="*/ 34382 h 58442"/>
                  <a:gd name="connsiteX9" fmla="*/ 15650 w 69965"/>
                  <a:gd name="connsiteY9" fmla="*/ 46609 h 58442"/>
                  <a:gd name="connsiteX10" fmla="*/ 34782 w 69965"/>
                  <a:gd name="connsiteY10" fmla="*/ 58443 h 58442"/>
                  <a:gd name="connsiteX11" fmla="*/ 52929 w 69965"/>
                  <a:gd name="connsiteY11" fmla="*/ 47004 h 58442"/>
                  <a:gd name="connsiteX12" fmla="*/ 66144 w 69965"/>
                  <a:gd name="connsiteY12" fmla="*/ 35368 h 58442"/>
                  <a:gd name="connsiteX13" fmla="*/ 69892 w 69965"/>
                  <a:gd name="connsiteY13" fmla="*/ 19393 h 58442"/>
                  <a:gd name="connsiteX14" fmla="*/ 64763 w 69965"/>
                  <a:gd name="connsiteY14" fmla="*/ 7560 h 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65" h="58442">
                    <a:moveTo>
                      <a:pt x="64763" y="7560"/>
                    </a:moveTo>
                    <a:cubicBezTo>
                      <a:pt x="62002" y="4207"/>
                      <a:pt x="58254" y="1643"/>
                      <a:pt x="54112" y="657"/>
                    </a:cubicBezTo>
                    <a:cubicBezTo>
                      <a:pt x="49576" y="-526"/>
                      <a:pt x="44644" y="460"/>
                      <a:pt x="40897" y="2827"/>
                    </a:cubicBezTo>
                    <a:cubicBezTo>
                      <a:pt x="38530" y="4207"/>
                      <a:pt x="36755" y="6377"/>
                      <a:pt x="35374" y="8743"/>
                    </a:cubicBezTo>
                    <a:cubicBezTo>
                      <a:pt x="34191" y="6574"/>
                      <a:pt x="32416" y="4602"/>
                      <a:pt x="30443" y="3221"/>
                    </a:cubicBezTo>
                    <a:cubicBezTo>
                      <a:pt x="26695" y="460"/>
                      <a:pt x="21764" y="-526"/>
                      <a:pt x="17228" y="263"/>
                    </a:cubicBezTo>
                    <a:cubicBezTo>
                      <a:pt x="12888" y="1052"/>
                      <a:pt x="9141" y="3418"/>
                      <a:pt x="6182" y="6574"/>
                    </a:cubicBezTo>
                    <a:cubicBezTo>
                      <a:pt x="3224" y="9729"/>
                      <a:pt x="857" y="13871"/>
                      <a:pt x="265" y="18210"/>
                    </a:cubicBezTo>
                    <a:cubicBezTo>
                      <a:pt x="-524" y="23732"/>
                      <a:pt x="463" y="29649"/>
                      <a:pt x="3026" y="34382"/>
                    </a:cubicBezTo>
                    <a:cubicBezTo>
                      <a:pt x="5985" y="39509"/>
                      <a:pt x="10719" y="43651"/>
                      <a:pt x="15650" y="46609"/>
                    </a:cubicBezTo>
                    <a:cubicBezTo>
                      <a:pt x="23934" y="51934"/>
                      <a:pt x="34782" y="58443"/>
                      <a:pt x="34782" y="58443"/>
                    </a:cubicBezTo>
                    <a:cubicBezTo>
                      <a:pt x="34782" y="58443"/>
                      <a:pt x="44447" y="51737"/>
                      <a:pt x="52929" y="47004"/>
                    </a:cubicBezTo>
                    <a:cubicBezTo>
                      <a:pt x="58057" y="44243"/>
                      <a:pt x="62988" y="40298"/>
                      <a:pt x="66144" y="35368"/>
                    </a:cubicBezTo>
                    <a:cubicBezTo>
                      <a:pt x="69102" y="30832"/>
                      <a:pt x="70286" y="24718"/>
                      <a:pt x="69892" y="19393"/>
                    </a:cubicBezTo>
                    <a:cubicBezTo>
                      <a:pt x="69497" y="15054"/>
                      <a:pt x="67525" y="10913"/>
                      <a:pt x="64763" y="756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custDataLst>
                  <p:tags r:id="rId155"/>
                </p:custDataLst>
              </p:nvPr>
            </p:nvSpPr>
            <p:spPr>
              <a:xfrm>
                <a:off x="8828120" y="2370960"/>
                <a:ext cx="72576" cy="61180"/>
              </a:xfrm>
              <a:custGeom>
                <a:avLst/>
                <a:gdLst>
                  <a:gd name="connsiteX0" fmla="*/ 66734 w 72576"/>
                  <a:gd name="connsiteY0" fmla="*/ 7931 h 61180"/>
                  <a:gd name="connsiteX1" fmla="*/ 55490 w 72576"/>
                  <a:gd name="connsiteY1" fmla="*/ 634 h 61180"/>
                  <a:gd name="connsiteX2" fmla="*/ 41289 w 72576"/>
                  <a:gd name="connsiteY2" fmla="*/ 3001 h 61180"/>
                  <a:gd name="connsiteX3" fmla="*/ 36358 w 72576"/>
                  <a:gd name="connsiteY3" fmla="*/ 7734 h 61180"/>
                  <a:gd name="connsiteX4" fmla="*/ 32216 w 72576"/>
                  <a:gd name="connsiteY4" fmla="*/ 3395 h 61180"/>
                  <a:gd name="connsiteX5" fmla="*/ 18212 w 72576"/>
                  <a:gd name="connsiteY5" fmla="*/ 240 h 61180"/>
                  <a:gd name="connsiteX6" fmla="*/ 6575 w 72576"/>
                  <a:gd name="connsiteY6" fmla="*/ 6945 h 61180"/>
                  <a:gd name="connsiteX7" fmla="*/ 263 w 72576"/>
                  <a:gd name="connsiteY7" fmla="*/ 19173 h 61180"/>
                  <a:gd name="connsiteX8" fmla="*/ 3221 w 72576"/>
                  <a:gd name="connsiteY8" fmla="*/ 36134 h 61180"/>
                  <a:gd name="connsiteX9" fmla="*/ 16240 w 72576"/>
                  <a:gd name="connsiteY9" fmla="*/ 48953 h 61180"/>
                  <a:gd name="connsiteX10" fmla="*/ 35569 w 72576"/>
                  <a:gd name="connsiteY10" fmla="*/ 60786 h 61180"/>
                  <a:gd name="connsiteX11" fmla="*/ 36161 w 72576"/>
                  <a:gd name="connsiteY11" fmla="*/ 61181 h 61180"/>
                  <a:gd name="connsiteX12" fmla="*/ 36753 w 72576"/>
                  <a:gd name="connsiteY12" fmla="*/ 60786 h 61180"/>
                  <a:gd name="connsiteX13" fmla="*/ 54899 w 72576"/>
                  <a:gd name="connsiteY13" fmla="*/ 49347 h 61180"/>
                  <a:gd name="connsiteX14" fmla="*/ 68509 w 72576"/>
                  <a:gd name="connsiteY14" fmla="*/ 37317 h 61180"/>
                  <a:gd name="connsiteX15" fmla="*/ 72453 w 72576"/>
                  <a:gd name="connsiteY15" fmla="*/ 20553 h 61180"/>
                  <a:gd name="connsiteX16" fmla="*/ 66734 w 72576"/>
                  <a:gd name="connsiteY16" fmla="*/ 7931 h 61180"/>
                  <a:gd name="connsiteX17" fmla="*/ 66339 w 72576"/>
                  <a:gd name="connsiteY17" fmla="*/ 35937 h 61180"/>
                  <a:gd name="connsiteX18" fmla="*/ 53518 w 72576"/>
                  <a:gd name="connsiteY18" fmla="*/ 47178 h 61180"/>
                  <a:gd name="connsiteX19" fmla="*/ 35964 w 72576"/>
                  <a:gd name="connsiteY19" fmla="*/ 58222 h 61180"/>
                  <a:gd name="connsiteX20" fmla="*/ 17423 w 72576"/>
                  <a:gd name="connsiteY20" fmla="*/ 46784 h 61180"/>
                  <a:gd name="connsiteX21" fmla="*/ 5194 w 72576"/>
                  <a:gd name="connsiteY21" fmla="*/ 34950 h 61180"/>
                  <a:gd name="connsiteX22" fmla="*/ 2433 w 72576"/>
                  <a:gd name="connsiteY22" fmla="*/ 19567 h 61180"/>
                  <a:gd name="connsiteX23" fmla="*/ 7955 w 72576"/>
                  <a:gd name="connsiteY23" fmla="*/ 8720 h 61180"/>
                  <a:gd name="connsiteX24" fmla="*/ 18409 w 72576"/>
                  <a:gd name="connsiteY24" fmla="*/ 2804 h 61180"/>
                  <a:gd name="connsiteX25" fmla="*/ 21171 w 72576"/>
                  <a:gd name="connsiteY25" fmla="*/ 2607 h 61180"/>
                  <a:gd name="connsiteX26" fmla="*/ 30638 w 72576"/>
                  <a:gd name="connsiteY26" fmla="*/ 5565 h 61180"/>
                  <a:gd name="connsiteX27" fmla="*/ 35175 w 72576"/>
                  <a:gd name="connsiteY27" fmla="*/ 10692 h 61180"/>
                  <a:gd name="connsiteX28" fmla="*/ 36161 w 72576"/>
                  <a:gd name="connsiteY28" fmla="*/ 12467 h 61180"/>
                  <a:gd name="connsiteX29" fmla="*/ 37147 w 72576"/>
                  <a:gd name="connsiteY29" fmla="*/ 10692 h 61180"/>
                  <a:gd name="connsiteX30" fmla="*/ 42275 w 72576"/>
                  <a:gd name="connsiteY30" fmla="*/ 5170 h 61180"/>
                  <a:gd name="connsiteX31" fmla="*/ 54702 w 72576"/>
                  <a:gd name="connsiteY31" fmla="*/ 3198 h 61180"/>
                  <a:gd name="connsiteX32" fmla="*/ 64761 w 72576"/>
                  <a:gd name="connsiteY32" fmla="*/ 9706 h 61180"/>
                  <a:gd name="connsiteX33" fmla="*/ 69692 w 72576"/>
                  <a:gd name="connsiteY33" fmla="*/ 20948 h 61180"/>
                  <a:gd name="connsiteX34" fmla="*/ 66339 w 72576"/>
                  <a:gd name="connsiteY34" fmla="*/ 35937 h 6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576" h="61180">
                    <a:moveTo>
                      <a:pt x="66734" y="7931"/>
                    </a:moveTo>
                    <a:cubicBezTo>
                      <a:pt x="64564" y="5368"/>
                      <a:pt x="60619" y="1818"/>
                      <a:pt x="55490" y="634"/>
                    </a:cubicBezTo>
                    <a:cubicBezTo>
                      <a:pt x="50757" y="-549"/>
                      <a:pt x="45431" y="437"/>
                      <a:pt x="41289" y="3001"/>
                    </a:cubicBezTo>
                    <a:cubicBezTo>
                      <a:pt x="39317" y="4184"/>
                      <a:pt x="37739" y="5762"/>
                      <a:pt x="36358" y="7734"/>
                    </a:cubicBezTo>
                    <a:cubicBezTo>
                      <a:pt x="35175" y="6156"/>
                      <a:pt x="33794" y="4579"/>
                      <a:pt x="32216" y="3395"/>
                    </a:cubicBezTo>
                    <a:cubicBezTo>
                      <a:pt x="28271" y="634"/>
                      <a:pt x="22946" y="-549"/>
                      <a:pt x="18212" y="240"/>
                    </a:cubicBezTo>
                    <a:cubicBezTo>
                      <a:pt x="12887" y="1226"/>
                      <a:pt x="8942" y="4382"/>
                      <a:pt x="6575" y="6945"/>
                    </a:cubicBezTo>
                    <a:cubicBezTo>
                      <a:pt x="3221" y="10495"/>
                      <a:pt x="1052" y="14834"/>
                      <a:pt x="263" y="19173"/>
                    </a:cubicBezTo>
                    <a:cubicBezTo>
                      <a:pt x="-526" y="25090"/>
                      <a:pt x="460" y="31203"/>
                      <a:pt x="3221" y="36134"/>
                    </a:cubicBezTo>
                    <a:cubicBezTo>
                      <a:pt x="5786" y="40670"/>
                      <a:pt x="10322" y="45206"/>
                      <a:pt x="16240" y="48953"/>
                    </a:cubicBezTo>
                    <a:cubicBezTo>
                      <a:pt x="24524" y="54081"/>
                      <a:pt x="35372" y="60786"/>
                      <a:pt x="35569" y="60786"/>
                    </a:cubicBezTo>
                    <a:lnTo>
                      <a:pt x="36161" y="61181"/>
                    </a:lnTo>
                    <a:lnTo>
                      <a:pt x="36753" y="60786"/>
                    </a:lnTo>
                    <a:cubicBezTo>
                      <a:pt x="36753" y="60786"/>
                      <a:pt x="46418" y="54081"/>
                      <a:pt x="54899" y="49347"/>
                    </a:cubicBezTo>
                    <a:cubicBezTo>
                      <a:pt x="61013" y="45995"/>
                      <a:pt x="65747" y="41853"/>
                      <a:pt x="68509" y="37317"/>
                    </a:cubicBezTo>
                    <a:cubicBezTo>
                      <a:pt x="71467" y="32584"/>
                      <a:pt x="73045" y="26470"/>
                      <a:pt x="72453" y="20553"/>
                    </a:cubicBezTo>
                    <a:cubicBezTo>
                      <a:pt x="71862" y="16017"/>
                      <a:pt x="69889" y="11679"/>
                      <a:pt x="66734" y="7931"/>
                    </a:cubicBezTo>
                    <a:close/>
                    <a:moveTo>
                      <a:pt x="66339" y="35937"/>
                    </a:moveTo>
                    <a:cubicBezTo>
                      <a:pt x="63578" y="40078"/>
                      <a:pt x="59238" y="44023"/>
                      <a:pt x="53518" y="47178"/>
                    </a:cubicBezTo>
                    <a:cubicBezTo>
                      <a:pt x="46220" y="51320"/>
                      <a:pt x="38134" y="56645"/>
                      <a:pt x="35964" y="58222"/>
                    </a:cubicBezTo>
                    <a:cubicBezTo>
                      <a:pt x="33399" y="56645"/>
                      <a:pt x="24524" y="51320"/>
                      <a:pt x="17423" y="46784"/>
                    </a:cubicBezTo>
                    <a:cubicBezTo>
                      <a:pt x="11900" y="43234"/>
                      <a:pt x="7758" y="39092"/>
                      <a:pt x="5194" y="34950"/>
                    </a:cubicBezTo>
                    <a:cubicBezTo>
                      <a:pt x="2630" y="30612"/>
                      <a:pt x="1644" y="24892"/>
                      <a:pt x="2433" y="19567"/>
                    </a:cubicBezTo>
                    <a:cubicBezTo>
                      <a:pt x="3024" y="15820"/>
                      <a:pt x="4997" y="11876"/>
                      <a:pt x="7955" y="8720"/>
                    </a:cubicBezTo>
                    <a:cubicBezTo>
                      <a:pt x="10914" y="5565"/>
                      <a:pt x="14662" y="3395"/>
                      <a:pt x="18409" y="2804"/>
                    </a:cubicBezTo>
                    <a:cubicBezTo>
                      <a:pt x="19396" y="2607"/>
                      <a:pt x="20382" y="2607"/>
                      <a:pt x="21171" y="2607"/>
                    </a:cubicBezTo>
                    <a:cubicBezTo>
                      <a:pt x="24524" y="2607"/>
                      <a:pt x="27877" y="3593"/>
                      <a:pt x="30638" y="5565"/>
                    </a:cubicBezTo>
                    <a:cubicBezTo>
                      <a:pt x="32413" y="6945"/>
                      <a:pt x="33991" y="8720"/>
                      <a:pt x="35175" y="10692"/>
                    </a:cubicBezTo>
                    <a:lnTo>
                      <a:pt x="36161" y="12467"/>
                    </a:lnTo>
                    <a:lnTo>
                      <a:pt x="37147" y="10692"/>
                    </a:lnTo>
                    <a:cubicBezTo>
                      <a:pt x="38331" y="8523"/>
                      <a:pt x="40106" y="6551"/>
                      <a:pt x="42275" y="5170"/>
                    </a:cubicBezTo>
                    <a:cubicBezTo>
                      <a:pt x="45826" y="2804"/>
                      <a:pt x="50559" y="2015"/>
                      <a:pt x="54702" y="3198"/>
                    </a:cubicBezTo>
                    <a:cubicBezTo>
                      <a:pt x="59435" y="4382"/>
                      <a:pt x="62789" y="7340"/>
                      <a:pt x="64761" y="9706"/>
                    </a:cubicBezTo>
                    <a:cubicBezTo>
                      <a:pt x="67720" y="13059"/>
                      <a:pt x="69495" y="17003"/>
                      <a:pt x="69692" y="20948"/>
                    </a:cubicBezTo>
                    <a:cubicBezTo>
                      <a:pt x="70481" y="26076"/>
                      <a:pt x="69100" y="31598"/>
                      <a:pt x="66339" y="3593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 name="图形 3"/>
            <p:cNvGrpSpPr/>
            <p:nvPr/>
          </p:nvGrpSpPr>
          <p:grpSpPr>
            <a:xfrm>
              <a:off x="8929963" y="2361537"/>
              <a:ext cx="84424" cy="76323"/>
              <a:chOff x="8929963" y="2361537"/>
              <a:chExt cx="84424" cy="76323"/>
            </a:xfrm>
          </p:grpSpPr>
          <p:grpSp>
            <p:nvGrpSpPr>
              <p:cNvPr id="236" name="图形 3"/>
              <p:cNvGrpSpPr/>
              <p:nvPr/>
            </p:nvGrpSpPr>
            <p:grpSpPr>
              <a:xfrm>
                <a:off x="8929963" y="2361537"/>
                <a:ext cx="84424" cy="76323"/>
                <a:chOff x="8929963" y="2361537"/>
                <a:chExt cx="84424" cy="76323"/>
              </a:xfrm>
              <a:solidFill>
                <a:srgbClr val="FFFFFF"/>
              </a:solidFill>
            </p:grpSpPr>
            <p:grpSp>
              <p:nvGrpSpPr>
                <p:cNvPr id="237" name="图形 3"/>
                <p:cNvGrpSpPr/>
                <p:nvPr/>
              </p:nvGrpSpPr>
              <p:grpSpPr>
                <a:xfrm>
                  <a:off x="8929963" y="2371003"/>
                  <a:ext cx="68283" cy="48713"/>
                  <a:chOff x="8929963" y="2371003"/>
                  <a:chExt cx="68283" cy="48713"/>
                </a:xfrm>
                <a:solidFill>
                  <a:srgbClr val="FFFFFF"/>
                </a:solidFill>
              </p:grpSpPr>
              <p:grpSp>
                <p:nvGrpSpPr>
                  <p:cNvPr id="238" name="图形 3"/>
                  <p:cNvGrpSpPr/>
                  <p:nvPr/>
                </p:nvGrpSpPr>
                <p:grpSpPr>
                  <a:xfrm>
                    <a:off x="8930554" y="2371792"/>
                    <a:ext cx="67062" cy="47223"/>
                    <a:chOff x="8930554" y="2371792"/>
                    <a:chExt cx="67062" cy="47223"/>
                  </a:xfrm>
                  <a:solidFill>
                    <a:srgbClr val="FFFFFF"/>
                  </a:solidFill>
                </p:grpSpPr>
                <p:sp>
                  <p:nvSpPr>
                    <p:cNvPr id="239" name="任意多边形: 形状 238"/>
                    <p:cNvSpPr/>
                    <p:nvPr>
                      <p:custDataLst>
                        <p:tags r:id="rId156"/>
                      </p:custDataLst>
                    </p:nvPr>
                  </p:nvSpPr>
                  <p:spPr>
                    <a:xfrm>
                      <a:off x="8949292" y="2418336"/>
                      <a:ext cx="394" cy="197"/>
                    </a:xfrm>
                    <a:custGeom>
                      <a:avLst/>
                      <a:gdLst>
                        <a:gd name="connsiteX0" fmla="*/ 0 w 394"/>
                        <a:gd name="connsiteY0" fmla="*/ 0 h 197"/>
                        <a:gd name="connsiteX1" fmla="*/ 394 w 394"/>
                        <a:gd name="connsiteY1" fmla="*/ 197 h 197"/>
                        <a:gd name="connsiteX2" fmla="*/ 394 w 394"/>
                        <a:gd name="connsiteY2" fmla="*/ 0 h 197"/>
                        <a:gd name="connsiteX3" fmla="*/ 0 w 394"/>
                        <a:gd name="connsiteY3" fmla="*/ 0 h 197"/>
                      </a:gdLst>
                      <a:ahLst/>
                      <a:cxnLst>
                        <a:cxn ang="0">
                          <a:pos x="connsiteX0" y="connsiteY0"/>
                        </a:cxn>
                        <a:cxn ang="0">
                          <a:pos x="connsiteX1" y="connsiteY1"/>
                        </a:cxn>
                        <a:cxn ang="0">
                          <a:pos x="connsiteX2" y="connsiteY2"/>
                        </a:cxn>
                        <a:cxn ang="0">
                          <a:pos x="connsiteX3" y="connsiteY3"/>
                        </a:cxn>
                      </a:cxnLst>
                      <a:rect l="l" t="t" r="r" b="b"/>
                      <a:pathLst>
                        <a:path w="394" h="197">
                          <a:moveTo>
                            <a:pt x="0" y="0"/>
                          </a:moveTo>
                          <a:lnTo>
                            <a:pt x="394" y="197"/>
                          </a:lnTo>
                          <a:cubicBezTo>
                            <a:pt x="394" y="197"/>
                            <a:pt x="394" y="0"/>
                            <a:pt x="394" y="0"/>
                          </a:cubicBezTo>
                          <a:cubicBezTo>
                            <a:pt x="197"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custDataLst>
                        <p:tags r:id="rId157"/>
                      </p:custDataLst>
                    </p:nvPr>
                  </p:nvSpPr>
                  <p:spPr>
                    <a:xfrm>
                      <a:off x="8942981" y="2372186"/>
                      <a:ext cx="1972" cy="1972"/>
                    </a:xfrm>
                    <a:custGeom>
                      <a:avLst/>
                      <a:gdLst>
                        <a:gd name="connsiteX0" fmla="*/ 0 w 1972"/>
                        <a:gd name="connsiteY0" fmla="*/ 0 h 1972"/>
                        <a:gd name="connsiteX1" fmla="*/ 0 w 1972"/>
                        <a:gd name="connsiteY1" fmla="*/ 0 h 1972"/>
                        <a:gd name="connsiteX2" fmla="*/ 0 w 1972"/>
                        <a:gd name="connsiteY2" fmla="*/ 0 h 1972"/>
                        <a:gd name="connsiteX3" fmla="*/ 0 w 1972"/>
                        <a:gd name="connsiteY3" fmla="*/ 0 h 1972"/>
                      </a:gdLst>
                      <a:ahLst/>
                      <a:cxnLst>
                        <a:cxn ang="0">
                          <a:pos x="connsiteX0" y="connsiteY0"/>
                        </a:cxn>
                        <a:cxn ang="0">
                          <a:pos x="connsiteX1" y="connsiteY1"/>
                        </a:cxn>
                        <a:cxn ang="0">
                          <a:pos x="connsiteX2" y="connsiteY2"/>
                        </a:cxn>
                        <a:cxn ang="0">
                          <a:pos x="connsiteX3" y="connsiteY3"/>
                        </a:cxn>
                      </a:cxnLst>
                      <a:rect l="l" t="t" r="r" b="b"/>
                      <a:pathLst>
                        <a:path w="1972" h="1972">
                          <a:moveTo>
                            <a:pt x="0" y="0"/>
                          </a:moveTo>
                          <a:cubicBezTo>
                            <a:pt x="0" y="0"/>
                            <a:pt x="0" y="0"/>
                            <a:pt x="0" y="0"/>
                          </a:cubicBezTo>
                          <a:lnTo>
                            <a:pt x="0" y="0"/>
                          </a:lnTo>
                          <a:cubicBezTo>
                            <a:pt x="0"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custDataLst>
                        <p:tags r:id="rId158"/>
                      </p:custDataLst>
                    </p:nvPr>
                  </p:nvSpPr>
                  <p:spPr>
                    <a:xfrm>
                      <a:off x="8930554" y="2371792"/>
                      <a:ext cx="67062" cy="47223"/>
                    </a:xfrm>
                    <a:custGeom>
                      <a:avLst/>
                      <a:gdLst>
                        <a:gd name="connsiteX0" fmla="*/ 63512 w 67062"/>
                        <a:gd name="connsiteY0" fmla="*/ 47135 h 47223"/>
                        <a:gd name="connsiteX1" fmla="*/ 53255 w 67062"/>
                        <a:gd name="connsiteY1" fmla="*/ 46938 h 47223"/>
                        <a:gd name="connsiteX2" fmla="*/ 19132 w 67062"/>
                        <a:gd name="connsiteY2" fmla="*/ 46544 h 47223"/>
                        <a:gd name="connsiteX3" fmla="*/ 19132 w 67062"/>
                        <a:gd name="connsiteY3" fmla="*/ 46741 h 47223"/>
                        <a:gd name="connsiteX4" fmla="*/ 18738 w 67062"/>
                        <a:gd name="connsiteY4" fmla="*/ 46544 h 47223"/>
                        <a:gd name="connsiteX5" fmla="*/ 18935 w 67062"/>
                        <a:gd name="connsiteY5" fmla="*/ 46544 h 47223"/>
                        <a:gd name="connsiteX6" fmla="*/ 18146 w 67062"/>
                        <a:gd name="connsiteY6" fmla="*/ 41219 h 47223"/>
                        <a:gd name="connsiteX7" fmla="*/ 12624 w 67062"/>
                        <a:gd name="connsiteY7" fmla="*/ 197 h 47223"/>
                        <a:gd name="connsiteX8" fmla="*/ 12624 w 67062"/>
                        <a:gd name="connsiteY8" fmla="*/ 0 h 47223"/>
                        <a:gd name="connsiteX9" fmla="*/ 12426 w 67062"/>
                        <a:gd name="connsiteY9" fmla="*/ 0 h 47223"/>
                        <a:gd name="connsiteX10" fmla="*/ 3156 w 67062"/>
                        <a:gd name="connsiteY10" fmla="*/ 0 h 47223"/>
                        <a:gd name="connsiteX11" fmla="*/ 789 w 67062"/>
                        <a:gd name="connsiteY11" fmla="*/ 0 h 47223"/>
                        <a:gd name="connsiteX12" fmla="*/ 0 w 67062"/>
                        <a:gd name="connsiteY12" fmla="*/ 0 h 47223"/>
                        <a:gd name="connsiteX13" fmla="*/ 789 w 67062"/>
                        <a:gd name="connsiteY13" fmla="*/ 0 h 47223"/>
                        <a:gd name="connsiteX14" fmla="*/ 3156 w 67062"/>
                        <a:gd name="connsiteY14" fmla="*/ 0 h 47223"/>
                        <a:gd name="connsiteX15" fmla="*/ 12229 w 67062"/>
                        <a:gd name="connsiteY15" fmla="*/ 197 h 47223"/>
                        <a:gd name="connsiteX16" fmla="*/ 12229 w 67062"/>
                        <a:gd name="connsiteY16" fmla="*/ 0 h 47223"/>
                        <a:gd name="connsiteX17" fmla="*/ 12426 w 67062"/>
                        <a:gd name="connsiteY17" fmla="*/ 197 h 47223"/>
                        <a:gd name="connsiteX18" fmla="*/ 12229 w 67062"/>
                        <a:gd name="connsiteY18" fmla="*/ 197 h 47223"/>
                        <a:gd name="connsiteX19" fmla="*/ 17555 w 67062"/>
                        <a:gd name="connsiteY19" fmla="*/ 41022 h 47223"/>
                        <a:gd name="connsiteX20" fmla="*/ 18344 w 67062"/>
                        <a:gd name="connsiteY20" fmla="*/ 46741 h 47223"/>
                        <a:gd name="connsiteX21" fmla="*/ 18344 w 67062"/>
                        <a:gd name="connsiteY21" fmla="*/ 46938 h 47223"/>
                        <a:gd name="connsiteX22" fmla="*/ 18541 w 67062"/>
                        <a:gd name="connsiteY22" fmla="*/ 46938 h 47223"/>
                        <a:gd name="connsiteX23" fmla="*/ 53058 w 67062"/>
                        <a:gd name="connsiteY23" fmla="*/ 47135 h 47223"/>
                        <a:gd name="connsiteX24" fmla="*/ 63315 w 67062"/>
                        <a:gd name="connsiteY24" fmla="*/ 47135 h 47223"/>
                        <a:gd name="connsiteX25" fmla="*/ 66076 w 67062"/>
                        <a:gd name="connsiteY25" fmla="*/ 47135 h 47223"/>
                        <a:gd name="connsiteX26" fmla="*/ 67062 w 67062"/>
                        <a:gd name="connsiteY26" fmla="*/ 47135 h 47223"/>
                        <a:gd name="connsiteX27" fmla="*/ 66076 w 67062"/>
                        <a:gd name="connsiteY27" fmla="*/ 47135 h 47223"/>
                        <a:gd name="connsiteX28" fmla="*/ 63512 w 67062"/>
                        <a:gd name="connsiteY28" fmla="*/ 47135 h 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062" h="47223">
                          <a:moveTo>
                            <a:pt x="63512" y="47135"/>
                          </a:moveTo>
                          <a:cubicBezTo>
                            <a:pt x="60948" y="47135"/>
                            <a:pt x="57594" y="46938"/>
                            <a:pt x="53255" y="46938"/>
                          </a:cubicBezTo>
                          <a:cubicBezTo>
                            <a:pt x="44577" y="46741"/>
                            <a:pt x="32545" y="46741"/>
                            <a:pt x="19132" y="46544"/>
                          </a:cubicBezTo>
                          <a:cubicBezTo>
                            <a:pt x="19132" y="46544"/>
                            <a:pt x="19132" y="46741"/>
                            <a:pt x="19132" y="46741"/>
                          </a:cubicBezTo>
                          <a:lnTo>
                            <a:pt x="18738" y="46544"/>
                          </a:lnTo>
                          <a:cubicBezTo>
                            <a:pt x="18738" y="46544"/>
                            <a:pt x="18935" y="46544"/>
                            <a:pt x="18935" y="46544"/>
                          </a:cubicBezTo>
                          <a:cubicBezTo>
                            <a:pt x="18738" y="44769"/>
                            <a:pt x="18541" y="42994"/>
                            <a:pt x="18146" y="41219"/>
                          </a:cubicBezTo>
                          <a:cubicBezTo>
                            <a:pt x="15977" y="24652"/>
                            <a:pt x="14004" y="9861"/>
                            <a:pt x="12624" y="197"/>
                          </a:cubicBezTo>
                          <a:lnTo>
                            <a:pt x="12624" y="0"/>
                          </a:lnTo>
                          <a:lnTo>
                            <a:pt x="12426" y="0"/>
                          </a:lnTo>
                          <a:cubicBezTo>
                            <a:pt x="8481" y="0"/>
                            <a:pt x="5523" y="0"/>
                            <a:pt x="3156" y="0"/>
                          </a:cubicBezTo>
                          <a:cubicBezTo>
                            <a:pt x="2170" y="0"/>
                            <a:pt x="1381" y="0"/>
                            <a:pt x="789" y="0"/>
                          </a:cubicBezTo>
                          <a:cubicBezTo>
                            <a:pt x="197" y="0"/>
                            <a:pt x="0" y="0"/>
                            <a:pt x="0" y="0"/>
                          </a:cubicBezTo>
                          <a:cubicBezTo>
                            <a:pt x="0" y="0"/>
                            <a:pt x="197" y="0"/>
                            <a:pt x="789" y="0"/>
                          </a:cubicBezTo>
                          <a:cubicBezTo>
                            <a:pt x="1381" y="0"/>
                            <a:pt x="2170" y="0"/>
                            <a:pt x="3156" y="0"/>
                          </a:cubicBezTo>
                          <a:cubicBezTo>
                            <a:pt x="5325" y="0"/>
                            <a:pt x="8284" y="197"/>
                            <a:pt x="12229" y="197"/>
                          </a:cubicBezTo>
                          <a:cubicBezTo>
                            <a:pt x="12229" y="197"/>
                            <a:pt x="12229" y="0"/>
                            <a:pt x="12229" y="0"/>
                          </a:cubicBezTo>
                          <a:lnTo>
                            <a:pt x="12426" y="197"/>
                          </a:lnTo>
                          <a:cubicBezTo>
                            <a:pt x="12426" y="197"/>
                            <a:pt x="12229" y="197"/>
                            <a:pt x="12229" y="197"/>
                          </a:cubicBezTo>
                          <a:cubicBezTo>
                            <a:pt x="13413" y="9861"/>
                            <a:pt x="15385" y="24652"/>
                            <a:pt x="17555" y="41022"/>
                          </a:cubicBezTo>
                          <a:cubicBezTo>
                            <a:pt x="17752" y="42994"/>
                            <a:pt x="18146" y="44966"/>
                            <a:pt x="18344" y="46741"/>
                          </a:cubicBezTo>
                          <a:lnTo>
                            <a:pt x="18344" y="46938"/>
                          </a:lnTo>
                          <a:lnTo>
                            <a:pt x="18541" y="46938"/>
                          </a:lnTo>
                          <a:cubicBezTo>
                            <a:pt x="32151" y="46938"/>
                            <a:pt x="44182" y="47135"/>
                            <a:pt x="53058" y="47135"/>
                          </a:cubicBezTo>
                          <a:cubicBezTo>
                            <a:pt x="57398" y="47135"/>
                            <a:pt x="60948" y="47135"/>
                            <a:pt x="63315" y="47135"/>
                          </a:cubicBezTo>
                          <a:cubicBezTo>
                            <a:pt x="64498" y="47135"/>
                            <a:pt x="65484" y="47135"/>
                            <a:pt x="66076" y="47135"/>
                          </a:cubicBezTo>
                          <a:cubicBezTo>
                            <a:pt x="66668" y="47135"/>
                            <a:pt x="67062" y="47135"/>
                            <a:pt x="67062" y="47135"/>
                          </a:cubicBezTo>
                          <a:cubicBezTo>
                            <a:pt x="67062" y="47135"/>
                            <a:pt x="66668" y="47135"/>
                            <a:pt x="66076" y="47135"/>
                          </a:cubicBezTo>
                          <a:cubicBezTo>
                            <a:pt x="65484" y="47333"/>
                            <a:pt x="64498" y="47135"/>
                            <a:pt x="63512" y="47135"/>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2" name="任意多边形: 形状 241"/>
                  <p:cNvSpPr/>
                  <p:nvPr>
                    <p:custDataLst>
                      <p:tags r:id="rId159"/>
                    </p:custDataLst>
                  </p:nvPr>
                </p:nvSpPr>
                <p:spPr>
                  <a:xfrm>
                    <a:off x="8929963" y="2371003"/>
                    <a:ext cx="68283" cy="48713"/>
                  </a:xfrm>
                  <a:custGeom>
                    <a:avLst/>
                    <a:gdLst>
                      <a:gd name="connsiteX0" fmla="*/ 66865 w 68283"/>
                      <a:gd name="connsiteY0" fmla="*/ 47333 h 48713"/>
                      <a:gd name="connsiteX1" fmla="*/ 20119 w 68283"/>
                      <a:gd name="connsiteY1" fmla="*/ 46544 h 48713"/>
                      <a:gd name="connsiteX2" fmla="*/ 19724 w 68283"/>
                      <a:gd name="connsiteY2" fmla="*/ 42994 h 48713"/>
                      <a:gd name="connsiteX3" fmla="*/ 14004 w 68283"/>
                      <a:gd name="connsiteY3" fmla="*/ 789 h 48713"/>
                      <a:gd name="connsiteX4" fmla="*/ 14004 w 68283"/>
                      <a:gd name="connsiteY4" fmla="*/ 592 h 48713"/>
                      <a:gd name="connsiteX5" fmla="*/ 13216 w 68283"/>
                      <a:gd name="connsiteY5" fmla="*/ 0 h 48713"/>
                      <a:gd name="connsiteX6" fmla="*/ 1578 w 68283"/>
                      <a:gd name="connsiteY6" fmla="*/ 0 h 48713"/>
                      <a:gd name="connsiteX7" fmla="*/ 0 w 68283"/>
                      <a:gd name="connsiteY7" fmla="*/ 789 h 48713"/>
                      <a:gd name="connsiteX8" fmla="*/ 1578 w 68283"/>
                      <a:gd name="connsiteY8" fmla="*/ 1578 h 48713"/>
                      <a:gd name="connsiteX9" fmla="*/ 12426 w 68283"/>
                      <a:gd name="connsiteY9" fmla="*/ 1775 h 48713"/>
                      <a:gd name="connsiteX10" fmla="*/ 17555 w 68283"/>
                      <a:gd name="connsiteY10" fmla="*/ 42008 h 48713"/>
                      <a:gd name="connsiteX11" fmla="*/ 18344 w 68283"/>
                      <a:gd name="connsiteY11" fmla="*/ 47924 h 48713"/>
                      <a:gd name="connsiteX12" fmla="*/ 18935 w 68283"/>
                      <a:gd name="connsiteY12" fmla="*/ 48516 h 48713"/>
                      <a:gd name="connsiteX13" fmla="*/ 53650 w 68283"/>
                      <a:gd name="connsiteY13" fmla="*/ 48713 h 48713"/>
                      <a:gd name="connsiteX14" fmla="*/ 63907 w 68283"/>
                      <a:gd name="connsiteY14" fmla="*/ 48713 h 48713"/>
                      <a:gd name="connsiteX15" fmla="*/ 66668 w 68283"/>
                      <a:gd name="connsiteY15" fmla="*/ 48713 h 48713"/>
                      <a:gd name="connsiteX16" fmla="*/ 68246 w 68283"/>
                      <a:gd name="connsiteY16" fmla="*/ 47924 h 48713"/>
                      <a:gd name="connsiteX17" fmla="*/ 66865 w 68283"/>
                      <a:gd name="connsiteY17" fmla="*/ 47333 h 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83" h="48713">
                        <a:moveTo>
                          <a:pt x="66865" y="47333"/>
                        </a:moveTo>
                        <a:lnTo>
                          <a:pt x="20119" y="46544"/>
                        </a:lnTo>
                        <a:cubicBezTo>
                          <a:pt x="19922" y="45360"/>
                          <a:pt x="19724" y="44177"/>
                          <a:pt x="19724" y="42994"/>
                        </a:cubicBezTo>
                        <a:lnTo>
                          <a:pt x="14004" y="789"/>
                        </a:lnTo>
                        <a:lnTo>
                          <a:pt x="14004" y="592"/>
                        </a:lnTo>
                        <a:cubicBezTo>
                          <a:pt x="14004" y="197"/>
                          <a:pt x="13413" y="0"/>
                          <a:pt x="13216" y="0"/>
                        </a:cubicBezTo>
                        <a:lnTo>
                          <a:pt x="1578" y="0"/>
                        </a:lnTo>
                        <a:cubicBezTo>
                          <a:pt x="592" y="0"/>
                          <a:pt x="0" y="0"/>
                          <a:pt x="0" y="789"/>
                        </a:cubicBezTo>
                        <a:cubicBezTo>
                          <a:pt x="0" y="1381"/>
                          <a:pt x="592" y="1578"/>
                          <a:pt x="1578" y="1578"/>
                        </a:cubicBezTo>
                        <a:lnTo>
                          <a:pt x="12426" y="1775"/>
                        </a:lnTo>
                        <a:lnTo>
                          <a:pt x="17555" y="42008"/>
                        </a:lnTo>
                        <a:lnTo>
                          <a:pt x="18344" y="47924"/>
                        </a:lnTo>
                        <a:cubicBezTo>
                          <a:pt x="18344" y="48319"/>
                          <a:pt x="18738" y="48516"/>
                          <a:pt x="18935" y="48516"/>
                        </a:cubicBezTo>
                        <a:lnTo>
                          <a:pt x="53650" y="48713"/>
                        </a:lnTo>
                        <a:lnTo>
                          <a:pt x="63907" y="48713"/>
                        </a:lnTo>
                        <a:lnTo>
                          <a:pt x="66668" y="48713"/>
                        </a:lnTo>
                        <a:cubicBezTo>
                          <a:pt x="67851" y="48713"/>
                          <a:pt x="68246" y="48713"/>
                          <a:pt x="68246" y="47924"/>
                        </a:cubicBezTo>
                        <a:cubicBezTo>
                          <a:pt x="68443" y="47530"/>
                          <a:pt x="67851" y="47333"/>
                          <a:pt x="66865" y="47333"/>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3" name="图形 3"/>
                <p:cNvGrpSpPr/>
                <p:nvPr/>
              </p:nvGrpSpPr>
              <p:grpSpPr>
                <a:xfrm>
                  <a:off x="8943375" y="2378695"/>
                  <a:ext cx="60947" cy="31555"/>
                  <a:chOff x="8943375" y="2378695"/>
                  <a:chExt cx="60947" cy="31555"/>
                </a:xfrm>
                <a:solidFill>
                  <a:srgbClr val="FFFFFF"/>
                </a:solidFill>
              </p:grpSpPr>
              <p:grpSp>
                <p:nvGrpSpPr>
                  <p:cNvPr id="244" name="图形 3"/>
                  <p:cNvGrpSpPr/>
                  <p:nvPr/>
                </p:nvGrpSpPr>
                <p:grpSpPr>
                  <a:xfrm>
                    <a:off x="8944164" y="2379286"/>
                    <a:ext cx="59172" cy="29780"/>
                    <a:chOff x="8944164" y="2379286"/>
                    <a:chExt cx="59172" cy="29780"/>
                  </a:xfrm>
                  <a:solidFill>
                    <a:srgbClr val="FFFFFF"/>
                  </a:solidFill>
                </p:grpSpPr>
                <p:sp>
                  <p:nvSpPr>
                    <p:cNvPr id="245" name="任意多边形: 形状 244"/>
                    <p:cNvSpPr/>
                    <p:nvPr>
                      <p:custDataLst>
                        <p:tags r:id="rId160"/>
                      </p:custDataLst>
                    </p:nvPr>
                  </p:nvSpPr>
                  <p:spPr>
                    <a:xfrm>
                      <a:off x="8997420" y="2408869"/>
                      <a:ext cx="394" cy="197"/>
                    </a:xfrm>
                    <a:custGeom>
                      <a:avLst/>
                      <a:gdLst>
                        <a:gd name="connsiteX0" fmla="*/ 0 w 394"/>
                        <a:gd name="connsiteY0" fmla="*/ 197 h 197"/>
                        <a:gd name="connsiteX1" fmla="*/ 394 w 394"/>
                        <a:gd name="connsiteY1" fmla="*/ 0 h 197"/>
                        <a:gd name="connsiteX2" fmla="*/ 197 w 394"/>
                        <a:gd name="connsiteY2" fmla="*/ 0 h 197"/>
                        <a:gd name="connsiteX3" fmla="*/ 0 w 394"/>
                        <a:gd name="connsiteY3" fmla="*/ 197 h 197"/>
                      </a:gdLst>
                      <a:ahLst/>
                      <a:cxnLst>
                        <a:cxn ang="0">
                          <a:pos x="connsiteX0" y="connsiteY0"/>
                        </a:cxn>
                        <a:cxn ang="0">
                          <a:pos x="connsiteX1" y="connsiteY1"/>
                        </a:cxn>
                        <a:cxn ang="0">
                          <a:pos x="connsiteX2" y="connsiteY2"/>
                        </a:cxn>
                        <a:cxn ang="0">
                          <a:pos x="connsiteX3" y="connsiteY3"/>
                        </a:cxn>
                      </a:cxnLst>
                      <a:rect l="l" t="t" r="r" b="b"/>
                      <a:pathLst>
                        <a:path w="394" h="197">
                          <a:moveTo>
                            <a:pt x="0" y="197"/>
                          </a:moveTo>
                          <a:lnTo>
                            <a:pt x="394" y="0"/>
                          </a:lnTo>
                          <a:cubicBezTo>
                            <a:pt x="394" y="0"/>
                            <a:pt x="197" y="0"/>
                            <a:pt x="197" y="0"/>
                          </a:cubicBezTo>
                          <a:cubicBezTo>
                            <a:pt x="197" y="197"/>
                            <a:pt x="197" y="197"/>
                            <a:pt x="0"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custDataLst>
                        <p:tags r:id="rId161"/>
                      </p:custDataLst>
                    </p:nvPr>
                  </p:nvSpPr>
                  <p:spPr>
                    <a:xfrm>
                      <a:off x="9002942" y="2380075"/>
                      <a:ext cx="394" cy="394"/>
                    </a:xfrm>
                    <a:custGeom>
                      <a:avLst/>
                      <a:gdLst>
                        <a:gd name="connsiteX0" fmla="*/ 0 w 394"/>
                        <a:gd name="connsiteY0" fmla="*/ 394 h 394"/>
                        <a:gd name="connsiteX1" fmla="*/ 395 w 394"/>
                        <a:gd name="connsiteY1" fmla="*/ 394 h 394"/>
                        <a:gd name="connsiteX2" fmla="*/ 0 w 394"/>
                        <a:gd name="connsiteY2" fmla="*/ 0 h 394"/>
                        <a:gd name="connsiteX3" fmla="*/ 0 w 394"/>
                        <a:gd name="connsiteY3" fmla="*/ 394 h 394"/>
                      </a:gdLst>
                      <a:ahLst/>
                      <a:cxnLst>
                        <a:cxn ang="0">
                          <a:pos x="connsiteX0" y="connsiteY0"/>
                        </a:cxn>
                        <a:cxn ang="0">
                          <a:pos x="connsiteX1" y="connsiteY1"/>
                        </a:cxn>
                        <a:cxn ang="0">
                          <a:pos x="connsiteX2" y="connsiteY2"/>
                        </a:cxn>
                        <a:cxn ang="0">
                          <a:pos x="connsiteX3" y="connsiteY3"/>
                        </a:cxn>
                      </a:cxnLst>
                      <a:rect l="l" t="t" r="r" b="b"/>
                      <a:pathLst>
                        <a:path w="394" h="394">
                          <a:moveTo>
                            <a:pt x="0" y="394"/>
                          </a:moveTo>
                          <a:cubicBezTo>
                            <a:pt x="197" y="394"/>
                            <a:pt x="197" y="394"/>
                            <a:pt x="395" y="394"/>
                          </a:cubicBezTo>
                          <a:lnTo>
                            <a:pt x="0" y="0"/>
                          </a:lnTo>
                          <a:cubicBezTo>
                            <a:pt x="0" y="197"/>
                            <a:pt x="0" y="197"/>
                            <a:pt x="0"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custDataLst>
                        <p:tags r:id="rId162"/>
                      </p:custDataLst>
                    </p:nvPr>
                  </p:nvSpPr>
                  <p:spPr>
                    <a:xfrm>
                      <a:off x="8944164" y="2379286"/>
                      <a:ext cx="59172" cy="29780"/>
                    </a:xfrm>
                    <a:custGeom>
                      <a:avLst/>
                      <a:gdLst>
                        <a:gd name="connsiteX0" fmla="*/ 16963 w 59172"/>
                        <a:gd name="connsiteY0" fmla="*/ 197 h 29780"/>
                        <a:gd name="connsiteX1" fmla="*/ 4536 w 59172"/>
                        <a:gd name="connsiteY1" fmla="*/ 197 h 29780"/>
                        <a:gd name="connsiteX2" fmla="*/ 1183 w 59172"/>
                        <a:gd name="connsiteY2" fmla="*/ 197 h 29780"/>
                        <a:gd name="connsiteX3" fmla="*/ 394 w 59172"/>
                        <a:gd name="connsiteY3" fmla="*/ 197 h 29780"/>
                        <a:gd name="connsiteX4" fmla="*/ 0 w 59172"/>
                        <a:gd name="connsiteY4" fmla="*/ 197 h 29780"/>
                        <a:gd name="connsiteX5" fmla="*/ 394 w 59172"/>
                        <a:gd name="connsiteY5" fmla="*/ 197 h 29780"/>
                        <a:gd name="connsiteX6" fmla="*/ 1183 w 59172"/>
                        <a:gd name="connsiteY6" fmla="*/ 197 h 29780"/>
                        <a:gd name="connsiteX7" fmla="*/ 4536 w 59172"/>
                        <a:gd name="connsiteY7" fmla="*/ 197 h 29780"/>
                        <a:gd name="connsiteX8" fmla="*/ 16963 w 59172"/>
                        <a:gd name="connsiteY8" fmla="*/ 394 h 29780"/>
                        <a:gd name="connsiteX9" fmla="*/ 58778 w 59172"/>
                        <a:gd name="connsiteY9" fmla="*/ 986 h 29780"/>
                        <a:gd name="connsiteX10" fmla="*/ 58778 w 59172"/>
                        <a:gd name="connsiteY10" fmla="*/ 592 h 29780"/>
                        <a:gd name="connsiteX11" fmla="*/ 59173 w 59172"/>
                        <a:gd name="connsiteY11" fmla="*/ 986 h 29780"/>
                        <a:gd name="connsiteX12" fmla="*/ 58778 w 59172"/>
                        <a:gd name="connsiteY12" fmla="*/ 986 h 29780"/>
                        <a:gd name="connsiteX13" fmla="*/ 57003 w 59172"/>
                        <a:gd name="connsiteY13" fmla="*/ 10650 h 29780"/>
                        <a:gd name="connsiteX14" fmla="*/ 53452 w 59172"/>
                        <a:gd name="connsiteY14" fmla="*/ 29386 h 29780"/>
                        <a:gd name="connsiteX15" fmla="*/ 53650 w 59172"/>
                        <a:gd name="connsiteY15" fmla="*/ 29386 h 29780"/>
                        <a:gd name="connsiteX16" fmla="*/ 53255 w 59172"/>
                        <a:gd name="connsiteY16" fmla="*/ 29583 h 29780"/>
                        <a:gd name="connsiteX17" fmla="*/ 53255 w 59172"/>
                        <a:gd name="connsiteY17" fmla="*/ 29386 h 29780"/>
                        <a:gd name="connsiteX18" fmla="*/ 17752 w 59172"/>
                        <a:gd name="connsiteY18" fmla="*/ 29188 h 29780"/>
                        <a:gd name="connsiteX19" fmla="*/ 7298 w 59172"/>
                        <a:gd name="connsiteY19" fmla="*/ 29188 h 29780"/>
                        <a:gd name="connsiteX20" fmla="*/ 4536 w 59172"/>
                        <a:gd name="connsiteY20" fmla="*/ 29188 h 29780"/>
                        <a:gd name="connsiteX21" fmla="*/ 3747 w 59172"/>
                        <a:gd name="connsiteY21" fmla="*/ 29188 h 29780"/>
                        <a:gd name="connsiteX22" fmla="*/ 3550 w 59172"/>
                        <a:gd name="connsiteY22" fmla="*/ 29188 h 29780"/>
                        <a:gd name="connsiteX23" fmla="*/ 3747 w 59172"/>
                        <a:gd name="connsiteY23" fmla="*/ 29188 h 29780"/>
                        <a:gd name="connsiteX24" fmla="*/ 4536 w 59172"/>
                        <a:gd name="connsiteY24" fmla="*/ 29188 h 29780"/>
                        <a:gd name="connsiteX25" fmla="*/ 7298 w 59172"/>
                        <a:gd name="connsiteY25" fmla="*/ 29188 h 29780"/>
                        <a:gd name="connsiteX26" fmla="*/ 17752 w 59172"/>
                        <a:gd name="connsiteY26" fmla="*/ 29386 h 29780"/>
                        <a:gd name="connsiteX27" fmla="*/ 53452 w 59172"/>
                        <a:gd name="connsiteY27" fmla="*/ 29780 h 29780"/>
                        <a:gd name="connsiteX28" fmla="*/ 53650 w 59172"/>
                        <a:gd name="connsiteY28" fmla="*/ 29780 h 29780"/>
                        <a:gd name="connsiteX29" fmla="*/ 53650 w 59172"/>
                        <a:gd name="connsiteY29" fmla="*/ 29583 h 29780"/>
                        <a:gd name="connsiteX30" fmla="*/ 57200 w 59172"/>
                        <a:gd name="connsiteY30" fmla="*/ 10453 h 29780"/>
                        <a:gd name="connsiteX31" fmla="*/ 59173 w 59172"/>
                        <a:gd name="connsiteY31" fmla="*/ 394 h 29780"/>
                        <a:gd name="connsiteX32" fmla="*/ 59173 w 59172"/>
                        <a:gd name="connsiteY32" fmla="*/ 0 h 29780"/>
                        <a:gd name="connsiteX33" fmla="*/ 58778 w 59172"/>
                        <a:gd name="connsiteY33" fmla="*/ 0 h 29780"/>
                        <a:gd name="connsiteX34" fmla="*/ 16963 w 59172"/>
                        <a:gd name="connsiteY34" fmla="*/ 197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172" h="29780">
                          <a:moveTo>
                            <a:pt x="16963" y="197"/>
                          </a:moveTo>
                          <a:cubicBezTo>
                            <a:pt x="11637" y="197"/>
                            <a:pt x="7495" y="197"/>
                            <a:pt x="4536" y="197"/>
                          </a:cubicBezTo>
                          <a:cubicBezTo>
                            <a:pt x="3156" y="197"/>
                            <a:pt x="1972" y="197"/>
                            <a:pt x="1183" y="197"/>
                          </a:cubicBezTo>
                          <a:cubicBezTo>
                            <a:pt x="789" y="197"/>
                            <a:pt x="591" y="197"/>
                            <a:pt x="394" y="197"/>
                          </a:cubicBezTo>
                          <a:cubicBezTo>
                            <a:pt x="197" y="197"/>
                            <a:pt x="0" y="197"/>
                            <a:pt x="0" y="197"/>
                          </a:cubicBezTo>
                          <a:cubicBezTo>
                            <a:pt x="0" y="197"/>
                            <a:pt x="197" y="197"/>
                            <a:pt x="394" y="197"/>
                          </a:cubicBezTo>
                          <a:cubicBezTo>
                            <a:pt x="591" y="197"/>
                            <a:pt x="986" y="197"/>
                            <a:pt x="1183" y="197"/>
                          </a:cubicBezTo>
                          <a:cubicBezTo>
                            <a:pt x="1972" y="197"/>
                            <a:pt x="3156" y="197"/>
                            <a:pt x="4536" y="197"/>
                          </a:cubicBezTo>
                          <a:cubicBezTo>
                            <a:pt x="7495" y="197"/>
                            <a:pt x="11835" y="394"/>
                            <a:pt x="16963" y="394"/>
                          </a:cubicBezTo>
                          <a:cubicBezTo>
                            <a:pt x="27614" y="592"/>
                            <a:pt x="42210" y="789"/>
                            <a:pt x="58778" y="986"/>
                          </a:cubicBezTo>
                          <a:cubicBezTo>
                            <a:pt x="58778" y="789"/>
                            <a:pt x="58778" y="789"/>
                            <a:pt x="58778" y="592"/>
                          </a:cubicBezTo>
                          <a:lnTo>
                            <a:pt x="59173" y="986"/>
                          </a:lnTo>
                          <a:cubicBezTo>
                            <a:pt x="58975" y="986"/>
                            <a:pt x="58975" y="986"/>
                            <a:pt x="58778" y="986"/>
                          </a:cubicBezTo>
                          <a:cubicBezTo>
                            <a:pt x="58186" y="4142"/>
                            <a:pt x="57594" y="7297"/>
                            <a:pt x="57003" y="10650"/>
                          </a:cubicBezTo>
                          <a:cubicBezTo>
                            <a:pt x="55819" y="17158"/>
                            <a:pt x="54636" y="23469"/>
                            <a:pt x="53452" y="29386"/>
                          </a:cubicBezTo>
                          <a:cubicBezTo>
                            <a:pt x="53452" y="29386"/>
                            <a:pt x="53650" y="29386"/>
                            <a:pt x="53650" y="29386"/>
                          </a:cubicBezTo>
                          <a:lnTo>
                            <a:pt x="53255" y="29583"/>
                          </a:lnTo>
                          <a:cubicBezTo>
                            <a:pt x="53255" y="29583"/>
                            <a:pt x="53255" y="29386"/>
                            <a:pt x="53255" y="29386"/>
                          </a:cubicBezTo>
                          <a:cubicBezTo>
                            <a:pt x="38857" y="29386"/>
                            <a:pt x="26628" y="29188"/>
                            <a:pt x="17752" y="29188"/>
                          </a:cubicBezTo>
                          <a:cubicBezTo>
                            <a:pt x="13412" y="29188"/>
                            <a:pt x="9862" y="29188"/>
                            <a:pt x="7298" y="29188"/>
                          </a:cubicBezTo>
                          <a:cubicBezTo>
                            <a:pt x="6114" y="29188"/>
                            <a:pt x="5128" y="29188"/>
                            <a:pt x="4536" y="29188"/>
                          </a:cubicBezTo>
                          <a:cubicBezTo>
                            <a:pt x="4339" y="29188"/>
                            <a:pt x="3945" y="29188"/>
                            <a:pt x="3747" y="29188"/>
                          </a:cubicBezTo>
                          <a:cubicBezTo>
                            <a:pt x="3550" y="29188"/>
                            <a:pt x="3550" y="29188"/>
                            <a:pt x="3550" y="29188"/>
                          </a:cubicBezTo>
                          <a:cubicBezTo>
                            <a:pt x="3550" y="29188"/>
                            <a:pt x="3550" y="29188"/>
                            <a:pt x="3747" y="29188"/>
                          </a:cubicBezTo>
                          <a:cubicBezTo>
                            <a:pt x="3945" y="29188"/>
                            <a:pt x="4142" y="29188"/>
                            <a:pt x="4536" y="29188"/>
                          </a:cubicBezTo>
                          <a:cubicBezTo>
                            <a:pt x="5128" y="29188"/>
                            <a:pt x="6114" y="29188"/>
                            <a:pt x="7298" y="29188"/>
                          </a:cubicBezTo>
                          <a:cubicBezTo>
                            <a:pt x="9862" y="29188"/>
                            <a:pt x="13215" y="29386"/>
                            <a:pt x="17752" y="29386"/>
                          </a:cubicBezTo>
                          <a:cubicBezTo>
                            <a:pt x="26628" y="29583"/>
                            <a:pt x="39053" y="29583"/>
                            <a:pt x="53452" y="29780"/>
                          </a:cubicBezTo>
                          <a:lnTo>
                            <a:pt x="53650" y="29780"/>
                          </a:lnTo>
                          <a:lnTo>
                            <a:pt x="53650" y="29583"/>
                          </a:lnTo>
                          <a:cubicBezTo>
                            <a:pt x="54833" y="23666"/>
                            <a:pt x="56016" y="17158"/>
                            <a:pt x="57200" y="10453"/>
                          </a:cubicBezTo>
                          <a:cubicBezTo>
                            <a:pt x="57791" y="7100"/>
                            <a:pt x="58383" y="3747"/>
                            <a:pt x="59173" y="394"/>
                          </a:cubicBezTo>
                          <a:lnTo>
                            <a:pt x="59173" y="0"/>
                          </a:lnTo>
                          <a:lnTo>
                            <a:pt x="58778" y="0"/>
                          </a:lnTo>
                          <a:cubicBezTo>
                            <a:pt x="42407" y="394"/>
                            <a:pt x="27614" y="394"/>
                            <a:pt x="16963"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8" name="任意多边形: 形状 247"/>
                  <p:cNvSpPr/>
                  <p:nvPr>
                    <p:custDataLst>
                      <p:tags r:id="rId163"/>
                    </p:custDataLst>
                  </p:nvPr>
                </p:nvSpPr>
                <p:spPr>
                  <a:xfrm>
                    <a:off x="8943375" y="2378695"/>
                    <a:ext cx="60947" cy="31555"/>
                  </a:xfrm>
                  <a:custGeom>
                    <a:avLst/>
                    <a:gdLst>
                      <a:gd name="connsiteX0" fmla="*/ 60356 w 60947"/>
                      <a:gd name="connsiteY0" fmla="*/ 394 h 31555"/>
                      <a:gd name="connsiteX1" fmla="*/ 17752 w 60947"/>
                      <a:gd name="connsiteY1" fmla="*/ 0 h 31555"/>
                      <a:gd name="connsiteX2" fmla="*/ 5325 w 60947"/>
                      <a:gd name="connsiteY2" fmla="*/ 0 h 31555"/>
                      <a:gd name="connsiteX3" fmla="*/ 986 w 60947"/>
                      <a:gd name="connsiteY3" fmla="*/ 0 h 31555"/>
                      <a:gd name="connsiteX4" fmla="*/ 0 w 60947"/>
                      <a:gd name="connsiteY4" fmla="*/ 789 h 31555"/>
                      <a:gd name="connsiteX5" fmla="*/ 986 w 60947"/>
                      <a:gd name="connsiteY5" fmla="*/ 1578 h 31555"/>
                      <a:gd name="connsiteX6" fmla="*/ 58778 w 60947"/>
                      <a:gd name="connsiteY6" fmla="*/ 2367 h 31555"/>
                      <a:gd name="connsiteX7" fmla="*/ 53650 w 60947"/>
                      <a:gd name="connsiteY7" fmla="*/ 29386 h 31555"/>
                      <a:gd name="connsiteX8" fmla="*/ 18738 w 60947"/>
                      <a:gd name="connsiteY8" fmla="*/ 29189 h 31555"/>
                      <a:gd name="connsiteX9" fmla="*/ 8284 w 60947"/>
                      <a:gd name="connsiteY9" fmla="*/ 29189 h 31555"/>
                      <a:gd name="connsiteX10" fmla="*/ 4734 w 60947"/>
                      <a:gd name="connsiteY10" fmla="*/ 29189 h 31555"/>
                      <a:gd name="connsiteX11" fmla="*/ 3945 w 60947"/>
                      <a:gd name="connsiteY11" fmla="*/ 29386 h 31555"/>
                      <a:gd name="connsiteX12" fmla="*/ 3748 w 60947"/>
                      <a:gd name="connsiteY12" fmla="*/ 29977 h 31555"/>
                      <a:gd name="connsiteX13" fmla="*/ 4734 w 60947"/>
                      <a:gd name="connsiteY13" fmla="*/ 30766 h 31555"/>
                      <a:gd name="connsiteX14" fmla="*/ 54439 w 60947"/>
                      <a:gd name="connsiteY14" fmla="*/ 31555 h 31555"/>
                      <a:gd name="connsiteX15" fmla="*/ 54636 w 60947"/>
                      <a:gd name="connsiteY15" fmla="*/ 31555 h 31555"/>
                      <a:gd name="connsiteX16" fmla="*/ 55425 w 60947"/>
                      <a:gd name="connsiteY16" fmla="*/ 30963 h 31555"/>
                      <a:gd name="connsiteX17" fmla="*/ 56608 w 60947"/>
                      <a:gd name="connsiteY17" fmla="*/ 24258 h 31555"/>
                      <a:gd name="connsiteX18" fmla="*/ 58976 w 60947"/>
                      <a:gd name="connsiteY18" fmla="*/ 11636 h 31555"/>
                      <a:gd name="connsiteX19" fmla="*/ 60948 w 60947"/>
                      <a:gd name="connsiteY19" fmla="*/ 1183 h 31555"/>
                      <a:gd name="connsiteX20" fmla="*/ 60751 w 60947"/>
                      <a:gd name="connsiteY20" fmla="*/ 592 h 31555"/>
                      <a:gd name="connsiteX21" fmla="*/ 60356 w 60947"/>
                      <a:gd name="connsiteY21" fmla="*/ 394 h 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7" h="31555">
                        <a:moveTo>
                          <a:pt x="60356" y="394"/>
                        </a:moveTo>
                        <a:lnTo>
                          <a:pt x="17752" y="0"/>
                        </a:lnTo>
                        <a:lnTo>
                          <a:pt x="5325" y="0"/>
                        </a:lnTo>
                        <a:lnTo>
                          <a:pt x="986" y="0"/>
                        </a:lnTo>
                        <a:cubicBezTo>
                          <a:pt x="789" y="0"/>
                          <a:pt x="0" y="0"/>
                          <a:pt x="0" y="789"/>
                        </a:cubicBezTo>
                        <a:cubicBezTo>
                          <a:pt x="0" y="1381"/>
                          <a:pt x="592" y="1578"/>
                          <a:pt x="986" y="1578"/>
                        </a:cubicBezTo>
                        <a:lnTo>
                          <a:pt x="58778" y="2367"/>
                        </a:lnTo>
                        <a:lnTo>
                          <a:pt x="53650" y="29386"/>
                        </a:lnTo>
                        <a:lnTo>
                          <a:pt x="18738" y="29189"/>
                        </a:lnTo>
                        <a:lnTo>
                          <a:pt x="8284" y="29189"/>
                        </a:lnTo>
                        <a:lnTo>
                          <a:pt x="4734" y="29189"/>
                        </a:lnTo>
                        <a:cubicBezTo>
                          <a:pt x="4537" y="29189"/>
                          <a:pt x="4142" y="29189"/>
                          <a:pt x="3945" y="29386"/>
                        </a:cubicBezTo>
                        <a:cubicBezTo>
                          <a:pt x="3748" y="29583"/>
                          <a:pt x="3748" y="29780"/>
                          <a:pt x="3748" y="29977"/>
                        </a:cubicBezTo>
                        <a:cubicBezTo>
                          <a:pt x="3748" y="30569"/>
                          <a:pt x="4339" y="30766"/>
                          <a:pt x="4734" y="30766"/>
                        </a:cubicBezTo>
                        <a:lnTo>
                          <a:pt x="54439" y="31555"/>
                        </a:lnTo>
                        <a:lnTo>
                          <a:pt x="54636" y="31555"/>
                        </a:lnTo>
                        <a:cubicBezTo>
                          <a:pt x="55031" y="31555"/>
                          <a:pt x="55228" y="31358"/>
                          <a:pt x="55425" y="30963"/>
                        </a:cubicBezTo>
                        <a:lnTo>
                          <a:pt x="56608" y="24258"/>
                        </a:lnTo>
                        <a:cubicBezTo>
                          <a:pt x="57398" y="20116"/>
                          <a:pt x="58186" y="15975"/>
                          <a:pt x="58976" y="11636"/>
                        </a:cubicBezTo>
                        <a:lnTo>
                          <a:pt x="60948" y="1183"/>
                        </a:lnTo>
                        <a:cubicBezTo>
                          <a:pt x="60948" y="986"/>
                          <a:pt x="60948" y="789"/>
                          <a:pt x="60751" y="592"/>
                        </a:cubicBezTo>
                        <a:cubicBezTo>
                          <a:pt x="60751" y="592"/>
                          <a:pt x="60553" y="394"/>
                          <a:pt x="60356"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 name="图形 3"/>
                <p:cNvGrpSpPr/>
                <p:nvPr/>
              </p:nvGrpSpPr>
              <p:grpSpPr>
                <a:xfrm>
                  <a:off x="8950476" y="2426100"/>
                  <a:ext cx="11489" cy="11563"/>
                  <a:chOff x="8950476" y="2426100"/>
                  <a:chExt cx="11489" cy="11563"/>
                </a:xfrm>
                <a:solidFill>
                  <a:srgbClr val="FFFFFF"/>
                </a:solidFill>
              </p:grpSpPr>
              <p:sp>
                <p:nvSpPr>
                  <p:cNvPr id="250" name="任意多边形: 形状 249"/>
                  <p:cNvSpPr/>
                  <p:nvPr>
                    <p:custDataLst>
                      <p:tags r:id="rId164"/>
                    </p:custDataLst>
                  </p:nvPr>
                </p:nvSpPr>
                <p:spPr>
                  <a:xfrm>
                    <a:off x="8951068" y="2426735"/>
                    <a:ext cx="10207" cy="10022"/>
                  </a:xfrm>
                  <a:custGeom>
                    <a:avLst/>
                    <a:gdLst>
                      <a:gd name="connsiteX0" fmla="*/ 10059 w 10207"/>
                      <a:gd name="connsiteY0" fmla="*/ 3828 h 10022"/>
                      <a:gd name="connsiteX1" fmla="*/ 8284 w 10207"/>
                      <a:gd name="connsiteY1" fmla="*/ 1067 h 10022"/>
                      <a:gd name="connsiteX2" fmla="*/ 3550 w 10207"/>
                      <a:gd name="connsiteY2" fmla="*/ 278 h 10022"/>
                      <a:gd name="connsiteX3" fmla="*/ 0 w 10207"/>
                      <a:gd name="connsiteY3" fmla="*/ 5011 h 10022"/>
                      <a:gd name="connsiteX4" fmla="*/ 3353 w 10207"/>
                      <a:gd name="connsiteY4" fmla="*/ 9745 h 10022"/>
                      <a:gd name="connsiteX5" fmla="*/ 8284 w 10207"/>
                      <a:gd name="connsiteY5" fmla="*/ 8956 h 10022"/>
                      <a:gd name="connsiteX6" fmla="*/ 10059 w 10207"/>
                      <a:gd name="connsiteY6" fmla="*/ 6195 h 10022"/>
                      <a:gd name="connsiteX7" fmla="*/ 10059 w 10207"/>
                      <a:gd name="connsiteY7" fmla="*/ 5011 h 10022"/>
                      <a:gd name="connsiteX8" fmla="*/ 9862 w 10207"/>
                      <a:gd name="connsiteY8" fmla="*/ 6195 h 10022"/>
                      <a:gd name="connsiteX9" fmla="*/ 8087 w 10207"/>
                      <a:gd name="connsiteY9" fmla="*/ 8758 h 10022"/>
                      <a:gd name="connsiteX10" fmla="*/ 3747 w 10207"/>
                      <a:gd name="connsiteY10" fmla="*/ 9350 h 10022"/>
                      <a:gd name="connsiteX11" fmla="*/ 789 w 10207"/>
                      <a:gd name="connsiteY11" fmla="*/ 5011 h 10022"/>
                      <a:gd name="connsiteX12" fmla="*/ 3747 w 10207"/>
                      <a:gd name="connsiteY12" fmla="*/ 870 h 10022"/>
                      <a:gd name="connsiteX13" fmla="*/ 8087 w 10207"/>
                      <a:gd name="connsiteY13" fmla="*/ 1461 h 10022"/>
                      <a:gd name="connsiteX14" fmla="*/ 9862 w 10207"/>
                      <a:gd name="connsiteY14" fmla="*/ 4025 h 10022"/>
                      <a:gd name="connsiteX15" fmla="*/ 10059 w 10207"/>
                      <a:gd name="connsiteY15" fmla="*/ 5208 h 10022"/>
                      <a:gd name="connsiteX16" fmla="*/ 10059 w 1020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07" h="10022">
                        <a:moveTo>
                          <a:pt x="10059" y="3828"/>
                        </a:moveTo>
                        <a:cubicBezTo>
                          <a:pt x="9862" y="3039"/>
                          <a:pt x="9467" y="1856"/>
                          <a:pt x="8284" y="1067"/>
                        </a:cubicBezTo>
                        <a:cubicBezTo>
                          <a:pt x="7100" y="81"/>
                          <a:pt x="5325" y="-314"/>
                          <a:pt x="3550" y="278"/>
                        </a:cubicBezTo>
                        <a:cubicBezTo>
                          <a:pt x="1775" y="870"/>
                          <a:pt x="0" y="2842"/>
                          <a:pt x="0" y="5011"/>
                        </a:cubicBezTo>
                        <a:cubicBezTo>
                          <a:pt x="0" y="7181"/>
                          <a:pt x="1578" y="9153"/>
                          <a:pt x="3353" y="9745"/>
                        </a:cubicBezTo>
                        <a:cubicBezTo>
                          <a:pt x="5128" y="10336"/>
                          <a:pt x="7100" y="9942"/>
                          <a:pt x="8284" y="8956"/>
                        </a:cubicBezTo>
                        <a:cubicBezTo>
                          <a:pt x="9467" y="7970"/>
                          <a:pt x="9862" y="6983"/>
                          <a:pt x="10059" y="6195"/>
                        </a:cubicBezTo>
                        <a:cubicBezTo>
                          <a:pt x="10256" y="5406"/>
                          <a:pt x="10059" y="5011"/>
                          <a:pt x="10059" y="5011"/>
                        </a:cubicBezTo>
                        <a:cubicBezTo>
                          <a:pt x="10059" y="5011"/>
                          <a:pt x="10059" y="5406"/>
                          <a:pt x="9862" y="6195"/>
                        </a:cubicBezTo>
                        <a:cubicBezTo>
                          <a:pt x="9665" y="6983"/>
                          <a:pt x="9073" y="7970"/>
                          <a:pt x="8087" y="8758"/>
                        </a:cubicBezTo>
                        <a:cubicBezTo>
                          <a:pt x="7100" y="9547"/>
                          <a:pt x="5325" y="9942"/>
                          <a:pt x="3747" y="9350"/>
                        </a:cubicBezTo>
                        <a:cubicBezTo>
                          <a:pt x="2169" y="8758"/>
                          <a:pt x="789" y="6983"/>
                          <a:pt x="789" y="5011"/>
                        </a:cubicBezTo>
                        <a:cubicBezTo>
                          <a:pt x="789" y="3039"/>
                          <a:pt x="2169" y="1264"/>
                          <a:pt x="3747" y="870"/>
                        </a:cubicBezTo>
                        <a:cubicBezTo>
                          <a:pt x="5325" y="278"/>
                          <a:pt x="7100" y="672"/>
                          <a:pt x="8087" y="1461"/>
                        </a:cubicBezTo>
                        <a:cubicBezTo>
                          <a:pt x="9073" y="2250"/>
                          <a:pt x="9665" y="3236"/>
                          <a:pt x="9862" y="4025"/>
                        </a:cubicBezTo>
                        <a:cubicBezTo>
                          <a:pt x="10059" y="4814"/>
                          <a:pt x="10059" y="5208"/>
                          <a:pt x="10059" y="5208"/>
                        </a:cubicBezTo>
                        <a:cubicBezTo>
                          <a:pt x="10256" y="5011"/>
                          <a:pt x="10256" y="4617"/>
                          <a:pt x="10059"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custDataLst>
                      <p:tags r:id="rId165"/>
                    </p:custDataLst>
                  </p:nvPr>
                </p:nvSpPr>
                <p:spPr>
                  <a:xfrm>
                    <a:off x="8950476" y="2426100"/>
                    <a:ext cx="11489" cy="11563"/>
                  </a:xfrm>
                  <a:custGeom>
                    <a:avLst/>
                    <a:gdLst>
                      <a:gd name="connsiteX0" fmla="*/ 11440 w 11489"/>
                      <a:gd name="connsiteY0" fmla="*/ 4464 h 11563"/>
                      <a:gd name="connsiteX1" fmla="*/ 9468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5844 h 11563"/>
                      <a:gd name="connsiteX11" fmla="*/ 9862 w 11489"/>
                      <a:gd name="connsiteY11" fmla="*/ 6633 h 11563"/>
                      <a:gd name="connsiteX12" fmla="*/ 8284 w 11489"/>
                      <a:gd name="connsiteY12" fmla="*/ 8802 h 11563"/>
                      <a:gd name="connsiteX13" fmla="*/ 4537 w 11489"/>
                      <a:gd name="connsiteY13" fmla="*/ 9197 h 11563"/>
                      <a:gd name="connsiteX14" fmla="*/ 1972 w 11489"/>
                      <a:gd name="connsiteY14" fmla="*/ 5647 h 11563"/>
                      <a:gd name="connsiteX15" fmla="*/ 4537 w 11489"/>
                      <a:gd name="connsiteY15" fmla="*/ 2097 h 11563"/>
                      <a:gd name="connsiteX16" fmla="*/ 5917 w 11489"/>
                      <a:gd name="connsiteY16" fmla="*/ 1900 h 11563"/>
                      <a:gd name="connsiteX17" fmla="*/ 8284 w 11489"/>
                      <a:gd name="connsiteY17" fmla="*/ 2689 h 11563"/>
                      <a:gd name="connsiteX18" fmla="*/ 9862 w 11489"/>
                      <a:gd name="connsiteY18" fmla="*/ 4858 h 11563"/>
                      <a:gd name="connsiteX19" fmla="*/ 10059 w 11489"/>
                      <a:gd name="connsiteY19" fmla="*/ 5647 h 11563"/>
                      <a:gd name="connsiteX20" fmla="*/ 10059 w 11489"/>
                      <a:gd name="connsiteY20" fmla="*/ 5844 h 11563"/>
                      <a:gd name="connsiteX21" fmla="*/ 10059 w 11489"/>
                      <a:gd name="connsiteY21" fmla="*/ 5844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8"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100" y="11563"/>
                          <a:pt x="8481" y="10972"/>
                          <a:pt x="9270" y="10380"/>
                        </a:cubicBezTo>
                        <a:cubicBezTo>
                          <a:pt x="10848" y="9197"/>
                          <a:pt x="11243" y="7816"/>
                          <a:pt x="11243" y="7225"/>
                        </a:cubicBezTo>
                        <a:cubicBezTo>
                          <a:pt x="11243" y="7027"/>
                          <a:pt x="11440" y="6436"/>
                          <a:pt x="11243" y="5844"/>
                        </a:cubicBezTo>
                        <a:cubicBezTo>
                          <a:pt x="11637" y="5252"/>
                          <a:pt x="11440" y="4661"/>
                          <a:pt x="11440" y="4464"/>
                        </a:cubicBezTo>
                        <a:close/>
                        <a:moveTo>
                          <a:pt x="10059" y="5844"/>
                        </a:moveTo>
                        <a:cubicBezTo>
                          <a:pt x="10059" y="6041"/>
                          <a:pt x="10059" y="6239"/>
                          <a:pt x="9862" y="6633"/>
                        </a:cubicBezTo>
                        <a:cubicBezTo>
                          <a:pt x="9665" y="7027"/>
                          <a:pt x="9270" y="8014"/>
                          <a:pt x="8284" y="8802"/>
                        </a:cubicBezTo>
                        <a:cubicBezTo>
                          <a:pt x="7495" y="9394"/>
                          <a:pt x="6114" y="9788"/>
                          <a:pt x="4537" y="9197"/>
                        </a:cubicBezTo>
                        <a:cubicBezTo>
                          <a:pt x="3353" y="8802"/>
                          <a:pt x="1972" y="7422"/>
                          <a:pt x="1972" y="5647"/>
                        </a:cubicBezTo>
                        <a:cubicBezTo>
                          <a:pt x="1972" y="3872"/>
                          <a:pt x="3353" y="2491"/>
                          <a:pt x="4537" y="2097"/>
                        </a:cubicBezTo>
                        <a:cubicBezTo>
                          <a:pt x="4931" y="1900"/>
                          <a:pt x="5523" y="1900"/>
                          <a:pt x="5917" y="1900"/>
                        </a:cubicBezTo>
                        <a:cubicBezTo>
                          <a:pt x="6903" y="1900"/>
                          <a:pt x="7692" y="2294"/>
                          <a:pt x="8284" y="2689"/>
                        </a:cubicBezTo>
                        <a:cubicBezTo>
                          <a:pt x="9270" y="3478"/>
                          <a:pt x="9665" y="4266"/>
                          <a:pt x="9862" y="4858"/>
                        </a:cubicBezTo>
                        <a:cubicBezTo>
                          <a:pt x="10059" y="5252"/>
                          <a:pt x="10059" y="5450"/>
                          <a:pt x="10059" y="5647"/>
                        </a:cubicBezTo>
                        <a:cubicBezTo>
                          <a:pt x="10059" y="5647"/>
                          <a:pt x="10059" y="5647"/>
                          <a:pt x="10059" y="5844"/>
                        </a:cubicBezTo>
                        <a:cubicBezTo>
                          <a:pt x="10059" y="5844"/>
                          <a:pt x="10059" y="5844"/>
                          <a:pt x="10059" y="584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3"/>
                <p:cNvGrpSpPr/>
                <p:nvPr/>
              </p:nvGrpSpPr>
              <p:grpSpPr>
                <a:xfrm>
                  <a:off x="8981640" y="2426297"/>
                  <a:ext cx="11489" cy="11563"/>
                  <a:chOff x="8981640" y="2426297"/>
                  <a:chExt cx="11489" cy="11563"/>
                </a:xfrm>
                <a:solidFill>
                  <a:srgbClr val="FFFFFF"/>
                </a:solidFill>
              </p:grpSpPr>
              <p:sp>
                <p:nvSpPr>
                  <p:cNvPr id="253" name="任意多边形: 形状 252"/>
                  <p:cNvSpPr/>
                  <p:nvPr>
                    <p:custDataLst>
                      <p:tags r:id="rId166"/>
                    </p:custDataLst>
                  </p:nvPr>
                </p:nvSpPr>
                <p:spPr>
                  <a:xfrm>
                    <a:off x="8982429" y="2427130"/>
                    <a:ext cx="10147" cy="10022"/>
                  </a:xfrm>
                  <a:custGeom>
                    <a:avLst/>
                    <a:gdLst>
                      <a:gd name="connsiteX0" fmla="*/ 10060 w 10147"/>
                      <a:gd name="connsiteY0" fmla="*/ 3828 h 10022"/>
                      <a:gd name="connsiteX1" fmla="*/ 8284 w 10147"/>
                      <a:gd name="connsiteY1" fmla="*/ 1067 h 10022"/>
                      <a:gd name="connsiteX2" fmla="*/ 3550 w 10147"/>
                      <a:gd name="connsiteY2" fmla="*/ 278 h 10022"/>
                      <a:gd name="connsiteX3" fmla="*/ 0 w 10147"/>
                      <a:gd name="connsiteY3" fmla="*/ 5011 h 10022"/>
                      <a:gd name="connsiteX4" fmla="*/ 3353 w 10147"/>
                      <a:gd name="connsiteY4" fmla="*/ 9744 h 10022"/>
                      <a:gd name="connsiteX5" fmla="*/ 8284 w 10147"/>
                      <a:gd name="connsiteY5" fmla="*/ 8956 h 10022"/>
                      <a:gd name="connsiteX6" fmla="*/ 10060 w 10147"/>
                      <a:gd name="connsiteY6" fmla="*/ 6195 h 10022"/>
                      <a:gd name="connsiteX7" fmla="*/ 10060 w 10147"/>
                      <a:gd name="connsiteY7" fmla="*/ 5011 h 10022"/>
                      <a:gd name="connsiteX8" fmla="*/ 9862 w 10147"/>
                      <a:gd name="connsiteY8" fmla="*/ 6195 h 10022"/>
                      <a:gd name="connsiteX9" fmla="*/ 8087 w 10147"/>
                      <a:gd name="connsiteY9" fmla="*/ 8758 h 10022"/>
                      <a:gd name="connsiteX10" fmla="*/ 3747 w 10147"/>
                      <a:gd name="connsiteY10" fmla="*/ 9350 h 10022"/>
                      <a:gd name="connsiteX11" fmla="*/ 789 w 10147"/>
                      <a:gd name="connsiteY11" fmla="*/ 5011 h 10022"/>
                      <a:gd name="connsiteX12" fmla="*/ 3747 w 10147"/>
                      <a:gd name="connsiteY12" fmla="*/ 870 h 10022"/>
                      <a:gd name="connsiteX13" fmla="*/ 8087 w 10147"/>
                      <a:gd name="connsiteY13" fmla="*/ 1461 h 10022"/>
                      <a:gd name="connsiteX14" fmla="*/ 9862 w 10147"/>
                      <a:gd name="connsiteY14" fmla="*/ 4025 h 10022"/>
                      <a:gd name="connsiteX15" fmla="*/ 10060 w 10147"/>
                      <a:gd name="connsiteY15" fmla="*/ 5208 h 10022"/>
                      <a:gd name="connsiteX16" fmla="*/ 10060 w 1014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7" h="10022">
                        <a:moveTo>
                          <a:pt x="10060" y="3828"/>
                        </a:moveTo>
                        <a:cubicBezTo>
                          <a:pt x="9862" y="3039"/>
                          <a:pt x="9468" y="1856"/>
                          <a:pt x="8284" y="1067"/>
                        </a:cubicBezTo>
                        <a:cubicBezTo>
                          <a:pt x="7101" y="81"/>
                          <a:pt x="5325" y="-314"/>
                          <a:pt x="3550" y="278"/>
                        </a:cubicBezTo>
                        <a:cubicBezTo>
                          <a:pt x="1775" y="870"/>
                          <a:pt x="0" y="2842"/>
                          <a:pt x="0" y="5011"/>
                        </a:cubicBezTo>
                        <a:cubicBezTo>
                          <a:pt x="0" y="7181"/>
                          <a:pt x="1578" y="9153"/>
                          <a:pt x="3353" y="9744"/>
                        </a:cubicBezTo>
                        <a:cubicBezTo>
                          <a:pt x="5128" y="10336"/>
                          <a:pt x="7101" y="9942"/>
                          <a:pt x="8284" y="8956"/>
                        </a:cubicBezTo>
                        <a:cubicBezTo>
                          <a:pt x="9468" y="7970"/>
                          <a:pt x="9862" y="6983"/>
                          <a:pt x="10060" y="6195"/>
                        </a:cubicBezTo>
                        <a:cubicBezTo>
                          <a:pt x="10256" y="5406"/>
                          <a:pt x="10060" y="5011"/>
                          <a:pt x="10060" y="5011"/>
                        </a:cubicBezTo>
                        <a:cubicBezTo>
                          <a:pt x="10060" y="5011"/>
                          <a:pt x="10060" y="5406"/>
                          <a:pt x="9862" y="6195"/>
                        </a:cubicBezTo>
                        <a:cubicBezTo>
                          <a:pt x="9665" y="6983"/>
                          <a:pt x="9073" y="7970"/>
                          <a:pt x="8087" y="8758"/>
                        </a:cubicBezTo>
                        <a:cubicBezTo>
                          <a:pt x="7101" y="9547"/>
                          <a:pt x="5325" y="9942"/>
                          <a:pt x="3747" y="9350"/>
                        </a:cubicBezTo>
                        <a:cubicBezTo>
                          <a:pt x="2170" y="8758"/>
                          <a:pt x="789" y="6983"/>
                          <a:pt x="789" y="5011"/>
                        </a:cubicBezTo>
                        <a:cubicBezTo>
                          <a:pt x="789" y="3039"/>
                          <a:pt x="2170" y="1264"/>
                          <a:pt x="3747" y="870"/>
                        </a:cubicBezTo>
                        <a:cubicBezTo>
                          <a:pt x="5325" y="278"/>
                          <a:pt x="7101" y="672"/>
                          <a:pt x="8087" y="1461"/>
                        </a:cubicBezTo>
                        <a:cubicBezTo>
                          <a:pt x="9073" y="2250"/>
                          <a:pt x="9665" y="3236"/>
                          <a:pt x="9862" y="4025"/>
                        </a:cubicBezTo>
                        <a:cubicBezTo>
                          <a:pt x="10060" y="4814"/>
                          <a:pt x="10060" y="5208"/>
                          <a:pt x="10060" y="5208"/>
                        </a:cubicBezTo>
                        <a:cubicBezTo>
                          <a:pt x="10060" y="5011"/>
                          <a:pt x="10060" y="4617"/>
                          <a:pt x="10060"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custDataLst>
                      <p:tags r:id="rId167"/>
                    </p:custDataLst>
                  </p:nvPr>
                </p:nvSpPr>
                <p:spPr>
                  <a:xfrm>
                    <a:off x="8981640" y="2426297"/>
                    <a:ext cx="11489" cy="11563"/>
                  </a:xfrm>
                  <a:custGeom>
                    <a:avLst/>
                    <a:gdLst>
                      <a:gd name="connsiteX0" fmla="*/ 11440 w 11489"/>
                      <a:gd name="connsiteY0" fmla="*/ 4464 h 11563"/>
                      <a:gd name="connsiteX1" fmla="*/ 9467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6041 h 11563"/>
                      <a:gd name="connsiteX11" fmla="*/ 9862 w 11489"/>
                      <a:gd name="connsiteY11" fmla="*/ 6830 h 11563"/>
                      <a:gd name="connsiteX12" fmla="*/ 8284 w 11489"/>
                      <a:gd name="connsiteY12" fmla="*/ 9000 h 11563"/>
                      <a:gd name="connsiteX13" fmla="*/ 4536 w 11489"/>
                      <a:gd name="connsiteY13" fmla="*/ 9394 h 11563"/>
                      <a:gd name="connsiteX14" fmla="*/ 1972 w 11489"/>
                      <a:gd name="connsiteY14" fmla="*/ 5844 h 11563"/>
                      <a:gd name="connsiteX15" fmla="*/ 4536 w 11489"/>
                      <a:gd name="connsiteY15" fmla="*/ 2294 h 11563"/>
                      <a:gd name="connsiteX16" fmla="*/ 5917 w 11489"/>
                      <a:gd name="connsiteY16" fmla="*/ 2097 h 11563"/>
                      <a:gd name="connsiteX17" fmla="*/ 8284 w 11489"/>
                      <a:gd name="connsiteY17" fmla="*/ 2886 h 11563"/>
                      <a:gd name="connsiteX18" fmla="*/ 9862 w 11489"/>
                      <a:gd name="connsiteY18" fmla="*/ 5055 h 11563"/>
                      <a:gd name="connsiteX19" fmla="*/ 10059 w 11489"/>
                      <a:gd name="connsiteY19" fmla="*/ 5844 h 11563"/>
                      <a:gd name="connsiteX20" fmla="*/ 10059 w 11489"/>
                      <a:gd name="connsiteY20" fmla="*/ 6041 h 11563"/>
                      <a:gd name="connsiteX21" fmla="*/ 10059 w 11489"/>
                      <a:gd name="connsiteY21" fmla="*/ 6041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7"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298" y="11563"/>
                          <a:pt x="8481" y="10972"/>
                          <a:pt x="9270" y="10380"/>
                        </a:cubicBezTo>
                        <a:cubicBezTo>
                          <a:pt x="10651" y="9197"/>
                          <a:pt x="11243" y="7816"/>
                          <a:pt x="11243" y="7225"/>
                        </a:cubicBezTo>
                        <a:cubicBezTo>
                          <a:pt x="11243" y="6830"/>
                          <a:pt x="11440" y="6239"/>
                          <a:pt x="11243" y="5844"/>
                        </a:cubicBezTo>
                        <a:cubicBezTo>
                          <a:pt x="11637" y="5450"/>
                          <a:pt x="11440" y="4858"/>
                          <a:pt x="11440" y="4464"/>
                        </a:cubicBezTo>
                        <a:close/>
                        <a:moveTo>
                          <a:pt x="10059" y="6041"/>
                        </a:moveTo>
                        <a:cubicBezTo>
                          <a:pt x="10059" y="6239"/>
                          <a:pt x="10059" y="6436"/>
                          <a:pt x="9862" y="6830"/>
                        </a:cubicBezTo>
                        <a:cubicBezTo>
                          <a:pt x="9665" y="7422"/>
                          <a:pt x="9270" y="8211"/>
                          <a:pt x="8284" y="9000"/>
                        </a:cubicBezTo>
                        <a:cubicBezTo>
                          <a:pt x="7495" y="9591"/>
                          <a:pt x="6114" y="9986"/>
                          <a:pt x="4536" y="9394"/>
                        </a:cubicBezTo>
                        <a:cubicBezTo>
                          <a:pt x="3353" y="9000"/>
                          <a:pt x="1972" y="7619"/>
                          <a:pt x="1972" y="5844"/>
                        </a:cubicBezTo>
                        <a:cubicBezTo>
                          <a:pt x="1972" y="4069"/>
                          <a:pt x="3353" y="2689"/>
                          <a:pt x="4536" y="2294"/>
                        </a:cubicBezTo>
                        <a:cubicBezTo>
                          <a:pt x="4931" y="2097"/>
                          <a:pt x="5522" y="2097"/>
                          <a:pt x="5917" y="2097"/>
                        </a:cubicBezTo>
                        <a:cubicBezTo>
                          <a:pt x="6903" y="2097"/>
                          <a:pt x="7692" y="2491"/>
                          <a:pt x="8284" y="2886"/>
                        </a:cubicBezTo>
                        <a:cubicBezTo>
                          <a:pt x="9270" y="3675"/>
                          <a:pt x="9665" y="4464"/>
                          <a:pt x="9862" y="5055"/>
                        </a:cubicBezTo>
                        <a:cubicBezTo>
                          <a:pt x="10059" y="5450"/>
                          <a:pt x="10059" y="5647"/>
                          <a:pt x="10059" y="5844"/>
                        </a:cubicBezTo>
                        <a:cubicBezTo>
                          <a:pt x="10059" y="5647"/>
                          <a:pt x="10059" y="5844"/>
                          <a:pt x="10059" y="6041"/>
                        </a:cubicBezTo>
                        <a:cubicBezTo>
                          <a:pt x="10059" y="5844"/>
                          <a:pt x="10059" y="5844"/>
                          <a:pt x="10059" y="6041"/>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 name="任意多边形: 形状 254"/>
                <p:cNvSpPr/>
                <p:nvPr>
                  <p:custDataLst>
                    <p:tags r:id="rId168"/>
                  </p:custDataLst>
                </p:nvPr>
              </p:nvSpPr>
              <p:spPr>
                <a:xfrm>
                  <a:off x="8986768" y="2361537"/>
                  <a:ext cx="27618" cy="27413"/>
                </a:xfrm>
                <a:custGeom>
                  <a:avLst/>
                  <a:gdLst>
                    <a:gd name="connsiteX0" fmla="*/ 14004 w 27618"/>
                    <a:gd name="connsiteY0" fmla="*/ 0 h 27413"/>
                    <a:gd name="connsiteX1" fmla="*/ 0 w 27618"/>
                    <a:gd name="connsiteY1" fmla="*/ 13608 h 27413"/>
                    <a:gd name="connsiteX2" fmla="*/ 13610 w 27618"/>
                    <a:gd name="connsiteY2" fmla="*/ 27413 h 27413"/>
                    <a:gd name="connsiteX3" fmla="*/ 27614 w 27618"/>
                    <a:gd name="connsiteY3" fmla="*/ 13805 h 27413"/>
                    <a:gd name="connsiteX4" fmla="*/ 14004 w 27618"/>
                    <a:gd name="connsiteY4" fmla="*/ 0 h 2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27413">
                      <a:moveTo>
                        <a:pt x="14004" y="0"/>
                      </a:moveTo>
                      <a:cubicBezTo>
                        <a:pt x="6312" y="0"/>
                        <a:pt x="197" y="5917"/>
                        <a:pt x="0" y="13608"/>
                      </a:cubicBezTo>
                      <a:cubicBezTo>
                        <a:pt x="0" y="21102"/>
                        <a:pt x="6115" y="27413"/>
                        <a:pt x="13610" y="27413"/>
                      </a:cubicBezTo>
                      <a:cubicBezTo>
                        <a:pt x="21302" y="27413"/>
                        <a:pt x="27417" y="21497"/>
                        <a:pt x="27614" y="13805"/>
                      </a:cubicBezTo>
                      <a:cubicBezTo>
                        <a:pt x="27811" y="6311"/>
                        <a:pt x="21697" y="197"/>
                        <a:pt x="14004"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 name="图形 3"/>
              <p:cNvGrpSpPr/>
              <p:nvPr/>
            </p:nvGrpSpPr>
            <p:grpSpPr>
              <a:xfrm>
                <a:off x="8994066" y="2368834"/>
                <a:ext cx="14596" cy="14199"/>
                <a:chOff x="8994066" y="2368834"/>
                <a:chExt cx="14596" cy="14199"/>
              </a:xfrm>
              <a:solidFill>
                <a:srgbClr val="3D5891"/>
              </a:solidFill>
            </p:grpSpPr>
            <p:grpSp>
              <p:nvGrpSpPr>
                <p:cNvPr id="257" name="图形 3"/>
                <p:cNvGrpSpPr/>
                <p:nvPr/>
              </p:nvGrpSpPr>
              <p:grpSpPr>
                <a:xfrm>
                  <a:off x="9000970" y="2368834"/>
                  <a:ext cx="870" cy="14199"/>
                  <a:chOff x="9000970" y="2368834"/>
                  <a:chExt cx="870" cy="14199"/>
                </a:xfrm>
                <a:solidFill>
                  <a:srgbClr val="3D5891"/>
                </a:solidFill>
              </p:grpSpPr>
              <p:sp>
                <p:nvSpPr>
                  <p:cNvPr id="258" name="任意多边形: 形状 257"/>
                  <p:cNvSpPr/>
                  <p:nvPr>
                    <p:custDataLst>
                      <p:tags r:id="rId169"/>
                    </p:custDataLst>
                  </p:nvPr>
                </p:nvSpPr>
                <p:spPr>
                  <a:xfrm>
                    <a:off x="9000970" y="2382639"/>
                    <a:ext cx="197" cy="394"/>
                  </a:xfrm>
                  <a:custGeom>
                    <a:avLst/>
                    <a:gdLst>
                      <a:gd name="connsiteX0" fmla="*/ 0 w 197"/>
                      <a:gd name="connsiteY0" fmla="*/ 394 h 394"/>
                      <a:gd name="connsiteX1" fmla="*/ 197 w 197"/>
                      <a:gd name="connsiteY1" fmla="*/ 394 h 394"/>
                      <a:gd name="connsiteX2" fmla="*/ 0 w 197"/>
                      <a:gd name="connsiteY2" fmla="*/ 0 h 394"/>
                      <a:gd name="connsiteX3" fmla="*/ 0 w 197"/>
                      <a:gd name="connsiteY3" fmla="*/ 394 h 394"/>
                    </a:gdLst>
                    <a:ahLst/>
                    <a:cxnLst>
                      <a:cxn ang="0">
                        <a:pos x="connsiteX0" y="connsiteY0"/>
                      </a:cxn>
                      <a:cxn ang="0">
                        <a:pos x="connsiteX1" y="connsiteY1"/>
                      </a:cxn>
                      <a:cxn ang="0">
                        <a:pos x="connsiteX2" y="connsiteY2"/>
                      </a:cxn>
                      <a:cxn ang="0">
                        <a:pos x="connsiteX3" y="connsiteY3"/>
                      </a:cxn>
                    </a:cxnLst>
                    <a:rect l="l" t="t" r="r" b="b"/>
                    <a:pathLst>
                      <a:path w="197" h="394">
                        <a:moveTo>
                          <a:pt x="0" y="394"/>
                        </a:moveTo>
                        <a:lnTo>
                          <a:pt x="197" y="394"/>
                        </a:lnTo>
                        <a:cubicBezTo>
                          <a:pt x="197" y="197"/>
                          <a:pt x="197" y="0"/>
                          <a:pt x="0" y="0"/>
                        </a:cubicBezTo>
                        <a:cubicBezTo>
                          <a:pt x="0" y="197"/>
                          <a:pt x="0" y="197"/>
                          <a:pt x="0" y="394"/>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custDataLst>
                      <p:tags r:id="rId170"/>
                    </p:custDataLst>
                  </p:nvPr>
                </p:nvSpPr>
                <p:spPr>
                  <a:xfrm>
                    <a:off x="9000970" y="2368834"/>
                    <a:ext cx="870" cy="14199"/>
                  </a:xfrm>
                  <a:custGeom>
                    <a:avLst/>
                    <a:gdLst>
                      <a:gd name="connsiteX0" fmla="*/ 0 w 870"/>
                      <a:gd name="connsiteY0" fmla="*/ 7297 h 14199"/>
                      <a:gd name="connsiteX1" fmla="*/ 0 w 870"/>
                      <a:gd name="connsiteY1" fmla="*/ 14200 h 14199"/>
                      <a:gd name="connsiteX2" fmla="*/ 197 w 870"/>
                      <a:gd name="connsiteY2" fmla="*/ 13805 h 14199"/>
                      <a:gd name="connsiteX3" fmla="*/ 395 w 870"/>
                      <a:gd name="connsiteY3" fmla="*/ 14200 h 14199"/>
                      <a:gd name="connsiteX4" fmla="*/ 789 w 870"/>
                      <a:gd name="connsiteY4" fmla="*/ 7297 h 14199"/>
                      <a:gd name="connsiteX5" fmla="*/ 592 w 870"/>
                      <a:gd name="connsiteY5" fmla="*/ 0 h 14199"/>
                      <a:gd name="connsiteX6" fmla="*/ 0 w 870"/>
                      <a:gd name="connsiteY6" fmla="*/ 72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 h="14199">
                        <a:moveTo>
                          <a:pt x="0" y="7297"/>
                        </a:moveTo>
                        <a:cubicBezTo>
                          <a:pt x="0" y="10650"/>
                          <a:pt x="0" y="13411"/>
                          <a:pt x="0" y="14200"/>
                        </a:cubicBezTo>
                        <a:cubicBezTo>
                          <a:pt x="0" y="14003"/>
                          <a:pt x="0" y="13805"/>
                          <a:pt x="197" y="13805"/>
                        </a:cubicBezTo>
                        <a:cubicBezTo>
                          <a:pt x="197" y="13805"/>
                          <a:pt x="197" y="14003"/>
                          <a:pt x="395" y="14200"/>
                        </a:cubicBezTo>
                        <a:cubicBezTo>
                          <a:pt x="592" y="13411"/>
                          <a:pt x="789" y="10650"/>
                          <a:pt x="789" y="7297"/>
                        </a:cubicBezTo>
                        <a:cubicBezTo>
                          <a:pt x="986" y="3353"/>
                          <a:pt x="789" y="0"/>
                          <a:pt x="592" y="0"/>
                        </a:cubicBezTo>
                        <a:cubicBezTo>
                          <a:pt x="197" y="197"/>
                          <a:pt x="0" y="3353"/>
                          <a:pt x="0" y="72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0" name="任意多边形: 形状 259"/>
                <p:cNvSpPr/>
                <p:nvPr>
                  <p:custDataLst>
                    <p:tags r:id="rId171"/>
                  </p:custDataLst>
                </p:nvPr>
              </p:nvSpPr>
              <p:spPr>
                <a:xfrm>
                  <a:off x="8994066" y="2375655"/>
                  <a:ext cx="14596" cy="952"/>
                </a:xfrm>
                <a:custGeom>
                  <a:avLst/>
                  <a:gdLst>
                    <a:gd name="connsiteX0" fmla="*/ 0 w 14596"/>
                    <a:gd name="connsiteY0" fmla="*/ 279 h 952"/>
                    <a:gd name="connsiteX1" fmla="*/ 7298 w 14596"/>
                    <a:gd name="connsiteY1" fmla="*/ 871 h 952"/>
                    <a:gd name="connsiteX2" fmla="*/ 14596 w 14596"/>
                    <a:gd name="connsiteY2" fmla="*/ 673 h 952"/>
                    <a:gd name="connsiteX3" fmla="*/ 7298 w 14596"/>
                    <a:gd name="connsiteY3" fmla="*/ 82 h 952"/>
                    <a:gd name="connsiteX4" fmla="*/ 0 w 14596"/>
                    <a:gd name="connsiteY4" fmla="*/ 279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6" h="952">
                      <a:moveTo>
                        <a:pt x="0" y="279"/>
                      </a:moveTo>
                      <a:cubicBezTo>
                        <a:pt x="0" y="476"/>
                        <a:pt x="3156" y="673"/>
                        <a:pt x="7298" y="871"/>
                      </a:cubicBezTo>
                      <a:cubicBezTo>
                        <a:pt x="11243" y="1068"/>
                        <a:pt x="14596" y="871"/>
                        <a:pt x="14596" y="673"/>
                      </a:cubicBezTo>
                      <a:cubicBezTo>
                        <a:pt x="14596" y="476"/>
                        <a:pt x="11440" y="279"/>
                        <a:pt x="7298" y="82"/>
                      </a:cubicBezTo>
                      <a:cubicBezTo>
                        <a:pt x="3156" y="-116"/>
                        <a:pt x="0" y="82"/>
                        <a:pt x="0" y="27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61" name="任意多边形: 形状 260"/>
          <p:cNvSpPr/>
          <p:nvPr userDrawn="1">
            <p:custDataLst>
              <p:tags r:id="rId172"/>
            </p:custDataLst>
          </p:nvPr>
        </p:nvSpPr>
        <p:spPr>
          <a:xfrm>
            <a:off x="10209530" y="2712085"/>
            <a:ext cx="173355" cy="76200"/>
          </a:xfrm>
          <a:custGeom>
            <a:avLst/>
            <a:gdLst>
              <a:gd name="connsiteX0" fmla="*/ 0 w 187379"/>
              <a:gd name="connsiteY0" fmla="*/ 0 h 82634"/>
              <a:gd name="connsiteX1" fmla="*/ 187380 w 187379"/>
              <a:gd name="connsiteY1" fmla="*/ 0 h 82634"/>
              <a:gd name="connsiteX2" fmla="*/ 187380 w 187379"/>
              <a:gd name="connsiteY2" fmla="*/ 82635 h 82634"/>
              <a:gd name="connsiteX3" fmla="*/ 0 w 187379"/>
              <a:gd name="connsiteY3" fmla="*/ 82635 h 82634"/>
            </a:gdLst>
            <a:ahLst/>
            <a:cxnLst>
              <a:cxn ang="0">
                <a:pos x="connsiteX0" y="connsiteY0"/>
              </a:cxn>
              <a:cxn ang="0">
                <a:pos x="connsiteX1" y="connsiteY1"/>
              </a:cxn>
              <a:cxn ang="0">
                <a:pos x="connsiteX2" y="connsiteY2"/>
              </a:cxn>
              <a:cxn ang="0">
                <a:pos x="connsiteX3" y="connsiteY3"/>
              </a:cxn>
            </a:cxnLst>
            <a:rect l="l" t="t" r="r" b="b"/>
            <a:pathLst>
              <a:path w="187379" h="82634">
                <a:moveTo>
                  <a:pt x="0" y="0"/>
                </a:moveTo>
                <a:lnTo>
                  <a:pt x="187380" y="0"/>
                </a:lnTo>
                <a:lnTo>
                  <a:pt x="187380" y="82635"/>
                </a:lnTo>
                <a:lnTo>
                  <a:pt x="0" y="82635"/>
                </a:ln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userDrawn="1">
            <p:custDataLst>
              <p:tags r:id="rId173"/>
            </p:custDataLst>
          </p:nvPr>
        </p:nvSpPr>
        <p:spPr>
          <a:xfrm>
            <a:off x="9956165" y="2772410"/>
            <a:ext cx="180975" cy="39370"/>
          </a:xfrm>
          <a:custGeom>
            <a:avLst/>
            <a:gdLst>
              <a:gd name="connsiteX0" fmla="*/ 196058 w 196058"/>
              <a:gd name="connsiteY0" fmla="*/ 21300 h 42599"/>
              <a:gd name="connsiteX1" fmla="*/ 98029 w 196058"/>
              <a:gd name="connsiteY1" fmla="*/ 42599 h 42599"/>
              <a:gd name="connsiteX2" fmla="*/ 0 w 196058"/>
              <a:gd name="connsiteY2" fmla="*/ 21300 h 42599"/>
              <a:gd name="connsiteX3" fmla="*/ 98029 w 196058"/>
              <a:gd name="connsiteY3" fmla="*/ 0 h 42599"/>
              <a:gd name="connsiteX4" fmla="*/ 196058 w 196058"/>
              <a:gd name="connsiteY4" fmla="*/ 21300 h 4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58" h="42599">
                <a:moveTo>
                  <a:pt x="196058" y="21300"/>
                </a:moveTo>
                <a:cubicBezTo>
                  <a:pt x="196058" y="33063"/>
                  <a:pt x="152169" y="42599"/>
                  <a:pt x="98029" y="42599"/>
                </a:cubicBezTo>
                <a:cubicBezTo>
                  <a:pt x="43889" y="42599"/>
                  <a:pt x="0" y="33063"/>
                  <a:pt x="0" y="21300"/>
                </a:cubicBezTo>
                <a:cubicBezTo>
                  <a:pt x="0" y="9536"/>
                  <a:pt x="43889" y="0"/>
                  <a:pt x="98029" y="0"/>
                </a:cubicBezTo>
                <a:cubicBezTo>
                  <a:pt x="152169" y="0"/>
                  <a:pt x="196058" y="9536"/>
                  <a:pt x="196058" y="21300"/>
                </a:cubicBezTo>
                <a:close/>
              </a:path>
            </a:pathLst>
          </a:custGeom>
          <a:solidFill>
            <a:schemeClr val="bg1">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3" name="图形 3"/>
          <p:cNvGrpSpPr/>
          <p:nvPr userDrawn="1">
            <p:custDataLst>
              <p:tags r:id="rId174"/>
            </p:custDataLst>
          </p:nvPr>
        </p:nvGrpSpPr>
        <p:grpSpPr>
          <a:xfrm>
            <a:off x="9942195" y="2449830"/>
            <a:ext cx="213995" cy="347980"/>
            <a:chOff x="7966526" y="2025870"/>
            <a:chExt cx="231237" cy="376154"/>
          </a:xfrm>
        </p:grpSpPr>
        <p:sp>
          <p:nvSpPr>
            <p:cNvPr id="264" name="任意多边形: 形状 263"/>
            <p:cNvSpPr/>
            <p:nvPr>
              <p:custDataLst>
                <p:tags r:id="rId175"/>
              </p:custDataLst>
            </p:nvPr>
          </p:nvSpPr>
          <p:spPr>
            <a:xfrm>
              <a:off x="7966526" y="2081639"/>
              <a:ext cx="231237" cy="320385"/>
            </a:xfrm>
            <a:custGeom>
              <a:avLst/>
              <a:gdLst>
                <a:gd name="connsiteX0" fmla="*/ 190840 w 231237"/>
                <a:gd name="connsiteY0" fmla="*/ 90765 h 320385"/>
                <a:gd name="connsiteX1" fmla="*/ 153562 w 231237"/>
                <a:gd name="connsiteY1" fmla="*/ 3200 h 320385"/>
                <a:gd name="connsiteX2" fmla="*/ 98531 w 231237"/>
                <a:gd name="connsiteY2" fmla="*/ 30416 h 320385"/>
                <a:gd name="connsiteX3" fmla="*/ 63620 w 231237"/>
                <a:gd name="connsiteY3" fmla="*/ 101809 h 320385"/>
                <a:gd name="connsiteX4" fmla="*/ 305 w 231237"/>
                <a:gd name="connsiteY4" fmla="*/ 227043 h 320385"/>
                <a:gd name="connsiteX5" fmla="*/ 52377 w 231237"/>
                <a:gd name="connsiteY5" fmla="*/ 310270 h 320385"/>
                <a:gd name="connsiteX6" fmla="*/ 112733 w 231237"/>
                <a:gd name="connsiteY6" fmla="*/ 312439 h 320385"/>
                <a:gd name="connsiteX7" fmla="*/ 183345 w 231237"/>
                <a:gd name="connsiteY7" fmla="*/ 307311 h 320385"/>
                <a:gd name="connsiteX8" fmla="*/ 216877 w 231237"/>
                <a:gd name="connsiteY8" fmla="*/ 158608 h 320385"/>
                <a:gd name="connsiteX9" fmla="*/ 190840 w 231237"/>
                <a:gd name="connsiteY9" fmla="*/ 90765 h 3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37" h="320385">
                  <a:moveTo>
                    <a:pt x="190840" y="90765"/>
                  </a:moveTo>
                  <a:cubicBezTo>
                    <a:pt x="190052" y="70057"/>
                    <a:pt x="187093" y="9708"/>
                    <a:pt x="153562" y="3200"/>
                  </a:cubicBezTo>
                  <a:cubicBezTo>
                    <a:pt x="153562" y="3200"/>
                    <a:pt x="113325" y="-13761"/>
                    <a:pt x="98531" y="30416"/>
                  </a:cubicBezTo>
                  <a:cubicBezTo>
                    <a:pt x="83738" y="74593"/>
                    <a:pt x="88078" y="70846"/>
                    <a:pt x="63620" y="101809"/>
                  </a:cubicBezTo>
                  <a:cubicBezTo>
                    <a:pt x="38964" y="132773"/>
                    <a:pt x="-4034" y="164328"/>
                    <a:pt x="305" y="227043"/>
                  </a:cubicBezTo>
                  <a:cubicBezTo>
                    <a:pt x="4842" y="289562"/>
                    <a:pt x="35217" y="310270"/>
                    <a:pt x="52377" y="310270"/>
                  </a:cubicBezTo>
                  <a:cubicBezTo>
                    <a:pt x="69537" y="310270"/>
                    <a:pt x="103660" y="304353"/>
                    <a:pt x="112733" y="312439"/>
                  </a:cubicBezTo>
                  <a:cubicBezTo>
                    <a:pt x="121609" y="320525"/>
                    <a:pt x="160268" y="327231"/>
                    <a:pt x="183345" y="307311"/>
                  </a:cubicBezTo>
                  <a:cubicBezTo>
                    <a:pt x="206423" y="287392"/>
                    <a:pt x="255536" y="253471"/>
                    <a:pt x="216877" y="158608"/>
                  </a:cubicBezTo>
                  <a:cubicBezTo>
                    <a:pt x="216877" y="158608"/>
                    <a:pt x="191432" y="111473"/>
                    <a:pt x="190840" y="9076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custDataLst>
                <p:tags r:id="rId176"/>
              </p:custDataLst>
            </p:nvPr>
          </p:nvSpPr>
          <p:spPr>
            <a:xfrm>
              <a:off x="8114960" y="2025870"/>
              <a:ext cx="70020" cy="60348"/>
            </a:xfrm>
            <a:custGeom>
              <a:avLst/>
              <a:gdLst>
                <a:gd name="connsiteX0" fmla="*/ 0 w 70020"/>
                <a:gd name="connsiteY0" fmla="*/ 56010 h 60348"/>
                <a:gd name="connsiteX1" fmla="*/ 13413 w 70020"/>
                <a:gd name="connsiteY1" fmla="*/ 60349 h 60348"/>
                <a:gd name="connsiteX2" fmla="*/ 69232 w 70020"/>
                <a:gd name="connsiteY2" fmla="*/ 10255 h 60348"/>
                <a:gd name="connsiteX3" fmla="*/ 70021 w 70020"/>
                <a:gd name="connsiteY3" fmla="*/ 0 h 60348"/>
                <a:gd name="connsiteX4" fmla="*/ 0 w 70020"/>
                <a:gd name="connsiteY4" fmla="*/ 56010 h 6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0" h="60348">
                  <a:moveTo>
                    <a:pt x="0" y="56010"/>
                  </a:moveTo>
                  <a:lnTo>
                    <a:pt x="13413" y="60349"/>
                  </a:lnTo>
                  <a:cubicBezTo>
                    <a:pt x="26036" y="29386"/>
                    <a:pt x="69232" y="10255"/>
                    <a:pt x="69232" y="10255"/>
                  </a:cubicBezTo>
                  <a:lnTo>
                    <a:pt x="70021" y="0"/>
                  </a:lnTo>
                  <a:cubicBezTo>
                    <a:pt x="13413" y="14791"/>
                    <a:pt x="0" y="56010"/>
                    <a:pt x="0" y="56010"/>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6" name="图形 3"/>
            <p:cNvGrpSpPr/>
            <p:nvPr/>
          </p:nvGrpSpPr>
          <p:grpSpPr>
            <a:xfrm>
              <a:off x="7977088" y="2184237"/>
              <a:ext cx="81471" cy="184991"/>
              <a:chOff x="7977088" y="2184237"/>
              <a:chExt cx="81471" cy="184991"/>
            </a:xfrm>
            <a:solidFill>
              <a:srgbClr val="F3CE90"/>
            </a:solidFill>
          </p:grpSpPr>
          <p:sp>
            <p:nvSpPr>
              <p:cNvPr id="267" name="任意多边形: 形状 266"/>
              <p:cNvSpPr/>
              <p:nvPr>
                <p:custDataLst>
                  <p:tags r:id="rId177"/>
                </p:custDataLst>
              </p:nvPr>
            </p:nvSpPr>
            <p:spPr>
              <a:xfrm>
                <a:off x="8014169" y="2255630"/>
                <a:ext cx="16568" cy="26821"/>
              </a:xfrm>
              <a:custGeom>
                <a:avLst/>
                <a:gdLst>
                  <a:gd name="connsiteX0" fmla="*/ 8284 w 16568"/>
                  <a:gd name="connsiteY0" fmla="*/ 0 h 26821"/>
                  <a:gd name="connsiteX1" fmla="*/ 0 w 16568"/>
                  <a:gd name="connsiteY1" fmla="*/ 13411 h 26821"/>
                  <a:gd name="connsiteX2" fmla="*/ 8284 w 16568"/>
                  <a:gd name="connsiteY2" fmla="*/ 26822 h 26821"/>
                  <a:gd name="connsiteX3" fmla="*/ 16568 w 16568"/>
                  <a:gd name="connsiteY3" fmla="*/ 13411 h 26821"/>
                  <a:gd name="connsiteX4" fmla="*/ 8284 w 16568"/>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 h="26821">
                    <a:moveTo>
                      <a:pt x="8284" y="0"/>
                    </a:moveTo>
                    <a:cubicBezTo>
                      <a:pt x="3748" y="0"/>
                      <a:pt x="0" y="6114"/>
                      <a:pt x="0" y="13411"/>
                    </a:cubicBezTo>
                    <a:cubicBezTo>
                      <a:pt x="0" y="20905"/>
                      <a:pt x="3748" y="26822"/>
                      <a:pt x="8284" y="26822"/>
                    </a:cubicBezTo>
                    <a:cubicBezTo>
                      <a:pt x="12821" y="26822"/>
                      <a:pt x="16568" y="20708"/>
                      <a:pt x="16568" y="13411"/>
                    </a:cubicBezTo>
                    <a:cubicBezTo>
                      <a:pt x="16568" y="6114"/>
                      <a:pt x="12821" y="0"/>
                      <a:pt x="8284"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custDataLst>
                  <p:tags r:id="rId178"/>
                </p:custDataLst>
              </p:nvPr>
            </p:nvSpPr>
            <p:spPr>
              <a:xfrm>
                <a:off x="8043558" y="2264110"/>
                <a:ext cx="11045" cy="16171"/>
              </a:xfrm>
              <a:custGeom>
                <a:avLst/>
                <a:gdLst>
                  <a:gd name="connsiteX0" fmla="*/ 5523 w 11045"/>
                  <a:gd name="connsiteY0" fmla="*/ 0 h 16171"/>
                  <a:gd name="connsiteX1" fmla="*/ 0 w 11045"/>
                  <a:gd name="connsiteY1" fmla="*/ 8086 h 16171"/>
                  <a:gd name="connsiteX2" fmla="*/ 5523 w 11045"/>
                  <a:gd name="connsiteY2" fmla="*/ 16172 h 16171"/>
                  <a:gd name="connsiteX3" fmla="*/ 11045 w 11045"/>
                  <a:gd name="connsiteY3" fmla="*/ 8086 h 16171"/>
                  <a:gd name="connsiteX4" fmla="*/ 5523 w 11045"/>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 h="16171">
                    <a:moveTo>
                      <a:pt x="5523" y="0"/>
                    </a:moveTo>
                    <a:cubicBezTo>
                      <a:pt x="2367" y="0"/>
                      <a:pt x="0" y="3550"/>
                      <a:pt x="0" y="8086"/>
                    </a:cubicBezTo>
                    <a:cubicBezTo>
                      <a:pt x="0" y="12622"/>
                      <a:pt x="2564" y="16172"/>
                      <a:pt x="5523" y="16172"/>
                    </a:cubicBezTo>
                    <a:cubicBezTo>
                      <a:pt x="8679" y="16172"/>
                      <a:pt x="11045" y="12622"/>
                      <a:pt x="11045" y="8086"/>
                    </a:cubicBezTo>
                    <a:cubicBezTo>
                      <a:pt x="11045" y="3550"/>
                      <a:pt x="8481" y="0"/>
                      <a:pt x="552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custDataLst>
                  <p:tags r:id="rId179"/>
                </p:custDataLst>
              </p:nvPr>
            </p:nvSpPr>
            <p:spPr>
              <a:xfrm>
                <a:off x="7984189" y="2279493"/>
                <a:ext cx="15384" cy="20905"/>
              </a:xfrm>
              <a:custGeom>
                <a:avLst/>
                <a:gdLst>
                  <a:gd name="connsiteX0" fmla="*/ 7692 w 15384"/>
                  <a:gd name="connsiteY0" fmla="*/ 0 h 20905"/>
                  <a:gd name="connsiteX1" fmla="*/ 0 w 15384"/>
                  <a:gd name="connsiteY1" fmla="*/ 10453 h 20905"/>
                  <a:gd name="connsiteX2" fmla="*/ 7692 w 15384"/>
                  <a:gd name="connsiteY2" fmla="*/ 20905 h 20905"/>
                  <a:gd name="connsiteX3" fmla="*/ 15385 w 15384"/>
                  <a:gd name="connsiteY3" fmla="*/ 10453 h 20905"/>
                  <a:gd name="connsiteX4" fmla="*/ 7692 w 15384"/>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0905">
                    <a:moveTo>
                      <a:pt x="7692" y="0"/>
                    </a:moveTo>
                    <a:cubicBezTo>
                      <a:pt x="3550" y="0"/>
                      <a:pt x="0" y="4733"/>
                      <a:pt x="0" y="10453"/>
                    </a:cubicBezTo>
                    <a:cubicBezTo>
                      <a:pt x="0" y="16172"/>
                      <a:pt x="3353" y="20905"/>
                      <a:pt x="7692" y="20905"/>
                    </a:cubicBezTo>
                    <a:cubicBezTo>
                      <a:pt x="11835" y="20905"/>
                      <a:pt x="15385" y="16172"/>
                      <a:pt x="15385" y="10453"/>
                    </a:cubicBezTo>
                    <a:cubicBezTo>
                      <a:pt x="15385" y="4733"/>
                      <a:pt x="11835" y="0"/>
                      <a:pt x="769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custDataLst>
                  <p:tags r:id="rId180"/>
                </p:custDataLst>
              </p:nvPr>
            </p:nvSpPr>
            <p:spPr>
              <a:xfrm>
                <a:off x="8010224" y="2312626"/>
                <a:ext cx="13806" cy="16171"/>
              </a:xfrm>
              <a:custGeom>
                <a:avLst/>
                <a:gdLst>
                  <a:gd name="connsiteX0" fmla="*/ 6903 w 13806"/>
                  <a:gd name="connsiteY0" fmla="*/ 0 h 16171"/>
                  <a:gd name="connsiteX1" fmla="*/ 0 w 13806"/>
                  <a:gd name="connsiteY1" fmla="*/ 8086 h 16171"/>
                  <a:gd name="connsiteX2" fmla="*/ 6903 w 13806"/>
                  <a:gd name="connsiteY2" fmla="*/ 16172 h 16171"/>
                  <a:gd name="connsiteX3" fmla="*/ 13807 w 13806"/>
                  <a:gd name="connsiteY3" fmla="*/ 8086 h 16171"/>
                  <a:gd name="connsiteX4" fmla="*/ 6903 w 13806"/>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16171">
                    <a:moveTo>
                      <a:pt x="6903" y="0"/>
                    </a:moveTo>
                    <a:cubicBezTo>
                      <a:pt x="3156" y="0"/>
                      <a:pt x="0" y="3550"/>
                      <a:pt x="0" y="8086"/>
                    </a:cubicBezTo>
                    <a:cubicBezTo>
                      <a:pt x="0" y="12622"/>
                      <a:pt x="3156" y="16172"/>
                      <a:pt x="6903" y="16172"/>
                    </a:cubicBezTo>
                    <a:cubicBezTo>
                      <a:pt x="10651" y="16172"/>
                      <a:pt x="13807" y="12622"/>
                      <a:pt x="13807" y="8086"/>
                    </a:cubicBezTo>
                    <a:cubicBezTo>
                      <a:pt x="13807" y="3747"/>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custDataLst>
                  <p:tags r:id="rId181"/>
                </p:custDataLst>
              </p:nvPr>
            </p:nvSpPr>
            <p:spPr>
              <a:xfrm>
                <a:off x="7977088" y="2317360"/>
                <a:ext cx="14595" cy="18144"/>
              </a:xfrm>
              <a:custGeom>
                <a:avLst/>
                <a:gdLst>
                  <a:gd name="connsiteX0" fmla="*/ 14596 w 14595"/>
                  <a:gd name="connsiteY0" fmla="*/ 9072 h 18144"/>
                  <a:gd name="connsiteX1" fmla="*/ 7298 w 14595"/>
                  <a:gd name="connsiteY1" fmla="*/ 18144 h 18144"/>
                  <a:gd name="connsiteX2" fmla="*/ 0 w 14595"/>
                  <a:gd name="connsiteY2" fmla="*/ 9072 h 18144"/>
                  <a:gd name="connsiteX3" fmla="*/ 7298 w 14595"/>
                  <a:gd name="connsiteY3" fmla="*/ 0 h 18144"/>
                  <a:gd name="connsiteX4" fmla="*/ 14596 w 14595"/>
                  <a:gd name="connsiteY4" fmla="*/ 9072 h 1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18144">
                    <a:moveTo>
                      <a:pt x="14596" y="9072"/>
                    </a:moveTo>
                    <a:cubicBezTo>
                      <a:pt x="14596" y="14082"/>
                      <a:pt x="11328" y="18144"/>
                      <a:pt x="7298" y="18144"/>
                    </a:cubicBezTo>
                    <a:cubicBezTo>
                      <a:pt x="3267" y="18144"/>
                      <a:pt x="0" y="14082"/>
                      <a:pt x="0" y="9072"/>
                    </a:cubicBezTo>
                    <a:cubicBezTo>
                      <a:pt x="0" y="4062"/>
                      <a:pt x="3267" y="0"/>
                      <a:pt x="7298" y="0"/>
                    </a:cubicBezTo>
                    <a:cubicBezTo>
                      <a:pt x="11328" y="0"/>
                      <a:pt x="14596" y="4062"/>
                      <a:pt x="14596" y="9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custDataLst>
                  <p:tags r:id="rId182"/>
                </p:custDataLst>
              </p:nvPr>
            </p:nvSpPr>
            <p:spPr>
              <a:xfrm>
                <a:off x="8003913" y="2345167"/>
                <a:ext cx="13806" cy="24060"/>
              </a:xfrm>
              <a:custGeom>
                <a:avLst/>
                <a:gdLst>
                  <a:gd name="connsiteX0" fmla="*/ 6903 w 13806"/>
                  <a:gd name="connsiteY0" fmla="*/ 0 h 24060"/>
                  <a:gd name="connsiteX1" fmla="*/ 0 w 13806"/>
                  <a:gd name="connsiteY1" fmla="*/ 12030 h 24060"/>
                  <a:gd name="connsiteX2" fmla="*/ 6903 w 13806"/>
                  <a:gd name="connsiteY2" fmla="*/ 24061 h 24060"/>
                  <a:gd name="connsiteX3" fmla="*/ 13807 w 13806"/>
                  <a:gd name="connsiteY3" fmla="*/ 12030 h 24060"/>
                  <a:gd name="connsiteX4" fmla="*/ 6903 w 13806"/>
                  <a:gd name="connsiteY4" fmla="*/ 0 h 2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24060">
                    <a:moveTo>
                      <a:pt x="6903" y="0"/>
                    </a:moveTo>
                    <a:cubicBezTo>
                      <a:pt x="3156" y="0"/>
                      <a:pt x="0" y="5325"/>
                      <a:pt x="0" y="12030"/>
                    </a:cubicBezTo>
                    <a:cubicBezTo>
                      <a:pt x="0" y="18736"/>
                      <a:pt x="3156" y="24061"/>
                      <a:pt x="6903" y="24061"/>
                    </a:cubicBezTo>
                    <a:cubicBezTo>
                      <a:pt x="10651" y="24061"/>
                      <a:pt x="13807" y="18736"/>
                      <a:pt x="13807" y="12030"/>
                    </a:cubicBezTo>
                    <a:cubicBezTo>
                      <a:pt x="13807" y="5325"/>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custDataLst>
                  <p:tags r:id="rId183"/>
                </p:custDataLst>
              </p:nvPr>
            </p:nvSpPr>
            <p:spPr>
              <a:xfrm>
                <a:off x="7997996" y="2231372"/>
                <a:ext cx="14990" cy="22482"/>
              </a:xfrm>
              <a:custGeom>
                <a:avLst/>
                <a:gdLst>
                  <a:gd name="connsiteX0" fmla="*/ 7495 w 14990"/>
                  <a:gd name="connsiteY0" fmla="*/ 0 h 22482"/>
                  <a:gd name="connsiteX1" fmla="*/ 0 w 14990"/>
                  <a:gd name="connsiteY1" fmla="*/ 11242 h 22482"/>
                  <a:gd name="connsiteX2" fmla="*/ 7495 w 14990"/>
                  <a:gd name="connsiteY2" fmla="*/ 22483 h 22482"/>
                  <a:gd name="connsiteX3" fmla="*/ 14990 w 14990"/>
                  <a:gd name="connsiteY3" fmla="*/ 11242 h 22482"/>
                  <a:gd name="connsiteX4" fmla="*/ 7495 w 14990"/>
                  <a:gd name="connsiteY4" fmla="*/ 0 h 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2482">
                    <a:moveTo>
                      <a:pt x="7495" y="0"/>
                    </a:moveTo>
                    <a:cubicBezTo>
                      <a:pt x="3353" y="0"/>
                      <a:pt x="0" y="4930"/>
                      <a:pt x="0" y="11242"/>
                    </a:cubicBezTo>
                    <a:cubicBezTo>
                      <a:pt x="0" y="17355"/>
                      <a:pt x="3353" y="22483"/>
                      <a:pt x="7495" y="22483"/>
                    </a:cubicBezTo>
                    <a:cubicBezTo>
                      <a:pt x="11637" y="22483"/>
                      <a:pt x="14990" y="17552"/>
                      <a:pt x="14990" y="11242"/>
                    </a:cubicBezTo>
                    <a:cubicBezTo>
                      <a:pt x="14990" y="4930"/>
                      <a:pt x="11637" y="0"/>
                      <a:pt x="749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custDataLst>
                  <p:tags r:id="rId184"/>
                </p:custDataLst>
              </p:nvPr>
            </p:nvSpPr>
            <p:spPr>
              <a:xfrm>
                <a:off x="8027187" y="2221708"/>
                <a:ext cx="12229" cy="14988"/>
              </a:xfrm>
              <a:custGeom>
                <a:avLst/>
                <a:gdLst>
                  <a:gd name="connsiteX0" fmla="*/ 6115 w 12229"/>
                  <a:gd name="connsiteY0" fmla="*/ 0 h 14988"/>
                  <a:gd name="connsiteX1" fmla="*/ 0 w 12229"/>
                  <a:gd name="connsiteY1" fmla="*/ 7494 h 14988"/>
                  <a:gd name="connsiteX2" fmla="*/ 6115 w 12229"/>
                  <a:gd name="connsiteY2" fmla="*/ 14989 h 14988"/>
                  <a:gd name="connsiteX3" fmla="*/ 12229 w 12229"/>
                  <a:gd name="connsiteY3" fmla="*/ 7494 h 14988"/>
                  <a:gd name="connsiteX4" fmla="*/ 6115 w 12229"/>
                  <a:gd name="connsiteY4" fmla="*/ 0 h 1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 h="14988">
                    <a:moveTo>
                      <a:pt x="6115" y="0"/>
                    </a:moveTo>
                    <a:cubicBezTo>
                      <a:pt x="2761" y="0"/>
                      <a:pt x="0" y="3353"/>
                      <a:pt x="0" y="7494"/>
                    </a:cubicBezTo>
                    <a:cubicBezTo>
                      <a:pt x="0" y="11636"/>
                      <a:pt x="2761" y="14989"/>
                      <a:pt x="6115" y="14989"/>
                    </a:cubicBezTo>
                    <a:cubicBezTo>
                      <a:pt x="9468" y="14989"/>
                      <a:pt x="12229" y="11636"/>
                      <a:pt x="12229" y="7494"/>
                    </a:cubicBezTo>
                    <a:cubicBezTo>
                      <a:pt x="12229" y="3353"/>
                      <a:pt x="9468" y="0"/>
                      <a:pt x="611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custDataLst>
                  <p:tags r:id="rId185"/>
                </p:custDataLst>
              </p:nvPr>
            </p:nvSpPr>
            <p:spPr>
              <a:xfrm>
                <a:off x="8047898" y="2184237"/>
                <a:ext cx="10661" cy="19327"/>
              </a:xfrm>
              <a:custGeom>
                <a:avLst/>
                <a:gdLst>
                  <a:gd name="connsiteX0" fmla="*/ 5326 w 10661"/>
                  <a:gd name="connsiteY0" fmla="*/ 0 h 19327"/>
                  <a:gd name="connsiteX1" fmla="*/ 0 w 10661"/>
                  <a:gd name="connsiteY1" fmla="*/ 9664 h 19327"/>
                  <a:gd name="connsiteX2" fmla="*/ 5326 w 10661"/>
                  <a:gd name="connsiteY2" fmla="*/ 19327 h 19327"/>
                  <a:gd name="connsiteX3" fmla="*/ 10651 w 10661"/>
                  <a:gd name="connsiteY3" fmla="*/ 9664 h 19327"/>
                  <a:gd name="connsiteX4" fmla="*/ 5326 w 10661"/>
                  <a:gd name="connsiteY4" fmla="*/ 0 h 1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 h="19327">
                    <a:moveTo>
                      <a:pt x="5326" y="0"/>
                    </a:moveTo>
                    <a:cubicBezTo>
                      <a:pt x="2367" y="0"/>
                      <a:pt x="0" y="4339"/>
                      <a:pt x="0" y="9664"/>
                    </a:cubicBezTo>
                    <a:cubicBezTo>
                      <a:pt x="0" y="14989"/>
                      <a:pt x="2367" y="19327"/>
                      <a:pt x="5326" y="19327"/>
                    </a:cubicBezTo>
                    <a:cubicBezTo>
                      <a:pt x="8284" y="19327"/>
                      <a:pt x="10651" y="14989"/>
                      <a:pt x="10651" y="9664"/>
                    </a:cubicBezTo>
                    <a:cubicBezTo>
                      <a:pt x="10848" y="4339"/>
                      <a:pt x="8284" y="0"/>
                      <a:pt x="5326"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6" name="图形 3"/>
          <p:cNvGrpSpPr/>
          <p:nvPr userDrawn="1">
            <p:custDataLst>
              <p:tags r:id="rId186"/>
            </p:custDataLst>
          </p:nvPr>
        </p:nvGrpSpPr>
        <p:grpSpPr>
          <a:xfrm>
            <a:off x="10229215" y="2724785"/>
            <a:ext cx="143510" cy="59055"/>
            <a:chOff x="8276698" y="2323473"/>
            <a:chExt cx="155032" cy="63898"/>
          </a:xfrm>
          <a:solidFill>
            <a:srgbClr val="FFFFFF"/>
          </a:solidFill>
        </p:grpSpPr>
        <p:sp>
          <p:nvSpPr>
            <p:cNvPr id="277" name="任意多边形: 形状 276"/>
            <p:cNvSpPr/>
            <p:nvPr>
              <p:custDataLst>
                <p:tags r:id="rId187"/>
              </p:custDataLst>
            </p:nvPr>
          </p:nvSpPr>
          <p:spPr>
            <a:xfrm>
              <a:off x="8276698" y="2323473"/>
              <a:ext cx="39846" cy="63701"/>
            </a:xfrm>
            <a:custGeom>
              <a:avLst/>
              <a:gdLst>
                <a:gd name="connsiteX0" fmla="*/ 27022 w 39846"/>
                <a:gd name="connsiteY0" fmla="*/ 29386 h 63701"/>
                <a:gd name="connsiteX1" fmla="*/ 27022 w 39846"/>
                <a:gd name="connsiteY1" fmla="*/ 29386 h 63701"/>
                <a:gd name="connsiteX2" fmla="*/ 37673 w 39846"/>
                <a:gd name="connsiteY2" fmla="*/ 15580 h 63701"/>
                <a:gd name="connsiteX3" fmla="*/ 32348 w 39846"/>
                <a:gd name="connsiteY3" fmla="*/ 4536 h 63701"/>
                <a:gd name="connsiteX4" fmla="*/ 14991 w 39846"/>
                <a:gd name="connsiteY4" fmla="*/ 0 h 63701"/>
                <a:gd name="connsiteX5" fmla="*/ 0 w 39846"/>
                <a:gd name="connsiteY5" fmla="*/ 1381 h 63701"/>
                <a:gd name="connsiteX6" fmla="*/ 0 w 39846"/>
                <a:gd name="connsiteY6" fmla="*/ 62913 h 63701"/>
                <a:gd name="connsiteX7" fmla="*/ 12624 w 39846"/>
                <a:gd name="connsiteY7" fmla="*/ 63702 h 63701"/>
                <a:gd name="connsiteX8" fmla="*/ 34517 w 39846"/>
                <a:gd name="connsiteY8" fmla="*/ 57785 h 63701"/>
                <a:gd name="connsiteX9" fmla="*/ 39843 w 39846"/>
                <a:gd name="connsiteY9" fmla="*/ 45360 h 63701"/>
                <a:gd name="connsiteX10" fmla="*/ 27022 w 39846"/>
                <a:gd name="connsiteY10" fmla="*/ 29386 h 63701"/>
                <a:gd name="connsiteX11" fmla="*/ 8284 w 39846"/>
                <a:gd name="connsiteY11" fmla="*/ 6705 h 63701"/>
                <a:gd name="connsiteX12" fmla="*/ 15582 w 39846"/>
                <a:gd name="connsiteY12" fmla="*/ 6114 h 63701"/>
                <a:gd name="connsiteX13" fmla="*/ 29389 w 39846"/>
                <a:gd name="connsiteY13" fmla="*/ 16369 h 63701"/>
                <a:gd name="connsiteX14" fmla="*/ 15779 w 39846"/>
                <a:gd name="connsiteY14" fmla="*/ 26822 h 63701"/>
                <a:gd name="connsiteX15" fmla="*/ 8284 w 39846"/>
                <a:gd name="connsiteY15" fmla="*/ 26822 h 63701"/>
                <a:gd name="connsiteX16" fmla="*/ 8284 w 39846"/>
                <a:gd name="connsiteY16" fmla="*/ 6705 h 63701"/>
                <a:gd name="connsiteX17" fmla="*/ 15188 w 39846"/>
                <a:gd name="connsiteY17" fmla="*/ 57194 h 63701"/>
                <a:gd name="connsiteX18" fmla="*/ 8284 w 39846"/>
                <a:gd name="connsiteY18" fmla="*/ 56799 h 63701"/>
                <a:gd name="connsiteX19" fmla="*/ 8284 w 39846"/>
                <a:gd name="connsiteY19" fmla="*/ 32936 h 63701"/>
                <a:gd name="connsiteX20" fmla="*/ 14991 w 39846"/>
                <a:gd name="connsiteY20" fmla="*/ 32936 h 63701"/>
                <a:gd name="connsiteX21" fmla="*/ 31361 w 39846"/>
                <a:gd name="connsiteY21" fmla="*/ 44966 h 63701"/>
                <a:gd name="connsiteX22" fmla="*/ 15188 w 39846"/>
                <a:gd name="connsiteY22" fmla="*/ 57194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46" h="63701">
                  <a:moveTo>
                    <a:pt x="27022" y="29386"/>
                  </a:moveTo>
                  <a:lnTo>
                    <a:pt x="27022" y="29386"/>
                  </a:lnTo>
                  <a:cubicBezTo>
                    <a:pt x="33729" y="26822"/>
                    <a:pt x="37673" y="21497"/>
                    <a:pt x="37673" y="15580"/>
                  </a:cubicBezTo>
                  <a:cubicBezTo>
                    <a:pt x="37673" y="10650"/>
                    <a:pt x="35701" y="6903"/>
                    <a:pt x="32348" y="4536"/>
                  </a:cubicBezTo>
                  <a:cubicBezTo>
                    <a:pt x="28403" y="1381"/>
                    <a:pt x="23077" y="0"/>
                    <a:pt x="14991" y="0"/>
                  </a:cubicBezTo>
                  <a:cubicBezTo>
                    <a:pt x="9271" y="0"/>
                    <a:pt x="3748" y="592"/>
                    <a:pt x="0" y="1381"/>
                  </a:cubicBezTo>
                  <a:lnTo>
                    <a:pt x="0" y="62913"/>
                  </a:lnTo>
                  <a:cubicBezTo>
                    <a:pt x="2761" y="63307"/>
                    <a:pt x="7101" y="63702"/>
                    <a:pt x="12624" y="63702"/>
                  </a:cubicBezTo>
                  <a:cubicBezTo>
                    <a:pt x="22880" y="63702"/>
                    <a:pt x="29981" y="61927"/>
                    <a:pt x="34517" y="57785"/>
                  </a:cubicBezTo>
                  <a:cubicBezTo>
                    <a:pt x="37673" y="54630"/>
                    <a:pt x="39843" y="50685"/>
                    <a:pt x="39843" y="45360"/>
                  </a:cubicBezTo>
                  <a:cubicBezTo>
                    <a:pt x="40040" y="35894"/>
                    <a:pt x="32940" y="30963"/>
                    <a:pt x="27022" y="29386"/>
                  </a:cubicBezTo>
                  <a:close/>
                  <a:moveTo>
                    <a:pt x="8284" y="6705"/>
                  </a:moveTo>
                  <a:cubicBezTo>
                    <a:pt x="9665" y="6508"/>
                    <a:pt x="11835" y="6114"/>
                    <a:pt x="15582" y="6114"/>
                  </a:cubicBezTo>
                  <a:cubicBezTo>
                    <a:pt x="23866" y="6114"/>
                    <a:pt x="29389" y="9072"/>
                    <a:pt x="29389" y="16369"/>
                  </a:cubicBezTo>
                  <a:cubicBezTo>
                    <a:pt x="29389" y="22483"/>
                    <a:pt x="24261" y="26822"/>
                    <a:pt x="15779" y="26822"/>
                  </a:cubicBezTo>
                  <a:lnTo>
                    <a:pt x="8284" y="26822"/>
                  </a:lnTo>
                  <a:lnTo>
                    <a:pt x="8284" y="6705"/>
                  </a:lnTo>
                  <a:close/>
                  <a:moveTo>
                    <a:pt x="15188" y="57194"/>
                  </a:moveTo>
                  <a:cubicBezTo>
                    <a:pt x="12229" y="57194"/>
                    <a:pt x="9862" y="57194"/>
                    <a:pt x="8284" y="56799"/>
                  </a:cubicBezTo>
                  <a:lnTo>
                    <a:pt x="8284" y="32936"/>
                  </a:lnTo>
                  <a:lnTo>
                    <a:pt x="14991" y="32936"/>
                  </a:lnTo>
                  <a:cubicBezTo>
                    <a:pt x="23866" y="32936"/>
                    <a:pt x="31361" y="36486"/>
                    <a:pt x="31361" y="44966"/>
                  </a:cubicBezTo>
                  <a:cubicBezTo>
                    <a:pt x="31361" y="54038"/>
                    <a:pt x="23669" y="57194"/>
                    <a:pt x="15188" y="571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custDataLst>
                <p:tags r:id="rId188"/>
              </p:custDataLst>
            </p:nvPr>
          </p:nvSpPr>
          <p:spPr>
            <a:xfrm>
              <a:off x="8327389" y="2323868"/>
              <a:ext cx="46549" cy="63504"/>
            </a:xfrm>
            <a:custGeom>
              <a:avLst/>
              <a:gdLst>
                <a:gd name="connsiteX0" fmla="*/ 38462 w 46549"/>
                <a:gd name="connsiteY0" fmla="*/ 37077 h 63504"/>
                <a:gd name="connsiteX1" fmla="*/ 23077 w 46549"/>
                <a:gd name="connsiteY1" fmla="*/ 56996 h 63504"/>
                <a:gd name="connsiteX2" fmla="*/ 8284 w 46549"/>
                <a:gd name="connsiteY2" fmla="*/ 37077 h 63504"/>
                <a:gd name="connsiteX3" fmla="*/ 8284 w 46549"/>
                <a:gd name="connsiteY3" fmla="*/ 0 h 63504"/>
                <a:gd name="connsiteX4" fmla="*/ 0 w 46549"/>
                <a:gd name="connsiteY4" fmla="*/ 0 h 63504"/>
                <a:gd name="connsiteX5" fmla="*/ 0 w 46549"/>
                <a:gd name="connsiteY5" fmla="*/ 36880 h 63504"/>
                <a:gd name="connsiteX6" fmla="*/ 22683 w 46549"/>
                <a:gd name="connsiteY6" fmla="*/ 63505 h 63504"/>
                <a:gd name="connsiteX7" fmla="*/ 46549 w 46549"/>
                <a:gd name="connsiteY7" fmla="*/ 36486 h 63504"/>
                <a:gd name="connsiteX8" fmla="*/ 46549 w 46549"/>
                <a:gd name="connsiteY8" fmla="*/ 0 h 63504"/>
                <a:gd name="connsiteX9" fmla="*/ 38265 w 46549"/>
                <a:gd name="connsiteY9" fmla="*/ 0 h 63504"/>
                <a:gd name="connsiteX10" fmla="*/ 38265 w 46549"/>
                <a:gd name="connsiteY10" fmla="*/ 37077 h 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49" h="63504">
                  <a:moveTo>
                    <a:pt x="38462" y="37077"/>
                  </a:moveTo>
                  <a:cubicBezTo>
                    <a:pt x="38462" y="50882"/>
                    <a:pt x="32545" y="56996"/>
                    <a:pt x="23077" y="56996"/>
                  </a:cubicBezTo>
                  <a:cubicBezTo>
                    <a:pt x="14596" y="56996"/>
                    <a:pt x="8284" y="51080"/>
                    <a:pt x="8284" y="37077"/>
                  </a:cubicBezTo>
                  <a:lnTo>
                    <a:pt x="8284" y="0"/>
                  </a:lnTo>
                  <a:lnTo>
                    <a:pt x="0" y="0"/>
                  </a:lnTo>
                  <a:lnTo>
                    <a:pt x="0" y="36880"/>
                  </a:lnTo>
                  <a:cubicBezTo>
                    <a:pt x="0" y="56207"/>
                    <a:pt x="9665" y="63505"/>
                    <a:pt x="22683" y="63505"/>
                  </a:cubicBezTo>
                  <a:cubicBezTo>
                    <a:pt x="36293" y="63505"/>
                    <a:pt x="46549" y="55616"/>
                    <a:pt x="46549" y="36486"/>
                  </a:cubicBezTo>
                  <a:lnTo>
                    <a:pt x="46549" y="0"/>
                  </a:lnTo>
                  <a:lnTo>
                    <a:pt x="38265" y="0"/>
                  </a:lnTo>
                  <a:lnTo>
                    <a:pt x="38265" y="37077"/>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custDataLst>
                <p:tags r:id="rId189"/>
              </p:custDataLst>
            </p:nvPr>
          </p:nvSpPr>
          <p:spPr>
            <a:xfrm>
              <a:off x="8382420" y="2323868"/>
              <a:ext cx="49310" cy="62321"/>
            </a:xfrm>
            <a:custGeom>
              <a:avLst/>
              <a:gdLst>
                <a:gd name="connsiteX0" fmla="*/ 30967 w 49310"/>
                <a:gd name="connsiteY0" fmla="*/ 17158 h 62321"/>
                <a:gd name="connsiteX1" fmla="*/ 24655 w 49310"/>
                <a:gd name="connsiteY1" fmla="*/ 29977 h 62321"/>
                <a:gd name="connsiteX2" fmla="*/ 24458 w 49310"/>
                <a:gd name="connsiteY2" fmla="*/ 29977 h 62321"/>
                <a:gd name="connsiteX3" fmla="*/ 18146 w 49310"/>
                <a:gd name="connsiteY3" fmla="*/ 17158 h 62321"/>
                <a:gd name="connsiteX4" fmla="*/ 9270 w 49310"/>
                <a:gd name="connsiteY4" fmla="*/ 0 h 62321"/>
                <a:gd name="connsiteX5" fmla="*/ 0 w 49310"/>
                <a:gd name="connsiteY5" fmla="*/ 0 h 62321"/>
                <a:gd name="connsiteX6" fmla="*/ 19921 w 49310"/>
                <a:gd name="connsiteY6" fmla="*/ 35894 h 62321"/>
                <a:gd name="connsiteX7" fmla="*/ 19921 w 49310"/>
                <a:gd name="connsiteY7" fmla="*/ 62321 h 62321"/>
                <a:gd name="connsiteX8" fmla="*/ 28205 w 49310"/>
                <a:gd name="connsiteY8" fmla="*/ 62321 h 62321"/>
                <a:gd name="connsiteX9" fmla="*/ 28205 w 49310"/>
                <a:gd name="connsiteY9" fmla="*/ 35894 h 62321"/>
                <a:gd name="connsiteX10" fmla="*/ 49310 w 49310"/>
                <a:gd name="connsiteY10" fmla="*/ 0 h 62321"/>
                <a:gd name="connsiteX11" fmla="*/ 40040 w 49310"/>
                <a:gd name="connsiteY11" fmla="*/ 0 h 62321"/>
                <a:gd name="connsiteX12" fmla="*/ 30967 w 49310"/>
                <a:gd name="connsiteY12" fmla="*/ 17158 h 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0" h="62321">
                  <a:moveTo>
                    <a:pt x="30967" y="17158"/>
                  </a:moveTo>
                  <a:cubicBezTo>
                    <a:pt x="28600" y="21891"/>
                    <a:pt x="26430" y="26033"/>
                    <a:pt x="24655" y="29977"/>
                  </a:cubicBezTo>
                  <a:lnTo>
                    <a:pt x="24458" y="29977"/>
                  </a:lnTo>
                  <a:cubicBezTo>
                    <a:pt x="22485" y="25638"/>
                    <a:pt x="20710" y="21891"/>
                    <a:pt x="18146" y="17158"/>
                  </a:cubicBezTo>
                  <a:lnTo>
                    <a:pt x="9270" y="0"/>
                  </a:lnTo>
                  <a:lnTo>
                    <a:pt x="0" y="0"/>
                  </a:lnTo>
                  <a:lnTo>
                    <a:pt x="19921" y="35894"/>
                  </a:lnTo>
                  <a:lnTo>
                    <a:pt x="19921" y="62321"/>
                  </a:lnTo>
                  <a:lnTo>
                    <a:pt x="28205" y="62321"/>
                  </a:lnTo>
                  <a:lnTo>
                    <a:pt x="28205" y="35894"/>
                  </a:lnTo>
                  <a:lnTo>
                    <a:pt x="49310" y="0"/>
                  </a:lnTo>
                  <a:lnTo>
                    <a:pt x="40040" y="0"/>
                  </a:lnTo>
                  <a:lnTo>
                    <a:pt x="30967" y="17158"/>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0" name="任意多边形: 形状 279"/>
          <p:cNvSpPr/>
          <p:nvPr userDrawn="1">
            <p:custDataLst>
              <p:tags r:id="rId190"/>
            </p:custDataLst>
          </p:nvPr>
        </p:nvSpPr>
        <p:spPr>
          <a:xfrm>
            <a:off x="10206355" y="2508885"/>
            <a:ext cx="173355" cy="139700"/>
          </a:xfrm>
          <a:custGeom>
            <a:avLst/>
            <a:gdLst>
              <a:gd name="connsiteX0" fmla="*/ 77910 w 187379"/>
              <a:gd name="connsiteY0" fmla="*/ 118331 h 151069"/>
              <a:gd name="connsiteX1" fmla="*/ 11637 w 187379"/>
              <a:gd name="connsiteY1" fmla="*/ 48516 h 151069"/>
              <a:gd name="connsiteX2" fmla="*/ 0 w 187379"/>
              <a:gd name="connsiteY2" fmla="*/ 71196 h 151069"/>
              <a:gd name="connsiteX3" fmla="*/ 76332 w 187379"/>
              <a:gd name="connsiteY3" fmla="*/ 151070 h 151069"/>
              <a:gd name="connsiteX4" fmla="*/ 187380 w 187379"/>
              <a:gd name="connsiteY4" fmla="*/ 7100 h 151069"/>
              <a:gd name="connsiteX5" fmla="*/ 170022 w 187379"/>
              <a:gd name="connsiteY5" fmla="*/ 0 h 15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9" h="151069">
                <a:moveTo>
                  <a:pt x="77910" y="118331"/>
                </a:moveTo>
                <a:lnTo>
                  <a:pt x="11637" y="48516"/>
                </a:lnTo>
                <a:lnTo>
                  <a:pt x="0" y="71196"/>
                </a:lnTo>
                <a:lnTo>
                  <a:pt x="76332" y="151070"/>
                </a:lnTo>
                <a:lnTo>
                  <a:pt x="187380" y="7100"/>
                </a:lnTo>
                <a:lnTo>
                  <a:pt x="170022"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userDrawn="1">
            <p:custDataLst>
              <p:tags r:id="rId191"/>
            </p:custDataLst>
          </p:nvPr>
        </p:nvSpPr>
        <p:spPr>
          <a:xfrm>
            <a:off x="10455910" y="2496820"/>
            <a:ext cx="197485" cy="17780"/>
          </a:xfrm>
          <a:custGeom>
            <a:avLst/>
            <a:gdLst>
              <a:gd name="connsiteX0" fmla="*/ 211640 w 213612"/>
              <a:gd name="connsiteY0" fmla="*/ 0 h 19327"/>
              <a:gd name="connsiteX1" fmla="*/ 1972 w 213612"/>
              <a:gd name="connsiteY1" fmla="*/ 0 h 19327"/>
              <a:gd name="connsiteX2" fmla="*/ 0 w 213612"/>
              <a:gd name="connsiteY2" fmla="*/ 1972 h 19327"/>
              <a:gd name="connsiteX3" fmla="*/ 0 w 213612"/>
              <a:gd name="connsiteY3" fmla="*/ 17355 h 19327"/>
              <a:gd name="connsiteX4" fmla="*/ 1972 w 213612"/>
              <a:gd name="connsiteY4" fmla="*/ 19327 h 19327"/>
              <a:gd name="connsiteX5" fmla="*/ 211640 w 213612"/>
              <a:gd name="connsiteY5" fmla="*/ 19327 h 19327"/>
              <a:gd name="connsiteX6" fmla="*/ 213613 w 213612"/>
              <a:gd name="connsiteY6" fmla="*/ 17355 h 19327"/>
              <a:gd name="connsiteX7" fmla="*/ 213613 w 213612"/>
              <a:gd name="connsiteY7" fmla="*/ 1972 h 19327"/>
              <a:gd name="connsiteX8" fmla="*/ 211640 w 213612"/>
              <a:gd name="connsiteY8" fmla="*/ 0 h 1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2" h="19327">
                <a:moveTo>
                  <a:pt x="211640" y="0"/>
                </a:moveTo>
                <a:lnTo>
                  <a:pt x="1972" y="0"/>
                </a:lnTo>
                <a:cubicBezTo>
                  <a:pt x="789" y="0"/>
                  <a:pt x="0" y="986"/>
                  <a:pt x="0" y="1972"/>
                </a:cubicBezTo>
                <a:lnTo>
                  <a:pt x="0" y="17355"/>
                </a:lnTo>
                <a:cubicBezTo>
                  <a:pt x="0" y="18539"/>
                  <a:pt x="986" y="19327"/>
                  <a:pt x="1972" y="19327"/>
                </a:cubicBezTo>
                <a:lnTo>
                  <a:pt x="211640" y="19327"/>
                </a:lnTo>
                <a:cubicBezTo>
                  <a:pt x="212824" y="19327"/>
                  <a:pt x="213613" y="18341"/>
                  <a:pt x="213613" y="17355"/>
                </a:cubicBezTo>
                <a:lnTo>
                  <a:pt x="213613" y="1972"/>
                </a:lnTo>
                <a:cubicBezTo>
                  <a:pt x="213613" y="986"/>
                  <a:pt x="212824" y="0"/>
                  <a:pt x="21164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userDrawn="1">
            <p:custDataLst>
              <p:tags r:id="rId192"/>
            </p:custDataLst>
          </p:nvPr>
        </p:nvSpPr>
        <p:spPr>
          <a:xfrm>
            <a:off x="10455910" y="2557780"/>
            <a:ext cx="381000" cy="19685"/>
          </a:xfrm>
          <a:custGeom>
            <a:avLst/>
            <a:gdLst>
              <a:gd name="connsiteX0" fmla="*/ 409868 w 412235"/>
              <a:gd name="connsiteY0" fmla="*/ 0 h 21496"/>
              <a:gd name="connsiteX1" fmla="*/ 2367 w 412235"/>
              <a:gd name="connsiteY1" fmla="*/ 0 h 21496"/>
              <a:gd name="connsiteX2" fmla="*/ 0 w 412235"/>
              <a:gd name="connsiteY2" fmla="*/ 2367 h 21496"/>
              <a:gd name="connsiteX3" fmla="*/ 0 w 412235"/>
              <a:gd name="connsiteY3" fmla="*/ 19130 h 21496"/>
              <a:gd name="connsiteX4" fmla="*/ 2367 w 412235"/>
              <a:gd name="connsiteY4" fmla="*/ 21497 h 21496"/>
              <a:gd name="connsiteX5" fmla="*/ 409868 w 412235"/>
              <a:gd name="connsiteY5" fmla="*/ 21497 h 21496"/>
              <a:gd name="connsiteX6" fmla="*/ 412236 w 412235"/>
              <a:gd name="connsiteY6" fmla="*/ 19130 h 21496"/>
              <a:gd name="connsiteX7" fmla="*/ 412236 w 412235"/>
              <a:gd name="connsiteY7" fmla="*/ 2169 h 21496"/>
              <a:gd name="connsiteX8" fmla="*/ 409868 w 412235"/>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35" h="21496">
                <a:moveTo>
                  <a:pt x="409868" y="0"/>
                </a:moveTo>
                <a:lnTo>
                  <a:pt x="2367" y="0"/>
                </a:lnTo>
                <a:cubicBezTo>
                  <a:pt x="1183" y="0"/>
                  <a:pt x="0" y="986"/>
                  <a:pt x="0" y="2367"/>
                </a:cubicBezTo>
                <a:lnTo>
                  <a:pt x="0" y="19130"/>
                </a:lnTo>
                <a:cubicBezTo>
                  <a:pt x="0" y="20314"/>
                  <a:pt x="986" y="21497"/>
                  <a:pt x="2367" y="21497"/>
                </a:cubicBezTo>
                <a:lnTo>
                  <a:pt x="409868" y="21497"/>
                </a:lnTo>
                <a:cubicBezTo>
                  <a:pt x="411052" y="21497"/>
                  <a:pt x="412236" y="20511"/>
                  <a:pt x="412236" y="19130"/>
                </a:cubicBezTo>
                <a:lnTo>
                  <a:pt x="412236" y="2169"/>
                </a:lnTo>
                <a:cubicBezTo>
                  <a:pt x="412038" y="986"/>
                  <a:pt x="411052" y="0"/>
                  <a:pt x="409868"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userDrawn="1">
            <p:custDataLst>
              <p:tags r:id="rId193"/>
            </p:custDataLst>
          </p:nvPr>
        </p:nvSpPr>
        <p:spPr>
          <a:xfrm>
            <a:off x="10455910" y="2592070"/>
            <a:ext cx="382270" cy="19685"/>
          </a:xfrm>
          <a:custGeom>
            <a:avLst/>
            <a:gdLst>
              <a:gd name="connsiteX0" fmla="*/ 410855 w 413221"/>
              <a:gd name="connsiteY0" fmla="*/ 0 h 21496"/>
              <a:gd name="connsiteX1" fmla="*/ 2367 w 413221"/>
              <a:gd name="connsiteY1" fmla="*/ 0 h 21496"/>
              <a:gd name="connsiteX2" fmla="*/ 0 w 413221"/>
              <a:gd name="connsiteY2" fmla="*/ 2367 h 21496"/>
              <a:gd name="connsiteX3" fmla="*/ 0 w 413221"/>
              <a:gd name="connsiteY3" fmla="*/ 19130 h 21496"/>
              <a:gd name="connsiteX4" fmla="*/ 2367 w 413221"/>
              <a:gd name="connsiteY4" fmla="*/ 21497 h 21496"/>
              <a:gd name="connsiteX5" fmla="*/ 410855 w 413221"/>
              <a:gd name="connsiteY5" fmla="*/ 21497 h 21496"/>
              <a:gd name="connsiteX6" fmla="*/ 413221 w 413221"/>
              <a:gd name="connsiteY6" fmla="*/ 19130 h 21496"/>
              <a:gd name="connsiteX7" fmla="*/ 413221 w 413221"/>
              <a:gd name="connsiteY7" fmla="*/ 2169 h 21496"/>
              <a:gd name="connsiteX8" fmla="*/ 410855 w 413221"/>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1" h="21496">
                <a:moveTo>
                  <a:pt x="410855" y="0"/>
                </a:moveTo>
                <a:lnTo>
                  <a:pt x="2367" y="0"/>
                </a:lnTo>
                <a:cubicBezTo>
                  <a:pt x="1183" y="0"/>
                  <a:pt x="0" y="986"/>
                  <a:pt x="0" y="2367"/>
                </a:cubicBezTo>
                <a:lnTo>
                  <a:pt x="0" y="19130"/>
                </a:lnTo>
                <a:cubicBezTo>
                  <a:pt x="0" y="20314"/>
                  <a:pt x="986" y="21497"/>
                  <a:pt x="2367" y="21497"/>
                </a:cubicBezTo>
                <a:lnTo>
                  <a:pt x="410855" y="21497"/>
                </a:lnTo>
                <a:cubicBezTo>
                  <a:pt x="412038" y="21497"/>
                  <a:pt x="413221" y="20511"/>
                  <a:pt x="413221" y="19130"/>
                </a:cubicBezTo>
                <a:lnTo>
                  <a:pt x="413221" y="2169"/>
                </a:lnTo>
                <a:cubicBezTo>
                  <a:pt x="413024" y="986"/>
                  <a:pt x="412038" y="0"/>
                  <a:pt x="410855"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userDrawn="1">
            <p:custDataLst>
              <p:tags r:id="rId194"/>
            </p:custDataLst>
          </p:nvPr>
        </p:nvSpPr>
        <p:spPr>
          <a:xfrm>
            <a:off x="10467975" y="2783205"/>
            <a:ext cx="175895" cy="20320"/>
          </a:xfrm>
          <a:custGeom>
            <a:avLst/>
            <a:gdLst>
              <a:gd name="connsiteX0" fmla="*/ 187971 w 190338"/>
              <a:gd name="connsiteY0" fmla="*/ 0 h 21891"/>
              <a:gd name="connsiteX1" fmla="*/ 2367 w 190338"/>
              <a:gd name="connsiteY1" fmla="*/ 0 h 21891"/>
              <a:gd name="connsiteX2" fmla="*/ 0 w 190338"/>
              <a:gd name="connsiteY2" fmla="*/ 2367 h 21891"/>
              <a:gd name="connsiteX3" fmla="*/ 0 w 190338"/>
              <a:gd name="connsiteY3" fmla="*/ 19525 h 21891"/>
              <a:gd name="connsiteX4" fmla="*/ 2367 w 190338"/>
              <a:gd name="connsiteY4" fmla="*/ 21891 h 21891"/>
              <a:gd name="connsiteX5" fmla="*/ 187971 w 190338"/>
              <a:gd name="connsiteY5" fmla="*/ 21891 h 21891"/>
              <a:gd name="connsiteX6" fmla="*/ 190338 w 190338"/>
              <a:gd name="connsiteY6" fmla="*/ 19525 h 21891"/>
              <a:gd name="connsiteX7" fmla="*/ 190338 w 190338"/>
              <a:gd name="connsiteY7" fmla="*/ 2367 h 21891"/>
              <a:gd name="connsiteX8" fmla="*/ 187971 w 190338"/>
              <a:gd name="connsiteY8" fmla="*/ 0 h 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38" h="21891">
                <a:moveTo>
                  <a:pt x="187971" y="0"/>
                </a:moveTo>
                <a:lnTo>
                  <a:pt x="2367" y="0"/>
                </a:lnTo>
                <a:cubicBezTo>
                  <a:pt x="986" y="0"/>
                  <a:pt x="0" y="986"/>
                  <a:pt x="0" y="2367"/>
                </a:cubicBezTo>
                <a:lnTo>
                  <a:pt x="0" y="19525"/>
                </a:lnTo>
                <a:cubicBezTo>
                  <a:pt x="0" y="20905"/>
                  <a:pt x="986" y="21891"/>
                  <a:pt x="2367" y="21891"/>
                </a:cubicBezTo>
                <a:lnTo>
                  <a:pt x="187971" y="21891"/>
                </a:lnTo>
                <a:cubicBezTo>
                  <a:pt x="189352" y="21891"/>
                  <a:pt x="190338" y="20905"/>
                  <a:pt x="190338" y="19525"/>
                </a:cubicBezTo>
                <a:lnTo>
                  <a:pt x="190338" y="2367"/>
                </a:lnTo>
                <a:cubicBezTo>
                  <a:pt x="190338" y="986"/>
                  <a:pt x="189155" y="0"/>
                  <a:pt x="187971"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hasCustomPrompt="1"/>
            <p:custDataLst>
              <p:tags r:id="rId195"/>
            </p:custDataLst>
          </p:nvPr>
        </p:nvSpPr>
        <p:spPr>
          <a:xfrm>
            <a:off x="1257300" y="3250640"/>
            <a:ext cx="9144000" cy="1152000"/>
          </a:xfrm>
        </p:spPr>
        <p:txBody>
          <a:bodyPr anchor="b"/>
          <a:lstStyle>
            <a:lvl1pPr algn="l">
              <a:defRPr sz="6000"/>
            </a:lvl1pPr>
          </a:lstStyle>
          <a:p>
            <a:r>
              <a:rPr lang="zh-CN" altLang="en-US" dirty="0"/>
              <a:t>添加章节标题</a:t>
            </a:r>
            <a:endParaRPr lang="zh-CN" altLang="en-US" dirty="0"/>
          </a:p>
        </p:txBody>
      </p:sp>
      <p:sp>
        <p:nvSpPr>
          <p:cNvPr id="4" name="日期占位符 3"/>
          <p:cNvSpPr>
            <a:spLocks noGrp="1"/>
          </p:cNvSpPr>
          <p:nvPr>
            <p:ph type="dt" sz="half" idx="10"/>
            <p:custDataLst>
              <p:tags r:id="rId19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97"/>
            </p:custDataLst>
          </p:nvPr>
        </p:nvSpPr>
        <p:spPr/>
        <p:txBody>
          <a:bodyPr/>
          <a:lstStyle/>
          <a:p>
            <a:endParaRPr lang="zh-CN" altLang="en-US"/>
          </a:p>
        </p:txBody>
      </p:sp>
      <p:sp>
        <p:nvSpPr>
          <p:cNvPr id="6" name="灯片编号占位符 5"/>
          <p:cNvSpPr>
            <a:spLocks noGrp="1"/>
          </p:cNvSpPr>
          <p:nvPr>
            <p:ph type="sldNum" sz="quarter" idx="12"/>
            <p:custDataLst>
              <p:tags r:id="rId198"/>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99"/>
            </p:custDataLst>
          </p:nvPr>
        </p:nvSpPr>
        <p:spPr>
          <a:xfrm>
            <a:off x="1257300" y="1927340"/>
            <a:ext cx="9144000" cy="1224000"/>
          </a:xfrm>
        </p:spPr>
        <p:txBody>
          <a:bodyPr anchor="ctr">
            <a:noAutofit/>
          </a:bodyPr>
          <a:lstStyle>
            <a:lvl1pPr marL="0" indent="0" algn="l">
              <a:buNone/>
              <a:defRPr sz="7200" b="1">
                <a:solidFill>
                  <a:schemeClr val="accent1"/>
                </a:soli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pic>
        <p:nvPicPr>
          <p:cNvPr id="29" name="图形 4"/>
          <p:cNvPicPr>
            <a:picLocks noChangeAspect="1"/>
          </p:cNvPicPr>
          <p:nvPr userDrawn="1">
            <p:custDataLst>
              <p:tags r:id="rId200"/>
            </p:custDataLst>
          </p:nvPr>
        </p:nvPicPr>
        <p:blipFill>
          <a:blip r:embed="rId201"/>
          <a:stretch>
            <a:fillRect/>
          </a:stretch>
        </p:blipFill>
        <p:spPr>
          <a:xfrm>
            <a:off x="6989445" y="2329180"/>
            <a:ext cx="2586990" cy="3305175"/>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4"/>
            </p:custDataLst>
          </p:nvPr>
        </p:nvSpPr>
        <p:spPr>
          <a:xfrm>
            <a:off x="5863590" y="1449705"/>
            <a:ext cx="5489575" cy="1800225"/>
          </a:xfrm>
        </p:spPr>
        <p:txBody>
          <a:bodyPr anchor="b"/>
          <a:lstStyle>
            <a:lvl1pPr algn="l">
              <a:lnSpc>
                <a:spcPct val="100000"/>
              </a:lnSpc>
              <a:defRPr sz="6000" u="none" strike="noStrike" kern="0" cap="none" spc="200" normalizeH="0">
                <a:solidFill>
                  <a:schemeClr val="accent1"/>
                </a:solidFill>
                <a:uFillTx/>
              </a:defRPr>
            </a:lvl1pPr>
          </a:lstStyle>
          <a:p>
            <a:r>
              <a:rPr lang="zh-CN" altLang="en-US" dirty="0"/>
              <a:t>感谢您的观看</a:t>
            </a:r>
            <a:endParaRPr lang="zh-CN" altLang="en-US" dirty="0"/>
          </a:p>
        </p:txBody>
      </p:sp>
      <p:sp>
        <p:nvSpPr>
          <p:cNvPr id="3" name="副标题 2"/>
          <p:cNvSpPr>
            <a:spLocks noGrp="1"/>
          </p:cNvSpPr>
          <p:nvPr>
            <p:ph type="subTitle" idx="1" hasCustomPrompt="1"/>
            <p:custDataLst>
              <p:tags r:id="rId5"/>
            </p:custDataLst>
          </p:nvPr>
        </p:nvSpPr>
        <p:spPr>
          <a:xfrm>
            <a:off x="5873115" y="3402965"/>
            <a:ext cx="5489575" cy="418465"/>
          </a:xfrm>
        </p:spPr>
        <p:txBody>
          <a:bodyPr/>
          <a:lstStyle>
            <a:lvl1pPr marL="0" indent="0" algn="l">
              <a:lnSpc>
                <a:spcPct val="100000"/>
              </a:lnSpc>
              <a:buNone/>
              <a:defRPr sz="1800" b="1" u="none" strike="noStrike" kern="0" cap="none" spc="150" normalizeH="0">
                <a:solidFill>
                  <a:schemeClr val="accent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sym typeface="+mn-ea"/>
              </a:rPr>
              <a:t>WPS,a click to unlimited possibilites</a:t>
            </a:r>
            <a:endParaRPr lang="zh-CN" altLang="en-US" dirty="0"/>
          </a:p>
        </p:txBody>
      </p:sp>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72630" y="3983990"/>
            <a:ext cx="2284095" cy="504190"/>
          </a:xfrm>
          <a:prstGeom prst="roundRect">
            <a:avLst>
              <a:gd name="adj" fmla="val 50000"/>
            </a:avLst>
          </a:prstGeom>
          <a:solidFill>
            <a:schemeClr val="accent1"/>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
        <p:nvSpPr>
          <p:cNvPr id="13" name="圆角矩形 12"/>
          <p:cNvSpPr/>
          <p:nvPr userDrawn="1">
            <p:custDataLst>
              <p:tags r:id="rId10"/>
            </p:custDataLst>
          </p:nvPr>
        </p:nvSpPr>
        <p:spPr>
          <a:xfrm>
            <a:off x="1184910" y="4681220"/>
            <a:ext cx="3796665" cy="36195"/>
          </a:xfrm>
          <a:prstGeom prst="roundRect">
            <a:avLst>
              <a:gd name="adj" fmla="val 50000"/>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图片1"/>
          <p:cNvPicPr>
            <a:picLocks noChangeAspect="1"/>
          </p:cNvPicPr>
          <p:nvPr userDrawn="1">
            <p:custDataLst>
              <p:tags r:id="rId11"/>
            </p:custDataLst>
          </p:nvPr>
        </p:nvPicPr>
        <p:blipFill>
          <a:blip r:embed="rId12"/>
          <a:srcRect l="26317" t="5630" r="19272" b="8710"/>
          <a:stretch>
            <a:fillRect/>
          </a:stretch>
        </p:blipFill>
        <p:spPr>
          <a:xfrm>
            <a:off x="1703705" y="2037715"/>
            <a:ext cx="2798445" cy="2643505"/>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25962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 name="图形 3"/>
          <p:cNvGrpSpPr/>
          <p:nvPr userDrawn="1">
            <p:custDataLst>
              <p:tags r:id="rId4"/>
            </p:custDataLst>
          </p:nvPr>
        </p:nvGrpSpPr>
        <p:grpSpPr>
          <a:xfrm flipH="1">
            <a:off x="1181100" y="3034665"/>
            <a:ext cx="745490" cy="1354455"/>
            <a:chOff x="7252225" y="3291227"/>
            <a:chExt cx="1073148" cy="1950101"/>
          </a:xfrm>
        </p:grpSpPr>
        <p:sp>
          <p:nvSpPr>
            <p:cNvPr id="11"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 name="图形 3"/>
            <p:cNvGrpSpPr/>
            <p:nvPr/>
          </p:nvGrpSpPr>
          <p:grpSpPr>
            <a:xfrm>
              <a:off x="7252225" y="3291227"/>
              <a:ext cx="1069050" cy="1950101"/>
              <a:chOff x="7252225" y="3291227"/>
              <a:chExt cx="1069050" cy="1950101"/>
            </a:xfrm>
            <a:solidFill>
              <a:srgbClr val="387A66"/>
            </a:solidFill>
          </p:grpSpPr>
          <p:sp>
            <p:nvSpPr>
              <p:cNvPr id="13"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 name="图形 3"/>
          <p:cNvGrpSpPr/>
          <p:nvPr userDrawn="1">
            <p:custDataLst>
              <p:tags r:id="rId13"/>
            </p:custDataLst>
          </p:nvPr>
        </p:nvGrpSpPr>
        <p:grpSpPr>
          <a:xfrm flipH="1">
            <a:off x="862965" y="3524250"/>
            <a:ext cx="894715" cy="866140"/>
            <a:chOff x="7495184" y="3996285"/>
            <a:chExt cx="1288623" cy="1246746"/>
          </a:xfrm>
        </p:grpSpPr>
        <p:sp>
          <p:nvSpPr>
            <p:cNvPr id="25"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 name="图形 3"/>
            <p:cNvGrpSpPr/>
            <p:nvPr/>
          </p:nvGrpSpPr>
          <p:grpSpPr>
            <a:xfrm>
              <a:off x="7593453" y="4070833"/>
              <a:ext cx="1094099" cy="1149195"/>
              <a:chOff x="7593453" y="4070833"/>
              <a:chExt cx="1094099" cy="1149195"/>
            </a:xfrm>
            <a:solidFill>
              <a:srgbClr val="387A66"/>
            </a:solidFill>
          </p:grpSpPr>
          <p:sp>
            <p:nvSpPr>
              <p:cNvPr id="27"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4" name="图形 3"/>
          <p:cNvGrpSpPr/>
          <p:nvPr userDrawn="1">
            <p:custDataLst>
              <p:tags r:id="rId22"/>
            </p:custDataLst>
          </p:nvPr>
        </p:nvGrpSpPr>
        <p:grpSpPr>
          <a:xfrm flipH="1">
            <a:off x="833120" y="4086860"/>
            <a:ext cx="859790" cy="418465"/>
            <a:chOff x="7588916" y="4805710"/>
            <a:chExt cx="1237691" cy="602525"/>
          </a:xfrm>
        </p:grpSpPr>
        <p:sp>
          <p:nvSpPr>
            <p:cNvPr id="35"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6" name="图形 3"/>
            <p:cNvGrpSpPr/>
            <p:nvPr/>
          </p:nvGrpSpPr>
          <p:grpSpPr>
            <a:xfrm>
              <a:off x="7588916" y="4846311"/>
              <a:ext cx="1237691" cy="448660"/>
              <a:chOff x="7588916" y="4846311"/>
              <a:chExt cx="1237691" cy="448660"/>
            </a:xfrm>
            <a:solidFill>
              <a:srgbClr val="387A66"/>
            </a:solidFill>
          </p:grpSpPr>
          <p:sp>
            <p:nvSpPr>
              <p:cNvPr id="37"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1" name="AutoShape 842"/>
          <p:cNvSpPr>
            <a:spLocks noChangeAspect="1" noChangeArrowheads="1" noTextEdit="1"/>
          </p:cNvSpPr>
          <p:nvPr userDrawn="1">
            <p:custDataLst>
              <p:tags r:id="rId31"/>
            </p:custDataLst>
          </p:nvPr>
        </p:nvSpPr>
        <p:spPr bwMode="auto">
          <a:xfrm>
            <a:off x="667385" y="1393190"/>
            <a:ext cx="5105400" cy="446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2" name="Freeform 844"/>
          <p:cNvSpPr/>
          <p:nvPr userDrawn="1">
            <p:custDataLst>
              <p:tags r:id="rId32"/>
            </p:custDataLst>
          </p:nvPr>
        </p:nvSpPr>
        <p:spPr bwMode="auto">
          <a:xfrm>
            <a:off x="1499870" y="1393190"/>
            <a:ext cx="2211070" cy="4359275"/>
          </a:xfrm>
          <a:custGeom>
            <a:avLst/>
            <a:gdLst>
              <a:gd name="T0" fmla="*/ 3754 w 4427"/>
              <a:gd name="T1" fmla="*/ 0 h 8581"/>
              <a:gd name="T2" fmla="*/ 671 w 4427"/>
              <a:gd name="T3" fmla="*/ 2 h 8581"/>
              <a:gd name="T4" fmla="*/ 0 w 4427"/>
              <a:gd name="T5" fmla="*/ 637 h 8581"/>
              <a:gd name="T6" fmla="*/ 2 w 4427"/>
              <a:gd name="T7" fmla="*/ 7946 h 8581"/>
              <a:gd name="T8" fmla="*/ 673 w 4427"/>
              <a:gd name="T9" fmla="*/ 8581 h 8581"/>
              <a:gd name="T10" fmla="*/ 3756 w 4427"/>
              <a:gd name="T11" fmla="*/ 8579 h 8581"/>
              <a:gd name="T12" fmla="*/ 4427 w 4427"/>
              <a:gd name="T13" fmla="*/ 7944 h 8581"/>
              <a:gd name="T14" fmla="*/ 4426 w 4427"/>
              <a:gd name="T15" fmla="*/ 635 h 8581"/>
              <a:gd name="T16" fmla="*/ 3754 w 4427"/>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7" h="8581">
                <a:moveTo>
                  <a:pt x="3754" y="0"/>
                </a:moveTo>
                <a:cubicBezTo>
                  <a:pt x="671" y="2"/>
                  <a:pt x="671" y="2"/>
                  <a:pt x="671" y="2"/>
                </a:cubicBezTo>
                <a:cubicBezTo>
                  <a:pt x="301" y="2"/>
                  <a:pt x="0" y="287"/>
                  <a:pt x="0" y="637"/>
                </a:cubicBezTo>
                <a:cubicBezTo>
                  <a:pt x="2" y="7946"/>
                  <a:pt x="2" y="7946"/>
                  <a:pt x="2" y="7946"/>
                </a:cubicBezTo>
                <a:cubicBezTo>
                  <a:pt x="2" y="8297"/>
                  <a:pt x="302" y="8581"/>
                  <a:pt x="673" y="8581"/>
                </a:cubicBezTo>
                <a:cubicBezTo>
                  <a:pt x="3756" y="8579"/>
                  <a:pt x="3756" y="8579"/>
                  <a:pt x="3756" y="8579"/>
                </a:cubicBezTo>
                <a:cubicBezTo>
                  <a:pt x="4127" y="8579"/>
                  <a:pt x="4427" y="8294"/>
                  <a:pt x="4427" y="7944"/>
                </a:cubicBezTo>
                <a:cubicBezTo>
                  <a:pt x="4426" y="635"/>
                  <a:pt x="4426" y="635"/>
                  <a:pt x="4426" y="635"/>
                </a:cubicBezTo>
                <a:cubicBezTo>
                  <a:pt x="4426" y="284"/>
                  <a:pt x="4125" y="0"/>
                  <a:pt x="3754"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3" name="Freeform 845"/>
          <p:cNvSpPr/>
          <p:nvPr userDrawn="1">
            <p:custDataLst>
              <p:tags r:id="rId33"/>
            </p:custDataLst>
          </p:nvPr>
        </p:nvSpPr>
        <p:spPr bwMode="auto">
          <a:xfrm>
            <a:off x="1545590" y="1393190"/>
            <a:ext cx="2158365" cy="4359275"/>
          </a:xfrm>
          <a:custGeom>
            <a:avLst/>
            <a:gdLst>
              <a:gd name="T0" fmla="*/ 3605 w 4251"/>
              <a:gd name="T1" fmla="*/ 0 h 8581"/>
              <a:gd name="T2" fmla="*/ 644 w 4251"/>
              <a:gd name="T3" fmla="*/ 2 h 8581"/>
              <a:gd name="T4" fmla="*/ 0 w 4251"/>
              <a:gd name="T5" fmla="*/ 637 h 8581"/>
              <a:gd name="T6" fmla="*/ 1 w 4251"/>
              <a:gd name="T7" fmla="*/ 7946 h 8581"/>
              <a:gd name="T8" fmla="*/ 646 w 4251"/>
              <a:gd name="T9" fmla="*/ 8581 h 8581"/>
              <a:gd name="T10" fmla="*/ 3607 w 4251"/>
              <a:gd name="T11" fmla="*/ 8579 h 8581"/>
              <a:gd name="T12" fmla="*/ 4251 w 4251"/>
              <a:gd name="T13" fmla="*/ 7944 h 8581"/>
              <a:gd name="T14" fmla="*/ 4250 w 4251"/>
              <a:gd name="T15" fmla="*/ 635 h 8581"/>
              <a:gd name="T16" fmla="*/ 3605 w 4251"/>
              <a:gd name="T17" fmla="*/ 0 h 8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1" h="8581">
                <a:moveTo>
                  <a:pt x="3605" y="0"/>
                </a:moveTo>
                <a:cubicBezTo>
                  <a:pt x="644" y="2"/>
                  <a:pt x="644" y="2"/>
                  <a:pt x="644" y="2"/>
                </a:cubicBezTo>
                <a:cubicBezTo>
                  <a:pt x="288" y="2"/>
                  <a:pt x="0" y="286"/>
                  <a:pt x="0" y="637"/>
                </a:cubicBezTo>
                <a:cubicBezTo>
                  <a:pt x="1" y="7946"/>
                  <a:pt x="1" y="7946"/>
                  <a:pt x="1" y="7946"/>
                </a:cubicBezTo>
                <a:cubicBezTo>
                  <a:pt x="1" y="8296"/>
                  <a:pt x="290" y="8581"/>
                  <a:pt x="646" y="8581"/>
                </a:cubicBezTo>
                <a:cubicBezTo>
                  <a:pt x="3607" y="8579"/>
                  <a:pt x="3607" y="8579"/>
                  <a:pt x="3607" y="8579"/>
                </a:cubicBezTo>
                <a:cubicBezTo>
                  <a:pt x="3963" y="8579"/>
                  <a:pt x="4251" y="8294"/>
                  <a:pt x="4251" y="7944"/>
                </a:cubicBezTo>
                <a:cubicBezTo>
                  <a:pt x="4250" y="635"/>
                  <a:pt x="4250" y="635"/>
                  <a:pt x="4250" y="635"/>
                </a:cubicBezTo>
                <a:cubicBezTo>
                  <a:pt x="4250" y="284"/>
                  <a:pt x="3961" y="0"/>
                  <a:pt x="3605"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4" name="Freeform 846"/>
          <p:cNvSpPr/>
          <p:nvPr userDrawn="1">
            <p:custDataLst>
              <p:tags r:id="rId34"/>
            </p:custDataLst>
          </p:nvPr>
        </p:nvSpPr>
        <p:spPr bwMode="auto">
          <a:xfrm>
            <a:off x="1644650" y="1524635"/>
            <a:ext cx="1958975" cy="4076700"/>
          </a:xfrm>
          <a:custGeom>
            <a:avLst/>
            <a:gdLst>
              <a:gd name="T0" fmla="*/ 3406 w 3859"/>
              <a:gd name="T1" fmla="*/ 0 h 8025"/>
              <a:gd name="T2" fmla="*/ 2904 w 3859"/>
              <a:gd name="T3" fmla="*/ 0 h 8025"/>
              <a:gd name="T4" fmla="*/ 2702 w 3859"/>
              <a:gd name="T5" fmla="*/ 0 h 8025"/>
              <a:gd name="T6" fmla="*/ 1025 w 3859"/>
              <a:gd name="T7" fmla="*/ 1 h 8025"/>
              <a:gd name="T8" fmla="*/ 451 w 3859"/>
              <a:gd name="T9" fmla="*/ 1 h 8025"/>
              <a:gd name="T10" fmla="*/ 0 w 3859"/>
              <a:gd name="T11" fmla="*/ 446 h 8025"/>
              <a:gd name="T12" fmla="*/ 1 w 3859"/>
              <a:gd name="T13" fmla="*/ 7580 h 8025"/>
              <a:gd name="T14" fmla="*/ 453 w 3859"/>
              <a:gd name="T15" fmla="*/ 8025 h 8025"/>
              <a:gd name="T16" fmla="*/ 3408 w 3859"/>
              <a:gd name="T17" fmla="*/ 8023 h 8025"/>
              <a:gd name="T18" fmla="*/ 3859 w 3859"/>
              <a:gd name="T19" fmla="*/ 7578 h 8025"/>
              <a:gd name="T20" fmla="*/ 3858 w 3859"/>
              <a:gd name="T21" fmla="*/ 444 h 8025"/>
              <a:gd name="T22" fmla="*/ 3406 w 3859"/>
              <a:gd name="T23" fmla="*/ 0 h 8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9" h="8025">
                <a:moveTo>
                  <a:pt x="3406" y="0"/>
                </a:moveTo>
                <a:cubicBezTo>
                  <a:pt x="2904" y="0"/>
                  <a:pt x="2904" y="0"/>
                  <a:pt x="2904" y="0"/>
                </a:cubicBezTo>
                <a:cubicBezTo>
                  <a:pt x="2702" y="0"/>
                  <a:pt x="2702" y="0"/>
                  <a:pt x="2702" y="0"/>
                </a:cubicBezTo>
                <a:cubicBezTo>
                  <a:pt x="2625" y="0"/>
                  <a:pt x="1102" y="1"/>
                  <a:pt x="1025" y="1"/>
                </a:cubicBezTo>
                <a:cubicBezTo>
                  <a:pt x="451" y="1"/>
                  <a:pt x="451" y="1"/>
                  <a:pt x="451" y="1"/>
                </a:cubicBezTo>
                <a:cubicBezTo>
                  <a:pt x="202" y="2"/>
                  <a:pt x="0" y="201"/>
                  <a:pt x="0" y="446"/>
                </a:cubicBezTo>
                <a:cubicBezTo>
                  <a:pt x="1" y="7580"/>
                  <a:pt x="1" y="7580"/>
                  <a:pt x="1" y="7580"/>
                </a:cubicBezTo>
                <a:cubicBezTo>
                  <a:pt x="1" y="7826"/>
                  <a:pt x="204" y="8025"/>
                  <a:pt x="453" y="8025"/>
                </a:cubicBezTo>
                <a:cubicBezTo>
                  <a:pt x="3408" y="8023"/>
                  <a:pt x="3408" y="8023"/>
                  <a:pt x="3408" y="8023"/>
                </a:cubicBezTo>
                <a:cubicBezTo>
                  <a:pt x="3657" y="8023"/>
                  <a:pt x="3859" y="7824"/>
                  <a:pt x="3859" y="7578"/>
                </a:cubicBezTo>
                <a:cubicBezTo>
                  <a:pt x="3858" y="444"/>
                  <a:pt x="3858" y="444"/>
                  <a:pt x="3858" y="444"/>
                </a:cubicBezTo>
                <a:cubicBezTo>
                  <a:pt x="3858" y="199"/>
                  <a:pt x="3655" y="0"/>
                  <a:pt x="340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5" name="Freeform 848"/>
          <p:cNvSpPr/>
          <p:nvPr userDrawn="1">
            <p:custDataLst>
              <p:tags r:id="rId35"/>
            </p:custDataLst>
          </p:nvPr>
        </p:nvSpPr>
        <p:spPr bwMode="auto">
          <a:xfrm>
            <a:off x="2602230" y="5413375"/>
            <a:ext cx="57785" cy="56515"/>
          </a:xfrm>
          <a:custGeom>
            <a:avLst/>
            <a:gdLst>
              <a:gd name="T0" fmla="*/ 57 w 114"/>
              <a:gd name="T1" fmla="*/ 0 h 112"/>
              <a:gd name="T2" fmla="*/ 0 w 114"/>
              <a:gd name="T3" fmla="*/ 56 h 112"/>
              <a:gd name="T4" fmla="*/ 56 w 114"/>
              <a:gd name="T5" fmla="*/ 112 h 112"/>
              <a:gd name="T6" fmla="*/ 114 w 114"/>
              <a:gd name="T7" fmla="*/ 57 h 112"/>
              <a:gd name="T8" fmla="*/ 57 w 114"/>
              <a:gd name="T9" fmla="*/ 0 h 112"/>
            </a:gdLst>
            <a:ahLst/>
            <a:cxnLst>
              <a:cxn ang="0">
                <a:pos x="T0" y="T1"/>
              </a:cxn>
              <a:cxn ang="0">
                <a:pos x="T2" y="T3"/>
              </a:cxn>
              <a:cxn ang="0">
                <a:pos x="T4" y="T5"/>
              </a:cxn>
              <a:cxn ang="0">
                <a:pos x="T6" y="T7"/>
              </a:cxn>
              <a:cxn ang="0">
                <a:pos x="T8" y="T9"/>
              </a:cxn>
            </a:cxnLst>
            <a:rect l="0" t="0" r="r" b="b"/>
            <a:pathLst>
              <a:path w="114" h="112">
                <a:moveTo>
                  <a:pt x="57" y="0"/>
                </a:moveTo>
                <a:cubicBezTo>
                  <a:pt x="26" y="0"/>
                  <a:pt x="0" y="25"/>
                  <a:pt x="0" y="56"/>
                </a:cubicBezTo>
                <a:cubicBezTo>
                  <a:pt x="0" y="87"/>
                  <a:pt x="25" y="112"/>
                  <a:pt x="56" y="112"/>
                </a:cubicBezTo>
                <a:cubicBezTo>
                  <a:pt x="88" y="112"/>
                  <a:pt x="113" y="87"/>
                  <a:pt x="114" y="57"/>
                </a:cubicBezTo>
                <a:cubicBezTo>
                  <a:pt x="114" y="26"/>
                  <a:pt x="89" y="1"/>
                  <a:pt x="57"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6" name="Freeform 849"/>
          <p:cNvSpPr/>
          <p:nvPr userDrawn="1">
            <p:custDataLst>
              <p:tags r:id="rId36"/>
            </p:custDataLst>
          </p:nvPr>
        </p:nvSpPr>
        <p:spPr bwMode="auto">
          <a:xfrm>
            <a:off x="2440940" y="5411470"/>
            <a:ext cx="57785" cy="57785"/>
          </a:xfrm>
          <a:custGeom>
            <a:avLst/>
            <a:gdLst>
              <a:gd name="T0" fmla="*/ 58 w 114"/>
              <a:gd name="T1" fmla="*/ 1 h 113"/>
              <a:gd name="T2" fmla="*/ 0 w 114"/>
              <a:gd name="T3" fmla="*/ 56 h 113"/>
              <a:gd name="T4" fmla="*/ 57 w 114"/>
              <a:gd name="T5" fmla="*/ 112 h 113"/>
              <a:gd name="T6" fmla="*/ 114 w 114"/>
              <a:gd name="T7" fmla="*/ 57 h 113"/>
              <a:gd name="T8" fmla="*/ 58 w 114"/>
              <a:gd name="T9" fmla="*/ 1 h 113"/>
            </a:gdLst>
            <a:ahLst/>
            <a:cxnLst>
              <a:cxn ang="0">
                <a:pos x="T0" y="T1"/>
              </a:cxn>
              <a:cxn ang="0">
                <a:pos x="T2" y="T3"/>
              </a:cxn>
              <a:cxn ang="0">
                <a:pos x="T4" y="T5"/>
              </a:cxn>
              <a:cxn ang="0">
                <a:pos x="T6" y="T7"/>
              </a:cxn>
              <a:cxn ang="0">
                <a:pos x="T8" y="T9"/>
              </a:cxn>
            </a:cxnLst>
            <a:rect l="0" t="0" r="r" b="b"/>
            <a:pathLst>
              <a:path w="114" h="113">
                <a:moveTo>
                  <a:pt x="58" y="1"/>
                </a:moveTo>
                <a:cubicBezTo>
                  <a:pt x="26" y="0"/>
                  <a:pt x="1" y="25"/>
                  <a:pt x="0" y="56"/>
                </a:cubicBezTo>
                <a:cubicBezTo>
                  <a:pt x="0" y="87"/>
                  <a:pt x="25" y="112"/>
                  <a:pt x="57" y="112"/>
                </a:cubicBezTo>
                <a:cubicBezTo>
                  <a:pt x="88" y="113"/>
                  <a:pt x="114" y="88"/>
                  <a:pt x="114" y="57"/>
                </a:cubicBezTo>
                <a:cubicBezTo>
                  <a:pt x="114" y="26"/>
                  <a:pt x="89" y="1"/>
                  <a:pt x="58" y="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48" name="圆角矩形 47"/>
          <p:cNvSpPr/>
          <p:nvPr userDrawn="1">
            <p:custDataLst>
              <p:tags r:id="rId37"/>
            </p:custDataLst>
          </p:nvPr>
        </p:nvSpPr>
        <p:spPr>
          <a:xfrm>
            <a:off x="1762125" y="1656080"/>
            <a:ext cx="1701165" cy="78486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9" name="圆角矩形 48"/>
          <p:cNvSpPr/>
          <p:nvPr userDrawn="1">
            <p:custDataLst>
              <p:tags r:id="rId38"/>
            </p:custDataLst>
          </p:nvPr>
        </p:nvSpPr>
        <p:spPr>
          <a:xfrm>
            <a:off x="1762125" y="2536825"/>
            <a:ext cx="1701165" cy="31559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0" name="圆角矩形 49"/>
          <p:cNvSpPr/>
          <p:nvPr userDrawn="1">
            <p:custDataLst>
              <p:tags r:id="rId39"/>
            </p:custDataLst>
          </p:nvPr>
        </p:nvSpPr>
        <p:spPr>
          <a:xfrm>
            <a:off x="1762125" y="2948305"/>
            <a:ext cx="1701165" cy="596265"/>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1" name="圆角矩形 50"/>
          <p:cNvSpPr/>
          <p:nvPr userDrawn="1">
            <p:custDataLst>
              <p:tags r:id="rId40"/>
            </p:custDataLst>
          </p:nvPr>
        </p:nvSpPr>
        <p:spPr>
          <a:xfrm>
            <a:off x="1762125" y="3640455"/>
            <a:ext cx="1701165" cy="1830070"/>
          </a:xfrm>
          <a:prstGeom prst="roundRect">
            <a:avLst/>
          </a:prstGeom>
          <a:solidFill>
            <a:schemeClr val="accent6">
              <a:alpha val="3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2" name="Freeform 850"/>
          <p:cNvSpPr/>
          <p:nvPr userDrawn="1">
            <p:custDataLst>
              <p:tags r:id="rId41"/>
            </p:custDataLst>
          </p:nvPr>
        </p:nvSpPr>
        <p:spPr bwMode="auto">
          <a:xfrm>
            <a:off x="3060700" y="4390390"/>
            <a:ext cx="864870" cy="111760"/>
          </a:xfrm>
          <a:custGeom>
            <a:avLst/>
            <a:gdLst>
              <a:gd name="T0" fmla="*/ 1685 w 1704"/>
              <a:gd name="T1" fmla="*/ 0 h 220"/>
              <a:gd name="T2" fmla="*/ 18 w 1704"/>
              <a:gd name="T3" fmla="*/ 0 h 220"/>
              <a:gd name="T4" fmla="*/ 0 w 1704"/>
              <a:gd name="T5" fmla="*/ 19 h 220"/>
              <a:gd name="T6" fmla="*/ 0 w 1704"/>
              <a:gd name="T7" fmla="*/ 201 h 220"/>
              <a:gd name="T8" fmla="*/ 18 w 1704"/>
              <a:gd name="T9" fmla="*/ 220 h 220"/>
              <a:gd name="T10" fmla="*/ 1685 w 1704"/>
              <a:gd name="T11" fmla="*/ 220 h 220"/>
              <a:gd name="T12" fmla="*/ 1704 w 1704"/>
              <a:gd name="T13" fmla="*/ 201 h 220"/>
              <a:gd name="T14" fmla="*/ 1704 w 1704"/>
              <a:gd name="T15" fmla="*/ 19 h 220"/>
              <a:gd name="T16" fmla="*/ 1685 w 1704"/>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4" h="220">
                <a:moveTo>
                  <a:pt x="1685" y="0"/>
                </a:moveTo>
                <a:cubicBezTo>
                  <a:pt x="18" y="0"/>
                  <a:pt x="18" y="0"/>
                  <a:pt x="18" y="0"/>
                </a:cubicBezTo>
                <a:cubicBezTo>
                  <a:pt x="8" y="0"/>
                  <a:pt x="0" y="8"/>
                  <a:pt x="0" y="19"/>
                </a:cubicBezTo>
                <a:cubicBezTo>
                  <a:pt x="0" y="201"/>
                  <a:pt x="0" y="201"/>
                  <a:pt x="0" y="201"/>
                </a:cubicBezTo>
                <a:cubicBezTo>
                  <a:pt x="0" y="211"/>
                  <a:pt x="8" y="220"/>
                  <a:pt x="18" y="220"/>
                </a:cubicBezTo>
                <a:cubicBezTo>
                  <a:pt x="1685" y="220"/>
                  <a:pt x="1685" y="220"/>
                  <a:pt x="1685" y="220"/>
                </a:cubicBezTo>
                <a:cubicBezTo>
                  <a:pt x="1695" y="220"/>
                  <a:pt x="1704" y="211"/>
                  <a:pt x="1704" y="201"/>
                </a:cubicBezTo>
                <a:cubicBezTo>
                  <a:pt x="1704" y="19"/>
                  <a:pt x="1704" y="19"/>
                  <a:pt x="1704" y="19"/>
                </a:cubicBezTo>
                <a:cubicBezTo>
                  <a:pt x="1704" y="8"/>
                  <a:pt x="1695" y="0"/>
                  <a:pt x="168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3" name="Freeform 851"/>
          <p:cNvSpPr/>
          <p:nvPr userDrawn="1">
            <p:custDataLst>
              <p:tags r:id="rId42"/>
            </p:custDataLst>
          </p:nvPr>
        </p:nvSpPr>
        <p:spPr bwMode="auto">
          <a:xfrm>
            <a:off x="3061970" y="4500245"/>
            <a:ext cx="272415" cy="1299845"/>
          </a:xfrm>
          <a:custGeom>
            <a:avLst/>
            <a:gdLst>
              <a:gd name="T0" fmla="*/ 0 w 264"/>
              <a:gd name="T1" fmla="*/ 1258 h 1258"/>
              <a:gd name="T2" fmla="*/ 32 w 264"/>
              <a:gd name="T3" fmla="*/ 1256 h 1258"/>
              <a:gd name="T4" fmla="*/ 264 w 264"/>
              <a:gd name="T5" fmla="*/ 5 h 1258"/>
              <a:gd name="T6" fmla="*/ 156 w 264"/>
              <a:gd name="T7" fmla="*/ 0 h 1258"/>
              <a:gd name="T8" fmla="*/ 0 w 264"/>
              <a:gd name="T9" fmla="*/ 1258 h 1258"/>
            </a:gdLst>
            <a:ahLst/>
            <a:cxnLst>
              <a:cxn ang="0">
                <a:pos x="T0" y="T1"/>
              </a:cxn>
              <a:cxn ang="0">
                <a:pos x="T2" y="T3"/>
              </a:cxn>
              <a:cxn ang="0">
                <a:pos x="T4" y="T5"/>
              </a:cxn>
              <a:cxn ang="0">
                <a:pos x="T6" y="T7"/>
              </a:cxn>
              <a:cxn ang="0">
                <a:pos x="T8" y="T9"/>
              </a:cxn>
            </a:cxnLst>
            <a:rect l="0" t="0" r="r" b="b"/>
            <a:pathLst>
              <a:path w="264" h="1258">
                <a:moveTo>
                  <a:pt x="0" y="1258"/>
                </a:moveTo>
                <a:lnTo>
                  <a:pt x="32" y="1256"/>
                </a:lnTo>
                <a:lnTo>
                  <a:pt x="264" y="5"/>
                </a:lnTo>
                <a:lnTo>
                  <a:pt x="156" y="0"/>
                </a:lnTo>
                <a:lnTo>
                  <a:pt x="0" y="125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4" name="Freeform 852"/>
          <p:cNvSpPr/>
          <p:nvPr userDrawn="1">
            <p:custDataLst>
              <p:tags r:id="rId43"/>
            </p:custDataLst>
          </p:nvPr>
        </p:nvSpPr>
        <p:spPr bwMode="auto">
          <a:xfrm>
            <a:off x="3667125" y="4503420"/>
            <a:ext cx="272415" cy="1299845"/>
          </a:xfrm>
          <a:custGeom>
            <a:avLst/>
            <a:gdLst>
              <a:gd name="T0" fmla="*/ 0 w 264"/>
              <a:gd name="T1" fmla="*/ 2 h 1258"/>
              <a:gd name="T2" fmla="*/ 236 w 264"/>
              <a:gd name="T3" fmla="*/ 1258 h 1258"/>
              <a:gd name="T4" fmla="*/ 264 w 264"/>
              <a:gd name="T5" fmla="*/ 1255 h 1258"/>
              <a:gd name="T6" fmla="*/ 95 w 264"/>
              <a:gd name="T7" fmla="*/ 0 h 1258"/>
              <a:gd name="T8" fmla="*/ 0 w 264"/>
              <a:gd name="T9" fmla="*/ 2 h 1258"/>
            </a:gdLst>
            <a:ahLst/>
            <a:cxnLst>
              <a:cxn ang="0">
                <a:pos x="T0" y="T1"/>
              </a:cxn>
              <a:cxn ang="0">
                <a:pos x="T2" y="T3"/>
              </a:cxn>
              <a:cxn ang="0">
                <a:pos x="T4" y="T5"/>
              </a:cxn>
              <a:cxn ang="0">
                <a:pos x="T6" y="T7"/>
              </a:cxn>
              <a:cxn ang="0">
                <a:pos x="T8" y="T9"/>
              </a:cxn>
            </a:cxnLst>
            <a:rect l="0" t="0" r="r" b="b"/>
            <a:pathLst>
              <a:path w="264" h="1258">
                <a:moveTo>
                  <a:pt x="0" y="2"/>
                </a:moveTo>
                <a:lnTo>
                  <a:pt x="236" y="1258"/>
                </a:lnTo>
                <a:lnTo>
                  <a:pt x="264" y="1255"/>
                </a:lnTo>
                <a:lnTo>
                  <a:pt x="95" y="0"/>
                </a:lnTo>
                <a:lnTo>
                  <a:pt x="0" y="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5" name="Freeform 853"/>
          <p:cNvSpPr/>
          <p:nvPr userDrawn="1">
            <p:custDataLst>
              <p:tags r:id="rId44"/>
            </p:custDataLst>
          </p:nvPr>
        </p:nvSpPr>
        <p:spPr bwMode="auto">
          <a:xfrm>
            <a:off x="869950" y="4415155"/>
            <a:ext cx="1207770" cy="1354455"/>
          </a:xfrm>
          <a:custGeom>
            <a:avLst/>
            <a:gdLst>
              <a:gd name="T0" fmla="*/ 75 w 1169"/>
              <a:gd name="T1" fmla="*/ 0 h 1311"/>
              <a:gd name="T2" fmla="*/ 0 w 1169"/>
              <a:gd name="T3" fmla="*/ 1311 h 1311"/>
              <a:gd name="T4" fmla="*/ 1169 w 1169"/>
              <a:gd name="T5" fmla="*/ 1240 h 1311"/>
              <a:gd name="T6" fmla="*/ 1082 w 1169"/>
              <a:gd name="T7" fmla="*/ 6 h 1311"/>
              <a:gd name="T8" fmla="*/ 75 w 1169"/>
              <a:gd name="T9" fmla="*/ 0 h 1311"/>
            </a:gdLst>
            <a:ahLst/>
            <a:cxnLst>
              <a:cxn ang="0">
                <a:pos x="T0" y="T1"/>
              </a:cxn>
              <a:cxn ang="0">
                <a:pos x="T2" y="T3"/>
              </a:cxn>
              <a:cxn ang="0">
                <a:pos x="T4" y="T5"/>
              </a:cxn>
              <a:cxn ang="0">
                <a:pos x="T6" y="T7"/>
              </a:cxn>
              <a:cxn ang="0">
                <a:pos x="T8" y="T9"/>
              </a:cxn>
            </a:cxnLst>
            <a:rect l="0" t="0" r="r" b="b"/>
            <a:pathLst>
              <a:path w="1169" h="1311">
                <a:moveTo>
                  <a:pt x="75" y="0"/>
                </a:moveTo>
                <a:lnTo>
                  <a:pt x="0" y="1311"/>
                </a:lnTo>
                <a:lnTo>
                  <a:pt x="1169" y="1240"/>
                </a:lnTo>
                <a:lnTo>
                  <a:pt x="1082" y="6"/>
                </a:lnTo>
                <a:lnTo>
                  <a:pt x="7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6" name="Freeform 854"/>
          <p:cNvSpPr/>
          <p:nvPr userDrawn="1">
            <p:custDataLst>
              <p:tags r:id="rId45"/>
            </p:custDataLst>
          </p:nvPr>
        </p:nvSpPr>
        <p:spPr bwMode="auto">
          <a:xfrm>
            <a:off x="667385" y="4377055"/>
            <a:ext cx="280035" cy="1392555"/>
          </a:xfrm>
          <a:custGeom>
            <a:avLst/>
            <a:gdLst>
              <a:gd name="T0" fmla="*/ 0 w 271"/>
              <a:gd name="T1" fmla="*/ 1198 h 1348"/>
              <a:gd name="T2" fmla="*/ 196 w 271"/>
              <a:gd name="T3" fmla="*/ 1348 h 1348"/>
              <a:gd name="T4" fmla="*/ 271 w 271"/>
              <a:gd name="T5" fmla="*/ 37 h 1348"/>
              <a:gd name="T6" fmla="*/ 132 w 271"/>
              <a:gd name="T7" fmla="*/ 0 h 1348"/>
              <a:gd name="T8" fmla="*/ 0 w 271"/>
              <a:gd name="T9" fmla="*/ 1198 h 1348"/>
            </a:gdLst>
            <a:ahLst/>
            <a:cxnLst>
              <a:cxn ang="0">
                <a:pos x="T0" y="T1"/>
              </a:cxn>
              <a:cxn ang="0">
                <a:pos x="T2" y="T3"/>
              </a:cxn>
              <a:cxn ang="0">
                <a:pos x="T4" y="T5"/>
              </a:cxn>
              <a:cxn ang="0">
                <a:pos x="T6" y="T7"/>
              </a:cxn>
              <a:cxn ang="0">
                <a:pos x="T8" y="T9"/>
              </a:cxn>
            </a:cxnLst>
            <a:rect l="0" t="0" r="r" b="b"/>
            <a:pathLst>
              <a:path w="271" h="1348">
                <a:moveTo>
                  <a:pt x="0" y="1198"/>
                </a:moveTo>
                <a:lnTo>
                  <a:pt x="196" y="1348"/>
                </a:lnTo>
                <a:lnTo>
                  <a:pt x="271" y="37"/>
                </a:lnTo>
                <a:lnTo>
                  <a:pt x="132" y="0"/>
                </a:lnTo>
                <a:lnTo>
                  <a:pt x="0" y="1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7" name="Freeform 855"/>
          <p:cNvSpPr/>
          <p:nvPr userDrawn="1">
            <p:custDataLst>
              <p:tags r:id="rId46"/>
            </p:custDataLst>
          </p:nvPr>
        </p:nvSpPr>
        <p:spPr bwMode="auto">
          <a:xfrm>
            <a:off x="803910" y="4373880"/>
            <a:ext cx="1178560" cy="41275"/>
          </a:xfrm>
          <a:custGeom>
            <a:avLst/>
            <a:gdLst>
              <a:gd name="T0" fmla="*/ 0 w 1141"/>
              <a:gd name="T1" fmla="*/ 3 h 40"/>
              <a:gd name="T2" fmla="*/ 139 w 1141"/>
              <a:gd name="T3" fmla="*/ 40 h 40"/>
              <a:gd name="T4" fmla="*/ 1141 w 1141"/>
              <a:gd name="T5" fmla="*/ 35 h 40"/>
              <a:gd name="T6" fmla="*/ 911 w 1141"/>
              <a:gd name="T7" fmla="*/ 0 h 40"/>
              <a:gd name="T8" fmla="*/ 0 w 1141"/>
              <a:gd name="T9" fmla="*/ 3 h 40"/>
            </a:gdLst>
            <a:ahLst/>
            <a:cxnLst>
              <a:cxn ang="0">
                <a:pos x="T0" y="T1"/>
              </a:cxn>
              <a:cxn ang="0">
                <a:pos x="T2" y="T3"/>
              </a:cxn>
              <a:cxn ang="0">
                <a:pos x="T4" y="T5"/>
              </a:cxn>
              <a:cxn ang="0">
                <a:pos x="T6" y="T7"/>
              </a:cxn>
              <a:cxn ang="0">
                <a:pos x="T8" y="T9"/>
              </a:cxn>
            </a:cxnLst>
            <a:rect l="0" t="0" r="r" b="b"/>
            <a:pathLst>
              <a:path w="1141" h="40">
                <a:moveTo>
                  <a:pt x="0" y="3"/>
                </a:moveTo>
                <a:lnTo>
                  <a:pt x="139" y="40"/>
                </a:lnTo>
                <a:lnTo>
                  <a:pt x="1141" y="35"/>
                </a:lnTo>
                <a:lnTo>
                  <a:pt x="911" y="0"/>
                </a:lnTo>
                <a:lnTo>
                  <a:pt x="0" y="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8" name="Freeform 856"/>
          <p:cNvSpPr/>
          <p:nvPr userDrawn="1">
            <p:custDataLst>
              <p:tags r:id="rId47"/>
            </p:custDataLst>
          </p:nvPr>
        </p:nvSpPr>
        <p:spPr bwMode="auto">
          <a:xfrm>
            <a:off x="1208405" y="4003040"/>
            <a:ext cx="462915" cy="415290"/>
          </a:xfrm>
          <a:custGeom>
            <a:avLst/>
            <a:gdLst>
              <a:gd name="T0" fmla="*/ 382 w 913"/>
              <a:gd name="T1" fmla="*/ 46 h 817"/>
              <a:gd name="T2" fmla="*/ 0 w 913"/>
              <a:gd name="T3" fmla="*/ 817 h 817"/>
              <a:gd name="T4" fmla="*/ 231 w 913"/>
              <a:gd name="T5" fmla="*/ 813 h 817"/>
              <a:gd name="T6" fmla="*/ 361 w 913"/>
              <a:gd name="T7" fmla="*/ 212 h 817"/>
              <a:gd name="T8" fmla="*/ 582 w 913"/>
              <a:gd name="T9" fmla="*/ 814 h 817"/>
              <a:gd name="T10" fmla="*/ 913 w 913"/>
              <a:gd name="T11" fmla="*/ 812 h 817"/>
              <a:gd name="T12" fmla="*/ 382 w 913"/>
              <a:gd name="T13" fmla="*/ 46 h 817"/>
            </a:gdLst>
            <a:ahLst/>
            <a:cxnLst>
              <a:cxn ang="0">
                <a:pos x="T0" y="T1"/>
              </a:cxn>
              <a:cxn ang="0">
                <a:pos x="T2" y="T3"/>
              </a:cxn>
              <a:cxn ang="0">
                <a:pos x="T4" y="T5"/>
              </a:cxn>
              <a:cxn ang="0">
                <a:pos x="T6" y="T7"/>
              </a:cxn>
              <a:cxn ang="0">
                <a:pos x="T8" y="T9"/>
              </a:cxn>
              <a:cxn ang="0">
                <a:pos x="T10" y="T11"/>
              </a:cxn>
              <a:cxn ang="0">
                <a:pos x="T12" y="T13"/>
              </a:cxn>
            </a:cxnLst>
            <a:rect l="0" t="0" r="r" b="b"/>
            <a:pathLst>
              <a:path w="913" h="817">
                <a:moveTo>
                  <a:pt x="382" y="46"/>
                </a:moveTo>
                <a:cubicBezTo>
                  <a:pt x="59" y="92"/>
                  <a:pt x="0" y="817"/>
                  <a:pt x="0" y="817"/>
                </a:cubicBezTo>
                <a:cubicBezTo>
                  <a:pt x="231" y="813"/>
                  <a:pt x="231" y="813"/>
                  <a:pt x="231" y="813"/>
                </a:cubicBezTo>
                <a:cubicBezTo>
                  <a:pt x="231" y="813"/>
                  <a:pt x="205" y="328"/>
                  <a:pt x="361" y="212"/>
                </a:cubicBezTo>
                <a:cubicBezTo>
                  <a:pt x="517" y="97"/>
                  <a:pt x="582" y="814"/>
                  <a:pt x="582" y="814"/>
                </a:cubicBezTo>
                <a:cubicBezTo>
                  <a:pt x="913" y="812"/>
                  <a:pt x="913" y="812"/>
                  <a:pt x="913" y="812"/>
                </a:cubicBezTo>
                <a:cubicBezTo>
                  <a:pt x="913" y="812"/>
                  <a:pt x="706" y="0"/>
                  <a:pt x="382" y="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59" name="Freeform 857"/>
          <p:cNvSpPr/>
          <p:nvPr userDrawn="1">
            <p:custDataLst>
              <p:tags r:id="rId48"/>
            </p:custDataLst>
          </p:nvPr>
        </p:nvSpPr>
        <p:spPr bwMode="auto">
          <a:xfrm>
            <a:off x="1269365" y="4029075"/>
            <a:ext cx="308610" cy="388620"/>
          </a:xfrm>
          <a:custGeom>
            <a:avLst/>
            <a:gdLst>
              <a:gd name="T0" fmla="*/ 255 w 609"/>
              <a:gd name="T1" fmla="*/ 80 h 764"/>
              <a:gd name="T2" fmla="*/ 0 w 609"/>
              <a:gd name="T3" fmla="*/ 762 h 764"/>
              <a:gd name="T4" fmla="*/ 111 w 609"/>
              <a:gd name="T5" fmla="*/ 762 h 764"/>
              <a:gd name="T6" fmla="*/ 241 w 609"/>
              <a:gd name="T7" fmla="*/ 162 h 764"/>
              <a:gd name="T8" fmla="*/ 462 w 609"/>
              <a:gd name="T9" fmla="*/ 763 h 764"/>
              <a:gd name="T10" fmla="*/ 559 w 609"/>
              <a:gd name="T11" fmla="*/ 764 h 764"/>
              <a:gd name="T12" fmla="*/ 609 w 609"/>
              <a:gd name="T13" fmla="*/ 763 h 764"/>
              <a:gd name="T14" fmla="*/ 255 w 609"/>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764">
                <a:moveTo>
                  <a:pt x="255" y="80"/>
                </a:moveTo>
                <a:cubicBezTo>
                  <a:pt x="14" y="210"/>
                  <a:pt x="0" y="762"/>
                  <a:pt x="0" y="762"/>
                </a:cubicBezTo>
                <a:cubicBezTo>
                  <a:pt x="111" y="762"/>
                  <a:pt x="111" y="762"/>
                  <a:pt x="111" y="762"/>
                </a:cubicBezTo>
                <a:cubicBezTo>
                  <a:pt x="110" y="755"/>
                  <a:pt x="87" y="277"/>
                  <a:pt x="241" y="162"/>
                </a:cubicBezTo>
                <a:cubicBezTo>
                  <a:pt x="395" y="48"/>
                  <a:pt x="461" y="745"/>
                  <a:pt x="462" y="763"/>
                </a:cubicBezTo>
                <a:cubicBezTo>
                  <a:pt x="559" y="764"/>
                  <a:pt x="559" y="764"/>
                  <a:pt x="559" y="764"/>
                </a:cubicBezTo>
                <a:cubicBezTo>
                  <a:pt x="609" y="763"/>
                  <a:pt x="609" y="763"/>
                  <a:pt x="609" y="763"/>
                </a:cubicBezTo>
                <a:cubicBezTo>
                  <a:pt x="481" y="0"/>
                  <a:pt x="255" y="80"/>
                  <a:pt x="255" y="8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858"/>
          <p:cNvSpPr/>
          <p:nvPr userDrawn="1">
            <p:custDataLst>
              <p:tags r:id="rId49"/>
            </p:custDataLst>
          </p:nvPr>
        </p:nvSpPr>
        <p:spPr bwMode="auto">
          <a:xfrm>
            <a:off x="1061720" y="4619625"/>
            <a:ext cx="1388745" cy="1191260"/>
          </a:xfrm>
          <a:custGeom>
            <a:avLst/>
            <a:gdLst>
              <a:gd name="T0" fmla="*/ 165 w 1344"/>
              <a:gd name="T1" fmla="*/ 0 h 1153"/>
              <a:gd name="T2" fmla="*/ 0 w 1344"/>
              <a:gd name="T3" fmla="*/ 1085 h 1153"/>
              <a:gd name="T4" fmla="*/ 88 w 1344"/>
              <a:gd name="T5" fmla="*/ 1096 h 1153"/>
              <a:gd name="T6" fmla="*/ 1344 w 1344"/>
              <a:gd name="T7" fmla="*/ 1153 h 1153"/>
              <a:gd name="T8" fmla="*/ 1220 w 1344"/>
              <a:gd name="T9" fmla="*/ 36 h 1153"/>
              <a:gd name="T10" fmla="*/ 165 w 1344"/>
              <a:gd name="T11" fmla="*/ 0 h 1153"/>
            </a:gdLst>
            <a:ahLst/>
            <a:cxnLst>
              <a:cxn ang="0">
                <a:pos x="T0" y="T1"/>
              </a:cxn>
              <a:cxn ang="0">
                <a:pos x="T2" y="T3"/>
              </a:cxn>
              <a:cxn ang="0">
                <a:pos x="T4" y="T5"/>
              </a:cxn>
              <a:cxn ang="0">
                <a:pos x="T6" y="T7"/>
              </a:cxn>
              <a:cxn ang="0">
                <a:pos x="T8" y="T9"/>
              </a:cxn>
              <a:cxn ang="0">
                <a:pos x="T10" y="T11"/>
              </a:cxn>
            </a:cxnLst>
            <a:rect l="0" t="0" r="r" b="b"/>
            <a:pathLst>
              <a:path w="1344" h="1153">
                <a:moveTo>
                  <a:pt x="165" y="0"/>
                </a:moveTo>
                <a:lnTo>
                  <a:pt x="0" y="1085"/>
                </a:lnTo>
                <a:lnTo>
                  <a:pt x="88" y="1096"/>
                </a:lnTo>
                <a:lnTo>
                  <a:pt x="1344" y="1153"/>
                </a:lnTo>
                <a:lnTo>
                  <a:pt x="1220" y="36"/>
                </a:lnTo>
                <a:lnTo>
                  <a:pt x="165"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1" name="Freeform 859"/>
          <p:cNvSpPr/>
          <p:nvPr userDrawn="1">
            <p:custDataLst>
              <p:tags r:id="rId50"/>
            </p:custDataLst>
          </p:nvPr>
        </p:nvSpPr>
        <p:spPr bwMode="auto">
          <a:xfrm>
            <a:off x="2322195" y="4619625"/>
            <a:ext cx="417195" cy="1192530"/>
          </a:xfrm>
          <a:custGeom>
            <a:avLst/>
            <a:gdLst>
              <a:gd name="T0" fmla="*/ 0 w 404"/>
              <a:gd name="T1" fmla="*/ 36 h 1154"/>
              <a:gd name="T2" fmla="*/ 124 w 404"/>
              <a:gd name="T3" fmla="*/ 1154 h 1154"/>
              <a:gd name="T4" fmla="*/ 404 w 404"/>
              <a:gd name="T5" fmla="*/ 1007 h 1154"/>
              <a:gd name="T6" fmla="*/ 174 w 404"/>
              <a:gd name="T7" fmla="*/ 0 h 1154"/>
              <a:gd name="T8" fmla="*/ 0 w 404"/>
              <a:gd name="T9" fmla="*/ 36 h 1154"/>
            </a:gdLst>
            <a:ahLst/>
            <a:cxnLst>
              <a:cxn ang="0">
                <a:pos x="T0" y="T1"/>
              </a:cxn>
              <a:cxn ang="0">
                <a:pos x="T2" y="T3"/>
              </a:cxn>
              <a:cxn ang="0">
                <a:pos x="T4" y="T5"/>
              </a:cxn>
              <a:cxn ang="0">
                <a:pos x="T6" y="T7"/>
              </a:cxn>
              <a:cxn ang="0">
                <a:pos x="T8" y="T9"/>
              </a:cxn>
            </a:cxnLst>
            <a:rect l="0" t="0" r="r" b="b"/>
            <a:pathLst>
              <a:path w="404" h="1154">
                <a:moveTo>
                  <a:pt x="0" y="36"/>
                </a:moveTo>
                <a:lnTo>
                  <a:pt x="124" y="1154"/>
                </a:lnTo>
                <a:lnTo>
                  <a:pt x="404" y="1007"/>
                </a:lnTo>
                <a:lnTo>
                  <a:pt x="174" y="0"/>
                </a:lnTo>
                <a:lnTo>
                  <a:pt x="0" y="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2" name="Freeform 860"/>
          <p:cNvSpPr/>
          <p:nvPr userDrawn="1">
            <p:custDataLst>
              <p:tags r:id="rId51"/>
            </p:custDataLst>
          </p:nvPr>
        </p:nvSpPr>
        <p:spPr bwMode="auto">
          <a:xfrm>
            <a:off x="1232535" y="4571365"/>
            <a:ext cx="1269365" cy="85725"/>
          </a:xfrm>
          <a:custGeom>
            <a:avLst/>
            <a:gdLst>
              <a:gd name="T0" fmla="*/ 0 w 1229"/>
              <a:gd name="T1" fmla="*/ 47 h 83"/>
              <a:gd name="T2" fmla="*/ 1055 w 1229"/>
              <a:gd name="T3" fmla="*/ 83 h 83"/>
              <a:gd name="T4" fmla="*/ 1229 w 1229"/>
              <a:gd name="T5" fmla="*/ 47 h 83"/>
              <a:gd name="T6" fmla="*/ 118 w 1229"/>
              <a:gd name="T7" fmla="*/ 0 h 83"/>
              <a:gd name="T8" fmla="*/ 0 w 1229"/>
              <a:gd name="T9" fmla="*/ 47 h 83"/>
            </a:gdLst>
            <a:ahLst/>
            <a:cxnLst>
              <a:cxn ang="0">
                <a:pos x="T0" y="T1"/>
              </a:cxn>
              <a:cxn ang="0">
                <a:pos x="T2" y="T3"/>
              </a:cxn>
              <a:cxn ang="0">
                <a:pos x="T4" y="T5"/>
              </a:cxn>
              <a:cxn ang="0">
                <a:pos x="T6" y="T7"/>
              </a:cxn>
              <a:cxn ang="0">
                <a:pos x="T8" y="T9"/>
              </a:cxn>
            </a:cxnLst>
            <a:rect l="0" t="0" r="r" b="b"/>
            <a:pathLst>
              <a:path w="1229" h="83">
                <a:moveTo>
                  <a:pt x="0" y="47"/>
                </a:moveTo>
                <a:lnTo>
                  <a:pt x="1055" y="83"/>
                </a:lnTo>
                <a:lnTo>
                  <a:pt x="1229" y="47"/>
                </a:lnTo>
                <a:lnTo>
                  <a:pt x="118" y="0"/>
                </a:lnTo>
                <a:lnTo>
                  <a:pt x="0" y="4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3" name="Freeform 861"/>
          <p:cNvSpPr/>
          <p:nvPr userDrawn="1">
            <p:custDataLst>
              <p:tags r:id="rId52"/>
            </p:custDataLst>
          </p:nvPr>
        </p:nvSpPr>
        <p:spPr bwMode="auto">
          <a:xfrm>
            <a:off x="1616710" y="4262120"/>
            <a:ext cx="451485" cy="391795"/>
          </a:xfrm>
          <a:custGeom>
            <a:avLst/>
            <a:gdLst>
              <a:gd name="T0" fmla="*/ 452 w 889"/>
              <a:gd name="T1" fmla="*/ 16 h 771"/>
              <a:gd name="T2" fmla="*/ 0 w 889"/>
              <a:gd name="T3" fmla="*/ 749 h 771"/>
              <a:gd name="T4" fmla="*/ 216 w 889"/>
              <a:gd name="T5" fmla="*/ 762 h 771"/>
              <a:gd name="T6" fmla="*/ 493 w 889"/>
              <a:gd name="T7" fmla="*/ 169 h 771"/>
              <a:gd name="T8" fmla="*/ 622 w 889"/>
              <a:gd name="T9" fmla="*/ 741 h 771"/>
              <a:gd name="T10" fmla="*/ 889 w 889"/>
              <a:gd name="T11" fmla="*/ 771 h 771"/>
              <a:gd name="T12" fmla="*/ 452 w 889"/>
              <a:gd name="T13" fmla="*/ 16 h 771"/>
            </a:gdLst>
            <a:ahLst/>
            <a:cxnLst>
              <a:cxn ang="0">
                <a:pos x="T0" y="T1"/>
              </a:cxn>
              <a:cxn ang="0">
                <a:pos x="T2" y="T3"/>
              </a:cxn>
              <a:cxn ang="0">
                <a:pos x="T4" y="T5"/>
              </a:cxn>
              <a:cxn ang="0">
                <a:pos x="T6" y="T7"/>
              </a:cxn>
              <a:cxn ang="0">
                <a:pos x="T8" y="T9"/>
              </a:cxn>
              <a:cxn ang="0">
                <a:pos x="T10" y="T11"/>
              </a:cxn>
              <a:cxn ang="0">
                <a:pos x="T12" y="T13"/>
              </a:cxn>
            </a:cxnLst>
            <a:rect l="0" t="0" r="r" b="b"/>
            <a:pathLst>
              <a:path w="889" h="771">
                <a:moveTo>
                  <a:pt x="452" y="16"/>
                </a:moveTo>
                <a:cubicBezTo>
                  <a:pt x="49" y="0"/>
                  <a:pt x="0" y="749"/>
                  <a:pt x="0" y="749"/>
                </a:cubicBezTo>
                <a:cubicBezTo>
                  <a:pt x="216" y="762"/>
                  <a:pt x="216" y="762"/>
                  <a:pt x="216" y="762"/>
                </a:cubicBezTo>
                <a:cubicBezTo>
                  <a:pt x="293" y="418"/>
                  <a:pt x="355" y="137"/>
                  <a:pt x="493" y="169"/>
                </a:cubicBezTo>
                <a:cubicBezTo>
                  <a:pt x="631" y="202"/>
                  <a:pt x="622" y="741"/>
                  <a:pt x="622" y="741"/>
                </a:cubicBezTo>
                <a:cubicBezTo>
                  <a:pt x="889" y="771"/>
                  <a:pt x="889" y="771"/>
                  <a:pt x="889" y="771"/>
                </a:cubicBezTo>
                <a:cubicBezTo>
                  <a:pt x="889" y="771"/>
                  <a:pt x="855" y="33"/>
                  <a:pt x="452"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4" name="Freeform 862"/>
          <p:cNvSpPr/>
          <p:nvPr userDrawn="1">
            <p:custDataLst>
              <p:tags r:id="rId53"/>
            </p:custDataLst>
          </p:nvPr>
        </p:nvSpPr>
        <p:spPr bwMode="auto">
          <a:xfrm>
            <a:off x="1694180" y="4264660"/>
            <a:ext cx="300355" cy="380365"/>
          </a:xfrm>
          <a:custGeom>
            <a:avLst/>
            <a:gdLst>
              <a:gd name="T0" fmla="*/ 261 w 593"/>
              <a:gd name="T1" fmla="*/ 89 h 749"/>
              <a:gd name="T2" fmla="*/ 0 w 593"/>
              <a:gd name="T3" fmla="*/ 748 h 749"/>
              <a:gd name="T4" fmla="*/ 87 w 593"/>
              <a:gd name="T5" fmla="*/ 740 h 749"/>
              <a:gd name="T6" fmla="*/ 340 w 593"/>
              <a:gd name="T7" fmla="*/ 165 h 749"/>
              <a:gd name="T8" fmla="*/ 469 w 593"/>
              <a:gd name="T9" fmla="*/ 737 h 749"/>
              <a:gd name="T10" fmla="*/ 593 w 593"/>
              <a:gd name="T11" fmla="*/ 749 h 749"/>
              <a:gd name="T12" fmla="*/ 261 w 593"/>
              <a:gd name="T13" fmla="*/ 89 h 749"/>
            </a:gdLst>
            <a:ahLst/>
            <a:cxnLst>
              <a:cxn ang="0">
                <a:pos x="T0" y="T1"/>
              </a:cxn>
              <a:cxn ang="0">
                <a:pos x="T2" y="T3"/>
              </a:cxn>
              <a:cxn ang="0">
                <a:pos x="T4" y="T5"/>
              </a:cxn>
              <a:cxn ang="0">
                <a:pos x="T6" y="T7"/>
              </a:cxn>
              <a:cxn ang="0">
                <a:pos x="T8" y="T9"/>
              </a:cxn>
              <a:cxn ang="0">
                <a:pos x="T10" y="T11"/>
              </a:cxn>
              <a:cxn ang="0">
                <a:pos x="T12" y="T13"/>
              </a:cxn>
            </a:cxnLst>
            <a:rect l="0" t="0" r="r" b="b"/>
            <a:pathLst>
              <a:path w="593" h="749">
                <a:moveTo>
                  <a:pt x="261" y="89"/>
                </a:moveTo>
                <a:cubicBezTo>
                  <a:pt x="47" y="179"/>
                  <a:pt x="0" y="748"/>
                  <a:pt x="0" y="748"/>
                </a:cubicBezTo>
                <a:cubicBezTo>
                  <a:pt x="87" y="740"/>
                  <a:pt x="87" y="740"/>
                  <a:pt x="87" y="740"/>
                </a:cubicBezTo>
                <a:cubicBezTo>
                  <a:pt x="168" y="75"/>
                  <a:pt x="340" y="165"/>
                  <a:pt x="340" y="165"/>
                </a:cubicBezTo>
                <a:cubicBezTo>
                  <a:pt x="513" y="149"/>
                  <a:pt x="469" y="737"/>
                  <a:pt x="469" y="737"/>
                </a:cubicBezTo>
                <a:cubicBezTo>
                  <a:pt x="593" y="749"/>
                  <a:pt x="593" y="749"/>
                  <a:pt x="593" y="749"/>
                </a:cubicBezTo>
                <a:cubicBezTo>
                  <a:pt x="561" y="0"/>
                  <a:pt x="261" y="89"/>
                  <a:pt x="261"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6" name="Freeform 863"/>
          <p:cNvSpPr/>
          <p:nvPr userDrawn="1">
            <p:custDataLst>
              <p:tags r:id="rId54"/>
            </p:custDataLst>
          </p:nvPr>
        </p:nvSpPr>
        <p:spPr bwMode="auto">
          <a:xfrm>
            <a:off x="3620770" y="3037205"/>
            <a:ext cx="715010" cy="698500"/>
          </a:xfrm>
          <a:custGeom>
            <a:avLst/>
            <a:gdLst>
              <a:gd name="T0" fmla="*/ 572 w 1408"/>
              <a:gd name="T1" fmla="*/ 793 h 1376"/>
              <a:gd name="T2" fmla="*/ 552 w 1408"/>
              <a:gd name="T3" fmla="*/ 632 h 1376"/>
              <a:gd name="T4" fmla="*/ 592 w 1408"/>
              <a:gd name="T5" fmla="*/ 504 h 1376"/>
              <a:gd name="T6" fmla="*/ 314 w 1408"/>
              <a:gd name="T7" fmla="*/ 127 h 1376"/>
              <a:gd name="T8" fmla="*/ 65 w 1408"/>
              <a:gd name="T9" fmla="*/ 107 h 1376"/>
              <a:gd name="T10" fmla="*/ 343 w 1408"/>
              <a:gd name="T11" fmla="*/ 1352 h 1376"/>
              <a:gd name="T12" fmla="*/ 1408 w 1408"/>
              <a:gd name="T13" fmla="*/ 685 h 1376"/>
              <a:gd name="T14" fmla="*/ 1239 w 1408"/>
              <a:gd name="T15" fmla="*/ 396 h 1376"/>
              <a:gd name="T16" fmla="*/ 572 w 1408"/>
              <a:gd name="T17" fmla="*/ 79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376">
                <a:moveTo>
                  <a:pt x="572" y="793"/>
                </a:moveTo>
                <a:cubicBezTo>
                  <a:pt x="552" y="632"/>
                  <a:pt x="552" y="632"/>
                  <a:pt x="552" y="632"/>
                </a:cubicBezTo>
                <a:cubicBezTo>
                  <a:pt x="552" y="632"/>
                  <a:pt x="572" y="573"/>
                  <a:pt x="592" y="504"/>
                </a:cubicBezTo>
                <a:cubicBezTo>
                  <a:pt x="612" y="436"/>
                  <a:pt x="418" y="254"/>
                  <a:pt x="314" y="127"/>
                </a:cubicBezTo>
                <a:cubicBezTo>
                  <a:pt x="209" y="0"/>
                  <a:pt x="65" y="107"/>
                  <a:pt x="65" y="107"/>
                </a:cubicBezTo>
                <a:cubicBezTo>
                  <a:pt x="0" y="622"/>
                  <a:pt x="304" y="1327"/>
                  <a:pt x="343" y="1352"/>
                </a:cubicBezTo>
                <a:cubicBezTo>
                  <a:pt x="383" y="1376"/>
                  <a:pt x="1408" y="685"/>
                  <a:pt x="1408" y="685"/>
                </a:cubicBezTo>
                <a:cubicBezTo>
                  <a:pt x="1239" y="396"/>
                  <a:pt x="1239" y="396"/>
                  <a:pt x="1239" y="396"/>
                </a:cubicBezTo>
                <a:lnTo>
                  <a:pt x="572" y="79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7" name="Freeform 864"/>
          <p:cNvSpPr/>
          <p:nvPr userDrawn="1">
            <p:custDataLst>
              <p:tags r:id="rId55"/>
            </p:custDataLst>
          </p:nvPr>
        </p:nvSpPr>
        <p:spPr bwMode="auto">
          <a:xfrm>
            <a:off x="3887470" y="3963670"/>
            <a:ext cx="782955" cy="1431290"/>
          </a:xfrm>
          <a:custGeom>
            <a:avLst/>
            <a:gdLst>
              <a:gd name="T0" fmla="*/ 0 w 1542"/>
              <a:gd name="T1" fmla="*/ 0 h 2817"/>
              <a:gd name="T2" fmla="*/ 736 w 1542"/>
              <a:gd name="T3" fmla="*/ 716 h 2817"/>
              <a:gd name="T4" fmla="*/ 766 w 1542"/>
              <a:gd name="T5" fmla="*/ 2817 h 2817"/>
              <a:gd name="T6" fmla="*/ 1542 w 1542"/>
              <a:gd name="T7" fmla="*/ 2803 h 2817"/>
              <a:gd name="T8" fmla="*/ 1430 w 1542"/>
              <a:gd name="T9" fmla="*/ 554 h 2817"/>
              <a:gd name="T10" fmla="*/ 0 w 1542"/>
              <a:gd name="T11" fmla="*/ 0 h 2817"/>
            </a:gdLst>
            <a:ahLst/>
            <a:cxnLst>
              <a:cxn ang="0">
                <a:pos x="T0" y="T1"/>
              </a:cxn>
              <a:cxn ang="0">
                <a:pos x="T2" y="T3"/>
              </a:cxn>
              <a:cxn ang="0">
                <a:pos x="T4" y="T5"/>
              </a:cxn>
              <a:cxn ang="0">
                <a:pos x="T6" y="T7"/>
              </a:cxn>
              <a:cxn ang="0">
                <a:pos x="T8" y="T9"/>
              </a:cxn>
              <a:cxn ang="0">
                <a:pos x="T10" y="T11"/>
              </a:cxn>
            </a:cxnLst>
            <a:rect l="0" t="0" r="r" b="b"/>
            <a:pathLst>
              <a:path w="1542" h="2817">
                <a:moveTo>
                  <a:pt x="0" y="0"/>
                </a:moveTo>
                <a:cubicBezTo>
                  <a:pt x="52" y="139"/>
                  <a:pt x="736" y="716"/>
                  <a:pt x="736" y="716"/>
                </a:cubicBezTo>
                <a:cubicBezTo>
                  <a:pt x="766" y="2817"/>
                  <a:pt x="766" y="2817"/>
                  <a:pt x="766" y="2817"/>
                </a:cubicBezTo>
                <a:cubicBezTo>
                  <a:pt x="1542" y="2803"/>
                  <a:pt x="1542" y="2803"/>
                  <a:pt x="1542" y="2803"/>
                </a:cubicBezTo>
                <a:cubicBezTo>
                  <a:pt x="1542" y="2803"/>
                  <a:pt x="1505" y="966"/>
                  <a:pt x="1430" y="554"/>
                </a:cubicBezTo>
                <a:cubicBezTo>
                  <a:pt x="1356" y="143"/>
                  <a:pt x="0" y="0"/>
                  <a:pt x="0"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8" name="Freeform 865"/>
          <p:cNvSpPr/>
          <p:nvPr userDrawn="1">
            <p:custDataLst>
              <p:tags r:id="rId56"/>
            </p:custDataLst>
          </p:nvPr>
        </p:nvSpPr>
        <p:spPr bwMode="auto">
          <a:xfrm>
            <a:off x="2538095" y="3976370"/>
            <a:ext cx="363855" cy="1840230"/>
          </a:xfrm>
          <a:custGeom>
            <a:avLst/>
            <a:gdLst>
              <a:gd name="T0" fmla="*/ 0 w 352"/>
              <a:gd name="T1" fmla="*/ 1777 h 1781"/>
              <a:gd name="T2" fmla="*/ 66 w 352"/>
              <a:gd name="T3" fmla="*/ 1781 h 1781"/>
              <a:gd name="T4" fmla="*/ 352 w 352"/>
              <a:gd name="T5" fmla="*/ 7 h 1781"/>
              <a:gd name="T6" fmla="*/ 293 w 352"/>
              <a:gd name="T7" fmla="*/ 0 h 1781"/>
              <a:gd name="T8" fmla="*/ 0 w 352"/>
              <a:gd name="T9" fmla="*/ 1777 h 1781"/>
            </a:gdLst>
            <a:ahLst/>
            <a:cxnLst>
              <a:cxn ang="0">
                <a:pos x="T0" y="T1"/>
              </a:cxn>
              <a:cxn ang="0">
                <a:pos x="T2" y="T3"/>
              </a:cxn>
              <a:cxn ang="0">
                <a:pos x="T4" y="T5"/>
              </a:cxn>
              <a:cxn ang="0">
                <a:pos x="T6" y="T7"/>
              </a:cxn>
              <a:cxn ang="0">
                <a:pos x="T8" y="T9"/>
              </a:cxn>
            </a:cxnLst>
            <a:rect l="0" t="0" r="r" b="b"/>
            <a:pathLst>
              <a:path w="352" h="1781">
                <a:moveTo>
                  <a:pt x="0" y="1777"/>
                </a:moveTo>
                <a:lnTo>
                  <a:pt x="66" y="1781"/>
                </a:lnTo>
                <a:lnTo>
                  <a:pt x="352" y="7"/>
                </a:lnTo>
                <a:lnTo>
                  <a:pt x="293" y="0"/>
                </a:lnTo>
                <a:lnTo>
                  <a:pt x="0" y="17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9" name="Freeform 866"/>
          <p:cNvSpPr/>
          <p:nvPr userDrawn="1">
            <p:custDataLst>
              <p:tags r:id="rId57"/>
            </p:custDataLst>
          </p:nvPr>
        </p:nvSpPr>
        <p:spPr bwMode="auto">
          <a:xfrm>
            <a:off x="4777105" y="3973195"/>
            <a:ext cx="393700" cy="1843405"/>
          </a:xfrm>
          <a:custGeom>
            <a:avLst/>
            <a:gdLst>
              <a:gd name="T0" fmla="*/ 0 w 381"/>
              <a:gd name="T1" fmla="*/ 0 h 1784"/>
              <a:gd name="T2" fmla="*/ 312 w 381"/>
              <a:gd name="T3" fmla="*/ 1784 h 1784"/>
              <a:gd name="T4" fmla="*/ 381 w 381"/>
              <a:gd name="T5" fmla="*/ 1784 h 1784"/>
              <a:gd name="T6" fmla="*/ 66 w 381"/>
              <a:gd name="T7" fmla="*/ 3 h 1784"/>
              <a:gd name="T8" fmla="*/ 0 w 381"/>
              <a:gd name="T9" fmla="*/ 0 h 1784"/>
            </a:gdLst>
            <a:ahLst/>
            <a:cxnLst>
              <a:cxn ang="0">
                <a:pos x="T0" y="T1"/>
              </a:cxn>
              <a:cxn ang="0">
                <a:pos x="T2" y="T3"/>
              </a:cxn>
              <a:cxn ang="0">
                <a:pos x="T4" y="T5"/>
              </a:cxn>
              <a:cxn ang="0">
                <a:pos x="T6" y="T7"/>
              </a:cxn>
              <a:cxn ang="0">
                <a:pos x="T8" y="T9"/>
              </a:cxn>
            </a:cxnLst>
            <a:rect l="0" t="0" r="r" b="b"/>
            <a:pathLst>
              <a:path w="381" h="1784">
                <a:moveTo>
                  <a:pt x="0" y="0"/>
                </a:moveTo>
                <a:lnTo>
                  <a:pt x="312" y="1784"/>
                </a:lnTo>
                <a:lnTo>
                  <a:pt x="381" y="1784"/>
                </a:lnTo>
                <a:lnTo>
                  <a:pt x="66" y="3"/>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0" name="Freeform 867"/>
          <p:cNvSpPr/>
          <p:nvPr userDrawn="1">
            <p:custDataLst>
              <p:tags r:id="rId58"/>
            </p:custDataLst>
          </p:nvPr>
        </p:nvSpPr>
        <p:spPr bwMode="auto">
          <a:xfrm>
            <a:off x="3653790" y="5467985"/>
            <a:ext cx="232410" cy="372745"/>
          </a:xfrm>
          <a:custGeom>
            <a:avLst/>
            <a:gdLst>
              <a:gd name="T0" fmla="*/ 271 w 458"/>
              <a:gd name="T1" fmla="*/ 24 h 735"/>
              <a:gd name="T2" fmla="*/ 94 w 458"/>
              <a:gd name="T3" fmla="*/ 78 h 735"/>
              <a:gd name="T4" fmla="*/ 0 w 458"/>
              <a:gd name="T5" fmla="*/ 225 h 735"/>
              <a:gd name="T6" fmla="*/ 55 w 458"/>
              <a:gd name="T7" fmla="*/ 299 h 735"/>
              <a:gd name="T8" fmla="*/ 164 w 458"/>
              <a:gd name="T9" fmla="*/ 230 h 735"/>
              <a:gd name="T10" fmla="*/ 159 w 458"/>
              <a:gd name="T11" fmla="*/ 353 h 735"/>
              <a:gd name="T12" fmla="*/ 199 w 458"/>
              <a:gd name="T13" fmla="*/ 573 h 735"/>
              <a:gd name="T14" fmla="*/ 408 w 458"/>
              <a:gd name="T15" fmla="*/ 730 h 735"/>
              <a:gd name="T16" fmla="*/ 428 w 458"/>
              <a:gd name="T17" fmla="*/ 514 h 735"/>
              <a:gd name="T18" fmla="*/ 271 w 458"/>
              <a:gd name="T19" fmla="*/ 2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35">
                <a:moveTo>
                  <a:pt x="271" y="24"/>
                </a:moveTo>
                <a:cubicBezTo>
                  <a:pt x="271" y="24"/>
                  <a:pt x="159" y="0"/>
                  <a:pt x="94" y="78"/>
                </a:cubicBezTo>
                <a:cubicBezTo>
                  <a:pt x="0" y="225"/>
                  <a:pt x="0" y="225"/>
                  <a:pt x="0" y="225"/>
                </a:cubicBezTo>
                <a:cubicBezTo>
                  <a:pt x="55" y="299"/>
                  <a:pt x="55" y="299"/>
                  <a:pt x="55" y="299"/>
                </a:cubicBezTo>
                <a:cubicBezTo>
                  <a:pt x="164" y="230"/>
                  <a:pt x="164" y="230"/>
                  <a:pt x="164" y="230"/>
                </a:cubicBezTo>
                <a:cubicBezTo>
                  <a:pt x="164" y="230"/>
                  <a:pt x="154" y="245"/>
                  <a:pt x="159" y="353"/>
                </a:cubicBezTo>
                <a:cubicBezTo>
                  <a:pt x="164" y="460"/>
                  <a:pt x="124" y="475"/>
                  <a:pt x="199" y="573"/>
                </a:cubicBezTo>
                <a:cubicBezTo>
                  <a:pt x="274" y="671"/>
                  <a:pt x="358" y="735"/>
                  <a:pt x="408" y="730"/>
                </a:cubicBezTo>
                <a:cubicBezTo>
                  <a:pt x="458" y="725"/>
                  <a:pt x="428" y="514"/>
                  <a:pt x="428" y="514"/>
                </a:cubicBezTo>
                <a:lnTo>
                  <a:pt x="271"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1" name="Freeform 868"/>
          <p:cNvSpPr/>
          <p:nvPr userDrawn="1">
            <p:custDataLst>
              <p:tags r:id="rId59"/>
            </p:custDataLst>
          </p:nvPr>
        </p:nvSpPr>
        <p:spPr bwMode="auto">
          <a:xfrm>
            <a:off x="4401820" y="5560060"/>
            <a:ext cx="323215" cy="268605"/>
          </a:xfrm>
          <a:custGeom>
            <a:avLst/>
            <a:gdLst>
              <a:gd name="T0" fmla="*/ 513 w 637"/>
              <a:gd name="T1" fmla="*/ 324 h 529"/>
              <a:gd name="T2" fmla="*/ 448 w 637"/>
              <a:gd name="T3" fmla="*/ 289 h 529"/>
              <a:gd name="T4" fmla="*/ 130 w 637"/>
              <a:gd name="T5" fmla="*/ 0 h 529"/>
              <a:gd name="T6" fmla="*/ 0 w 637"/>
              <a:gd name="T7" fmla="*/ 103 h 529"/>
              <a:gd name="T8" fmla="*/ 40 w 637"/>
              <a:gd name="T9" fmla="*/ 265 h 529"/>
              <a:gd name="T10" fmla="*/ 55 w 637"/>
              <a:gd name="T11" fmla="*/ 451 h 529"/>
              <a:gd name="T12" fmla="*/ 165 w 637"/>
              <a:gd name="T13" fmla="*/ 456 h 529"/>
              <a:gd name="T14" fmla="*/ 170 w 637"/>
              <a:gd name="T15" fmla="*/ 294 h 529"/>
              <a:gd name="T16" fmla="*/ 229 w 637"/>
              <a:gd name="T17" fmla="*/ 348 h 529"/>
              <a:gd name="T18" fmla="*/ 314 w 637"/>
              <a:gd name="T19" fmla="*/ 505 h 529"/>
              <a:gd name="T20" fmla="*/ 612 w 637"/>
              <a:gd name="T21" fmla="*/ 505 h 529"/>
              <a:gd name="T22" fmla="*/ 513 w 637"/>
              <a:gd name="T23" fmla="*/ 3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529">
                <a:moveTo>
                  <a:pt x="513" y="324"/>
                </a:moveTo>
                <a:cubicBezTo>
                  <a:pt x="448" y="289"/>
                  <a:pt x="448" y="289"/>
                  <a:pt x="448" y="289"/>
                </a:cubicBezTo>
                <a:cubicBezTo>
                  <a:pt x="130" y="0"/>
                  <a:pt x="130" y="0"/>
                  <a:pt x="130" y="0"/>
                </a:cubicBezTo>
                <a:cubicBezTo>
                  <a:pt x="130" y="0"/>
                  <a:pt x="0" y="15"/>
                  <a:pt x="0" y="103"/>
                </a:cubicBezTo>
                <a:cubicBezTo>
                  <a:pt x="0" y="191"/>
                  <a:pt x="40" y="167"/>
                  <a:pt x="40" y="265"/>
                </a:cubicBezTo>
                <a:cubicBezTo>
                  <a:pt x="40" y="363"/>
                  <a:pt x="55" y="451"/>
                  <a:pt x="55" y="451"/>
                </a:cubicBezTo>
                <a:cubicBezTo>
                  <a:pt x="165" y="456"/>
                  <a:pt x="165" y="456"/>
                  <a:pt x="165" y="456"/>
                </a:cubicBezTo>
                <a:cubicBezTo>
                  <a:pt x="170" y="294"/>
                  <a:pt x="170" y="294"/>
                  <a:pt x="170" y="294"/>
                </a:cubicBezTo>
                <a:cubicBezTo>
                  <a:pt x="170" y="294"/>
                  <a:pt x="204" y="299"/>
                  <a:pt x="229" y="348"/>
                </a:cubicBezTo>
                <a:cubicBezTo>
                  <a:pt x="254" y="397"/>
                  <a:pt x="269" y="480"/>
                  <a:pt x="314" y="505"/>
                </a:cubicBezTo>
                <a:cubicBezTo>
                  <a:pt x="359" y="529"/>
                  <a:pt x="612" y="505"/>
                  <a:pt x="612" y="505"/>
                </a:cubicBezTo>
                <a:cubicBezTo>
                  <a:pt x="612" y="505"/>
                  <a:pt x="637" y="382"/>
                  <a:pt x="513" y="32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3" name="Freeform 869"/>
          <p:cNvSpPr/>
          <p:nvPr userDrawn="1">
            <p:custDataLst>
              <p:tags r:id="rId60"/>
            </p:custDataLst>
          </p:nvPr>
        </p:nvSpPr>
        <p:spPr bwMode="auto">
          <a:xfrm>
            <a:off x="4776470" y="4475480"/>
            <a:ext cx="455295" cy="988695"/>
          </a:xfrm>
          <a:custGeom>
            <a:avLst/>
            <a:gdLst>
              <a:gd name="T0" fmla="*/ 157 w 896"/>
              <a:gd name="T1" fmla="*/ 0 h 1947"/>
              <a:gd name="T2" fmla="*/ 627 w 896"/>
              <a:gd name="T3" fmla="*/ 1947 h 1947"/>
              <a:gd name="T4" fmla="*/ 881 w 896"/>
              <a:gd name="T5" fmla="*/ 1947 h 1947"/>
              <a:gd name="T6" fmla="*/ 157 w 896"/>
              <a:gd name="T7" fmla="*/ 0 h 1947"/>
            </a:gdLst>
            <a:ahLst/>
            <a:cxnLst>
              <a:cxn ang="0">
                <a:pos x="T0" y="T1"/>
              </a:cxn>
              <a:cxn ang="0">
                <a:pos x="T2" y="T3"/>
              </a:cxn>
              <a:cxn ang="0">
                <a:pos x="T4" y="T5"/>
              </a:cxn>
              <a:cxn ang="0">
                <a:pos x="T6" y="T7"/>
              </a:cxn>
            </a:cxnLst>
            <a:rect l="0" t="0" r="r" b="b"/>
            <a:pathLst>
              <a:path w="896" h="1947">
                <a:moveTo>
                  <a:pt x="157" y="0"/>
                </a:moveTo>
                <a:cubicBezTo>
                  <a:pt x="0" y="867"/>
                  <a:pt x="635" y="1918"/>
                  <a:pt x="627" y="1947"/>
                </a:cubicBezTo>
                <a:cubicBezTo>
                  <a:pt x="881" y="1947"/>
                  <a:pt x="881" y="1947"/>
                  <a:pt x="881" y="1947"/>
                </a:cubicBezTo>
                <a:cubicBezTo>
                  <a:pt x="896" y="551"/>
                  <a:pt x="157" y="0"/>
                  <a:pt x="157"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4" name="Freeform 870"/>
          <p:cNvSpPr/>
          <p:nvPr userDrawn="1">
            <p:custDataLst>
              <p:tags r:id="rId61"/>
            </p:custDataLst>
          </p:nvPr>
        </p:nvSpPr>
        <p:spPr bwMode="auto">
          <a:xfrm>
            <a:off x="4799965" y="4497705"/>
            <a:ext cx="700405" cy="962660"/>
          </a:xfrm>
          <a:custGeom>
            <a:avLst/>
            <a:gdLst>
              <a:gd name="T0" fmla="*/ 672 w 1381"/>
              <a:gd name="T1" fmla="*/ 0 h 1896"/>
              <a:gd name="T2" fmla="*/ 702 w 1381"/>
              <a:gd name="T3" fmla="*/ 1896 h 1896"/>
              <a:gd name="T4" fmla="*/ 903 w 1381"/>
              <a:gd name="T5" fmla="*/ 1896 h 1896"/>
              <a:gd name="T6" fmla="*/ 672 w 1381"/>
              <a:gd name="T7" fmla="*/ 0 h 1896"/>
            </a:gdLst>
            <a:ahLst/>
            <a:cxnLst>
              <a:cxn ang="0">
                <a:pos x="T0" y="T1"/>
              </a:cxn>
              <a:cxn ang="0">
                <a:pos x="T2" y="T3"/>
              </a:cxn>
              <a:cxn ang="0">
                <a:pos x="T4" y="T5"/>
              </a:cxn>
              <a:cxn ang="0">
                <a:pos x="T6" y="T7"/>
              </a:cxn>
            </a:cxnLst>
            <a:rect l="0" t="0" r="r" b="b"/>
            <a:pathLst>
              <a:path w="1381" h="1896">
                <a:moveTo>
                  <a:pt x="672" y="0"/>
                </a:moveTo>
                <a:cubicBezTo>
                  <a:pt x="0" y="529"/>
                  <a:pt x="702" y="1896"/>
                  <a:pt x="702" y="1896"/>
                </a:cubicBezTo>
                <a:cubicBezTo>
                  <a:pt x="903" y="1896"/>
                  <a:pt x="903" y="1896"/>
                  <a:pt x="903" y="1896"/>
                </a:cubicBezTo>
                <a:cubicBezTo>
                  <a:pt x="1381" y="441"/>
                  <a:pt x="672" y="0"/>
                  <a:pt x="67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5" name="Freeform 871"/>
          <p:cNvSpPr/>
          <p:nvPr userDrawn="1">
            <p:custDataLst>
              <p:tags r:id="rId62"/>
            </p:custDataLst>
          </p:nvPr>
        </p:nvSpPr>
        <p:spPr bwMode="auto">
          <a:xfrm>
            <a:off x="5128260" y="4497705"/>
            <a:ext cx="87630" cy="960120"/>
          </a:xfrm>
          <a:custGeom>
            <a:avLst/>
            <a:gdLst>
              <a:gd name="T0" fmla="*/ 0 w 173"/>
              <a:gd name="T1" fmla="*/ 0 h 1890"/>
              <a:gd name="T2" fmla="*/ 128 w 173"/>
              <a:gd name="T3" fmla="*/ 1890 h 1890"/>
              <a:gd name="T4" fmla="*/ 173 w 173"/>
              <a:gd name="T5" fmla="*/ 1873 h 1890"/>
              <a:gd name="T6" fmla="*/ 48 w 173"/>
              <a:gd name="T7" fmla="*/ 0 h 1890"/>
              <a:gd name="T8" fmla="*/ 0 w 173"/>
              <a:gd name="T9" fmla="*/ 0 h 1890"/>
            </a:gdLst>
            <a:ahLst/>
            <a:cxnLst>
              <a:cxn ang="0">
                <a:pos x="T0" y="T1"/>
              </a:cxn>
              <a:cxn ang="0">
                <a:pos x="T2" y="T3"/>
              </a:cxn>
              <a:cxn ang="0">
                <a:pos x="T4" y="T5"/>
              </a:cxn>
              <a:cxn ang="0">
                <a:pos x="T6" y="T7"/>
              </a:cxn>
              <a:cxn ang="0">
                <a:pos x="T8" y="T9"/>
              </a:cxn>
            </a:cxnLst>
            <a:rect l="0" t="0" r="r" b="b"/>
            <a:pathLst>
              <a:path w="173" h="1890">
                <a:moveTo>
                  <a:pt x="0" y="0"/>
                </a:moveTo>
                <a:cubicBezTo>
                  <a:pt x="0" y="65"/>
                  <a:pt x="16" y="1581"/>
                  <a:pt x="128" y="1890"/>
                </a:cubicBezTo>
                <a:cubicBezTo>
                  <a:pt x="173" y="1873"/>
                  <a:pt x="173" y="1873"/>
                  <a:pt x="173" y="1873"/>
                </a:cubicBezTo>
                <a:cubicBezTo>
                  <a:pt x="64" y="1572"/>
                  <a:pt x="48" y="16"/>
                  <a:pt x="48" y="0"/>
                </a:cubicBez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6" name="Freeform 872"/>
          <p:cNvSpPr/>
          <p:nvPr userDrawn="1">
            <p:custDataLst>
              <p:tags r:id="rId63"/>
            </p:custDataLst>
          </p:nvPr>
        </p:nvSpPr>
        <p:spPr bwMode="auto">
          <a:xfrm>
            <a:off x="4984750" y="4322445"/>
            <a:ext cx="647700" cy="1145540"/>
          </a:xfrm>
          <a:custGeom>
            <a:avLst/>
            <a:gdLst>
              <a:gd name="T0" fmla="*/ 1224 w 1276"/>
              <a:gd name="T1" fmla="*/ 735 h 2256"/>
              <a:gd name="T2" fmla="*/ 1127 w 1276"/>
              <a:gd name="T3" fmla="*/ 0 h 2256"/>
              <a:gd name="T4" fmla="*/ 507 w 1276"/>
              <a:gd name="T5" fmla="*/ 2248 h 2256"/>
              <a:gd name="T6" fmla="*/ 679 w 1276"/>
              <a:gd name="T7" fmla="*/ 2256 h 2256"/>
              <a:gd name="T8" fmla="*/ 1239 w 1276"/>
              <a:gd name="T9" fmla="*/ 860 h 2256"/>
              <a:gd name="T10" fmla="*/ 1060 w 1276"/>
              <a:gd name="T11" fmla="*/ 786 h 2256"/>
              <a:gd name="T12" fmla="*/ 1224 w 1276"/>
              <a:gd name="T13" fmla="*/ 735 h 2256"/>
            </a:gdLst>
            <a:ahLst/>
            <a:cxnLst>
              <a:cxn ang="0">
                <a:pos x="T0" y="T1"/>
              </a:cxn>
              <a:cxn ang="0">
                <a:pos x="T2" y="T3"/>
              </a:cxn>
              <a:cxn ang="0">
                <a:pos x="T4" y="T5"/>
              </a:cxn>
              <a:cxn ang="0">
                <a:pos x="T6" y="T7"/>
              </a:cxn>
              <a:cxn ang="0">
                <a:pos x="T8" y="T9"/>
              </a:cxn>
              <a:cxn ang="0">
                <a:pos x="T10" y="T11"/>
              </a:cxn>
              <a:cxn ang="0">
                <a:pos x="T12" y="T13"/>
              </a:cxn>
            </a:cxnLst>
            <a:rect l="0" t="0" r="r" b="b"/>
            <a:pathLst>
              <a:path w="1276" h="2256">
                <a:moveTo>
                  <a:pt x="1224" y="735"/>
                </a:moveTo>
                <a:cubicBezTo>
                  <a:pt x="1276" y="558"/>
                  <a:pt x="1127" y="0"/>
                  <a:pt x="1127" y="0"/>
                </a:cubicBezTo>
                <a:cubicBezTo>
                  <a:pt x="0" y="654"/>
                  <a:pt x="537" y="2241"/>
                  <a:pt x="507" y="2248"/>
                </a:cubicBezTo>
                <a:cubicBezTo>
                  <a:pt x="679" y="2256"/>
                  <a:pt x="679" y="2256"/>
                  <a:pt x="679" y="2256"/>
                </a:cubicBezTo>
                <a:cubicBezTo>
                  <a:pt x="1186" y="1947"/>
                  <a:pt x="1239" y="860"/>
                  <a:pt x="1239" y="860"/>
                </a:cubicBezTo>
                <a:cubicBezTo>
                  <a:pt x="1060" y="786"/>
                  <a:pt x="1060" y="786"/>
                  <a:pt x="1060" y="786"/>
                </a:cubicBezTo>
                <a:lnTo>
                  <a:pt x="1224" y="7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7" name="Freeform 873"/>
          <p:cNvSpPr/>
          <p:nvPr userDrawn="1">
            <p:custDataLst>
              <p:tags r:id="rId64"/>
            </p:custDataLst>
          </p:nvPr>
        </p:nvSpPr>
        <p:spPr bwMode="auto">
          <a:xfrm>
            <a:off x="5283200" y="4434840"/>
            <a:ext cx="236855" cy="1018540"/>
          </a:xfrm>
          <a:custGeom>
            <a:avLst/>
            <a:gdLst>
              <a:gd name="T0" fmla="*/ 209 w 465"/>
              <a:gd name="T1" fmla="*/ 794 h 2005"/>
              <a:gd name="T2" fmla="*/ 0 w 465"/>
              <a:gd name="T3" fmla="*/ 2005 h 2005"/>
              <a:gd name="T4" fmla="*/ 48 w 465"/>
              <a:gd name="T5" fmla="*/ 2005 h 2005"/>
              <a:gd name="T6" fmla="*/ 465 w 465"/>
              <a:gd name="T7" fmla="*/ 13 h 2005"/>
              <a:gd name="T8" fmla="*/ 419 w 465"/>
              <a:gd name="T9" fmla="*/ 0 h 2005"/>
              <a:gd name="T10" fmla="*/ 209 w 465"/>
              <a:gd name="T11" fmla="*/ 794 h 2005"/>
            </a:gdLst>
            <a:ahLst/>
            <a:cxnLst>
              <a:cxn ang="0">
                <a:pos x="T0" y="T1"/>
              </a:cxn>
              <a:cxn ang="0">
                <a:pos x="T2" y="T3"/>
              </a:cxn>
              <a:cxn ang="0">
                <a:pos x="T4" y="T5"/>
              </a:cxn>
              <a:cxn ang="0">
                <a:pos x="T6" y="T7"/>
              </a:cxn>
              <a:cxn ang="0">
                <a:pos x="T8" y="T9"/>
              </a:cxn>
              <a:cxn ang="0">
                <a:pos x="T10" y="T11"/>
              </a:cxn>
            </a:cxnLst>
            <a:rect l="0" t="0" r="r" b="b"/>
            <a:pathLst>
              <a:path w="465" h="2005">
                <a:moveTo>
                  <a:pt x="209" y="794"/>
                </a:moveTo>
                <a:cubicBezTo>
                  <a:pt x="70" y="1367"/>
                  <a:pt x="0" y="1775"/>
                  <a:pt x="0" y="2005"/>
                </a:cubicBezTo>
                <a:cubicBezTo>
                  <a:pt x="48" y="2005"/>
                  <a:pt x="48" y="2005"/>
                  <a:pt x="48" y="2005"/>
                </a:cubicBezTo>
                <a:cubicBezTo>
                  <a:pt x="48" y="1464"/>
                  <a:pt x="461" y="28"/>
                  <a:pt x="465" y="13"/>
                </a:cubicBezTo>
                <a:cubicBezTo>
                  <a:pt x="419" y="0"/>
                  <a:pt x="419" y="0"/>
                  <a:pt x="419" y="0"/>
                </a:cubicBezTo>
                <a:cubicBezTo>
                  <a:pt x="418" y="4"/>
                  <a:pt x="313" y="367"/>
                  <a:pt x="209" y="79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8" name="Freeform 874"/>
          <p:cNvSpPr/>
          <p:nvPr userDrawn="1">
            <p:custDataLst>
              <p:tags r:id="rId65"/>
            </p:custDataLst>
          </p:nvPr>
        </p:nvSpPr>
        <p:spPr bwMode="auto">
          <a:xfrm>
            <a:off x="5332730" y="4956810"/>
            <a:ext cx="176530" cy="169545"/>
          </a:xfrm>
          <a:custGeom>
            <a:avLst/>
            <a:gdLst>
              <a:gd name="T0" fmla="*/ 0 w 347"/>
              <a:gd name="T1" fmla="*/ 286 h 332"/>
              <a:gd name="T2" fmla="*/ 15 w 347"/>
              <a:gd name="T3" fmla="*/ 332 h 332"/>
              <a:gd name="T4" fmla="*/ 347 w 347"/>
              <a:gd name="T5" fmla="*/ 30 h 332"/>
              <a:gd name="T6" fmla="*/ 310 w 347"/>
              <a:gd name="T7" fmla="*/ 0 h 332"/>
              <a:gd name="T8" fmla="*/ 0 w 347"/>
              <a:gd name="T9" fmla="*/ 286 h 332"/>
            </a:gdLst>
            <a:ahLst/>
            <a:cxnLst>
              <a:cxn ang="0">
                <a:pos x="T0" y="T1"/>
              </a:cxn>
              <a:cxn ang="0">
                <a:pos x="T2" y="T3"/>
              </a:cxn>
              <a:cxn ang="0">
                <a:pos x="T4" y="T5"/>
              </a:cxn>
              <a:cxn ang="0">
                <a:pos x="T6" y="T7"/>
              </a:cxn>
              <a:cxn ang="0">
                <a:pos x="T8" y="T9"/>
              </a:cxn>
            </a:cxnLst>
            <a:rect l="0" t="0" r="r" b="b"/>
            <a:pathLst>
              <a:path w="347" h="332">
                <a:moveTo>
                  <a:pt x="0" y="286"/>
                </a:moveTo>
                <a:cubicBezTo>
                  <a:pt x="15" y="332"/>
                  <a:pt x="15" y="332"/>
                  <a:pt x="15" y="332"/>
                </a:cubicBezTo>
                <a:cubicBezTo>
                  <a:pt x="133" y="293"/>
                  <a:pt x="339" y="41"/>
                  <a:pt x="347" y="30"/>
                </a:cubicBezTo>
                <a:cubicBezTo>
                  <a:pt x="310" y="0"/>
                  <a:pt x="310" y="0"/>
                  <a:pt x="310" y="0"/>
                </a:cubicBezTo>
                <a:cubicBezTo>
                  <a:pt x="253" y="70"/>
                  <a:pt x="87" y="257"/>
                  <a:pt x="0" y="286"/>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79" name="Freeform 875"/>
          <p:cNvSpPr/>
          <p:nvPr userDrawn="1">
            <p:custDataLst>
              <p:tags r:id="rId66"/>
            </p:custDataLst>
          </p:nvPr>
        </p:nvSpPr>
        <p:spPr bwMode="auto">
          <a:xfrm>
            <a:off x="5354955" y="4571365"/>
            <a:ext cx="56515" cy="250825"/>
          </a:xfrm>
          <a:custGeom>
            <a:avLst/>
            <a:gdLst>
              <a:gd name="T0" fmla="*/ 52 w 111"/>
              <a:gd name="T1" fmla="*/ 218 h 494"/>
              <a:gd name="T2" fmla="*/ 57 w 111"/>
              <a:gd name="T3" fmla="*/ 4 h 494"/>
              <a:gd name="T4" fmla="*/ 9 w 111"/>
              <a:gd name="T5" fmla="*/ 0 h 494"/>
              <a:gd name="T6" fmla="*/ 3 w 111"/>
              <a:gd name="T7" fmla="*/ 219 h 494"/>
              <a:gd name="T8" fmla="*/ 90 w 111"/>
              <a:gd name="T9" fmla="*/ 494 h 494"/>
              <a:gd name="T10" fmla="*/ 111 w 111"/>
              <a:gd name="T11" fmla="*/ 451 h 494"/>
              <a:gd name="T12" fmla="*/ 52 w 111"/>
              <a:gd name="T13" fmla="*/ 218 h 494"/>
            </a:gdLst>
            <a:ahLst/>
            <a:cxnLst>
              <a:cxn ang="0">
                <a:pos x="T0" y="T1"/>
              </a:cxn>
              <a:cxn ang="0">
                <a:pos x="T2" y="T3"/>
              </a:cxn>
              <a:cxn ang="0">
                <a:pos x="T4" y="T5"/>
              </a:cxn>
              <a:cxn ang="0">
                <a:pos x="T6" y="T7"/>
              </a:cxn>
              <a:cxn ang="0">
                <a:pos x="T8" y="T9"/>
              </a:cxn>
              <a:cxn ang="0">
                <a:pos x="T10" y="T11"/>
              </a:cxn>
              <a:cxn ang="0">
                <a:pos x="T12" y="T13"/>
              </a:cxn>
            </a:cxnLst>
            <a:rect l="0" t="0" r="r" b="b"/>
            <a:pathLst>
              <a:path w="111" h="494">
                <a:moveTo>
                  <a:pt x="52" y="218"/>
                </a:moveTo>
                <a:cubicBezTo>
                  <a:pt x="48" y="109"/>
                  <a:pt x="57" y="5"/>
                  <a:pt x="57" y="4"/>
                </a:cubicBezTo>
                <a:cubicBezTo>
                  <a:pt x="9" y="0"/>
                  <a:pt x="9" y="0"/>
                  <a:pt x="9" y="0"/>
                </a:cubicBezTo>
                <a:cubicBezTo>
                  <a:pt x="9" y="4"/>
                  <a:pt x="0" y="107"/>
                  <a:pt x="3" y="219"/>
                </a:cubicBezTo>
                <a:cubicBezTo>
                  <a:pt x="9" y="378"/>
                  <a:pt x="37" y="468"/>
                  <a:pt x="90" y="494"/>
                </a:cubicBezTo>
                <a:cubicBezTo>
                  <a:pt x="111" y="451"/>
                  <a:pt x="111" y="451"/>
                  <a:pt x="111" y="451"/>
                </a:cubicBezTo>
                <a:cubicBezTo>
                  <a:pt x="95" y="443"/>
                  <a:pt x="58" y="405"/>
                  <a:pt x="52" y="2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0" name="Freeform 876"/>
          <p:cNvSpPr/>
          <p:nvPr userDrawn="1">
            <p:custDataLst>
              <p:tags r:id="rId67"/>
            </p:custDataLst>
          </p:nvPr>
        </p:nvSpPr>
        <p:spPr bwMode="auto">
          <a:xfrm>
            <a:off x="5007610" y="5464175"/>
            <a:ext cx="438785" cy="385445"/>
          </a:xfrm>
          <a:custGeom>
            <a:avLst/>
            <a:gdLst>
              <a:gd name="T0" fmla="*/ 164 w 865"/>
              <a:gd name="T1" fmla="*/ 743 h 757"/>
              <a:gd name="T2" fmla="*/ 723 w 865"/>
              <a:gd name="T3" fmla="*/ 735 h 757"/>
              <a:gd name="T4" fmla="*/ 865 w 865"/>
              <a:gd name="T5" fmla="*/ 0 h 757"/>
              <a:gd name="T6" fmla="*/ 0 w 865"/>
              <a:gd name="T7" fmla="*/ 22 h 757"/>
              <a:gd name="T8" fmla="*/ 164 w 865"/>
              <a:gd name="T9" fmla="*/ 743 h 757"/>
            </a:gdLst>
            <a:ahLst/>
            <a:cxnLst>
              <a:cxn ang="0">
                <a:pos x="T0" y="T1"/>
              </a:cxn>
              <a:cxn ang="0">
                <a:pos x="T2" y="T3"/>
              </a:cxn>
              <a:cxn ang="0">
                <a:pos x="T4" y="T5"/>
              </a:cxn>
              <a:cxn ang="0">
                <a:pos x="T6" y="T7"/>
              </a:cxn>
              <a:cxn ang="0">
                <a:pos x="T8" y="T9"/>
              </a:cxn>
            </a:cxnLst>
            <a:rect l="0" t="0" r="r" b="b"/>
            <a:pathLst>
              <a:path w="865" h="757">
                <a:moveTo>
                  <a:pt x="164" y="743"/>
                </a:moveTo>
                <a:cubicBezTo>
                  <a:pt x="164" y="743"/>
                  <a:pt x="716" y="757"/>
                  <a:pt x="723" y="735"/>
                </a:cubicBezTo>
                <a:cubicBezTo>
                  <a:pt x="731" y="713"/>
                  <a:pt x="865" y="0"/>
                  <a:pt x="865" y="0"/>
                </a:cubicBezTo>
                <a:cubicBezTo>
                  <a:pt x="0" y="22"/>
                  <a:pt x="0" y="22"/>
                  <a:pt x="0" y="22"/>
                </a:cubicBezTo>
                <a:lnTo>
                  <a:pt x="164" y="7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1" name="Freeform 877"/>
          <p:cNvSpPr>
            <a:spLocks noEditPoints="1"/>
          </p:cNvSpPr>
          <p:nvPr userDrawn="1">
            <p:custDataLst>
              <p:tags r:id="rId68"/>
            </p:custDataLst>
          </p:nvPr>
        </p:nvSpPr>
        <p:spPr bwMode="auto">
          <a:xfrm>
            <a:off x="4993005" y="5452745"/>
            <a:ext cx="469265" cy="403860"/>
          </a:xfrm>
          <a:custGeom>
            <a:avLst/>
            <a:gdLst>
              <a:gd name="T0" fmla="*/ 174 w 924"/>
              <a:gd name="T1" fmla="*/ 790 h 796"/>
              <a:gd name="T2" fmla="*/ 193 w 924"/>
              <a:gd name="T3" fmla="*/ 791 h 796"/>
              <a:gd name="T4" fmla="*/ 471 w 924"/>
              <a:gd name="T5" fmla="*/ 795 h 796"/>
              <a:gd name="T6" fmla="*/ 530 w 924"/>
              <a:gd name="T7" fmla="*/ 796 h 796"/>
              <a:gd name="T8" fmla="*/ 664 w 924"/>
              <a:gd name="T9" fmla="*/ 794 h 796"/>
              <a:gd name="T10" fmla="*/ 730 w 924"/>
              <a:gd name="T11" fmla="*/ 790 h 796"/>
              <a:gd name="T12" fmla="*/ 776 w 924"/>
              <a:gd name="T13" fmla="*/ 767 h 796"/>
              <a:gd name="T14" fmla="*/ 919 w 924"/>
              <a:gd name="T15" fmla="*/ 29 h 796"/>
              <a:gd name="T16" fmla="*/ 924 w 924"/>
              <a:gd name="T17" fmla="*/ 0 h 796"/>
              <a:gd name="T18" fmla="*/ 0 w 924"/>
              <a:gd name="T19" fmla="*/ 23 h 796"/>
              <a:gd name="T20" fmla="*/ 174 w 924"/>
              <a:gd name="T21" fmla="*/ 790 h 796"/>
              <a:gd name="T22" fmla="*/ 733 w 924"/>
              <a:gd name="T23" fmla="*/ 741 h 796"/>
              <a:gd name="T24" fmla="*/ 213 w 924"/>
              <a:gd name="T25" fmla="*/ 743 h 796"/>
              <a:gd name="T26" fmla="*/ 60 w 924"/>
              <a:gd name="T27" fmla="*/ 70 h 796"/>
              <a:gd name="T28" fmla="*/ 866 w 924"/>
              <a:gd name="T29" fmla="*/ 49 h 796"/>
              <a:gd name="T30" fmla="*/ 733 w 924"/>
              <a:gd name="T31" fmla="*/ 74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4" h="796">
                <a:moveTo>
                  <a:pt x="174" y="790"/>
                </a:moveTo>
                <a:cubicBezTo>
                  <a:pt x="193" y="791"/>
                  <a:pt x="193" y="791"/>
                  <a:pt x="193" y="791"/>
                </a:cubicBezTo>
                <a:cubicBezTo>
                  <a:pt x="195" y="791"/>
                  <a:pt x="333" y="794"/>
                  <a:pt x="471" y="795"/>
                </a:cubicBezTo>
                <a:cubicBezTo>
                  <a:pt x="492" y="795"/>
                  <a:pt x="511" y="796"/>
                  <a:pt x="530" y="796"/>
                </a:cubicBezTo>
                <a:cubicBezTo>
                  <a:pt x="584" y="796"/>
                  <a:pt x="629" y="795"/>
                  <a:pt x="664" y="794"/>
                </a:cubicBezTo>
                <a:cubicBezTo>
                  <a:pt x="692" y="793"/>
                  <a:pt x="714" y="792"/>
                  <a:pt x="730" y="790"/>
                </a:cubicBezTo>
                <a:cubicBezTo>
                  <a:pt x="749" y="788"/>
                  <a:pt x="770" y="786"/>
                  <a:pt x="776" y="767"/>
                </a:cubicBezTo>
                <a:cubicBezTo>
                  <a:pt x="784" y="745"/>
                  <a:pt x="896" y="148"/>
                  <a:pt x="919" y="29"/>
                </a:cubicBezTo>
                <a:cubicBezTo>
                  <a:pt x="924" y="0"/>
                  <a:pt x="924" y="0"/>
                  <a:pt x="924" y="0"/>
                </a:cubicBezTo>
                <a:cubicBezTo>
                  <a:pt x="0" y="23"/>
                  <a:pt x="0" y="23"/>
                  <a:pt x="0" y="23"/>
                </a:cubicBezTo>
                <a:lnTo>
                  <a:pt x="174" y="790"/>
                </a:lnTo>
                <a:close/>
                <a:moveTo>
                  <a:pt x="733" y="741"/>
                </a:moveTo>
                <a:cubicBezTo>
                  <a:pt x="679" y="750"/>
                  <a:pt x="436" y="749"/>
                  <a:pt x="213" y="743"/>
                </a:cubicBezTo>
                <a:cubicBezTo>
                  <a:pt x="60" y="70"/>
                  <a:pt x="60" y="70"/>
                  <a:pt x="60" y="70"/>
                </a:cubicBezTo>
                <a:cubicBezTo>
                  <a:pt x="866" y="49"/>
                  <a:pt x="866" y="49"/>
                  <a:pt x="866" y="49"/>
                </a:cubicBezTo>
                <a:cubicBezTo>
                  <a:pt x="817" y="310"/>
                  <a:pt x="748" y="672"/>
                  <a:pt x="733" y="74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2" name="Freeform 878"/>
          <p:cNvSpPr/>
          <p:nvPr userDrawn="1">
            <p:custDataLst>
              <p:tags r:id="rId69"/>
            </p:custDataLst>
          </p:nvPr>
        </p:nvSpPr>
        <p:spPr bwMode="auto">
          <a:xfrm>
            <a:off x="5162550" y="5545455"/>
            <a:ext cx="262255" cy="29210"/>
          </a:xfrm>
          <a:custGeom>
            <a:avLst/>
            <a:gdLst>
              <a:gd name="T0" fmla="*/ 0 w 254"/>
              <a:gd name="T1" fmla="*/ 24 h 28"/>
              <a:gd name="T2" fmla="*/ 253 w 254"/>
              <a:gd name="T3" fmla="*/ 28 h 28"/>
              <a:gd name="T4" fmla="*/ 254 w 254"/>
              <a:gd name="T5" fmla="*/ 4 h 28"/>
              <a:gd name="T6" fmla="*/ 1 w 254"/>
              <a:gd name="T7" fmla="*/ 0 h 28"/>
              <a:gd name="T8" fmla="*/ 0 w 254"/>
              <a:gd name="T9" fmla="*/ 24 h 28"/>
            </a:gdLst>
            <a:ahLst/>
            <a:cxnLst>
              <a:cxn ang="0">
                <a:pos x="T0" y="T1"/>
              </a:cxn>
              <a:cxn ang="0">
                <a:pos x="T2" y="T3"/>
              </a:cxn>
              <a:cxn ang="0">
                <a:pos x="T4" y="T5"/>
              </a:cxn>
              <a:cxn ang="0">
                <a:pos x="T6" y="T7"/>
              </a:cxn>
              <a:cxn ang="0">
                <a:pos x="T8" y="T9"/>
              </a:cxn>
            </a:cxnLst>
            <a:rect l="0" t="0" r="r" b="b"/>
            <a:pathLst>
              <a:path w="254" h="28">
                <a:moveTo>
                  <a:pt x="0" y="24"/>
                </a:moveTo>
                <a:lnTo>
                  <a:pt x="253" y="28"/>
                </a:lnTo>
                <a:lnTo>
                  <a:pt x="254" y="4"/>
                </a:lnTo>
                <a:lnTo>
                  <a:pt x="1"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3" name="圆角矩形 82"/>
          <p:cNvSpPr/>
          <p:nvPr userDrawn="1">
            <p:custDataLst>
              <p:tags r:id="rId70"/>
            </p:custDataLst>
          </p:nvPr>
        </p:nvSpPr>
        <p:spPr>
          <a:xfrm>
            <a:off x="1882140" y="3037205"/>
            <a:ext cx="1395730" cy="90805"/>
          </a:xfrm>
          <a:prstGeom prst="roundRect">
            <a:avLst>
              <a:gd name="adj" fmla="val 50000"/>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圆角矩形 83"/>
          <p:cNvSpPr/>
          <p:nvPr userDrawn="1">
            <p:custDataLst>
              <p:tags r:id="rId71"/>
            </p:custDataLst>
          </p:nvPr>
        </p:nvSpPr>
        <p:spPr>
          <a:xfrm>
            <a:off x="1882140" y="3202305"/>
            <a:ext cx="1395730" cy="250190"/>
          </a:xfrm>
          <a:prstGeom prst="roundRect">
            <a:avLst>
              <a:gd name="adj" fmla="val 24396"/>
            </a:avLst>
          </a:prstGeom>
          <a:solidFill>
            <a:schemeClr val="accent2">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Freeform 879"/>
          <p:cNvSpPr/>
          <p:nvPr userDrawn="1">
            <p:custDataLst>
              <p:tags r:id="rId72"/>
            </p:custDataLst>
          </p:nvPr>
        </p:nvSpPr>
        <p:spPr bwMode="auto">
          <a:xfrm>
            <a:off x="3909060" y="3452495"/>
            <a:ext cx="239395" cy="191135"/>
          </a:xfrm>
          <a:custGeom>
            <a:avLst/>
            <a:gdLst>
              <a:gd name="T0" fmla="*/ 383 w 473"/>
              <a:gd name="T1" fmla="*/ 34 h 377"/>
              <a:gd name="T2" fmla="*/ 0 w 473"/>
              <a:gd name="T3" fmla="*/ 210 h 377"/>
              <a:gd name="T4" fmla="*/ 35 w 473"/>
              <a:gd name="T5" fmla="*/ 377 h 377"/>
              <a:gd name="T6" fmla="*/ 403 w 473"/>
              <a:gd name="T7" fmla="*/ 362 h 377"/>
              <a:gd name="T8" fmla="*/ 473 w 473"/>
              <a:gd name="T9" fmla="*/ 132 h 377"/>
              <a:gd name="T10" fmla="*/ 284 w 473"/>
              <a:gd name="T11" fmla="*/ 176 h 377"/>
              <a:gd name="T12" fmla="*/ 383 w 473"/>
              <a:gd name="T13" fmla="*/ 34 h 377"/>
            </a:gdLst>
            <a:ahLst/>
            <a:cxnLst>
              <a:cxn ang="0">
                <a:pos x="T0" y="T1"/>
              </a:cxn>
              <a:cxn ang="0">
                <a:pos x="T2" y="T3"/>
              </a:cxn>
              <a:cxn ang="0">
                <a:pos x="T4" y="T5"/>
              </a:cxn>
              <a:cxn ang="0">
                <a:pos x="T6" y="T7"/>
              </a:cxn>
              <a:cxn ang="0">
                <a:pos x="T8" y="T9"/>
              </a:cxn>
              <a:cxn ang="0">
                <a:pos x="T10" y="T11"/>
              </a:cxn>
              <a:cxn ang="0">
                <a:pos x="T12" y="T13"/>
              </a:cxn>
            </a:cxnLst>
            <a:rect l="0" t="0" r="r" b="b"/>
            <a:pathLst>
              <a:path w="473" h="377">
                <a:moveTo>
                  <a:pt x="383" y="34"/>
                </a:moveTo>
                <a:cubicBezTo>
                  <a:pt x="373" y="0"/>
                  <a:pt x="5" y="196"/>
                  <a:pt x="0" y="210"/>
                </a:cubicBezTo>
                <a:cubicBezTo>
                  <a:pt x="35" y="377"/>
                  <a:pt x="35" y="377"/>
                  <a:pt x="35" y="377"/>
                </a:cubicBezTo>
                <a:cubicBezTo>
                  <a:pt x="403" y="362"/>
                  <a:pt x="403" y="362"/>
                  <a:pt x="403" y="362"/>
                </a:cubicBezTo>
                <a:cubicBezTo>
                  <a:pt x="473" y="132"/>
                  <a:pt x="473" y="132"/>
                  <a:pt x="473" y="132"/>
                </a:cubicBezTo>
                <a:cubicBezTo>
                  <a:pt x="284" y="176"/>
                  <a:pt x="284" y="176"/>
                  <a:pt x="284" y="176"/>
                </a:cubicBezTo>
                <a:cubicBezTo>
                  <a:pt x="284" y="176"/>
                  <a:pt x="393" y="68"/>
                  <a:pt x="383" y="34"/>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6" name="Freeform 880"/>
          <p:cNvSpPr/>
          <p:nvPr userDrawn="1">
            <p:custDataLst>
              <p:tags r:id="rId73"/>
            </p:custDataLst>
          </p:nvPr>
        </p:nvSpPr>
        <p:spPr bwMode="auto">
          <a:xfrm>
            <a:off x="3232785" y="3065780"/>
            <a:ext cx="662305" cy="812165"/>
          </a:xfrm>
          <a:custGeom>
            <a:avLst/>
            <a:gdLst>
              <a:gd name="T0" fmla="*/ 353 w 1304"/>
              <a:gd name="T1" fmla="*/ 0 h 1597"/>
              <a:gd name="T2" fmla="*/ 70 w 1304"/>
              <a:gd name="T3" fmla="*/ 260 h 1597"/>
              <a:gd name="T4" fmla="*/ 144 w 1304"/>
              <a:gd name="T5" fmla="*/ 1548 h 1597"/>
              <a:gd name="T6" fmla="*/ 1100 w 1304"/>
              <a:gd name="T7" fmla="*/ 1553 h 1597"/>
              <a:gd name="T8" fmla="*/ 1085 w 1304"/>
              <a:gd name="T9" fmla="*/ 1485 h 1597"/>
              <a:gd name="T10" fmla="*/ 1194 w 1304"/>
              <a:gd name="T11" fmla="*/ 916 h 1597"/>
              <a:gd name="T12" fmla="*/ 1294 w 1304"/>
              <a:gd name="T13" fmla="*/ 691 h 1597"/>
              <a:gd name="T14" fmla="*/ 831 w 1304"/>
              <a:gd name="T15" fmla="*/ 49 h 1597"/>
              <a:gd name="T16" fmla="*/ 353 w 1304"/>
              <a:gd name="T17"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4" h="1597">
                <a:moveTo>
                  <a:pt x="353" y="0"/>
                </a:moveTo>
                <a:cubicBezTo>
                  <a:pt x="353" y="0"/>
                  <a:pt x="139" y="182"/>
                  <a:pt x="70" y="260"/>
                </a:cubicBezTo>
                <a:cubicBezTo>
                  <a:pt x="0" y="338"/>
                  <a:pt x="144" y="1548"/>
                  <a:pt x="144" y="1548"/>
                </a:cubicBezTo>
                <a:cubicBezTo>
                  <a:pt x="1100" y="1553"/>
                  <a:pt x="1100" y="1553"/>
                  <a:pt x="1100" y="1553"/>
                </a:cubicBezTo>
                <a:cubicBezTo>
                  <a:pt x="1100" y="1553"/>
                  <a:pt x="1129" y="1597"/>
                  <a:pt x="1085" y="1485"/>
                </a:cubicBezTo>
                <a:cubicBezTo>
                  <a:pt x="1040" y="1372"/>
                  <a:pt x="1179" y="951"/>
                  <a:pt x="1194" y="916"/>
                </a:cubicBezTo>
                <a:cubicBezTo>
                  <a:pt x="1209" y="882"/>
                  <a:pt x="1284" y="818"/>
                  <a:pt x="1294" y="691"/>
                </a:cubicBezTo>
                <a:cubicBezTo>
                  <a:pt x="1304" y="564"/>
                  <a:pt x="831" y="49"/>
                  <a:pt x="831" y="49"/>
                </a:cubicBezTo>
                <a:lnTo>
                  <a:pt x="35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7" name="Freeform 881"/>
          <p:cNvSpPr/>
          <p:nvPr userDrawn="1">
            <p:custDataLst>
              <p:tags r:id="rId74"/>
            </p:custDataLst>
          </p:nvPr>
        </p:nvSpPr>
        <p:spPr bwMode="auto">
          <a:xfrm>
            <a:off x="3040380" y="2991485"/>
            <a:ext cx="924560" cy="838200"/>
          </a:xfrm>
          <a:custGeom>
            <a:avLst/>
            <a:gdLst>
              <a:gd name="T0" fmla="*/ 975 w 1821"/>
              <a:gd name="T1" fmla="*/ 1186 h 1650"/>
              <a:gd name="T2" fmla="*/ 662 w 1821"/>
              <a:gd name="T3" fmla="*/ 387 h 1650"/>
              <a:gd name="T4" fmla="*/ 731 w 1821"/>
              <a:gd name="T5" fmla="*/ 147 h 1650"/>
              <a:gd name="T6" fmla="*/ 80 w 1821"/>
              <a:gd name="T7" fmla="*/ 515 h 1650"/>
              <a:gd name="T8" fmla="*/ 746 w 1821"/>
              <a:gd name="T9" fmla="*/ 1620 h 1650"/>
              <a:gd name="T10" fmla="*/ 1821 w 1821"/>
              <a:gd name="T11" fmla="*/ 1328 h 1650"/>
              <a:gd name="T12" fmla="*/ 1746 w 1821"/>
              <a:gd name="T13" fmla="*/ 1089 h 1650"/>
              <a:gd name="T14" fmla="*/ 975 w 1821"/>
              <a:gd name="T15" fmla="*/ 1186 h 1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1650">
                <a:moveTo>
                  <a:pt x="975" y="1186"/>
                </a:moveTo>
                <a:cubicBezTo>
                  <a:pt x="662" y="387"/>
                  <a:pt x="662" y="387"/>
                  <a:pt x="662" y="387"/>
                </a:cubicBezTo>
                <a:cubicBezTo>
                  <a:pt x="731" y="147"/>
                  <a:pt x="731" y="147"/>
                  <a:pt x="731" y="147"/>
                </a:cubicBezTo>
                <a:cubicBezTo>
                  <a:pt x="731" y="147"/>
                  <a:pt x="0" y="0"/>
                  <a:pt x="80" y="515"/>
                </a:cubicBezTo>
                <a:cubicBezTo>
                  <a:pt x="80" y="515"/>
                  <a:pt x="502" y="1591"/>
                  <a:pt x="746" y="1620"/>
                </a:cubicBezTo>
                <a:cubicBezTo>
                  <a:pt x="990" y="1650"/>
                  <a:pt x="1821" y="1328"/>
                  <a:pt x="1821" y="1328"/>
                </a:cubicBezTo>
                <a:cubicBezTo>
                  <a:pt x="1746" y="1089"/>
                  <a:pt x="1746" y="1089"/>
                  <a:pt x="1746" y="1089"/>
                </a:cubicBezTo>
                <a:lnTo>
                  <a:pt x="975" y="118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8" name="Freeform 882"/>
          <p:cNvSpPr/>
          <p:nvPr userDrawn="1">
            <p:custDataLst>
              <p:tags r:id="rId75"/>
            </p:custDataLst>
          </p:nvPr>
        </p:nvSpPr>
        <p:spPr bwMode="auto">
          <a:xfrm>
            <a:off x="3420745" y="2717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89" name="Freeform 883"/>
          <p:cNvSpPr/>
          <p:nvPr userDrawn="1">
            <p:custDataLst>
              <p:tags r:id="rId76"/>
            </p:custDataLst>
          </p:nvPr>
        </p:nvSpPr>
        <p:spPr bwMode="auto">
          <a:xfrm>
            <a:off x="3348990" y="2557780"/>
            <a:ext cx="375285" cy="455930"/>
          </a:xfrm>
          <a:custGeom>
            <a:avLst/>
            <a:gdLst>
              <a:gd name="T0" fmla="*/ 328 w 739"/>
              <a:gd name="T1" fmla="*/ 162 h 897"/>
              <a:gd name="T2" fmla="*/ 142 w 739"/>
              <a:gd name="T3" fmla="*/ 316 h 897"/>
              <a:gd name="T4" fmla="*/ 142 w 739"/>
              <a:gd name="T5" fmla="*/ 316 h 897"/>
              <a:gd name="T6" fmla="*/ 142 w 739"/>
              <a:gd name="T7" fmla="*/ 316 h 897"/>
              <a:gd name="T8" fmla="*/ 0 w 739"/>
              <a:gd name="T9" fmla="*/ 405 h 897"/>
              <a:gd name="T10" fmla="*/ 130 w 739"/>
              <a:gd name="T11" fmla="*/ 564 h 897"/>
              <a:gd name="T12" fmla="*/ 500 w 739"/>
              <a:gd name="T13" fmla="*/ 787 h 897"/>
              <a:gd name="T14" fmla="*/ 672 w 739"/>
              <a:gd name="T15" fmla="*/ 316 h 897"/>
              <a:gd name="T16" fmla="*/ 328 w 739"/>
              <a:gd name="T17" fmla="*/ 16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897">
                <a:moveTo>
                  <a:pt x="328" y="162"/>
                </a:moveTo>
                <a:cubicBezTo>
                  <a:pt x="141" y="310"/>
                  <a:pt x="141" y="316"/>
                  <a:pt x="142" y="316"/>
                </a:cubicBezTo>
                <a:cubicBezTo>
                  <a:pt x="142" y="316"/>
                  <a:pt x="142" y="316"/>
                  <a:pt x="142" y="316"/>
                </a:cubicBezTo>
                <a:cubicBezTo>
                  <a:pt x="142" y="316"/>
                  <a:pt x="142" y="316"/>
                  <a:pt x="142" y="316"/>
                </a:cubicBezTo>
                <a:cubicBezTo>
                  <a:pt x="141" y="316"/>
                  <a:pt x="0" y="295"/>
                  <a:pt x="0" y="405"/>
                </a:cubicBezTo>
                <a:cubicBezTo>
                  <a:pt x="0" y="515"/>
                  <a:pt x="25" y="616"/>
                  <a:pt x="130" y="564"/>
                </a:cubicBezTo>
                <a:cubicBezTo>
                  <a:pt x="130" y="564"/>
                  <a:pt x="261" y="897"/>
                  <a:pt x="500" y="787"/>
                </a:cubicBezTo>
                <a:cubicBezTo>
                  <a:pt x="739" y="677"/>
                  <a:pt x="672" y="316"/>
                  <a:pt x="672" y="316"/>
                </a:cubicBezTo>
                <a:cubicBezTo>
                  <a:pt x="672" y="316"/>
                  <a:pt x="533" y="0"/>
                  <a:pt x="328" y="16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0" name="Freeform 884"/>
          <p:cNvSpPr/>
          <p:nvPr userDrawn="1">
            <p:custDataLst>
              <p:tags r:id="rId77"/>
            </p:custDataLst>
          </p:nvPr>
        </p:nvSpPr>
        <p:spPr bwMode="auto">
          <a:xfrm>
            <a:off x="3136265" y="2322830"/>
            <a:ext cx="593725" cy="452755"/>
          </a:xfrm>
          <a:custGeom>
            <a:avLst/>
            <a:gdLst>
              <a:gd name="T0" fmla="*/ 978 w 1169"/>
              <a:gd name="T1" fmla="*/ 369 h 891"/>
              <a:gd name="T2" fmla="*/ 649 w 1169"/>
              <a:gd name="T3" fmla="*/ 323 h 891"/>
              <a:gd name="T4" fmla="*/ 602 w 1169"/>
              <a:gd name="T5" fmla="*/ 340 h 891"/>
              <a:gd name="T6" fmla="*/ 368 w 1169"/>
              <a:gd name="T7" fmla="*/ 17 h 891"/>
              <a:gd name="T8" fmla="*/ 92 w 1169"/>
              <a:gd name="T9" fmla="*/ 387 h 891"/>
              <a:gd name="T10" fmla="*/ 413 w 1169"/>
              <a:gd name="T11" fmla="*/ 543 h 891"/>
              <a:gd name="T12" fmla="*/ 423 w 1169"/>
              <a:gd name="T13" fmla="*/ 891 h 891"/>
              <a:gd name="T14" fmla="*/ 883 w 1169"/>
              <a:gd name="T15" fmla="*/ 634 h 891"/>
              <a:gd name="T16" fmla="*/ 1097 w 1169"/>
              <a:gd name="T17" fmla="*/ 769 h 891"/>
              <a:gd name="T18" fmla="*/ 978 w 1169"/>
              <a:gd name="T19" fmla="*/ 36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891">
                <a:moveTo>
                  <a:pt x="978" y="369"/>
                </a:moveTo>
                <a:cubicBezTo>
                  <a:pt x="786" y="274"/>
                  <a:pt x="649" y="323"/>
                  <a:pt x="649" y="323"/>
                </a:cubicBezTo>
                <a:cubicBezTo>
                  <a:pt x="602" y="340"/>
                  <a:pt x="602" y="340"/>
                  <a:pt x="602" y="340"/>
                </a:cubicBezTo>
                <a:cubicBezTo>
                  <a:pt x="602" y="340"/>
                  <a:pt x="619" y="0"/>
                  <a:pt x="368" y="17"/>
                </a:cubicBezTo>
                <a:cubicBezTo>
                  <a:pt x="117" y="34"/>
                  <a:pt x="0" y="210"/>
                  <a:pt x="92" y="387"/>
                </a:cubicBezTo>
                <a:cubicBezTo>
                  <a:pt x="184" y="563"/>
                  <a:pt x="413" y="543"/>
                  <a:pt x="413" y="543"/>
                </a:cubicBezTo>
                <a:cubicBezTo>
                  <a:pt x="413" y="543"/>
                  <a:pt x="239" y="663"/>
                  <a:pt x="423" y="891"/>
                </a:cubicBezTo>
                <a:cubicBezTo>
                  <a:pt x="423" y="891"/>
                  <a:pt x="831" y="889"/>
                  <a:pt x="883" y="634"/>
                </a:cubicBezTo>
                <a:cubicBezTo>
                  <a:pt x="883" y="634"/>
                  <a:pt x="1020" y="788"/>
                  <a:pt x="1097" y="769"/>
                </a:cubicBezTo>
                <a:cubicBezTo>
                  <a:pt x="1097" y="769"/>
                  <a:pt x="1169" y="465"/>
                  <a:pt x="978" y="3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1" name="Freeform 885"/>
          <p:cNvSpPr/>
          <p:nvPr userDrawn="1">
            <p:custDataLst>
              <p:tags r:id="rId78"/>
            </p:custDataLst>
          </p:nvPr>
        </p:nvSpPr>
        <p:spPr bwMode="auto">
          <a:xfrm>
            <a:off x="3404235" y="2846705"/>
            <a:ext cx="250825" cy="355600"/>
          </a:xfrm>
          <a:custGeom>
            <a:avLst/>
            <a:gdLst>
              <a:gd name="T0" fmla="*/ 383 w 495"/>
              <a:gd name="T1" fmla="*/ 466 h 700"/>
              <a:gd name="T2" fmla="*/ 384 w 495"/>
              <a:gd name="T3" fmla="*/ 215 h 700"/>
              <a:gd name="T4" fmla="*/ 24 w 495"/>
              <a:gd name="T5" fmla="*/ 0 h 700"/>
              <a:gd name="T6" fmla="*/ 0 w 495"/>
              <a:gd name="T7" fmla="*/ 432 h 700"/>
              <a:gd name="T8" fmla="*/ 327 w 495"/>
              <a:gd name="T9" fmla="*/ 644 h 700"/>
              <a:gd name="T10" fmla="*/ 494 w 495"/>
              <a:gd name="T11" fmla="*/ 482 h 700"/>
              <a:gd name="T12" fmla="*/ 383 w 495"/>
              <a:gd name="T13" fmla="*/ 466 h 700"/>
            </a:gdLst>
            <a:ahLst/>
            <a:cxnLst>
              <a:cxn ang="0">
                <a:pos x="T0" y="T1"/>
              </a:cxn>
              <a:cxn ang="0">
                <a:pos x="T2" y="T3"/>
              </a:cxn>
              <a:cxn ang="0">
                <a:pos x="T4" y="T5"/>
              </a:cxn>
              <a:cxn ang="0">
                <a:pos x="T6" y="T7"/>
              </a:cxn>
              <a:cxn ang="0">
                <a:pos x="T8" y="T9"/>
              </a:cxn>
              <a:cxn ang="0">
                <a:pos x="T10" y="T11"/>
              </a:cxn>
              <a:cxn ang="0">
                <a:pos x="T12" y="T13"/>
              </a:cxn>
            </a:cxnLst>
            <a:rect l="0" t="0" r="r" b="b"/>
            <a:pathLst>
              <a:path w="495" h="700">
                <a:moveTo>
                  <a:pt x="383" y="466"/>
                </a:moveTo>
                <a:cubicBezTo>
                  <a:pt x="384" y="215"/>
                  <a:pt x="384" y="215"/>
                  <a:pt x="384" y="215"/>
                </a:cubicBezTo>
                <a:cubicBezTo>
                  <a:pt x="384" y="215"/>
                  <a:pt x="223" y="333"/>
                  <a:pt x="24" y="0"/>
                </a:cubicBezTo>
                <a:cubicBezTo>
                  <a:pt x="24" y="0"/>
                  <a:pt x="0" y="420"/>
                  <a:pt x="0" y="432"/>
                </a:cubicBezTo>
                <a:cubicBezTo>
                  <a:pt x="0" y="444"/>
                  <a:pt x="83" y="700"/>
                  <a:pt x="327" y="644"/>
                </a:cubicBezTo>
                <a:cubicBezTo>
                  <a:pt x="495" y="605"/>
                  <a:pt x="494" y="482"/>
                  <a:pt x="494" y="482"/>
                </a:cubicBezTo>
                <a:lnTo>
                  <a:pt x="383" y="46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2" name="Freeform 886"/>
          <p:cNvSpPr/>
          <p:nvPr userDrawn="1">
            <p:custDataLst>
              <p:tags r:id="rId79"/>
            </p:custDataLst>
          </p:nvPr>
        </p:nvSpPr>
        <p:spPr bwMode="auto">
          <a:xfrm>
            <a:off x="3463925" y="2917190"/>
            <a:ext cx="133985" cy="102235"/>
          </a:xfrm>
          <a:custGeom>
            <a:avLst/>
            <a:gdLst>
              <a:gd name="T0" fmla="*/ 9 w 265"/>
              <a:gd name="T1" fmla="*/ 9 h 200"/>
              <a:gd name="T2" fmla="*/ 258 w 265"/>
              <a:gd name="T3" fmla="*/ 193 h 200"/>
              <a:gd name="T4" fmla="*/ 265 w 265"/>
              <a:gd name="T5" fmla="*/ 75 h 200"/>
              <a:gd name="T6" fmla="*/ 9 w 265"/>
              <a:gd name="T7" fmla="*/ 9 h 200"/>
            </a:gdLst>
            <a:ahLst/>
            <a:cxnLst>
              <a:cxn ang="0">
                <a:pos x="T0" y="T1"/>
              </a:cxn>
              <a:cxn ang="0">
                <a:pos x="T2" y="T3"/>
              </a:cxn>
              <a:cxn ang="0">
                <a:pos x="T4" y="T5"/>
              </a:cxn>
              <a:cxn ang="0">
                <a:pos x="T6" y="T7"/>
              </a:cxn>
            </a:cxnLst>
            <a:rect l="0" t="0" r="r" b="b"/>
            <a:pathLst>
              <a:path w="265" h="200">
                <a:moveTo>
                  <a:pt x="9" y="9"/>
                </a:moveTo>
                <a:cubicBezTo>
                  <a:pt x="0" y="0"/>
                  <a:pt x="89" y="200"/>
                  <a:pt x="258" y="193"/>
                </a:cubicBezTo>
                <a:cubicBezTo>
                  <a:pt x="265" y="75"/>
                  <a:pt x="265" y="75"/>
                  <a:pt x="265" y="75"/>
                </a:cubicBezTo>
                <a:cubicBezTo>
                  <a:pt x="265" y="75"/>
                  <a:pt x="141" y="156"/>
                  <a:pt x="9"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3" name="Freeform 887"/>
          <p:cNvSpPr/>
          <p:nvPr userDrawn="1">
            <p:custDataLst>
              <p:tags r:id="rId80"/>
            </p:custDataLst>
          </p:nvPr>
        </p:nvSpPr>
        <p:spPr bwMode="auto">
          <a:xfrm>
            <a:off x="2496820" y="3818890"/>
            <a:ext cx="2712085" cy="156845"/>
          </a:xfrm>
          <a:custGeom>
            <a:avLst/>
            <a:gdLst>
              <a:gd name="T0" fmla="*/ 5337 w 5343"/>
              <a:gd name="T1" fmla="*/ 0 h 309"/>
              <a:gd name="T2" fmla="*/ 6 w 5343"/>
              <a:gd name="T3" fmla="*/ 0 h 309"/>
              <a:gd name="T4" fmla="*/ 0 w 5343"/>
              <a:gd name="T5" fmla="*/ 7 h 309"/>
              <a:gd name="T6" fmla="*/ 0 w 5343"/>
              <a:gd name="T7" fmla="*/ 302 h 309"/>
              <a:gd name="T8" fmla="*/ 6 w 5343"/>
              <a:gd name="T9" fmla="*/ 309 h 309"/>
              <a:gd name="T10" fmla="*/ 5337 w 5343"/>
              <a:gd name="T11" fmla="*/ 309 h 309"/>
              <a:gd name="T12" fmla="*/ 5343 w 5343"/>
              <a:gd name="T13" fmla="*/ 302 h 309"/>
              <a:gd name="T14" fmla="*/ 5343 w 5343"/>
              <a:gd name="T15" fmla="*/ 7 h 309"/>
              <a:gd name="T16" fmla="*/ 5337 w 5343"/>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3" h="309">
                <a:moveTo>
                  <a:pt x="5337" y="0"/>
                </a:moveTo>
                <a:cubicBezTo>
                  <a:pt x="6" y="0"/>
                  <a:pt x="6" y="0"/>
                  <a:pt x="6" y="0"/>
                </a:cubicBezTo>
                <a:cubicBezTo>
                  <a:pt x="3" y="0"/>
                  <a:pt x="0" y="3"/>
                  <a:pt x="0" y="7"/>
                </a:cubicBezTo>
                <a:cubicBezTo>
                  <a:pt x="0" y="302"/>
                  <a:pt x="0" y="302"/>
                  <a:pt x="0" y="302"/>
                </a:cubicBezTo>
                <a:cubicBezTo>
                  <a:pt x="0" y="306"/>
                  <a:pt x="3" y="309"/>
                  <a:pt x="6" y="309"/>
                </a:cubicBezTo>
                <a:cubicBezTo>
                  <a:pt x="5337" y="309"/>
                  <a:pt x="5337" y="309"/>
                  <a:pt x="5337" y="309"/>
                </a:cubicBezTo>
                <a:cubicBezTo>
                  <a:pt x="5340" y="309"/>
                  <a:pt x="5343" y="306"/>
                  <a:pt x="5343" y="302"/>
                </a:cubicBezTo>
                <a:cubicBezTo>
                  <a:pt x="5343" y="7"/>
                  <a:pt x="5343" y="7"/>
                  <a:pt x="5343" y="7"/>
                </a:cubicBezTo>
                <a:cubicBezTo>
                  <a:pt x="5343" y="3"/>
                  <a:pt x="5340" y="0"/>
                  <a:pt x="5337"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4" name="Freeform 888"/>
          <p:cNvSpPr/>
          <p:nvPr userDrawn="1">
            <p:custDataLst>
              <p:tags r:id="rId81"/>
            </p:custDataLst>
          </p:nvPr>
        </p:nvSpPr>
        <p:spPr bwMode="auto">
          <a:xfrm>
            <a:off x="3193415" y="3973195"/>
            <a:ext cx="1405890" cy="1470025"/>
          </a:xfrm>
          <a:custGeom>
            <a:avLst/>
            <a:gdLst>
              <a:gd name="T0" fmla="*/ 1373 w 2769"/>
              <a:gd name="T1" fmla="*/ 7 h 2895"/>
              <a:gd name="T2" fmla="*/ 216 w 2769"/>
              <a:gd name="T3" fmla="*/ 0 h 2895"/>
              <a:gd name="T4" fmla="*/ 89 w 2769"/>
              <a:gd name="T5" fmla="*/ 538 h 2895"/>
              <a:gd name="T6" fmla="*/ 500 w 2769"/>
              <a:gd name="T7" fmla="*/ 830 h 2895"/>
              <a:gd name="T8" fmla="*/ 1746 w 2769"/>
              <a:gd name="T9" fmla="*/ 845 h 2895"/>
              <a:gd name="T10" fmla="*/ 963 w 2769"/>
              <a:gd name="T11" fmla="*/ 2403 h 2895"/>
              <a:gd name="T12" fmla="*/ 1739 w 2769"/>
              <a:gd name="T13" fmla="*/ 2895 h 2895"/>
              <a:gd name="T14" fmla="*/ 2619 w 2769"/>
              <a:gd name="T15" fmla="*/ 823 h 2895"/>
              <a:gd name="T16" fmla="*/ 1373 w 2769"/>
              <a:gd name="T17" fmla="*/ 7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9" h="2895">
                <a:moveTo>
                  <a:pt x="1373" y="7"/>
                </a:moveTo>
                <a:cubicBezTo>
                  <a:pt x="216" y="0"/>
                  <a:pt x="216" y="0"/>
                  <a:pt x="216" y="0"/>
                </a:cubicBezTo>
                <a:cubicBezTo>
                  <a:pt x="216" y="0"/>
                  <a:pt x="0" y="178"/>
                  <a:pt x="89" y="538"/>
                </a:cubicBezTo>
                <a:cubicBezTo>
                  <a:pt x="179" y="898"/>
                  <a:pt x="500" y="830"/>
                  <a:pt x="500" y="830"/>
                </a:cubicBezTo>
                <a:cubicBezTo>
                  <a:pt x="500" y="830"/>
                  <a:pt x="1746" y="815"/>
                  <a:pt x="1746" y="845"/>
                </a:cubicBezTo>
                <a:cubicBezTo>
                  <a:pt x="1746" y="874"/>
                  <a:pt x="963" y="2403"/>
                  <a:pt x="963" y="2403"/>
                </a:cubicBezTo>
                <a:cubicBezTo>
                  <a:pt x="1739" y="2895"/>
                  <a:pt x="1739" y="2895"/>
                  <a:pt x="1739" y="2895"/>
                </a:cubicBezTo>
                <a:cubicBezTo>
                  <a:pt x="1739" y="2895"/>
                  <a:pt x="2769" y="1197"/>
                  <a:pt x="2619" y="823"/>
                </a:cubicBezTo>
                <a:cubicBezTo>
                  <a:pt x="2470" y="448"/>
                  <a:pt x="1373" y="7"/>
                  <a:pt x="137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5" name="Freeform 889"/>
          <p:cNvSpPr/>
          <p:nvPr userDrawn="1">
            <p:custDataLst>
              <p:tags r:id="rId82"/>
            </p:custDataLst>
          </p:nvPr>
        </p:nvSpPr>
        <p:spPr bwMode="auto">
          <a:xfrm>
            <a:off x="3775710" y="5276215"/>
            <a:ext cx="202565" cy="462915"/>
          </a:xfrm>
          <a:custGeom>
            <a:avLst/>
            <a:gdLst>
              <a:gd name="T0" fmla="*/ 3 w 400"/>
              <a:gd name="T1" fmla="*/ 397 h 912"/>
              <a:gd name="T2" fmla="*/ 30 w 400"/>
              <a:gd name="T3" fmla="*/ 804 h 912"/>
              <a:gd name="T4" fmla="*/ 84 w 400"/>
              <a:gd name="T5" fmla="*/ 887 h 912"/>
              <a:gd name="T6" fmla="*/ 189 w 400"/>
              <a:gd name="T7" fmla="*/ 892 h 912"/>
              <a:gd name="T8" fmla="*/ 194 w 400"/>
              <a:gd name="T9" fmla="*/ 652 h 912"/>
              <a:gd name="T10" fmla="*/ 400 w 400"/>
              <a:gd name="T11" fmla="*/ 203 h 912"/>
              <a:gd name="T12" fmla="*/ 82 w 400"/>
              <a:gd name="T13" fmla="*/ 0 h 912"/>
              <a:gd name="T14" fmla="*/ 3 w 400"/>
              <a:gd name="T15" fmla="*/ 397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912">
                <a:moveTo>
                  <a:pt x="3" y="397"/>
                </a:moveTo>
                <a:cubicBezTo>
                  <a:pt x="30" y="804"/>
                  <a:pt x="30" y="804"/>
                  <a:pt x="30" y="804"/>
                </a:cubicBezTo>
                <a:cubicBezTo>
                  <a:pt x="30" y="804"/>
                  <a:pt x="0" y="878"/>
                  <a:pt x="84" y="887"/>
                </a:cubicBezTo>
                <a:cubicBezTo>
                  <a:pt x="169" y="897"/>
                  <a:pt x="189" y="912"/>
                  <a:pt x="189" y="892"/>
                </a:cubicBezTo>
                <a:cubicBezTo>
                  <a:pt x="189" y="873"/>
                  <a:pt x="194" y="652"/>
                  <a:pt x="194" y="652"/>
                </a:cubicBezTo>
                <a:cubicBezTo>
                  <a:pt x="400" y="203"/>
                  <a:pt x="400" y="203"/>
                  <a:pt x="400" y="203"/>
                </a:cubicBezTo>
                <a:cubicBezTo>
                  <a:pt x="82" y="0"/>
                  <a:pt x="82" y="0"/>
                  <a:pt x="82" y="0"/>
                </a:cubicBezTo>
                <a:lnTo>
                  <a:pt x="3" y="3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6" name="Freeform 890"/>
          <p:cNvSpPr/>
          <p:nvPr userDrawn="1">
            <p:custDataLst>
              <p:tags r:id="rId83"/>
            </p:custDataLst>
          </p:nvPr>
        </p:nvSpPr>
        <p:spPr bwMode="auto">
          <a:xfrm>
            <a:off x="4432935" y="5387340"/>
            <a:ext cx="175895" cy="344170"/>
          </a:xfrm>
          <a:custGeom>
            <a:avLst/>
            <a:gdLst>
              <a:gd name="T0" fmla="*/ 0 w 346"/>
              <a:gd name="T1" fmla="*/ 8 h 677"/>
              <a:gd name="T2" fmla="*/ 68 w 346"/>
              <a:gd name="T3" fmla="*/ 339 h 677"/>
              <a:gd name="T4" fmla="*/ 237 w 346"/>
              <a:gd name="T5" fmla="*/ 560 h 677"/>
              <a:gd name="T6" fmla="*/ 346 w 346"/>
              <a:gd name="T7" fmla="*/ 677 h 677"/>
              <a:gd name="T8" fmla="*/ 318 w 346"/>
              <a:gd name="T9" fmla="*/ 0 h 677"/>
              <a:gd name="T10" fmla="*/ 0 w 346"/>
              <a:gd name="T11" fmla="*/ 8 h 677"/>
            </a:gdLst>
            <a:ahLst/>
            <a:cxnLst>
              <a:cxn ang="0">
                <a:pos x="T0" y="T1"/>
              </a:cxn>
              <a:cxn ang="0">
                <a:pos x="T2" y="T3"/>
              </a:cxn>
              <a:cxn ang="0">
                <a:pos x="T4" y="T5"/>
              </a:cxn>
              <a:cxn ang="0">
                <a:pos x="T6" y="T7"/>
              </a:cxn>
              <a:cxn ang="0">
                <a:pos x="T8" y="T9"/>
              </a:cxn>
              <a:cxn ang="0">
                <a:pos x="T10" y="T11"/>
              </a:cxn>
            </a:cxnLst>
            <a:rect l="0" t="0" r="r" b="b"/>
            <a:pathLst>
              <a:path w="346" h="677">
                <a:moveTo>
                  <a:pt x="0" y="8"/>
                </a:moveTo>
                <a:cubicBezTo>
                  <a:pt x="68" y="339"/>
                  <a:pt x="68" y="339"/>
                  <a:pt x="68" y="339"/>
                </a:cubicBezTo>
                <a:cubicBezTo>
                  <a:pt x="68" y="339"/>
                  <a:pt x="207" y="501"/>
                  <a:pt x="237" y="560"/>
                </a:cubicBezTo>
                <a:cubicBezTo>
                  <a:pt x="267" y="618"/>
                  <a:pt x="277" y="672"/>
                  <a:pt x="346" y="677"/>
                </a:cubicBezTo>
                <a:cubicBezTo>
                  <a:pt x="318" y="0"/>
                  <a:pt x="318" y="0"/>
                  <a:pt x="318" y="0"/>
                </a:cubicBezTo>
                <a:lnTo>
                  <a:pt x="0" y="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7" name="Freeform 891"/>
          <p:cNvSpPr/>
          <p:nvPr userDrawn="1">
            <p:custDataLst>
              <p:tags r:id="rId84"/>
            </p:custDataLst>
          </p:nvPr>
        </p:nvSpPr>
        <p:spPr bwMode="auto">
          <a:xfrm>
            <a:off x="3628390" y="2711450"/>
            <a:ext cx="56515" cy="18415"/>
          </a:xfrm>
          <a:custGeom>
            <a:avLst/>
            <a:gdLst>
              <a:gd name="T0" fmla="*/ 109 w 113"/>
              <a:gd name="T1" fmla="*/ 0 h 36"/>
              <a:gd name="T2" fmla="*/ 2 w 113"/>
              <a:gd name="T3" fmla="*/ 8 h 36"/>
              <a:gd name="T4" fmla="*/ 0 w 113"/>
              <a:gd name="T5" fmla="*/ 11 h 36"/>
              <a:gd name="T6" fmla="*/ 2 w 113"/>
              <a:gd name="T7" fmla="*/ 34 h 36"/>
              <a:gd name="T8" fmla="*/ 4 w 113"/>
              <a:gd name="T9" fmla="*/ 36 h 36"/>
              <a:gd name="T10" fmla="*/ 111 w 113"/>
              <a:gd name="T11" fmla="*/ 27 h 36"/>
              <a:gd name="T12" fmla="*/ 113 w 113"/>
              <a:gd name="T13" fmla="*/ 25 h 36"/>
              <a:gd name="T14" fmla="*/ 111 w 113"/>
              <a:gd name="T15" fmla="*/ 2 h 36"/>
              <a:gd name="T16" fmla="*/ 109 w 1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6">
                <a:moveTo>
                  <a:pt x="109" y="0"/>
                </a:moveTo>
                <a:cubicBezTo>
                  <a:pt x="2" y="8"/>
                  <a:pt x="2" y="8"/>
                  <a:pt x="2" y="8"/>
                </a:cubicBezTo>
                <a:cubicBezTo>
                  <a:pt x="1" y="8"/>
                  <a:pt x="0" y="9"/>
                  <a:pt x="0" y="11"/>
                </a:cubicBezTo>
                <a:cubicBezTo>
                  <a:pt x="2" y="34"/>
                  <a:pt x="2" y="34"/>
                  <a:pt x="2" y="34"/>
                </a:cubicBezTo>
                <a:cubicBezTo>
                  <a:pt x="2" y="35"/>
                  <a:pt x="3" y="36"/>
                  <a:pt x="4" y="36"/>
                </a:cubicBezTo>
                <a:cubicBezTo>
                  <a:pt x="111" y="27"/>
                  <a:pt x="111" y="27"/>
                  <a:pt x="111" y="27"/>
                </a:cubicBezTo>
                <a:cubicBezTo>
                  <a:pt x="112" y="27"/>
                  <a:pt x="113" y="26"/>
                  <a:pt x="113" y="25"/>
                </a:cubicBezTo>
                <a:cubicBezTo>
                  <a:pt x="111" y="2"/>
                  <a:pt x="111" y="2"/>
                  <a:pt x="111" y="2"/>
                </a:cubicBezTo>
                <a:cubicBezTo>
                  <a:pt x="111" y="1"/>
                  <a:pt x="110" y="0"/>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8" name="Freeform 892"/>
          <p:cNvSpPr/>
          <p:nvPr userDrawn="1">
            <p:custDataLst>
              <p:tags r:id="rId85"/>
            </p:custDataLst>
          </p:nvPr>
        </p:nvSpPr>
        <p:spPr bwMode="auto">
          <a:xfrm>
            <a:off x="3518535" y="2714625"/>
            <a:ext cx="56515" cy="16510"/>
          </a:xfrm>
          <a:custGeom>
            <a:avLst/>
            <a:gdLst>
              <a:gd name="T0" fmla="*/ 110 w 112"/>
              <a:gd name="T1" fmla="*/ 4 h 32"/>
              <a:gd name="T2" fmla="*/ 3 w 112"/>
              <a:gd name="T3" fmla="*/ 0 h 32"/>
              <a:gd name="T4" fmla="*/ 1 w 112"/>
              <a:gd name="T5" fmla="*/ 2 h 32"/>
              <a:gd name="T6" fmla="*/ 0 w 112"/>
              <a:gd name="T7" fmla="*/ 25 h 32"/>
              <a:gd name="T8" fmla="*/ 2 w 112"/>
              <a:gd name="T9" fmla="*/ 27 h 32"/>
              <a:gd name="T10" fmla="*/ 109 w 112"/>
              <a:gd name="T11" fmla="*/ 32 h 32"/>
              <a:gd name="T12" fmla="*/ 111 w 112"/>
              <a:gd name="T13" fmla="*/ 30 h 32"/>
              <a:gd name="T14" fmla="*/ 112 w 112"/>
              <a:gd name="T15" fmla="*/ 7 h 32"/>
              <a:gd name="T16" fmla="*/ 110 w 112"/>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2">
                <a:moveTo>
                  <a:pt x="110" y="4"/>
                </a:moveTo>
                <a:cubicBezTo>
                  <a:pt x="3" y="0"/>
                  <a:pt x="3" y="0"/>
                  <a:pt x="3" y="0"/>
                </a:cubicBezTo>
                <a:cubicBezTo>
                  <a:pt x="2" y="0"/>
                  <a:pt x="1" y="1"/>
                  <a:pt x="1" y="2"/>
                </a:cubicBezTo>
                <a:cubicBezTo>
                  <a:pt x="0" y="25"/>
                  <a:pt x="0" y="25"/>
                  <a:pt x="0" y="25"/>
                </a:cubicBezTo>
                <a:cubicBezTo>
                  <a:pt x="0" y="26"/>
                  <a:pt x="0" y="27"/>
                  <a:pt x="2" y="27"/>
                </a:cubicBezTo>
                <a:cubicBezTo>
                  <a:pt x="109" y="32"/>
                  <a:pt x="109" y="32"/>
                  <a:pt x="109" y="32"/>
                </a:cubicBezTo>
                <a:cubicBezTo>
                  <a:pt x="110" y="32"/>
                  <a:pt x="111" y="31"/>
                  <a:pt x="111" y="30"/>
                </a:cubicBezTo>
                <a:cubicBezTo>
                  <a:pt x="112" y="7"/>
                  <a:pt x="112" y="7"/>
                  <a:pt x="112" y="7"/>
                </a:cubicBezTo>
                <a:cubicBezTo>
                  <a:pt x="112" y="5"/>
                  <a:pt x="111" y="4"/>
                  <a:pt x="1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99" name="Freeform 893"/>
          <p:cNvSpPr/>
          <p:nvPr userDrawn="1">
            <p:custDataLst>
              <p:tags r:id="rId86"/>
            </p:custDataLst>
          </p:nvPr>
        </p:nvSpPr>
        <p:spPr bwMode="auto">
          <a:xfrm>
            <a:off x="3649980" y="2752090"/>
            <a:ext cx="20955" cy="29210"/>
          </a:xfrm>
          <a:custGeom>
            <a:avLst/>
            <a:gdLst>
              <a:gd name="T0" fmla="*/ 18 w 40"/>
              <a:gd name="T1" fmla="*/ 0 h 58"/>
              <a:gd name="T2" fmla="*/ 1 w 40"/>
              <a:gd name="T3" fmla="*/ 30 h 58"/>
              <a:gd name="T4" fmla="*/ 22 w 40"/>
              <a:gd name="T5" fmla="*/ 57 h 58"/>
              <a:gd name="T6" fmla="*/ 39 w 40"/>
              <a:gd name="T7" fmla="*/ 28 h 58"/>
              <a:gd name="T8" fmla="*/ 18 w 40"/>
              <a:gd name="T9" fmla="*/ 0 h 58"/>
            </a:gdLst>
            <a:ahLst/>
            <a:cxnLst>
              <a:cxn ang="0">
                <a:pos x="T0" y="T1"/>
              </a:cxn>
              <a:cxn ang="0">
                <a:pos x="T2" y="T3"/>
              </a:cxn>
              <a:cxn ang="0">
                <a:pos x="T4" y="T5"/>
              </a:cxn>
              <a:cxn ang="0">
                <a:pos x="T6" y="T7"/>
              </a:cxn>
              <a:cxn ang="0">
                <a:pos x="T8" y="T9"/>
              </a:cxn>
            </a:cxnLst>
            <a:rect l="0" t="0" r="r" b="b"/>
            <a:pathLst>
              <a:path w="40" h="58">
                <a:moveTo>
                  <a:pt x="18" y="0"/>
                </a:moveTo>
                <a:cubicBezTo>
                  <a:pt x="7" y="1"/>
                  <a:pt x="0" y="14"/>
                  <a:pt x="1" y="30"/>
                </a:cubicBezTo>
                <a:cubicBezTo>
                  <a:pt x="1" y="46"/>
                  <a:pt x="11" y="58"/>
                  <a:pt x="22" y="57"/>
                </a:cubicBezTo>
                <a:cubicBezTo>
                  <a:pt x="32" y="57"/>
                  <a:pt x="40" y="44"/>
                  <a:pt x="39" y="28"/>
                </a:cubicBezTo>
                <a:cubicBezTo>
                  <a:pt x="38" y="12"/>
                  <a:pt x="29"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0" name="Freeform 894"/>
          <p:cNvSpPr/>
          <p:nvPr userDrawn="1">
            <p:custDataLst>
              <p:tags r:id="rId87"/>
            </p:custDataLst>
          </p:nvPr>
        </p:nvSpPr>
        <p:spPr bwMode="auto">
          <a:xfrm>
            <a:off x="3547745" y="2757805"/>
            <a:ext cx="20955" cy="29845"/>
          </a:xfrm>
          <a:custGeom>
            <a:avLst/>
            <a:gdLst>
              <a:gd name="T0" fmla="*/ 19 w 40"/>
              <a:gd name="T1" fmla="*/ 0 h 58"/>
              <a:gd name="T2" fmla="*/ 1 w 40"/>
              <a:gd name="T3" fmla="*/ 30 h 58"/>
              <a:gd name="T4" fmla="*/ 22 w 40"/>
              <a:gd name="T5" fmla="*/ 57 h 58"/>
              <a:gd name="T6" fmla="*/ 40 w 40"/>
              <a:gd name="T7" fmla="*/ 28 h 58"/>
              <a:gd name="T8" fmla="*/ 19 w 40"/>
              <a:gd name="T9" fmla="*/ 0 h 58"/>
            </a:gdLst>
            <a:ahLst/>
            <a:cxnLst>
              <a:cxn ang="0">
                <a:pos x="T0" y="T1"/>
              </a:cxn>
              <a:cxn ang="0">
                <a:pos x="T2" y="T3"/>
              </a:cxn>
              <a:cxn ang="0">
                <a:pos x="T4" y="T5"/>
              </a:cxn>
              <a:cxn ang="0">
                <a:pos x="T6" y="T7"/>
              </a:cxn>
              <a:cxn ang="0">
                <a:pos x="T8" y="T9"/>
              </a:cxn>
            </a:cxnLst>
            <a:rect l="0" t="0" r="r" b="b"/>
            <a:pathLst>
              <a:path w="40" h="58">
                <a:moveTo>
                  <a:pt x="19" y="0"/>
                </a:moveTo>
                <a:cubicBezTo>
                  <a:pt x="8" y="1"/>
                  <a:pt x="0" y="14"/>
                  <a:pt x="1" y="30"/>
                </a:cubicBezTo>
                <a:cubicBezTo>
                  <a:pt x="2" y="46"/>
                  <a:pt x="11" y="58"/>
                  <a:pt x="22" y="57"/>
                </a:cubicBezTo>
                <a:cubicBezTo>
                  <a:pt x="33" y="57"/>
                  <a:pt x="40" y="44"/>
                  <a:pt x="40" y="28"/>
                </a:cubicBezTo>
                <a:cubicBezTo>
                  <a:pt x="39" y="12"/>
                  <a:pt x="29"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1" name="Freeform 895"/>
          <p:cNvSpPr/>
          <p:nvPr userDrawn="1">
            <p:custDataLst>
              <p:tags r:id="rId88"/>
            </p:custDataLst>
          </p:nvPr>
        </p:nvSpPr>
        <p:spPr bwMode="auto">
          <a:xfrm>
            <a:off x="3625215" y="2772410"/>
            <a:ext cx="23495" cy="67310"/>
          </a:xfrm>
          <a:custGeom>
            <a:avLst/>
            <a:gdLst>
              <a:gd name="T0" fmla="*/ 0 w 23"/>
              <a:gd name="T1" fmla="*/ 65 h 65"/>
              <a:gd name="T2" fmla="*/ 23 w 23"/>
              <a:gd name="T3" fmla="*/ 52 h 65"/>
              <a:gd name="T4" fmla="*/ 2 w 23"/>
              <a:gd name="T5" fmla="*/ 0 h 65"/>
              <a:gd name="T6" fmla="*/ 0 w 23"/>
              <a:gd name="T7" fmla="*/ 65 h 65"/>
            </a:gdLst>
            <a:ahLst/>
            <a:cxnLst>
              <a:cxn ang="0">
                <a:pos x="T0" y="T1"/>
              </a:cxn>
              <a:cxn ang="0">
                <a:pos x="T2" y="T3"/>
              </a:cxn>
              <a:cxn ang="0">
                <a:pos x="T4" y="T5"/>
              </a:cxn>
              <a:cxn ang="0">
                <a:pos x="T6" y="T7"/>
              </a:cxn>
            </a:cxnLst>
            <a:rect l="0" t="0" r="r" b="b"/>
            <a:pathLst>
              <a:path w="23" h="65">
                <a:moveTo>
                  <a:pt x="0" y="65"/>
                </a:moveTo>
                <a:lnTo>
                  <a:pt x="23" y="52"/>
                </a:lnTo>
                <a:lnTo>
                  <a:pt x="2" y="0"/>
                </a:lnTo>
                <a:lnTo>
                  <a:pt x="0" y="6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2" name="Freeform 896"/>
          <p:cNvSpPr/>
          <p:nvPr userDrawn="1">
            <p:custDataLst>
              <p:tags r:id="rId89"/>
            </p:custDataLst>
          </p:nvPr>
        </p:nvSpPr>
        <p:spPr bwMode="auto">
          <a:xfrm>
            <a:off x="3585845" y="2860040"/>
            <a:ext cx="67945" cy="26670"/>
          </a:xfrm>
          <a:custGeom>
            <a:avLst/>
            <a:gdLst>
              <a:gd name="T0" fmla="*/ 9 w 134"/>
              <a:gd name="T1" fmla="*/ 7 h 54"/>
              <a:gd name="T2" fmla="*/ 0 w 134"/>
              <a:gd name="T3" fmla="*/ 18 h 54"/>
              <a:gd name="T4" fmla="*/ 107 w 134"/>
              <a:gd name="T5" fmla="*/ 28 h 54"/>
              <a:gd name="T6" fmla="*/ 134 w 134"/>
              <a:gd name="T7" fmla="*/ 10 h 54"/>
              <a:gd name="T8" fmla="*/ 123 w 134"/>
              <a:gd name="T9" fmla="*/ 0 h 54"/>
              <a:gd name="T10" fmla="*/ 9 w 134"/>
              <a:gd name="T11" fmla="*/ 7 h 54"/>
            </a:gdLst>
            <a:ahLst/>
            <a:cxnLst>
              <a:cxn ang="0">
                <a:pos x="T0" y="T1"/>
              </a:cxn>
              <a:cxn ang="0">
                <a:pos x="T2" y="T3"/>
              </a:cxn>
              <a:cxn ang="0">
                <a:pos x="T4" y="T5"/>
              </a:cxn>
              <a:cxn ang="0">
                <a:pos x="T6" y="T7"/>
              </a:cxn>
              <a:cxn ang="0">
                <a:pos x="T8" y="T9"/>
              </a:cxn>
              <a:cxn ang="0">
                <a:pos x="T10" y="T11"/>
              </a:cxn>
            </a:cxnLst>
            <a:rect l="0" t="0" r="r" b="b"/>
            <a:pathLst>
              <a:path w="134" h="54">
                <a:moveTo>
                  <a:pt x="9" y="7"/>
                </a:moveTo>
                <a:cubicBezTo>
                  <a:pt x="0" y="18"/>
                  <a:pt x="0" y="18"/>
                  <a:pt x="0" y="18"/>
                </a:cubicBezTo>
                <a:cubicBezTo>
                  <a:pt x="40" y="52"/>
                  <a:pt x="81" y="41"/>
                  <a:pt x="107" y="28"/>
                </a:cubicBezTo>
                <a:cubicBezTo>
                  <a:pt x="123" y="20"/>
                  <a:pt x="133" y="10"/>
                  <a:pt x="134" y="10"/>
                </a:cubicBezTo>
                <a:cubicBezTo>
                  <a:pt x="123" y="0"/>
                  <a:pt x="123" y="0"/>
                  <a:pt x="123" y="0"/>
                </a:cubicBezTo>
                <a:cubicBezTo>
                  <a:pt x="121" y="2"/>
                  <a:pt x="65" y="54"/>
                  <a:pt x="9"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3" name="Freeform 897"/>
          <p:cNvSpPr/>
          <p:nvPr userDrawn="1">
            <p:custDataLst>
              <p:tags r:id="rId90"/>
            </p:custDataLst>
          </p:nvPr>
        </p:nvSpPr>
        <p:spPr bwMode="auto">
          <a:xfrm>
            <a:off x="3379470" y="2777490"/>
            <a:ext cx="31115" cy="49530"/>
          </a:xfrm>
          <a:custGeom>
            <a:avLst/>
            <a:gdLst>
              <a:gd name="T0" fmla="*/ 19 w 61"/>
              <a:gd name="T1" fmla="*/ 0 h 98"/>
              <a:gd name="T2" fmla="*/ 12 w 61"/>
              <a:gd name="T3" fmla="*/ 9 h 98"/>
              <a:gd name="T4" fmla="*/ 49 w 61"/>
              <a:gd name="T5" fmla="*/ 75 h 98"/>
              <a:gd name="T6" fmla="*/ 8 w 61"/>
              <a:gd name="T7" fmla="*/ 65 h 98"/>
              <a:gd name="T8" fmla="*/ 0 w 61"/>
              <a:gd name="T9" fmla="*/ 73 h 98"/>
              <a:gd name="T10" fmla="*/ 58 w 61"/>
              <a:gd name="T11" fmla="*/ 84 h 98"/>
              <a:gd name="T12" fmla="*/ 61 w 61"/>
              <a:gd name="T13" fmla="*/ 83 h 98"/>
              <a:gd name="T14" fmla="*/ 61 w 61"/>
              <a:gd name="T15" fmla="*/ 79 h 98"/>
              <a:gd name="T16" fmla="*/ 19 w 61"/>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8">
                <a:moveTo>
                  <a:pt x="19" y="0"/>
                </a:moveTo>
                <a:cubicBezTo>
                  <a:pt x="12" y="9"/>
                  <a:pt x="12" y="9"/>
                  <a:pt x="12" y="9"/>
                </a:cubicBezTo>
                <a:cubicBezTo>
                  <a:pt x="12" y="9"/>
                  <a:pt x="45" y="35"/>
                  <a:pt x="49" y="75"/>
                </a:cubicBezTo>
                <a:cubicBezTo>
                  <a:pt x="41" y="77"/>
                  <a:pt x="24" y="80"/>
                  <a:pt x="8" y="65"/>
                </a:cubicBezTo>
                <a:cubicBezTo>
                  <a:pt x="0" y="73"/>
                  <a:pt x="0" y="73"/>
                  <a:pt x="0" y="73"/>
                </a:cubicBezTo>
                <a:cubicBezTo>
                  <a:pt x="25" y="98"/>
                  <a:pt x="56" y="85"/>
                  <a:pt x="58" y="84"/>
                </a:cubicBezTo>
                <a:cubicBezTo>
                  <a:pt x="61" y="83"/>
                  <a:pt x="61" y="83"/>
                  <a:pt x="61" y="83"/>
                </a:cubicBezTo>
                <a:cubicBezTo>
                  <a:pt x="61" y="79"/>
                  <a:pt x="61" y="79"/>
                  <a:pt x="61" y="79"/>
                </a:cubicBezTo>
                <a:cubicBezTo>
                  <a:pt x="58" y="31"/>
                  <a:pt x="21" y="1"/>
                  <a:pt x="19"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4" name="Freeform 898"/>
          <p:cNvSpPr/>
          <p:nvPr userDrawn="1">
            <p:custDataLst>
              <p:tags r:id="rId91"/>
            </p:custDataLst>
          </p:nvPr>
        </p:nvSpPr>
        <p:spPr bwMode="auto">
          <a:xfrm>
            <a:off x="3312795" y="3973830"/>
            <a:ext cx="172720" cy="118745"/>
          </a:xfrm>
          <a:custGeom>
            <a:avLst/>
            <a:gdLst>
              <a:gd name="T0" fmla="*/ 0 w 341"/>
              <a:gd name="T1" fmla="*/ 219 h 233"/>
              <a:gd name="T2" fmla="*/ 2 w 341"/>
              <a:gd name="T3" fmla="*/ 233 h 233"/>
              <a:gd name="T4" fmla="*/ 341 w 341"/>
              <a:gd name="T5" fmla="*/ 7 h 233"/>
              <a:gd name="T6" fmla="*/ 330 w 341"/>
              <a:gd name="T7" fmla="*/ 0 h 233"/>
              <a:gd name="T8" fmla="*/ 0 w 341"/>
              <a:gd name="T9" fmla="*/ 219 h 233"/>
            </a:gdLst>
            <a:ahLst/>
            <a:cxnLst>
              <a:cxn ang="0">
                <a:pos x="T0" y="T1"/>
              </a:cxn>
              <a:cxn ang="0">
                <a:pos x="T2" y="T3"/>
              </a:cxn>
              <a:cxn ang="0">
                <a:pos x="T4" y="T5"/>
              </a:cxn>
              <a:cxn ang="0">
                <a:pos x="T6" y="T7"/>
              </a:cxn>
              <a:cxn ang="0">
                <a:pos x="T8" y="T9"/>
              </a:cxn>
            </a:cxnLst>
            <a:rect l="0" t="0" r="r" b="b"/>
            <a:pathLst>
              <a:path w="341" h="233">
                <a:moveTo>
                  <a:pt x="0" y="219"/>
                </a:moveTo>
                <a:cubicBezTo>
                  <a:pt x="2" y="233"/>
                  <a:pt x="2" y="233"/>
                  <a:pt x="2" y="233"/>
                </a:cubicBezTo>
                <a:cubicBezTo>
                  <a:pt x="211" y="199"/>
                  <a:pt x="340" y="9"/>
                  <a:pt x="341" y="7"/>
                </a:cubicBezTo>
                <a:cubicBezTo>
                  <a:pt x="330" y="0"/>
                  <a:pt x="330" y="0"/>
                  <a:pt x="330" y="0"/>
                </a:cubicBezTo>
                <a:cubicBezTo>
                  <a:pt x="328" y="2"/>
                  <a:pt x="203" y="187"/>
                  <a:pt x="0" y="2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5" name="Freeform 899"/>
          <p:cNvSpPr/>
          <p:nvPr userDrawn="1">
            <p:custDataLst>
              <p:tags r:id="rId92"/>
            </p:custDataLst>
          </p:nvPr>
        </p:nvSpPr>
        <p:spPr bwMode="auto">
          <a:xfrm>
            <a:off x="3681730" y="5116830"/>
            <a:ext cx="440055" cy="326390"/>
          </a:xfrm>
          <a:custGeom>
            <a:avLst/>
            <a:gdLst>
              <a:gd name="T0" fmla="*/ 0 w 426"/>
              <a:gd name="T1" fmla="*/ 74 h 316"/>
              <a:gd name="T2" fmla="*/ 382 w 426"/>
              <a:gd name="T3" fmla="*/ 316 h 316"/>
              <a:gd name="T4" fmla="*/ 426 w 426"/>
              <a:gd name="T5" fmla="*/ 235 h 316"/>
              <a:gd name="T6" fmla="*/ 42 w 426"/>
              <a:gd name="T7" fmla="*/ 0 h 316"/>
              <a:gd name="T8" fmla="*/ 0 w 426"/>
              <a:gd name="T9" fmla="*/ 74 h 316"/>
            </a:gdLst>
            <a:ahLst/>
            <a:cxnLst>
              <a:cxn ang="0">
                <a:pos x="T0" y="T1"/>
              </a:cxn>
              <a:cxn ang="0">
                <a:pos x="T2" y="T3"/>
              </a:cxn>
              <a:cxn ang="0">
                <a:pos x="T4" y="T5"/>
              </a:cxn>
              <a:cxn ang="0">
                <a:pos x="T6" y="T7"/>
              </a:cxn>
              <a:cxn ang="0">
                <a:pos x="T8" y="T9"/>
              </a:cxn>
            </a:cxnLst>
            <a:rect l="0" t="0" r="r" b="b"/>
            <a:pathLst>
              <a:path w="426" h="316">
                <a:moveTo>
                  <a:pt x="0" y="74"/>
                </a:moveTo>
                <a:lnTo>
                  <a:pt x="382" y="316"/>
                </a:lnTo>
                <a:lnTo>
                  <a:pt x="426" y="235"/>
                </a:lnTo>
                <a:lnTo>
                  <a:pt x="42" y="0"/>
                </a:lnTo>
                <a:lnTo>
                  <a:pt x="0" y="7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6" name="Freeform 900"/>
          <p:cNvSpPr/>
          <p:nvPr userDrawn="1">
            <p:custDataLst>
              <p:tags r:id="rId93"/>
            </p:custDataLst>
          </p:nvPr>
        </p:nvSpPr>
        <p:spPr bwMode="auto">
          <a:xfrm>
            <a:off x="4274820" y="5311140"/>
            <a:ext cx="395605" cy="76200"/>
          </a:xfrm>
          <a:custGeom>
            <a:avLst/>
            <a:gdLst>
              <a:gd name="T0" fmla="*/ 2 w 383"/>
              <a:gd name="T1" fmla="*/ 8 h 74"/>
              <a:gd name="T2" fmla="*/ 0 w 383"/>
              <a:gd name="T3" fmla="*/ 73 h 74"/>
              <a:gd name="T4" fmla="*/ 383 w 383"/>
              <a:gd name="T5" fmla="*/ 74 h 74"/>
              <a:gd name="T6" fmla="*/ 379 w 383"/>
              <a:gd name="T7" fmla="*/ 0 h 74"/>
              <a:gd name="T8" fmla="*/ 2 w 383"/>
              <a:gd name="T9" fmla="*/ 8 h 74"/>
            </a:gdLst>
            <a:ahLst/>
            <a:cxnLst>
              <a:cxn ang="0">
                <a:pos x="T0" y="T1"/>
              </a:cxn>
              <a:cxn ang="0">
                <a:pos x="T2" y="T3"/>
              </a:cxn>
              <a:cxn ang="0">
                <a:pos x="T4" y="T5"/>
              </a:cxn>
              <a:cxn ang="0">
                <a:pos x="T6" y="T7"/>
              </a:cxn>
              <a:cxn ang="0">
                <a:pos x="T8" y="T9"/>
              </a:cxn>
            </a:cxnLst>
            <a:rect l="0" t="0" r="r" b="b"/>
            <a:pathLst>
              <a:path w="383" h="74">
                <a:moveTo>
                  <a:pt x="2" y="8"/>
                </a:moveTo>
                <a:lnTo>
                  <a:pt x="0" y="73"/>
                </a:lnTo>
                <a:lnTo>
                  <a:pt x="383" y="74"/>
                </a:lnTo>
                <a:lnTo>
                  <a:pt x="379" y="0"/>
                </a:lnTo>
                <a:lnTo>
                  <a:pt x="2" y="8"/>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7" name="Freeform 901"/>
          <p:cNvSpPr/>
          <p:nvPr userDrawn="1">
            <p:custDataLst>
              <p:tags r:id="rId94"/>
            </p:custDataLst>
          </p:nvPr>
        </p:nvSpPr>
        <p:spPr bwMode="auto">
          <a:xfrm>
            <a:off x="4373880" y="3065780"/>
            <a:ext cx="147955" cy="314960"/>
          </a:xfrm>
          <a:custGeom>
            <a:avLst/>
            <a:gdLst>
              <a:gd name="T0" fmla="*/ 247 w 290"/>
              <a:gd name="T1" fmla="*/ 0 h 620"/>
              <a:gd name="T2" fmla="*/ 97 w 290"/>
              <a:gd name="T3" fmla="*/ 3 h 620"/>
              <a:gd name="T4" fmla="*/ 72 w 290"/>
              <a:gd name="T5" fmla="*/ 31 h 620"/>
              <a:gd name="T6" fmla="*/ 2 w 290"/>
              <a:gd name="T7" fmla="*/ 526 h 620"/>
              <a:gd name="T8" fmla="*/ 18 w 290"/>
              <a:gd name="T9" fmla="*/ 560 h 620"/>
              <a:gd name="T10" fmla="*/ 160 w 290"/>
              <a:gd name="T11" fmla="*/ 615 h 620"/>
              <a:gd name="T12" fmla="*/ 210 w 290"/>
              <a:gd name="T13" fmla="*/ 593 h 620"/>
              <a:gd name="T14" fmla="*/ 288 w 290"/>
              <a:gd name="T15" fmla="*/ 39 h 620"/>
              <a:gd name="T16" fmla="*/ 247 w 290"/>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620">
                <a:moveTo>
                  <a:pt x="247" y="0"/>
                </a:moveTo>
                <a:cubicBezTo>
                  <a:pt x="97" y="3"/>
                  <a:pt x="97" y="3"/>
                  <a:pt x="97" y="3"/>
                </a:cubicBezTo>
                <a:cubicBezTo>
                  <a:pt x="85" y="3"/>
                  <a:pt x="74" y="15"/>
                  <a:pt x="72" y="31"/>
                </a:cubicBezTo>
                <a:cubicBezTo>
                  <a:pt x="2" y="526"/>
                  <a:pt x="2" y="526"/>
                  <a:pt x="2" y="526"/>
                </a:cubicBezTo>
                <a:cubicBezTo>
                  <a:pt x="0" y="541"/>
                  <a:pt x="7" y="557"/>
                  <a:pt x="18" y="560"/>
                </a:cubicBezTo>
                <a:cubicBezTo>
                  <a:pt x="160" y="615"/>
                  <a:pt x="160" y="615"/>
                  <a:pt x="160" y="615"/>
                </a:cubicBezTo>
                <a:cubicBezTo>
                  <a:pt x="173" y="620"/>
                  <a:pt x="207" y="611"/>
                  <a:pt x="210" y="593"/>
                </a:cubicBezTo>
                <a:cubicBezTo>
                  <a:pt x="288" y="39"/>
                  <a:pt x="288" y="39"/>
                  <a:pt x="288" y="39"/>
                </a:cubicBezTo>
                <a:cubicBezTo>
                  <a:pt x="290" y="22"/>
                  <a:pt x="261" y="0"/>
                  <a:pt x="247"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8" name="Freeform 902"/>
          <p:cNvSpPr/>
          <p:nvPr userDrawn="1">
            <p:custDataLst>
              <p:tags r:id="rId95"/>
            </p:custDataLst>
          </p:nvPr>
        </p:nvSpPr>
        <p:spPr bwMode="auto">
          <a:xfrm>
            <a:off x="4362450" y="3063875"/>
            <a:ext cx="148590" cy="317500"/>
          </a:xfrm>
          <a:custGeom>
            <a:avLst/>
            <a:gdLst>
              <a:gd name="T0" fmla="*/ 270 w 293"/>
              <a:gd name="T1" fmla="*/ 4 h 624"/>
              <a:gd name="T2" fmla="*/ 98 w 293"/>
              <a:gd name="T3" fmla="*/ 0 h 624"/>
              <a:gd name="T4" fmla="*/ 73 w 293"/>
              <a:gd name="T5" fmla="*/ 28 h 624"/>
              <a:gd name="T6" fmla="*/ 2 w 293"/>
              <a:gd name="T7" fmla="*/ 527 h 624"/>
              <a:gd name="T8" fmla="*/ 18 w 293"/>
              <a:gd name="T9" fmla="*/ 563 h 624"/>
              <a:gd name="T10" fmla="*/ 183 w 293"/>
              <a:gd name="T11" fmla="*/ 619 h 624"/>
              <a:gd name="T12" fmla="*/ 212 w 293"/>
              <a:gd name="T13" fmla="*/ 596 h 624"/>
              <a:gd name="T14" fmla="*/ 291 w 293"/>
              <a:gd name="T15" fmla="*/ 36 h 624"/>
              <a:gd name="T16" fmla="*/ 270 w 293"/>
              <a:gd name="T17"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624">
                <a:moveTo>
                  <a:pt x="270" y="4"/>
                </a:moveTo>
                <a:cubicBezTo>
                  <a:pt x="98" y="0"/>
                  <a:pt x="98" y="0"/>
                  <a:pt x="98" y="0"/>
                </a:cubicBezTo>
                <a:cubicBezTo>
                  <a:pt x="86" y="0"/>
                  <a:pt x="75" y="12"/>
                  <a:pt x="73" y="28"/>
                </a:cubicBezTo>
                <a:cubicBezTo>
                  <a:pt x="2" y="527"/>
                  <a:pt x="2" y="527"/>
                  <a:pt x="2" y="527"/>
                </a:cubicBezTo>
                <a:cubicBezTo>
                  <a:pt x="0" y="543"/>
                  <a:pt x="7" y="559"/>
                  <a:pt x="18" y="563"/>
                </a:cubicBezTo>
                <a:cubicBezTo>
                  <a:pt x="183" y="619"/>
                  <a:pt x="183" y="619"/>
                  <a:pt x="183" y="619"/>
                </a:cubicBezTo>
                <a:cubicBezTo>
                  <a:pt x="196" y="624"/>
                  <a:pt x="209" y="613"/>
                  <a:pt x="212" y="596"/>
                </a:cubicBezTo>
                <a:cubicBezTo>
                  <a:pt x="291" y="36"/>
                  <a:pt x="291" y="36"/>
                  <a:pt x="291" y="36"/>
                </a:cubicBezTo>
                <a:cubicBezTo>
                  <a:pt x="293" y="19"/>
                  <a:pt x="284" y="4"/>
                  <a:pt x="27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09" name="Freeform 903"/>
          <p:cNvSpPr/>
          <p:nvPr userDrawn="1">
            <p:custDataLst>
              <p:tags r:id="rId96"/>
            </p:custDataLst>
          </p:nvPr>
        </p:nvSpPr>
        <p:spPr bwMode="auto">
          <a:xfrm>
            <a:off x="4366895" y="3068955"/>
            <a:ext cx="139700" cy="306070"/>
          </a:xfrm>
          <a:custGeom>
            <a:avLst/>
            <a:gdLst>
              <a:gd name="T0" fmla="*/ 258 w 276"/>
              <a:gd name="T1" fmla="*/ 5 h 602"/>
              <a:gd name="T2" fmla="*/ 90 w 276"/>
              <a:gd name="T3" fmla="*/ 1 h 602"/>
              <a:gd name="T4" fmla="*/ 71 w 276"/>
              <a:gd name="T5" fmla="*/ 22 h 602"/>
              <a:gd name="T6" fmla="*/ 1 w 276"/>
              <a:gd name="T7" fmla="*/ 518 h 602"/>
              <a:gd name="T8" fmla="*/ 13 w 276"/>
              <a:gd name="T9" fmla="*/ 544 h 602"/>
              <a:gd name="T10" fmla="*/ 174 w 276"/>
              <a:gd name="T11" fmla="*/ 599 h 602"/>
              <a:gd name="T12" fmla="*/ 196 w 276"/>
              <a:gd name="T13" fmla="*/ 581 h 602"/>
              <a:gd name="T14" fmla="*/ 274 w 276"/>
              <a:gd name="T15" fmla="*/ 30 h 602"/>
              <a:gd name="T16" fmla="*/ 258 w 276"/>
              <a:gd name="T17" fmla="*/ 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602">
                <a:moveTo>
                  <a:pt x="258" y="5"/>
                </a:moveTo>
                <a:cubicBezTo>
                  <a:pt x="90" y="1"/>
                  <a:pt x="90" y="1"/>
                  <a:pt x="90" y="1"/>
                </a:cubicBezTo>
                <a:cubicBezTo>
                  <a:pt x="82" y="0"/>
                  <a:pt x="73" y="10"/>
                  <a:pt x="71" y="22"/>
                </a:cubicBezTo>
                <a:cubicBezTo>
                  <a:pt x="1" y="518"/>
                  <a:pt x="1" y="518"/>
                  <a:pt x="1" y="518"/>
                </a:cubicBezTo>
                <a:cubicBezTo>
                  <a:pt x="0" y="530"/>
                  <a:pt x="5" y="542"/>
                  <a:pt x="13" y="544"/>
                </a:cubicBezTo>
                <a:cubicBezTo>
                  <a:pt x="174" y="599"/>
                  <a:pt x="174" y="599"/>
                  <a:pt x="174" y="599"/>
                </a:cubicBezTo>
                <a:cubicBezTo>
                  <a:pt x="184" y="602"/>
                  <a:pt x="194" y="594"/>
                  <a:pt x="196" y="581"/>
                </a:cubicBezTo>
                <a:cubicBezTo>
                  <a:pt x="274" y="30"/>
                  <a:pt x="274" y="30"/>
                  <a:pt x="274" y="30"/>
                </a:cubicBezTo>
                <a:cubicBezTo>
                  <a:pt x="276" y="17"/>
                  <a:pt x="269" y="6"/>
                  <a:pt x="258" y="5"/>
                </a:cubicBez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0" name="Freeform 904"/>
          <p:cNvSpPr/>
          <p:nvPr userDrawn="1">
            <p:custDataLst>
              <p:tags r:id="rId97"/>
            </p:custDataLst>
          </p:nvPr>
        </p:nvSpPr>
        <p:spPr bwMode="auto">
          <a:xfrm>
            <a:off x="4367530" y="3082290"/>
            <a:ext cx="137160" cy="278765"/>
          </a:xfrm>
          <a:custGeom>
            <a:avLst/>
            <a:gdLst>
              <a:gd name="T0" fmla="*/ 0 w 133"/>
              <a:gd name="T1" fmla="*/ 239 h 270"/>
              <a:gd name="T2" fmla="*/ 95 w 133"/>
              <a:gd name="T3" fmla="*/ 270 h 270"/>
              <a:gd name="T4" fmla="*/ 133 w 133"/>
              <a:gd name="T5" fmla="*/ 4 h 270"/>
              <a:gd name="T6" fmla="*/ 34 w 133"/>
              <a:gd name="T7" fmla="*/ 0 h 270"/>
              <a:gd name="T8" fmla="*/ 0 w 133"/>
              <a:gd name="T9" fmla="*/ 239 h 270"/>
            </a:gdLst>
            <a:ahLst/>
            <a:cxnLst>
              <a:cxn ang="0">
                <a:pos x="T0" y="T1"/>
              </a:cxn>
              <a:cxn ang="0">
                <a:pos x="T2" y="T3"/>
              </a:cxn>
              <a:cxn ang="0">
                <a:pos x="T4" y="T5"/>
              </a:cxn>
              <a:cxn ang="0">
                <a:pos x="T6" y="T7"/>
              </a:cxn>
              <a:cxn ang="0">
                <a:pos x="T8" y="T9"/>
              </a:cxn>
            </a:cxnLst>
            <a:rect l="0" t="0" r="r" b="b"/>
            <a:pathLst>
              <a:path w="133" h="270">
                <a:moveTo>
                  <a:pt x="0" y="239"/>
                </a:moveTo>
                <a:lnTo>
                  <a:pt x="95" y="270"/>
                </a:lnTo>
                <a:lnTo>
                  <a:pt x="133" y="4"/>
                </a:lnTo>
                <a:lnTo>
                  <a:pt x="34" y="0"/>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1" name="Freeform 905"/>
          <p:cNvSpPr/>
          <p:nvPr userDrawn="1">
            <p:custDataLst>
              <p:tags r:id="rId98"/>
            </p:custDataLst>
          </p:nvPr>
        </p:nvSpPr>
        <p:spPr bwMode="auto">
          <a:xfrm>
            <a:off x="4413250" y="3189605"/>
            <a:ext cx="39370" cy="49530"/>
          </a:xfrm>
          <a:custGeom>
            <a:avLst/>
            <a:gdLst>
              <a:gd name="T0" fmla="*/ 0 w 38"/>
              <a:gd name="T1" fmla="*/ 42 h 48"/>
              <a:gd name="T2" fmla="*/ 32 w 38"/>
              <a:gd name="T3" fmla="*/ 48 h 48"/>
              <a:gd name="T4" fmla="*/ 38 w 38"/>
              <a:gd name="T5" fmla="*/ 5 h 48"/>
              <a:gd name="T6" fmla="*/ 6 w 38"/>
              <a:gd name="T7" fmla="*/ 0 h 48"/>
              <a:gd name="T8" fmla="*/ 0 w 38"/>
              <a:gd name="T9" fmla="*/ 42 h 48"/>
            </a:gdLst>
            <a:ahLst/>
            <a:cxnLst>
              <a:cxn ang="0">
                <a:pos x="T0" y="T1"/>
              </a:cxn>
              <a:cxn ang="0">
                <a:pos x="T2" y="T3"/>
              </a:cxn>
              <a:cxn ang="0">
                <a:pos x="T4" y="T5"/>
              </a:cxn>
              <a:cxn ang="0">
                <a:pos x="T6" y="T7"/>
              </a:cxn>
              <a:cxn ang="0">
                <a:pos x="T8" y="T9"/>
              </a:cxn>
            </a:cxnLst>
            <a:rect l="0" t="0" r="r" b="b"/>
            <a:pathLst>
              <a:path w="38" h="48">
                <a:moveTo>
                  <a:pt x="0" y="42"/>
                </a:moveTo>
                <a:lnTo>
                  <a:pt x="32" y="48"/>
                </a:lnTo>
                <a:lnTo>
                  <a:pt x="38" y="5"/>
                </a:lnTo>
                <a:lnTo>
                  <a:pt x="6" y="0"/>
                </a:lnTo>
                <a:lnTo>
                  <a:pt x="0" y="42"/>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2" name="Freeform 906"/>
          <p:cNvSpPr/>
          <p:nvPr userDrawn="1">
            <p:custDataLst>
              <p:tags r:id="rId99"/>
            </p:custDataLst>
          </p:nvPr>
        </p:nvSpPr>
        <p:spPr bwMode="auto">
          <a:xfrm>
            <a:off x="4447540" y="3195955"/>
            <a:ext cx="41275" cy="50800"/>
          </a:xfrm>
          <a:custGeom>
            <a:avLst/>
            <a:gdLst>
              <a:gd name="T0" fmla="*/ 0 w 40"/>
              <a:gd name="T1" fmla="*/ 43 h 49"/>
              <a:gd name="T2" fmla="*/ 34 w 40"/>
              <a:gd name="T3" fmla="*/ 49 h 49"/>
              <a:gd name="T4" fmla="*/ 40 w 40"/>
              <a:gd name="T5" fmla="*/ 5 h 49"/>
              <a:gd name="T6" fmla="*/ 7 w 40"/>
              <a:gd name="T7" fmla="*/ 0 h 49"/>
              <a:gd name="T8" fmla="*/ 0 w 40"/>
              <a:gd name="T9" fmla="*/ 43 h 49"/>
            </a:gdLst>
            <a:ahLst/>
            <a:cxnLst>
              <a:cxn ang="0">
                <a:pos x="T0" y="T1"/>
              </a:cxn>
              <a:cxn ang="0">
                <a:pos x="T2" y="T3"/>
              </a:cxn>
              <a:cxn ang="0">
                <a:pos x="T4" y="T5"/>
              </a:cxn>
              <a:cxn ang="0">
                <a:pos x="T6" y="T7"/>
              </a:cxn>
              <a:cxn ang="0">
                <a:pos x="T8" y="T9"/>
              </a:cxn>
            </a:cxnLst>
            <a:rect l="0" t="0" r="r" b="b"/>
            <a:pathLst>
              <a:path w="40" h="49">
                <a:moveTo>
                  <a:pt x="0" y="43"/>
                </a:moveTo>
                <a:lnTo>
                  <a:pt x="34" y="49"/>
                </a:lnTo>
                <a:lnTo>
                  <a:pt x="40" y="5"/>
                </a:lnTo>
                <a:lnTo>
                  <a:pt x="7" y="0"/>
                </a:lnTo>
                <a:lnTo>
                  <a:pt x="0" y="43"/>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cs typeface="微软雅黑" panose="020B0503020204020204" charset="-122"/>
              </a:rPr>
              <a:t>z</a:t>
            </a:r>
            <a:endParaRPr lang="en-US" altLang="zh-CN">
              <a:cs typeface="微软雅黑" panose="020B0503020204020204" charset="-122"/>
            </a:endParaRPr>
          </a:p>
        </p:txBody>
      </p:sp>
      <p:sp>
        <p:nvSpPr>
          <p:cNvPr id="113" name="Freeform 907"/>
          <p:cNvSpPr/>
          <p:nvPr userDrawn="1">
            <p:custDataLst>
              <p:tags r:id="rId100"/>
            </p:custDataLst>
          </p:nvPr>
        </p:nvSpPr>
        <p:spPr bwMode="auto">
          <a:xfrm>
            <a:off x="4406900" y="3235325"/>
            <a:ext cx="38100" cy="50800"/>
          </a:xfrm>
          <a:custGeom>
            <a:avLst/>
            <a:gdLst>
              <a:gd name="T0" fmla="*/ 0 w 37"/>
              <a:gd name="T1" fmla="*/ 41 h 49"/>
              <a:gd name="T2" fmla="*/ 31 w 37"/>
              <a:gd name="T3" fmla="*/ 49 h 49"/>
              <a:gd name="T4" fmla="*/ 37 w 37"/>
              <a:gd name="T5" fmla="*/ 7 h 49"/>
              <a:gd name="T6" fmla="*/ 6 w 37"/>
              <a:gd name="T7" fmla="*/ 0 h 49"/>
              <a:gd name="T8" fmla="*/ 0 w 37"/>
              <a:gd name="T9" fmla="*/ 41 h 49"/>
            </a:gdLst>
            <a:ahLst/>
            <a:cxnLst>
              <a:cxn ang="0">
                <a:pos x="T0" y="T1"/>
              </a:cxn>
              <a:cxn ang="0">
                <a:pos x="T2" y="T3"/>
              </a:cxn>
              <a:cxn ang="0">
                <a:pos x="T4" y="T5"/>
              </a:cxn>
              <a:cxn ang="0">
                <a:pos x="T6" y="T7"/>
              </a:cxn>
              <a:cxn ang="0">
                <a:pos x="T8" y="T9"/>
              </a:cxn>
            </a:cxnLst>
            <a:rect l="0" t="0" r="r" b="b"/>
            <a:pathLst>
              <a:path w="37" h="49">
                <a:moveTo>
                  <a:pt x="0" y="41"/>
                </a:moveTo>
                <a:lnTo>
                  <a:pt x="31" y="49"/>
                </a:lnTo>
                <a:lnTo>
                  <a:pt x="37" y="7"/>
                </a:lnTo>
                <a:lnTo>
                  <a:pt x="6" y="0"/>
                </a:lnTo>
                <a:lnTo>
                  <a:pt x="0" y="4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4" name="Freeform 908"/>
          <p:cNvSpPr/>
          <p:nvPr userDrawn="1">
            <p:custDataLst>
              <p:tags r:id="rId101"/>
            </p:custDataLst>
          </p:nvPr>
        </p:nvSpPr>
        <p:spPr bwMode="auto">
          <a:xfrm>
            <a:off x="4441190" y="3242310"/>
            <a:ext cx="41275" cy="53975"/>
          </a:xfrm>
          <a:custGeom>
            <a:avLst/>
            <a:gdLst>
              <a:gd name="T0" fmla="*/ 0 w 40"/>
              <a:gd name="T1" fmla="*/ 43 h 52"/>
              <a:gd name="T2" fmla="*/ 33 w 40"/>
              <a:gd name="T3" fmla="*/ 52 h 52"/>
              <a:gd name="T4" fmla="*/ 40 w 40"/>
              <a:gd name="T5" fmla="*/ 7 h 52"/>
              <a:gd name="T6" fmla="*/ 6 w 40"/>
              <a:gd name="T7" fmla="*/ 0 h 52"/>
              <a:gd name="T8" fmla="*/ 0 w 40"/>
              <a:gd name="T9" fmla="*/ 43 h 52"/>
            </a:gdLst>
            <a:ahLst/>
            <a:cxnLst>
              <a:cxn ang="0">
                <a:pos x="T0" y="T1"/>
              </a:cxn>
              <a:cxn ang="0">
                <a:pos x="T2" y="T3"/>
              </a:cxn>
              <a:cxn ang="0">
                <a:pos x="T4" y="T5"/>
              </a:cxn>
              <a:cxn ang="0">
                <a:pos x="T6" y="T7"/>
              </a:cxn>
              <a:cxn ang="0">
                <a:pos x="T8" y="T9"/>
              </a:cxn>
            </a:cxnLst>
            <a:rect l="0" t="0" r="r" b="b"/>
            <a:pathLst>
              <a:path w="40" h="52">
                <a:moveTo>
                  <a:pt x="0" y="43"/>
                </a:moveTo>
                <a:lnTo>
                  <a:pt x="33" y="52"/>
                </a:lnTo>
                <a:lnTo>
                  <a:pt x="40" y="7"/>
                </a:lnTo>
                <a:lnTo>
                  <a:pt x="6" y="0"/>
                </a:lnTo>
                <a:lnTo>
                  <a:pt x="0" y="43"/>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5" name="Freeform 909"/>
          <p:cNvSpPr/>
          <p:nvPr userDrawn="1">
            <p:custDataLst>
              <p:tags r:id="rId102"/>
            </p:custDataLst>
          </p:nvPr>
        </p:nvSpPr>
        <p:spPr bwMode="auto">
          <a:xfrm>
            <a:off x="4401185" y="3281045"/>
            <a:ext cx="38100" cy="52705"/>
          </a:xfrm>
          <a:custGeom>
            <a:avLst/>
            <a:gdLst>
              <a:gd name="T0" fmla="*/ 0 w 37"/>
              <a:gd name="T1" fmla="*/ 42 h 51"/>
              <a:gd name="T2" fmla="*/ 31 w 37"/>
              <a:gd name="T3" fmla="*/ 51 h 51"/>
              <a:gd name="T4" fmla="*/ 37 w 37"/>
              <a:gd name="T5" fmla="*/ 8 h 51"/>
              <a:gd name="T6" fmla="*/ 6 w 37"/>
              <a:gd name="T7" fmla="*/ 0 h 51"/>
              <a:gd name="T8" fmla="*/ 0 w 37"/>
              <a:gd name="T9" fmla="*/ 42 h 51"/>
            </a:gdLst>
            <a:ahLst/>
            <a:cxnLst>
              <a:cxn ang="0">
                <a:pos x="T0" y="T1"/>
              </a:cxn>
              <a:cxn ang="0">
                <a:pos x="T2" y="T3"/>
              </a:cxn>
              <a:cxn ang="0">
                <a:pos x="T4" y="T5"/>
              </a:cxn>
              <a:cxn ang="0">
                <a:pos x="T6" y="T7"/>
              </a:cxn>
              <a:cxn ang="0">
                <a:pos x="T8" y="T9"/>
              </a:cxn>
            </a:cxnLst>
            <a:rect l="0" t="0" r="r" b="b"/>
            <a:pathLst>
              <a:path w="37" h="51">
                <a:moveTo>
                  <a:pt x="0" y="42"/>
                </a:moveTo>
                <a:lnTo>
                  <a:pt x="31" y="51"/>
                </a:lnTo>
                <a:lnTo>
                  <a:pt x="37" y="8"/>
                </a:lnTo>
                <a:lnTo>
                  <a:pt x="6" y="0"/>
                </a:lnTo>
                <a:lnTo>
                  <a:pt x="0" y="42"/>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6" name="Freeform 910"/>
          <p:cNvSpPr/>
          <p:nvPr userDrawn="1">
            <p:custDataLst>
              <p:tags r:id="rId103"/>
            </p:custDataLst>
          </p:nvPr>
        </p:nvSpPr>
        <p:spPr bwMode="auto">
          <a:xfrm>
            <a:off x="4434840" y="3289300"/>
            <a:ext cx="40005" cy="54610"/>
          </a:xfrm>
          <a:custGeom>
            <a:avLst/>
            <a:gdLst>
              <a:gd name="T0" fmla="*/ 0 w 39"/>
              <a:gd name="T1" fmla="*/ 44 h 53"/>
              <a:gd name="T2" fmla="*/ 33 w 39"/>
              <a:gd name="T3" fmla="*/ 53 h 53"/>
              <a:gd name="T4" fmla="*/ 39 w 39"/>
              <a:gd name="T5" fmla="*/ 9 h 53"/>
              <a:gd name="T6" fmla="*/ 6 w 39"/>
              <a:gd name="T7" fmla="*/ 0 h 53"/>
              <a:gd name="T8" fmla="*/ 0 w 39"/>
              <a:gd name="T9" fmla="*/ 44 h 53"/>
            </a:gdLst>
            <a:ahLst/>
            <a:cxnLst>
              <a:cxn ang="0">
                <a:pos x="T0" y="T1"/>
              </a:cxn>
              <a:cxn ang="0">
                <a:pos x="T2" y="T3"/>
              </a:cxn>
              <a:cxn ang="0">
                <a:pos x="T4" y="T5"/>
              </a:cxn>
              <a:cxn ang="0">
                <a:pos x="T6" y="T7"/>
              </a:cxn>
              <a:cxn ang="0">
                <a:pos x="T8" y="T9"/>
              </a:cxn>
            </a:cxnLst>
            <a:rect l="0" t="0" r="r" b="b"/>
            <a:pathLst>
              <a:path w="39" h="53">
                <a:moveTo>
                  <a:pt x="0" y="44"/>
                </a:moveTo>
                <a:lnTo>
                  <a:pt x="33" y="53"/>
                </a:lnTo>
                <a:lnTo>
                  <a:pt x="39" y="9"/>
                </a:lnTo>
                <a:lnTo>
                  <a:pt x="6" y="0"/>
                </a:lnTo>
                <a:lnTo>
                  <a:pt x="0" y="44"/>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7" name="Freeform 911"/>
          <p:cNvSpPr/>
          <p:nvPr userDrawn="1">
            <p:custDataLst>
              <p:tags r:id="rId104"/>
            </p:custDataLst>
          </p:nvPr>
        </p:nvSpPr>
        <p:spPr bwMode="auto">
          <a:xfrm>
            <a:off x="4382135" y="3184525"/>
            <a:ext cx="36195" cy="48260"/>
          </a:xfrm>
          <a:custGeom>
            <a:avLst/>
            <a:gdLst>
              <a:gd name="T0" fmla="*/ 0 w 35"/>
              <a:gd name="T1" fmla="*/ 40 h 47"/>
              <a:gd name="T2" fmla="*/ 29 w 35"/>
              <a:gd name="T3" fmla="*/ 47 h 47"/>
              <a:gd name="T4" fmla="*/ 35 w 35"/>
              <a:gd name="T5" fmla="*/ 5 h 47"/>
              <a:gd name="T6" fmla="*/ 5 w 35"/>
              <a:gd name="T7" fmla="*/ 0 h 47"/>
              <a:gd name="T8" fmla="*/ 0 w 35"/>
              <a:gd name="T9" fmla="*/ 40 h 47"/>
            </a:gdLst>
            <a:ahLst/>
            <a:cxnLst>
              <a:cxn ang="0">
                <a:pos x="T0" y="T1"/>
              </a:cxn>
              <a:cxn ang="0">
                <a:pos x="T2" y="T3"/>
              </a:cxn>
              <a:cxn ang="0">
                <a:pos x="T4" y="T5"/>
              </a:cxn>
              <a:cxn ang="0">
                <a:pos x="T6" y="T7"/>
              </a:cxn>
              <a:cxn ang="0">
                <a:pos x="T8" y="T9"/>
              </a:cxn>
            </a:cxnLst>
            <a:rect l="0" t="0" r="r" b="b"/>
            <a:pathLst>
              <a:path w="35" h="47">
                <a:moveTo>
                  <a:pt x="0" y="40"/>
                </a:moveTo>
                <a:lnTo>
                  <a:pt x="29" y="47"/>
                </a:lnTo>
                <a:lnTo>
                  <a:pt x="35" y="5"/>
                </a:lnTo>
                <a:lnTo>
                  <a:pt x="5" y="0"/>
                </a:lnTo>
                <a:lnTo>
                  <a:pt x="0" y="4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8" name="Freeform 912"/>
          <p:cNvSpPr/>
          <p:nvPr userDrawn="1">
            <p:custDataLst>
              <p:tags r:id="rId105"/>
            </p:custDataLst>
          </p:nvPr>
        </p:nvSpPr>
        <p:spPr bwMode="auto">
          <a:xfrm>
            <a:off x="4375785" y="3228975"/>
            <a:ext cx="34925" cy="48260"/>
          </a:xfrm>
          <a:custGeom>
            <a:avLst/>
            <a:gdLst>
              <a:gd name="T0" fmla="*/ 0 w 34"/>
              <a:gd name="T1" fmla="*/ 40 h 47"/>
              <a:gd name="T2" fmla="*/ 29 w 34"/>
              <a:gd name="T3" fmla="*/ 47 h 47"/>
              <a:gd name="T4" fmla="*/ 34 w 34"/>
              <a:gd name="T5" fmla="*/ 6 h 47"/>
              <a:gd name="T6" fmla="*/ 5 w 34"/>
              <a:gd name="T7" fmla="*/ 0 h 47"/>
              <a:gd name="T8" fmla="*/ 0 w 34"/>
              <a:gd name="T9" fmla="*/ 40 h 47"/>
            </a:gdLst>
            <a:ahLst/>
            <a:cxnLst>
              <a:cxn ang="0">
                <a:pos x="T0" y="T1"/>
              </a:cxn>
              <a:cxn ang="0">
                <a:pos x="T2" y="T3"/>
              </a:cxn>
              <a:cxn ang="0">
                <a:pos x="T4" y="T5"/>
              </a:cxn>
              <a:cxn ang="0">
                <a:pos x="T6" y="T7"/>
              </a:cxn>
              <a:cxn ang="0">
                <a:pos x="T8" y="T9"/>
              </a:cxn>
            </a:cxnLst>
            <a:rect l="0" t="0" r="r" b="b"/>
            <a:pathLst>
              <a:path w="34" h="47">
                <a:moveTo>
                  <a:pt x="0" y="40"/>
                </a:moveTo>
                <a:lnTo>
                  <a:pt x="29" y="47"/>
                </a:lnTo>
                <a:lnTo>
                  <a:pt x="34" y="6"/>
                </a:lnTo>
                <a:lnTo>
                  <a:pt x="5" y="0"/>
                </a:lnTo>
                <a:lnTo>
                  <a:pt x="0" y="4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19" name="Freeform 913"/>
          <p:cNvSpPr/>
          <p:nvPr userDrawn="1">
            <p:custDataLst>
              <p:tags r:id="rId106"/>
            </p:custDataLst>
          </p:nvPr>
        </p:nvSpPr>
        <p:spPr bwMode="auto">
          <a:xfrm>
            <a:off x="4370070" y="3272790"/>
            <a:ext cx="34925" cy="50800"/>
          </a:xfrm>
          <a:custGeom>
            <a:avLst/>
            <a:gdLst>
              <a:gd name="T0" fmla="*/ 0 w 34"/>
              <a:gd name="T1" fmla="*/ 40 h 49"/>
              <a:gd name="T2" fmla="*/ 29 w 34"/>
              <a:gd name="T3" fmla="*/ 49 h 49"/>
              <a:gd name="T4" fmla="*/ 34 w 34"/>
              <a:gd name="T5" fmla="*/ 7 h 49"/>
              <a:gd name="T6" fmla="*/ 6 w 34"/>
              <a:gd name="T7" fmla="*/ 0 h 49"/>
              <a:gd name="T8" fmla="*/ 0 w 34"/>
              <a:gd name="T9" fmla="*/ 40 h 49"/>
            </a:gdLst>
            <a:ahLst/>
            <a:cxnLst>
              <a:cxn ang="0">
                <a:pos x="T0" y="T1"/>
              </a:cxn>
              <a:cxn ang="0">
                <a:pos x="T2" y="T3"/>
              </a:cxn>
              <a:cxn ang="0">
                <a:pos x="T4" y="T5"/>
              </a:cxn>
              <a:cxn ang="0">
                <a:pos x="T6" y="T7"/>
              </a:cxn>
              <a:cxn ang="0">
                <a:pos x="T8" y="T9"/>
              </a:cxn>
            </a:cxnLst>
            <a:rect l="0" t="0" r="r" b="b"/>
            <a:pathLst>
              <a:path w="34" h="49">
                <a:moveTo>
                  <a:pt x="0" y="40"/>
                </a:moveTo>
                <a:lnTo>
                  <a:pt x="29" y="49"/>
                </a:lnTo>
                <a:lnTo>
                  <a:pt x="34" y="7"/>
                </a:lnTo>
                <a:lnTo>
                  <a:pt x="6" y="0"/>
                </a:lnTo>
                <a:lnTo>
                  <a:pt x="0" y="40"/>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0" name="Freeform 914"/>
          <p:cNvSpPr/>
          <p:nvPr userDrawn="1">
            <p:custDataLst>
              <p:tags r:id="rId107"/>
            </p:custDataLst>
          </p:nvPr>
        </p:nvSpPr>
        <p:spPr bwMode="auto">
          <a:xfrm>
            <a:off x="4431030" y="3133090"/>
            <a:ext cx="59690" cy="10160"/>
          </a:xfrm>
          <a:custGeom>
            <a:avLst/>
            <a:gdLst>
              <a:gd name="T0" fmla="*/ 0 w 58"/>
              <a:gd name="T1" fmla="*/ 5 h 10"/>
              <a:gd name="T2" fmla="*/ 57 w 58"/>
              <a:gd name="T3" fmla="*/ 10 h 10"/>
              <a:gd name="T4" fmla="*/ 58 w 58"/>
              <a:gd name="T5" fmla="*/ 6 h 10"/>
              <a:gd name="T6" fmla="*/ 1 w 58"/>
              <a:gd name="T7" fmla="*/ 0 h 10"/>
              <a:gd name="T8" fmla="*/ 0 w 58"/>
              <a:gd name="T9" fmla="*/ 5 h 10"/>
            </a:gdLst>
            <a:ahLst/>
            <a:cxnLst>
              <a:cxn ang="0">
                <a:pos x="T0" y="T1"/>
              </a:cxn>
              <a:cxn ang="0">
                <a:pos x="T2" y="T3"/>
              </a:cxn>
              <a:cxn ang="0">
                <a:pos x="T4" y="T5"/>
              </a:cxn>
              <a:cxn ang="0">
                <a:pos x="T6" y="T7"/>
              </a:cxn>
              <a:cxn ang="0">
                <a:pos x="T8" y="T9"/>
              </a:cxn>
            </a:cxnLst>
            <a:rect l="0" t="0" r="r" b="b"/>
            <a:pathLst>
              <a:path w="58" h="10">
                <a:moveTo>
                  <a:pt x="0" y="5"/>
                </a:moveTo>
                <a:lnTo>
                  <a:pt x="57" y="10"/>
                </a:lnTo>
                <a:lnTo>
                  <a:pt x="58" y="6"/>
                </a:lnTo>
                <a:lnTo>
                  <a:pt x="1" y="0"/>
                </a:lnTo>
                <a:lnTo>
                  <a:pt x="0" y="5"/>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1" name="Freeform 915"/>
          <p:cNvSpPr/>
          <p:nvPr userDrawn="1">
            <p:custDataLst>
              <p:tags r:id="rId108"/>
            </p:custDataLst>
          </p:nvPr>
        </p:nvSpPr>
        <p:spPr bwMode="auto">
          <a:xfrm>
            <a:off x="4419600" y="3139440"/>
            <a:ext cx="70485" cy="12700"/>
          </a:xfrm>
          <a:custGeom>
            <a:avLst/>
            <a:gdLst>
              <a:gd name="T0" fmla="*/ 0 w 68"/>
              <a:gd name="T1" fmla="*/ 5 h 12"/>
              <a:gd name="T2" fmla="*/ 67 w 68"/>
              <a:gd name="T3" fmla="*/ 12 h 12"/>
              <a:gd name="T4" fmla="*/ 68 w 68"/>
              <a:gd name="T5" fmla="*/ 7 h 12"/>
              <a:gd name="T6" fmla="*/ 0 w 68"/>
              <a:gd name="T7" fmla="*/ 0 h 12"/>
              <a:gd name="T8" fmla="*/ 0 w 68"/>
              <a:gd name="T9" fmla="*/ 5 h 12"/>
            </a:gdLst>
            <a:ahLst/>
            <a:cxnLst>
              <a:cxn ang="0">
                <a:pos x="T0" y="T1"/>
              </a:cxn>
              <a:cxn ang="0">
                <a:pos x="T2" y="T3"/>
              </a:cxn>
              <a:cxn ang="0">
                <a:pos x="T4" y="T5"/>
              </a:cxn>
              <a:cxn ang="0">
                <a:pos x="T6" y="T7"/>
              </a:cxn>
              <a:cxn ang="0">
                <a:pos x="T8" y="T9"/>
              </a:cxn>
            </a:cxnLst>
            <a:rect l="0" t="0" r="r" b="b"/>
            <a:pathLst>
              <a:path w="68" h="12">
                <a:moveTo>
                  <a:pt x="0" y="5"/>
                </a:moveTo>
                <a:lnTo>
                  <a:pt x="67" y="12"/>
                </a:lnTo>
                <a:lnTo>
                  <a:pt x="68" y="7"/>
                </a:lnTo>
                <a:lnTo>
                  <a:pt x="0" y="0"/>
                </a:lnTo>
                <a:lnTo>
                  <a:pt x="0" y="5"/>
                </a:ln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2" name="Freeform 916"/>
          <p:cNvSpPr/>
          <p:nvPr userDrawn="1">
            <p:custDataLst>
              <p:tags r:id="rId109"/>
            </p:custDataLst>
          </p:nvPr>
        </p:nvSpPr>
        <p:spPr bwMode="auto">
          <a:xfrm>
            <a:off x="4438015" y="3149600"/>
            <a:ext cx="50800" cy="9525"/>
          </a:xfrm>
          <a:custGeom>
            <a:avLst/>
            <a:gdLst>
              <a:gd name="T0" fmla="*/ 0 w 49"/>
              <a:gd name="T1" fmla="*/ 4 h 9"/>
              <a:gd name="T2" fmla="*/ 48 w 49"/>
              <a:gd name="T3" fmla="*/ 9 h 9"/>
              <a:gd name="T4" fmla="*/ 49 w 49"/>
              <a:gd name="T5" fmla="*/ 5 h 9"/>
              <a:gd name="T6" fmla="*/ 0 w 49"/>
              <a:gd name="T7" fmla="*/ 0 h 9"/>
              <a:gd name="T8" fmla="*/ 0 w 49"/>
              <a:gd name="T9" fmla="*/ 4 h 9"/>
            </a:gdLst>
            <a:ahLst/>
            <a:cxnLst>
              <a:cxn ang="0">
                <a:pos x="T0" y="T1"/>
              </a:cxn>
              <a:cxn ang="0">
                <a:pos x="T2" y="T3"/>
              </a:cxn>
              <a:cxn ang="0">
                <a:pos x="T4" y="T5"/>
              </a:cxn>
              <a:cxn ang="0">
                <a:pos x="T6" y="T7"/>
              </a:cxn>
              <a:cxn ang="0">
                <a:pos x="T8" y="T9"/>
              </a:cxn>
            </a:cxnLst>
            <a:rect l="0" t="0" r="r" b="b"/>
            <a:pathLst>
              <a:path w="49" h="9">
                <a:moveTo>
                  <a:pt x="0" y="4"/>
                </a:moveTo>
                <a:lnTo>
                  <a:pt x="48" y="9"/>
                </a:lnTo>
                <a:lnTo>
                  <a:pt x="49" y="5"/>
                </a:lnTo>
                <a:lnTo>
                  <a:pt x="0" y="0"/>
                </a:lnTo>
                <a:lnTo>
                  <a:pt x="0" y="4"/>
                </a:ln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3" name="Freeform 917"/>
          <p:cNvSpPr/>
          <p:nvPr userDrawn="1">
            <p:custDataLst>
              <p:tags r:id="rId110"/>
            </p:custDataLst>
          </p:nvPr>
        </p:nvSpPr>
        <p:spPr bwMode="auto">
          <a:xfrm>
            <a:off x="4467860" y="3167380"/>
            <a:ext cx="17780" cy="21590"/>
          </a:xfrm>
          <a:custGeom>
            <a:avLst/>
            <a:gdLst>
              <a:gd name="T0" fmla="*/ 19 w 33"/>
              <a:gd name="T1" fmla="*/ 1 h 42"/>
              <a:gd name="T2" fmla="*/ 1 w 33"/>
              <a:gd name="T3" fmla="*/ 19 h 42"/>
              <a:gd name="T4" fmla="*/ 14 w 33"/>
              <a:gd name="T5" fmla="*/ 40 h 42"/>
              <a:gd name="T6" fmla="*/ 32 w 33"/>
              <a:gd name="T7" fmla="*/ 23 h 42"/>
              <a:gd name="T8" fmla="*/ 19 w 33"/>
              <a:gd name="T9" fmla="*/ 1 h 42"/>
            </a:gdLst>
            <a:ahLst/>
            <a:cxnLst>
              <a:cxn ang="0">
                <a:pos x="T0" y="T1"/>
              </a:cxn>
              <a:cxn ang="0">
                <a:pos x="T2" y="T3"/>
              </a:cxn>
              <a:cxn ang="0">
                <a:pos x="T4" y="T5"/>
              </a:cxn>
              <a:cxn ang="0">
                <a:pos x="T6" y="T7"/>
              </a:cxn>
              <a:cxn ang="0">
                <a:pos x="T8" y="T9"/>
              </a:cxn>
            </a:cxnLst>
            <a:rect l="0" t="0" r="r" b="b"/>
            <a:pathLst>
              <a:path w="33" h="42">
                <a:moveTo>
                  <a:pt x="19" y="1"/>
                </a:moveTo>
                <a:cubicBezTo>
                  <a:pt x="11" y="0"/>
                  <a:pt x="3" y="8"/>
                  <a:pt x="1" y="19"/>
                </a:cubicBezTo>
                <a:cubicBezTo>
                  <a:pt x="0" y="29"/>
                  <a:pt x="5" y="39"/>
                  <a:pt x="14" y="40"/>
                </a:cubicBezTo>
                <a:cubicBezTo>
                  <a:pt x="22" y="42"/>
                  <a:pt x="30" y="34"/>
                  <a:pt x="32" y="23"/>
                </a:cubicBezTo>
                <a:cubicBezTo>
                  <a:pt x="33" y="12"/>
                  <a:pt x="28" y="2"/>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4" name="Freeform 918"/>
          <p:cNvSpPr/>
          <p:nvPr userDrawn="1">
            <p:custDataLst>
              <p:tags r:id="rId111"/>
            </p:custDataLst>
          </p:nvPr>
        </p:nvSpPr>
        <p:spPr bwMode="auto">
          <a:xfrm>
            <a:off x="4449445" y="3164840"/>
            <a:ext cx="16510" cy="20955"/>
          </a:xfrm>
          <a:custGeom>
            <a:avLst/>
            <a:gdLst>
              <a:gd name="T0" fmla="*/ 19 w 32"/>
              <a:gd name="T1" fmla="*/ 1 h 41"/>
              <a:gd name="T2" fmla="*/ 2 w 32"/>
              <a:gd name="T3" fmla="*/ 19 h 41"/>
              <a:gd name="T4" fmla="*/ 13 w 32"/>
              <a:gd name="T5" fmla="*/ 40 h 41"/>
              <a:gd name="T6" fmla="*/ 31 w 32"/>
              <a:gd name="T7" fmla="*/ 23 h 41"/>
              <a:gd name="T8" fmla="*/ 19 w 32"/>
              <a:gd name="T9" fmla="*/ 1 h 41"/>
            </a:gdLst>
            <a:ahLst/>
            <a:cxnLst>
              <a:cxn ang="0">
                <a:pos x="T0" y="T1"/>
              </a:cxn>
              <a:cxn ang="0">
                <a:pos x="T2" y="T3"/>
              </a:cxn>
              <a:cxn ang="0">
                <a:pos x="T4" y="T5"/>
              </a:cxn>
              <a:cxn ang="0">
                <a:pos x="T6" y="T7"/>
              </a:cxn>
              <a:cxn ang="0">
                <a:pos x="T8" y="T9"/>
              </a:cxn>
            </a:cxnLst>
            <a:rect l="0" t="0" r="r" b="b"/>
            <a:pathLst>
              <a:path w="32" h="41">
                <a:moveTo>
                  <a:pt x="19" y="1"/>
                </a:moveTo>
                <a:cubicBezTo>
                  <a:pt x="11" y="0"/>
                  <a:pt x="3" y="8"/>
                  <a:pt x="2" y="19"/>
                </a:cubicBezTo>
                <a:cubicBezTo>
                  <a:pt x="0" y="29"/>
                  <a:pt x="5" y="39"/>
                  <a:pt x="13" y="40"/>
                </a:cubicBezTo>
                <a:cubicBezTo>
                  <a:pt x="22" y="41"/>
                  <a:pt x="29" y="33"/>
                  <a:pt x="31" y="23"/>
                </a:cubicBezTo>
                <a:cubicBezTo>
                  <a:pt x="32" y="12"/>
                  <a:pt x="27" y="3"/>
                  <a:pt x="19"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5" name="Freeform 919"/>
          <p:cNvSpPr/>
          <p:nvPr userDrawn="1">
            <p:custDataLst>
              <p:tags r:id="rId112"/>
            </p:custDataLst>
          </p:nvPr>
        </p:nvSpPr>
        <p:spPr bwMode="auto">
          <a:xfrm>
            <a:off x="4431665" y="3162935"/>
            <a:ext cx="15240" cy="20955"/>
          </a:xfrm>
          <a:custGeom>
            <a:avLst/>
            <a:gdLst>
              <a:gd name="T0" fmla="*/ 18 w 31"/>
              <a:gd name="T1" fmla="*/ 1 h 40"/>
              <a:gd name="T2" fmla="*/ 1 w 31"/>
              <a:gd name="T3" fmla="*/ 18 h 40"/>
              <a:gd name="T4" fmla="*/ 13 w 31"/>
              <a:gd name="T5" fmla="*/ 39 h 40"/>
              <a:gd name="T6" fmla="*/ 30 w 31"/>
              <a:gd name="T7" fmla="*/ 22 h 40"/>
              <a:gd name="T8" fmla="*/ 18 w 31"/>
              <a:gd name="T9" fmla="*/ 1 h 40"/>
            </a:gdLst>
            <a:ahLst/>
            <a:cxnLst>
              <a:cxn ang="0">
                <a:pos x="T0" y="T1"/>
              </a:cxn>
              <a:cxn ang="0">
                <a:pos x="T2" y="T3"/>
              </a:cxn>
              <a:cxn ang="0">
                <a:pos x="T4" y="T5"/>
              </a:cxn>
              <a:cxn ang="0">
                <a:pos x="T6" y="T7"/>
              </a:cxn>
              <a:cxn ang="0">
                <a:pos x="T8" y="T9"/>
              </a:cxn>
            </a:cxnLst>
            <a:rect l="0" t="0" r="r" b="b"/>
            <a:pathLst>
              <a:path w="31" h="40">
                <a:moveTo>
                  <a:pt x="18" y="1"/>
                </a:moveTo>
                <a:cubicBezTo>
                  <a:pt x="10" y="0"/>
                  <a:pt x="3" y="8"/>
                  <a:pt x="1" y="18"/>
                </a:cubicBezTo>
                <a:cubicBezTo>
                  <a:pt x="0" y="28"/>
                  <a:pt x="5" y="38"/>
                  <a:pt x="13" y="39"/>
                </a:cubicBezTo>
                <a:cubicBezTo>
                  <a:pt x="21" y="40"/>
                  <a:pt x="28" y="32"/>
                  <a:pt x="30" y="22"/>
                </a:cubicBezTo>
                <a:cubicBezTo>
                  <a:pt x="31" y="11"/>
                  <a:pt x="26"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6" name="Freeform 920"/>
          <p:cNvSpPr/>
          <p:nvPr userDrawn="1">
            <p:custDataLst>
              <p:tags r:id="rId113"/>
            </p:custDataLst>
          </p:nvPr>
        </p:nvSpPr>
        <p:spPr bwMode="auto">
          <a:xfrm>
            <a:off x="4414520" y="3161030"/>
            <a:ext cx="15240" cy="19685"/>
          </a:xfrm>
          <a:custGeom>
            <a:avLst/>
            <a:gdLst>
              <a:gd name="T0" fmla="*/ 18 w 30"/>
              <a:gd name="T1" fmla="*/ 1 h 39"/>
              <a:gd name="T2" fmla="*/ 1 w 30"/>
              <a:gd name="T3" fmla="*/ 17 h 39"/>
              <a:gd name="T4" fmla="*/ 12 w 30"/>
              <a:gd name="T5" fmla="*/ 38 h 39"/>
              <a:gd name="T6" fmla="*/ 29 w 30"/>
              <a:gd name="T7" fmla="*/ 21 h 39"/>
              <a:gd name="T8" fmla="*/ 18 w 30"/>
              <a:gd name="T9" fmla="*/ 1 h 39"/>
            </a:gdLst>
            <a:ahLst/>
            <a:cxnLst>
              <a:cxn ang="0">
                <a:pos x="T0" y="T1"/>
              </a:cxn>
              <a:cxn ang="0">
                <a:pos x="T2" y="T3"/>
              </a:cxn>
              <a:cxn ang="0">
                <a:pos x="T4" y="T5"/>
              </a:cxn>
              <a:cxn ang="0">
                <a:pos x="T6" y="T7"/>
              </a:cxn>
              <a:cxn ang="0">
                <a:pos x="T8" y="T9"/>
              </a:cxn>
            </a:cxnLst>
            <a:rect l="0" t="0" r="r" b="b"/>
            <a:pathLst>
              <a:path w="30" h="39">
                <a:moveTo>
                  <a:pt x="18" y="1"/>
                </a:moveTo>
                <a:cubicBezTo>
                  <a:pt x="10" y="0"/>
                  <a:pt x="3" y="7"/>
                  <a:pt x="1" y="17"/>
                </a:cubicBezTo>
                <a:cubicBezTo>
                  <a:pt x="0" y="28"/>
                  <a:pt x="5" y="37"/>
                  <a:pt x="12" y="38"/>
                </a:cubicBezTo>
                <a:cubicBezTo>
                  <a:pt x="20" y="39"/>
                  <a:pt x="27" y="31"/>
                  <a:pt x="29" y="21"/>
                </a:cubicBezTo>
                <a:cubicBezTo>
                  <a:pt x="30" y="11"/>
                  <a:pt x="25" y="2"/>
                  <a:pt x="18" y="1"/>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7" name="Freeform 921"/>
          <p:cNvSpPr/>
          <p:nvPr userDrawn="1">
            <p:custDataLst>
              <p:tags r:id="rId114"/>
            </p:custDataLst>
          </p:nvPr>
        </p:nvSpPr>
        <p:spPr bwMode="auto">
          <a:xfrm>
            <a:off x="4398010" y="3159125"/>
            <a:ext cx="14605" cy="19685"/>
          </a:xfrm>
          <a:custGeom>
            <a:avLst/>
            <a:gdLst>
              <a:gd name="T0" fmla="*/ 17 w 29"/>
              <a:gd name="T1" fmla="*/ 0 h 38"/>
              <a:gd name="T2" fmla="*/ 2 w 29"/>
              <a:gd name="T3" fmla="*/ 17 h 38"/>
              <a:gd name="T4" fmla="*/ 12 w 29"/>
              <a:gd name="T5" fmla="*/ 37 h 38"/>
              <a:gd name="T6" fmla="*/ 28 w 29"/>
              <a:gd name="T7" fmla="*/ 20 h 38"/>
              <a:gd name="T8" fmla="*/ 17 w 29"/>
              <a:gd name="T9" fmla="*/ 0 h 38"/>
            </a:gdLst>
            <a:ahLst/>
            <a:cxnLst>
              <a:cxn ang="0">
                <a:pos x="T0" y="T1"/>
              </a:cxn>
              <a:cxn ang="0">
                <a:pos x="T2" y="T3"/>
              </a:cxn>
              <a:cxn ang="0">
                <a:pos x="T4" y="T5"/>
              </a:cxn>
              <a:cxn ang="0">
                <a:pos x="T6" y="T7"/>
              </a:cxn>
              <a:cxn ang="0">
                <a:pos x="T8" y="T9"/>
              </a:cxn>
            </a:cxnLst>
            <a:rect l="0" t="0" r="r" b="b"/>
            <a:pathLst>
              <a:path w="29" h="38">
                <a:moveTo>
                  <a:pt x="17" y="0"/>
                </a:moveTo>
                <a:cubicBezTo>
                  <a:pt x="10" y="0"/>
                  <a:pt x="3" y="7"/>
                  <a:pt x="2" y="17"/>
                </a:cubicBezTo>
                <a:cubicBezTo>
                  <a:pt x="0" y="27"/>
                  <a:pt x="5" y="36"/>
                  <a:pt x="12" y="37"/>
                </a:cubicBezTo>
                <a:cubicBezTo>
                  <a:pt x="19" y="38"/>
                  <a:pt x="27" y="31"/>
                  <a:pt x="28" y="20"/>
                </a:cubicBezTo>
                <a:cubicBezTo>
                  <a:pt x="29" y="10"/>
                  <a:pt x="25" y="1"/>
                  <a:pt x="17" y="0"/>
                </a:cubicBezTo>
                <a:close/>
              </a:path>
            </a:pathLst>
          </a:custGeom>
          <a:solidFill>
            <a:schemeClr val="tx2">
              <a:lumMod val="10000"/>
              <a:lumOff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8" name="Freeform 922"/>
          <p:cNvSpPr/>
          <p:nvPr userDrawn="1">
            <p:custDataLst>
              <p:tags r:id="rId115"/>
            </p:custDataLst>
          </p:nvPr>
        </p:nvSpPr>
        <p:spPr bwMode="auto">
          <a:xfrm>
            <a:off x="4261485" y="3166110"/>
            <a:ext cx="198120" cy="163195"/>
          </a:xfrm>
          <a:custGeom>
            <a:avLst/>
            <a:gdLst>
              <a:gd name="T0" fmla="*/ 251 w 391"/>
              <a:gd name="T1" fmla="*/ 11 h 321"/>
              <a:gd name="T2" fmla="*/ 0 w 391"/>
              <a:gd name="T3" fmla="*/ 173 h 321"/>
              <a:gd name="T4" fmla="*/ 70 w 391"/>
              <a:gd name="T5" fmla="*/ 311 h 321"/>
              <a:gd name="T6" fmla="*/ 209 w 391"/>
              <a:gd name="T7" fmla="*/ 321 h 321"/>
              <a:gd name="T8" fmla="*/ 235 w 391"/>
              <a:gd name="T9" fmla="*/ 72 h 321"/>
              <a:gd name="T10" fmla="*/ 380 w 391"/>
              <a:gd name="T11" fmla="*/ 58 h 321"/>
              <a:gd name="T12" fmla="*/ 251 w 391"/>
              <a:gd name="T13" fmla="*/ 11 h 321"/>
            </a:gdLst>
            <a:ahLst/>
            <a:cxnLst>
              <a:cxn ang="0">
                <a:pos x="T0" y="T1"/>
              </a:cxn>
              <a:cxn ang="0">
                <a:pos x="T2" y="T3"/>
              </a:cxn>
              <a:cxn ang="0">
                <a:pos x="T4" y="T5"/>
              </a:cxn>
              <a:cxn ang="0">
                <a:pos x="T6" y="T7"/>
              </a:cxn>
              <a:cxn ang="0">
                <a:pos x="T8" y="T9"/>
              </a:cxn>
              <a:cxn ang="0">
                <a:pos x="T10" y="T11"/>
              </a:cxn>
              <a:cxn ang="0">
                <a:pos x="T12" y="T13"/>
              </a:cxn>
            </a:cxnLst>
            <a:rect l="0" t="0" r="r" b="b"/>
            <a:pathLst>
              <a:path w="391" h="321">
                <a:moveTo>
                  <a:pt x="251" y="11"/>
                </a:moveTo>
                <a:cubicBezTo>
                  <a:pt x="173" y="0"/>
                  <a:pt x="0" y="173"/>
                  <a:pt x="0" y="173"/>
                </a:cubicBezTo>
                <a:cubicBezTo>
                  <a:pt x="70" y="311"/>
                  <a:pt x="70" y="311"/>
                  <a:pt x="70" y="311"/>
                </a:cubicBezTo>
                <a:cubicBezTo>
                  <a:pt x="209" y="321"/>
                  <a:pt x="209" y="321"/>
                  <a:pt x="209" y="321"/>
                </a:cubicBezTo>
                <a:cubicBezTo>
                  <a:pt x="235" y="72"/>
                  <a:pt x="235" y="72"/>
                  <a:pt x="235" y="72"/>
                </a:cubicBezTo>
                <a:cubicBezTo>
                  <a:pt x="235" y="72"/>
                  <a:pt x="369" y="72"/>
                  <a:pt x="380" y="58"/>
                </a:cubicBezTo>
                <a:cubicBezTo>
                  <a:pt x="391" y="43"/>
                  <a:pt x="330" y="22"/>
                  <a:pt x="251"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29" name="Freeform 923"/>
          <p:cNvSpPr/>
          <p:nvPr userDrawn="1">
            <p:custDataLst>
              <p:tags r:id="rId116"/>
            </p:custDataLst>
          </p:nvPr>
        </p:nvSpPr>
        <p:spPr bwMode="auto">
          <a:xfrm>
            <a:off x="4491990" y="3272790"/>
            <a:ext cx="3175"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cubicBezTo>
                  <a:pt x="5" y="1"/>
                  <a:pt x="5" y="1"/>
                  <a:pt x="5" y="1"/>
                </a:cubicBezTo>
                <a:cubicBezTo>
                  <a:pt x="2" y="1"/>
                  <a:pt x="0" y="0"/>
                  <a:pt x="0" y="0"/>
                </a:cubicBezTo>
                <a:cubicBezTo>
                  <a:pt x="0" y="0"/>
                  <a:pt x="2" y="1"/>
                  <a:pt x="5" y="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0" name="Freeform 924"/>
          <p:cNvSpPr/>
          <p:nvPr userDrawn="1">
            <p:custDataLst>
              <p:tags r:id="rId117"/>
            </p:custDataLst>
          </p:nvPr>
        </p:nvSpPr>
        <p:spPr bwMode="auto">
          <a:xfrm>
            <a:off x="4490720" y="3272790"/>
            <a:ext cx="46355" cy="26670"/>
          </a:xfrm>
          <a:custGeom>
            <a:avLst/>
            <a:gdLst>
              <a:gd name="T0" fmla="*/ 7 w 91"/>
              <a:gd name="T1" fmla="*/ 0 h 52"/>
              <a:gd name="T2" fmla="*/ 0 w 91"/>
              <a:gd name="T3" fmla="*/ 52 h 52"/>
              <a:gd name="T4" fmla="*/ 89 w 91"/>
              <a:gd name="T5" fmla="*/ 19 h 52"/>
              <a:gd name="T6" fmla="*/ 7 w 91"/>
              <a:gd name="T7" fmla="*/ 0 h 52"/>
            </a:gdLst>
            <a:ahLst/>
            <a:cxnLst>
              <a:cxn ang="0">
                <a:pos x="T0" y="T1"/>
              </a:cxn>
              <a:cxn ang="0">
                <a:pos x="T2" y="T3"/>
              </a:cxn>
              <a:cxn ang="0">
                <a:pos x="T4" y="T5"/>
              </a:cxn>
              <a:cxn ang="0">
                <a:pos x="T6" y="T7"/>
              </a:cxn>
            </a:cxnLst>
            <a:rect l="0" t="0" r="r" b="b"/>
            <a:pathLst>
              <a:path w="91" h="52">
                <a:moveTo>
                  <a:pt x="7" y="0"/>
                </a:moveTo>
                <a:cubicBezTo>
                  <a:pt x="0" y="52"/>
                  <a:pt x="0" y="52"/>
                  <a:pt x="0" y="52"/>
                </a:cubicBezTo>
                <a:cubicBezTo>
                  <a:pt x="0" y="52"/>
                  <a:pt x="86" y="30"/>
                  <a:pt x="89" y="19"/>
                </a:cubicBezTo>
                <a:cubicBezTo>
                  <a:pt x="91" y="9"/>
                  <a:pt x="25" y="2"/>
                  <a:pt x="7" y="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1" name="Freeform 925"/>
          <p:cNvSpPr/>
          <p:nvPr userDrawn="1">
            <p:custDataLst>
              <p:tags r:id="rId118"/>
            </p:custDataLst>
          </p:nvPr>
        </p:nvSpPr>
        <p:spPr bwMode="auto">
          <a:xfrm>
            <a:off x="4495165" y="3215640"/>
            <a:ext cx="62865" cy="59055"/>
          </a:xfrm>
          <a:custGeom>
            <a:avLst/>
            <a:gdLst>
              <a:gd name="T0" fmla="*/ 113 w 126"/>
              <a:gd name="T1" fmla="*/ 11 h 115"/>
              <a:gd name="T2" fmla="*/ 12 w 126"/>
              <a:gd name="T3" fmla="*/ 22 h 115"/>
              <a:gd name="T4" fmla="*/ 0 w 126"/>
              <a:gd name="T5" fmla="*/ 111 h 115"/>
              <a:gd name="T6" fmla="*/ 107 w 126"/>
              <a:gd name="T7" fmla="*/ 88 h 115"/>
              <a:gd name="T8" fmla="*/ 12 w 126"/>
              <a:gd name="T9" fmla="*/ 66 h 115"/>
              <a:gd name="T10" fmla="*/ 48 w 126"/>
              <a:gd name="T11" fmla="*/ 58 h 115"/>
              <a:gd name="T12" fmla="*/ 113 w 126"/>
              <a:gd name="T13" fmla="*/ 11 h 115"/>
            </a:gdLst>
            <a:ahLst/>
            <a:cxnLst>
              <a:cxn ang="0">
                <a:pos x="T0" y="T1"/>
              </a:cxn>
              <a:cxn ang="0">
                <a:pos x="T2" y="T3"/>
              </a:cxn>
              <a:cxn ang="0">
                <a:pos x="T4" y="T5"/>
              </a:cxn>
              <a:cxn ang="0">
                <a:pos x="T6" y="T7"/>
              </a:cxn>
              <a:cxn ang="0">
                <a:pos x="T8" y="T9"/>
              </a:cxn>
              <a:cxn ang="0">
                <a:pos x="T10" y="T11"/>
              </a:cxn>
              <a:cxn ang="0">
                <a:pos x="T12" y="T13"/>
              </a:cxn>
            </a:cxnLst>
            <a:rect l="0" t="0" r="r" b="b"/>
            <a:pathLst>
              <a:path w="126" h="115">
                <a:moveTo>
                  <a:pt x="113" y="11"/>
                </a:moveTo>
                <a:cubicBezTo>
                  <a:pt x="104" y="0"/>
                  <a:pt x="12" y="22"/>
                  <a:pt x="12" y="22"/>
                </a:cubicBezTo>
                <a:cubicBezTo>
                  <a:pt x="0" y="111"/>
                  <a:pt x="0" y="111"/>
                  <a:pt x="0" y="111"/>
                </a:cubicBezTo>
                <a:cubicBezTo>
                  <a:pt x="18" y="112"/>
                  <a:pt x="90" y="115"/>
                  <a:pt x="107" y="88"/>
                </a:cubicBezTo>
                <a:cubicBezTo>
                  <a:pt x="126" y="58"/>
                  <a:pt x="12" y="66"/>
                  <a:pt x="12" y="66"/>
                </a:cubicBezTo>
                <a:cubicBezTo>
                  <a:pt x="12" y="66"/>
                  <a:pt x="12" y="66"/>
                  <a:pt x="48" y="58"/>
                </a:cubicBezTo>
                <a:cubicBezTo>
                  <a:pt x="85" y="50"/>
                  <a:pt x="121" y="22"/>
                  <a:pt x="113" y="11"/>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2" name="Freeform 926"/>
          <p:cNvSpPr/>
          <p:nvPr userDrawn="1">
            <p:custDataLst>
              <p:tags r:id="rId119"/>
            </p:custDataLst>
          </p:nvPr>
        </p:nvSpPr>
        <p:spPr bwMode="auto">
          <a:xfrm>
            <a:off x="4068445" y="3322320"/>
            <a:ext cx="1003300" cy="497205"/>
          </a:xfrm>
          <a:custGeom>
            <a:avLst/>
            <a:gdLst>
              <a:gd name="T0" fmla="*/ 0 w 971"/>
              <a:gd name="T1" fmla="*/ 481 h 481"/>
              <a:gd name="T2" fmla="*/ 836 w 971"/>
              <a:gd name="T3" fmla="*/ 481 h 481"/>
              <a:gd name="T4" fmla="*/ 971 w 971"/>
              <a:gd name="T5" fmla="*/ 11 h 481"/>
              <a:gd name="T6" fmla="*/ 125 w 971"/>
              <a:gd name="T7" fmla="*/ 0 h 481"/>
              <a:gd name="T8" fmla="*/ 0 w 971"/>
              <a:gd name="T9" fmla="*/ 481 h 481"/>
            </a:gdLst>
            <a:ahLst/>
            <a:cxnLst>
              <a:cxn ang="0">
                <a:pos x="T0" y="T1"/>
              </a:cxn>
              <a:cxn ang="0">
                <a:pos x="T2" y="T3"/>
              </a:cxn>
              <a:cxn ang="0">
                <a:pos x="T4" y="T5"/>
              </a:cxn>
              <a:cxn ang="0">
                <a:pos x="T6" y="T7"/>
              </a:cxn>
              <a:cxn ang="0">
                <a:pos x="T8" y="T9"/>
              </a:cxn>
            </a:cxnLst>
            <a:rect l="0" t="0" r="r" b="b"/>
            <a:pathLst>
              <a:path w="971" h="481">
                <a:moveTo>
                  <a:pt x="0" y="481"/>
                </a:moveTo>
                <a:lnTo>
                  <a:pt x="836" y="481"/>
                </a:lnTo>
                <a:lnTo>
                  <a:pt x="971" y="11"/>
                </a:lnTo>
                <a:lnTo>
                  <a:pt x="125" y="0"/>
                </a:lnTo>
                <a:lnTo>
                  <a:pt x="0" y="4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3" name="Freeform 927"/>
          <p:cNvSpPr/>
          <p:nvPr userDrawn="1">
            <p:custDataLst>
              <p:tags r:id="rId120"/>
            </p:custDataLst>
          </p:nvPr>
        </p:nvSpPr>
        <p:spPr bwMode="auto">
          <a:xfrm>
            <a:off x="3775710" y="3762375"/>
            <a:ext cx="307975" cy="56515"/>
          </a:xfrm>
          <a:custGeom>
            <a:avLst/>
            <a:gdLst>
              <a:gd name="T0" fmla="*/ 0 w 605"/>
              <a:gd name="T1" fmla="*/ 110 h 110"/>
              <a:gd name="T2" fmla="*/ 575 w 605"/>
              <a:gd name="T3" fmla="*/ 110 h 110"/>
              <a:gd name="T4" fmla="*/ 605 w 605"/>
              <a:gd name="T5" fmla="*/ 7 h 110"/>
              <a:gd name="T6" fmla="*/ 0 w 605"/>
              <a:gd name="T7" fmla="*/ 0 h 110"/>
              <a:gd name="T8" fmla="*/ 0 w 605"/>
              <a:gd name="T9" fmla="*/ 110 h 110"/>
            </a:gdLst>
            <a:ahLst/>
            <a:cxnLst>
              <a:cxn ang="0">
                <a:pos x="T0" y="T1"/>
              </a:cxn>
              <a:cxn ang="0">
                <a:pos x="T2" y="T3"/>
              </a:cxn>
              <a:cxn ang="0">
                <a:pos x="T4" y="T5"/>
              </a:cxn>
              <a:cxn ang="0">
                <a:pos x="T6" y="T7"/>
              </a:cxn>
              <a:cxn ang="0">
                <a:pos x="T8" y="T9"/>
              </a:cxn>
            </a:cxnLst>
            <a:rect l="0" t="0" r="r" b="b"/>
            <a:pathLst>
              <a:path w="605" h="110">
                <a:moveTo>
                  <a:pt x="0" y="110"/>
                </a:moveTo>
                <a:cubicBezTo>
                  <a:pt x="575" y="110"/>
                  <a:pt x="575" y="110"/>
                  <a:pt x="575" y="110"/>
                </a:cubicBezTo>
                <a:cubicBezTo>
                  <a:pt x="605" y="7"/>
                  <a:pt x="605" y="7"/>
                  <a:pt x="605" y="7"/>
                </a:cubicBezTo>
                <a:cubicBezTo>
                  <a:pt x="582" y="0"/>
                  <a:pt x="0" y="0"/>
                  <a:pt x="0" y="0"/>
                </a:cubicBezTo>
                <a:lnTo>
                  <a:pt x="0" y="1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4" name="Oval 928"/>
          <p:cNvSpPr>
            <a:spLocks noChangeArrowheads="1"/>
          </p:cNvSpPr>
          <p:nvPr userDrawn="1">
            <p:custDataLst>
              <p:tags r:id="rId121"/>
            </p:custDataLst>
          </p:nvPr>
        </p:nvSpPr>
        <p:spPr bwMode="auto">
          <a:xfrm rot="1380000">
            <a:off x="4582795" y="3528060"/>
            <a:ext cx="90805" cy="11176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5" name="Freeform 929"/>
          <p:cNvSpPr>
            <a:spLocks noEditPoints="1"/>
          </p:cNvSpPr>
          <p:nvPr userDrawn="1">
            <p:custDataLst>
              <p:tags r:id="rId122"/>
            </p:custDataLst>
          </p:nvPr>
        </p:nvSpPr>
        <p:spPr bwMode="auto">
          <a:xfrm>
            <a:off x="3324225" y="2830195"/>
            <a:ext cx="104140" cy="103505"/>
          </a:xfrm>
          <a:custGeom>
            <a:avLst/>
            <a:gdLst>
              <a:gd name="T0" fmla="*/ 103 w 206"/>
              <a:gd name="T1" fmla="*/ 0 h 203"/>
              <a:gd name="T2" fmla="*/ 0 w 206"/>
              <a:gd name="T3" fmla="*/ 102 h 203"/>
              <a:gd name="T4" fmla="*/ 103 w 206"/>
              <a:gd name="T5" fmla="*/ 203 h 203"/>
              <a:gd name="T6" fmla="*/ 206 w 206"/>
              <a:gd name="T7" fmla="*/ 102 h 203"/>
              <a:gd name="T8" fmla="*/ 103 w 206"/>
              <a:gd name="T9" fmla="*/ 0 h 203"/>
              <a:gd name="T10" fmla="*/ 103 w 206"/>
              <a:gd name="T11" fmla="*/ 190 h 203"/>
              <a:gd name="T12" fmla="*/ 14 w 206"/>
              <a:gd name="T13" fmla="*/ 102 h 203"/>
              <a:gd name="T14" fmla="*/ 103 w 206"/>
              <a:gd name="T15" fmla="*/ 14 h 203"/>
              <a:gd name="T16" fmla="*/ 193 w 206"/>
              <a:gd name="T17" fmla="*/ 102 h 203"/>
              <a:gd name="T18" fmla="*/ 103 w 206"/>
              <a:gd name="T19"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3">
                <a:moveTo>
                  <a:pt x="103" y="0"/>
                </a:moveTo>
                <a:cubicBezTo>
                  <a:pt x="46" y="0"/>
                  <a:pt x="0" y="46"/>
                  <a:pt x="0" y="102"/>
                </a:cubicBezTo>
                <a:cubicBezTo>
                  <a:pt x="0" y="158"/>
                  <a:pt x="46" y="203"/>
                  <a:pt x="103" y="203"/>
                </a:cubicBezTo>
                <a:cubicBezTo>
                  <a:pt x="160" y="203"/>
                  <a:pt x="206" y="158"/>
                  <a:pt x="206" y="102"/>
                </a:cubicBezTo>
                <a:cubicBezTo>
                  <a:pt x="206" y="46"/>
                  <a:pt x="160" y="0"/>
                  <a:pt x="103" y="0"/>
                </a:cubicBezTo>
                <a:close/>
                <a:moveTo>
                  <a:pt x="103" y="190"/>
                </a:moveTo>
                <a:cubicBezTo>
                  <a:pt x="54" y="190"/>
                  <a:pt x="14" y="150"/>
                  <a:pt x="14" y="102"/>
                </a:cubicBezTo>
                <a:cubicBezTo>
                  <a:pt x="14" y="53"/>
                  <a:pt x="54" y="14"/>
                  <a:pt x="103" y="14"/>
                </a:cubicBezTo>
                <a:cubicBezTo>
                  <a:pt x="152" y="14"/>
                  <a:pt x="193" y="53"/>
                  <a:pt x="193" y="102"/>
                </a:cubicBezTo>
                <a:cubicBezTo>
                  <a:pt x="193" y="150"/>
                  <a:pt x="152" y="190"/>
                  <a:pt x="103" y="19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6" name="Freeform 930"/>
          <p:cNvSpPr/>
          <p:nvPr userDrawn="1">
            <p:custDataLst>
              <p:tags r:id="rId123"/>
            </p:custDataLst>
          </p:nvPr>
        </p:nvSpPr>
        <p:spPr bwMode="auto">
          <a:xfrm>
            <a:off x="3226435" y="2591435"/>
            <a:ext cx="193040" cy="219075"/>
          </a:xfrm>
          <a:custGeom>
            <a:avLst/>
            <a:gdLst>
              <a:gd name="T0" fmla="*/ 251 w 380"/>
              <a:gd name="T1" fmla="*/ 431 h 431"/>
              <a:gd name="T2" fmla="*/ 380 w 380"/>
              <a:gd name="T3" fmla="*/ 332 h 431"/>
              <a:gd name="T4" fmla="*/ 233 w 380"/>
              <a:gd name="T5" fmla="*/ 0 h 431"/>
              <a:gd name="T6" fmla="*/ 251 w 380"/>
              <a:gd name="T7" fmla="*/ 431 h 431"/>
            </a:gdLst>
            <a:ahLst/>
            <a:cxnLst>
              <a:cxn ang="0">
                <a:pos x="T0" y="T1"/>
              </a:cxn>
              <a:cxn ang="0">
                <a:pos x="T2" y="T3"/>
              </a:cxn>
              <a:cxn ang="0">
                <a:pos x="T4" y="T5"/>
              </a:cxn>
              <a:cxn ang="0">
                <a:pos x="T6" y="T7"/>
              </a:cxn>
            </a:cxnLst>
            <a:rect l="0" t="0" r="r" b="b"/>
            <a:pathLst>
              <a:path w="380" h="431">
                <a:moveTo>
                  <a:pt x="251" y="431"/>
                </a:moveTo>
                <a:cubicBezTo>
                  <a:pt x="380" y="332"/>
                  <a:pt x="380" y="332"/>
                  <a:pt x="380" y="332"/>
                </a:cubicBezTo>
                <a:cubicBezTo>
                  <a:pt x="233" y="0"/>
                  <a:pt x="233" y="0"/>
                  <a:pt x="233" y="0"/>
                </a:cubicBezTo>
                <a:cubicBezTo>
                  <a:pt x="233" y="0"/>
                  <a:pt x="0" y="230"/>
                  <a:pt x="251" y="43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7" name="Freeform 931"/>
          <p:cNvSpPr/>
          <p:nvPr userDrawn="1">
            <p:custDataLst>
              <p:tags r:id="rId124"/>
            </p:custDataLst>
          </p:nvPr>
        </p:nvSpPr>
        <p:spPr bwMode="auto">
          <a:xfrm>
            <a:off x="3351530" y="2733040"/>
            <a:ext cx="60960" cy="77470"/>
          </a:xfrm>
          <a:custGeom>
            <a:avLst/>
            <a:gdLst>
              <a:gd name="T0" fmla="*/ 0 w 119"/>
              <a:gd name="T1" fmla="*/ 82 h 152"/>
              <a:gd name="T2" fmla="*/ 5 w 119"/>
              <a:gd name="T3" fmla="*/ 152 h 152"/>
              <a:gd name="T4" fmla="*/ 119 w 119"/>
              <a:gd name="T5" fmla="*/ 68 h 152"/>
              <a:gd name="T6" fmla="*/ 0 w 119"/>
              <a:gd name="T7" fmla="*/ 82 h 152"/>
            </a:gdLst>
            <a:ahLst/>
            <a:cxnLst>
              <a:cxn ang="0">
                <a:pos x="T0" y="T1"/>
              </a:cxn>
              <a:cxn ang="0">
                <a:pos x="T2" y="T3"/>
              </a:cxn>
              <a:cxn ang="0">
                <a:pos x="T4" y="T5"/>
              </a:cxn>
              <a:cxn ang="0">
                <a:pos x="T6" y="T7"/>
              </a:cxn>
            </a:cxnLst>
            <a:rect l="0" t="0" r="r" b="b"/>
            <a:pathLst>
              <a:path w="119" h="152">
                <a:moveTo>
                  <a:pt x="0" y="82"/>
                </a:moveTo>
                <a:cubicBezTo>
                  <a:pt x="5" y="152"/>
                  <a:pt x="5" y="152"/>
                  <a:pt x="5" y="152"/>
                </a:cubicBezTo>
                <a:cubicBezTo>
                  <a:pt x="119" y="68"/>
                  <a:pt x="119" y="68"/>
                  <a:pt x="119" y="68"/>
                </a:cubicBezTo>
                <a:cubicBezTo>
                  <a:pt x="119" y="68"/>
                  <a:pt x="35" y="0"/>
                  <a:pt x="0" y="82"/>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139" name="任意多边形: 形状 5"/>
          <p:cNvSpPr/>
          <p:nvPr userDrawn="1">
            <p:custDataLst>
              <p:tags r:id="rId125"/>
            </p:custDataLst>
          </p:nvPr>
        </p:nvSpPr>
        <p:spPr>
          <a:xfrm flipH="1">
            <a:off x="1762125" y="1907540"/>
            <a:ext cx="1219200" cy="912495"/>
          </a:xfrm>
          <a:custGeom>
            <a:avLst/>
            <a:gdLst>
              <a:gd name="connsiteX0" fmla="*/ 1210650 w 1219328"/>
              <a:gd name="connsiteY0" fmla="*/ 156385 h 912232"/>
              <a:gd name="connsiteX1" fmla="*/ 1010473 w 1219328"/>
              <a:gd name="connsiteY1" fmla="*/ 22 h 912232"/>
              <a:gd name="connsiteX2" fmla="*/ 193893 w 1219328"/>
              <a:gd name="connsiteY2" fmla="*/ 10663 h 912232"/>
              <a:gd name="connsiteX3" fmla="*/ 28 w 1219328"/>
              <a:gd name="connsiteY3" fmla="*/ 172256 h 912232"/>
              <a:gd name="connsiteX4" fmla="*/ 8684 w 1219328"/>
              <a:gd name="connsiteY4" fmla="*/ 603113 h 912232"/>
              <a:gd name="connsiteX5" fmla="*/ 104625 w 1219328"/>
              <a:gd name="connsiteY5" fmla="*/ 736932 h 912232"/>
              <a:gd name="connsiteX6" fmla="*/ 66753 w 1219328"/>
              <a:gd name="connsiteY6" fmla="*/ 912233 h 912232"/>
              <a:gd name="connsiteX7" fmla="*/ 329509 w 1219328"/>
              <a:gd name="connsiteY7" fmla="*/ 757853 h 912232"/>
              <a:gd name="connsiteX8" fmla="*/ 1025441 w 1219328"/>
              <a:gd name="connsiteY8" fmla="*/ 748835 h 912232"/>
              <a:gd name="connsiteX9" fmla="*/ 1219306 w 1219328"/>
              <a:gd name="connsiteY9" fmla="*/ 587242 h 912232"/>
              <a:gd name="connsiteX10" fmla="*/ 1210650 w 1219328"/>
              <a:gd name="connsiteY10" fmla="*/ 156385 h 9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8" h="912232">
                <a:moveTo>
                  <a:pt x="1210650" y="156385"/>
                </a:moveTo>
                <a:cubicBezTo>
                  <a:pt x="1208847" y="68555"/>
                  <a:pt x="1119218" y="-1421"/>
                  <a:pt x="1010473" y="22"/>
                </a:cubicBezTo>
                <a:lnTo>
                  <a:pt x="193893" y="10663"/>
                </a:lnTo>
                <a:cubicBezTo>
                  <a:pt x="85148" y="12105"/>
                  <a:pt x="-1776" y="84426"/>
                  <a:pt x="28" y="172256"/>
                </a:cubicBezTo>
                <a:lnTo>
                  <a:pt x="8684" y="603113"/>
                </a:lnTo>
                <a:cubicBezTo>
                  <a:pt x="9766" y="660103"/>
                  <a:pt x="48178" y="709699"/>
                  <a:pt x="104625" y="736932"/>
                </a:cubicBezTo>
                <a:lnTo>
                  <a:pt x="66753" y="912233"/>
                </a:lnTo>
                <a:lnTo>
                  <a:pt x="329509" y="757853"/>
                </a:lnTo>
                <a:lnTo>
                  <a:pt x="1025441" y="748835"/>
                </a:lnTo>
                <a:cubicBezTo>
                  <a:pt x="1134186" y="747393"/>
                  <a:pt x="1220929" y="675072"/>
                  <a:pt x="1219306" y="587242"/>
                </a:cubicBezTo>
                <a:lnTo>
                  <a:pt x="1210650" y="156385"/>
                </a:lnTo>
                <a:close/>
              </a:path>
            </a:pathLst>
          </a:custGeom>
          <a:solidFill>
            <a:schemeClr val="accent3">
              <a:lumMod val="60000"/>
              <a:lumOff val="4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0" name="图形 963"/>
          <p:cNvGrpSpPr/>
          <p:nvPr userDrawn="1">
            <p:custDataLst>
              <p:tags r:id="rId126"/>
            </p:custDataLst>
          </p:nvPr>
        </p:nvGrpSpPr>
        <p:grpSpPr>
          <a:xfrm>
            <a:off x="1868805" y="2021840"/>
            <a:ext cx="628015" cy="543560"/>
            <a:chOff x="5549028" y="2860652"/>
            <a:chExt cx="627763" cy="543279"/>
          </a:xfrm>
        </p:grpSpPr>
        <p:sp>
          <p:nvSpPr>
            <p:cNvPr id="141" name="任意多边形: 形状 7"/>
            <p:cNvSpPr/>
            <p:nvPr>
              <p:custDataLst>
                <p:tags r:id="rId127"/>
              </p:custDataLst>
            </p:nvPr>
          </p:nvSpPr>
          <p:spPr>
            <a:xfrm>
              <a:off x="5690054" y="2957925"/>
              <a:ext cx="486737" cy="94323"/>
            </a:xfrm>
            <a:custGeom>
              <a:avLst/>
              <a:gdLst>
                <a:gd name="connsiteX0" fmla="*/ 473393 w 486737"/>
                <a:gd name="connsiteY0" fmla="*/ 0 h 94323"/>
                <a:gd name="connsiteX1" fmla="*/ 13345 w 486737"/>
                <a:gd name="connsiteY1" fmla="*/ 0 h 94323"/>
                <a:gd name="connsiteX2" fmla="*/ 0 w 486737"/>
                <a:gd name="connsiteY2" fmla="*/ 13166 h 94323"/>
                <a:gd name="connsiteX3" fmla="*/ 0 w 486737"/>
                <a:gd name="connsiteY3" fmla="*/ 81158 h 94323"/>
                <a:gd name="connsiteX4" fmla="*/ 13345 w 486737"/>
                <a:gd name="connsiteY4" fmla="*/ 94323 h 94323"/>
                <a:gd name="connsiteX5" fmla="*/ 473393 w 486737"/>
                <a:gd name="connsiteY5" fmla="*/ 94323 h 94323"/>
                <a:gd name="connsiteX6" fmla="*/ 486738 w 486737"/>
                <a:gd name="connsiteY6" fmla="*/ 81158 h 94323"/>
                <a:gd name="connsiteX7" fmla="*/ 486738 w 486737"/>
                <a:gd name="connsiteY7" fmla="*/ 13166 h 94323"/>
                <a:gd name="connsiteX8" fmla="*/ 473393 w 486737"/>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37" h="94323">
                  <a:moveTo>
                    <a:pt x="473393" y="0"/>
                  </a:moveTo>
                  <a:lnTo>
                    <a:pt x="13345" y="0"/>
                  </a:lnTo>
                  <a:cubicBezTo>
                    <a:pt x="5951" y="0"/>
                    <a:pt x="0" y="5771"/>
                    <a:pt x="0" y="13166"/>
                  </a:cubicBezTo>
                  <a:lnTo>
                    <a:pt x="0" y="81158"/>
                  </a:lnTo>
                  <a:cubicBezTo>
                    <a:pt x="0" y="88372"/>
                    <a:pt x="5951" y="94323"/>
                    <a:pt x="13345" y="94323"/>
                  </a:cubicBezTo>
                  <a:lnTo>
                    <a:pt x="473393" y="94323"/>
                  </a:lnTo>
                  <a:cubicBezTo>
                    <a:pt x="480786" y="94323"/>
                    <a:pt x="486738" y="88552"/>
                    <a:pt x="486738" y="81158"/>
                  </a:cubicBezTo>
                  <a:lnTo>
                    <a:pt x="486738" y="13166"/>
                  </a:lnTo>
                  <a:cubicBezTo>
                    <a:pt x="486557" y="5771"/>
                    <a:pt x="480606" y="0"/>
                    <a:pt x="473393" y="0"/>
                  </a:cubicBezTo>
                  <a:close/>
                </a:path>
              </a:pathLst>
            </a:custGeom>
            <a:solidFill>
              <a:schemeClr val="accent6"/>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8"/>
            <p:cNvSpPr/>
            <p:nvPr>
              <p:custDataLst>
                <p:tags r:id="rId128"/>
              </p:custDataLst>
            </p:nvPr>
          </p:nvSpPr>
          <p:spPr>
            <a:xfrm>
              <a:off x="5549028" y="2957925"/>
              <a:ext cx="155813" cy="94323"/>
            </a:xfrm>
            <a:custGeom>
              <a:avLst/>
              <a:gdLst>
                <a:gd name="connsiteX0" fmla="*/ 142469 w 155813"/>
                <a:gd name="connsiteY0" fmla="*/ 0 h 94323"/>
                <a:gd name="connsiteX1" fmla="*/ 13345 w 155813"/>
                <a:gd name="connsiteY1" fmla="*/ 0 h 94323"/>
                <a:gd name="connsiteX2" fmla="*/ 0 w 155813"/>
                <a:gd name="connsiteY2" fmla="*/ 13166 h 94323"/>
                <a:gd name="connsiteX3" fmla="*/ 0 w 155813"/>
                <a:gd name="connsiteY3" fmla="*/ 81158 h 94323"/>
                <a:gd name="connsiteX4" fmla="*/ 13345 w 155813"/>
                <a:gd name="connsiteY4" fmla="*/ 94323 h 94323"/>
                <a:gd name="connsiteX5" fmla="*/ 142469 w 155813"/>
                <a:gd name="connsiteY5" fmla="*/ 94323 h 94323"/>
                <a:gd name="connsiteX6" fmla="*/ 155814 w 155813"/>
                <a:gd name="connsiteY6" fmla="*/ 81158 h 94323"/>
                <a:gd name="connsiteX7" fmla="*/ 155814 w 155813"/>
                <a:gd name="connsiteY7" fmla="*/ 13166 h 94323"/>
                <a:gd name="connsiteX8" fmla="*/ 142469 w 155813"/>
                <a:gd name="connsiteY8" fmla="*/ 0 h 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13" h="94323">
                  <a:moveTo>
                    <a:pt x="142469" y="0"/>
                  </a:moveTo>
                  <a:lnTo>
                    <a:pt x="13345" y="0"/>
                  </a:lnTo>
                  <a:cubicBezTo>
                    <a:pt x="5951" y="0"/>
                    <a:pt x="0" y="5771"/>
                    <a:pt x="0" y="13166"/>
                  </a:cubicBezTo>
                  <a:lnTo>
                    <a:pt x="0" y="81158"/>
                  </a:lnTo>
                  <a:cubicBezTo>
                    <a:pt x="0" y="88372"/>
                    <a:pt x="5951" y="94323"/>
                    <a:pt x="13345" y="94323"/>
                  </a:cubicBezTo>
                  <a:lnTo>
                    <a:pt x="142469" y="94323"/>
                  </a:lnTo>
                  <a:cubicBezTo>
                    <a:pt x="149863" y="94323"/>
                    <a:pt x="155814" y="88552"/>
                    <a:pt x="155814" y="81158"/>
                  </a:cubicBezTo>
                  <a:lnTo>
                    <a:pt x="155814" y="13166"/>
                  </a:lnTo>
                  <a:cubicBezTo>
                    <a:pt x="155814" y="5771"/>
                    <a:pt x="149863" y="0"/>
                    <a:pt x="142469" y="0"/>
                  </a:cubicBezTo>
                  <a:close/>
                </a:path>
              </a:pathLst>
            </a:custGeom>
            <a:solidFill>
              <a:schemeClr val="accent6">
                <a:lumMod val="75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9"/>
            <p:cNvSpPr/>
            <p:nvPr>
              <p:custDataLst>
                <p:tags r:id="rId129"/>
              </p:custDataLst>
            </p:nvPr>
          </p:nvSpPr>
          <p:spPr>
            <a:xfrm>
              <a:off x="5568685" y="3052068"/>
              <a:ext cx="467080" cy="351862"/>
            </a:xfrm>
            <a:custGeom>
              <a:avLst/>
              <a:gdLst>
                <a:gd name="connsiteX0" fmla="*/ 0 w 467080"/>
                <a:gd name="connsiteY0" fmla="*/ 296315 h 351862"/>
                <a:gd name="connsiteX1" fmla="*/ 56446 w 467080"/>
                <a:gd name="connsiteY1" fmla="*/ 351863 h 351862"/>
                <a:gd name="connsiteX2" fmla="*/ 410634 w 467080"/>
                <a:gd name="connsiteY2" fmla="*/ 351863 h 351862"/>
                <a:gd name="connsiteX3" fmla="*/ 467081 w 467080"/>
                <a:gd name="connsiteY3" fmla="*/ 296315 h 351862"/>
                <a:gd name="connsiteX4" fmla="*/ 467081 w 467080"/>
                <a:gd name="connsiteY4" fmla="*/ 0 h 351862"/>
                <a:gd name="connsiteX5" fmla="*/ 0 w 467080"/>
                <a:gd name="connsiteY5" fmla="*/ 0 h 351862"/>
                <a:gd name="connsiteX6" fmla="*/ 0 w 467080"/>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80" h="351862">
                  <a:moveTo>
                    <a:pt x="0" y="296315"/>
                  </a:moveTo>
                  <a:cubicBezTo>
                    <a:pt x="0" y="326975"/>
                    <a:pt x="25248" y="351863"/>
                    <a:pt x="56446" y="351863"/>
                  </a:cubicBezTo>
                  <a:lnTo>
                    <a:pt x="410634" y="351863"/>
                  </a:lnTo>
                  <a:cubicBezTo>
                    <a:pt x="441833" y="351863"/>
                    <a:pt x="467081" y="326975"/>
                    <a:pt x="467081" y="296315"/>
                  </a:cubicBezTo>
                  <a:lnTo>
                    <a:pt x="467081" y="0"/>
                  </a:lnTo>
                  <a:lnTo>
                    <a:pt x="0" y="0"/>
                  </a:lnTo>
                  <a:lnTo>
                    <a:pt x="0" y="296315"/>
                  </a:ln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0"/>
            <p:cNvSpPr/>
            <p:nvPr>
              <p:custDataLst>
                <p:tags r:id="rId130"/>
              </p:custDataLst>
            </p:nvPr>
          </p:nvSpPr>
          <p:spPr>
            <a:xfrm>
              <a:off x="5716924" y="3052068"/>
              <a:ext cx="438586" cy="351862"/>
            </a:xfrm>
            <a:custGeom>
              <a:avLst/>
              <a:gdLst>
                <a:gd name="connsiteX0" fmla="*/ 0 w 438586"/>
                <a:gd name="connsiteY0" fmla="*/ 296315 h 351862"/>
                <a:gd name="connsiteX1" fmla="*/ 56446 w 438586"/>
                <a:gd name="connsiteY1" fmla="*/ 351863 h 351862"/>
                <a:gd name="connsiteX2" fmla="*/ 382140 w 438586"/>
                <a:gd name="connsiteY2" fmla="*/ 351863 h 351862"/>
                <a:gd name="connsiteX3" fmla="*/ 438587 w 438586"/>
                <a:gd name="connsiteY3" fmla="*/ 296315 h 351862"/>
                <a:gd name="connsiteX4" fmla="*/ 438587 w 438586"/>
                <a:gd name="connsiteY4" fmla="*/ 0 h 351862"/>
                <a:gd name="connsiteX5" fmla="*/ 0 w 438586"/>
                <a:gd name="connsiteY5" fmla="*/ 0 h 351862"/>
                <a:gd name="connsiteX6" fmla="*/ 0 w 438586"/>
                <a:gd name="connsiteY6" fmla="*/ 296315 h 3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86" h="351862">
                  <a:moveTo>
                    <a:pt x="0" y="296315"/>
                  </a:moveTo>
                  <a:cubicBezTo>
                    <a:pt x="0" y="326975"/>
                    <a:pt x="25248" y="351863"/>
                    <a:pt x="56446" y="351863"/>
                  </a:cubicBezTo>
                  <a:lnTo>
                    <a:pt x="382140" y="351863"/>
                  </a:lnTo>
                  <a:cubicBezTo>
                    <a:pt x="413339" y="351863"/>
                    <a:pt x="438587" y="326975"/>
                    <a:pt x="438587" y="296315"/>
                  </a:cubicBezTo>
                  <a:lnTo>
                    <a:pt x="438587" y="0"/>
                  </a:lnTo>
                  <a:lnTo>
                    <a:pt x="0" y="0"/>
                  </a:lnTo>
                  <a:lnTo>
                    <a:pt x="0" y="296315"/>
                  </a:lnTo>
                  <a:close/>
                </a:path>
              </a:pathLst>
            </a:custGeom>
            <a:solidFill>
              <a:schemeClr val="accent4"/>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1"/>
            <p:cNvSpPr/>
            <p:nvPr>
              <p:custDataLst>
                <p:tags r:id="rId131"/>
              </p:custDataLst>
            </p:nvPr>
          </p:nvSpPr>
          <p:spPr>
            <a:xfrm>
              <a:off x="5897084" y="2957925"/>
              <a:ext cx="95760" cy="94142"/>
            </a:xfrm>
            <a:custGeom>
              <a:avLst/>
              <a:gdLst>
                <a:gd name="connsiteX0" fmla="*/ 0 w 95760"/>
                <a:gd name="connsiteY0" fmla="*/ 0 h 94142"/>
                <a:gd name="connsiteX1" fmla="*/ 95761 w 95760"/>
                <a:gd name="connsiteY1" fmla="*/ 0 h 94142"/>
                <a:gd name="connsiteX2" fmla="*/ 95761 w 95760"/>
                <a:gd name="connsiteY2" fmla="*/ 94143 h 94142"/>
                <a:gd name="connsiteX3" fmla="*/ 0 w 9576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95760" h="94142">
                  <a:moveTo>
                    <a:pt x="0" y="0"/>
                  </a:moveTo>
                  <a:lnTo>
                    <a:pt x="95761" y="0"/>
                  </a:lnTo>
                  <a:lnTo>
                    <a:pt x="95761"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2"/>
            <p:cNvSpPr/>
            <p:nvPr>
              <p:custDataLst>
                <p:tags r:id="rId132"/>
              </p:custDataLst>
            </p:nvPr>
          </p:nvSpPr>
          <p:spPr>
            <a:xfrm>
              <a:off x="5595014" y="2957925"/>
              <a:ext cx="37330" cy="94142"/>
            </a:xfrm>
            <a:custGeom>
              <a:avLst/>
              <a:gdLst>
                <a:gd name="connsiteX0" fmla="*/ 0 w 37330"/>
                <a:gd name="connsiteY0" fmla="*/ 0 h 94142"/>
                <a:gd name="connsiteX1" fmla="*/ 37330 w 37330"/>
                <a:gd name="connsiteY1" fmla="*/ 0 h 94142"/>
                <a:gd name="connsiteX2" fmla="*/ 37330 w 37330"/>
                <a:gd name="connsiteY2" fmla="*/ 94143 h 94142"/>
                <a:gd name="connsiteX3" fmla="*/ 0 w 37330"/>
                <a:gd name="connsiteY3" fmla="*/ 94143 h 94142"/>
              </a:gdLst>
              <a:ahLst/>
              <a:cxnLst>
                <a:cxn ang="0">
                  <a:pos x="connsiteX0" y="connsiteY0"/>
                </a:cxn>
                <a:cxn ang="0">
                  <a:pos x="connsiteX1" y="connsiteY1"/>
                </a:cxn>
                <a:cxn ang="0">
                  <a:pos x="connsiteX2" y="connsiteY2"/>
                </a:cxn>
                <a:cxn ang="0">
                  <a:pos x="connsiteX3" y="connsiteY3"/>
                </a:cxn>
              </a:cxnLst>
              <a:rect l="l" t="t" r="r" b="b"/>
              <a:pathLst>
                <a:path w="37330" h="94142">
                  <a:moveTo>
                    <a:pt x="0" y="0"/>
                  </a:moveTo>
                  <a:lnTo>
                    <a:pt x="37330" y="0"/>
                  </a:lnTo>
                  <a:lnTo>
                    <a:pt x="37330" y="94143"/>
                  </a:lnTo>
                  <a:lnTo>
                    <a:pt x="0" y="9414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3"/>
            <p:cNvSpPr/>
            <p:nvPr>
              <p:custDataLst>
                <p:tags r:id="rId133"/>
              </p:custDataLst>
            </p:nvPr>
          </p:nvSpPr>
          <p:spPr>
            <a:xfrm>
              <a:off x="5601687" y="3052068"/>
              <a:ext cx="36609" cy="351862"/>
            </a:xfrm>
            <a:custGeom>
              <a:avLst/>
              <a:gdLst>
                <a:gd name="connsiteX0" fmla="*/ 0 w 36609"/>
                <a:gd name="connsiteY0" fmla="*/ 0 h 351862"/>
                <a:gd name="connsiteX1" fmla="*/ 36609 w 36609"/>
                <a:gd name="connsiteY1" fmla="*/ 0 h 351862"/>
                <a:gd name="connsiteX2" fmla="*/ 36609 w 36609"/>
                <a:gd name="connsiteY2" fmla="*/ 351863 h 351862"/>
                <a:gd name="connsiteX3" fmla="*/ 0 w 36609"/>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36609" h="351862">
                  <a:moveTo>
                    <a:pt x="0" y="0"/>
                  </a:moveTo>
                  <a:lnTo>
                    <a:pt x="36609" y="0"/>
                  </a:lnTo>
                  <a:lnTo>
                    <a:pt x="36609"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
            <p:cNvSpPr/>
            <p:nvPr>
              <p:custDataLst>
                <p:tags r:id="rId134"/>
              </p:custDataLst>
            </p:nvPr>
          </p:nvSpPr>
          <p:spPr>
            <a:xfrm>
              <a:off x="5889510" y="3052068"/>
              <a:ext cx="83317" cy="351862"/>
            </a:xfrm>
            <a:custGeom>
              <a:avLst/>
              <a:gdLst>
                <a:gd name="connsiteX0" fmla="*/ 0 w 83317"/>
                <a:gd name="connsiteY0" fmla="*/ 0 h 351862"/>
                <a:gd name="connsiteX1" fmla="*/ 83317 w 83317"/>
                <a:gd name="connsiteY1" fmla="*/ 0 h 351862"/>
                <a:gd name="connsiteX2" fmla="*/ 83317 w 83317"/>
                <a:gd name="connsiteY2" fmla="*/ 351863 h 351862"/>
                <a:gd name="connsiteX3" fmla="*/ 0 w 83317"/>
                <a:gd name="connsiteY3" fmla="*/ 351863 h 351862"/>
              </a:gdLst>
              <a:ahLst/>
              <a:cxnLst>
                <a:cxn ang="0">
                  <a:pos x="connsiteX0" y="connsiteY0"/>
                </a:cxn>
                <a:cxn ang="0">
                  <a:pos x="connsiteX1" y="connsiteY1"/>
                </a:cxn>
                <a:cxn ang="0">
                  <a:pos x="connsiteX2" y="connsiteY2"/>
                </a:cxn>
                <a:cxn ang="0">
                  <a:pos x="connsiteX3" y="connsiteY3"/>
                </a:cxn>
              </a:cxnLst>
              <a:rect l="l" t="t" r="r" b="b"/>
              <a:pathLst>
                <a:path w="83317" h="351862">
                  <a:moveTo>
                    <a:pt x="0" y="0"/>
                  </a:moveTo>
                  <a:lnTo>
                    <a:pt x="83317" y="0"/>
                  </a:lnTo>
                  <a:lnTo>
                    <a:pt x="83317" y="351863"/>
                  </a:lnTo>
                  <a:lnTo>
                    <a:pt x="0" y="351863"/>
                  </a:lnTo>
                  <a:close/>
                </a:path>
              </a:pathLst>
            </a:custGeom>
            <a:solidFill>
              <a:schemeClr val="bg1"/>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
            <p:cNvSpPr/>
            <p:nvPr>
              <p:custDataLst>
                <p:tags r:id="rId135"/>
              </p:custDataLst>
            </p:nvPr>
          </p:nvSpPr>
          <p:spPr>
            <a:xfrm>
              <a:off x="5673415" y="2874101"/>
              <a:ext cx="125924" cy="83824"/>
            </a:xfrm>
            <a:custGeom>
              <a:avLst/>
              <a:gdLst>
                <a:gd name="connsiteX0" fmla="*/ 16638 w 125924"/>
                <a:gd name="connsiteY0" fmla="*/ 3749 h 83824"/>
                <a:gd name="connsiteX1" fmla="*/ 3113 w 125924"/>
                <a:gd name="connsiteY1" fmla="*/ 83824 h 83824"/>
                <a:gd name="connsiteX2" fmla="*/ 28541 w 125924"/>
                <a:gd name="connsiteY2" fmla="*/ 83824 h 83824"/>
                <a:gd name="connsiteX3" fmla="*/ 34853 w 125924"/>
                <a:gd name="connsiteY3" fmla="*/ 32785 h 83824"/>
                <a:gd name="connsiteX4" fmla="*/ 125924 w 125924"/>
                <a:gd name="connsiteY4" fmla="*/ 58395 h 83824"/>
                <a:gd name="connsiteX5" fmla="*/ 125924 w 125924"/>
                <a:gd name="connsiteY5" fmla="*/ 42885 h 83824"/>
                <a:gd name="connsiteX6" fmla="*/ 16638 w 125924"/>
                <a:gd name="connsiteY6" fmla="*/ 3749 h 8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4" h="83824">
                  <a:moveTo>
                    <a:pt x="16638" y="3749"/>
                  </a:moveTo>
                  <a:cubicBezTo>
                    <a:pt x="-9691" y="22505"/>
                    <a:pt x="3113" y="83824"/>
                    <a:pt x="3113" y="83824"/>
                  </a:cubicBezTo>
                  <a:lnTo>
                    <a:pt x="28541" y="83824"/>
                  </a:lnTo>
                  <a:cubicBezTo>
                    <a:pt x="28541" y="83824"/>
                    <a:pt x="13933" y="47213"/>
                    <a:pt x="34853" y="32785"/>
                  </a:cubicBezTo>
                  <a:cubicBezTo>
                    <a:pt x="55772" y="18177"/>
                    <a:pt x="125924" y="58395"/>
                    <a:pt x="125924" y="58395"/>
                  </a:cubicBezTo>
                  <a:lnTo>
                    <a:pt x="125924" y="42885"/>
                  </a:lnTo>
                  <a:cubicBezTo>
                    <a:pt x="126105" y="42705"/>
                    <a:pt x="42968" y="-15007"/>
                    <a:pt x="16638" y="3749"/>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6"/>
            <p:cNvSpPr/>
            <p:nvPr>
              <p:custDataLst>
                <p:tags r:id="rId136"/>
              </p:custDataLst>
            </p:nvPr>
          </p:nvSpPr>
          <p:spPr>
            <a:xfrm>
              <a:off x="5893477" y="2860652"/>
              <a:ext cx="141792" cy="97093"/>
            </a:xfrm>
            <a:custGeom>
              <a:avLst/>
              <a:gdLst>
                <a:gd name="connsiteX0" fmla="*/ 124795 w 141792"/>
                <a:gd name="connsiteY0" fmla="*/ 5475 h 97093"/>
                <a:gd name="connsiteX1" fmla="*/ 0 w 141792"/>
                <a:gd name="connsiteY1" fmla="*/ 64630 h 97093"/>
                <a:gd name="connsiteX2" fmla="*/ 9197 w 141792"/>
                <a:gd name="connsiteY2" fmla="*/ 71483 h 97093"/>
                <a:gd name="connsiteX3" fmla="*/ 99367 w 141792"/>
                <a:gd name="connsiteY3" fmla="*/ 19723 h 97093"/>
                <a:gd name="connsiteX4" fmla="*/ 114877 w 141792"/>
                <a:gd name="connsiteY4" fmla="*/ 97093 h 97093"/>
                <a:gd name="connsiteX5" fmla="*/ 134894 w 141792"/>
                <a:gd name="connsiteY5" fmla="*/ 97093 h 97093"/>
                <a:gd name="connsiteX6" fmla="*/ 124795 w 141792"/>
                <a:gd name="connsiteY6" fmla="*/ 5475 h 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92" h="97093">
                  <a:moveTo>
                    <a:pt x="124795" y="5475"/>
                  </a:moveTo>
                  <a:cubicBezTo>
                    <a:pt x="93777" y="-22299"/>
                    <a:pt x="0" y="64630"/>
                    <a:pt x="0" y="64630"/>
                  </a:cubicBezTo>
                  <a:lnTo>
                    <a:pt x="9197" y="71483"/>
                  </a:lnTo>
                  <a:cubicBezTo>
                    <a:pt x="9197" y="71483"/>
                    <a:pt x="76645" y="21526"/>
                    <a:pt x="99367" y="19723"/>
                  </a:cubicBezTo>
                  <a:cubicBezTo>
                    <a:pt x="122090" y="17919"/>
                    <a:pt x="114877" y="97093"/>
                    <a:pt x="114877" y="97093"/>
                  </a:cubicBezTo>
                  <a:lnTo>
                    <a:pt x="134894" y="97093"/>
                  </a:lnTo>
                  <a:cubicBezTo>
                    <a:pt x="134894" y="97273"/>
                    <a:pt x="155814" y="33429"/>
                    <a:pt x="124795" y="5475"/>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7"/>
            <p:cNvSpPr/>
            <p:nvPr>
              <p:custDataLst>
                <p:tags r:id="rId137"/>
              </p:custDataLst>
            </p:nvPr>
          </p:nvSpPr>
          <p:spPr>
            <a:xfrm>
              <a:off x="5792487" y="2906844"/>
              <a:ext cx="134977" cy="51080"/>
            </a:xfrm>
            <a:custGeom>
              <a:avLst/>
              <a:gdLst>
                <a:gd name="connsiteX0" fmla="*/ 104597 w 134977"/>
                <a:gd name="connsiteY0" fmla="*/ 1304 h 51080"/>
                <a:gd name="connsiteX1" fmla="*/ 7033 w 134977"/>
                <a:gd name="connsiteY1" fmla="*/ 10141 h 51080"/>
                <a:gd name="connsiteX2" fmla="*/ 0 w 134977"/>
                <a:gd name="connsiteY2" fmla="*/ 51081 h 51080"/>
                <a:gd name="connsiteX3" fmla="*/ 133452 w 134977"/>
                <a:gd name="connsiteY3" fmla="*/ 51081 h 51080"/>
                <a:gd name="connsiteX4" fmla="*/ 104597 w 134977"/>
                <a:gd name="connsiteY4" fmla="*/ 1304 h 5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7" h="51080">
                  <a:moveTo>
                    <a:pt x="104597" y="1304"/>
                  </a:moveTo>
                  <a:cubicBezTo>
                    <a:pt x="64201" y="1304"/>
                    <a:pt x="11902" y="-5008"/>
                    <a:pt x="7033" y="10141"/>
                  </a:cubicBezTo>
                  <a:cubicBezTo>
                    <a:pt x="2164" y="25291"/>
                    <a:pt x="0" y="51081"/>
                    <a:pt x="0" y="51081"/>
                  </a:cubicBezTo>
                  <a:lnTo>
                    <a:pt x="133452" y="51081"/>
                  </a:lnTo>
                  <a:cubicBezTo>
                    <a:pt x="133452" y="51081"/>
                    <a:pt x="144993" y="1304"/>
                    <a:pt x="104597" y="1304"/>
                  </a:cubicBezTo>
                  <a:close/>
                </a:path>
              </a:pathLst>
            </a:custGeom>
            <a:solidFill>
              <a:schemeClr val="accent4">
                <a:lumMod val="50000"/>
              </a:schemeClr>
            </a:solidFill>
            <a:ln w="18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4" name="圆角矩形 153"/>
          <p:cNvSpPr/>
          <p:nvPr userDrawn="1">
            <p:custDataLst>
              <p:tags r:id="rId138"/>
            </p:custDataLst>
          </p:nvPr>
        </p:nvSpPr>
        <p:spPr>
          <a:xfrm>
            <a:off x="2546985" y="2118995"/>
            <a:ext cx="280035"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5" name="圆角矩形 154"/>
          <p:cNvSpPr/>
          <p:nvPr userDrawn="1">
            <p:custDataLst>
              <p:tags r:id="rId139"/>
            </p:custDataLst>
          </p:nvPr>
        </p:nvSpPr>
        <p:spPr>
          <a:xfrm>
            <a:off x="2546985" y="2233295"/>
            <a:ext cx="328930" cy="76200"/>
          </a:xfrm>
          <a:prstGeom prst="roundRect">
            <a:avLst>
              <a:gd name="adj" fmla="val 31666"/>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56" name="图形 962"/>
          <p:cNvPicPr>
            <a:picLocks noChangeAspect="1"/>
          </p:cNvPicPr>
          <p:nvPr userDrawn="1">
            <p:custDataLst>
              <p:tags r:id="rId140"/>
            </p:custDataLst>
          </p:nvPr>
        </p:nvPicPr>
        <p:blipFill>
          <a:blip r:embed="rId141"/>
          <a:srcRect t="65926"/>
          <a:stretch>
            <a:fillRect/>
          </a:stretch>
        </p:blipFill>
        <p:spPr>
          <a:xfrm flipH="1">
            <a:off x="4052570" y="2402840"/>
            <a:ext cx="1302385" cy="514350"/>
          </a:xfrm>
          <a:prstGeom prst="rect">
            <a:avLst/>
          </a:prstGeom>
        </p:spPr>
      </p:pic>
      <p:sp>
        <p:nvSpPr>
          <p:cNvPr id="2" name="标题 1"/>
          <p:cNvSpPr>
            <a:spLocks noGrp="1"/>
          </p:cNvSpPr>
          <p:nvPr>
            <p:ph type="ctrTitle" hasCustomPrompt="1"/>
            <p:custDataLst>
              <p:tags r:id="rId142"/>
            </p:custDataLst>
          </p:nvPr>
        </p:nvSpPr>
        <p:spPr>
          <a:xfrm>
            <a:off x="6398895" y="1115060"/>
            <a:ext cx="4945380" cy="2790190"/>
          </a:xfrm>
        </p:spPr>
        <p:txBody>
          <a:bodyPr anchor="b">
            <a:normAutofit/>
          </a:bodyPr>
          <a:lstStyle>
            <a:lvl1pPr algn="l">
              <a:lnSpc>
                <a:spcPct val="120000"/>
              </a:lnSpc>
              <a:spcBef>
                <a:spcPts val="0"/>
              </a:spcBef>
              <a:spcAft>
                <a:spcPts val="0"/>
              </a:spcAft>
              <a:defRPr sz="6000" u="none" strike="noStrike" kern="0" cap="none" spc="200" normalizeH="0">
                <a:solidFill>
                  <a:schemeClr val="accent1"/>
                </a:solidFill>
                <a:uFillTx/>
              </a:defRPr>
            </a:lvl1pPr>
          </a:lstStyle>
          <a:p>
            <a:r>
              <a:rPr lang="zh-CN" altLang="en-US" dirty="0"/>
              <a:t>单击此处</a:t>
            </a:r>
            <a:br>
              <a:rPr lang="zh-CN" altLang="en-US" dirty="0"/>
            </a:br>
            <a:r>
              <a:rPr lang="zh-CN" altLang="en-US" dirty="0"/>
              <a:t>添加文档标题</a:t>
            </a:r>
            <a:endParaRPr lang="zh-CN" altLang="en-US" dirty="0"/>
          </a:p>
        </p:txBody>
      </p:sp>
      <p:sp>
        <p:nvSpPr>
          <p:cNvPr id="3" name="副标题 2"/>
          <p:cNvSpPr>
            <a:spLocks noGrp="1"/>
          </p:cNvSpPr>
          <p:nvPr>
            <p:ph type="subTitle" idx="1" hasCustomPrompt="1"/>
            <p:custDataLst>
              <p:tags r:id="rId143"/>
            </p:custDataLst>
          </p:nvPr>
        </p:nvSpPr>
        <p:spPr>
          <a:xfrm>
            <a:off x="6398895" y="4135120"/>
            <a:ext cx="4944745" cy="600075"/>
          </a:xfrm>
        </p:spPr>
        <p:txBody>
          <a:bodyPr>
            <a:normAutofit/>
          </a:bodyPr>
          <a:lstStyle>
            <a:lvl1pPr marL="0" indent="0" algn="l">
              <a:lnSpc>
                <a:spcPct val="100000"/>
              </a:lnSpc>
              <a:buNone/>
              <a:defRPr sz="1800" b="1" u="none" strike="noStrike" kern="0" cap="none" spc="120" normalizeH="0">
                <a:solidFill>
                  <a:schemeClr val="accent2"/>
                </a:solidFill>
                <a:uFillTx/>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4" name="日期占位符 3"/>
          <p:cNvSpPr>
            <a:spLocks noGrp="1"/>
          </p:cNvSpPr>
          <p:nvPr>
            <p:ph type="dt" sz="half" idx="10"/>
            <p:custDataLst>
              <p:tags r:id="rId144"/>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6"/>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47"/>
            </p:custDataLst>
          </p:nvPr>
        </p:nvSpPr>
        <p:spPr>
          <a:xfrm>
            <a:off x="6398895" y="4878705"/>
            <a:ext cx="2361565" cy="466725"/>
          </a:xfrm>
          <a:prstGeom prst="roundRect">
            <a:avLst>
              <a:gd name="adj" fmla="val 50000"/>
            </a:avLst>
          </a:prstGeom>
          <a:solidFill>
            <a:schemeClr val="accent3">
              <a:alpha val="97000"/>
            </a:schemeClr>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6"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title" hasCustomPrompt="1"/>
            <p:custDataLst>
              <p:tags r:id="rId4"/>
            </p:custDataLst>
          </p:nvPr>
        </p:nvSpPr>
        <p:spPr>
          <a:xfrm>
            <a:off x="4656138" y="717600"/>
            <a:ext cx="2880000" cy="1081088"/>
          </a:xfrm>
        </p:spPr>
        <p:txBody>
          <a:bodyPr anchor="b">
            <a:normAutofit/>
          </a:bodyPr>
          <a:lstStyle>
            <a:lvl1pPr algn="ctr">
              <a:defRPr sz="6000">
                <a:solidFill>
                  <a:schemeClr val="accent3"/>
                </a:solidFill>
              </a:defRPr>
            </a:lvl1pPr>
          </a:lstStyle>
          <a:p>
            <a:r>
              <a:rPr lang="zh-CN" altLang="en-US" dirty="0"/>
              <a:t>目录</a:t>
            </a:r>
            <a:endParaRPr lang="zh-CN" altLang="en-US" dirty="0"/>
          </a:p>
        </p:txBody>
      </p:sp>
      <p:sp>
        <p:nvSpPr>
          <p:cNvPr id="7" name="日期占位符 6"/>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9" name="图形 3"/>
          <p:cNvGrpSpPr/>
          <p:nvPr userDrawn="1">
            <p:custDataLst>
              <p:tags r:id="rId4"/>
            </p:custDataLst>
          </p:nvPr>
        </p:nvGrpSpPr>
        <p:grpSpPr>
          <a:xfrm>
            <a:off x="9589770" y="3477895"/>
            <a:ext cx="745490" cy="1354455"/>
            <a:chOff x="7252225" y="3291227"/>
            <a:chExt cx="1073148" cy="1950101"/>
          </a:xfrm>
        </p:grpSpPr>
        <p:sp>
          <p:nvSpPr>
            <p:cNvPr id="70" name="任意多边形: 形状 69"/>
            <p:cNvSpPr/>
            <p:nvPr>
              <p:custDataLst>
                <p:tags r:id="rId5"/>
              </p:custDataLst>
            </p:nvPr>
          </p:nvSpPr>
          <p:spPr>
            <a:xfrm>
              <a:off x="7255531" y="3296157"/>
              <a:ext cx="1069842" cy="1944579"/>
            </a:xfrm>
            <a:custGeom>
              <a:avLst/>
              <a:gdLst>
                <a:gd name="connsiteX0" fmla="*/ 14840 w 1069842"/>
                <a:gd name="connsiteY0" fmla="*/ 1071885 h 1944579"/>
                <a:gd name="connsiteX1" fmla="*/ 292556 w 1069842"/>
                <a:gd name="connsiteY1" fmla="*/ 1944579 h 1944579"/>
                <a:gd name="connsiteX2" fmla="*/ 967715 w 1069842"/>
                <a:gd name="connsiteY2" fmla="*/ 1265949 h 1944579"/>
                <a:gd name="connsiteX3" fmla="*/ 978563 w 1069842"/>
                <a:gd name="connsiteY3" fmla="*/ 0 h 1944579"/>
                <a:gd name="connsiteX4" fmla="*/ 14840 w 1069842"/>
                <a:gd name="connsiteY4" fmla="*/ 1071885 h 19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2" h="1944579">
                  <a:moveTo>
                    <a:pt x="14840" y="1071885"/>
                  </a:moveTo>
                  <a:cubicBezTo>
                    <a:pt x="-77666" y="1578146"/>
                    <a:pt x="292556" y="1944579"/>
                    <a:pt x="292556" y="1944579"/>
                  </a:cubicBezTo>
                  <a:cubicBezTo>
                    <a:pt x="461395" y="1917560"/>
                    <a:pt x="744437" y="1853070"/>
                    <a:pt x="967715" y="1265949"/>
                  </a:cubicBezTo>
                  <a:cubicBezTo>
                    <a:pt x="1190993" y="678828"/>
                    <a:pt x="978563" y="0"/>
                    <a:pt x="978563" y="0"/>
                  </a:cubicBezTo>
                  <a:cubicBezTo>
                    <a:pt x="700847" y="26822"/>
                    <a:pt x="107346" y="565427"/>
                    <a:pt x="14840" y="1071885"/>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71" name="图形 3"/>
            <p:cNvGrpSpPr/>
            <p:nvPr/>
          </p:nvGrpSpPr>
          <p:grpSpPr>
            <a:xfrm>
              <a:off x="7252225" y="3291227"/>
              <a:ext cx="1069050" cy="1950101"/>
              <a:chOff x="7252225" y="3291227"/>
              <a:chExt cx="1069050" cy="1950101"/>
            </a:xfrm>
            <a:solidFill>
              <a:srgbClr val="387A66"/>
            </a:solidFill>
          </p:grpSpPr>
          <p:sp>
            <p:nvSpPr>
              <p:cNvPr id="72" name="任意多边形: 形状 71"/>
              <p:cNvSpPr/>
              <p:nvPr>
                <p:custDataLst>
                  <p:tags r:id="rId6"/>
                </p:custDataLst>
              </p:nvPr>
            </p:nvSpPr>
            <p:spPr>
              <a:xfrm>
                <a:off x="7528779" y="3291227"/>
                <a:ext cx="710048" cy="1950101"/>
              </a:xfrm>
              <a:custGeom>
                <a:avLst/>
                <a:gdLst>
                  <a:gd name="connsiteX0" fmla="*/ 310437 w 710048"/>
                  <a:gd name="connsiteY0" fmla="*/ 567005 h 1950101"/>
                  <a:gd name="connsiteX1" fmla="*/ 68224 w 710048"/>
                  <a:gd name="connsiteY1" fmla="*/ 1186075 h 1950101"/>
                  <a:gd name="connsiteX2" fmla="*/ 12602 w 710048"/>
                  <a:gd name="connsiteY2" fmla="*/ 1950101 h 1950101"/>
                  <a:gd name="connsiteX3" fmla="*/ 25817 w 710048"/>
                  <a:gd name="connsiteY3" fmla="*/ 1948524 h 1950101"/>
                  <a:gd name="connsiteX4" fmla="*/ 321877 w 710048"/>
                  <a:gd name="connsiteY4" fmla="*/ 573316 h 1950101"/>
                  <a:gd name="connsiteX5" fmla="*/ 710049 w 710048"/>
                  <a:gd name="connsiteY5" fmla="*/ 9072 h 1950101"/>
                  <a:gd name="connsiteX6" fmla="*/ 700384 w 710048"/>
                  <a:gd name="connsiteY6" fmla="*/ 0 h 1950101"/>
                  <a:gd name="connsiteX7" fmla="*/ 310437 w 710048"/>
                  <a:gd name="connsiteY7" fmla="*/ 567005 h 19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048" h="1950101">
                    <a:moveTo>
                      <a:pt x="310437" y="567005"/>
                    </a:moveTo>
                    <a:cubicBezTo>
                      <a:pt x="201757" y="770929"/>
                      <a:pt x="120296" y="979192"/>
                      <a:pt x="68224" y="1186075"/>
                    </a:cubicBezTo>
                    <a:cubicBezTo>
                      <a:pt x="3332" y="1444629"/>
                      <a:pt x="-15406" y="1701802"/>
                      <a:pt x="12602" y="1950101"/>
                    </a:cubicBezTo>
                    <a:lnTo>
                      <a:pt x="25817" y="1948524"/>
                    </a:lnTo>
                    <a:cubicBezTo>
                      <a:pt x="-37300" y="1389605"/>
                      <a:pt x="152052" y="892219"/>
                      <a:pt x="321877" y="573316"/>
                    </a:cubicBezTo>
                    <a:cubicBezTo>
                      <a:pt x="506101" y="227591"/>
                      <a:pt x="707879" y="11242"/>
                      <a:pt x="710049" y="9072"/>
                    </a:cubicBezTo>
                    <a:lnTo>
                      <a:pt x="700384" y="0"/>
                    </a:lnTo>
                    <a:cubicBezTo>
                      <a:pt x="698412" y="2367"/>
                      <a:pt x="495450" y="219702"/>
                      <a:pt x="310437" y="56700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
              <p:cNvSpPr/>
              <p:nvPr>
                <p:custDataLst>
                  <p:tags r:id="rId7"/>
                </p:custDataLst>
              </p:nvPr>
            </p:nvSpPr>
            <p:spPr>
              <a:xfrm rot="-1296977">
                <a:off x="7710249" y="3705933"/>
                <a:ext cx="13215" cy="295442"/>
              </a:xfrm>
              <a:custGeom>
                <a:avLst/>
                <a:gdLst>
                  <a:gd name="connsiteX0" fmla="*/ 0 w 13215"/>
                  <a:gd name="connsiteY0" fmla="*/ 0 h 295442"/>
                  <a:gd name="connsiteX1" fmla="*/ 13216 w 13215"/>
                  <a:gd name="connsiteY1" fmla="*/ 0 h 295442"/>
                  <a:gd name="connsiteX2" fmla="*/ 13216 w 13215"/>
                  <a:gd name="connsiteY2" fmla="*/ 295443 h 295442"/>
                  <a:gd name="connsiteX3" fmla="*/ 0 w 13215"/>
                  <a:gd name="connsiteY3" fmla="*/ 295443 h 295442"/>
                </a:gdLst>
                <a:ahLst/>
                <a:cxnLst>
                  <a:cxn ang="0">
                    <a:pos x="connsiteX0" y="connsiteY0"/>
                  </a:cxn>
                  <a:cxn ang="0">
                    <a:pos x="connsiteX1" y="connsiteY1"/>
                  </a:cxn>
                  <a:cxn ang="0">
                    <a:pos x="connsiteX2" y="connsiteY2"/>
                  </a:cxn>
                  <a:cxn ang="0">
                    <a:pos x="connsiteX3" y="connsiteY3"/>
                  </a:cxn>
                </a:cxnLst>
                <a:rect l="l" t="t" r="r" b="b"/>
                <a:pathLst>
                  <a:path w="13215" h="295442">
                    <a:moveTo>
                      <a:pt x="0" y="0"/>
                    </a:moveTo>
                    <a:lnTo>
                      <a:pt x="13216" y="0"/>
                    </a:lnTo>
                    <a:lnTo>
                      <a:pt x="13216" y="295443"/>
                    </a:lnTo>
                    <a:lnTo>
                      <a:pt x="0" y="29544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
              <p:cNvSpPr/>
              <p:nvPr>
                <p:custDataLst>
                  <p:tags r:id="rId8"/>
                </p:custDataLst>
              </p:nvPr>
            </p:nvSpPr>
            <p:spPr>
              <a:xfrm rot="-1961139">
                <a:off x="7513943" y="3991289"/>
                <a:ext cx="13214" cy="403093"/>
              </a:xfrm>
              <a:custGeom>
                <a:avLst/>
                <a:gdLst>
                  <a:gd name="connsiteX0" fmla="*/ 0 w 13214"/>
                  <a:gd name="connsiteY0" fmla="*/ 0 h 403093"/>
                  <a:gd name="connsiteX1" fmla="*/ 13214 w 13214"/>
                  <a:gd name="connsiteY1" fmla="*/ 0 h 403093"/>
                  <a:gd name="connsiteX2" fmla="*/ 13214 w 13214"/>
                  <a:gd name="connsiteY2" fmla="*/ 403094 h 403093"/>
                  <a:gd name="connsiteX3" fmla="*/ 0 w 13214"/>
                  <a:gd name="connsiteY3" fmla="*/ 403094 h 403093"/>
                </a:gdLst>
                <a:ahLst/>
                <a:cxnLst>
                  <a:cxn ang="0">
                    <a:pos x="connsiteX0" y="connsiteY0"/>
                  </a:cxn>
                  <a:cxn ang="0">
                    <a:pos x="connsiteX1" y="connsiteY1"/>
                  </a:cxn>
                  <a:cxn ang="0">
                    <a:pos x="connsiteX2" y="connsiteY2"/>
                  </a:cxn>
                  <a:cxn ang="0">
                    <a:pos x="connsiteX3" y="connsiteY3"/>
                  </a:cxn>
                </a:cxnLst>
                <a:rect l="l" t="t" r="r" b="b"/>
                <a:pathLst>
                  <a:path w="13214" h="403093">
                    <a:moveTo>
                      <a:pt x="0" y="0"/>
                    </a:moveTo>
                    <a:lnTo>
                      <a:pt x="13214" y="0"/>
                    </a:lnTo>
                    <a:lnTo>
                      <a:pt x="13214" y="403094"/>
                    </a:lnTo>
                    <a:lnTo>
                      <a:pt x="0" y="40309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4"/>
              <p:cNvSpPr/>
              <p:nvPr>
                <p:custDataLst>
                  <p:tags r:id="rId9"/>
                </p:custDataLst>
              </p:nvPr>
            </p:nvSpPr>
            <p:spPr>
              <a:xfrm>
                <a:off x="7536844" y="4469413"/>
                <a:ext cx="693501" cy="365249"/>
              </a:xfrm>
              <a:custGeom>
                <a:avLst/>
                <a:gdLst>
                  <a:gd name="connsiteX0" fmla="*/ 393103 w 693501"/>
                  <a:gd name="connsiteY0" fmla="*/ 103146 h 365249"/>
                  <a:gd name="connsiteX1" fmla="*/ 0 w 693501"/>
                  <a:gd name="connsiteY1" fmla="*/ 358150 h 365249"/>
                  <a:gd name="connsiteX2" fmla="*/ 11243 w 693501"/>
                  <a:gd name="connsiteY2" fmla="*/ 365250 h 365249"/>
                  <a:gd name="connsiteX3" fmla="*/ 398034 w 693501"/>
                  <a:gd name="connsiteY3" fmla="*/ 115373 h 365249"/>
                  <a:gd name="connsiteX4" fmla="*/ 693502 w 693501"/>
                  <a:gd name="connsiteY4" fmla="*/ 12622 h 365249"/>
                  <a:gd name="connsiteX5" fmla="*/ 689952 w 693501"/>
                  <a:gd name="connsiteY5" fmla="*/ 0 h 365249"/>
                  <a:gd name="connsiteX6" fmla="*/ 393103 w 693501"/>
                  <a:gd name="connsiteY6" fmla="*/ 103146 h 36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01" h="365249">
                    <a:moveTo>
                      <a:pt x="393103" y="103146"/>
                    </a:moveTo>
                    <a:cubicBezTo>
                      <a:pt x="185013" y="188542"/>
                      <a:pt x="52664" y="274332"/>
                      <a:pt x="0" y="358150"/>
                    </a:cubicBezTo>
                    <a:lnTo>
                      <a:pt x="11243" y="365250"/>
                    </a:lnTo>
                    <a:cubicBezTo>
                      <a:pt x="61737" y="284981"/>
                      <a:pt x="195467" y="198600"/>
                      <a:pt x="398034" y="115373"/>
                    </a:cubicBezTo>
                    <a:cubicBezTo>
                      <a:pt x="551685" y="52263"/>
                      <a:pt x="692121" y="13017"/>
                      <a:pt x="693502" y="12622"/>
                    </a:cubicBezTo>
                    <a:lnTo>
                      <a:pt x="689952" y="0"/>
                    </a:lnTo>
                    <a:cubicBezTo>
                      <a:pt x="688571" y="395"/>
                      <a:pt x="547543" y="39838"/>
                      <a:pt x="393103" y="1031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5"/>
              <p:cNvSpPr/>
              <p:nvPr>
                <p:custDataLst>
                  <p:tags r:id="rId10"/>
                </p:custDataLst>
              </p:nvPr>
            </p:nvSpPr>
            <p:spPr>
              <a:xfrm>
                <a:off x="7252225" y="4480063"/>
                <a:ext cx="307697" cy="195246"/>
              </a:xfrm>
              <a:custGeom>
                <a:avLst/>
                <a:gdLst>
                  <a:gd name="connsiteX0" fmla="*/ 3353 w 307697"/>
                  <a:gd name="connsiteY0" fmla="*/ 0 h 195246"/>
                  <a:gd name="connsiteX1" fmla="*/ 0 w 307697"/>
                  <a:gd name="connsiteY1" fmla="*/ 12819 h 195246"/>
                  <a:gd name="connsiteX2" fmla="*/ 146748 w 307697"/>
                  <a:gd name="connsiteY2" fmla="*/ 64293 h 195246"/>
                  <a:gd name="connsiteX3" fmla="*/ 294482 w 307697"/>
                  <a:gd name="connsiteY3" fmla="*/ 195247 h 195246"/>
                  <a:gd name="connsiteX4" fmla="*/ 307697 w 307697"/>
                  <a:gd name="connsiteY4" fmla="*/ 194655 h 195246"/>
                  <a:gd name="connsiteX5" fmla="*/ 3353 w 307697"/>
                  <a:gd name="connsiteY5" fmla="*/ 0 h 1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97" h="195246">
                    <a:moveTo>
                      <a:pt x="3353" y="0"/>
                    </a:moveTo>
                    <a:lnTo>
                      <a:pt x="0" y="12819"/>
                    </a:lnTo>
                    <a:cubicBezTo>
                      <a:pt x="789" y="13016"/>
                      <a:pt x="73966" y="31950"/>
                      <a:pt x="146748" y="64293"/>
                    </a:cubicBezTo>
                    <a:cubicBezTo>
                      <a:pt x="241227" y="106301"/>
                      <a:pt x="292312" y="151661"/>
                      <a:pt x="294482" y="195247"/>
                    </a:cubicBezTo>
                    <a:lnTo>
                      <a:pt x="307697" y="194655"/>
                    </a:lnTo>
                    <a:cubicBezTo>
                      <a:pt x="302174" y="78099"/>
                      <a:pt x="15582" y="3155"/>
                      <a:pt x="3353"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6"/>
              <p:cNvSpPr/>
              <p:nvPr>
                <p:custDataLst>
                  <p:tags r:id="rId11"/>
                </p:custDataLst>
              </p:nvPr>
            </p:nvSpPr>
            <p:spPr>
              <a:xfrm>
                <a:off x="7700358" y="4086414"/>
                <a:ext cx="620917" cy="74943"/>
              </a:xfrm>
              <a:custGeom>
                <a:avLst/>
                <a:gdLst>
                  <a:gd name="connsiteX0" fmla="*/ 324857 w 620917"/>
                  <a:gd name="connsiteY0" fmla="*/ 14397 h 74943"/>
                  <a:gd name="connsiteX1" fmla="*/ 114400 w 620917"/>
                  <a:gd name="connsiteY1" fmla="*/ 34316 h 74943"/>
                  <a:gd name="connsiteX2" fmla="*/ 0 w 620917"/>
                  <a:gd name="connsiteY2" fmla="*/ 67646 h 74943"/>
                  <a:gd name="connsiteX3" fmla="*/ 11045 w 620917"/>
                  <a:gd name="connsiteY3" fmla="*/ 74943 h 74943"/>
                  <a:gd name="connsiteX4" fmla="*/ 325843 w 620917"/>
                  <a:gd name="connsiteY4" fmla="*/ 27413 h 74943"/>
                  <a:gd name="connsiteX5" fmla="*/ 620917 w 620917"/>
                  <a:gd name="connsiteY5" fmla="*/ 13214 h 74943"/>
                  <a:gd name="connsiteX6" fmla="*/ 620523 w 620917"/>
                  <a:gd name="connsiteY6" fmla="*/ 0 h 74943"/>
                  <a:gd name="connsiteX7" fmla="*/ 324857 w 620917"/>
                  <a:gd name="connsiteY7" fmla="*/ 14397 h 7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17" h="74943">
                    <a:moveTo>
                      <a:pt x="324857" y="14397"/>
                    </a:moveTo>
                    <a:cubicBezTo>
                      <a:pt x="237676" y="20314"/>
                      <a:pt x="167064" y="27019"/>
                      <a:pt x="114400" y="34316"/>
                    </a:cubicBezTo>
                    <a:cubicBezTo>
                      <a:pt x="24261" y="46938"/>
                      <a:pt x="5917" y="58771"/>
                      <a:pt x="0" y="67646"/>
                    </a:cubicBezTo>
                    <a:lnTo>
                      <a:pt x="11045" y="74943"/>
                    </a:lnTo>
                    <a:cubicBezTo>
                      <a:pt x="16568" y="66660"/>
                      <a:pt x="58581" y="45360"/>
                      <a:pt x="325843" y="27413"/>
                    </a:cubicBezTo>
                    <a:cubicBezTo>
                      <a:pt x="473775" y="17355"/>
                      <a:pt x="619536" y="13411"/>
                      <a:pt x="620917" y="13214"/>
                    </a:cubicBezTo>
                    <a:lnTo>
                      <a:pt x="620523" y="0"/>
                    </a:lnTo>
                    <a:cubicBezTo>
                      <a:pt x="619142" y="394"/>
                      <a:pt x="472986" y="4339"/>
                      <a:pt x="324857" y="1439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7"/>
              <p:cNvSpPr/>
              <p:nvPr>
                <p:custDataLst>
                  <p:tags r:id="rId12"/>
                </p:custDataLst>
              </p:nvPr>
            </p:nvSpPr>
            <p:spPr>
              <a:xfrm>
                <a:off x="7895824" y="3650754"/>
                <a:ext cx="399020" cy="94864"/>
              </a:xfrm>
              <a:custGeom>
                <a:avLst/>
                <a:gdLst>
                  <a:gd name="connsiteX0" fmla="*/ 207104 w 399020"/>
                  <a:gd name="connsiteY0" fmla="*/ 26627 h 94864"/>
                  <a:gd name="connsiteX1" fmla="*/ 72585 w 399020"/>
                  <a:gd name="connsiteY1" fmla="*/ 54435 h 94864"/>
                  <a:gd name="connsiteX2" fmla="*/ 0 w 399020"/>
                  <a:gd name="connsiteY2" fmla="*/ 90132 h 94864"/>
                  <a:gd name="connsiteX3" fmla="*/ 12426 w 399020"/>
                  <a:gd name="connsiteY3" fmla="*/ 94865 h 94864"/>
                  <a:gd name="connsiteX4" fmla="*/ 209471 w 399020"/>
                  <a:gd name="connsiteY4" fmla="*/ 39841 h 94864"/>
                  <a:gd name="connsiteX5" fmla="*/ 399020 w 399020"/>
                  <a:gd name="connsiteY5" fmla="*/ 13019 h 94864"/>
                  <a:gd name="connsiteX6" fmla="*/ 397442 w 399020"/>
                  <a:gd name="connsiteY6" fmla="*/ 3 h 94864"/>
                  <a:gd name="connsiteX7" fmla="*/ 207104 w 399020"/>
                  <a:gd name="connsiteY7" fmla="*/ 26627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20" h="94864">
                    <a:moveTo>
                      <a:pt x="207104" y="26627"/>
                    </a:moveTo>
                    <a:cubicBezTo>
                      <a:pt x="151087" y="36094"/>
                      <a:pt x="105919" y="45363"/>
                      <a:pt x="72585" y="54435"/>
                    </a:cubicBezTo>
                    <a:cubicBezTo>
                      <a:pt x="14202" y="70213"/>
                      <a:pt x="3156" y="81651"/>
                      <a:pt x="0" y="90132"/>
                    </a:cubicBezTo>
                    <a:lnTo>
                      <a:pt x="12426" y="94865"/>
                    </a:lnTo>
                    <a:cubicBezTo>
                      <a:pt x="14596" y="89343"/>
                      <a:pt x="34912" y="69226"/>
                      <a:pt x="209471" y="39841"/>
                    </a:cubicBezTo>
                    <a:cubicBezTo>
                      <a:pt x="304147" y="23866"/>
                      <a:pt x="398034" y="13019"/>
                      <a:pt x="399020" y="13019"/>
                    </a:cubicBezTo>
                    <a:lnTo>
                      <a:pt x="397442" y="3"/>
                    </a:lnTo>
                    <a:cubicBezTo>
                      <a:pt x="396259" y="-195"/>
                      <a:pt x="301977" y="10653"/>
                      <a:pt x="207104" y="2662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9" name="图形 3"/>
          <p:cNvGrpSpPr/>
          <p:nvPr userDrawn="1">
            <p:custDataLst>
              <p:tags r:id="rId13"/>
            </p:custDataLst>
          </p:nvPr>
        </p:nvGrpSpPr>
        <p:grpSpPr>
          <a:xfrm>
            <a:off x="9758680" y="3967480"/>
            <a:ext cx="894715" cy="866140"/>
            <a:chOff x="7495184" y="3996285"/>
            <a:chExt cx="1288623" cy="1246746"/>
          </a:xfrm>
        </p:grpSpPr>
        <p:sp>
          <p:nvSpPr>
            <p:cNvPr id="80" name="任意多边形: 形状 79"/>
            <p:cNvSpPr/>
            <p:nvPr>
              <p:custDataLst>
                <p:tags r:id="rId14"/>
              </p:custDataLst>
            </p:nvPr>
          </p:nvSpPr>
          <p:spPr>
            <a:xfrm>
              <a:off x="7495184" y="3996285"/>
              <a:ext cx="1288623" cy="1246746"/>
            </a:xfrm>
            <a:custGeom>
              <a:avLst/>
              <a:gdLst>
                <a:gd name="connsiteX0" fmla="*/ 101819 w 1288623"/>
                <a:gd name="connsiteY0" fmla="*/ 1217433 h 1246746"/>
                <a:gd name="connsiteX1" fmla="*/ 1288623 w 1288623"/>
                <a:gd name="connsiteY1" fmla="*/ 0 h 1246746"/>
                <a:gd name="connsiteX2" fmla="*/ 374013 w 1288623"/>
                <a:gd name="connsiteY2" fmla="*/ 258554 h 1246746"/>
                <a:gd name="connsiteX3" fmla="*/ 101819 w 1288623"/>
                <a:gd name="connsiteY3" fmla="*/ 1217433 h 1246746"/>
              </a:gdLst>
              <a:ahLst/>
              <a:cxnLst>
                <a:cxn ang="0">
                  <a:pos x="connsiteX0" y="connsiteY0"/>
                </a:cxn>
                <a:cxn ang="0">
                  <a:pos x="connsiteX1" y="connsiteY1"/>
                </a:cxn>
                <a:cxn ang="0">
                  <a:pos x="connsiteX2" y="connsiteY2"/>
                </a:cxn>
                <a:cxn ang="0">
                  <a:pos x="connsiteX3" y="connsiteY3"/>
                </a:cxn>
              </a:cxnLst>
              <a:rect l="l" t="t" r="r" b="b"/>
              <a:pathLst>
                <a:path w="1288623" h="1246746">
                  <a:moveTo>
                    <a:pt x="101819" y="1217433"/>
                  </a:moveTo>
                  <a:cubicBezTo>
                    <a:pt x="1206965" y="1470662"/>
                    <a:pt x="1288623" y="0"/>
                    <a:pt x="1288623" y="0"/>
                  </a:cubicBezTo>
                  <a:cubicBezTo>
                    <a:pt x="749561" y="0"/>
                    <a:pt x="374013" y="258554"/>
                    <a:pt x="374013" y="258554"/>
                  </a:cubicBezTo>
                  <a:cubicBezTo>
                    <a:pt x="-257555" y="684152"/>
                    <a:pt x="101819" y="1217433"/>
                    <a:pt x="101819" y="1217433"/>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81" name="图形 3"/>
            <p:cNvGrpSpPr/>
            <p:nvPr/>
          </p:nvGrpSpPr>
          <p:grpSpPr>
            <a:xfrm>
              <a:off x="7593453" y="4070833"/>
              <a:ext cx="1094099" cy="1149195"/>
              <a:chOff x="7593453" y="4070833"/>
              <a:chExt cx="1094099" cy="1149195"/>
            </a:xfrm>
            <a:solidFill>
              <a:srgbClr val="387A66"/>
            </a:solidFill>
          </p:grpSpPr>
          <p:sp>
            <p:nvSpPr>
              <p:cNvPr id="82" name="任意多边形: 形状 81"/>
              <p:cNvSpPr/>
              <p:nvPr>
                <p:custDataLst>
                  <p:tags r:id="rId15"/>
                </p:custDataLst>
              </p:nvPr>
            </p:nvSpPr>
            <p:spPr>
              <a:xfrm>
                <a:off x="7593453" y="4070833"/>
                <a:ext cx="1094099" cy="1149195"/>
              </a:xfrm>
              <a:custGeom>
                <a:avLst/>
                <a:gdLst>
                  <a:gd name="connsiteX0" fmla="*/ 676736 w 1094099"/>
                  <a:gd name="connsiteY0" fmla="*/ 384972 h 1149195"/>
                  <a:gd name="connsiteX1" fmla="*/ 148918 w 1094099"/>
                  <a:gd name="connsiteY1" fmla="*/ 971303 h 1149195"/>
                  <a:gd name="connsiteX2" fmla="*/ 0 w 1094099"/>
                  <a:gd name="connsiteY2" fmla="*/ 1137165 h 1149195"/>
                  <a:gd name="connsiteX3" fmla="*/ 1183 w 1094099"/>
                  <a:gd name="connsiteY3" fmla="*/ 1136573 h 1149195"/>
                  <a:gd name="connsiteX4" fmla="*/ 5325 w 1094099"/>
                  <a:gd name="connsiteY4" fmla="*/ 1149195 h 1149195"/>
                  <a:gd name="connsiteX5" fmla="*/ 158582 w 1094099"/>
                  <a:gd name="connsiteY5" fmla="*/ 979981 h 1149195"/>
                  <a:gd name="connsiteX6" fmla="*/ 1094100 w 1094099"/>
                  <a:gd name="connsiteY6" fmla="*/ 12622 h 1149195"/>
                  <a:gd name="connsiteX7" fmla="*/ 1090155 w 1094099"/>
                  <a:gd name="connsiteY7" fmla="*/ 0 h 1149195"/>
                  <a:gd name="connsiteX8" fmla="*/ 676736 w 1094099"/>
                  <a:gd name="connsiteY8" fmla="*/ 384972 h 114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099" h="1149195">
                    <a:moveTo>
                      <a:pt x="676736" y="384972"/>
                    </a:moveTo>
                    <a:cubicBezTo>
                      <a:pt x="490343" y="584360"/>
                      <a:pt x="284817" y="817275"/>
                      <a:pt x="148918" y="971303"/>
                    </a:cubicBezTo>
                    <a:cubicBezTo>
                      <a:pt x="69429" y="1061235"/>
                      <a:pt x="6706" y="1132234"/>
                      <a:pt x="0" y="1137165"/>
                    </a:cubicBezTo>
                    <a:cubicBezTo>
                      <a:pt x="0" y="1137165"/>
                      <a:pt x="394" y="1136770"/>
                      <a:pt x="1183" y="1136573"/>
                    </a:cubicBezTo>
                    <a:lnTo>
                      <a:pt x="5325" y="1149195"/>
                    </a:lnTo>
                    <a:cubicBezTo>
                      <a:pt x="10454" y="1147617"/>
                      <a:pt x="27614" y="1128487"/>
                      <a:pt x="158582" y="979981"/>
                    </a:cubicBezTo>
                    <a:cubicBezTo>
                      <a:pt x="425450" y="677644"/>
                      <a:pt x="980686" y="48516"/>
                      <a:pt x="1094100" y="12622"/>
                    </a:cubicBezTo>
                    <a:lnTo>
                      <a:pt x="1090155" y="0"/>
                    </a:lnTo>
                    <a:cubicBezTo>
                      <a:pt x="1038872" y="16369"/>
                      <a:pt x="903762" y="142195"/>
                      <a:pt x="676736" y="3849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任意多边形: 形状 82"/>
              <p:cNvSpPr/>
              <p:nvPr>
                <p:custDataLst>
                  <p:tags r:id="rId16"/>
                </p:custDataLst>
              </p:nvPr>
            </p:nvSpPr>
            <p:spPr>
              <a:xfrm rot="-532924">
                <a:off x="8373560" y="4315492"/>
                <a:ext cx="314006" cy="13213"/>
              </a:xfrm>
              <a:custGeom>
                <a:avLst/>
                <a:gdLst>
                  <a:gd name="connsiteX0" fmla="*/ 0 w 314006"/>
                  <a:gd name="connsiteY0" fmla="*/ 0 h 13213"/>
                  <a:gd name="connsiteX1" fmla="*/ 314006 w 314006"/>
                  <a:gd name="connsiteY1" fmla="*/ 0 h 13213"/>
                  <a:gd name="connsiteX2" fmla="*/ 314006 w 314006"/>
                  <a:gd name="connsiteY2" fmla="*/ 13213 h 13213"/>
                  <a:gd name="connsiteX3" fmla="*/ 0 w 314006"/>
                  <a:gd name="connsiteY3" fmla="*/ 13213 h 13213"/>
                </a:gdLst>
                <a:ahLst/>
                <a:cxnLst>
                  <a:cxn ang="0">
                    <a:pos x="connsiteX0" y="connsiteY0"/>
                  </a:cxn>
                  <a:cxn ang="0">
                    <a:pos x="connsiteX1" y="connsiteY1"/>
                  </a:cxn>
                  <a:cxn ang="0">
                    <a:pos x="connsiteX2" y="connsiteY2"/>
                  </a:cxn>
                  <a:cxn ang="0">
                    <a:pos x="connsiteX3" y="connsiteY3"/>
                  </a:cxn>
                </a:cxnLst>
                <a:rect l="l" t="t" r="r" b="b"/>
                <a:pathLst>
                  <a:path w="314006" h="13213">
                    <a:moveTo>
                      <a:pt x="0" y="0"/>
                    </a:moveTo>
                    <a:lnTo>
                      <a:pt x="314006" y="0"/>
                    </a:lnTo>
                    <a:lnTo>
                      <a:pt x="314006"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custDataLst>
                  <p:tags r:id="rId17"/>
                </p:custDataLst>
              </p:nvPr>
            </p:nvSpPr>
            <p:spPr>
              <a:xfrm rot="-534676">
                <a:off x="8246168" y="4145189"/>
                <a:ext cx="13214" cy="316329"/>
              </a:xfrm>
              <a:custGeom>
                <a:avLst/>
                <a:gdLst>
                  <a:gd name="connsiteX0" fmla="*/ 0 w 13214"/>
                  <a:gd name="connsiteY0" fmla="*/ 0 h 316329"/>
                  <a:gd name="connsiteX1" fmla="*/ 13215 w 13214"/>
                  <a:gd name="connsiteY1" fmla="*/ 0 h 316329"/>
                  <a:gd name="connsiteX2" fmla="*/ 13215 w 13214"/>
                  <a:gd name="connsiteY2" fmla="*/ 316330 h 316329"/>
                  <a:gd name="connsiteX3" fmla="*/ 0 w 13214"/>
                  <a:gd name="connsiteY3" fmla="*/ 316330 h 316329"/>
                </a:gdLst>
                <a:ahLst/>
                <a:cxnLst>
                  <a:cxn ang="0">
                    <a:pos x="connsiteX0" y="connsiteY0"/>
                  </a:cxn>
                  <a:cxn ang="0">
                    <a:pos x="connsiteX1" y="connsiteY1"/>
                  </a:cxn>
                  <a:cxn ang="0">
                    <a:pos x="connsiteX2" y="connsiteY2"/>
                  </a:cxn>
                  <a:cxn ang="0">
                    <a:pos x="connsiteX3" y="connsiteY3"/>
                  </a:cxn>
                </a:cxnLst>
                <a:rect l="l" t="t" r="r" b="b"/>
                <a:pathLst>
                  <a:path w="13214" h="316329">
                    <a:moveTo>
                      <a:pt x="0" y="0"/>
                    </a:moveTo>
                    <a:lnTo>
                      <a:pt x="13215" y="0"/>
                    </a:lnTo>
                    <a:lnTo>
                      <a:pt x="13215" y="316330"/>
                    </a:lnTo>
                    <a:lnTo>
                      <a:pt x="0" y="31633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custDataLst>
                  <p:tags r:id="rId18"/>
                </p:custDataLst>
              </p:nvPr>
            </p:nvSpPr>
            <p:spPr>
              <a:xfrm>
                <a:off x="8098589" y="4560528"/>
                <a:ext cx="473183" cy="81254"/>
              </a:xfrm>
              <a:custGeom>
                <a:avLst/>
                <a:gdLst>
                  <a:gd name="connsiteX0" fmla="*/ 260754 w 473183"/>
                  <a:gd name="connsiteY0" fmla="*/ 11044 h 81254"/>
                  <a:gd name="connsiteX1" fmla="*/ 0 w 473183"/>
                  <a:gd name="connsiteY1" fmla="*/ 72379 h 81254"/>
                  <a:gd name="connsiteX2" fmla="*/ 9665 w 473183"/>
                  <a:gd name="connsiteY2" fmla="*/ 81254 h 81254"/>
                  <a:gd name="connsiteX3" fmla="*/ 261937 w 473183"/>
                  <a:gd name="connsiteY3" fmla="*/ 24061 h 81254"/>
                  <a:gd name="connsiteX4" fmla="*/ 473183 w 473183"/>
                  <a:gd name="connsiteY4" fmla="*/ 13214 h 81254"/>
                  <a:gd name="connsiteX5" fmla="*/ 472986 w 473183"/>
                  <a:gd name="connsiteY5" fmla="*/ 0 h 81254"/>
                  <a:gd name="connsiteX6" fmla="*/ 260754 w 473183"/>
                  <a:gd name="connsiteY6" fmla="*/ 11044 h 8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183" h="81254">
                    <a:moveTo>
                      <a:pt x="260754" y="11044"/>
                    </a:moveTo>
                    <a:cubicBezTo>
                      <a:pt x="113611" y="23666"/>
                      <a:pt x="25839" y="44374"/>
                      <a:pt x="0" y="72379"/>
                    </a:cubicBezTo>
                    <a:lnTo>
                      <a:pt x="9665" y="81254"/>
                    </a:lnTo>
                    <a:cubicBezTo>
                      <a:pt x="26036" y="63702"/>
                      <a:pt x="82842" y="39444"/>
                      <a:pt x="261937" y="24061"/>
                    </a:cubicBezTo>
                    <a:cubicBezTo>
                      <a:pt x="370025" y="14791"/>
                      <a:pt x="472197" y="13411"/>
                      <a:pt x="473183" y="13214"/>
                    </a:cubicBezTo>
                    <a:lnTo>
                      <a:pt x="472986" y="0"/>
                    </a:lnTo>
                    <a:cubicBezTo>
                      <a:pt x="471802" y="197"/>
                      <a:pt x="369236" y="1578"/>
                      <a:pt x="260754" y="110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custDataLst>
                  <p:tags r:id="rId19"/>
                </p:custDataLst>
              </p:nvPr>
            </p:nvSpPr>
            <p:spPr>
              <a:xfrm>
                <a:off x="7831721" y="4840776"/>
                <a:ext cx="554841" cy="102751"/>
              </a:xfrm>
              <a:custGeom>
                <a:avLst/>
                <a:gdLst>
                  <a:gd name="connsiteX0" fmla="*/ 0 w 554841"/>
                  <a:gd name="connsiteY0" fmla="*/ 93679 h 102751"/>
                  <a:gd name="connsiteX1" fmla="*/ 9665 w 554841"/>
                  <a:gd name="connsiteY1" fmla="*/ 102751 h 102751"/>
                  <a:gd name="connsiteX2" fmla="*/ 554841 w 554841"/>
                  <a:gd name="connsiteY2" fmla="*/ 13214 h 102751"/>
                  <a:gd name="connsiteX3" fmla="*/ 554447 w 554841"/>
                  <a:gd name="connsiteY3" fmla="*/ 0 h 102751"/>
                  <a:gd name="connsiteX4" fmla="*/ 0 w 554841"/>
                  <a:gd name="connsiteY4" fmla="*/ 93679 h 10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41" h="102751">
                    <a:moveTo>
                      <a:pt x="0" y="93679"/>
                    </a:moveTo>
                    <a:lnTo>
                      <a:pt x="9665" y="102751"/>
                    </a:lnTo>
                    <a:cubicBezTo>
                      <a:pt x="83039" y="24850"/>
                      <a:pt x="550107" y="13411"/>
                      <a:pt x="554841" y="13214"/>
                    </a:cubicBezTo>
                    <a:lnTo>
                      <a:pt x="554447" y="0"/>
                    </a:lnTo>
                    <a:cubicBezTo>
                      <a:pt x="535117" y="394"/>
                      <a:pt x="77121" y="11833"/>
                      <a:pt x="0" y="936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custDataLst>
                  <p:tags r:id="rId20"/>
                </p:custDataLst>
              </p:nvPr>
            </p:nvSpPr>
            <p:spPr>
              <a:xfrm>
                <a:off x="7982413" y="4312427"/>
                <a:ext cx="75693" cy="410610"/>
              </a:xfrm>
              <a:custGeom>
                <a:avLst/>
                <a:gdLst>
                  <a:gd name="connsiteX0" fmla="*/ 55820 w 75693"/>
                  <a:gd name="connsiteY0" fmla="*/ 186372 h 410610"/>
                  <a:gd name="connsiteX1" fmla="*/ 12821 w 75693"/>
                  <a:gd name="connsiteY1" fmla="*/ 0 h 410610"/>
                  <a:gd name="connsiteX2" fmla="*/ 0 w 75693"/>
                  <a:gd name="connsiteY2" fmla="*/ 3550 h 410610"/>
                  <a:gd name="connsiteX3" fmla="*/ 42801 w 75693"/>
                  <a:gd name="connsiteY3" fmla="*/ 188936 h 410610"/>
                  <a:gd name="connsiteX4" fmla="*/ 51086 w 75693"/>
                  <a:gd name="connsiteY4" fmla="*/ 400749 h 410610"/>
                  <a:gd name="connsiteX5" fmla="*/ 59764 w 75693"/>
                  <a:gd name="connsiteY5" fmla="*/ 410610 h 410610"/>
                  <a:gd name="connsiteX6" fmla="*/ 74952 w 75693"/>
                  <a:gd name="connsiteY6" fmla="*/ 324031 h 410610"/>
                  <a:gd name="connsiteX7" fmla="*/ 55820 w 75693"/>
                  <a:gd name="connsiteY7" fmla="*/ 186372 h 4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3" h="410610">
                    <a:moveTo>
                      <a:pt x="55820" y="186372"/>
                    </a:moveTo>
                    <a:cubicBezTo>
                      <a:pt x="37673" y="91707"/>
                      <a:pt x="13018" y="986"/>
                      <a:pt x="12821" y="0"/>
                    </a:cubicBezTo>
                    <a:lnTo>
                      <a:pt x="0" y="3550"/>
                    </a:lnTo>
                    <a:cubicBezTo>
                      <a:pt x="197" y="4536"/>
                      <a:pt x="24655" y="94665"/>
                      <a:pt x="42801" y="188936"/>
                    </a:cubicBezTo>
                    <a:cubicBezTo>
                      <a:pt x="74163" y="352036"/>
                      <a:pt x="61342" y="391677"/>
                      <a:pt x="51086" y="400749"/>
                    </a:cubicBezTo>
                    <a:lnTo>
                      <a:pt x="59764" y="410610"/>
                    </a:lnTo>
                    <a:cubicBezTo>
                      <a:pt x="72782" y="399171"/>
                      <a:pt x="77713" y="370969"/>
                      <a:pt x="74952" y="324031"/>
                    </a:cubicBezTo>
                    <a:cubicBezTo>
                      <a:pt x="73177" y="288334"/>
                      <a:pt x="66668" y="242185"/>
                      <a:pt x="55820" y="186372"/>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custDataLst>
                  <p:tags r:id="rId21"/>
                </p:custDataLst>
              </p:nvPr>
            </p:nvSpPr>
            <p:spPr>
              <a:xfrm>
                <a:off x="7694440" y="4586167"/>
                <a:ext cx="110356" cy="425401"/>
              </a:xfrm>
              <a:custGeom>
                <a:avLst/>
                <a:gdLst>
                  <a:gd name="connsiteX0" fmla="*/ 0 w 110356"/>
                  <a:gd name="connsiteY0" fmla="*/ 5325 h 425401"/>
                  <a:gd name="connsiteX1" fmla="*/ 86984 w 110356"/>
                  <a:gd name="connsiteY1" fmla="*/ 420274 h 425401"/>
                  <a:gd name="connsiteX2" fmla="*/ 99213 w 110356"/>
                  <a:gd name="connsiteY2" fmla="*/ 425401 h 425401"/>
                  <a:gd name="connsiteX3" fmla="*/ 12032 w 110356"/>
                  <a:gd name="connsiteY3" fmla="*/ 0 h 425401"/>
                  <a:gd name="connsiteX4" fmla="*/ 0 w 110356"/>
                  <a:gd name="connsiteY4" fmla="*/ 5325 h 4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6" h="425401">
                    <a:moveTo>
                      <a:pt x="0" y="5325"/>
                    </a:moveTo>
                    <a:cubicBezTo>
                      <a:pt x="1381" y="8283"/>
                      <a:pt x="134322" y="305689"/>
                      <a:pt x="86984" y="420274"/>
                    </a:cubicBezTo>
                    <a:lnTo>
                      <a:pt x="99213" y="425401"/>
                    </a:lnTo>
                    <a:cubicBezTo>
                      <a:pt x="148720" y="305689"/>
                      <a:pt x="17555" y="12425"/>
                      <a:pt x="12032" y="0"/>
                    </a:cubicBezTo>
                    <a:lnTo>
                      <a:pt x="0" y="5325"/>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9" name="图形 3"/>
          <p:cNvGrpSpPr/>
          <p:nvPr userDrawn="1">
            <p:custDataLst>
              <p:tags r:id="rId22"/>
            </p:custDataLst>
          </p:nvPr>
        </p:nvGrpSpPr>
        <p:grpSpPr>
          <a:xfrm>
            <a:off x="9823450" y="4530090"/>
            <a:ext cx="859790" cy="418465"/>
            <a:chOff x="7588916" y="4805710"/>
            <a:chExt cx="1237691" cy="602525"/>
          </a:xfrm>
        </p:grpSpPr>
        <p:sp>
          <p:nvSpPr>
            <p:cNvPr id="90" name="任意多边形: 形状 89"/>
            <p:cNvSpPr/>
            <p:nvPr>
              <p:custDataLst>
                <p:tags r:id="rId23"/>
              </p:custDataLst>
            </p:nvPr>
          </p:nvSpPr>
          <p:spPr>
            <a:xfrm>
              <a:off x="7593650" y="4805710"/>
              <a:ext cx="1231774" cy="602525"/>
            </a:xfrm>
            <a:custGeom>
              <a:avLst/>
              <a:gdLst>
                <a:gd name="connsiteX0" fmla="*/ 429001 w 1231774"/>
                <a:gd name="connsiteY0" fmla="*/ 12780 h 602525"/>
                <a:gd name="connsiteX1" fmla="*/ 0 w 1231774"/>
                <a:gd name="connsiteY1" fmla="*/ 484725 h 602525"/>
                <a:gd name="connsiteX2" fmla="*/ 442611 w 1231774"/>
                <a:gd name="connsiteY2" fmla="*/ 601873 h 602525"/>
                <a:gd name="connsiteX3" fmla="*/ 1231775 w 1231774"/>
                <a:gd name="connsiteY3" fmla="*/ 222621 h 602525"/>
                <a:gd name="connsiteX4" fmla="*/ 429001 w 1231774"/>
                <a:gd name="connsiteY4" fmla="*/ 12780 h 6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774" h="602525">
                  <a:moveTo>
                    <a:pt x="429001" y="12780"/>
                  </a:moveTo>
                  <a:cubicBezTo>
                    <a:pt x="75543" y="69579"/>
                    <a:pt x="15582" y="462637"/>
                    <a:pt x="0" y="484725"/>
                  </a:cubicBezTo>
                  <a:cubicBezTo>
                    <a:pt x="0" y="484725"/>
                    <a:pt x="155229" y="612720"/>
                    <a:pt x="442611" y="601873"/>
                  </a:cubicBezTo>
                  <a:cubicBezTo>
                    <a:pt x="729992" y="591026"/>
                    <a:pt x="1231775" y="222621"/>
                    <a:pt x="1231775" y="222621"/>
                  </a:cubicBezTo>
                  <a:cubicBezTo>
                    <a:pt x="1092917" y="99754"/>
                    <a:pt x="782458" y="-44019"/>
                    <a:pt x="429001" y="12780"/>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91" name="图形 3"/>
            <p:cNvGrpSpPr/>
            <p:nvPr/>
          </p:nvGrpSpPr>
          <p:grpSpPr>
            <a:xfrm>
              <a:off x="7588916" y="4846311"/>
              <a:ext cx="1237691" cy="448660"/>
              <a:chOff x="7588916" y="4846311"/>
              <a:chExt cx="1237691" cy="448660"/>
            </a:xfrm>
            <a:solidFill>
              <a:srgbClr val="387A66"/>
            </a:solidFill>
          </p:grpSpPr>
          <p:sp>
            <p:nvSpPr>
              <p:cNvPr id="92" name="任意多边形: 形状 91"/>
              <p:cNvSpPr/>
              <p:nvPr>
                <p:custDataLst>
                  <p:tags r:id="rId24"/>
                </p:custDataLst>
              </p:nvPr>
            </p:nvSpPr>
            <p:spPr>
              <a:xfrm>
                <a:off x="7588916" y="5001382"/>
                <a:ext cx="1237691" cy="293589"/>
              </a:xfrm>
              <a:custGeom>
                <a:avLst/>
                <a:gdLst>
                  <a:gd name="connsiteX0" fmla="*/ 757211 w 1237691"/>
                  <a:gd name="connsiteY0" fmla="*/ 4664 h 293589"/>
                  <a:gd name="connsiteX1" fmla="*/ 349315 w 1237691"/>
                  <a:gd name="connsiteY1" fmla="*/ 76649 h 293589"/>
                  <a:gd name="connsiteX2" fmla="*/ 0 w 1237691"/>
                  <a:gd name="connsiteY2" fmla="*/ 284517 h 293589"/>
                  <a:gd name="connsiteX3" fmla="*/ 9665 w 1237691"/>
                  <a:gd name="connsiteY3" fmla="*/ 293589 h 293589"/>
                  <a:gd name="connsiteX4" fmla="*/ 757803 w 1237691"/>
                  <a:gd name="connsiteY4" fmla="*/ 17877 h 293589"/>
                  <a:gd name="connsiteX5" fmla="*/ 1235720 w 1237691"/>
                  <a:gd name="connsiteY5" fmla="*/ 33655 h 293589"/>
                  <a:gd name="connsiteX6" fmla="*/ 1237692 w 1237691"/>
                  <a:gd name="connsiteY6" fmla="*/ 20638 h 293589"/>
                  <a:gd name="connsiteX7" fmla="*/ 757211 w 1237691"/>
                  <a:gd name="connsiteY7" fmla="*/ 4664 h 29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91" h="293589">
                    <a:moveTo>
                      <a:pt x="757211" y="4664"/>
                    </a:moveTo>
                    <a:cubicBezTo>
                      <a:pt x="604349" y="14327"/>
                      <a:pt x="467069" y="38585"/>
                      <a:pt x="349315" y="76649"/>
                    </a:cubicBezTo>
                    <a:cubicBezTo>
                      <a:pt x="201581" y="124375"/>
                      <a:pt x="84025" y="194388"/>
                      <a:pt x="0" y="284517"/>
                    </a:cubicBezTo>
                    <a:lnTo>
                      <a:pt x="9665" y="293589"/>
                    </a:lnTo>
                    <a:cubicBezTo>
                      <a:pt x="196650" y="93018"/>
                      <a:pt x="519732" y="33063"/>
                      <a:pt x="757803" y="17877"/>
                    </a:cubicBezTo>
                    <a:cubicBezTo>
                      <a:pt x="1016387" y="1508"/>
                      <a:pt x="1233550" y="33260"/>
                      <a:pt x="1235720" y="33655"/>
                    </a:cubicBezTo>
                    <a:lnTo>
                      <a:pt x="1237692" y="20638"/>
                    </a:lnTo>
                    <a:cubicBezTo>
                      <a:pt x="1235325" y="20244"/>
                      <a:pt x="1017176" y="-11706"/>
                      <a:pt x="757211" y="466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任意多边形: 形状 92"/>
              <p:cNvSpPr/>
              <p:nvPr>
                <p:custDataLst>
                  <p:tags r:id="rId25"/>
                </p:custDataLst>
              </p:nvPr>
            </p:nvSpPr>
            <p:spPr>
              <a:xfrm>
                <a:off x="8320880" y="4874303"/>
                <a:ext cx="141027" cy="129770"/>
              </a:xfrm>
              <a:custGeom>
                <a:avLst/>
                <a:gdLst>
                  <a:gd name="connsiteX0" fmla="*/ 0 w 141027"/>
                  <a:gd name="connsiteY0" fmla="*/ 122079 h 129770"/>
                  <a:gd name="connsiteX1" fmla="*/ 10848 w 141027"/>
                  <a:gd name="connsiteY1" fmla="*/ 129770 h 129770"/>
                  <a:gd name="connsiteX2" fmla="*/ 141028 w 141027"/>
                  <a:gd name="connsiteY2" fmla="*/ 9861 h 129770"/>
                  <a:gd name="connsiteX3" fmla="*/ 132349 w 141027"/>
                  <a:gd name="connsiteY3" fmla="*/ 0 h 129770"/>
                  <a:gd name="connsiteX4" fmla="*/ 0 w 141027"/>
                  <a:gd name="connsiteY4" fmla="*/ 122079 h 12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29770">
                    <a:moveTo>
                      <a:pt x="0" y="122079"/>
                    </a:moveTo>
                    <a:lnTo>
                      <a:pt x="10848" y="129770"/>
                    </a:lnTo>
                    <a:cubicBezTo>
                      <a:pt x="20119" y="116754"/>
                      <a:pt x="107891" y="38655"/>
                      <a:pt x="141028" y="9861"/>
                    </a:cubicBezTo>
                    <a:lnTo>
                      <a:pt x="132349" y="0"/>
                    </a:lnTo>
                    <a:cubicBezTo>
                      <a:pt x="119726" y="10650"/>
                      <a:pt x="11835" y="105512"/>
                      <a:pt x="0" y="122079"/>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任意多边形: 形状 93"/>
              <p:cNvSpPr/>
              <p:nvPr>
                <p:custDataLst>
                  <p:tags r:id="rId26"/>
                </p:custDataLst>
              </p:nvPr>
            </p:nvSpPr>
            <p:spPr>
              <a:xfrm>
                <a:off x="8436464" y="5009793"/>
                <a:ext cx="192310" cy="115767"/>
              </a:xfrm>
              <a:custGeom>
                <a:avLst/>
                <a:gdLst>
                  <a:gd name="connsiteX0" fmla="*/ 0 w 192310"/>
                  <a:gd name="connsiteY0" fmla="*/ 11044 h 115767"/>
                  <a:gd name="connsiteX1" fmla="*/ 185999 w 192310"/>
                  <a:gd name="connsiteY1" fmla="*/ 115768 h 115767"/>
                  <a:gd name="connsiteX2" fmla="*/ 192311 w 192310"/>
                  <a:gd name="connsiteY2" fmla="*/ 104132 h 115767"/>
                  <a:gd name="connsiteX3" fmla="*/ 7495 w 192310"/>
                  <a:gd name="connsiteY3" fmla="*/ 0 h 115767"/>
                  <a:gd name="connsiteX4" fmla="*/ 0 w 192310"/>
                  <a:gd name="connsiteY4" fmla="*/ 11044 h 11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0" h="115767">
                    <a:moveTo>
                      <a:pt x="0" y="11044"/>
                    </a:moveTo>
                    <a:cubicBezTo>
                      <a:pt x="23472" y="27413"/>
                      <a:pt x="179293" y="112218"/>
                      <a:pt x="185999" y="115768"/>
                    </a:cubicBezTo>
                    <a:lnTo>
                      <a:pt x="192311" y="104132"/>
                    </a:lnTo>
                    <a:cubicBezTo>
                      <a:pt x="190733" y="103343"/>
                      <a:pt x="30375" y="15975"/>
                      <a:pt x="7495" y="0"/>
                    </a:cubicBezTo>
                    <a:lnTo>
                      <a:pt x="0" y="11044"/>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任意多边形: 形状 94"/>
              <p:cNvSpPr/>
              <p:nvPr>
                <p:custDataLst>
                  <p:tags r:id="rId27"/>
                </p:custDataLst>
              </p:nvPr>
            </p:nvSpPr>
            <p:spPr>
              <a:xfrm rot="-3274173">
                <a:off x="8020492" y="4937701"/>
                <a:ext cx="231161" cy="13213"/>
              </a:xfrm>
              <a:custGeom>
                <a:avLst/>
                <a:gdLst>
                  <a:gd name="connsiteX0" fmla="*/ 0 w 231161"/>
                  <a:gd name="connsiteY0" fmla="*/ 0 h 13213"/>
                  <a:gd name="connsiteX1" fmla="*/ 231162 w 231161"/>
                  <a:gd name="connsiteY1" fmla="*/ 0 h 13213"/>
                  <a:gd name="connsiteX2" fmla="*/ 231162 w 231161"/>
                  <a:gd name="connsiteY2" fmla="*/ 13213 h 13213"/>
                  <a:gd name="connsiteX3" fmla="*/ 0 w 231161"/>
                  <a:gd name="connsiteY3" fmla="*/ 13213 h 13213"/>
                </a:gdLst>
                <a:ahLst/>
                <a:cxnLst>
                  <a:cxn ang="0">
                    <a:pos x="connsiteX0" y="connsiteY0"/>
                  </a:cxn>
                  <a:cxn ang="0">
                    <a:pos x="connsiteX1" y="connsiteY1"/>
                  </a:cxn>
                  <a:cxn ang="0">
                    <a:pos x="connsiteX2" y="connsiteY2"/>
                  </a:cxn>
                  <a:cxn ang="0">
                    <a:pos x="connsiteX3" y="connsiteY3"/>
                  </a:cxn>
                </a:cxnLst>
                <a:rect l="l" t="t" r="r" b="b"/>
                <a:pathLst>
                  <a:path w="231161" h="13213">
                    <a:moveTo>
                      <a:pt x="0" y="0"/>
                    </a:moveTo>
                    <a:lnTo>
                      <a:pt x="231162" y="0"/>
                    </a:lnTo>
                    <a:lnTo>
                      <a:pt x="231162" y="13213"/>
                    </a:lnTo>
                    <a:lnTo>
                      <a:pt x="0" y="13213"/>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p:cNvSpPr/>
              <p:nvPr>
                <p:custDataLst>
                  <p:tags r:id="rId28"/>
                </p:custDataLst>
              </p:nvPr>
            </p:nvSpPr>
            <p:spPr>
              <a:xfrm rot="-3101028">
                <a:off x="8270162" y="4984139"/>
                <a:ext cx="13215" cy="268809"/>
              </a:xfrm>
              <a:custGeom>
                <a:avLst/>
                <a:gdLst>
                  <a:gd name="connsiteX0" fmla="*/ 0 w 13215"/>
                  <a:gd name="connsiteY0" fmla="*/ 0 h 268809"/>
                  <a:gd name="connsiteX1" fmla="*/ 13215 w 13215"/>
                  <a:gd name="connsiteY1" fmla="*/ 0 h 268809"/>
                  <a:gd name="connsiteX2" fmla="*/ 13215 w 13215"/>
                  <a:gd name="connsiteY2" fmla="*/ 268809 h 268809"/>
                  <a:gd name="connsiteX3" fmla="*/ 0 w 13215"/>
                  <a:gd name="connsiteY3" fmla="*/ 268809 h 268809"/>
                </a:gdLst>
                <a:ahLst/>
                <a:cxnLst>
                  <a:cxn ang="0">
                    <a:pos x="connsiteX0" y="connsiteY0"/>
                  </a:cxn>
                  <a:cxn ang="0">
                    <a:pos x="connsiteX1" y="connsiteY1"/>
                  </a:cxn>
                  <a:cxn ang="0">
                    <a:pos x="connsiteX2" y="connsiteY2"/>
                  </a:cxn>
                  <a:cxn ang="0">
                    <a:pos x="connsiteX3" y="connsiteY3"/>
                  </a:cxn>
                </a:cxnLst>
                <a:rect l="l" t="t" r="r" b="b"/>
                <a:pathLst>
                  <a:path w="13215" h="268809">
                    <a:moveTo>
                      <a:pt x="0" y="0"/>
                    </a:moveTo>
                    <a:lnTo>
                      <a:pt x="13215" y="0"/>
                    </a:lnTo>
                    <a:lnTo>
                      <a:pt x="13215" y="268809"/>
                    </a:lnTo>
                    <a:lnTo>
                      <a:pt x="0" y="268809"/>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任意多边形: 形状 96"/>
              <p:cNvSpPr/>
              <p:nvPr>
                <p:custDataLst>
                  <p:tags r:id="rId29"/>
                </p:custDataLst>
              </p:nvPr>
            </p:nvSpPr>
            <p:spPr>
              <a:xfrm>
                <a:off x="7793653" y="4914733"/>
                <a:ext cx="119725" cy="225815"/>
              </a:xfrm>
              <a:custGeom>
                <a:avLst/>
                <a:gdLst>
                  <a:gd name="connsiteX0" fmla="*/ 0 w 119725"/>
                  <a:gd name="connsiteY0" fmla="*/ 218913 h 225815"/>
                  <a:gd name="connsiteX1" fmla="*/ 11243 w 119725"/>
                  <a:gd name="connsiteY1" fmla="*/ 225816 h 225815"/>
                  <a:gd name="connsiteX2" fmla="*/ 119726 w 119725"/>
                  <a:gd name="connsiteY2" fmla="*/ 1972 h 225815"/>
                  <a:gd name="connsiteX3" fmla="*/ 106708 w 119725"/>
                  <a:gd name="connsiteY3" fmla="*/ 0 h 225815"/>
                  <a:gd name="connsiteX4" fmla="*/ 0 w 119725"/>
                  <a:gd name="connsiteY4" fmla="*/ 218913 h 225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25" h="225815">
                    <a:moveTo>
                      <a:pt x="0" y="218913"/>
                    </a:moveTo>
                    <a:lnTo>
                      <a:pt x="11243" y="225816"/>
                    </a:lnTo>
                    <a:cubicBezTo>
                      <a:pt x="15188" y="219307"/>
                      <a:pt x="110258" y="65082"/>
                      <a:pt x="119726" y="1972"/>
                    </a:cubicBezTo>
                    <a:lnTo>
                      <a:pt x="106708" y="0"/>
                    </a:lnTo>
                    <a:cubicBezTo>
                      <a:pt x="97635" y="60546"/>
                      <a:pt x="986" y="217335"/>
                      <a:pt x="0" y="218913"/>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p:cNvSpPr/>
              <p:nvPr>
                <p:custDataLst>
                  <p:tags r:id="rId30"/>
                </p:custDataLst>
              </p:nvPr>
            </p:nvSpPr>
            <p:spPr>
              <a:xfrm rot="-3308224">
                <a:off x="8000844" y="5042071"/>
                <a:ext cx="13214" cy="292862"/>
              </a:xfrm>
              <a:custGeom>
                <a:avLst/>
                <a:gdLst>
                  <a:gd name="connsiteX0" fmla="*/ 0 w 13214"/>
                  <a:gd name="connsiteY0" fmla="*/ 0 h 292862"/>
                  <a:gd name="connsiteX1" fmla="*/ 13215 w 13214"/>
                  <a:gd name="connsiteY1" fmla="*/ 0 h 292862"/>
                  <a:gd name="connsiteX2" fmla="*/ 13215 w 13214"/>
                  <a:gd name="connsiteY2" fmla="*/ 292862 h 292862"/>
                  <a:gd name="connsiteX3" fmla="*/ 0 w 13214"/>
                  <a:gd name="connsiteY3" fmla="*/ 292862 h 292862"/>
                </a:gdLst>
                <a:ahLst/>
                <a:cxnLst>
                  <a:cxn ang="0">
                    <a:pos x="connsiteX0" y="connsiteY0"/>
                  </a:cxn>
                  <a:cxn ang="0">
                    <a:pos x="connsiteX1" y="connsiteY1"/>
                  </a:cxn>
                  <a:cxn ang="0">
                    <a:pos x="connsiteX2" y="connsiteY2"/>
                  </a:cxn>
                  <a:cxn ang="0">
                    <a:pos x="connsiteX3" y="connsiteY3"/>
                  </a:cxn>
                </a:cxnLst>
                <a:rect l="l" t="t" r="r" b="b"/>
                <a:pathLst>
                  <a:path w="13214" h="292862">
                    <a:moveTo>
                      <a:pt x="0" y="0"/>
                    </a:moveTo>
                    <a:lnTo>
                      <a:pt x="13215" y="0"/>
                    </a:lnTo>
                    <a:lnTo>
                      <a:pt x="13215" y="292862"/>
                    </a:lnTo>
                    <a:lnTo>
                      <a:pt x="0" y="292862"/>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99" name="任意多边形: 形状 98"/>
          <p:cNvSpPr/>
          <p:nvPr userDrawn="1">
            <p:custDataLst>
              <p:tags r:id="rId31"/>
            </p:custDataLst>
          </p:nvPr>
        </p:nvSpPr>
        <p:spPr>
          <a:xfrm>
            <a:off x="8282305" y="1500505"/>
            <a:ext cx="1700530" cy="3448050"/>
          </a:xfrm>
          <a:custGeom>
            <a:avLst/>
            <a:gdLst>
              <a:gd name="connsiteX0" fmla="*/ 1753479 w 2066698"/>
              <a:gd name="connsiteY0" fmla="*/ 789 h 4190903"/>
              <a:gd name="connsiteX1" fmla="*/ 314403 w 2066698"/>
              <a:gd name="connsiteY1" fmla="*/ 0 h 4190903"/>
              <a:gd name="connsiteX2" fmla="*/ 789 w 2066698"/>
              <a:gd name="connsiteY2" fmla="*/ 310028 h 4190903"/>
              <a:gd name="connsiteX3" fmla="*/ 0 w 2066698"/>
              <a:gd name="connsiteY3" fmla="*/ 3879889 h 4190903"/>
              <a:gd name="connsiteX4" fmla="*/ 313220 w 2066698"/>
              <a:gd name="connsiteY4" fmla="*/ 4190114 h 4190903"/>
              <a:gd name="connsiteX5" fmla="*/ 1752296 w 2066698"/>
              <a:gd name="connsiteY5" fmla="*/ 4190903 h 4190903"/>
              <a:gd name="connsiteX6" fmla="*/ 2065910 w 2066698"/>
              <a:gd name="connsiteY6" fmla="*/ 3880875 h 4190903"/>
              <a:gd name="connsiteX7" fmla="*/ 2066699 w 2066698"/>
              <a:gd name="connsiteY7" fmla="*/ 311014 h 4190903"/>
              <a:gd name="connsiteX8" fmla="*/ 1753479 w 2066698"/>
              <a:gd name="connsiteY8" fmla="*/ 789 h 419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698" h="4190903">
                <a:moveTo>
                  <a:pt x="1753479" y="789"/>
                </a:moveTo>
                <a:lnTo>
                  <a:pt x="314403" y="0"/>
                </a:lnTo>
                <a:cubicBezTo>
                  <a:pt x="141225" y="0"/>
                  <a:pt x="36687" y="34316"/>
                  <a:pt x="789" y="310028"/>
                </a:cubicBezTo>
                <a:lnTo>
                  <a:pt x="0" y="3879889"/>
                </a:lnTo>
                <a:cubicBezTo>
                  <a:pt x="0" y="4051075"/>
                  <a:pt x="140239" y="4190114"/>
                  <a:pt x="313220" y="4190114"/>
                </a:cubicBezTo>
                <a:lnTo>
                  <a:pt x="1752296" y="4190903"/>
                </a:lnTo>
                <a:cubicBezTo>
                  <a:pt x="1925474" y="4191101"/>
                  <a:pt x="2065910" y="4052061"/>
                  <a:pt x="2065910" y="3880875"/>
                </a:cubicBezTo>
                <a:lnTo>
                  <a:pt x="2066699" y="311014"/>
                </a:lnTo>
                <a:cubicBezTo>
                  <a:pt x="2025673" y="11636"/>
                  <a:pt x="1926657" y="986"/>
                  <a:pt x="1753479" y="78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p:cNvSpPr/>
          <p:nvPr userDrawn="1">
            <p:custDataLst>
              <p:tags r:id="rId32"/>
            </p:custDataLst>
          </p:nvPr>
        </p:nvSpPr>
        <p:spPr>
          <a:xfrm>
            <a:off x="8361680" y="1604645"/>
            <a:ext cx="1543050" cy="3224530"/>
          </a:xfrm>
          <a:custGeom>
            <a:avLst/>
            <a:gdLst>
              <a:gd name="connsiteX0" fmla="*/ 1656633 w 1875966"/>
              <a:gd name="connsiteY0" fmla="*/ 789 h 3919529"/>
              <a:gd name="connsiteX1" fmla="*/ 464504 w 1875966"/>
              <a:gd name="connsiteY1" fmla="*/ 0 h 3919529"/>
              <a:gd name="connsiteX2" fmla="*/ 220319 w 1875966"/>
              <a:gd name="connsiteY2" fmla="*/ 0 h 3919529"/>
              <a:gd name="connsiteX3" fmla="*/ 592 w 1875966"/>
              <a:gd name="connsiteY3" fmla="*/ 217138 h 3919529"/>
              <a:gd name="connsiteX4" fmla="*/ 0 w 1875966"/>
              <a:gd name="connsiteY4" fmla="*/ 3701406 h 3919529"/>
              <a:gd name="connsiteX5" fmla="*/ 219333 w 1875966"/>
              <a:gd name="connsiteY5" fmla="*/ 3918741 h 3919529"/>
              <a:gd name="connsiteX6" fmla="*/ 1655647 w 1875966"/>
              <a:gd name="connsiteY6" fmla="*/ 3919530 h 3919529"/>
              <a:gd name="connsiteX7" fmla="*/ 1875375 w 1875966"/>
              <a:gd name="connsiteY7" fmla="*/ 3702392 h 3919529"/>
              <a:gd name="connsiteX8" fmla="*/ 1875966 w 1875966"/>
              <a:gd name="connsiteY8" fmla="*/ 218124 h 3919529"/>
              <a:gd name="connsiteX9" fmla="*/ 1656633 w 1875966"/>
              <a:gd name="connsiteY9" fmla="*/ 789 h 39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5966" h="3919529">
                <a:moveTo>
                  <a:pt x="1656633" y="789"/>
                </a:moveTo>
                <a:lnTo>
                  <a:pt x="464504" y="0"/>
                </a:lnTo>
                <a:lnTo>
                  <a:pt x="220319" y="0"/>
                </a:lnTo>
                <a:cubicBezTo>
                  <a:pt x="99015" y="0"/>
                  <a:pt x="592" y="97229"/>
                  <a:pt x="592" y="217138"/>
                </a:cubicBezTo>
                <a:lnTo>
                  <a:pt x="0" y="3701406"/>
                </a:lnTo>
                <a:cubicBezTo>
                  <a:pt x="0" y="3821315"/>
                  <a:pt x="98226" y="3918544"/>
                  <a:pt x="219333" y="3918741"/>
                </a:cubicBezTo>
                <a:lnTo>
                  <a:pt x="1655647" y="3919530"/>
                </a:lnTo>
                <a:cubicBezTo>
                  <a:pt x="1776951" y="3919530"/>
                  <a:pt x="1875375" y="3822301"/>
                  <a:pt x="1875375" y="3702392"/>
                </a:cubicBezTo>
                <a:lnTo>
                  <a:pt x="1875966" y="218124"/>
                </a:lnTo>
                <a:cubicBezTo>
                  <a:pt x="1875966" y="98215"/>
                  <a:pt x="1777740" y="986"/>
                  <a:pt x="1656633" y="7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1" name="图形 3"/>
          <p:cNvGrpSpPr/>
          <p:nvPr userDrawn="1">
            <p:custDataLst>
              <p:tags r:id="rId33"/>
            </p:custDataLst>
          </p:nvPr>
        </p:nvGrpSpPr>
        <p:grpSpPr>
          <a:xfrm>
            <a:off x="8486140" y="2160270"/>
            <a:ext cx="1254125" cy="2133600"/>
            <a:chOff x="5861276" y="2079513"/>
            <a:chExt cx="1524678" cy="2593430"/>
          </a:xfrm>
        </p:grpSpPr>
        <p:grpSp>
          <p:nvGrpSpPr>
            <p:cNvPr id="112" name="图形 3"/>
            <p:cNvGrpSpPr/>
            <p:nvPr/>
          </p:nvGrpSpPr>
          <p:grpSpPr>
            <a:xfrm>
              <a:off x="5861276" y="2079513"/>
              <a:ext cx="1524678" cy="2412974"/>
              <a:chOff x="5861276" y="2079513"/>
              <a:chExt cx="1524678" cy="2412974"/>
            </a:xfrm>
            <a:solidFill>
              <a:srgbClr val="BED1ED"/>
            </a:solidFill>
          </p:grpSpPr>
          <p:sp>
            <p:nvSpPr>
              <p:cNvPr id="113" name="任意多边形: 形状 112"/>
              <p:cNvSpPr/>
              <p:nvPr>
                <p:custDataLst>
                  <p:tags r:id="rId34"/>
                </p:custDataLst>
              </p:nvPr>
            </p:nvSpPr>
            <p:spPr>
              <a:xfrm>
                <a:off x="5878633" y="208523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p:cNvSpPr/>
              <p:nvPr>
                <p:custDataLst>
                  <p:tags r:id="rId35"/>
                </p:custDataLst>
              </p:nvPr>
            </p:nvSpPr>
            <p:spPr>
              <a:xfrm>
                <a:off x="5869954"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p:cNvSpPr/>
              <p:nvPr>
                <p:custDataLst>
                  <p:tags r:id="rId36"/>
                </p:custDataLst>
              </p:nvPr>
            </p:nvSpPr>
            <p:spPr>
              <a:xfrm>
                <a:off x="6734662" y="2983368"/>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p:cNvSpPr/>
              <p:nvPr>
                <p:custDataLst>
                  <p:tags r:id="rId37"/>
                </p:custDataLst>
              </p:nvPr>
            </p:nvSpPr>
            <p:spPr>
              <a:xfrm>
                <a:off x="6728350" y="2079513"/>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任意多边形: 形状 116"/>
              <p:cNvSpPr/>
              <p:nvPr>
                <p:custDataLst>
                  <p:tags r:id="rId38"/>
                </p:custDataLst>
              </p:nvPr>
            </p:nvSpPr>
            <p:spPr>
              <a:xfrm>
                <a:off x="6745708" y="3859020"/>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p:cNvSpPr/>
              <p:nvPr>
                <p:custDataLst>
                  <p:tags r:id="rId39"/>
                </p:custDataLst>
              </p:nvPr>
            </p:nvSpPr>
            <p:spPr>
              <a:xfrm>
                <a:off x="5861276" y="3847779"/>
                <a:ext cx="640246" cy="633467"/>
              </a:xfrm>
              <a:custGeom>
                <a:avLst/>
                <a:gdLst>
                  <a:gd name="connsiteX0" fmla="*/ 0 w 640246"/>
                  <a:gd name="connsiteY0" fmla="*/ 0 h 633467"/>
                  <a:gd name="connsiteX1" fmla="*/ 640247 w 640246"/>
                  <a:gd name="connsiteY1" fmla="*/ 0 h 633467"/>
                  <a:gd name="connsiteX2" fmla="*/ 640247 w 640246"/>
                  <a:gd name="connsiteY2" fmla="*/ 633467 h 633467"/>
                  <a:gd name="connsiteX3" fmla="*/ 0 w 640246"/>
                  <a:gd name="connsiteY3" fmla="*/ 633467 h 633467"/>
                </a:gdLst>
                <a:ahLst/>
                <a:cxnLst>
                  <a:cxn ang="0">
                    <a:pos x="connsiteX0" y="connsiteY0"/>
                  </a:cxn>
                  <a:cxn ang="0">
                    <a:pos x="connsiteX1" y="connsiteY1"/>
                  </a:cxn>
                  <a:cxn ang="0">
                    <a:pos x="connsiteX2" y="connsiteY2"/>
                  </a:cxn>
                  <a:cxn ang="0">
                    <a:pos x="connsiteX3" y="connsiteY3"/>
                  </a:cxn>
                </a:cxnLst>
                <a:rect l="l" t="t" r="r" b="b"/>
                <a:pathLst>
                  <a:path w="640246" h="633467">
                    <a:moveTo>
                      <a:pt x="0" y="0"/>
                    </a:moveTo>
                    <a:lnTo>
                      <a:pt x="640247" y="0"/>
                    </a:lnTo>
                    <a:lnTo>
                      <a:pt x="640247" y="633467"/>
                    </a:lnTo>
                    <a:lnTo>
                      <a:pt x="0" y="633467"/>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图形 3"/>
            <p:cNvGrpSpPr/>
            <p:nvPr/>
          </p:nvGrpSpPr>
          <p:grpSpPr>
            <a:xfrm>
              <a:off x="5930781" y="2102785"/>
              <a:ext cx="1348850" cy="2245337"/>
              <a:chOff x="5930781" y="2102785"/>
              <a:chExt cx="1348850" cy="2245337"/>
            </a:xfrm>
          </p:grpSpPr>
          <p:grpSp>
            <p:nvGrpSpPr>
              <p:cNvPr id="120" name="图形 3"/>
              <p:cNvGrpSpPr/>
              <p:nvPr/>
            </p:nvGrpSpPr>
            <p:grpSpPr>
              <a:xfrm>
                <a:off x="6009599" y="3906100"/>
                <a:ext cx="386838" cy="438335"/>
                <a:chOff x="6009599" y="3906100"/>
                <a:chExt cx="386838" cy="438335"/>
              </a:xfrm>
            </p:grpSpPr>
            <p:sp>
              <p:nvSpPr>
                <p:cNvPr id="121" name="任意多边形: 形状 120"/>
                <p:cNvSpPr/>
                <p:nvPr>
                  <p:custDataLst>
                    <p:tags r:id="rId40"/>
                  </p:custDataLst>
                </p:nvPr>
              </p:nvSpPr>
              <p:spPr>
                <a:xfrm>
                  <a:off x="6009599" y="3906100"/>
                  <a:ext cx="386838" cy="438335"/>
                </a:xfrm>
                <a:custGeom>
                  <a:avLst/>
                  <a:gdLst>
                    <a:gd name="connsiteX0" fmla="*/ 202373 w 386838"/>
                    <a:gd name="connsiteY0" fmla="*/ 71449 h 438335"/>
                    <a:gd name="connsiteX1" fmla="*/ 218152 w 386838"/>
                    <a:gd name="connsiteY1" fmla="*/ 38710 h 438335"/>
                    <a:gd name="connsiteX2" fmla="*/ 181860 w 386838"/>
                    <a:gd name="connsiteY2" fmla="*/ 34569 h 438335"/>
                    <a:gd name="connsiteX3" fmla="*/ 176337 w 386838"/>
                    <a:gd name="connsiteY3" fmla="*/ 35949 h 438335"/>
                    <a:gd name="connsiteX4" fmla="*/ 154049 w 386838"/>
                    <a:gd name="connsiteY4" fmla="*/ 55 h 438335"/>
                    <a:gd name="connsiteX5" fmla="*/ 137283 w 386838"/>
                    <a:gd name="connsiteY5" fmla="*/ 37330 h 438335"/>
                    <a:gd name="connsiteX6" fmla="*/ 103752 w 386838"/>
                    <a:gd name="connsiteY6" fmla="*/ 35949 h 438335"/>
                    <a:gd name="connsiteX7" fmla="*/ 99610 w 386838"/>
                    <a:gd name="connsiteY7" fmla="*/ 63560 h 438335"/>
                    <a:gd name="connsiteX8" fmla="*/ 92706 w 386838"/>
                    <a:gd name="connsiteY8" fmla="*/ 98862 h 438335"/>
                    <a:gd name="connsiteX9" fmla="*/ 5328 w 386838"/>
                    <a:gd name="connsiteY9" fmla="*/ 299237 h 438335"/>
                    <a:gd name="connsiteX10" fmla="*/ 219138 w 386838"/>
                    <a:gd name="connsiteY10" fmla="*/ 435318 h 438335"/>
                    <a:gd name="connsiteX11" fmla="*/ 384624 w 386838"/>
                    <a:gd name="connsiteY11" fmla="*/ 247762 h 438335"/>
                    <a:gd name="connsiteX12" fmla="*/ 202373 w 386838"/>
                    <a:gd name="connsiteY12" fmla="*/ 71449 h 43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838" h="438335">
                      <a:moveTo>
                        <a:pt x="202373" y="71449"/>
                      </a:moveTo>
                      <a:cubicBezTo>
                        <a:pt x="202373" y="71449"/>
                        <a:pt x="195864" y="52515"/>
                        <a:pt x="218152" y="38710"/>
                      </a:cubicBezTo>
                      <a:cubicBezTo>
                        <a:pt x="218152" y="38710"/>
                        <a:pt x="227817" y="15241"/>
                        <a:pt x="181860" y="34569"/>
                      </a:cubicBezTo>
                      <a:lnTo>
                        <a:pt x="176337" y="35949"/>
                      </a:lnTo>
                      <a:cubicBezTo>
                        <a:pt x="176337" y="35949"/>
                        <a:pt x="163713" y="1436"/>
                        <a:pt x="154049" y="55"/>
                      </a:cubicBezTo>
                      <a:cubicBezTo>
                        <a:pt x="144384" y="-1325"/>
                        <a:pt x="130380" y="23524"/>
                        <a:pt x="137283" y="37330"/>
                      </a:cubicBezTo>
                      <a:cubicBezTo>
                        <a:pt x="137283" y="37330"/>
                        <a:pt x="130380" y="49755"/>
                        <a:pt x="103752" y="35949"/>
                      </a:cubicBezTo>
                      <a:cubicBezTo>
                        <a:pt x="77321" y="22144"/>
                        <a:pt x="99610" y="63560"/>
                        <a:pt x="99610" y="63560"/>
                      </a:cubicBezTo>
                      <a:cubicBezTo>
                        <a:pt x="99610" y="63560"/>
                        <a:pt x="106513" y="97087"/>
                        <a:pt x="92706" y="98862"/>
                      </a:cubicBezTo>
                      <a:cubicBezTo>
                        <a:pt x="92706" y="98862"/>
                        <a:pt x="-26230" y="157633"/>
                        <a:pt x="5328" y="299237"/>
                      </a:cubicBezTo>
                      <a:cubicBezTo>
                        <a:pt x="36887" y="440840"/>
                        <a:pt x="183832" y="444587"/>
                        <a:pt x="219138" y="435318"/>
                      </a:cubicBezTo>
                      <a:cubicBezTo>
                        <a:pt x="254445" y="426048"/>
                        <a:pt x="406912" y="393113"/>
                        <a:pt x="384624" y="247762"/>
                      </a:cubicBezTo>
                      <a:cubicBezTo>
                        <a:pt x="362336" y="102806"/>
                        <a:pt x="271210" y="60404"/>
                        <a:pt x="202373" y="714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2" name="图形 3"/>
                <p:cNvGrpSpPr/>
                <p:nvPr/>
              </p:nvGrpSpPr>
              <p:grpSpPr>
                <a:xfrm>
                  <a:off x="6206121" y="4010615"/>
                  <a:ext cx="162795" cy="259318"/>
                  <a:chOff x="6206121" y="4010615"/>
                  <a:chExt cx="162795" cy="259318"/>
                </a:xfrm>
                <a:solidFill>
                  <a:srgbClr val="EF7C59"/>
                </a:solidFill>
              </p:grpSpPr>
              <p:sp>
                <p:nvSpPr>
                  <p:cNvPr id="10" name="任意多边形: 形状 122"/>
                  <p:cNvSpPr/>
                  <p:nvPr>
                    <p:custDataLst>
                      <p:tags r:id="rId41"/>
                    </p:custDataLst>
                  </p:nvPr>
                </p:nvSpPr>
                <p:spPr>
                  <a:xfrm>
                    <a:off x="6307447" y="4042837"/>
                    <a:ext cx="32917" cy="40631"/>
                  </a:xfrm>
                  <a:custGeom>
                    <a:avLst/>
                    <a:gdLst>
                      <a:gd name="connsiteX0" fmla="*/ 5315 w 32917"/>
                      <a:gd name="connsiteY0" fmla="*/ 1175 h 40631"/>
                      <a:gd name="connsiteX1" fmla="*/ 4329 w 32917"/>
                      <a:gd name="connsiteY1" fmla="*/ 27208 h 40631"/>
                      <a:gd name="connsiteX2" fmla="*/ 27603 w 32917"/>
                      <a:gd name="connsiteY2" fmla="*/ 39435 h 40631"/>
                      <a:gd name="connsiteX3" fmla="*/ 28589 w 32917"/>
                      <a:gd name="connsiteY3" fmla="*/ 13402 h 40631"/>
                      <a:gd name="connsiteX4" fmla="*/ 5315 w 32917"/>
                      <a:gd name="connsiteY4" fmla="*/ 1175 h 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7" h="40631">
                        <a:moveTo>
                          <a:pt x="5315" y="1175"/>
                        </a:moveTo>
                        <a:cubicBezTo>
                          <a:pt x="-1391" y="4922"/>
                          <a:pt x="-1786" y="16755"/>
                          <a:pt x="4329" y="27208"/>
                        </a:cubicBezTo>
                        <a:cubicBezTo>
                          <a:pt x="10443" y="37857"/>
                          <a:pt x="20897" y="43183"/>
                          <a:pt x="27603" y="39435"/>
                        </a:cubicBezTo>
                        <a:cubicBezTo>
                          <a:pt x="34309" y="35688"/>
                          <a:pt x="34704" y="23855"/>
                          <a:pt x="28589" y="13402"/>
                        </a:cubicBezTo>
                        <a:cubicBezTo>
                          <a:pt x="22475" y="2950"/>
                          <a:pt x="12021" y="-2572"/>
                          <a:pt x="5315" y="1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p:cNvSpPr/>
                  <p:nvPr>
                    <p:custDataLst>
                      <p:tags r:id="rId42"/>
                    </p:custDataLst>
                  </p:nvPr>
                </p:nvSpPr>
                <p:spPr>
                  <a:xfrm>
                    <a:off x="6252415" y="4010615"/>
                    <a:ext cx="29174" cy="36049"/>
                  </a:xfrm>
                  <a:custGeom>
                    <a:avLst/>
                    <a:gdLst>
                      <a:gd name="connsiteX0" fmla="*/ 4725 w 29174"/>
                      <a:gd name="connsiteY0" fmla="*/ 1053 h 36049"/>
                      <a:gd name="connsiteX1" fmla="*/ 3739 w 29174"/>
                      <a:gd name="connsiteY1" fmla="*/ 24128 h 36049"/>
                      <a:gd name="connsiteX2" fmla="*/ 24449 w 29174"/>
                      <a:gd name="connsiteY2" fmla="*/ 34975 h 36049"/>
                      <a:gd name="connsiteX3" fmla="*/ 25435 w 29174"/>
                      <a:gd name="connsiteY3" fmla="*/ 11900 h 36049"/>
                      <a:gd name="connsiteX4" fmla="*/ 4725 w 29174"/>
                      <a:gd name="connsiteY4" fmla="*/ 1053 h 3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4" h="36049">
                        <a:moveTo>
                          <a:pt x="4725" y="1053"/>
                        </a:moveTo>
                        <a:cubicBezTo>
                          <a:pt x="-1192" y="4406"/>
                          <a:pt x="-1587" y="14858"/>
                          <a:pt x="3739" y="24128"/>
                        </a:cubicBezTo>
                        <a:cubicBezTo>
                          <a:pt x="9262" y="33594"/>
                          <a:pt x="18532" y="38327"/>
                          <a:pt x="24449" y="34975"/>
                        </a:cubicBezTo>
                        <a:cubicBezTo>
                          <a:pt x="30366" y="31622"/>
                          <a:pt x="30761" y="21170"/>
                          <a:pt x="25435" y="11900"/>
                        </a:cubicBezTo>
                        <a:cubicBezTo>
                          <a:pt x="19913" y="2631"/>
                          <a:pt x="10642" y="-2300"/>
                          <a:pt x="4725" y="105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p:cNvSpPr/>
                  <p:nvPr>
                    <p:custDataLst>
                      <p:tags r:id="rId43"/>
                    </p:custDataLst>
                  </p:nvPr>
                </p:nvSpPr>
                <p:spPr>
                  <a:xfrm>
                    <a:off x="6310567" y="4099758"/>
                    <a:ext cx="27861" cy="35615"/>
                  </a:xfrm>
                  <a:custGeom>
                    <a:avLst/>
                    <a:gdLst>
                      <a:gd name="connsiteX0" fmla="*/ 3970 w 27861"/>
                      <a:gd name="connsiteY0" fmla="*/ 856 h 35615"/>
                      <a:gd name="connsiteX1" fmla="*/ 4167 w 27861"/>
                      <a:gd name="connsiteY1" fmla="*/ 23339 h 35615"/>
                      <a:gd name="connsiteX2" fmla="*/ 23891 w 27861"/>
                      <a:gd name="connsiteY2" fmla="*/ 34777 h 35615"/>
                      <a:gd name="connsiteX3" fmla="*/ 23694 w 27861"/>
                      <a:gd name="connsiteY3" fmla="*/ 12294 h 35615"/>
                      <a:gd name="connsiteX4" fmla="*/ 3970 w 27861"/>
                      <a:gd name="connsiteY4" fmla="*/ 856 h 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35615">
                        <a:moveTo>
                          <a:pt x="3970" y="856"/>
                        </a:moveTo>
                        <a:cubicBezTo>
                          <a:pt x="-1356" y="4011"/>
                          <a:pt x="-1356" y="14069"/>
                          <a:pt x="4167" y="23339"/>
                        </a:cubicBezTo>
                        <a:cubicBezTo>
                          <a:pt x="9690" y="32608"/>
                          <a:pt x="18368" y="37736"/>
                          <a:pt x="23891" y="34777"/>
                        </a:cubicBezTo>
                        <a:cubicBezTo>
                          <a:pt x="29217" y="31622"/>
                          <a:pt x="29217" y="21564"/>
                          <a:pt x="23694" y="12294"/>
                        </a:cubicBezTo>
                        <a:cubicBezTo>
                          <a:pt x="18171" y="2828"/>
                          <a:pt x="9493" y="-2103"/>
                          <a:pt x="3970" y="85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任意多边形: 形状 125"/>
                  <p:cNvSpPr/>
                  <p:nvPr>
                    <p:custDataLst>
                      <p:tags r:id="rId44"/>
                    </p:custDataLst>
                  </p:nvPr>
                </p:nvSpPr>
                <p:spPr>
                  <a:xfrm>
                    <a:off x="6302802" y="4171611"/>
                    <a:ext cx="24061" cy="26120"/>
                  </a:xfrm>
                  <a:custGeom>
                    <a:avLst/>
                    <a:gdLst>
                      <a:gd name="connsiteX0" fmla="*/ 5029 w 24061"/>
                      <a:gd name="connsiteY0" fmla="*/ 1184 h 26120"/>
                      <a:gd name="connsiteX1" fmla="*/ 2267 w 24061"/>
                      <a:gd name="connsiteY1" fmla="*/ 18539 h 26120"/>
                      <a:gd name="connsiteX2" fmla="*/ 19033 w 24061"/>
                      <a:gd name="connsiteY2" fmla="*/ 24851 h 26120"/>
                      <a:gd name="connsiteX3" fmla="*/ 21794 w 24061"/>
                      <a:gd name="connsiteY3" fmla="*/ 7495 h 26120"/>
                      <a:gd name="connsiteX4" fmla="*/ 5029 w 24061"/>
                      <a:gd name="connsiteY4" fmla="*/ 1184 h 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 h="26120">
                        <a:moveTo>
                          <a:pt x="5029" y="1184"/>
                        </a:moveTo>
                        <a:cubicBezTo>
                          <a:pt x="-297" y="4340"/>
                          <a:pt x="-1678" y="12031"/>
                          <a:pt x="2267" y="18539"/>
                        </a:cubicBezTo>
                        <a:cubicBezTo>
                          <a:pt x="6015" y="25048"/>
                          <a:pt x="13510" y="28006"/>
                          <a:pt x="19033" y="24851"/>
                        </a:cubicBezTo>
                        <a:cubicBezTo>
                          <a:pt x="24358" y="21695"/>
                          <a:pt x="25739" y="14004"/>
                          <a:pt x="21794" y="7495"/>
                        </a:cubicBezTo>
                        <a:cubicBezTo>
                          <a:pt x="17849" y="987"/>
                          <a:pt x="10354" y="-1774"/>
                          <a:pt x="5029" y="118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26"/>
                  <p:cNvSpPr/>
                  <p:nvPr>
                    <p:custDataLst>
                      <p:tags r:id="rId45"/>
                    </p:custDataLst>
                  </p:nvPr>
                </p:nvSpPr>
                <p:spPr>
                  <a:xfrm>
                    <a:off x="6351085" y="4158223"/>
                    <a:ext cx="17831" cy="26974"/>
                  </a:xfrm>
                  <a:custGeom>
                    <a:avLst/>
                    <a:gdLst>
                      <a:gd name="connsiteX0" fmla="*/ 12368 w 17831"/>
                      <a:gd name="connsiteY0" fmla="*/ 175 h 26974"/>
                      <a:gd name="connsiteX1" fmla="*/ 730 w 17831"/>
                      <a:gd name="connsiteY1" fmla="*/ 11417 h 26974"/>
                      <a:gd name="connsiteX2" fmla="*/ 5464 w 17831"/>
                      <a:gd name="connsiteY2" fmla="*/ 26800 h 26974"/>
                      <a:gd name="connsiteX3" fmla="*/ 17101 w 17831"/>
                      <a:gd name="connsiteY3" fmla="*/ 15558 h 26974"/>
                      <a:gd name="connsiteX4" fmla="*/ 12368 w 17831"/>
                      <a:gd name="connsiteY4" fmla="*/ 175 h 2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1" h="26974">
                        <a:moveTo>
                          <a:pt x="12368" y="175"/>
                        </a:moveTo>
                        <a:cubicBezTo>
                          <a:pt x="7831" y="-1008"/>
                          <a:pt x="2703" y="3922"/>
                          <a:pt x="730" y="11417"/>
                        </a:cubicBezTo>
                        <a:cubicBezTo>
                          <a:pt x="-1242" y="18714"/>
                          <a:pt x="928" y="25616"/>
                          <a:pt x="5464" y="26800"/>
                        </a:cubicBezTo>
                        <a:cubicBezTo>
                          <a:pt x="10001" y="27983"/>
                          <a:pt x="15129" y="23052"/>
                          <a:pt x="17101" y="15558"/>
                        </a:cubicBezTo>
                        <a:cubicBezTo>
                          <a:pt x="19074" y="8261"/>
                          <a:pt x="16904" y="1358"/>
                          <a:pt x="12368" y="17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7"/>
                  <p:cNvSpPr/>
                  <p:nvPr>
                    <p:custDataLst>
                      <p:tags r:id="rId46"/>
                    </p:custDataLst>
                  </p:nvPr>
                </p:nvSpPr>
                <p:spPr>
                  <a:xfrm>
                    <a:off x="6297036" y="4224220"/>
                    <a:ext cx="20111" cy="25935"/>
                  </a:xfrm>
                  <a:custGeom>
                    <a:avLst/>
                    <a:gdLst>
                      <a:gd name="connsiteX0" fmla="*/ 13359 w 20111"/>
                      <a:gd name="connsiteY0" fmla="*/ 247 h 25935"/>
                      <a:gd name="connsiteX1" fmla="*/ 538 w 20111"/>
                      <a:gd name="connsiteY1" fmla="*/ 10502 h 25935"/>
                      <a:gd name="connsiteX2" fmla="*/ 6653 w 20111"/>
                      <a:gd name="connsiteY2" fmla="*/ 25688 h 25935"/>
                      <a:gd name="connsiteX3" fmla="*/ 19474 w 20111"/>
                      <a:gd name="connsiteY3" fmla="*/ 15433 h 25935"/>
                      <a:gd name="connsiteX4" fmla="*/ 13359 w 20111"/>
                      <a:gd name="connsiteY4" fmla="*/ 247 h 2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1" h="25935">
                        <a:moveTo>
                          <a:pt x="13359" y="247"/>
                        </a:moveTo>
                        <a:cubicBezTo>
                          <a:pt x="8034" y="-1133"/>
                          <a:pt x="2314" y="3403"/>
                          <a:pt x="538" y="10502"/>
                        </a:cubicBezTo>
                        <a:cubicBezTo>
                          <a:pt x="-1237" y="17405"/>
                          <a:pt x="1525" y="24308"/>
                          <a:pt x="6653" y="25688"/>
                        </a:cubicBezTo>
                        <a:cubicBezTo>
                          <a:pt x="11978" y="27069"/>
                          <a:pt x="17699" y="22533"/>
                          <a:pt x="19474" y="15433"/>
                        </a:cubicBezTo>
                        <a:cubicBezTo>
                          <a:pt x="21446" y="8333"/>
                          <a:pt x="18685" y="1430"/>
                          <a:pt x="13359" y="24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28"/>
                  <p:cNvSpPr/>
                  <p:nvPr>
                    <p:custDataLst>
                      <p:tags r:id="rId47"/>
                    </p:custDataLst>
                  </p:nvPr>
                </p:nvSpPr>
                <p:spPr>
                  <a:xfrm>
                    <a:off x="6327678" y="4238167"/>
                    <a:ext cx="25001" cy="31766"/>
                  </a:xfrm>
                  <a:custGeom>
                    <a:avLst/>
                    <a:gdLst>
                      <a:gd name="connsiteX0" fmla="*/ 22758 w 25001"/>
                      <a:gd name="connsiteY0" fmla="*/ 697 h 31766"/>
                      <a:gd name="connsiteX1" fmla="*/ 5400 w 25001"/>
                      <a:gd name="connsiteY1" fmla="*/ 11150 h 31766"/>
                      <a:gd name="connsiteX2" fmla="*/ 2244 w 25001"/>
                      <a:gd name="connsiteY2" fmla="*/ 31069 h 31766"/>
                      <a:gd name="connsiteX3" fmla="*/ 19602 w 25001"/>
                      <a:gd name="connsiteY3" fmla="*/ 20617 h 31766"/>
                      <a:gd name="connsiteX4" fmla="*/ 22758 w 25001"/>
                      <a:gd name="connsiteY4" fmla="*/ 697 h 3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 h="31766">
                        <a:moveTo>
                          <a:pt x="22758" y="697"/>
                        </a:moveTo>
                        <a:cubicBezTo>
                          <a:pt x="18813" y="-1866"/>
                          <a:pt x="11120" y="2867"/>
                          <a:pt x="5400" y="11150"/>
                        </a:cubicBezTo>
                        <a:cubicBezTo>
                          <a:pt x="-320" y="19630"/>
                          <a:pt x="-1700" y="28505"/>
                          <a:pt x="2244" y="31069"/>
                        </a:cubicBezTo>
                        <a:cubicBezTo>
                          <a:pt x="6189" y="33633"/>
                          <a:pt x="13882" y="28900"/>
                          <a:pt x="19602" y="20617"/>
                        </a:cubicBezTo>
                        <a:cubicBezTo>
                          <a:pt x="25322" y="12136"/>
                          <a:pt x="26702" y="3261"/>
                          <a:pt x="22758" y="697"/>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29"/>
                  <p:cNvSpPr/>
                  <p:nvPr>
                    <p:custDataLst>
                      <p:tags r:id="rId48"/>
                    </p:custDataLst>
                  </p:nvPr>
                </p:nvSpPr>
                <p:spPr>
                  <a:xfrm>
                    <a:off x="6252959" y="4085767"/>
                    <a:ext cx="25127" cy="29577"/>
                  </a:xfrm>
                  <a:custGeom>
                    <a:avLst/>
                    <a:gdLst>
                      <a:gd name="connsiteX0" fmla="*/ 4576 w 25127"/>
                      <a:gd name="connsiteY0" fmla="*/ 1041 h 29577"/>
                      <a:gd name="connsiteX1" fmla="*/ 2800 w 25127"/>
                      <a:gd name="connsiteY1" fmla="*/ 20368 h 29577"/>
                      <a:gd name="connsiteX2" fmla="*/ 20552 w 25127"/>
                      <a:gd name="connsiteY2" fmla="*/ 28454 h 29577"/>
                      <a:gd name="connsiteX3" fmla="*/ 22327 w 25127"/>
                      <a:gd name="connsiteY3" fmla="*/ 9127 h 29577"/>
                      <a:gd name="connsiteX4" fmla="*/ 4576 w 25127"/>
                      <a:gd name="connsiteY4" fmla="*/ 1041 h 2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 h="29577">
                        <a:moveTo>
                          <a:pt x="4576" y="1041"/>
                        </a:moveTo>
                        <a:cubicBezTo>
                          <a:pt x="-750" y="4197"/>
                          <a:pt x="-1539" y="12677"/>
                          <a:pt x="2800" y="20368"/>
                        </a:cubicBezTo>
                        <a:cubicBezTo>
                          <a:pt x="7140" y="27863"/>
                          <a:pt x="15227" y="31610"/>
                          <a:pt x="20552" y="28454"/>
                        </a:cubicBezTo>
                        <a:cubicBezTo>
                          <a:pt x="25878" y="25299"/>
                          <a:pt x="26667" y="16818"/>
                          <a:pt x="22327" y="9127"/>
                        </a:cubicBezTo>
                        <a:cubicBezTo>
                          <a:pt x="17791" y="1633"/>
                          <a:pt x="9901" y="-1917"/>
                          <a:pt x="4576" y="1041"/>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30"/>
                  <p:cNvSpPr/>
                  <p:nvPr>
                    <p:custDataLst>
                      <p:tags r:id="rId49"/>
                    </p:custDataLst>
                  </p:nvPr>
                </p:nvSpPr>
                <p:spPr>
                  <a:xfrm>
                    <a:off x="6206121" y="4027557"/>
                    <a:ext cx="23337" cy="24625"/>
                  </a:xfrm>
                  <a:custGeom>
                    <a:avLst/>
                    <a:gdLst>
                      <a:gd name="connsiteX0" fmla="*/ 5258 w 23337"/>
                      <a:gd name="connsiteY0" fmla="*/ 1269 h 24625"/>
                      <a:gd name="connsiteX1" fmla="*/ 1905 w 23337"/>
                      <a:gd name="connsiteY1" fmla="*/ 17835 h 24625"/>
                      <a:gd name="connsiteX2" fmla="*/ 18079 w 23337"/>
                      <a:gd name="connsiteY2" fmla="*/ 23357 h 24625"/>
                      <a:gd name="connsiteX3" fmla="*/ 21432 w 23337"/>
                      <a:gd name="connsiteY3" fmla="*/ 6791 h 24625"/>
                      <a:gd name="connsiteX4" fmla="*/ 5258 w 23337"/>
                      <a:gd name="connsiteY4" fmla="*/ 1269 h 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 h="24625">
                        <a:moveTo>
                          <a:pt x="5258" y="1269"/>
                        </a:moveTo>
                        <a:cubicBezTo>
                          <a:pt x="-67" y="4424"/>
                          <a:pt x="-1645" y="11721"/>
                          <a:pt x="1905" y="17835"/>
                        </a:cubicBezTo>
                        <a:cubicBezTo>
                          <a:pt x="5456" y="23949"/>
                          <a:pt x="12753" y="26315"/>
                          <a:pt x="18079" y="23357"/>
                        </a:cubicBezTo>
                        <a:cubicBezTo>
                          <a:pt x="23404" y="20202"/>
                          <a:pt x="24982" y="12904"/>
                          <a:pt x="21432" y="6791"/>
                        </a:cubicBezTo>
                        <a:cubicBezTo>
                          <a:pt x="17882" y="677"/>
                          <a:pt x="10781" y="-1690"/>
                          <a:pt x="5258" y="126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2" name="图形 3"/>
              <p:cNvGrpSpPr/>
              <p:nvPr/>
            </p:nvGrpSpPr>
            <p:grpSpPr>
              <a:xfrm>
                <a:off x="6856316" y="2137299"/>
                <a:ext cx="317188" cy="515884"/>
                <a:chOff x="6856316" y="2137299"/>
                <a:chExt cx="317188" cy="515884"/>
              </a:xfrm>
            </p:grpSpPr>
            <p:sp>
              <p:nvSpPr>
                <p:cNvPr id="17" name="任意多边形: 形状 132"/>
                <p:cNvSpPr/>
                <p:nvPr>
                  <p:custDataLst>
                    <p:tags r:id="rId50"/>
                  </p:custDataLst>
                </p:nvPr>
              </p:nvSpPr>
              <p:spPr>
                <a:xfrm>
                  <a:off x="6856316" y="2213581"/>
                  <a:ext cx="317188" cy="439602"/>
                </a:xfrm>
                <a:custGeom>
                  <a:avLst/>
                  <a:gdLst>
                    <a:gd name="connsiteX0" fmla="*/ 261785 w 317188"/>
                    <a:gd name="connsiteY0" fmla="*/ 124683 h 439602"/>
                    <a:gd name="connsiteX1" fmla="*/ 210699 w 317188"/>
                    <a:gd name="connsiteY1" fmla="*/ 4380 h 439602"/>
                    <a:gd name="connsiteX2" fmla="*/ 135155 w 317188"/>
                    <a:gd name="connsiteY2" fmla="*/ 41851 h 439602"/>
                    <a:gd name="connsiteX3" fmla="*/ 87226 w 317188"/>
                    <a:gd name="connsiteY3" fmla="*/ 139869 h 439602"/>
                    <a:gd name="connsiteX4" fmla="*/ 439 w 317188"/>
                    <a:gd name="connsiteY4" fmla="*/ 311647 h 439602"/>
                    <a:gd name="connsiteX5" fmla="*/ 71841 w 317188"/>
                    <a:gd name="connsiteY5" fmla="*/ 425837 h 439602"/>
                    <a:gd name="connsiteX6" fmla="*/ 154485 w 317188"/>
                    <a:gd name="connsiteY6" fmla="*/ 428795 h 439602"/>
                    <a:gd name="connsiteX7" fmla="*/ 251528 w 317188"/>
                    <a:gd name="connsiteY7" fmla="*/ 421695 h 439602"/>
                    <a:gd name="connsiteX8" fmla="*/ 297485 w 317188"/>
                    <a:gd name="connsiteY8" fmla="*/ 217574 h 439602"/>
                    <a:gd name="connsiteX9" fmla="*/ 261785 w 317188"/>
                    <a:gd name="connsiteY9" fmla="*/ 124683 h 43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188" h="439602">
                      <a:moveTo>
                        <a:pt x="261785" y="124683"/>
                      </a:moveTo>
                      <a:cubicBezTo>
                        <a:pt x="260798" y="96481"/>
                        <a:pt x="256656" y="13452"/>
                        <a:pt x="210699" y="4380"/>
                      </a:cubicBezTo>
                      <a:cubicBezTo>
                        <a:pt x="210699" y="4380"/>
                        <a:pt x="155471" y="-18892"/>
                        <a:pt x="135155" y="41851"/>
                      </a:cubicBezTo>
                      <a:cubicBezTo>
                        <a:pt x="114642" y="102398"/>
                        <a:pt x="120954" y="97467"/>
                        <a:pt x="87226" y="139869"/>
                      </a:cubicBezTo>
                      <a:cubicBezTo>
                        <a:pt x="53497" y="182271"/>
                        <a:pt x="-5675" y="225659"/>
                        <a:pt x="439" y="311647"/>
                      </a:cubicBezTo>
                      <a:cubicBezTo>
                        <a:pt x="6554" y="397437"/>
                        <a:pt x="48369" y="425837"/>
                        <a:pt x="71841" y="425837"/>
                      </a:cubicBezTo>
                      <a:cubicBezTo>
                        <a:pt x="95313" y="425837"/>
                        <a:pt x="142256" y="417751"/>
                        <a:pt x="154485" y="428795"/>
                      </a:cubicBezTo>
                      <a:cubicBezTo>
                        <a:pt x="166714" y="439839"/>
                        <a:pt x="219772" y="448911"/>
                        <a:pt x="251528" y="421695"/>
                      </a:cubicBezTo>
                      <a:cubicBezTo>
                        <a:pt x="283087" y="394479"/>
                        <a:pt x="350543" y="347935"/>
                        <a:pt x="297485" y="217574"/>
                      </a:cubicBezTo>
                      <a:cubicBezTo>
                        <a:pt x="297485" y="217771"/>
                        <a:pt x="262771" y="153083"/>
                        <a:pt x="261785" y="124683"/>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p:cNvSpPr/>
                <p:nvPr>
                  <p:custDataLst>
                    <p:tags r:id="rId51"/>
                  </p:custDataLst>
                </p:nvPr>
              </p:nvSpPr>
              <p:spPr>
                <a:xfrm>
                  <a:off x="7059914" y="2137299"/>
                  <a:ext cx="95859" cy="82831"/>
                </a:xfrm>
                <a:custGeom>
                  <a:avLst/>
                  <a:gdLst>
                    <a:gd name="connsiteX0" fmla="*/ 0 w 95859"/>
                    <a:gd name="connsiteY0" fmla="*/ 76718 h 82831"/>
                    <a:gd name="connsiteX1" fmla="*/ 18343 w 95859"/>
                    <a:gd name="connsiteY1" fmla="*/ 82832 h 82831"/>
                    <a:gd name="connsiteX2" fmla="*/ 94873 w 95859"/>
                    <a:gd name="connsiteY2" fmla="*/ 14200 h 82831"/>
                    <a:gd name="connsiteX3" fmla="*/ 95859 w 95859"/>
                    <a:gd name="connsiteY3" fmla="*/ 0 h 82831"/>
                    <a:gd name="connsiteX4" fmla="*/ 0 w 95859"/>
                    <a:gd name="connsiteY4" fmla="*/ 76718 h 8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59" h="82831">
                      <a:moveTo>
                        <a:pt x="0" y="76718"/>
                      </a:moveTo>
                      <a:lnTo>
                        <a:pt x="18343" y="82832"/>
                      </a:lnTo>
                      <a:cubicBezTo>
                        <a:pt x="35701" y="40430"/>
                        <a:pt x="94873" y="14200"/>
                        <a:pt x="94873" y="14200"/>
                      </a:cubicBezTo>
                      <a:lnTo>
                        <a:pt x="95859" y="0"/>
                      </a:lnTo>
                      <a:cubicBezTo>
                        <a:pt x="18343" y="20116"/>
                        <a:pt x="0" y="76718"/>
                        <a:pt x="0" y="76718"/>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5" name="图形 3"/>
                <p:cNvGrpSpPr/>
                <p:nvPr/>
              </p:nvGrpSpPr>
              <p:grpSpPr>
                <a:xfrm>
                  <a:off x="6871153" y="2354437"/>
                  <a:ext cx="111836" cy="253623"/>
                  <a:chOff x="6871153" y="2354437"/>
                  <a:chExt cx="111836" cy="253623"/>
                </a:xfrm>
                <a:solidFill>
                  <a:srgbClr val="EF7C59"/>
                </a:solidFill>
              </p:grpSpPr>
              <p:sp>
                <p:nvSpPr>
                  <p:cNvPr id="136" name="任意多边形: 形状 135"/>
                  <p:cNvSpPr/>
                  <p:nvPr>
                    <p:custDataLst>
                      <p:tags r:id="rId52"/>
                    </p:custDataLst>
                  </p:nvPr>
                </p:nvSpPr>
                <p:spPr>
                  <a:xfrm>
                    <a:off x="6921647" y="2452455"/>
                    <a:ext cx="22880" cy="36682"/>
                  </a:xfrm>
                  <a:custGeom>
                    <a:avLst/>
                    <a:gdLst>
                      <a:gd name="connsiteX0" fmla="*/ 11440 w 22880"/>
                      <a:gd name="connsiteY0" fmla="*/ 0 h 36682"/>
                      <a:gd name="connsiteX1" fmla="*/ 0 w 22880"/>
                      <a:gd name="connsiteY1" fmla="*/ 18341 h 36682"/>
                      <a:gd name="connsiteX2" fmla="*/ 11440 w 22880"/>
                      <a:gd name="connsiteY2" fmla="*/ 36683 h 36682"/>
                      <a:gd name="connsiteX3" fmla="*/ 22880 w 22880"/>
                      <a:gd name="connsiteY3" fmla="*/ 18341 h 36682"/>
                      <a:gd name="connsiteX4" fmla="*/ 11440 w 22880"/>
                      <a:gd name="connsiteY4" fmla="*/ 0 h 3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0" h="36682">
                        <a:moveTo>
                          <a:pt x="11440" y="0"/>
                        </a:moveTo>
                        <a:cubicBezTo>
                          <a:pt x="5128" y="0"/>
                          <a:pt x="0" y="8283"/>
                          <a:pt x="0" y="18341"/>
                        </a:cubicBezTo>
                        <a:cubicBezTo>
                          <a:pt x="0" y="28597"/>
                          <a:pt x="5128" y="36683"/>
                          <a:pt x="11440" y="36683"/>
                        </a:cubicBezTo>
                        <a:cubicBezTo>
                          <a:pt x="17752" y="36683"/>
                          <a:pt x="22880" y="28400"/>
                          <a:pt x="22880" y="18341"/>
                        </a:cubicBezTo>
                        <a:cubicBezTo>
                          <a:pt x="22880" y="8283"/>
                          <a:pt x="17752" y="0"/>
                          <a:pt x="11440"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p:cNvSpPr/>
                  <p:nvPr>
                    <p:custDataLst>
                      <p:tags r:id="rId53"/>
                    </p:custDataLst>
                  </p:nvPr>
                </p:nvSpPr>
                <p:spPr>
                  <a:xfrm>
                    <a:off x="6961885" y="2464090"/>
                    <a:ext cx="15384" cy="22088"/>
                  </a:xfrm>
                  <a:custGeom>
                    <a:avLst/>
                    <a:gdLst>
                      <a:gd name="connsiteX0" fmla="*/ 7692 w 15384"/>
                      <a:gd name="connsiteY0" fmla="*/ 0 h 22088"/>
                      <a:gd name="connsiteX1" fmla="*/ 0 w 15384"/>
                      <a:gd name="connsiteY1" fmla="*/ 11044 h 22088"/>
                      <a:gd name="connsiteX2" fmla="*/ 7692 w 15384"/>
                      <a:gd name="connsiteY2" fmla="*/ 22088 h 22088"/>
                      <a:gd name="connsiteX3" fmla="*/ 15385 w 15384"/>
                      <a:gd name="connsiteY3" fmla="*/ 11044 h 22088"/>
                      <a:gd name="connsiteX4" fmla="*/ 7692 w 15384"/>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2088">
                        <a:moveTo>
                          <a:pt x="7692" y="0"/>
                        </a:moveTo>
                        <a:cubicBezTo>
                          <a:pt x="3550" y="0"/>
                          <a:pt x="0" y="4930"/>
                          <a:pt x="0" y="11044"/>
                        </a:cubicBezTo>
                        <a:cubicBezTo>
                          <a:pt x="0" y="17158"/>
                          <a:pt x="3353" y="22088"/>
                          <a:pt x="7692" y="22088"/>
                        </a:cubicBezTo>
                        <a:cubicBezTo>
                          <a:pt x="11835" y="22088"/>
                          <a:pt x="15385" y="17158"/>
                          <a:pt x="15385" y="11044"/>
                        </a:cubicBezTo>
                        <a:cubicBezTo>
                          <a:pt x="15385" y="4930"/>
                          <a:pt x="11835" y="0"/>
                          <a:pt x="769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p:cNvSpPr/>
                  <p:nvPr>
                    <p:custDataLst>
                      <p:tags r:id="rId54"/>
                    </p:custDataLst>
                  </p:nvPr>
                </p:nvSpPr>
                <p:spPr>
                  <a:xfrm>
                    <a:off x="6880621" y="2485390"/>
                    <a:ext cx="20913" cy="28793"/>
                  </a:xfrm>
                  <a:custGeom>
                    <a:avLst/>
                    <a:gdLst>
                      <a:gd name="connsiteX0" fmla="*/ 10454 w 20913"/>
                      <a:gd name="connsiteY0" fmla="*/ 0 h 28793"/>
                      <a:gd name="connsiteX1" fmla="*/ 0 w 20913"/>
                      <a:gd name="connsiteY1" fmla="*/ 14397 h 28793"/>
                      <a:gd name="connsiteX2" fmla="*/ 10454 w 20913"/>
                      <a:gd name="connsiteY2" fmla="*/ 28794 h 28793"/>
                      <a:gd name="connsiteX3" fmla="*/ 20908 w 20913"/>
                      <a:gd name="connsiteY3" fmla="*/ 14397 h 28793"/>
                      <a:gd name="connsiteX4" fmla="*/ 10454 w 20913"/>
                      <a:gd name="connsiteY4" fmla="*/ 0 h 2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 h="28793">
                        <a:moveTo>
                          <a:pt x="10454" y="0"/>
                        </a:moveTo>
                        <a:cubicBezTo>
                          <a:pt x="4734" y="0"/>
                          <a:pt x="0" y="6508"/>
                          <a:pt x="0" y="14397"/>
                        </a:cubicBezTo>
                        <a:cubicBezTo>
                          <a:pt x="0" y="22286"/>
                          <a:pt x="4734" y="28794"/>
                          <a:pt x="10454" y="28794"/>
                        </a:cubicBezTo>
                        <a:cubicBezTo>
                          <a:pt x="16174" y="28794"/>
                          <a:pt x="20908" y="22286"/>
                          <a:pt x="20908" y="14397"/>
                        </a:cubicBezTo>
                        <a:cubicBezTo>
                          <a:pt x="21105" y="6311"/>
                          <a:pt x="16371"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p:cNvSpPr/>
                  <p:nvPr>
                    <p:custDataLst>
                      <p:tags r:id="rId55"/>
                    </p:custDataLst>
                  </p:nvPr>
                </p:nvSpPr>
                <p:spPr>
                  <a:xfrm>
                    <a:off x="6916322" y="2530750"/>
                    <a:ext cx="18935" cy="22088"/>
                  </a:xfrm>
                  <a:custGeom>
                    <a:avLst/>
                    <a:gdLst>
                      <a:gd name="connsiteX0" fmla="*/ 9468 w 18935"/>
                      <a:gd name="connsiteY0" fmla="*/ 0 h 22088"/>
                      <a:gd name="connsiteX1" fmla="*/ 0 w 18935"/>
                      <a:gd name="connsiteY1" fmla="*/ 11044 h 22088"/>
                      <a:gd name="connsiteX2" fmla="*/ 9468 w 18935"/>
                      <a:gd name="connsiteY2" fmla="*/ 22089 h 22088"/>
                      <a:gd name="connsiteX3" fmla="*/ 18935 w 18935"/>
                      <a:gd name="connsiteY3" fmla="*/ 11044 h 22088"/>
                      <a:gd name="connsiteX4" fmla="*/ 9468 w 18935"/>
                      <a:gd name="connsiteY4" fmla="*/ 0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22088">
                        <a:moveTo>
                          <a:pt x="9468" y="0"/>
                        </a:moveTo>
                        <a:cubicBezTo>
                          <a:pt x="4339" y="0"/>
                          <a:pt x="0" y="4930"/>
                          <a:pt x="0" y="11044"/>
                        </a:cubicBezTo>
                        <a:cubicBezTo>
                          <a:pt x="0" y="17158"/>
                          <a:pt x="4142" y="22089"/>
                          <a:pt x="9468" y="22089"/>
                        </a:cubicBezTo>
                        <a:cubicBezTo>
                          <a:pt x="14596" y="22089"/>
                          <a:pt x="18935" y="17158"/>
                          <a:pt x="18935" y="11044"/>
                        </a:cubicBezTo>
                        <a:cubicBezTo>
                          <a:pt x="18935" y="4930"/>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p:cNvSpPr/>
                  <p:nvPr>
                    <p:custDataLst>
                      <p:tags r:id="rId56"/>
                    </p:custDataLst>
                  </p:nvPr>
                </p:nvSpPr>
                <p:spPr>
                  <a:xfrm>
                    <a:off x="6871153" y="2537456"/>
                    <a:ext cx="19724" cy="24849"/>
                  </a:xfrm>
                  <a:custGeom>
                    <a:avLst/>
                    <a:gdLst>
                      <a:gd name="connsiteX0" fmla="*/ 9862 w 19724"/>
                      <a:gd name="connsiteY0" fmla="*/ 0 h 24849"/>
                      <a:gd name="connsiteX1" fmla="*/ 0 w 19724"/>
                      <a:gd name="connsiteY1" fmla="*/ 12425 h 24849"/>
                      <a:gd name="connsiteX2" fmla="*/ 9862 w 19724"/>
                      <a:gd name="connsiteY2" fmla="*/ 24850 h 24849"/>
                      <a:gd name="connsiteX3" fmla="*/ 19724 w 19724"/>
                      <a:gd name="connsiteY3" fmla="*/ 12425 h 24849"/>
                      <a:gd name="connsiteX4" fmla="*/ 9862 w 19724"/>
                      <a:gd name="connsiteY4" fmla="*/ 0 h 24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4849">
                        <a:moveTo>
                          <a:pt x="9862" y="0"/>
                        </a:moveTo>
                        <a:cubicBezTo>
                          <a:pt x="4339" y="0"/>
                          <a:pt x="0" y="5522"/>
                          <a:pt x="0" y="12425"/>
                        </a:cubicBezTo>
                        <a:cubicBezTo>
                          <a:pt x="0" y="19328"/>
                          <a:pt x="4537" y="24850"/>
                          <a:pt x="9862" y="24850"/>
                        </a:cubicBezTo>
                        <a:cubicBezTo>
                          <a:pt x="15385" y="24850"/>
                          <a:pt x="19724" y="19328"/>
                          <a:pt x="19724" y="12425"/>
                        </a:cubicBezTo>
                        <a:cubicBezTo>
                          <a:pt x="19724" y="5522"/>
                          <a:pt x="15385"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57"/>
                    </p:custDataLst>
                  </p:nvPr>
                </p:nvSpPr>
                <p:spPr>
                  <a:xfrm>
                    <a:off x="6907643" y="2575322"/>
                    <a:ext cx="18935" cy="32738"/>
                  </a:xfrm>
                  <a:custGeom>
                    <a:avLst/>
                    <a:gdLst>
                      <a:gd name="connsiteX0" fmla="*/ 9468 w 18935"/>
                      <a:gd name="connsiteY0" fmla="*/ 0 h 32738"/>
                      <a:gd name="connsiteX1" fmla="*/ 0 w 18935"/>
                      <a:gd name="connsiteY1" fmla="*/ 16369 h 32738"/>
                      <a:gd name="connsiteX2" fmla="*/ 9468 w 18935"/>
                      <a:gd name="connsiteY2" fmla="*/ 32738 h 32738"/>
                      <a:gd name="connsiteX3" fmla="*/ 18935 w 18935"/>
                      <a:gd name="connsiteY3" fmla="*/ 16369 h 32738"/>
                      <a:gd name="connsiteX4" fmla="*/ 9468 w 18935"/>
                      <a:gd name="connsiteY4" fmla="*/ 0 h 3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 h="32738">
                        <a:moveTo>
                          <a:pt x="9468" y="0"/>
                        </a:moveTo>
                        <a:cubicBezTo>
                          <a:pt x="4339" y="0"/>
                          <a:pt x="0" y="7297"/>
                          <a:pt x="0" y="16369"/>
                        </a:cubicBezTo>
                        <a:cubicBezTo>
                          <a:pt x="0" y="25441"/>
                          <a:pt x="4142" y="32738"/>
                          <a:pt x="9468" y="32738"/>
                        </a:cubicBezTo>
                        <a:cubicBezTo>
                          <a:pt x="14596" y="32738"/>
                          <a:pt x="18935" y="25441"/>
                          <a:pt x="18935" y="16369"/>
                        </a:cubicBezTo>
                        <a:cubicBezTo>
                          <a:pt x="18935" y="7297"/>
                          <a:pt x="14793" y="0"/>
                          <a:pt x="9468"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58"/>
                    </p:custDataLst>
                  </p:nvPr>
                </p:nvSpPr>
                <p:spPr>
                  <a:xfrm>
                    <a:off x="6899556" y="2419124"/>
                    <a:ext cx="20513" cy="30766"/>
                  </a:xfrm>
                  <a:custGeom>
                    <a:avLst/>
                    <a:gdLst>
                      <a:gd name="connsiteX0" fmla="*/ 10256 w 20513"/>
                      <a:gd name="connsiteY0" fmla="*/ 0 h 30766"/>
                      <a:gd name="connsiteX1" fmla="*/ 0 w 20513"/>
                      <a:gd name="connsiteY1" fmla="*/ 15383 h 30766"/>
                      <a:gd name="connsiteX2" fmla="*/ 10256 w 20513"/>
                      <a:gd name="connsiteY2" fmla="*/ 30766 h 30766"/>
                      <a:gd name="connsiteX3" fmla="*/ 20513 w 20513"/>
                      <a:gd name="connsiteY3" fmla="*/ 15383 h 30766"/>
                      <a:gd name="connsiteX4" fmla="*/ 10256 w 20513"/>
                      <a:gd name="connsiteY4" fmla="*/ 0 h 3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 h="30766">
                        <a:moveTo>
                          <a:pt x="10256" y="0"/>
                        </a:moveTo>
                        <a:cubicBezTo>
                          <a:pt x="4537" y="0"/>
                          <a:pt x="0" y="6903"/>
                          <a:pt x="0" y="15383"/>
                        </a:cubicBezTo>
                        <a:cubicBezTo>
                          <a:pt x="0" y="23864"/>
                          <a:pt x="4537" y="30766"/>
                          <a:pt x="10256" y="30766"/>
                        </a:cubicBezTo>
                        <a:cubicBezTo>
                          <a:pt x="15977" y="30766"/>
                          <a:pt x="20513" y="23864"/>
                          <a:pt x="20513" y="15383"/>
                        </a:cubicBezTo>
                        <a:cubicBezTo>
                          <a:pt x="20513" y="6903"/>
                          <a:pt x="15977" y="0"/>
                          <a:pt x="10256"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custDataLst>
                      <p:tags r:id="rId59"/>
                    </p:custDataLst>
                  </p:nvPr>
                </p:nvSpPr>
                <p:spPr>
                  <a:xfrm>
                    <a:off x="6939399" y="2406108"/>
                    <a:ext cx="16962" cy="20905"/>
                  </a:xfrm>
                  <a:custGeom>
                    <a:avLst/>
                    <a:gdLst>
                      <a:gd name="connsiteX0" fmla="*/ 8481 w 16962"/>
                      <a:gd name="connsiteY0" fmla="*/ 0 h 20905"/>
                      <a:gd name="connsiteX1" fmla="*/ 0 w 16962"/>
                      <a:gd name="connsiteY1" fmla="*/ 10453 h 20905"/>
                      <a:gd name="connsiteX2" fmla="*/ 8481 w 16962"/>
                      <a:gd name="connsiteY2" fmla="*/ 20905 h 20905"/>
                      <a:gd name="connsiteX3" fmla="*/ 16963 w 16962"/>
                      <a:gd name="connsiteY3" fmla="*/ 10453 h 20905"/>
                      <a:gd name="connsiteX4" fmla="*/ 8481 w 16962"/>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 h="20905">
                        <a:moveTo>
                          <a:pt x="8481" y="0"/>
                        </a:moveTo>
                        <a:cubicBezTo>
                          <a:pt x="3748" y="0"/>
                          <a:pt x="0" y="4733"/>
                          <a:pt x="0" y="10453"/>
                        </a:cubicBezTo>
                        <a:cubicBezTo>
                          <a:pt x="0" y="16172"/>
                          <a:pt x="3748" y="20905"/>
                          <a:pt x="8481" y="20905"/>
                        </a:cubicBezTo>
                        <a:cubicBezTo>
                          <a:pt x="13215" y="20905"/>
                          <a:pt x="16963" y="16172"/>
                          <a:pt x="16963" y="10453"/>
                        </a:cubicBezTo>
                        <a:cubicBezTo>
                          <a:pt x="16766" y="4536"/>
                          <a:pt x="13018" y="0"/>
                          <a:pt x="8481"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p:cNvSpPr/>
                  <p:nvPr>
                    <p:custDataLst>
                      <p:tags r:id="rId60"/>
                    </p:custDataLst>
                  </p:nvPr>
                </p:nvSpPr>
                <p:spPr>
                  <a:xfrm>
                    <a:off x="6967999" y="2354437"/>
                    <a:ext cx="14990" cy="26821"/>
                  </a:xfrm>
                  <a:custGeom>
                    <a:avLst/>
                    <a:gdLst>
                      <a:gd name="connsiteX0" fmla="*/ 7495 w 14990"/>
                      <a:gd name="connsiteY0" fmla="*/ 0 h 26821"/>
                      <a:gd name="connsiteX1" fmla="*/ 0 w 14990"/>
                      <a:gd name="connsiteY1" fmla="*/ 13411 h 26821"/>
                      <a:gd name="connsiteX2" fmla="*/ 7495 w 14990"/>
                      <a:gd name="connsiteY2" fmla="*/ 26822 h 26821"/>
                      <a:gd name="connsiteX3" fmla="*/ 14991 w 14990"/>
                      <a:gd name="connsiteY3" fmla="*/ 13411 h 26821"/>
                      <a:gd name="connsiteX4" fmla="*/ 7495 w 14990"/>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6821">
                        <a:moveTo>
                          <a:pt x="7495" y="0"/>
                        </a:moveTo>
                        <a:cubicBezTo>
                          <a:pt x="3353" y="0"/>
                          <a:pt x="0" y="5917"/>
                          <a:pt x="0" y="13411"/>
                        </a:cubicBezTo>
                        <a:cubicBezTo>
                          <a:pt x="0" y="20708"/>
                          <a:pt x="3353" y="26822"/>
                          <a:pt x="7495" y="26822"/>
                        </a:cubicBezTo>
                        <a:cubicBezTo>
                          <a:pt x="11637" y="26822"/>
                          <a:pt x="14991" y="20905"/>
                          <a:pt x="14991" y="13411"/>
                        </a:cubicBezTo>
                        <a:cubicBezTo>
                          <a:pt x="14793" y="6114"/>
                          <a:pt x="11440" y="0"/>
                          <a:pt x="7495"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45" name="图形 3"/>
              <p:cNvGrpSpPr/>
              <p:nvPr/>
            </p:nvGrpSpPr>
            <p:grpSpPr>
              <a:xfrm>
                <a:off x="6914744" y="3987015"/>
                <a:ext cx="364887" cy="361107"/>
                <a:chOff x="6914744" y="3987015"/>
                <a:chExt cx="364887" cy="361107"/>
              </a:xfrm>
            </p:grpSpPr>
            <p:sp>
              <p:nvSpPr>
                <p:cNvPr id="146" name="任意多边形: 形状 145"/>
                <p:cNvSpPr/>
                <p:nvPr>
                  <p:custDataLst>
                    <p:tags r:id="rId61"/>
                  </p:custDataLst>
                </p:nvPr>
              </p:nvSpPr>
              <p:spPr>
                <a:xfrm>
                  <a:off x="6914744" y="3987015"/>
                  <a:ext cx="364887" cy="361107"/>
                </a:xfrm>
                <a:custGeom>
                  <a:avLst/>
                  <a:gdLst>
                    <a:gd name="connsiteX0" fmla="*/ 175743 w 364887"/>
                    <a:gd name="connsiteY0" fmla="*/ 0 h 361107"/>
                    <a:gd name="connsiteX1" fmla="*/ 0 w 364887"/>
                    <a:gd name="connsiteY1" fmla="*/ 176906 h 361107"/>
                    <a:gd name="connsiteX2" fmla="*/ 181857 w 364887"/>
                    <a:gd name="connsiteY2" fmla="*/ 361108 h 361107"/>
                    <a:gd name="connsiteX3" fmla="*/ 363714 w 364887"/>
                    <a:gd name="connsiteY3" fmla="*/ 176906 h 361107"/>
                    <a:gd name="connsiteX4" fmla="*/ 175743 w 364887"/>
                    <a:gd name="connsiteY4" fmla="*/ 0 h 36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7" h="361107">
                      <a:moveTo>
                        <a:pt x="175743" y="0"/>
                      </a:moveTo>
                      <a:cubicBezTo>
                        <a:pt x="75346" y="0"/>
                        <a:pt x="0" y="75140"/>
                        <a:pt x="0" y="176906"/>
                      </a:cubicBezTo>
                      <a:cubicBezTo>
                        <a:pt x="0" y="278671"/>
                        <a:pt x="81461" y="361108"/>
                        <a:pt x="181857" y="361108"/>
                      </a:cubicBezTo>
                      <a:cubicBezTo>
                        <a:pt x="282253" y="361108"/>
                        <a:pt x="376535" y="277882"/>
                        <a:pt x="363714" y="176906"/>
                      </a:cubicBezTo>
                      <a:cubicBezTo>
                        <a:pt x="350104" y="72182"/>
                        <a:pt x="276138" y="0"/>
                        <a:pt x="17574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47" name="图形 3"/>
                <p:cNvGrpSpPr/>
                <p:nvPr/>
              </p:nvGrpSpPr>
              <p:grpSpPr>
                <a:xfrm>
                  <a:off x="7166191" y="4048738"/>
                  <a:ext cx="87196" cy="239624"/>
                  <a:chOff x="7166191" y="4048738"/>
                  <a:chExt cx="87196" cy="239624"/>
                </a:xfrm>
                <a:solidFill>
                  <a:srgbClr val="EF7C59"/>
                </a:solidFill>
              </p:grpSpPr>
              <p:sp>
                <p:nvSpPr>
                  <p:cNvPr id="148" name="任意多边形: 形状 147"/>
                  <p:cNvSpPr/>
                  <p:nvPr>
                    <p:custDataLst>
                      <p:tags r:id="rId62"/>
                    </p:custDataLst>
                  </p:nvPr>
                </p:nvSpPr>
                <p:spPr>
                  <a:xfrm>
                    <a:off x="7166191" y="4048738"/>
                    <a:ext cx="35378" cy="36696"/>
                  </a:xfrm>
                  <a:custGeom>
                    <a:avLst/>
                    <a:gdLst>
                      <a:gd name="connsiteX0" fmla="*/ 3981 w 35378"/>
                      <a:gd name="connsiteY0" fmla="*/ 2768 h 36696"/>
                      <a:gd name="connsiteX1" fmla="*/ 6545 w 35378"/>
                      <a:gd name="connsiteY1" fmla="*/ 28012 h 36696"/>
                      <a:gd name="connsiteX2" fmla="*/ 31398 w 35378"/>
                      <a:gd name="connsiteY2" fmla="*/ 33929 h 36696"/>
                      <a:gd name="connsiteX3" fmla="*/ 28834 w 35378"/>
                      <a:gd name="connsiteY3" fmla="*/ 8685 h 36696"/>
                      <a:gd name="connsiteX4" fmla="*/ 3981 w 35378"/>
                      <a:gd name="connsiteY4" fmla="*/ 2768 h 3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8" h="36696">
                        <a:moveTo>
                          <a:pt x="3981" y="2768"/>
                        </a:moveTo>
                        <a:cubicBezTo>
                          <a:pt x="-2133" y="8093"/>
                          <a:pt x="-1147" y="19334"/>
                          <a:pt x="6545" y="28012"/>
                        </a:cubicBezTo>
                        <a:cubicBezTo>
                          <a:pt x="14040" y="36690"/>
                          <a:pt x="25283" y="39254"/>
                          <a:pt x="31398" y="33929"/>
                        </a:cubicBezTo>
                        <a:cubicBezTo>
                          <a:pt x="37512" y="28604"/>
                          <a:pt x="36526" y="17362"/>
                          <a:pt x="28834" y="8685"/>
                        </a:cubicBezTo>
                        <a:cubicBezTo>
                          <a:pt x="21338" y="7"/>
                          <a:pt x="10293" y="-2557"/>
                          <a:pt x="3981" y="2768"/>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custDataLst>
                      <p:tags r:id="rId63"/>
                    </p:custDataLst>
                  </p:nvPr>
                </p:nvSpPr>
                <p:spPr>
                  <a:xfrm>
                    <a:off x="7213783" y="4098929"/>
                    <a:ext cx="39603" cy="43010"/>
                  </a:xfrm>
                  <a:custGeom>
                    <a:avLst/>
                    <a:gdLst>
                      <a:gd name="connsiteX0" fmla="*/ 3924 w 39603"/>
                      <a:gd name="connsiteY0" fmla="*/ 2276 h 43010"/>
                      <a:gd name="connsiteX1" fmla="*/ 7869 w 39603"/>
                      <a:gd name="connsiteY1" fmla="*/ 31070 h 43010"/>
                      <a:gd name="connsiteX2" fmla="*/ 35680 w 39603"/>
                      <a:gd name="connsiteY2" fmla="*/ 40734 h 43010"/>
                      <a:gd name="connsiteX3" fmla="*/ 31735 w 39603"/>
                      <a:gd name="connsiteY3" fmla="*/ 11940 h 43010"/>
                      <a:gd name="connsiteX4" fmla="*/ 3924 w 39603"/>
                      <a:gd name="connsiteY4" fmla="*/ 2276 h 4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3" h="43010">
                        <a:moveTo>
                          <a:pt x="3924" y="2276"/>
                        </a:moveTo>
                        <a:cubicBezTo>
                          <a:pt x="-2585" y="7601"/>
                          <a:pt x="-810" y="20420"/>
                          <a:pt x="7869" y="31070"/>
                        </a:cubicBezTo>
                        <a:cubicBezTo>
                          <a:pt x="16547" y="41720"/>
                          <a:pt x="28973" y="46059"/>
                          <a:pt x="35680" y="40734"/>
                        </a:cubicBezTo>
                        <a:cubicBezTo>
                          <a:pt x="42189" y="35409"/>
                          <a:pt x="40414" y="22590"/>
                          <a:pt x="31735" y="11940"/>
                        </a:cubicBezTo>
                        <a:cubicBezTo>
                          <a:pt x="22859" y="1290"/>
                          <a:pt x="10433" y="-3049"/>
                          <a:pt x="3924" y="22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p:cNvSpPr/>
                  <p:nvPr>
                    <p:custDataLst>
                      <p:tags r:id="rId64"/>
                    </p:custDataLst>
                  </p:nvPr>
                </p:nvSpPr>
                <p:spPr>
                  <a:xfrm>
                    <a:off x="7227674" y="4183764"/>
                    <a:ext cx="21684" cy="42949"/>
                  </a:xfrm>
                  <a:custGeom>
                    <a:avLst/>
                    <a:gdLst>
                      <a:gd name="connsiteX0" fmla="*/ 15083 w 21684"/>
                      <a:gd name="connsiteY0" fmla="*/ 76 h 42949"/>
                      <a:gd name="connsiteX1" fmla="*/ 882 w 21684"/>
                      <a:gd name="connsiteY1" fmla="*/ 19601 h 42949"/>
                      <a:gd name="connsiteX2" fmla="*/ 6601 w 21684"/>
                      <a:gd name="connsiteY2" fmla="*/ 42873 h 42949"/>
                      <a:gd name="connsiteX3" fmla="*/ 20803 w 21684"/>
                      <a:gd name="connsiteY3" fmla="*/ 23348 h 42949"/>
                      <a:gd name="connsiteX4" fmla="*/ 15083 w 21684"/>
                      <a:gd name="connsiteY4" fmla="*/ 76 h 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 h="42949">
                        <a:moveTo>
                          <a:pt x="15083" y="76"/>
                        </a:moveTo>
                        <a:cubicBezTo>
                          <a:pt x="9560" y="-910"/>
                          <a:pt x="3248" y="7768"/>
                          <a:pt x="882" y="19601"/>
                        </a:cubicBezTo>
                        <a:cubicBezTo>
                          <a:pt x="-1485" y="31434"/>
                          <a:pt x="1079" y="41887"/>
                          <a:pt x="6601" y="42873"/>
                        </a:cubicBezTo>
                        <a:cubicBezTo>
                          <a:pt x="12124" y="43859"/>
                          <a:pt x="18436" y="35181"/>
                          <a:pt x="20803" y="23348"/>
                        </a:cubicBezTo>
                        <a:cubicBezTo>
                          <a:pt x="23170" y="11515"/>
                          <a:pt x="20606" y="1062"/>
                          <a:pt x="15083" y="7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p:cNvSpPr/>
                  <p:nvPr>
                    <p:custDataLst>
                      <p:tags r:id="rId65"/>
                    </p:custDataLst>
                  </p:nvPr>
                </p:nvSpPr>
                <p:spPr>
                  <a:xfrm>
                    <a:off x="7186909" y="4257604"/>
                    <a:ext cx="25500" cy="30758"/>
                  </a:xfrm>
                  <a:custGeom>
                    <a:avLst/>
                    <a:gdLst>
                      <a:gd name="connsiteX0" fmla="*/ 21922 w 25500"/>
                      <a:gd name="connsiteY0" fmla="*/ 982 h 30758"/>
                      <a:gd name="connsiteX1" fmla="*/ 3973 w 25500"/>
                      <a:gd name="connsiteY1" fmla="*/ 9857 h 30758"/>
                      <a:gd name="connsiteX2" fmla="*/ 3578 w 25500"/>
                      <a:gd name="connsiteY2" fmla="*/ 29776 h 30758"/>
                      <a:gd name="connsiteX3" fmla="*/ 21527 w 25500"/>
                      <a:gd name="connsiteY3" fmla="*/ 20901 h 30758"/>
                      <a:gd name="connsiteX4" fmla="*/ 21922 w 25500"/>
                      <a:gd name="connsiteY4" fmla="*/ 982 h 3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0" h="30758">
                        <a:moveTo>
                          <a:pt x="21922" y="982"/>
                        </a:moveTo>
                        <a:cubicBezTo>
                          <a:pt x="17188" y="-1976"/>
                          <a:pt x="9101" y="1968"/>
                          <a:pt x="3973" y="9857"/>
                        </a:cubicBezTo>
                        <a:cubicBezTo>
                          <a:pt x="-1156" y="17746"/>
                          <a:pt x="-1353" y="26818"/>
                          <a:pt x="3578" y="29776"/>
                        </a:cubicBezTo>
                        <a:cubicBezTo>
                          <a:pt x="8312" y="32734"/>
                          <a:pt x="16399" y="28790"/>
                          <a:pt x="21527" y="20901"/>
                        </a:cubicBezTo>
                        <a:cubicBezTo>
                          <a:pt x="26655" y="13013"/>
                          <a:pt x="26853" y="3940"/>
                          <a:pt x="21922" y="982"/>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custDataLst>
                      <p:tags r:id="rId66"/>
                    </p:custDataLst>
                  </p:nvPr>
                </p:nvSpPr>
                <p:spPr>
                  <a:xfrm>
                    <a:off x="7167016" y="4125069"/>
                    <a:ext cx="20907" cy="26427"/>
                  </a:xfrm>
                  <a:custGeom>
                    <a:avLst/>
                    <a:gdLst>
                      <a:gd name="connsiteX0" fmla="*/ 10454 w 20907"/>
                      <a:gd name="connsiteY0" fmla="*/ 0 h 26427"/>
                      <a:gd name="connsiteX1" fmla="*/ 0 w 20907"/>
                      <a:gd name="connsiteY1" fmla="*/ 13214 h 26427"/>
                      <a:gd name="connsiteX2" fmla="*/ 10454 w 20907"/>
                      <a:gd name="connsiteY2" fmla="*/ 26427 h 26427"/>
                      <a:gd name="connsiteX3" fmla="*/ 20908 w 20907"/>
                      <a:gd name="connsiteY3" fmla="*/ 13214 h 26427"/>
                      <a:gd name="connsiteX4" fmla="*/ 10454 w 20907"/>
                      <a:gd name="connsiteY4" fmla="*/ 0 h 2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6427">
                        <a:moveTo>
                          <a:pt x="10454" y="0"/>
                        </a:moveTo>
                        <a:cubicBezTo>
                          <a:pt x="4734" y="0"/>
                          <a:pt x="0" y="5917"/>
                          <a:pt x="0" y="13214"/>
                        </a:cubicBezTo>
                        <a:cubicBezTo>
                          <a:pt x="0" y="20511"/>
                          <a:pt x="4734" y="26427"/>
                          <a:pt x="10454" y="26427"/>
                        </a:cubicBezTo>
                        <a:cubicBezTo>
                          <a:pt x="16174" y="26427"/>
                          <a:pt x="20908" y="20511"/>
                          <a:pt x="20908" y="13214"/>
                        </a:cubicBezTo>
                        <a:cubicBezTo>
                          <a:pt x="20908" y="5917"/>
                          <a:pt x="16174" y="0"/>
                          <a:pt x="10454"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p:cNvSpPr/>
                  <p:nvPr>
                    <p:custDataLst>
                      <p:tags r:id="rId67"/>
                    </p:custDataLst>
                  </p:nvPr>
                </p:nvSpPr>
                <p:spPr>
                  <a:xfrm>
                    <a:off x="7201928" y="4169246"/>
                    <a:ext cx="19724" cy="28399"/>
                  </a:xfrm>
                  <a:custGeom>
                    <a:avLst/>
                    <a:gdLst>
                      <a:gd name="connsiteX0" fmla="*/ 9862 w 19724"/>
                      <a:gd name="connsiteY0" fmla="*/ 0 h 28399"/>
                      <a:gd name="connsiteX1" fmla="*/ 0 w 19724"/>
                      <a:gd name="connsiteY1" fmla="*/ 14200 h 28399"/>
                      <a:gd name="connsiteX2" fmla="*/ 9862 w 19724"/>
                      <a:gd name="connsiteY2" fmla="*/ 28400 h 28399"/>
                      <a:gd name="connsiteX3" fmla="*/ 19724 w 19724"/>
                      <a:gd name="connsiteY3" fmla="*/ 14200 h 28399"/>
                      <a:gd name="connsiteX4" fmla="*/ 9862 w 19724"/>
                      <a:gd name="connsiteY4" fmla="*/ 0 h 2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 h="28399">
                        <a:moveTo>
                          <a:pt x="9862" y="0"/>
                        </a:moveTo>
                        <a:cubicBezTo>
                          <a:pt x="4339" y="0"/>
                          <a:pt x="0" y="6311"/>
                          <a:pt x="0" y="14200"/>
                        </a:cubicBezTo>
                        <a:cubicBezTo>
                          <a:pt x="0" y="22088"/>
                          <a:pt x="4536" y="28400"/>
                          <a:pt x="9862" y="28400"/>
                        </a:cubicBezTo>
                        <a:cubicBezTo>
                          <a:pt x="15188" y="28400"/>
                          <a:pt x="19724" y="22088"/>
                          <a:pt x="19724" y="14200"/>
                        </a:cubicBezTo>
                        <a:cubicBezTo>
                          <a:pt x="19724" y="6311"/>
                          <a:pt x="15188" y="0"/>
                          <a:pt x="9862" y="0"/>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p:cNvSpPr/>
                  <p:nvPr>
                    <p:custDataLst>
                      <p:tags r:id="rId68"/>
                    </p:custDataLst>
                  </p:nvPr>
                </p:nvSpPr>
                <p:spPr>
                  <a:xfrm>
                    <a:off x="7181770" y="4219741"/>
                    <a:ext cx="24141" cy="24896"/>
                  </a:xfrm>
                  <a:custGeom>
                    <a:avLst/>
                    <a:gdLst>
                      <a:gd name="connsiteX0" fmla="*/ 4773 w 24141"/>
                      <a:gd name="connsiteY0" fmla="*/ 5909 h 24896"/>
                      <a:gd name="connsiteX1" fmla="*/ 2406 w 24141"/>
                      <a:gd name="connsiteY1" fmla="*/ 23067 h 24896"/>
                      <a:gd name="connsiteX2" fmla="*/ 19369 w 24141"/>
                      <a:gd name="connsiteY2" fmla="*/ 19123 h 24896"/>
                      <a:gd name="connsiteX3" fmla="*/ 21736 w 24141"/>
                      <a:gd name="connsiteY3" fmla="*/ 1965 h 24896"/>
                      <a:gd name="connsiteX4" fmla="*/ 4773 w 24141"/>
                      <a:gd name="connsiteY4" fmla="*/ 5909 h 2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896">
                        <a:moveTo>
                          <a:pt x="4773" y="5909"/>
                        </a:moveTo>
                        <a:cubicBezTo>
                          <a:pt x="-552" y="11826"/>
                          <a:pt x="-1539" y="19517"/>
                          <a:pt x="2406" y="23067"/>
                        </a:cubicBezTo>
                        <a:cubicBezTo>
                          <a:pt x="6548" y="26617"/>
                          <a:pt x="14043" y="24842"/>
                          <a:pt x="19369" y="19123"/>
                        </a:cubicBezTo>
                        <a:cubicBezTo>
                          <a:pt x="24694" y="13206"/>
                          <a:pt x="25681" y="5515"/>
                          <a:pt x="21736" y="1965"/>
                        </a:cubicBezTo>
                        <a:cubicBezTo>
                          <a:pt x="17594" y="-1782"/>
                          <a:pt x="10098" y="-7"/>
                          <a:pt x="4773" y="5909"/>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5" name="任意多边形: 形状 154"/>
                <p:cNvSpPr/>
                <p:nvPr>
                  <p:custDataLst>
                    <p:tags r:id="rId69"/>
                  </p:custDataLst>
                </p:nvPr>
              </p:nvSpPr>
              <p:spPr>
                <a:xfrm>
                  <a:off x="7064177" y="4005357"/>
                  <a:ext cx="58165" cy="51797"/>
                </a:xfrm>
                <a:custGeom>
                  <a:avLst/>
                  <a:gdLst>
                    <a:gd name="connsiteX0" fmla="*/ 30057 w 58165"/>
                    <a:gd name="connsiteY0" fmla="*/ 14791 h 51797"/>
                    <a:gd name="connsiteX1" fmla="*/ 12897 w 58165"/>
                    <a:gd name="connsiteY1" fmla="*/ 0 h 51797"/>
                    <a:gd name="connsiteX2" fmla="*/ 13686 w 58165"/>
                    <a:gd name="connsiteY2" fmla="*/ 17750 h 51797"/>
                    <a:gd name="connsiteX3" fmla="*/ 3232 w 58165"/>
                    <a:gd name="connsiteY3" fmla="*/ 44966 h 51797"/>
                    <a:gd name="connsiteX4" fmla="*/ 24929 w 58165"/>
                    <a:gd name="connsiteY4" fmla="*/ 36091 h 51797"/>
                    <a:gd name="connsiteX5" fmla="*/ 46625 w 58165"/>
                    <a:gd name="connsiteY5" fmla="*/ 51474 h 51797"/>
                    <a:gd name="connsiteX6" fmla="*/ 41497 w 58165"/>
                    <a:gd name="connsiteY6" fmla="*/ 28597 h 51797"/>
                    <a:gd name="connsiteX7" fmla="*/ 57079 w 58165"/>
                    <a:gd name="connsiteY7" fmla="*/ 6508 h 51797"/>
                    <a:gd name="connsiteX8" fmla="*/ 30057 w 58165"/>
                    <a:gd name="connsiteY8" fmla="*/ 14791 h 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65" h="51797">
                      <a:moveTo>
                        <a:pt x="30057" y="14791"/>
                      </a:moveTo>
                      <a:cubicBezTo>
                        <a:pt x="30057" y="14791"/>
                        <a:pt x="26310" y="0"/>
                        <a:pt x="12897" y="0"/>
                      </a:cubicBezTo>
                      <a:cubicBezTo>
                        <a:pt x="-515" y="0"/>
                        <a:pt x="13686" y="17750"/>
                        <a:pt x="13686" y="17750"/>
                      </a:cubicBezTo>
                      <a:cubicBezTo>
                        <a:pt x="13686" y="17750"/>
                        <a:pt x="-8011" y="33133"/>
                        <a:pt x="3232" y="44966"/>
                      </a:cubicBezTo>
                      <a:cubicBezTo>
                        <a:pt x="14475" y="56799"/>
                        <a:pt x="24929" y="36091"/>
                        <a:pt x="24929" y="36091"/>
                      </a:cubicBezTo>
                      <a:cubicBezTo>
                        <a:pt x="24929" y="36091"/>
                        <a:pt x="31635" y="54432"/>
                        <a:pt x="46625" y="51474"/>
                      </a:cubicBezTo>
                      <a:cubicBezTo>
                        <a:pt x="61616" y="48516"/>
                        <a:pt x="41497" y="28597"/>
                        <a:pt x="41497" y="28597"/>
                      </a:cubicBezTo>
                      <a:cubicBezTo>
                        <a:pt x="41497" y="28597"/>
                        <a:pt x="63194" y="16764"/>
                        <a:pt x="57079" y="6508"/>
                      </a:cubicBezTo>
                      <a:cubicBezTo>
                        <a:pt x="50965" y="-3747"/>
                        <a:pt x="30057" y="14791"/>
                        <a:pt x="30057" y="14791"/>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6" name="图形 3"/>
              <p:cNvGrpSpPr/>
              <p:nvPr/>
            </p:nvGrpSpPr>
            <p:grpSpPr>
              <a:xfrm>
                <a:off x="5930781" y="3113583"/>
                <a:ext cx="515158" cy="389895"/>
                <a:chOff x="5930781" y="3113583"/>
                <a:chExt cx="515158" cy="389895"/>
              </a:xfrm>
            </p:grpSpPr>
            <p:grpSp>
              <p:nvGrpSpPr>
                <p:cNvPr id="157" name="图形 3"/>
                <p:cNvGrpSpPr/>
                <p:nvPr/>
              </p:nvGrpSpPr>
              <p:grpSpPr>
                <a:xfrm>
                  <a:off x="5930781" y="3113583"/>
                  <a:ext cx="290292" cy="295866"/>
                  <a:chOff x="5930781" y="3113583"/>
                  <a:chExt cx="290292" cy="295866"/>
                </a:xfrm>
              </p:grpSpPr>
              <p:sp>
                <p:nvSpPr>
                  <p:cNvPr id="158" name="任意多边形: 形状 157"/>
                  <p:cNvSpPr/>
                  <p:nvPr>
                    <p:custDataLst>
                      <p:tags r:id="rId70"/>
                    </p:custDataLst>
                  </p:nvPr>
                </p:nvSpPr>
                <p:spPr>
                  <a:xfrm>
                    <a:off x="6045499" y="3293515"/>
                    <a:ext cx="89831" cy="115933"/>
                  </a:xfrm>
                  <a:custGeom>
                    <a:avLst/>
                    <a:gdLst>
                      <a:gd name="connsiteX0" fmla="*/ 0 w 89831"/>
                      <a:gd name="connsiteY0" fmla="*/ 27294 h 115933"/>
                      <a:gd name="connsiteX1" fmla="*/ 26036 w 89831"/>
                      <a:gd name="connsiteY1" fmla="*/ 113282 h 115933"/>
                      <a:gd name="connsiteX2" fmla="*/ 88562 w 89831"/>
                      <a:gd name="connsiteY2" fmla="*/ 93560 h 115933"/>
                      <a:gd name="connsiteX3" fmla="*/ 84025 w 89831"/>
                      <a:gd name="connsiteY3" fmla="*/ 4417 h 115933"/>
                      <a:gd name="connsiteX4" fmla="*/ 0 w 89831"/>
                      <a:gd name="connsiteY4" fmla="*/ 27294 h 11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 h="115933">
                        <a:moveTo>
                          <a:pt x="0" y="27294"/>
                        </a:moveTo>
                        <a:cubicBezTo>
                          <a:pt x="0" y="27294"/>
                          <a:pt x="12229" y="110324"/>
                          <a:pt x="26036" y="113282"/>
                        </a:cubicBezTo>
                        <a:cubicBezTo>
                          <a:pt x="39843" y="116240"/>
                          <a:pt x="84025" y="122354"/>
                          <a:pt x="88562" y="93560"/>
                        </a:cubicBezTo>
                        <a:cubicBezTo>
                          <a:pt x="93098" y="64963"/>
                          <a:pt x="84025" y="4417"/>
                          <a:pt x="84025" y="4417"/>
                        </a:cubicBezTo>
                        <a:cubicBezTo>
                          <a:pt x="84025" y="4417"/>
                          <a:pt x="21499" y="-14910"/>
                          <a:pt x="0" y="27294"/>
                        </a:cubicBezTo>
                        <a:close/>
                      </a:path>
                    </a:pathLst>
                  </a:custGeom>
                  <a:solidFill>
                    <a:schemeClr val="accent4">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p:cNvSpPr/>
                  <p:nvPr>
                    <p:custDataLst>
                      <p:tags r:id="rId71"/>
                    </p:custDataLst>
                  </p:nvPr>
                </p:nvSpPr>
                <p:spPr>
                  <a:xfrm>
                    <a:off x="5930781" y="3113583"/>
                    <a:ext cx="290292" cy="208046"/>
                  </a:xfrm>
                  <a:custGeom>
                    <a:avLst/>
                    <a:gdLst>
                      <a:gd name="connsiteX0" fmla="*/ 125370 w 290292"/>
                      <a:gd name="connsiteY0" fmla="*/ 8036 h 208046"/>
                      <a:gd name="connsiteX1" fmla="*/ 319 w 290292"/>
                      <a:gd name="connsiteY1" fmla="*/ 124395 h 208046"/>
                      <a:gd name="connsiteX2" fmla="*/ 114719 w 290292"/>
                      <a:gd name="connsiteY2" fmla="*/ 207424 h 208046"/>
                      <a:gd name="connsiteX3" fmla="*/ 287108 w 290292"/>
                      <a:gd name="connsiteY3" fmla="*/ 98757 h 208046"/>
                      <a:gd name="connsiteX4" fmla="*/ 125370 w 290292"/>
                      <a:gd name="connsiteY4" fmla="*/ 8036 h 20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2" h="208046">
                        <a:moveTo>
                          <a:pt x="125370" y="8036"/>
                        </a:moveTo>
                        <a:cubicBezTo>
                          <a:pt x="125370" y="8036"/>
                          <a:pt x="4855" y="56354"/>
                          <a:pt x="319" y="124395"/>
                        </a:cubicBezTo>
                        <a:cubicBezTo>
                          <a:pt x="-4218" y="192436"/>
                          <a:pt x="39964" y="211960"/>
                          <a:pt x="114719" y="207424"/>
                        </a:cubicBezTo>
                        <a:cubicBezTo>
                          <a:pt x="189474" y="202888"/>
                          <a:pt x="311566" y="165219"/>
                          <a:pt x="287108" y="98757"/>
                        </a:cubicBezTo>
                        <a:cubicBezTo>
                          <a:pt x="262847" y="32097"/>
                          <a:pt x="233853" y="-20758"/>
                          <a:pt x="125370" y="8036"/>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3"/>
                  <p:cNvGrpSpPr/>
                  <p:nvPr/>
                </p:nvGrpSpPr>
                <p:grpSpPr>
                  <a:xfrm>
                    <a:off x="6078439" y="3137988"/>
                    <a:ext cx="120324" cy="92298"/>
                    <a:chOff x="6078439" y="3137988"/>
                    <a:chExt cx="120324" cy="92298"/>
                  </a:xfrm>
                  <a:solidFill>
                    <a:srgbClr val="F3CE90"/>
                  </a:solidFill>
                </p:grpSpPr>
                <p:sp>
                  <p:nvSpPr>
                    <p:cNvPr id="161" name="任意多边形: 形状 160"/>
                    <p:cNvSpPr/>
                    <p:nvPr>
                      <p:custDataLst>
                        <p:tags r:id="rId72"/>
                      </p:custDataLst>
                    </p:nvPr>
                  </p:nvSpPr>
                  <p:spPr>
                    <a:xfrm>
                      <a:off x="6123410" y="3188673"/>
                      <a:ext cx="26824" cy="16566"/>
                    </a:xfrm>
                    <a:custGeom>
                      <a:avLst/>
                      <a:gdLst>
                        <a:gd name="connsiteX0" fmla="*/ 13412 w 26824"/>
                        <a:gd name="connsiteY0" fmla="*/ 0 h 16566"/>
                        <a:gd name="connsiteX1" fmla="*/ 0 w 26824"/>
                        <a:gd name="connsiteY1" fmla="*/ 8283 h 16566"/>
                        <a:gd name="connsiteX2" fmla="*/ 13412 w 26824"/>
                        <a:gd name="connsiteY2" fmla="*/ 16566 h 16566"/>
                        <a:gd name="connsiteX3" fmla="*/ 26825 w 26824"/>
                        <a:gd name="connsiteY3" fmla="*/ 8283 h 16566"/>
                        <a:gd name="connsiteX4" fmla="*/ 13412 w 26824"/>
                        <a:gd name="connsiteY4" fmla="*/ 0 h 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 h="16566">
                          <a:moveTo>
                            <a:pt x="13412" y="0"/>
                          </a:moveTo>
                          <a:cubicBezTo>
                            <a:pt x="6114" y="0"/>
                            <a:pt x="0" y="3747"/>
                            <a:pt x="0" y="8283"/>
                          </a:cubicBezTo>
                          <a:cubicBezTo>
                            <a:pt x="0" y="12819"/>
                            <a:pt x="5917" y="16566"/>
                            <a:pt x="13412" y="16566"/>
                          </a:cubicBezTo>
                          <a:cubicBezTo>
                            <a:pt x="20710" y="16566"/>
                            <a:pt x="26825" y="12819"/>
                            <a:pt x="26825" y="8283"/>
                          </a:cubicBezTo>
                          <a:cubicBezTo>
                            <a:pt x="26825" y="3747"/>
                            <a:pt x="20710" y="0"/>
                            <a:pt x="1341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p:cNvSpPr/>
                    <p:nvPr>
                      <p:custDataLst>
                        <p:tags r:id="rId73"/>
                      </p:custDataLst>
                    </p:nvPr>
                  </p:nvSpPr>
                  <p:spPr>
                    <a:xfrm>
                      <a:off x="6078439" y="3137988"/>
                      <a:ext cx="33531" cy="22088"/>
                    </a:xfrm>
                    <a:custGeom>
                      <a:avLst/>
                      <a:gdLst>
                        <a:gd name="connsiteX0" fmla="*/ 33531 w 33531"/>
                        <a:gd name="connsiteY0" fmla="*/ 11044 h 22088"/>
                        <a:gd name="connsiteX1" fmla="*/ 16766 w 33531"/>
                        <a:gd name="connsiteY1" fmla="*/ 22089 h 22088"/>
                        <a:gd name="connsiteX2" fmla="*/ 0 w 33531"/>
                        <a:gd name="connsiteY2" fmla="*/ 11044 h 22088"/>
                        <a:gd name="connsiteX3" fmla="*/ 16766 w 33531"/>
                        <a:gd name="connsiteY3" fmla="*/ 0 h 22088"/>
                        <a:gd name="connsiteX4" fmla="*/ 33531 w 33531"/>
                        <a:gd name="connsiteY4" fmla="*/ 11044 h 2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1" h="22088">
                          <a:moveTo>
                            <a:pt x="33531" y="11044"/>
                          </a:moveTo>
                          <a:cubicBezTo>
                            <a:pt x="33531" y="17144"/>
                            <a:pt x="26025" y="22089"/>
                            <a:pt x="16766" y="22089"/>
                          </a:cubicBezTo>
                          <a:cubicBezTo>
                            <a:pt x="7506" y="22089"/>
                            <a:pt x="0" y="17144"/>
                            <a:pt x="0" y="11044"/>
                          </a:cubicBezTo>
                          <a:cubicBezTo>
                            <a:pt x="0" y="4945"/>
                            <a:pt x="7506" y="0"/>
                            <a:pt x="16766" y="0"/>
                          </a:cubicBezTo>
                          <a:cubicBezTo>
                            <a:pt x="26025" y="0"/>
                            <a:pt x="33531" y="4945"/>
                            <a:pt x="33531" y="11044"/>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p:cNvSpPr/>
                    <p:nvPr>
                      <p:custDataLst>
                        <p:tags r:id="rId74"/>
                      </p:custDataLst>
                    </p:nvPr>
                  </p:nvSpPr>
                  <p:spPr>
                    <a:xfrm>
                      <a:off x="6132703" y="3147284"/>
                      <a:ext cx="45517" cy="37613"/>
                    </a:xfrm>
                    <a:custGeom>
                      <a:avLst/>
                      <a:gdLst>
                        <a:gd name="connsiteX0" fmla="*/ 31142 w 45517"/>
                        <a:gd name="connsiteY0" fmla="*/ 7072 h 37613"/>
                        <a:gd name="connsiteX1" fmla="*/ 1555 w 45517"/>
                        <a:gd name="connsiteY1" fmla="*/ 4114 h 37613"/>
                        <a:gd name="connsiteX2" fmla="*/ 14376 w 45517"/>
                        <a:gd name="connsiteY2" fmla="*/ 30541 h 37613"/>
                        <a:gd name="connsiteX3" fmla="*/ 43962 w 45517"/>
                        <a:gd name="connsiteY3" fmla="*/ 33500 h 37613"/>
                        <a:gd name="connsiteX4" fmla="*/ 31142 w 45517"/>
                        <a:gd name="connsiteY4" fmla="*/ 7072 h 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7" h="37613">
                          <a:moveTo>
                            <a:pt x="31142" y="7072"/>
                          </a:moveTo>
                          <a:cubicBezTo>
                            <a:pt x="19504" y="-1014"/>
                            <a:pt x="6092" y="-2394"/>
                            <a:pt x="1555" y="4114"/>
                          </a:cubicBezTo>
                          <a:cubicBezTo>
                            <a:pt x="-2981" y="10622"/>
                            <a:pt x="2739" y="22456"/>
                            <a:pt x="14376" y="30541"/>
                          </a:cubicBezTo>
                          <a:cubicBezTo>
                            <a:pt x="26014" y="38628"/>
                            <a:pt x="39426" y="40008"/>
                            <a:pt x="43962" y="33500"/>
                          </a:cubicBezTo>
                          <a:cubicBezTo>
                            <a:pt x="48499" y="26992"/>
                            <a:pt x="42779" y="15158"/>
                            <a:pt x="31142" y="7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p:cNvSpPr/>
                    <p:nvPr>
                      <p:custDataLst>
                        <p:tags r:id="rId75"/>
                      </p:custDataLst>
                    </p:nvPr>
                  </p:nvSpPr>
                  <p:spPr>
                    <a:xfrm>
                      <a:off x="6181399" y="3200703"/>
                      <a:ext cx="17364" cy="29582"/>
                    </a:xfrm>
                    <a:custGeom>
                      <a:avLst/>
                      <a:gdLst>
                        <a:gd name="connsiteX0" fmla="*/ 8679 w 17364"/>
                        <a:gd name="connsiteY0" fmla="*/ 0 h 29582"/>
                        <a:gd name="connsiteX1" fmla="*/ 0 w 17364"/>
                        <a:gd name="connsiteY1" fmla="*/ 14791 h 29582"/>
                        <a:gd name="connsiteX2" fmla="*/ 8679 w 17364"/>
                        <a:gd name="connsiteY2" fmla="*/ 29583 h 29582"/>
                        <a:gd name="connsiteX3" fmla="*/ 17357 w 17364"/>
                        <a:gd name="connsiteY3" fmla="*/ 14791 h 29582"/>
                        <a:gd name="connsiteX4" fmla="*/ 8679 w 17364"/>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4" h="29582">
                          <a:moveTo>
                            <a:pt x="8679" y="0"/>
                          </a:moveTo>
                          <a:cubicBezTo>
                            <a:pt x="3748" y="0"/>
                            <a:pt x="0" y="6508"/>
                            <a:pt x="0" y="14791"/>
                          </a:cubicBezTo>
                          <a:cubicBezTo>
                            <a:pt x="0" y="22877"/>
                            <a:pt x="3945" y="29583"/>
                            <a:pt x="8679" y="29583"/>
                          </a:cubicBezTo>
                          <a:cubicBezTo>
                            <a:pt x="13610" y="29583"/>
                            <a:pt x="17357" y="23075"/>
                            <a:pt x="17357" y="14791"/>
                          </a:cubicBezTo>
                          <a:cubicBezTo>
                            <a:pt x="17554" y="6705"/>
                            <a:pt x="13610" y="0"/>
                            <a:pt x="8679"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5" name="图形 3"/>
                <p:cNvGrpSpPr/>
                <p:nvPr/>
              </p:nvGrpSpPr>
              <p:grpSpPr>
                <a:xfrm>
                  <a:off x="6185030" y="3243880"/>
                  <a:ext cx="260909" cy="259597"/>
                  <a:chOff x="6185030" y="3243880"/>
                  <a:chExt cx="260909" cy="259597"/>
                </a:xfrm>
              </p:grpSpPr>
              <p:sp>
                <p:nvSpPr>
                  <p:cNvPr id="166" name="任意多边形: 形状 165"/>
                  <p:cNvSpPr/>
                  <p:nvPr>
                    <p:custDataLst>
                      <p:tags r:id="rId76"/>
                    </p:custDataLst>
                  </p:nvPr>
                </p:nvSpPr>
                <p:spPr>
                  <a:xfrm>
                    <a:off x="6186258" y="3314423"/>
                    <a:ext cx="232257" cy="109331"/>
                  </a:xfrm>
                  <a:custGeom>
                    <a:avLst/>
                    <a:gdLst>
                      <a:gd name="connsiteX0" fmla="*/ 206190 w 232257"/>
                      <a:gd name="connsiteY0" fmla="*/ 29855 h 109331"/>
                      <a:gd name="connsiteX1" fmla="*/ 2439 w 232257"/>
                      <a:gd name="connsiteY1" fmla="*/ 40111 h 109331"/>
                      <a:gd name="connsiteX2" fmla="*/ 219997 w 232257"/>
                      <a:gd name="connsiteY2" fmla="*/ 108151 h 109331"/>
                      <a:gd name="connsiteX3" fmla="*/ 206190 w 232257"/>
                      <a:gd name="connsiteY3" fmla="*/ 29855 h 109331"/>
                    </a:gdLst>
                    <a:ahLst/>
                    <a:cxnLst>
                      <a:cxn ang="0">
                        <a:pos x="connsiteX0" y="connsiteY0"/>
                      </a:cxn>
                      <a:cxn ang="0">
                        <a:pos x="connsiteX1" y="connsiteY1"/>
                      </a:cxn>
                      <a:cxn ang="0">
                        <a:pos x="connsiteX2" y="connsiteY2"/>
                      </a:cxn>
                      <a:cxn ang="0">
                        <a:pos x="connsiteX3" y="connsiteY3"/>
                      </a:cxn>
                    </a:cxnLst>
                    <a:rect l="l" t="t" r="r" b="b"/>
                    <a:pathLst>
                      <a:path w="232257" h="109331">
                        <a:moveTo>
                          <a:pt x="206190" y="29855"/>
                        </a:moveTo>
                        <a:cubicBezTo>
                          <a:pt x="206190" y="29855"/>
                          <a:pt x="-26161" y="-43707"/>
                          <a:pt x="2439" y="40111"/>
                        </a:cubicBezTo>
                        <a:cubicBezTo>
                          <a:pt x="31039" y="123929"/>
                          <a:pt x="219997" y="108151"/>
                          <a:pt x="219997" y="108151"/>
                        </a:cubicBezTo>
                        <a:cubicBezTo>
                          <a:pt x="254120" y="75216"/>
                          <a:pt x="206190" y="29855"/>
                          <a:pt x="206190" y="2985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p:cNvSpPr/>
                  <p:nvPr>
                    <p:custDataLst>
                      <p:tags r:id="rId77"/>
                    </p:custDataLst>
                  </p:nvPr>
                </p:nvSpPr>
                <p:spPr>
                  <a:xfrm>
                    <a:off x="6185030" y="3243880"/>
                    <a:ext cx="260909" cy="259597"/>
                  </a:xfrm>
                  <a:custGeom>
                    <a:avLst/>
                    <a:gdLst>
                      <a:gd name="connsiteX0" fmla="*/ 22997 w 260909"/>
                      <a:gd name="connsiteY0" fmla="*/ 34725 h 259597"/>
                      <a:gd name="connsiteX1" fmla="*/ 1300 w 260909"/>
                      <a:gd name="connsiteY1" fmla="*/ 106118 h 259597"/>
                      <a:gd name="connsiteX2" fmla="*/ 18460 w 260909"/>
                      <a:gd name="connsiteY2" fmla="*/ 99412 h 259597"/>
                      <a:gd name="connsiteX3" fmla="*/ 67771 w 260909"/>
                      <a:gd name="connsiteY3" fmla="*/ 137870 h 259597"/>
                      <a:gd name="connsiteX4" fmla="*/ 46074 w 260909"/>
                      <a:gd name="connsiteY4" fmla="*/ 248904 h 259597"/>
                      <a:gd name="connsiteX5" fmla="*/ 130691 w 260909"/>
                      <a:gd name="connsiteY5" fmla="*/ 227407 h 259597"/>
                      <a:gd name="connsiteX6" fmla="*/ 183354 w 260909"/>
                      <a:gd name="connsiteY6" fmla="*/ 135701 h 259597"/>
                      <a:gd name="connsiteX7" fmla="*/ 222211 w 260909"/>
                      <a:gd name="connsiteY7" fmla="*/ 164100 h 259597"/>
                      <a:gd name="connsiteX8" fmla="*/ 221027 w 260909"/>
                      <a:gd name="connsiteY8" fmla="*/ 183428 h 259597"/>
                      <a:gd name="connsiteX9" fmla="*/ 231284 w 260909"/>
                      <a:gd name="connsiteY9" fmla="*/ 52080 h 259597"/>
                      <a:gd name="connsiteX10" fmla="*/ 22997 w 260909"/>
                      <a:gd name="connsiteY10" fmla="*/ 34725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09" h="259597">
                        <a:moveTo>
                          <a:pt x="22997" y="34725"/>
                        </a:moveTo>
                        <a:cubicBezTo>
                          <a:pt x="-7970" y="60166"/>
                          <a:pt x="1300" y="106118"/>
                          <a:pt x="1300" y="106118"/>
                        </a:cubicBezTo>
                        <a:cubicBezTo>
                          <a:pt x="1300" y="106118"/>
                          <a:pt x="5837" y="124262"/>
                          <a:pt x="18460" y="99412"/>
                        </a:cubicBezTo>
                        <a:cubicBezTo>
                          <a:pt x="31084" y="74563"/>
                          <a:pt x="87100" y="113020"/>
                          <a:pt x="67771" y="137870"/>
                        </a:cubicBezTo>
                        <a:cubicBezTo>
                          <a:pt x="67771" y="137870"/>
                          <a:pt x="16291" y="236479"/>
                          <a:pt x="46074" y="248904"/>
                        </a:cubicBezTo>
                        <a:cubicBezTo>
                          <a:pt x="75858" y="261329"/>
                          <a:pt x="108994" y="271585"/>
                          <a:pt x="130691" y="227407"/>
                        </a:cubicBezTo>
                        <a:cubicBezTo>
                          <a:pt x="152387" y="183230"/>
                          <a:pt x="167378" y="133334"/>
                          <a:pt x="183354" y="135701"/>
                        </a:cubicBezTo>
                        <a:cubicBezTo>
                          <a:pt x="199331" y="137870"/>
                          <a:pt x="222211" y="157198"/>
                          <a:pt x="222211" y="164100"/>
                        </a:cubicBezTo>
                        <a:cubicBezTo>
                          <a:pt x="222211" y="171003"/>
                          <a:pt x="221027" y="183428"/>
                          <a:pt x="221027" y="183428"/>
                        </a:cubicBezTo>
                        <a:cubicBezTo>
                          <a:pt x="221027" y="183428"/>
                          <a:pt x="303474" y="143787"/>
                          <a:pt x="231284" y="52080"/>
                        </a:cubicBezTo>
                        <a:cubicBezTo>
                          <a:pt x="159291" y="-40021"/>
                          <a:pt x="48244" y="13819"/>
                          <a:pt x="22997" y="34725"/>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68" name="图形 3"/>
              <p:cNvGrpSpPr/>
              <p:nvPr/>
            </p:nvGrpSpPr>
            <p:grpSpPr>
              <a:xfrm>
                <a:off x="6861883" y="3026362"/>
                <a:ext cx="313772" cy="565126"/>
                <a:chOff x="6861883" y="3026362"/>
                <a:chExt cx="313772" cy="565126"/>
              </a:xfrm>
            </p:grpSpPr>
            <p:sp>
              <p:nvSpPr>
                <p:cNvPr id="169" name="任意多边形: 形状 168"/>
                <p:cNvSpPr/>
                <p:nvPr>
                  <p:custDataLst>
                    <p:tags r:id="rId78"/>
                  </p:custDataLst>
                </p:nvPr>
              </p:nvSpPr>
              <p:spPr>
                <a:xfrm>
                  <a:off x="6905498" y="3209949"/>
                  <a:ext cx="270158" cy="381539"/>
                </a:xfrm>
                <a:custGeom>
                  <a:avLst/>
                  <a:gdLst>
                    <a:gd name="connsiteX0" fmla="*/ 270000 w 270158"/>
                    <a:gd name="connsiteY0" fmla="*/ 122694 h 381539"/>
                    <a:gd name="connsiteX1" fmla="*/ 131733 w 270158"/>
                    <a:gd name="connsiteY1" fmla="*/ 615 h 381539"/>
                    <a:gd name="connsiteX2" fmla="*/ 59937 w 270158"/>
                    <a:gd name="connsiteY2" fmla="*/ 32171 h 381539"/>
                    <a:gd name="connsiteX3" fmla="*/ 5104 w 270158"/>
                    <a:gd name="connsiteY3" fmla="*/ 164307 h 381539"/>
                    <a:gd name="connsiteX4" fmla="*/ 94455 w 270158"/>
                    <a:gd name="connsiteY4" fmla="*/ 246745 h 381539"/>
                    <a:gd name="connsiteX5" fmla="*/ 149288 w 270158"/>
                    <a:gd name="connsiteY5" fmla="*/ 251478 h 381539"/>
                    <a:gd name="connsiteX6" fmla="*/ 259743 w 270158"/>
                    <a:gd name="connsiteY6" fmla="*/ 381445 h 381539"/>
                    <a:gd name="connsiteX7" fmla="*/ 214377 w 270158"/>
                    <a:gd name="connsiteY7" fmla="*/ 235306 h 381539"/>
                    <a:gd name="connsiteX8" fmla="*/ 270000 w 270158"/>
                    <a:gd name="connsiteY8" fmla="*/ 122694 h 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58" h="381539">
                      <a:moveTo>
                        <a:pt x="270000" y="122694"/>
                      </a:moveTo>
                      <a:cubicBezTo>
                        <a:pt x="266646" y="77136"/>
                        <a:pt x="245542" y="-8062"/>
                        <a:pt x="131733" y="615"/>
                      </a:cubicBezTo>
                      <a:cubicBezTo>
                        <a:pt x="131733" y="615"/>
                        <a:pt x="74730" y="16787"/>
                        <a:pt x="59937" y="32171"/>
                      </a:cubicBezTo>
                      <a:cubicBezTo>
                        <a:pt x="59937" y="32171"/>
                        <a:pt x="-20735" y="82461"/>
                        <a:pt x="5104" y="164307"/>
                      </a:cubicBezTo>
                      <a:cubicBezTo>
                        <a:pt x="30943" y="246153"/>
                        <a:pt x="94455" y="246745"/>
                        <a:pt x="94455" y="246745"/>
                      </a:cubicBezTo>
                      <a:lnTo>
                        <a:pt x="149288" y="251478"/>
                      </a:lnTo>
                      <a:cubicBezTo>
                        <a:pt x="149288" y="251478"/>
                        <a:pt x="258954" y="385587"/>
                        <a:pt x="259743" y="381445"/>
                      </a:cubicBezTo>
                      <a:cubicBezTo>
                        <a:pt x="260532" y="377304"/>
                        <a:pt x="206291" y="275539"/>
                        <a:pt x="214377" y="235306"/>
                      </a:cubicBezTo>
                      <a:cubicBezTo>
                        <a:pt x="222465" y="195073"/>
                        <a:pt x="273353" y="168252"/>
                        <a:pt x="270000" y="122694"/>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任意多边形: 形状 169"/>
                <p:cNvSpPr/>
                <p:nvPr>
                  <p:custDataLst>
                    <p:tags r:id="rId79"/>
                  </p:custDataLst>
                </p:nvPr>
              </p:nvSpPr>
              <p:spPr>
                <a:xfrm>
                  <a:off x="6888905" y="3042534"/>
                  <a:ext cx="93492" cy="202346"/>
                </a:xfrm>
                <a:custGeom>
                  <a:avLst/>
                  <a:gdLst>
                    <a:gd name="connsiteX0" fmla="*/ 789 w 93492"/>
                    <a:gd name="connsiteY0" fmla="*/ 0 h 202346"/>
                    <a:gd name="connsiteX1" fmla="*/ 0 w 93492"/>
                    <a:gd name="connsiteY1" fmla="*/ 56207 h 202346"/>
                    <a:gd name="connsiteX2" fmla="*/ 72585 w 93492"/>
                    <a:gd name="connsiteY2" fmla="*/ 202347 h 202346"/>
                    <a:gd name="connsiteX3" fmla="*/ 93493 w 93492"/>
                    <a:gd name="connsiteY3" fmla="*/ 186964 h 202346"/>
                    <a:gd name="connsiteX4" fmla="*/ 14202 w 93492"/>
                    <a:gd name="connsiteY4" fmla="*/ 8678 h 202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2" h="202346">
                      <a:moveTo>
                        <a:pt x="789" y="0"/>
                      </a:moveTo>
                      <a:lnTo>
                        <a:pt x="0" y="56207"/>
                      </a:lnTo>
                      <a:lnTo>
                        <a:pt x="72585" y="202347"/>
                      </a:lnTo>
                      <a:lnTo>
                        <a:pt x="93493" y="186964"/>
                      </a:lnTo>
                      <a:lnTo>
                        <a:pt x="14202" y="8678"/>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任意多边形: 形状 170"/>
                <p:cNvSpPr/>
                <p:nvPr>
                  <p:custDataLst>
                    <p:tags r:id="rId80"/>
                  </p:custDataLst>
                </p:nvPr>
              </p:nvSpPr>
              <p:spPr>
                <a:xfrm>
                  <a:off x="6943147" y="3053775"/>
                  <a:ext cx="55622" cy="180258"/>
                </a:xfrm>
                <a:custGeom>
                  <a:avLst/>
                  <a:gdLst>
                    <a:gd name="connsiteX0" fmla="*/ 14202 w 55622"/>
                    <a:gd name="connsiteY0" fmla="*/ 10058 h 180258"/>
                    <a:gd name="connsiteX1" fmla="*/ 1972 w 55622"/>
                    <a:gd name="connsiteY1" fmla="*/ 0 h 180258"/>
                    <a:gd name="connsiteX2" fmla="*/ 0 w 55622"/>
                    <a:gd name="connsiteY2" fmla="*/ 60941 h 180258"/>
                    <a:gd name="connsiteX3" fmla="*/ 35898 w 55622"/>
                    <a:gd name="connsiteY3" fmla="*/ 180258 h 180258"/>
                    <a:gd name="connsiteX4" fmla="*/ 55622 w 55622"/>
                    <a:gd name="connsiteY4" fmla="*/ 171581 h 180258"/>
                    <a:gd name="connsiteX5" fmla="*/ 28600 w 55622"/>
                    <a:gd name="connsiteY5" fmla="*/ 36880 h 180258"/>
                    <a:gd name="connsiteX6" fmla="*/ 14202 w 55622"/>
                    <a:gd name="connsiteY6" fmla="*/ 10058 h 1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2" h="180258">
                      <a:moveTo>
                        <a:pt x="14202" y="10058"/>
                      </a:moveTo>
                      <a:lnTo>
                        <a:pt x="1972" y="0"/>
                      </a:lnTo>
                      <a:lnTo>
                        <a:pt x="0" y="60941"/>
                      </a:lnTo>
                      <a:lnTo>
                        <a:pt x="35898" y="180258"/>
                      </a:lnTo>
                      <a:cubicBezTo>
                        <a:pt x="35898" y="180258"/>
                        <a:pt x="55622" y="173553"/>
                        <a:pt x="55622" y="171581"/>
                      </a:cubicBezTo>
                      <a:cubicBezTo>
                        <a:pt x="55622" y="169608"/>
                        <a:pt x="28600" y="36880"/>
                        <a:pt x="28600" y="36880"/>
                      </a:cubicBezTo>
                      <a:lnTo>
                        <a:pt x="14202" y="10058"/>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任意多边形: 形状 171"/>
                <p:cNvSpPr/>
                <p:nvPr>
                  <p:custDataLst>
                    <p:tags r:id="rId81"/>
                  </p:custDataLst>
                </p:nvPr>
              </p:nvSpPr>
              <p:spPr>
                <a:xfrm>
                  <a:off x="6987921" y="3098741"/>
                  <a:ext cx="34517" cy="126614"/>
                </a:xfrm>
                <a:custGeom>
                  <a:avLst/>
                  <a:gdLst>
                    <a:gd name="connsiteX0" fmla="*/ 0 w 34517"/>
                    <a:gd name="connsiteY0" fmla="*/ 10650 h 126614"/>
                    <a:gd name="connsiteX1" fmla="*/ 10848 w 34517"/>
                    <a:gd name="connsiteY1" fmla="*/ 126615 h 126614"/>
                    <a:gd name="connsiteX2" fmla="*/ 34517 w 34517"/>
                    <a:gd name="connsiteY2" fmla="*/ 116556 h 126614"/>
                    <a:gd name="connsiteX3" fmla="*/ 20316 w 34517"/>
                    <a:gd name="connsiteY3" fmla="*/ 0 h 126614"/>
                  </a:gdLst>
                  <a:ahLst/>
                  <a:cxnLst>
                    <a:cxn ang="0">
                      <a:pos x="connsiteX0" y="connsiteY0"/>
                    </a:cxn>
                    <a:cxn ang="0">
                      <a:pos x="connsiteX1" y="connsiteY1"/>
                    </a:cxn>
                    <a:cxn ang="0">
                      <a:pos x="connsiteX2" y="connsiteY2"/>
                    </a:cxn>
                    <a:cxn ang="0">
                      <a:pos x="connsiteX3" y="connsiteY3"/>
                    </a:cxn>
                  </a:cxnLst>
                  <a:rect l="l" t="t" r="r" b="b"/>
                  <a:pathLst>
                    <a:path w="34517" h="126614">
                      <a:moveTo>
                        <a:pt x="0" y="10650"/>
                      </a:moveTo>
                      <a:lnTo>
                        <a:pt x="10848" y="126615"/>
                      </a:lnTo>
                      <a:lnTo>
                        <a:pt x="34517" y="116556"/>
                      </a:lnTo>
                      <a:lnTo>
                        <a:pt x="20316" y="0"/>
                      </a:ln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73" name="图形 3"/>
                <p:cNvGrpSpPr/>
                <p:nvPr/>
              </p:nvGrpSpPr>
              <p:grpSpPr>
                <a:xfrm>
                  <a:off x="7042556" y="3233412"/>
                  <a:ext cx="120120" cy="112050"/>
                  <a:chOff x="7042556" y="3233412"/>
                  <a:chExt cx="120120" cy="112050"/>
                </a:xfrm>
                <a:solidFill>
                  <a:srgbClr val="F3CE90"/>
                </a:solidFill>
              </p:grpSpPr>
              <p:sp>
                <p:nvSpPr>
                  <p:cNvPr id="174" name="任意多边形: 形状 173"/>
                  <p:cNvSpPr/>
                  <p:nvPr>
                    <p:custDataLst>
                      <p:tags r:id="rId82"/>
                    </p:custDataLst>
                  </p:nvPr>
                </p:nvSpPr>
                <p:spPr>
                  <a:xfrm>
                    <a:off x="7042556" y="3234625"/>
                    <a:ext cx="27219" cy="16171"/>
                  </a:xfrm>
                  <a:custGeom>
                    <a:avLst/>
                    <a:gdLst>
                      <a:gd name="connsiteX0" fmla="*/ 13610 w 27219"/>
                      <a:gd name="connsiteY0" fmla="*/ 0 h 16171"/>
                      <a:gd name="connsiteX1" fmla="*/ 0 w 27219"/>
                      <a:gd name="connsiteY1" fmla="*/ 8086 h 16171"/>
                      <a:gd name="connsiteX2" fmla="*/ 13610 w 27219"/>
                      <a:gd name="connsiteY2" fmla="*/ 16172 h 16171"/>
                      <a:gd name="connsiteX3" fmla="*/ 27219 w 27219"/>
                      <a:gd name="connsiteY3" fmla="*/ 8086 h 16171"/>
                      <a:gd name="connsiteX4" fmla="*/ 13610 w 27219"/>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 h="16171">
                        <a:moveTo>
                          <a:pt x="13610" y="0"/>
                        </a:moveTo>
                        <a:cubicBezTo>
                          <a:pt x="6114" y="0"/>
                          <a:pt x="0" y="3550"/>
                          <a:pt x="0" y="8086"/>
                        </a:cubicBezTo>
                        <a:cubicBezTo>
                          <a:pt x="0" y="12622"/>
                          <a:pt x="6114" y="16172"/>
                          <a:pt x="13610" y="16172"/>
                        </a:cubicBezTo>
                        <a:cubicBezTo>
                          <a:pt x="21105" y="16172"/>
                          <a:pt x="27219" y="12622"/>
                          <a:pt x="27219" y="8086"/>
                        </a:cubicBezTo>
                        <a:cubicBezTo>
                          <a:pt x="27022" y="3550"/>
                          <a:pt x="21105" y="0"/>
                          <a:pt x="13610"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任意多边形: 形状 174"/>
                  <p:cNvSpPr/>
                  <p:nvPr>
                    <p:custDataLst>
                      <p:tags r:id="rId83"/>
                    </p:custDataLst>
                  </p:nvPr>
                </p:nvSpPr>
                <p:spPr>
                  <a:xfrm>
                    <a:off x="7086861" y="3233412"/>
                    <a:ext cx="25593" cy="20767"/>
                  </a:xfrm>
                  <a:custGeom>
                    <a:avLst/>
                    <a:gdLst>
                      <a:gd name="connsiteX0" fmla="*/ 17432 w 25593"/>
                      <a:gd name="connsiteY0" fmla="*/ 3777 h 20767"/>
                      <a:gd name="connsiteX1" fmla="*/ 864 w 25593"/>
                      <a:gd name="connsiteY1" fmla="*/ 2396 h 20767"/>
                      <a:gd name="connsiteX2" fmla="*/ 8162 w 25593"/>
                      <a:gd name="connsiteY2" fmla="*/ 16990 h 20767"/>
                      <a:gd name="connsiteX3" fmla="*/ 24730 w 25593"/>
                      <a:gd name="connsiteY3" fmla="*/ 18371 h 20767"/>
                      <a:gd name="connsiteX4" fmla="*/ 17432 w 25593"/>
                      <a:gd name="connsiteY4" fmla="*/ 3777 h 2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 h="20767">
                        <a:moveTo>
                          <a:pt x="17432" y="3777"/>
                        </a:moveTo>
                        <a:cubicBezTo>
                          <a:pt x="10923" y="-562"/>
                          <a:pt x="3428" y="-1351"/>
                          <a:pt x="864" y="2396"/>
                        </a:cubicBezTo>
                        <a:cubicBezTo>
                          <a:pt x="-1700" y="6143"/>
                          <a:pt x="1653" y="12652"/>
                          <a:pt x="8162" y="16990"/>
                        </a:cubicBezTo>
                        <a:cubicBezTo>
                          <a:pt x="14671" y="21329"/>
                          <a:pt x="22166" y="22118"/>
                          <a:pt x="24730" y="18371"/>
                        </a:cubicBezTo>
                        <a:cubicBezTo>
                          <a:pt x="27294" y="14821"/>
                          <a:pt x="23941" y="8116"/>
                          <a:pt x="17432" y="3777"/>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任意多边形: 形状 175"/>
                  <p:cNvSpPr/>
                  <p:nvPr>
                    <p:custDataLst>
                      <p:tags r:id="rId84"/>
                    </p:custDataLst>
                  </p:nvPr>
                </p:nvSpPr>
                <p:spPr>
                  <a:xfrm>
                    <a:off x="7083552" y="3273956"/>
                    <a:ext cx="24716" cy="18370"/>
                  </a:xfrm>
                  <a:custGeom>
                    <a:avLst/>
                    <a:gdLst>
                      <a:gd name="connsiteX0" fmla="*/ 15415 w 24716"/>
                      <a:gd name="connsiteY0" fmla="*/ 4649 h 18370"/>
                      <a:gd name="connsiteX1" fmla="*/ 425 w 24716"/>
                      <a:gd name="connsiteY1" fmla="*/ 1099 h 18370"/>
                      <a:gd name="connsiteX2" fmla="*/ 9301 w 24716"/>
                      <a:gd name="connsiteY2" fmla="*/ 13721 h 18370"/>
                      <a:gd name="connsiteX3" fmla="*/ 24291 w 24716"/>
                      <a:gd name="connsiteY3" fmla="*/ 17271 h 18370"/>
                      <a:gd name="connsiteX4" fmla="*/ 15415 w 24716"/>
                      <a:gd name="connsiteY4" fmla="*/ 4649 h 1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6" h="18370">
                        <a:moveTo>
                          <a:pt x="15415" y="4649"/>
                        </a:moveTo>
                        <a:cubicBezTo>
                          <a:pt x="8906" y="310"/>
                          <a:pt x="2003" y="-1267"/>
                          <a:pt x="425" y="1099"/>
                        </a:cubicBezTo>
                        <a:cubicBezTo>
                          <a:pt x="-1350" y="3663"/>
                          <a:pt x="2595" y="9185"/>
                          <a:pt x="9301" y="13721"/>
                        </a:cubicBezTo>
                        <a:cubicBezTo>
                          <a:pt x="15810" y="18060"/>
                          <a:pt x="22713" y="19638"/>
                          <a:pt x="24291" y="17271"/>
                        </a:cubicBezTo>
                        <a:cubicBezTo>
                          <a:pt x="26066" y="14707"/>
                          <a:pt x="22122" y="8988"/>
                          <a:pt x="15415" y="4649"/>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任意多边形: 形状 176"/>
                  <p:cNvSpPr/>
                  <p:nvPr>
                    <p:custDataLst>
                      <p:tags r:id="rId85"/>
                    </p:custDataLst>
                  </p:nvPr>
                </p:nvSpPr>
                <p:spPr>
                  <a:xfrm>
                    <a:off x="7125901" y="3266178"/>
                    <a:ext cx="21085" cy="18345"/>
                  </a:xfrm>
                  <a:custGeom>
                    <a:avLst/>
                    <a:gdLst>
                      <a:gd name="connsiteX0" fmla="*/ 15080 w 21085"/>
                      <a:gd name="connsiteY0" fmla="*/ 2566 h 18345"/>
                      <a:gd name="connsiteX1" fmla="*/ 1075 w 21085"/>
                      <a:gd name="connsiteY1" fmla="*/ 2763 h 18345"/>
                      <a:gd name="connsiteX2" fmla="*/ 6006 w 21085"/>
                      <a:gd name="connsiteY2" fmla="*/ 15780 h 18345"/>
                      <a:gd name="connsiteX3" fmla="*/ 20011 w 21085"/>
                      <a:gd name="connsiteY3" fmla="*/ 15582 h 18345"/>
                      <a:gd name="connsiteX4" fmla="*/ 15080 w 21085"/>
                      <a:gd name="connsiteY4" fmla="*/ 2566 h 1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5" h="18345">
                        <a:moveTo>
                          <a:pt x="15080" y="2566"/>
                        </a:moveTo>
                        <a:cubicBezTo>
                          <a:pt x="9754" y="-984"/>
                          <a:pt x="3639" y="-787"/>
                          <a:pt x="1075" y="2763"/>
                        </a:cubicBezTo>
                        <a:cubicBezTo>
                          <a:pt x="-1489" y="6510"/>
                          <a:pt x="681" y="12230"/>
                          <a:pt x="6006" y="15780"/>
                        </a:cubicBezTo>
                        <a:cubicBezTo>
                          <a:pt x="11332" y="19330"/>
                          <a:pt x="17446" y="19132"/>
                          <a:pt x="20011" y="15582"/>
                        </a:cubicBezTo>
                        <a:cubicBezTo>
                          <a:pt x="22575" y="11835"/>
                          <a:pt x="20405" y="6116"/>
                          <a:pt x="15080" y="2566"/>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任意多边形: 形状 177"/>
                  <p:cNvSpPr/>
                  <p:nvPr>
                    <p:custDataLst>
                      <p:tags r:id="rId86"/>
                    </p:custDataLst>
                  </p:nvPr>
                </p:nvSpPr>
                <p:spPr>
                  <a:xfrm>
                    <a:off x="7121059" y="3313315"/>
                    <a:ext cx="14595" cy="29582"/>
                  </a:xfrm>
                  <a:custGeom>
                    <a:avLst/>
                    <a:gdLst>
                      <a:gd name="connsiteX0" fmla="*/ 7298 w 14595"/>
                      <a:gd name="connsiteY0" fmla="*/ 0 h 29582"/>
                      <a:gd name="connsiteX1" fmla="*/ 0 w 14595"/>
                      <a:gd name="connsiteY1" fmla="*/ 14791 h 29582"/>
                      <a:gd name="connsiteX2" fmla="*/ 7298 w 14595"/>
                      <a:gd name="connsiteY2" fmla="*/ 29583 h 29582"/>
                      <a:gd name="connsiteX3" fmla="*/ 14596 w 14595"/>
                      <a:gd name="connsiteY3" fmla="*/ 14791 h 29582"/>
                      <a:gd name="connsiteX4" fmla="*/ 7298 w 14595"/>
                      <a:gd name="connsiteY4" fmla="*/ 0 h 29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29582">
                        <a:moveTo>
                          <a:pt x="7298" y="0"/>
                        </a:moveTo>
                        <a:cubicBezTo>
                          <a:pt x="3353" y="0"/>
                          <a:pt x="0" y="6508"/>
                          <a:pt x="0" y="14791"/>
                        </a:cubicBezTo>
                        <a:cubicBezTo>
                          <a:pt x="0" y="22877"/>
                          <a:pt x="3156" y="29583"/>
                          <a:pt x="7298" y="29583"/>
                        </a:cubicBezTo>
                        <a:cubicBezTo>
                          <a:pt x="11440" y="29583"/>
                          <a:pt x="14596" y="23075"/>
                          <a:pt x="14596" y="14791"/>
                        </a:cubicBezTo>
                        <a:cubicBezTo>
                          <a:pt x="14596" y="6508"/>
                          <a:pt x="11243" y="0"/>
                          <a:pt x="7298"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任意多边形: 形状 178"/>
                  <p:cNvSpPr/>
                  <p:nvPr>
                    <p:custDataLst>
                      <p:tags r:id="rId87"/>
                    </p:custDataLst>
                  </p:nvPr>
                </p:nvSpPr>
                <p:spPr>
                  <a:xfrm>
                    <a:off x="7150842" y="3332840"/>
                    <a:ext cx="11834" cy="12622"/>
                  </a:xfrm>
                  <a:custGeom>
                    <a:avLst/>
                    <a:gdLst>
                      <a:gd name="connsiteX0" fmla="*/ 5917 w 11834"/>
                      <a:gd name="connsiteY0" fmla="*/ 0 h 12622"/>
                      <a:gd name="connsiteX1" fmla="*/ 0 w 11834"/>
                      <a:gd name="connsiteY1" fmla="*/ 6311 h 12622"/>
                      <a:gd name="connsiteX2" fmla="*/ 5917 w 11834"/>
                      <a:gd name="connsiteY2" fmla="*/ 12622 h 12622"/>
                      <a:gd name="connsiteX3" fmla="*/ 11835 w 11834"/>
                      <a:gd name="connsiteY3" fmla="*/ 6311 h 12622"/>
                      <a:gd name="connsiteX4" fmla="*/ 5917 w 11834"/>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 h="12622">
                        <a:moveTo>
                          <a:pt x="5917" y="0"/>
                        </a:moveTo>
                        <a:cubicBezTo>
                          <a:pt x="2761" y="0"/>
                          <a:pt x="0" y="2761"/>
                          <a:pt x="0" y="6311"/>
                        </a:cubicBezTo>
                        <a:cubicBezTo>
                          <a:pt x="0" y="9861"/>
                          <a:pt x="2564" y="12622"/>
                          <a:pt x="5917" y="12622"/>
                        </a:cubicBezTo>
                        <a:cubicBezTo>
                          <a:pt x="9073" y="12622"/>
                          <a:pt x="11835" y="9861"/>
                          <a:pt x="11835" y="6311"/>
                        </a:cubicBezTo>
                        <a:cubicBezTo>
                          <a:pt x="11835" y="2958"/>
                          <a:pt x="9270" y="0"/>
                          <a:pt x="5917"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0" name="任意多边形: 形状 179"/>
                <p:cNvSpPr/>
                <p:nvPr>
                  <p:custDataLst>
                    <p:tags r:id="rId88"/>
                  </p:custDataLst>
                </p:nvPr>
              </p:nvSpPr>
              <p:spPr>
                <a:xfrm>
                  <a:off x="7006067" y="3026362"/>
                  <a:ext cx="31248" cy="195049"/>
                </a:xfrm>
                <a:custGeom>
                  <a:avLst/>
                  <a:gdLst>
                    <a:gd name="connsiteX0" fmla="*/ 19724 w 31248"/>
                    <a:gd name="connsiteY0" fmla="*/ 3944 h 195049"/>
                    <a:gd name="connsiteX1" fmla="*/ 6114 w 31248"/>
                    <a:gd name="connsiteY1" fmla="*/ 0 h 195049"/>
                    <a:gd name="connsiteX2" fmla="*/ 1381 w 31248"/>
                    <a:gd name="connsiteY2" fmla="*/ 79677 h 195049"/>
                    <a:gd name="connsiteX3" fmla="*/ 0 w 31248"/>
                    <a:gd name="connsiteY3" fmla="*/ 195050 h 195049"/>
                    <a:gd name="connsiteX4" fmla="*/ 31164 w 31248"/>
                    <a:gd name="connsiteY4" fmla="*/ 184400 h 195049"/>
                    <a:gd name="connsiteX5" fmla="*/ 25050 w 31248"/>
                    <a:gd name="connsiteY5" fmla="*/ 21497 h 195049"/>
                    <a:gd name="connsiteX6" fmla="*/ 19724 w 31248"/>
                    <a:gd name="connsiteY6" fmla="*/ 3944 h 19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8" h="195049">
                      <a:moveTo>
                        <a:pt x="19724" y="3944"/>
                      </a:moveTo>
                      <a:lnTo>
                        <a:pt x="6114" y="0"/>
                      </a:lnTo>
                      <a:lnTo>
                        <a:pt x="1381" y="79677"/>
                      </a:lnTo>
                      <a:lnTo>
                        <a:pt x="0" y="195050"/>
                      </a:lnTo>
                      <a:lnTo>
                        <a:pt x="31164" y="184400"/>
                      </a:lnTo>
                      <a:cubicBezTo>
                        <a:pt x="31756" y="179075"/>
                        <a:pt x="29192" y="25441"/>
                        <a:pt x="25050" y="21497"/>
                      </a:cubicBezTo>
                      <a:cubicBezTo>
                        <a:pt x="21105" y="17355"/>
                        <a:pt x="19724" y="3944"/>
                        <a:pt x="19724" y="3944"/>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任意多边形: 形状 180"/>
                <p:cNvSpPr/>
                <p:nvPr>
                  <p:custDataLst>
                    <p:tags r:id="rId89"/>
                  </p:custDataLst>
                </p:nvPr>
              </p:nvSpPr>
              <p:spPr>
                <a:xfrm>
                  <a:off x="6861883" y="3114913"/>
                  <a:ext cx="117161" cy="136081"/>
                </a:xfrm>
                <a:custGeom>
                  <a:avLst/>
                  <a:gdLst>
                    <a:gd name="connsiteX0" fmla="*/ 0 w 117161"/>
                    <a:gd name="connsiteY0" fmla="*/ 14002 h 136081"/>
                    <a:gd name="connsiteX1" fmla="*/ 92112 w 117161"/>
                    <a:gd name="connsiteY1" fmla="*/ 136081 h 136081"/>
                    <a:gd name="connsiteX2" fmla="*/ 117162 w 117161"/>
                    <a:gd name="connsiteY2" fmla="*/ 119317 h 136081"/>
                    <a:gd name="connsiteX3" fmla="*/ 3945 w 117161"/>
                    <a:gd name="connsiteY3" fmla="*/ 0 h 136081"/>
                  </a:gdLst>
                  <a:ahLst/>
                  <a:cxnLst>
                    <a:cxn ang="0">
                      <a:pos x="connsiteX0" y="connsiteY0"/>
                    </a:cxn>
                    <a:cxn ang="0">
                      <a:pos x="connsiteX1" y="connsiteY1"/>
                    </a:cxn>
                    <a:cxn ang="0">
                      <a:pos x="connsiteX2" y="connsiteY2"/>
                    </a:cxn>
                    <a:cxn ang="0">
                      <a:pos x="connsiteX3" y="connsiteY3"/>
                    </a:cxn>
                  </a:cxnLst>
                  <a:rect l="l" t="t" r="r" b="b"/>
                  <a:pathLst>
                    <a:path w="117161" h="136081">
                      <a:moveTo>
                        <a:pt x="0" y="14002"/>
                      </a:moveTo>
                      <a:lnTo>
                        <a:pt x="92112" y="136081"/>
                      </a:lnTo>
                      <a:lnTo>
                        <a:pt x="117162" y="119317"/>
                      </a:lnTo>
                      <a:lnTo>
                        <a:pt x="3945" y="0"/>
                      </a:ln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2" name="图形 3"/>
              <p:cNvGrpSpPr/>
              <p:nvPr/>
            </p:nvGrpSpPr>
            <p:grpSpPr>
              <a:xfrm>
                <a:off x="6056297" y="2102785"/>
                <a:ext cx="268299" cy="532724"/>
                <a:chOff x="6056297" y="2102785"/>
                <a:chExt cx="268299" cy="532724"/>
              </a:xfrm>
            </p:grpSpPr>
            <p:sp>
              <p:nvSpPr>
                <p:cNvPr id="183" name="任意多边形: 形状 182"/>
                <p:cNvSpPr/>
                <p:nvPr>
                  <p:custDataLst>
                    <p:tags r:id="rId90"/>
                  </p:custDataLst>
                </p:nvPr>
              </p:nvSpPr>
              <p:spPr>
                <a:xfrm>
                  <a:off x="6155202" y="2102785"/>
                  <a:ext cx="59136" cy="169411"/>
                </a:xfrm>
                <a:custGeom>
                  <a:avLst/>
                  <a:gdLst>
                    <a:gd name="connsiteX0" fmla="*/ 3909 w 59136"/>
                    <a:gd name="connsiteY0" fmla="*/ 0 h 169411"/>
                    <a:gd name="connsiteX1" fmla="*/ 26986 w 59136"/>
                    <a:gd name="connsiteY1" fmla="*/ 166847 h 169411"/>
                    <a:gd name="connsiteX2" fmla="*/ 27578 w 59136"/>
                    <a:gd name="connsiteY2" fmla="*/ 169411 h 169411"/>
                    <a:gd name="connsiteX3" fmla="*/ 59137 w 59136"/>
                    <a:gd name="connsiteY3" fmla="*/ 169411 h 169411"/>
                    <a:gd name="connsiteX4" fmla="*/ 3909 w 59136"/>
                    <a:gd name="connsiteY4" fmla="*/ 0 h 16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 h="169411">
                      <a:moveTo>
                        <a:pt x="3909" y="0"/>
                      </a:moveTo>
                      <a:cubicBezTo>
                        <a:pt x="3909" y="0"/>
                        <a:pt x="-14040" y="103934"/>
                        <a:pt x="26986" y="166847"/>
                      </a:cubicBezTo>
                      <a:lnTo>
                        <a:pt x="27578" y="169411"/>
                      </a:lnTo>
                      <a:lnTo>
                        <a:pt x="59137" y="169411"/>
                      </a:lnTo>
                      <a:cubicBezTo>
                        <a:pt x="58939" y="169214"/>
                        <a:pt x="33101" y="1972"/>
                        <a:pt x="3909" y="0"/>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任意多边形: 形状 183"/>
                <p:cNvSpPr/>
                <p:nvPr>
                  <p:custDataLst>
                    <p:tags r:id="rId91"/>
                  </p:custDataLst>
                </p:nvPr>
              </p:nvSpPr>
              <p:spPr>
                <a:xfrm>
                  <a:off x="6071815" y="2269560"/>
                  <a:ext cx="252046" cy="365949"/>
                </a:xfrm>
                <a:custGeom>
                  <a:avLst/>
                  <a:gdLst>
                    <a:gd name="connsiteX0" fmla="*/ 176449 w 252046"/>
                    <a:gd name="connsiteY0" fmla="*/ 12103 h 365949"/>
                    <a:gd name="connsiteX1" fmla="*/ 116487 w 252046"/>
                    <a:gd name="connsiteY1" fmla="*/ 1059 h 365949"/>
                    <a:gd name="connsiteX2" fmla="*/ 509 w 252046"/>
                    <a:gd name="connsiteY2" fmla="*/ 147395 h 365949"/>
                    <a:gd name="connsiteX3" fmla="*/ 83350 w 252046"/>
                    <a:gd name="connsiteY3" fmla="*/ 363153 h 365949"/>
                    <a:gd name="connsiteX4" fmla="*/ 246272 w 252046"/>
                    <a:gd name="connsiteY4" fmla="*/ 238905 h 365949"/>
                    <a:gd name="connsiteX5" fmla="*/ 176449 w 252046"/>
                    <a:gd name="connsiteY5" fmla="*/ 12103 h 3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46" h="365949">
                      <a:moveTo>
                        <a:pt x="176449" y="12103"/>
                      </a:moveTo>
                      <a:cubicBezTo>
                        <a:pt x="136211" y="-5055"/>
                        <a:pt x="116487" y="1059"/>
                        <a:pt x="116487" y="1059"/>
                      </a:cubicBezTo>
                      <a:cubicBezTo>
                        <a:pt x="116487" y="1059"/>
                        <a:pt x="6032" y="2242"/>
                        <a:pt x="509" y="147395"/>
                      </a:cubicBezTo>
                      <a:cubicBezTo>
                        <a:pt x="-4817" y="292548"/>
                        <a:pt x="32265" y="357828"/>
                        <a:pt x="83350" y="363153"/>
                      </a:cubicBezTo>
                      <a:cubicBezTo>
                        <a:pt x="134436" y="368675"/>
                        <a:pt x="222998" y="379916"/>
                        <a:pt x="246272" y="238905"/>
                      </a:cubicBezTo>
                      <a:cubicBezTo>
                        <a:pt x="269744" y="98287"/>
                        <a:pt x="216686" y="29261"/>
                        <a:pt x="176449" y="12103"/>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任意多边形: 形状 184"/>
                <p:cNvSpPr/>
                <p:nvPr>
                  <p:custDataLst>
                    <p:tags r:id="rId92"/>
                  </p:custDataLst>
                </p:nvPr>
              </p:nvSpPr>
              <p:spPr>
                <a:xfrm>
                  <a:off x="6179100" y="2122331"/>
                  <a:ext cx="86317" cy="149274"/>
                </a:xfrm>
                <a:custGeom>
                  <a:avLst/>
                  <a:gdLst>
                    <a:gd name="connsiteX0" fmla="*/ 80210 w 86317"/>
                    <a:gd name="connsiteY0" fmla="*/ 177 h 149274"/>
                    <a:gd name="connsiteX1" fmla="*/ 327 w 86317"/>
                    <a:gd name="connsiteY1" fmla="*/ 149274 h 149274"/>
                    <a:gd name="connsiteX2" fmla="*/ 33464 w 86317"/>
                    <a:gd name="connsiteY2" fmla="*/ 148880 h 149274"/>
                    <a:gd name="connsiteX3" fmla="*/ 78829 w 86317"/>
                    <a:gd name="connsiteY3" fmla="*/ 16349 h 149274"/>
                    <a:gd name="connsiteX4" fmla="*/ 80210 w 86317"/>
                    <a:gd name="connsiteY4" fmla="*/ 177 h 14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7" h="149274">
                      <a:moveTo>
                        <a:pt x="80210" y="177"/>
                      </a:moveTo>
                      <a:cubicBezTo>
                        <a:pt x="65614" y="2346"/>
                        <a:pt x="-5393" y="42579"/>
                        <a:pt x="327" y="149274"/>
                      </a:cubicBezTo>
                      <a:lnTo>
                        <a:pt x="33464" y="148880"/>
                      </a:lnTo>
                      <a:cubicBezTo>
                        <a:pt x="33464" y="148880"/>
                        <a:pt x="50624" y="48692"/>
                        <a:pt x="78829" y="16349"/>
                      </a:cubicBezTo>
                      <a:cubicBezTo>
                        <a:pt x="78632" y="16546"/>
                        <a:pt x="94806" y="-1993"/>
                        <a:pt x="80210" y="177"/>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任意多边形: 形状 185"/>
                <p:cNvSpPr/>
                <p:nvPr>
                  <p:custDataLst>
                    <p:tags r:id="rId93"/>
                  </p:custDataLst>
                </p:nvPr>
              </p:nvSpPr>
              <p:spPr>
                <a:xfrm>
                  <a:off x="6094961" y="2144634"/>
                  <a:ext cx="112079" cy="129731"/>
                </a:xfrm>
                <a:custGeom>
                  <a:avLst/>
                  <a:gdLst>
                    <a:gd name="connsiteX0" fmla="*/ 3991 w 112079"/>
                    <a:gd name="connsiteY0" fmla="*/ 356 h 129731"/>
                    <a:gd name="connsiteX1" fmla="*/ 8330 w 112079"/>
                    <a:gd name="connsiteY1" fmla="*/ 13767 h 129731"/>
                    <a:gd name="connsiteX2" fmla="*/ 77760 w 112079"/>
                    <a:gd name="connsiteY2" fmla="*/ 129732 h 129731"/>
                    <a:gd name="connsiteX3" fmla="*/ 112080 w 112079"/>
                    <a:gd name="connsiteY3" fmla="*/ 127759 h 129731"/>
                    <a:gd name="connsiteX4" fmla="*/ 3991 w 112079"/>
                    <a:gd name="connsiteY4" fmla="*/ 356 h 12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79" h="129731">
                      <a:moveTo>
                        <a:pt x="3991" y="356"/>
                      </a:moveTo>
                      <a:cubicBezTo>
                        <a:pt x="-7054" y="4695"/>
                        <a:pt x="8330" y="13767"/>
                        <a:pt x="8330" y="13767"/>
                      </a:cubicBezTo>
                      <a:cubicBezTo>
                        <a:pt x="40284" y="32305"/>
                        <a:pt x="77760" y="129732"/>
                        <a:pt x="77760" y="129732"/>
                      </a:cubicBezTo>
                      <a:cubicBezTo>
                        <a:pt x="85255" y="126182"/>
                        <a:pt x="112080" y="127759"/>
                        <a:pt x="112080" y="127759"/>
                      </a:cubicBezTo>
                      <a:cubicBezTo>
                        <a:pt x="105768" y="30925"/>
                        <a:pt x="15234" y="-3983"/>
                        <a:pt x="3991" y="356"/>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任意多边形: 形状 186"/>
                <p:cNvSpPr/>
                <p:nvPr>
                  <p:custDataLst>
                    <p:tags r:id="rId94"/>
                  </p:custDataLst>
                </p:nvPr>
              </p:nvSpPr>
              <p:spPr>
                <a:xfrm>
                  <a:off x="6071733" y="2270816"/>
                  <a:ext cx="252863" cy="363869"/>
                </a:xfrm>
                <a:custGeom>
                  <a:avLst/>
                  <a:gdLst>
                    <a:gd name="connsiteX0" fmla="*/ 251089 w 252863"/>
                    <a:gd name="connsiteY0" fmla="*/ 150281 h 363869"/>
                    <a:gd name="connsiteX1" fmla="*/ 209668 w 252863"/>
                    <a:gd name="connsiteY1" fmla="*/ 190711 h 363869"/>
                    <a:gd name="connsiteX2" fmla="*/ 146551 w 252863"/>
                    <a:gd name="connsiteY2" fmla="*/ 153634 h 363869"/>
                    <a:gd name="connsiteX3" fmla="*/ 194875 w 252863"/>
                    <a:gd name="connsiteY3" fmla="*/ 113598 h 363869"/>
                    <a:gd name="connsiteX4" fmla="*/ 250892 w 252863"/>
                    <a:gd name="connsiteY4" fmla="*/ 145942 h 363869"/>
                    <a:gd name="connsiteX5" fmla="*/ 250103 w 252863"/>
                    <a:gd name="connsiteY5" fmla="*/ 134109 h 363869"/>
                    <a:gd name="connsiteX6" fmla="*/ 201187 w 252863"/>
                    <a:gd name="connsiteY6" fmla="*/ 108273 h 363869"/>
                    <a:gd name="connsiteX7" fmla="*/ 236493 w 252863"/>
                    <a:gd name="connsiteY7" fmla="*/ 77507 h 363869"/>
                    <a:gd name="connsiteX8" fmla="*/ 231167 w 252863"/>
                    <a:gd name="connsiteY8" fmla="*/ 67449 h 363869"/>
                    <a:gd name="connsiteX9" fmla="*/ 194480 w 252863"/>
                    <a:gd name="connsiteY9" fmla="*/ 104132 h 363869"/>
                    <a:gd name="connsiteX10" fmla="*/ 143592 w 252863"/>
                    <a:gd name="connsiteY10" fmla="*/ 67843 h 363869"/>
                    <a:gd name="connsiteX11" fmla="*/ 179490 w 252863"/>
                    <a:gd name="connsiteY11" fmla="*/ 36486 h 363869"/>
                    <a:gd name="connsiteX12" fmla="*/ 224067 w 252863"/>
                    <a:gd name="connsiteY12" fmla="*/ 55616 h 363869"/>
                    <a:gd name="connsiteX13" fmla="*/ 217163 w 252863"/>
                    <a:gd name="connsiteY13" fmla="*/ 45163 h 363869"/>
                    <a:gd name="connsiteX14" fmla="*/ 187774 w 252863"/>
                    <a:gd name="connsiteY14" fmla="*/ 28794 h 363869"/>
                    <a:gd name="connsiteX15" fmla="*/ 194875 w 252863"/>
                    <a:gd name="connsiteY15" fmla="*/ 22088 h 363869"/>
                    <a:gd name="connsiteX16" fmla="*/ 186788 w 252863"/>
                    <a:gd name="connsiteY16" fmla="*/ 15778 h 363869"/>
                    <a:gd name="connsiteX17" fmla="*/ 181265 w 252863"/>
                    <a:gd name="connsiteY17" fmla="*/ 23864 h 363869"/>
                    <a:gd name="connsiteX18" fmla="*/ 159766 w 252863"/>
                    <a:gd name="connsiteY18" fmla="*/ 4930 h 363869"/>
                    <a:gd name="connsiteX19" fmla="*/ 145367 w 252863"/>
                    <a:gd name="connsiteY19" fmla="*/ 2761 h 363869"/>
                    <a:gd name="connsiteX20" fmla="*/ 173770 w 252863"/>
                    <a:gd name="connsiteY20" fmla="*/ 32344 h 363869"/>
                    <a:gd name="connsiteX21" fmla="*/ 138267 w 252863"/>
                    <a:gd name="connsiteY21" fmla="*/ 63504 h 363869"/>
                    <a:gd name="connsiteX22" fmla="*/ 88562 w 252863"/>
                    <a:gd name="connsiteY22" fmla="*/ 21497 h 363869"/>
                    <a:gd name="connsiteX23" fmla="*/ 116767 w 252863"/>
                    <a:gd name="connsiteY23" fmla="*/ 0 h 363869"/>
                    <a:gd name="connsiteX24" fmla="*/ 101382 w 252863"/>
                    <a:gd name="connsiteY24" fmla="*/ 3550 h 363869"/>
                    <a:gd name="connsiteX25" fmla="*/ 82842 w 252863"/>
                    <a:gd name="connsiteY25" fmla="*/ 16369 h 363869"/>
                    <a:gd name="connsiteX26" fmla="*/ 75544 w 252863"/>
                    <a:gd name="connsiteY26" fmla="*/ 9664 h 363869"/>
                    <a:gd name="connsiteX27" fmla="*/ 67260 w 252863"/>
                    <a:gd name="connsiteY27" fmla="*/ 14003 h 363869"/>
                    <a:gd name="connsiteX28" fmla="*/ 74163 w 252863"/>
                    <a:gd name="connsiteY28" fmla="*/ 22286 h 363869"/>
                    <a:gd name="connsiteX29" fmla="*/ 28403 w 252863"/>
                    <a:gd name="connsiteY29" fmla="*/ 54038 h 363869"/>
                    <a:gd name="connsiteX30" fmla="*/ 26825 w 252863"/>
                    <a:gd name="connsiteY30" fmla="*/ 52263 h 363869"/>
                    <a:gd name="connsiteX31" fmla="*/ 20513 w 252863"/>
                    <a:gd name="connsiteY31" fmla="*/ 59363 h 363869"/>
                    <a:gd name="connsiteX32" fmla="*/ 21499 w 252863"/>
                    <a:gd name="connsiteY32" fmla="*/ 60743 h 363869"/>
                    <a:gd name="connsiteX33" fmla="*/ 16766 w 252863"/>
                    <a:gd name="connsiteY33" fmla="*/ 69421 h 363869"/>
                    <a:gd name="connsiteX34" fmla="*/ 25247 w 252863"/>
                    <a:gd name="connsiteY34" fmla="*/ 65477 h 363869"/>
                    <a:gd name="connsiteX35" fmla="*/ 74163 w 252863"/>
                    <a:gd name="connsiteY35" fmla="*/ 108865 h 363869"/>
                    <a:gd name="connsiteX36" fmla="*/ 10257 w 252863"/>
                    <a:gd name="connsiteY36" fmla="*/ 149098 h 363869"/>
                    <a:gd name="connsiteX37" fmla="*/ 1972 w 252863"/>
                    <a:gd name="connsiteY37" fmla="*/ 137856 h 363869"/>
                    <a:gd name="connsiteX38" fmla="*/ 197 w 252863"/>
                    <a:gd name="connsiteY38" fmla="*/ 155014 h 363869"/>
                    <a:gd name="connsiteX39" fmla="*/ 0 w 252863"/>
                    <a:gd name="connsiteY39" fmla="*/ 164283 h 363869"/>
                    <a:gd name="connsiteX40" fmla="*/ 7101 w 252863"/>
                    <a:gd name="connsiteY40" fmla="*/ 161128 h 363869"/>
                    <a:gd name="connsiteX41" fmla="*/ 59173 w 252863"/>
                    <a:gd name="connsiteY41" fmla="*/ 203530 h 363869"/>
                    <a:gd name="connsiteX42" fmla="*/ 4142 w 252863"/>
                    <a:gd name="connsiteY42" fmla="*/ 240213 h 363869"/>
                    <a:gd name="connsiteX43" fmla="*/ 6509 w 252863"/>
                    <a:gd name="connsiteY43" fmla="*/ 249876 h 363869"/>
                    <a:gd name="connsiteX44" fmla="*/ 4339 w 252863"/>
                    <a:gd name="connsiteY44" fmla="*/ 247904 h 363869"/>
                    <a:gd name="connsiteX45" fmla="*/ 7101 w 252863"/>
                    <a:gd name="connsiteY45" fmla="*/ 262104 h 363869"/>
                    <a:gd name="connsiteX46" fmla="*/ 52269 w 252863"/>
                    <a:gd name="connsiteY46" fmla="*/ 300562 h 363869"/>
                    <a:gd name="connsiteX47" fmla="*/ 26825 w 252863"/>
                    <a:gd name="connsiteY47" fmla="*/ 316537 h 363869"/>
                    <a:gd name="connsiteX48" fmla="*/ 30967 w 252863"/>
                    <a:gd name="connsiteY48" fmla="*/ 325806 h 363869"/>
                    <a:gd name="connsiteX49" fmla="*/ 64893 w 252863"/>
                    <a:gd name="connsiteY49" fmla="*/ 309437 h 363869"/>
                    <a:gd name="connsiteX50" fmla="*/ 115189 w 252863"/>
                    <a:gd name="connsiteY50" fmla="*/ 343555 h 363869"/>
                    <a:gd name="connsiteX51" fmla="*/ 88364 w 252863"/>
                    <a:gd name="connsiteY51" fmla="*/ 361897 h 363869"/>
                    <a:gd name="connsiteX52" fmla="*/ 98818 w 252863"/>
                    <a:gd name="connsiteY52" fmla="*/ 363869 h 363869"/>
                    <a:gd name="connsiteX53" fmla="*/ 120712 w 252863"/>
                    <a:gd name="connsiteY53" fmla="*/ 347303 h 363869"/>
                    <a:gd name="connsiteX54" fmla="*/ 146156 w 252863"/>
                    <a:gd name="connsiteY54" fmla="*/ 363672 h 363869"/>
                    <a:gd name="connsiteX55" fmla="*/ 162922 w 252863"/>
                    <a:gd name="connsiteY55" fmla="*/ 360911 h 363869"/>
                    <a:gd name="connsiteX56" fmla="*/ 127221 w 252863"/>
                    <a:gd name="connsiteY56" fmla="*/ 342372 h 363869"/>
                    <a:gd name="connsiteX57" fmla="*/ 191916 w 252863"/>
                    <a:gd name="connsiteY57" fmla="*/ 291884 h 363869"/>
                    <a:gd name="connsiteX58" fmla="*/ 224264 w 252863"/>
                    <a:gd name="connsiteY58" fmla="*/ 308845 h 363869"/>
                    <a:gd name="connsiteX59" fmla="*/ 228603 w 252863"/>
                    <a:gd name="connsiteY59" fmla="*/ 301745 h 363869"/>
                    <a:gd name="connsiteX60" fmla="*/ 200200 w 252863"/>
                    <a:gd name="connsiteY60" fmla="*/ 285179 h 363869"/>
                    <a:gd name="connsiteX61" fmla="*/ 246355 w 252863"/>
                    <a:gd name="connsiteY61" fmla="*/ 243960 h 363869"/>
                    <a:gd name="connsiteX62" fmla="*/ 247341 w 252863"/>
                    <a:gd name="connsiteY62" fmla="*/ 233902 h 363869"/>
                    <a:gd name="connsiteX63" fmla="*/ 192508 w 252863"/>
                    <a:gd name="connsiteY63" fmla="*/ 280445 h 363869"/>
                    <a:gd name="connsiteX64" fmla="*/ 147537 w 252863"/>
                    <a:gd name="connsiteY64" fmla="*/ 252835 h 363869"/>
                    <a:gd name="connsiteX65" fmla="*/ 212232 w 252863"/>
                    <a:gd name="connsiteY65" fmla="*/ 200769 h 363869"/>
                    <a:gd name="connsiteX66" fmla="*/ 250300 w 252863"/>
                    <a:gd name="connsiteY66" fmla="*/ 219307 h 363869"/>
                    <a:gd name="connsiteX67" fmla="*/ 250103 w 252863"/>
                    <a:gd name="connsiteY67" fmla="*/ 207080 h 363869"/>
                    <a:gd name="connsiteX68" fmla="*/ 219136 w 252863"/>
                    <a:gd name="connsiteY68" fmla="*/ 195050 h 363869"/>
                    <a:gd name="connsiteX69" fmla="*/ 252864 w 252863"/>
                    <a:gd name="connsiteY69" fmla="*/ 165664 h 363869"/>
                    <a:gd name="connsiteX70" fmla="*/ 251089 w 252863"/>
                    <a:gd name="connsiteY70" fmla="*/ 150281 h 363869"/>
                    <a:gd name="connsiteX71" fmla="*/ 187971 w 252863"/>
                    <a:gd name="connsiteY71" fmla="*/ 109259 h 363869"/>
                    <a:gd name="connsiteX72" fmla="*/ 138069 w 252863"/>
                    <a:gd name="connsiteY72" fmla="*/ 147717 h 363869"/>
                    <a:gd name="connsiteX73" fmla="*/ 89350 w 252863"/>
                    <a:gd name="connsiteY73" fmla="*/ 110245 h 363869"/>
                    <a:gd name="connsiteX74" fmla="*/ 135308 w 252863"/>
                    <a:gd name="connsiteY74" fmla="*/ 74352 h 363869"/>
                    <a:gd name="connsiteX75" fmla="*/ 187971 w 252863"/>
                    <a:gd name="connsiteY75" fmla="*/ 109259 h 363869"/>
                    <a:gd name="connsiteX76" fmla="*/ 34123 w 252863"/>
                    <a:gd name="connsiteY76" fmla="*/ 59955 h 363869"/>
                    <a:gd name="connsiteX77" fmla="*/ 79488 w 252863"/>
                    <a:gd name="connsiteY77" fmla="*/ 28202 h 363869"/>
                    <a:gd name="connsiteX78" fmla="*/ 129391 w 252863"/>
                    <a:gd name="connsiteY78" fmla="*/ 70210 h 363869"/>
                    <a:gd name="connsiteX79" fmla="*/ 81658 w 252863"/>
                    <a:gd name="connsiteY79" fmla="*/ 103737 h 363869"/>
                    <a:gd name="connsiteX80" fmla="*/ 34123 w 252863"/>
                    <a:gd name="connsiteY80" fmla="*/ 59955 h 363869"/>
                    <a:gd name="connsiteX81" fmla="*/ 16568 w 252863"/>
                    <a:gd name="connsiteY81" fmla="*/ 156395 h 363869"/>
                    <a:gd name="connsiteX82" fmla="*/ 82250 w 252863"/>
                    <a:gd name="connsiteY82" fmla="*/ 115570 h 363869"/>
                    <a:gd name="connsiteX83" fmla="*/ 100791 w 252863"/>
                    <a:gd name="connsiteY83" fmla="*/ 130165 h 363869"/>
                    <a:gd name="connsiteX84" fmla="*/ 130771 w 252863"/>
                    <a:gd name="connsiteY84" fmla="*/ 153239 h 363869"/>
                    <a:gd name="connsiteX85" fmla="*/ 66470 w 252863"/>
                    <a:gd name="connsiteY85" fmla="*/ 198402 h 363869"/>
                    <a:gd name="connsiteX86" fmla="*/ 16568 w 252863"/>
                    <a:gd name="connsiteY86" fmla="*/ 156395 h 363869"/>
                    <a:gd name="connsiteX87" fmla="*/ 60948 w 252863"/>
                    <a:gd name="connsiteY87" fmla="*/ 294645 h 363869"/>
                    <a:gd name="connsiteX88" fmla="*/ 7692 w 252863"/>
                    <a:gd name="connsiteY88" fmla="*/ 251257 h 363869"/>
                    <a:gd name="connsiteX89" fmla="*/ 69824 w 252863"/>
                    <a:gd name="connsiteY89" fmla="*/ 211813 h 363869"/>
                    <a:gd name="connsiteX90" fmla="*/ 126038 w 252863"/>
                    <a:gd name="connsiteY90" fmla="*/ 251651 h 363869"/>
                    <a:gd name="connsiteX91" fmla="*/ 60948 w 252863"/>
                    <a:gd name="connsiteY91" fmla="*/ 294645 h 363869"/>
                    <a:gd name="connsiteX92" fmla="*/ 183829 w 252863"/>
                    <a:gd name="connsiteY92" fmla="*/ 287151 h 363869"/>
                    <a:gd name="connsiteX93" fmla="*/ 121304 w 252863"/>
                    <a:gd name="connsiteY93" fmla="*/ 338428 h 363869"/>
                    <a:gd name="connsiteX94" fmla="*/ 73374 w 252863"/>
                    <a:gd name="connsiteY94" fmla="*/ 304112 h 363869"/>
                    <a:gd name="connsiteX95" fmla="*/ 138267 w 252863"/>
                    <a:gd name="connsiteY95" fmla="*/ 259343 h 363869"/>
                    <a:gd name="connsiteX96" fmla="*/ 183829 w 252863"/>
                    <a:gd name="connsiteY96" fmla="*/ 287151 h 363869"/>
                    <a:gd name="connsiteX97" fmla="*/ 135308 w 252863"/>
                    <a:gd name="connsiteY97" fmla="*/ 245340 h 363869"/>
                    <a:gd name="connsiteX98" fmla="*/ 77516 w 252863"/>
                    <a:gd name="connsiteY98" fmla="*/ 206488 h 363869"/>
                    <a:gd name="connsiteX99" fmla="*/ 139647 w 252863"/>
                    <a:gd name="connsiteY99" fmla="*/ 159156 h 363869"/>
                    <a:gd name="connsiteX100" fmla="*/ 202962 w 252863"/>
                    <a:gd name="connsiteY100" fmla="*/ 196036 h 363869"/>
                    <a:gd name="connsiteX101" fmla="*/ 135308 w 252863"/>
                    <a:gd name="connsiteY101" fmla="*/ 245340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863" h="363869">
                      <a:moveTo>
                        <a:pt x="251089" y="150281"/>
                      </a:moveTo>
                      <a:cubicBezTo>
                        <a:pt x="244383" y="160734"/>
                        <a:pt x="229195" y="174933"/>
                        <a:pt x="209668" y="190711"/>
                      </a:cubicBezTo>
                      <a:cubicBezTo>
                        <a:pt x="187774" y="180061"/>
                        <a:pt x="166472" y="167242"/>
                        <a:pt x="146551" y="153634"/>
                      </a:cubicBezTo>
                      <a:cubicBezTo>
                        <a:pt x="164500" y="139237"/>
                        <a:pt x="181068" y="125431"/>
                        <a:pt x="194875" y="113598"/>
                      </a:cubicBezTo>
                      <a:cubicBezTo>
                        <a:pt x="226434" y="132926"/>
                        <a:pt x="250892" y="145942"/>
                        <a:pt x="250892" y="145942"/>
                      </a:cubicBezTo>
                      <a:lnTo>
                        <a:pt x="250103" y="134109"/>
                      </a:lnTo>
                      <a:cubicBezTo>
                        <a:pt x="233929" y="127403"/>
                        <a:pt x="217360" y="118331"/>
                        <a:pt x="201187" y="108273"/>
                      </a:cubicBezTo>
                      <a:cubicBezTo>
                        <a:pt x="222686" y="89932"/>
                        <a:pt x="236493" y="77507"/>
                        <a:pt x="236493" y="77507"/>
                      </a:cubicBezTo>
                      <a:lnTo>
                        <a:pt x="231167" y="67449"/>
                      </a:lnTo>
                      <a:cubicBezTo>
                        <a:pt x="225053" y="76718"/>
                        <a:pt x="211640" y="89537"/>
                        <a:pt x="194480" y="104132"/>
                      </a:cubicBezTo>
                      <a:cubicBezTo>
                        <a:pt x="176531" y="92693"/>
                        <a:pt x="159174" y="80071"/>
                        <a:pt x="143592" y="67843"/>
                      </a:cubicBezTo>
                      <a:cubicBezTo>
                        <a:pt x="158188" y="55616"/>
                        <a:pt x="170417" y="44572"/>
                        <a:pt x="179490" y="36486"/>
                      </a:cubicBezTo>
                      <a:cubicBezTo>
                        <a:pt x="202567" y="51671"/>
                        <a:pt x="224067" y="55616"/>
                        <a:pt x="224067" y="55616"/>
                      </a:cubicBezTo>
                      <a:lnTo>
                        <a:pt x="217163" y="45163"/>
                      </a:lnTo>
                      <a:cubicBezTo>
                        <a:pt x="210260" y="43980"/>
                        <a:pt x="198622" y="36683"/>
                        <a:pt x="187774" y="28794"/>
                      </a:cubicBezTo>
                      <a:cubicBezTo>
                        <a:pt x="192311" y="24455"/>
                        <a:pt x="194875" y="22088"/>
                        <a:pt x="194875" y="22088"/>
                      </a:cubicBezTo>
                      <a:lnTo>
                        <a:pt x="186788" y="15778"/>
                      </a:lnTo>
                      <a:cubicBezTo>
                        <a:pt x="185407" y="18341"/>
                        <a:pt x="183632" y="21102"/>
                        <a:pt x="181265" y="23864"/>
                      </a:cubicBezTo>
                      <a:cubicBezTo>
                        <a:pt x="169233" y="14594"/>
                        <a:pt x="159569" y="5917"/>
                        <a:pt x="159766" y="4930"/>
                      </a:cubicBezTo>
                      <a:lnTo>
                        <a:pt x="145367" y="2761"/>
                      </a:lnTo>
                      <a:cubicBezTo>
                        <a:pt x="153651" y="15383"/>
                        <a:pt x="163711" y="25047"/>
                        <a:pt x="173770" y="32344"/>
                      </a:cubicBezTo>
                      <a:cubicBezTo>
                        <a:pt x="164697" y="41810"/>
                        <a:pt x="152271" y="52460"/>
                        <a:pt x="138267" y="63504"/>
                      </a:cubicBezTo>
                      <a:cubicBezTo>
                        <a:pt x="117359" y="46938"/>
                        <a:pt x="99804" y="31555"/>
                        <a:pt x="88562" y="21497"/>
                      </a:cubicBezTo>
                      <a:cubicBezTo>
                        <a:pt x="104538" y="9467"/>
                        <a:pt x="116767" y="0"/>
                        <a:pt x="116767" y="0"/>
                      </a:cubicBezTo>
                      <a:lnTo>
                        <a:pt x="101382" y="3550"/>
                      </a:lnTo>
                      <a:lnTo>
                        <a:pt x="82842" y="16369"/>
                      </a:lnTo>
                      <a:cubicBezTo>
                        <a:pt x="78305" y="12030"/>
                        <a:pt x="75544" y="9664"/>
                        <a:pt x="75544" y="9664"/>
                      </a:cubicBezTo>
                      <a:lnTo>
                        <a:pt x="67260" y="14003"/>
                      </a:lnTo>
                      <a:cubicBezTo>
                        <a:pt x="69232" y="16764"/>
                        <a:pt x="71599" y="19525"/>
                        <a:pt x="74163" y="22286"/>
                      </a:cubicBezTo>
                      <a:lnTo>
                        <a:pt x="28403" y="54038"/>
                      </a:lnTo>
                      <a:cubicBezTo>
                        <a:pt x="27417" y="52855"/>
                        <a:pt x="26825" y="52263"/>
                        <a:pt x="26825" y="52263"/>
                      </a:cubicBezTo>
                      <a:lnTo>
                        <a:pt x="20513" y="59363"/>
                      </a:lnTo>
                      <a:cubicBezTo>
                        <a:pt x="20710" y="59757"/>
                        <a:pt x="21105" y="60349"/>
                        <a:pt x="21499" y="60743"/>
                      </a:cubicBezTo>
                      <a:lnTo>
                        <a:pt x="16766" y="69421"/>
                      </a:lnTo>
                      <a:cubicBezTo>
                        <a:pt x="18935" y="68829"/>
                        <a:pt x="21697" y="67449"/>
                        <a:pt x="25247" y="65477"/>
                      </a:cubicBezTo>
                      <a:cubicBezTo>
                        <a:pt x="35306" y="76718"/>
                        <a:pt x="56608" y="94665"/>
                        <a:pt x="74163" y="108865"/>
                      </a:cubicBezTo>
                      <a:cubicBezTo>
                        <a:pt x="47535" y="126417"/>
                        <a:pt x="23275" y="141406"/>
                        <a:pt x="10257" y="149098"/>
                      </a:cubicBezTo>
                      <a:cubicBezTo>
                        <a:pt x="6903" y="145153"/>
                        <a:pt x="4142" y="141406"/>
                        <a:pt x="1972" y="137856"/>
                      </a:cubicBezTo>
                      <a:lnTo>
                        <a:pt x="197" y="155014"/>
                      </a:lnTo>
                      <a:lnTo>
                        <a:pt x="0" y="164283"/>
                      </a:lnTo>
                      <a:cubicBezTo>
                        <a:pt x="2367" y="163297"/>
                        <a:pt x="4734" y="162114"/>
                        <a:pt x="7101" y="161128"/>
                      </a:cubicBezTo>
                      <a:cubicBezTo>
                        <a:pt x="16371" y="169214"/>
                        <a:pt x="34517" y="184597"/>
                        <a:pt x="59173" y="203530"/>
                      </a:cubicBezTo>
                      <a:cubicBezTo>
                        <a:pt x="27417" y="225224"/>
                        <a:pt x="4142" y="240213"/>
                        <a:pt x="4142" y="240213"/>
                      </a:cubicBezTo>
                      <a:lnTo>
                        <a:pt x="6509" y="249876"/>
                      </a:lnTo>
                      <a:cubicBezTo>
                        <a:pt x="5128" y="248693"/>
                        <a:pt x="4339" y="247904"/>
                        <a:pt x="4339" y="247904"/>
                      </a:cubicBezTo>
                      <a:cubicBezTo>
                        <a:pt x="4339" y="247904"/>
                        <a:pt x="6509" y="260526"/>
                        <a:pt x="7101" y="262104"/>
                      </a:cubicBezTo>
                      <a:cubicBezTo>
                        <a:pt x="9862" y="268612"/>
                        <a:pt x="29192" y="283798"/>
                        <a:pt x="52269" y="300562"/>
                      </a:cubicBezTo>
                      <a:cubicBezTo>
                        <a:pt x="36687" y="310423"/>
                        <a:pt x="26825" y="316537"/>
                        <a:pt x="26825" y="316537"/>
                      </a:cubicBezTo>
                      <a:lnTo>
                        <a:pt x="30967" y="325806"/>
                      </a:lnTo>
                      <a:cubicBezTo>
                        <a:pt x="41026" y="322256"/>
                        <a:pt x="52466" y="316537"/>
                        <a:pt x="64893" y="309437"/>
                      </a:cubicBezTo>
                      <a:cubicBezTo>
                        <a:pt x="82250" y="321467"/>
                        <a:pt x="100396" y="333694"/>
                        <a:pt x="115189" y="343555"/>
                      </a:cubicBezTo>
                      <a:cubicBezTo>
                        <a:pt x="101382" y="354205"/>
                        <a:pt x="91323" y="361305"/>
                        <a:pt x="88364" y="361897"/>
                      </a:cubicBezTo>
                      <a:lnTo>
                        <a:pt x="98818" y="363869"/>
                      </a:lnTo>
                      <a:cubicBezTo>
                        <a:pt x="98818" y="363869"/>
                        <a:pt x="107497" y="357361"/>
                        <a:pt x="120712" y="347303"/>
                      </a:cubicBezTo>
                      <a:cubicBezTo>
                        <a:pt x="135702" y="357164"/>
                        <a:pt x="146156" y="363672"/>
                        <a:pt x="146156" y="363672"/>
                      </a:cubicBezTo>
                      <a:lnTo>
                        <a:pt x="162922" y="360911"/>
                      </a:lnTo>
                      <a:cubicBezTo>
                        <a:pt x="153257" y="357558"/>
                        <a:pt x="140831" y="350853"/>
                        <a:pt x="127221" y="342372"/>
                      </a:cubicBezTo>
                      <a:cubicBezTo>
                        <a:pt x="145564" y="328370"/>
                        <a:pt x="169825" y="309634"/>
                        <a:pt x="191916" y="291884"/>
                      </a:cubicBezTo>
                      <a:cubicBezTo>
                        <a:pt x="202567" y="297801"/>
                        <a:pt x="213218" y="303520"/>
                        <a:pt x="224264" y="308845"/>
                      </a:cubicBezTo>
                      <a:lnTo>
                        <a:pt x="228603" y="301745"/>
                      </a:lnTo>
                      <a:cubicBezTo>
                        <a:pt x="228603" y="301745"/>
                        <a:pt x="217558" y="295434"/>
                        <a:pt x="200200" y="285179"/>
                      </a:cubicBezTo>
                      <a:cubicBezTo>
                        <a:pt x="221502" y="267823"/>
                        <a:pt x="239649" y="252243"/>
                        <a:pt x="246355" y="243960"/>
                      </a:cubicBezTo>
                      <a:lnTo>
                        <a:pt x="247341" y="233902"/>
                      </a:lnTo>
                      <a:cubicBezTo>
                        <a:pt x="247341" y="233902"/>
                        <a:pt x="222489" y="255201"/>
                        <a:pt x="192508" y="280445"/>
                      </a:cubicBezTo>
                      <a:cubicBezTo>
                        <a:pt x="179490" y="272754"/>
                        <a:pt x="164105" y="263287"/>
                        <a:pt x="147537" y="252835"/>
                      </a:cubicBezTo>
                      <a:cubicBezTo>
                        <a:pt x="171403" y="234493"/>
                        <a:pt x="194086" y="215955"/>
                        <a:pt x="212232" y="200769"/>
                      </a:cubicBezTo>
                      <a:cubicBezTo>
                        <a:pt x="234520" y="212208"/>
                        <a:pt x="250300" y="219307"/>
                        <a:pt x="250300" y="219307"/>
                      </a:cubicBezTo>
                      <a:lnTo>
                        <a:pt x="250103" y="207080"/>
                      </a:lnTo>
                      <a:cubicBezTo>
                        <a:pt x="239846" y="203727"/>
                        <a:pt x="229392" y="199586"/>
                        <a:pt x="219136" y="195050"/>
                      </a:cubicBezTo>
                      <a:cubicBezTo>
                        <a:pt x="239649" y="177497"/>
                        <a:pt x="252864" y="165664"/>
                        <a:pt x="252864" y="165664"/>
                      </a:cubicBezTo>
                      <a:lnTo>
                        <a:pt x="251089" y="150281"/>
                      </a:lnTo>
                      <a:close/>
                      <a:moveTo>
                        <a:pt x="187971" y="109259"/>
                      </a:moveTo>
                      <a:cubicBezTo>
                        <a:pt x="173178" y="121487"/>
                        <a:pt x="155821" y="134701"/>
                        <a:pt x="138069" y="147717"/>
                      </a:cubicBezTo>
                      <a:cubicBezTo>
                        <a:pt x="120317" y="135292"/>
                        <a:pt x="103946" y="122276"/>
                        <a:pt x="89350" y="110245"/>
                      </a:cubicBezTo>
                      <a:cubicBezTo>
                        <a:pt x="105722" y="98215"/>
                        <a:pt x="121304" y="85987"/>
                        <a:pt x="135308" y="74352"/>
                      </a:cubicBezTo>
                      <a:cubicBezTo>
                        <a:pt x="152862" y="86974"/>
                        <a:pt x="171206" y="98807"/>
                        <a:pt x="187971" y="109259"/>
                      </a:cubicBezTo>
                      <a:close/>
                      <a:moveTo>
                        <a:pt x="34123" y="59955"/>
                      </a:moveTo>
                      <a:cubicBezTo>
                        <a:pt x="47141" y="51671"/>
                        <a:pt x="64301" y="39444"/>
                        <a:pt x="79488" y="28202"/>
                      </a:cubicBezTo>
                      <a:cubicBezTo>
                        <a:pt x="92901" y="42008"/>
                        <a:pt x="110455" y="56405"/>
                        <a:pt x="129391" y="70210"/>
                      </a:cubicBezTo>
                      <a:cubicBezTo>
                        <a:pt x="114203" y="81649"/>
                        <a:pt x="97832" y="93087"/>
                        <a:pt x="81658" y="103737"/>
                      </a:cubicBezTo>
                      <a:cubicBezTo>
                        <a:pt x="59764" y="85199"/>
                        <a:pt x="43196" y="69027"/>
                        <a:pt x="34123" y="59955"/>
                      </a:cubicBezTo>
                      <a:close/>
                      <a:moveTo>
                        <a:pt x="16568" y="156395"/>
                      </a:moveTo>
                      <a:cubicBezTo>
                        <a:pt x="38265" y="145350"/>
                        <a:pt x="60750" y="130953"/>
                        <a:pt x="82250" y="115570"/>
                      </a:cubicBezTo>
                      <a:cubicBezTo>
                        <a:pt x="93098" y="124248"/>
                        <a:pt x="100791" y="130165"/>
                        <a:pt x="100791" y="130165"/>
                      </a:cubicBezTo>
                      <a:cubicBezTo>
                        <a:pt x="109666" y="138053"/>
                        <a:pt x="119923" y="145745"/>
                        <a:pt x="130771" y="153239"/>
                      </a:cubicBezTo>
                      <a:cubicBezTo>
                        <a:pt x="108877" y="169214"/>
                        <a:pt x="86392" y="184991"/>
                        <a:pt x="66470" y="198402"/>
                      </a:cubicBezTo>
                      <a:cubicBezTo>
                        <a:pt x="46549" y="183611"/>
                        <a:pt x="28995" y="169214"/>
                        <a:pt x="16568" y="156395"/>
                      </a:cubicBezTo>
                      <a:close/>
                      <a:moveTo>
                        <a:pt x="60948" y="294645"/>
                      </a:moveTo>
                      <a:cubicBezTo>
                        <a:pt x="36687" y="275712"/>
                        <a:pt x="15977" y="258160"/>
                        <a:pt x="7692" y="251257"/>
                      </a:cubicBezTo>
                      <a:cubicBezTo>
                        <a:pt x="26628" y="241002"/>
                        <a:pt x="47930" y="227196"/>
                        <a:pt x="69824" y="211813"/>
                      </a:cubicBezTo>
                      <a:cubicBezTo>
                        <a:pt x="86392" y="224238"/>
                        <a:pt x="105327" y="237846"/>
                        <a:pt x="126038" y="251651"/>
                      </a:cubicBezTo>
                      <a:cubicBezTo>
                        <a:pt x="102171" y="268021"/>
                        <a:pt x="78897" y="283009"/>
                        <a:pt x="60948" y="294645"/>
                      </a:cubicBezTo>
                      <a:close/>
                      <a:moveTo>
                        <a:pt x="183829" y="287151"/>
                      </a:moveTo>
                      <a:cubicBezTo>
                        <a:pt x="162527" y="305098"/>
                        <a:pt x="139450" y="324031"/>
                        <a:pt x="121304" y="338428"/>
                      </a:cubicBezTo>
                      <a:cubicBezTo>
                        <a:pt x="105722" y="328370"/>
                        <a:pt x="89153" y="316142"/>
                        <a:pt x="73374" y="304112"/>
                      </a:cubicBezTo>
                      <a:cubicBezTo>
                        <a:pt x="93887" y="291687"/>
                        <a:pt x="116373" y="275909"/>
                        <a:pt x="138267" y="259343"/>
                      </a:cubicBezTo>
                      <a:cubicBezTo>
                        <a:pt x="152665" y="268810"/>
                        <a:pt x="168050" y="278079"/>
                        <a:pt x="183829" y="287151"/>
                      </a:cubicBezTo>
                      <a:close/>
                      <a:moveTo>
                        <a:pt x="135308" y="245340"/>
                      </a:moveTo>
                      <a:cubicBezTo>
                        <a:pt x="116175" y="233113"/>
                        <a:pt x="96057" y="219702"/>
                        <a:pt x="77516" y="206488"/>
                      </a:cubicBezTo>
                      <a:cubicBezTo>
                        <a:pt x="98621" y="191302"/>
                        <a:pt x="119726" y="175130"/>
                        <a:pt x="139647" y="159156"/>
                      </a:cubicBezTo>
                      <a:cubicBezTo>
                        <a:pt x="160949" y="173158"/>
                        <a:pt x="183632" y="185978"/>
                        <a:pt x="202962" y="196036"/>
                      </a:cubicBezTo>
                      <a:cubicBezTo>
                        <a:pt x="182646" y="212010"/>
                        <a:pt x="158780" y="229168"/>
                        <a:pt x="135308" y="24534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任意多边形: 形状 187"/>
                <p:cNvSpPr/>
                <p:nvPr>
                  <p:custDataLst>
                    <p:tags r:id="rId95"/>
                  </p:custDataLst>
                </p:nvPr>
              </p:nvSpPr>
              <p:spPr>
                <a:xfrm>
                  <a:off x="6190232" y="2144907"/>
                  <a:ext cx="129758" cy="128866"/>
                </a:xfrm>
                <a:custGeom>
                  <a:avLst/>
                  <a:gdLst>
                    <a:gd name="connsiteX0" fmla="*/ 101426 w 129758"/>
                    <a:gd name="connsiteY0" fmla="*/ 5013 h 128866"/>
                    <a:gd name="connsiteX1" fmla="*/ 438 w 129758"/>
                    <a:gd name="connsiteY1" fmla="*/ 124528 h 128866"/>
                    <a:gd name="connsiteX2" fmla="*/ 37519 w 129758"/>
                    <a:gd name="connsiteY2" fmla="*/ 128867 h 128866"/>
                    <a:gd name="connsiteX3" fmla="*/ 121347 w 129758"/>
                    <a:gd name="connsiteY3" fmla="*/ 12113 h 128866"/>
                    <a:gd name="connsiteX4" fmla="*/ 101426 w 129758"/>
                    <a:gd name="connsiteY4" fmla="*/ 5013 h 12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8" h="128866">
                      <a:moveTo>
                        <a:pt x="101426" y="5013"/>
                      </a:moveTo>
                      <a:cubicBezTo>
                        <a:pt x="88802" y="14874"/>
                        <a:pt x="-7255" y="65559"/>
                        <a:pt x="438" y="124528"/>
                      </a:cubicBezTo>
                      <a:lnTo>
                        <a:pt x="37519" y="128867"/>
                      </a:lnTo>
                      <a:cubicBezTo>
                        <a:pt x="37717" y="127486"/>
                        <a:pt x="98072" y="22960"/>
                        <a:pt x="121347" y="12113"/>
                      </a:cubicBezTo>
                      <a:cubicBezTo>
                        <a:pt x="144424" y="1069"/>
                        <a:pt x="114049" y="-4848"/>
                        <a:pt x="101426" y="5013"/>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任意多边形: 形状 188"/>
                <p:cNvSpPr/>
                <p:nvPr>
                  <p:custDataLst>
                    <p:tags r:id="rId96"/>
                  </p:custDataLst>
                </p:nvPr>
              </p:nvSpPr>
              <p:spPr>
                <a:xfrm>
                  <a:off x="6204279" y="2220856"/>
                  <a:ext cx="108888" cy="61141"/>
                </a:xfrm>
                <a:custGeom>
                  <a:avLst/>
                  <a:gdLst>
                    <a:gd name="connsiteX0" fmla="*/ 0 w 108888"/>
                    <a:gd name="connsiteY0" fmla="*/ 50946 h 61141"/>
                    <a:gd name="connsiteX1" fmla="*/ 43985 w 108888"/>
                    <a:gd name="connsiteY1" fmla="*/ 61004 h 61141"/>
                    <a:gd name="connsiteX2" fmla="*/ 103157 w 108888"/>
                    <a:gd name="connsiteY2" fmla="*/ 7558 h 61141"/>
                    <a:gd name="connsiteX3" fmla="*/ 107694 w 108888"/>
                    <a:gd name="connsiteY3" fmla="*/ 1641 h 61141"/>
                    <a:gd name="connsiteX4" fmla="*/ 0 w 108888"/>
                    <a:gd name="connsiteY4" fmla="*/ 50946 h 6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88" h="61141">
                      <a:moveTo>
                        <a:pt x="0" y="50946"/>
                      </a:moveTo>
                      <a:cubicBezTo>
                        <a:pt x="0" y="50946"/>
                        <a:pt x="27811" y="52129"/>
                        <a:pt x="43985" y="61004"/>
                      </a:cubicBezTo>
                      <a:cubicBezTo>
                        <a:pt x="49310" y="63962"/>
                        <a:pt x="72585" y="18405"/>
                        <a:pt x="103157" y="7558"/>
                      </a:cubicBezTo>
                      <a:cubicBezTo>
                        <a:pt x="103157" y="7558"/>
                        <a:pt x="112033" y="5191"/>
                        <a:pt x="107694" y="1641"/>
                      </a:cubicBezTo>
                      <a:cubicBezTo>
                        <a:pt x="103552" y="-2303"/>
                        <a:pt x="40829" y="-3487"/>
                        <a:pt x="0" y="50946"/>
                      </a:cubicBezTo>
                      <a:close/>
                    </a:path>
                  </a:pathLst>
                </a:custGeom>
                <a:solidFill>
                  <a:schemeClr val="accent5">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任意多边形: 形状 189"/>
                <p:cNvSpPr/>
                <p:nvPr>
                  <p:custDataLst>
                    <p:tags r:id="rId97"/>
                  </p:custDataLst>
                </p:nvPr>
              </p:nvSpPr>
              <p:spPr>
                <a:xfrm>
                  <a:off x="6056297" y="2171789"/>
                  <a:ext cx="141078" cy="105140"/>
                </a:xfrm>
                <a:custGeom>
                  <a:avLst/>
                  <a:gdLst>
                    <a:gd name="connsiteX0" fmla="*/ 9124 w 141078"/>
                    <a:gd name="connsiteY0" fmla="*/ 615 h 105140"/>
                    <a:gd name="connsiteX1" fmla="*/ 3207 w 141078"/>
                    <a:gd name="connsiteY1" fmla="*/ 6334 h 105140"/>
                    <a:gd name="connsiteX2" fmla="*/ 101433 w 141078"/>
                    <a:gd name="connsiteY2" fmla="*/ 105141 h 105140"/>
                    <a:gd name="connsiteX3" fmla="*/ 141079 w 141078"/>
                    <a:gd name="connsiteY3" fmla="*/ 98238 h 105140"/>
                    <a:gd name="connsiteX4" fmla="*/ 9124 w 141078"/>
                    <a:gd name="connsiteY4" fmla="*/ 615 h 1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78" h="105140">
                      <a:moveTo>
                        <a:pt x="9124" y="615"/>
                      </a:moveTo>
                      <a:cubicBezTo>
                        <a:pt x="-7050" y="-2343"/>
                        <a:pt x="3207" y="6334"/>
                        <a:pt x="3207" y="6334"/>
                      </a:cubicBezTo>
                      <a:cubicBezTo>
                        <a:pt x="24114" y="10673"/>
                        <a:pt x="101433" y="105141"/>
                        <a:pt x="101433" y="105141"/>
                      </a:cubicBezTo>
                      <a:lnTo>
                        <a:pt x="141079" y="98238"/>
                      </a:lnTo>
                      <a:cubicBezTo>
                        <a:pt x="120960" y="34537"/>
                        <a:pt x="25298" y="3573"/>
                        <a:pt x="9124" y="615"/>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任意多边形: 形状 190"/>
                <p:cNvSpPr/>
                <p:nvPr>
                  <p:custDataLst>
                    <p:tags r:id="rId98"/>
                  </p:custDataLst>
                </p:nvPr>
              </p:nvSpPr>
              <p:spPr>
                <a:xfrm>
                  <a:off x="6082778" y="2221173"/>
                  <a:ext cx="105524" cy="63447"/>
                </a:xfrm>
                <a:custGeom>
                  <a:avLst/>
                  <a:gdLst>
                    <a:gd name="connsiteX0" fmla="*/ 0 w 105524"/>
                    <a:gd name="connsiteY0" fmla="*/ 3099 h 63447"/>
                    <a:gd name="connsiteX1" fmla="*/ 56214 w 105524"/>
                    <a:gd name="connsiteY1" fmla="*/ 63448 h 63447"/>
                    <a:gd name="connsiteX2" fmla="*/ 105524 w 105524"/>
                    <a:gd name="connsiteY2" fmla="*/ 49643 h 63447"/>
                    <a:gd name="connsiteX3" fmla="*/ 0 w 105524"/>
                    <a:gd name="connsiteY3" fmla="*/ 3099 h 63447"/>
                  </a:gdLst>
                  <a:ahLst/>
                  <a:cxnLst>
                    <a:cxn ang="0">
                      <a:pos x="connsiteX0" y="connsiteY0"/>
                    </a:cxn>
                    <a:cxn ang="0">
                      <a:pos x="connsiteX1" y="connsiteY1"/>
                    </a:cxn>
                    <a:cxn ang="0">
                      <a:pos x="connsiteX2" y="connsiteY2"/>
                    </a:cxn>
                    <a:cxn ang="0">
                      <a:pos x="connsiteX3" y="connsiteY3"/>
                    </a:cxn>
                  </a:cxnLst>
                  <a:rect l="l" t="t" r="r" b="b"/>
                  <a:pathLst>
                    <a:path w="105524" h="63447">
                      <a:moveTo>
                        <a:pt x="0" y="3099"/>
                      </a:moveTo>
                      <a:cubicBezTo>
                        <a:pt x="0" y="3099"/>
                        <a:pt x="55819" y="49840"/>
                        <a:pt x="56214" y="63448"/>
                      </a:cubicBezTo>
                      <a:cubicBezTo>
                        <a:pt x="56214" y="63448"/>
                        <a:pt x="100988" y="47670"/>
                        <a:pt x="105524" y="49643"/>
                      </a:cubicBezTo>
                      <a:cubicBezTo>
                        <a:pt x="105524" y="49643"/>
                        <a:pt x="42210" y="-14651"/>
                        <a:pt x="0" y="3099"/>
                      </a:cubicBezTo>
                      <a:close/>
                    </a:path>
                  </a:pathLst>
                </a:custGeom>
                <a:solidFill>
                  <a:schemeClr val="accent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92" name="图形 3"/>
            <p:cNvGrpSpPr/>
            <p:nvPr/>
          </p:nvGrpSpPr>
          <p:grpSpPr>
            <a:xfrm>
              <a:off x="6021633" y="2796602"/>
              <a:ext cx="1195285" cy="1876341"/>
              <a:chOff x="6021633" y="2796602"/>
              <a:chExt cx="1195285" cy="1876341"/>
            </a:xfrm>
            <a:solidFill>
              <a:srgbClr val="3D5891"/>
            </a:solidFill>
          </p:grpSpPr>
          <p:grpSp>
            <p:nvGrpSpPr>
              <p:cNvPr id="193" name="图形 3"/>
              <p:cNvGrpSpPr/>
              <p:nvPr/>
            </p:nvGrpSpPr>
            <p:grpSpPr>
              <a:xfrm>
                <a:off x="6038990" y="2802124"/>
                <a:ext cx="321898" cy="108075"/>
                <a:chOff x="6038990" y="2802124"/>
                <a:chExt cx="321898" cy="108075"/>
              </a:xfrm>
              <a:solidFill>
                <a:srgbClr val="3D5891"/>
              </a:solidFill>
            </p:grpSpPr>
            <p:sp>
              <p:nvSpPr>
                <p:cNvPr id="194" name="任意多边形: 形状 193"/>
                <p:cNvSpPr/>
                <p:nvPr>
                  <p:custDataLst>
                    <p:tags r:id="rId99"/>
                  </p:custDataLst>
                </p:nvPr>
              </p:nvSpPr>
              <p:spPr>
                <a:xfrm>
                  <a:off x="6038990" y="2802124"/>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5 h 108075"/>
                    <a:gd name="connsiteX5" fmla="*/ 58384 w 62722"/>
                    <a:gd name="connsiteY5" fmla="*/ 16566 h 108075"/>
                    <a:gd name="connsiteX6" fmla="*/ 35898 w 62722"/>
                    <a:gd name="connsiteY6" fmla="*/ 7889 h 108075"/>
                    <a:gd name="connsiteX7" fmla="*/ 35898 w 62722"/>
                    <a:gd name="connsiteY7" fmla="*/ 2958 h 108075"/>
                    <a:gd name="connsiteX8" fmla="*/ 32939 w 62722"/>
                    <a:gd name="connsiteY8" fmla="*/ 0 h 108075"/>
                    <a:gd name="connsiteX9" fmla="*/ 29981 w 62722"/>
                    <a:gd name="connsiteY9" fmla="*/ 2958 h 108075"/>
                    <a:gd name="connsiteX10" fmla="*/ 29981 w 62722"/>
                    <a:gd name="connsiteY10" fmla="*/ 7692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3 w 62722"/>
                    <a:gd name="connsiteY18" fmla="*/ 95257 h 108075"/>
                    <a:gd name="connsiteX19" fmla="*/ 29783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981 w 62722"/>
                    <a:gd name="connsiteY25" fmla="*/ 47727 h 108075"/>
                    <a:gd name="connsiteX26" fmla="*/ 9665 w 62722"/>
                    <a:gd name="connsiteY26" fmla="*/ 30174 h 108075"/>
                    <a:gd name="connsiteX27" fmla="*/ 29981 w 62722"/>
                    <a:gd name="connsiteY27" fmla="*/ 13608 h 108075"/>
                    <a:gd name="connsiteX28" fmla="*/ 29981 w 62722"/>
                    <a:gd name="connsiteY28" fmla="*/ 47727 h 108075"/>
                    <a:gd name="connsiteX29" fmla="*/ 35504 w 62722"/>
                    <a:gd name="connsiteY29" fmla="*/ 89932 h 108075"/>
                    <a:gd name="connsiteX30" fmla="*/ 35504 w 62722"/>
                    <a:gd name="connsiteY30" fmla="*/ 55419 h 108075"/>
                    <a:gd name="connsiteX31" fmla="*/ 56411 w 62722"/>
                    <a:gd name="connsiteY31" fmla="*/ 72971 h 108075"/>
                    <a:gd name="connsiteX32" fmla="*/ 35504 w 62722"/>
                    <a:gd name="connsiteY32" fmla="*/ 89932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6"/>
                        <a:pt x="31164" y="108076"/>
                        <a:pt x="32742" y="108076"/>
                      </a:cubicBezTo>
                      <a:cubicBezTo>
                        <a:pt x="34320" y="108076"/>
                        <a:pt x="35701" y="106696"/>
                        <a:pt x="35701" y="105118"/>
                      </a:cubicBezTo>
                      <a:lnTo>
                        <a:pt x="35701" y="95454"/>
                      </a:lnTo>
                      <a:cubicBezTo>
                        <a:pt x="51480" y="94862"/>
                        <a:pt x="62723" y="85593"/>
                        <a:pt x="62723" y="72379"/>
                      </a:cubicBezTo>
                      <a:cubicBezTo>
                        <a:pt x="62723" y="60152"/>
                        <a:pt x="54636" y="53052"/>
                        <a:pt x="35504" y="48910"/>
                      </a:cubicBezTo>
                      <a:close/>
                      <a:moveTo>
                        <a:pt x="29981" y="47727"/>
                      </a:moveTo>
                      <a:cubicBezTo>
                        <a:pt x="13610" y="43783"/>
                        <a:pt x="9665" y="38655"/>
                        <a:pt x="9665" y="30174"/>
                      </a:cubicBezTo>
                      <a:cubicBezTo>
                        <a:pt x="9665" y="21102"/>
                        <a:pt x="17752" y="14003"/>
                        <a:pt x="29981" y="13608"/>
                      </a:cubicBezTo>
                      <a:lnTo>
                        <a:pt x="29981" y="47727"/>
                      </a:lnTo>
                      <a:close/>
                      <a:moveTo>
                        <a:pt x="35504" y="89932"/>
                      </a:moveTo>
                      <a:lnTo>
                        <a:pt x="35504" y="55419"/>
                      </a:lnTo>
                      <a:cubicBezTo>
                        <a:pt x="51875" y="58969"/>
                        <a:pt x="56411" y="64293"/>
                        <a:pt x="56411" y="72971"/>
                      </a:cubicBezTo>
                      <a:cubicBezTo>
                        <a:pt x="56411" y="82438"/>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任意多边形: 形状 194"/>
                <p:cNvSpPr/>
                <p:nvPr>
                  <p:custDataLst>
                    <p:tags r:id="rId100"/>
                  </p:custDataLst>
                </p:nvPr>
              </p:nvSpPr>
              <p:spPr>
                <a:xfrm>
                  <a:off x="6116973" y="2810012"/>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2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400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6"/>
                        <a:pt x="34840"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1"/>
                        <a:pt x="47266" y="40627"/>
                        <a:pt x="42335" y="45163"/>
                      </a:cubicBezTo>
                      <a:lnTo>
                        <a:pt x="914" y="82043"/>
                      </a:lnTo>
                      <a:cubicBezTo>
                        <a:pt x="-270" y="83226"/>
                        <a:pt x="-270" y="85199"/>
                        <a:pt x="717" y="86579"/>
                      </a:cubicBezTo>
                      <a:cubicBezTo>
                        <a:pt x="1308" y="87171"/>
                        <a:pt x="2097" y="87368"/>
                        <a:pt x="3084" y="87368"/>
                      </a:cubicBezTo>
                      <a:lnTo>
                        <a:pt x="3675" y="87368"/>
                      </a:lnTo>
                      <a:lnTo>
                        <a:pt x="52986" y="87368"/>
                      </a:lnTo>
                      <a:cubicBezTo>
                        <a:pt x="54564" y="87368"/>
                        <a:pt x="55944" y="85988"/>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任意多边形: 形状 195"/>
                <p:cNvSpPr/>
                <p:nvPr>
                  <p:custDataLst>
                    <p:tags r:id="rId101"/>
                  </p:custDataLst>
                </p:nvPr>
              </p:nvSpPr>
              <p:spPr>
                <a:xfrm>
                  <a:off x="6195995" y="2885153"/>
                  <a:ext cx="12632" cy="12621"/>
                </a:xfrm>
                <a:custGeom>
                  <a:avLst/>
                  <a:gdLst>
                    <a:gd name="connsiteX0" fmla="*/ 6312 w 12632"/>
                    <a:gd name="connsiteY0" fmla="*/ 0 h 12621"/>
                    <a:gd name="connsiteX1" fmla="*/ 0 w 12632"/>
                    <a:gd name="connsiteY1" fmla="*/ 6311 h 12621"/>
                    <a:gd name="connsiteX2" fmla="*/ 6312 w 12632"/>
                    <a:gd name="connsiteY2" fmla="*/ 12622 h 12621"/>
                    <a:gd name="connsiteX3" fmla="*/ 12624 w 12632"/>
                    <a:gd name="connsiteY3" fmla="*/ 6311 h 12621"/>
                    <a:gd name="connsiteX4" fmla="*/ 6312 w 12632"/>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2" h="12621">
                      <a:moveTo>
                        <a:pt x="6312" y="0"/>
                      </a:moveTo>
                      <a:cubicBezTo>
                        <a:pt x="2761" y="0"/>
                        <a:pt x="0" y="2761"/>
                        <a:pt x="0" y="6311"/>
                      </a:cubicBezTo>
                      <a:cubicBezTo>
                        <a:pt x="0" y="9861"/>
                        <a:pt x="2761" y="12622"/>
                        <a:pt x="6312" y="12622"/>
                      </a:cubicBezTo>
                      <a:cubicBezTo>
                        <a:pt x="9862" y="12622"/>
                        <a:pt x="12624" y="9861"/>
                        <a:pt x="12624" y="6311"/>
                      </a:cubicBezTo>
                      <a:cubicBezTo>
                        <a:pt x="12821"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任意多边形: 形状 196"/>
                <p:cNvSpPr/>
                <p:nvPr>
                  <p:custDataLst>
                    <p:tags r:id="rId102"/>
                  </p:custDataLst>
                </p:nvPr>
              </p:nvSpPr>
              <p:spPr>
                <a:xfrm>
                  <a:off x="6222820" y="2810012"/>
                  <a:ext cx="52269" cy="87565"/>
                </a:xfrm>
                <a:custGeom>
                  <a:avLst/>
                  <a:gdLst>
                    <a:gd name="connsiteX0" fmla="*/ 48916 w 52269"/>
                    <a:gd name="connsiteY0" fmla="*/ 6311 h 87565"/>
                    <a:gd name="connsiteX1" fmla="*/ 52072 w 52269"/>
                    <a:gd name="connsiteY1" fmla="*/ 3156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4 w 52269"/>
                    <a:gd name="connsiteY9" fmla="*/ 40233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5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6"/>
                      </a:cubicBezTo>
                      <a:cubicBezTo>
                        <a:pt x="52072" y="1381"/>
                        <a:pt x="50691" y="0"/>
                        <a:pt x="48916" y="0"/>
                      </a:cubicBezTo>
                      <a:lnTo>
                        <a:pt x="7692" y="0"/>
                      </a:lnTo>
                      <a:cubicBezTo>
                        <a:pt x="6903" y="0"/>
                        <a:pt x="6114"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5"/>
                        <a:pt x="197" y="40035"/>
                        <a:pt x="394" y="40233"/>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2"/>
                      </a:cubicBezTo>
                      <a:cubicBezTo>
                        <a:pt x="34320" y="78888"/>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80"/>
                        <a:pt x="52269" y="57785"/>
                      </a:cubicBezTo>
                      <a:cubicBezTo>
                        <a:pt x="52269" y="50094"/>
                        <a:pt x="49508" y="42599"/>
                        <a:pt x="43590" y="36683"/>
                      </a:cubicBezTo>
                      <a:cubicBezTo>
                        <a:pt x="37870" y="30766"/>
                        <a:pt x="30178" y="28005"/>
                        <a:pt x="22485" y="28005"/>
                      </a:cubicBezTo>
                      <a:cubicBezTo>
                        <a:pt x="17160" y="28005"/>
                        <a:pt x="12032" y="29386"/>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任意多边形: 形状 197"/>
                <p:cNvSpPr/>
                <p:nvPr>
                  <p:custDataLst>
                    <p:tags r:id="rId103"/>
                  </p:custDataLst>
                </p:nvPr>
              </p:nvSpPr>
              <p:spPr>
                <a:xfrm>
                  <a:off x="6299547" y="2810012"/>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10 w 61342"/>
                    <a:gd name="connsiteY11" fmla="*/ 70999 h 87565"/>
                    <a:gd name="connsiteX12" fmla="*/ 6115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49"/>
                        <a:pt x="57989" y="21300"/>
                        <a:pt x="52664" y="13214"/>
                      </a:cubicBezTo>
                      <a:cubicBezTo>
                        <a:pt x="47338" y="5325"/>
                        <a:pt x="39646" y="0"/>
                        <a:pt x="30572" y="0"/>
                      </a:cubicBezTo>
                      <a:close/>
                      <a:moveTo>
                        <a:pt x="47535" y="70999"/>
                      </a:moveTo>
                      <a:cubicBezTo>
                        <a:pt x="42801" y="77704"/>
                        <a:pt x="36884" y="81451"/>
                        <a:pt x="30572" y="81451"/>
                      </a:cubicBezTo>
                      <a:cubicBezTo>
                        <a:pt x="24261" y="81451"/>
                        <a:pt x="18146" y="77507"/>
                        <a:pt x="13610" y="70999"/>
                      </a:cubicBezTo>
                      <a:cubicBezTo>
                        <a:pt x="9073" y="64293"/>
                        <a:pt x="6115" y="54630"/>
                        <a:pt x="6115" y="43783"/>
                      </a:cubicBezTo>
                      <a:cubicBezTo>
                        <a:pt x="6115"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293"/>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9" name="图形 3"/>
              <p:cNvGrpSpPr/>
              <p:nvPr/>
            </p:nvGrpSpPr>
            <p:grpSpPr>
              <a:xfrm>
                <a:off x="6033862" y="3698287"/>
                <a:ext cx="169825" cy="108076"/>
                <a:chOff x="6033862" y="3698287"/>
                <a:chExt cx="169825" cy="108076"/>
              </a:xfrm>
              <a:solidFill>
                <a:srgbClr val="3D5891"/>
              </a:solidFill>
            </p:grpSpPr>
            <p:sp>
              <p:nvSpPr>
                <p:cNvPr id="200" name="任意多边形: 形状 199"/>
                <p:cNvSpPr/>
                <p:nvPr>
                  <p:custDataLst>
                    <p:tags r:id="rId104"/>
                  </p:custDataLst>
                </p:nvPr>
              </p:nvSpPr>
              <p:spPr>
                <a:xfrm>
                  <a:off x="6033862" y="3698287"/>
                  <a:ext cx="62726" cy="108076"/>
                </a:xfrm>
                <a:custGeom>
                  <a:avLst/>
                  <a:gdLst>
                    <a:gd name="connsiteX0" fmla="*/ 35504 w 62726"/>
                    <a:gd name="connsiteY0" fmla="*/ 48910 h 108076"/>
                    <a:gd name="connsiteX1" fmla="*/ 35504 w 62726"/>
                    <a:gd name="connsiteY1" fmla="*/ 13805 h 108076"/>
                    <a:gd name="connsiteX2" fmla="*/ 54439 w 62726"/>
                    <a:gd name="connsiteY2" fmla="*/ 21891 h 108076"/>
                    <a:gd name="connsiteX3" fmla="*/ 56806 w 62726"/>
                    <a:gd name="connsiteY3" fmla="*/ 22680 h 108076"/>
                    <a:gd name="connsiteX4" fmla="*/ 60159 w 62726"/>
                    <a:gd name="connsiteY4" fmla="*/ 19525 h 108076"/>
                    <a:gd name="connsiteX5" fmla="*/ 58384 w 62726"/>
                    <a:gd name="connsiteY5" fmla="*/ 16566 h 108076"/>
                    <a:gd name="connsiteX6" fmla="*/ 35898 w 62726"/>
                    <a:gd name="connsiteY6" fmla="*/ 7889 h 108076"/>
                    <a:gd name="connsiteX7" fmla="*/ 35898 w 62726"/>
                    <a:gd name="connsiteY7" fmla="*/ 2958 h 108076"/>
                    <a:gd name="connsiteX8" fmla="*/ 32939 w 62726"/>
                    <a:gd name="connsiteY8" fmla="*/ 0 h 108076"/>
                    <a:gd name="connsiteX9" fmla="*/ 29981 w 62726"/>
                    <a:gd name="connsiteY9" fmla="*/ 2958 h 108076"/>
                    <a:gd name="connsiteX10" fmla="*/ 29981 w 62726"/>
                    <a:gd name="connsiteY10" fmla="*/ 7692 h 108076"/>
                    <a:gd name="connsiteX11" fmla="*/ 3353 w 62726"/>
                    <a:gd name="connsiteY11" fmla="*/ 30372 h 108076"/>
                    <a:gd name="connsiteX12" fmla="*/ 30178 w 62726"/>
                    <a:gd name="connsiteY12" fmla="*/ 53841 h 108076"/>
                    <a:gd name="connsiteX13" fmla="*/ 30178 w 62726"/>
                    <a:gd name="connsiteY13" fmla="*/ 89537 h 108076"/>
                    <a:gd name="connsiteX14" fmla="*/ 5523 w 62726"/>
                    <a:gd name="connsiteY14" fmla="*/ 78099 h 108076"/>
                    <a:gd name="connsiteX15" fmla="*/ 3156 w 62726"/>
                    <a:gd name="connsiteY15" fmla="*/ 77310 h 108076"/>
                    <a:gd name="connsiteX16" fmla="*/ 0 w 62726"/>
                    <a:gd name="connsiteY16" fmla="*/ 80465 h 108076"/>
                    <a:gd name="connsiteX17" fmla="*/ 1381 w 62726"/>
                    <a:gd name="connsiteY17" fmla="*/ 83029 h 108076"/>
                    <a:gd name="connsiteX18" fmla="*/ 29784 w 62726"/>
                    <a:gd name="connsiteY18" fmla="*/ 95257 h 108076"/>
                    <a:gd name="connsiteX19" fmla="*/ 29784 w 62726"/>
                    <a:gd name="connsiteY19" fmla="*/ 105118 h 108076"/>
                    <a:gd name="connsiteX20" fmla="*/ 32742 w 62726"/>
                    <a:gd name="connsiteY20" fmla="*/ 108076 h 108076"/>
                    <a:gd name="connsiteX21" fmla="*/ 35701 w 62726"/>
                    <a:gd name="connsiteY21" fmla="*/ 105118 h 108076"/>
                    <a:gd name="connsiteX22" fmla="*/ 35701 w 62726"/>
                    <a:gd name="connsiteY22" fmla="*/ 95454 h 108076"/>
                    <a:gd name="connsiteX23" fmla="*/ 62723 w 62726"/>
                    <a:gd name="connsiteY23" fmla="*/ 72380 h 108076"/>
                    <a:gd name="connsiteX24" fmla="*/ 35504 w 62726"/>
                    <a:gd name="connsiteY24" fmla="*/ 48910 h 108076"/>
                    <a:gd name="connsiteX25" fmla="*/ 29981 w 62726"/>
                    <a:gd name="connsiteY25" fmla="*/ 47727 h 108076"/>
                    <a:gd name="connsiteX26" fmla="*/ 9665 w 62726"/>
                    <a:gd name="connsiteY26" fmla="*/ 30175 h 108076"/>
                    <a:gd name="connsiteX27" fmla="*/ 29981 w 62726"/>
                    <a:gd name="connsiteY27" fmla="*/ 13608 h 108076"/>
                    <a:gd name="connsiteX28" fmla="*/ 29981 w 62726"/>
                    <a:gd name="connsiteY28" fmla="*/ 47727 h 108076"/>
                    <a:gd name="connsiteX29" fmla="*/ 35504 w 62726"/>
                    <a:gd name="connsiteY29" fmla="*/ 89735 h 108076"/>
                    <a:gd name="connsiteX30" fmla="*/ 35504 w 62726"/>
                    <a:gd name="connsiteY30" fmla="*/ 55221 h 108076"/>
                    <a:gd name="connsiteX31" fmla="*/ 56411 w 62726"/>
                    <a:gd name="connsiteY31" fmla="*/ 72774 h 108076"/>
                    <a:gd name="connsiteX32" fmla="*/ 35504 w 62726"/>
                    <a:gd name="connsiteY32" fmla="*/ 89735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6"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4" y="95257"/>
                      </a:cubicBezTo>
                      <a:lnTo>
                        <a:pt x="29784" y="105118"/>
                      </a:lnTo>
                      <a:cubicBezTo>
                        <a:pt x="29784" y="106696"/>
                        <a:pt x="31164" y="108076"/>
                        <a:pt x="32742" y="108076"/>
                      </a:cubicBezTo>
                      <a:cubicBezTo>
                        <a:pt x="34320" y="108076"/>
                        <a:pt x="35701" y="106696"/>
                        <a:pt x="35701" y="105118"/>
                      </a:cubicBezTo>
                      <a:lnTo>
                        <a:pt x="35701" y="95454"/>
                      </a:lnTo>
                      <a:cubicBezTo>
                        <a:pt x="51480" y="94863"/>
                        <a:pt x="62723" y="85593"/>
                        <a:pt x="62723" y="72380"/>
                      </a:cubicBezTo>
                      <a:cubicBezTo>
                        <a:pt x="62920" y="59955"/>
                        <a:pt x="54833" y="52855"/>
                        <a:pt x="35504" y="48910"/>
                      </a:cubicBezTo>
                      <a:close/>
                      <a:moveTo>
                        <a:pt x="29981" y="47727"/>
                      </a:moveTo>
                      <a:cubicBezTo>
                        <a:pt x="13610" y="43783"/>
                        <a:pt x="9665" y="38655"/>
                        <a:pt x="9665" y="30175"/>
                      </a:cubicBezTo>
                      <a:cubicBezTo>
                        <a:pt x="9665" y="21103"/>
                        <a:pt x="17752" y="14003"/>
                        <a:pt x="29981" y="13608"/>
                      </a:cubicBezTo>
                      <a:lnTo>
                        <a:pt x="29981" y="47727"/>
                      </a:lnTo>
                      <a:close/>
                      <a:moveTo>
                        <a:pt x="35504" y="89735"/>
                      </a:moveTo>
                      <a:lnTo>
                        <a:pt x="35504" y="55221"/>
                      </a:lnTo>
                      <a:cubicBezTo>
                        <a:pt x="51875" y="58771"/>
                        <a:pt x="56411" y="64096"/>
                        <a:pt x="56411" y="72774"/>
                      </a:cubicBezTo>
                      <a:cubicBezTo>
                        <a:pt x="56411"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任意多边形: 形状 200"/>
                <p:cNvSpPr/>
                <p:nvPr>
                  <p:custDataLst>
                    <p:tags r:id="rId105"/>
                  </p:custDataLst>
                </p:nvPr>
              </p:nvSpPr>
              <p:spPr>
                <a:xfrm>
                  <a:off x="6191064" y="3781316"/>
                  <a:ext cx="12623" cy="12621"/>
                </a:xfrm>
                <a:custGeom>
                  <a:avLst/>
                  <a:gdLst>
                    <a:gd name="connsiteX0" fmla="*/ 6312 w 12623"/>
                    <a:gd name="connsiteY0" fmla="*/ 0 h 12621"/>
                    <a:gd name="connsiteX1" fmla="*/ 0 w 12623"/>
                    <a:gd name="connsiteY1" fmla="*/ 6311 h 12621"/>
                    <a:gd name="connsiteX2" fmla="*/ 6312 w 12623"/>
                    <a:gd name="connsiteY2" fmla="*/ 12622 h 12621"/>
                    <a:gd name="connsiteX3" fmla="*/ 12624 w 12623"/>
                    <a:gd name="connsiteY3" fmla="*/ 6311 h 12621"/>
                    <a:gd name="connsiteX4" fmla="*/ 6312 w 12623"/>
                    <a:gd name="connsiteY4" fmla="*/ 0 h 1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1">
                      <a:moveTo>
                        <a:pt x="6312" y="0"/>
                      </a:moveTo>
                      <a:cubicBezTo>
                        <a:pt x="2761" y="0"/>
                        <a:pt x="0" y="2761"/>
                        <a:pt x="0" y="6311"/>
                      </a:cubicBezTo>
                      <a:cubicBezTo>
                        <a:pt x="0" y="9861"/>
                        <a:pt x="2761" y="12622"/>
                        <a:pt x="6312" y="12622"/>
                      </a:cubicBezTo>
                      <a:cubicBezTo>
                        <a:pt x="9862" y="12622"/>
                        <a:pt x="12624" y="9861"/>
                        <a:pt x="12624" y="6311"/>
                      </a:cubicBezTo>
                      <a:cubicBezTo>
                        <a:pt x="12624" y="2564"/>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2" name="图形 3"/>
              <p:cNvGrpSpPr/>
              <p:nvPr/>
            </p:nvGrpSpPr>
            <p:grpSpPr>
              <a:xfrm>
                <a:off x="6895020" y="3700456"/>
                <a:ext cx="321898" cy="960859"/>
                <a:chOff x="6895020" y="3700456"/>
                <a:chExt cx="321898" cy="960859"/>
              </a:xfrm>
              <a:solidFill>
                <a:srgbClr val="3D5891"/>
              </a:solidFill>
            </p:grpSpPr>
            <p:sp>
              <p:nvSpPr>
                <p:cNvPr id="203" name="任意多边形: 形状 202"/>
                <p:cNvSpPr/>
                <p:nvPr>
                  <p:custDataLst>
                    <p:tags r:id="rId106"/>
                  </p:custDataLst>
                </p:nvPr>
              </p:nvSpPr>
              <p:spPr>
                <a:xfrm>
                  <a:off x="6895020" y="3700456"/>
                  <a:ext cx="62722" cy="108075"/>
                </a:xfrm>
                <a:custGeom>
                  <a:avLst/>
                  <a:gdLst>
                    <a:gd name="connsiteX0" fmla="*/ 35504 w 62722"/>
                    <a:gd name="connsiteY0" fmla="*/ 48910 h 108075"/>
                    <a:gd name="connsiteX1" fmla="*/ 35504 w 62722"/>
                    <a:gd name="connsiteY1" fmla="*/ 13805 h 108075"/>
                    <a:gd name="connsiteX2" fmla="*/ 54439 w 62722"/>
                    <a:gd name="connsiteY2" fmla="*/ 21891 h 108075"/>
                    <a:gd name="connsiteX3" fmla="*/ 56806 w 62722"/>
                    <a:gd name="connsiteY3" fmla="*/ 22680 h 108075"/>
                    <a:gd name="connsiteX4" fmla="*/ 60159 w 62722"/>
                    <a:gd name="connsiteY4" fmla="*/ 19524 h 108075"/>
                    <a:gd name="connsiteX5" fmla="*/ 58384 w 62722"/>
                    <a:gd name="connsiteY5" fmla="*/ 16566 h 108075"/>
                    <a:gd name="connsiteX6" fmla="*/ 35898 w 62722"/>
                    <a:gd name="connsiteY6" fmla="*/ 7889 h 108075"/>
                    <a:gd name="connsiteX7" fmla="*/ 35898 w 62722"/>
                    <a:gd name="connsiteY7" fmla="*/ 2958 h 108075"/>
                    <a:gd name="connsiteX8" fmla="*/ 32940 w 62722"/>
                    <a:gd name="connsiteY8" fmla="*/ 0 h 108075"/>
                    <a:gd name="connsiteX9" fmla="*/ 29981 w 62722"/>
                    <a:gd name="connsiteY9" fmla="*/ 2958 h 108075"/>
                    <a:gd name="connsiteX10" fmla="*/ 29981 w 62722"/>
                    <a:gd name="connsiteY10" fmla="*/ 7691 h 108075"/>
                    <a:gd name="connsiteX11" fmla="*/ 3353 w 62722"/>
                    <a:gd name="connsiteY11" fmla="*/ 30372 h 108075"/>
                    <a:gd name="connsiteX12" fmla="*/ 30178 w 62722"/>
                    <a:gd name="connsiteY12" fmla="*/ 53841 h 108075"/>
                    <a:gd name="connsiteX13" fmla="*/ 30178 w 62722"/>
                    <a:gd name="connsiteY13" fmla="*/ 89537 h 108075"/>
                    <a:gd name="connsiteX14" fmla="*/ 5523 w 62722"/>
                    <a:gd name="connsiteY14" fmla="*/ 78099 h 108075"/>
                    <a:gd name="connsiteX15" fmla="*/ 3156 w 62722"/>
                    <a:gd name="connsiteY15" fmla="*/ 77310 h 108075"/>
                    <a:gd name="connsiteX16" fmla="*/ 0 w 62722"/>
                    <a:gd name="connsiteY16" fmla="*/ 80465 h 108075"/>
                    <a:gd name="connsiteX17" fmla="*/ 1381 w 62722"/>
                    <a:gd name="connsiteY17" fmla="*/ 83029 h 108075"/>
                    <a:gd name="connsiteX18" fmla="*/ 29784 w 62722"/>
                    <a:gd name="connsiteY18" fmla="*/ 95257 h 108075"/>
                    <a:gd name="connsiteX19" fmla="*/ 29784 w 62722"/>
                    <a:gd name="connsiteY19" fmla="*/ 105118 h 108075"/>
                    <a:gd name="connsiteX20" fmla="*/ 32742 w 62722"/>
                    <a:gd name="connsiteY20" fmla="*/ 108076 h 108075"/>
                    <a:gd name="connsiteX21" fmla="*/ 35701 w 62722"/>
                    <a:gd name="connsiteY21" fmla="*/ 105118 h 108075"/>
                    <a:gd name="connsiteX22" fmla="*/ 35701 w 62722"/>
                    <a:gd name="connsiteY22" fmla="*/ 95454 h 108075"/>
                    <a:gd name="connsiteX23" fmla="*/ 62723 w 62722"/>
                    <a:gd name="connsiteY23" fmla="*/ 72379 h 108075"/>
                    <a:gd name="connsiteX24" fmla="*/ 35504 w 62722"/>
                    <a:gd name="connsiteY24" fmla="*/ 48910 h 108075"/>
                    <a:gd name="connsiteX25" fmla="*/ 29784 w 62722"/>
                    <a:gd name="connsiteY25" fmla="*/ 47727 h 108075"/>
                    <a:gd name="connsiteX26" fmla="*/ 9468 w 62722"/>
                    <a:gd name="connsiteY26" fmla="*/ 30174 h 108075"/>
                    <a:gd name="connsiteX27" fmla="*/ 29784 w 62722"/>
                    <a:gd name="connsiteY27" fmla="*/ 13608 h 108075"/>
                    <a:gd name="connsiteX28" fmla="*/ 29784 w 62722"/>
                    <a:gd name="connsiteY28" fmla="*/ 47727 h 108075"/>
                    <a:gd name="connsiteX29" fmla="*/ 35504 w 62722"/>
                    <a:gd name="connsiteY29" fmla="*/ 89735 h 108075"/>
                    <a:gd name="connsiteX30" fmla="*/ 35504 w 62722"/>
                    <a:gd name="connsiteY30" fmla="*/ 55221 h 108075"/>
                    <a:gd name="connsiteX31" fmla="*/ 56411 w 62722"/>
                    <a:gd name="connsiteY31" fmla="*/ 72774 h 108075"/>
                    <a:gd name="connsiteX32" fmla="*/ 35504 w 62722"/>
                    <a:gd name="connsiteY32" fmla="*/ 89735 h 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5">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4"/>
                      </a:cubicBezTo>
                      <a:cubicBezTo>
                        <a:pt x="60159" y="18341"/>
                        <a:pt x="59567" y="17552"/>
                        <a:pt x="58384" y="16566"/>
                      </a:cubicBezTo>
                      <a:cubicBezTo>
                        <a:pt x="51480" y="11636"/>
                        <a:pt x="44971" y="8480"/>
                        <a:pt x="35898" y="7889"/>
                      </a:cubicBezTo>
                      <a:lnTo>
                        <a:pt x="35898" y="2958"/>
                      </a:lnTo>
                      <a:cubicBezTo>
                        <a:pt x="35898" y="1380"/>
                        <a:pt x="34517" y="0"/>
                        <a:pt x="32940" y="0"/>
                      </a:cubicBezTo>
                      <a:cubicBezTo>
                        <a:pt x="31361" y="0"/>
                        <a:pt x="29981" y="1380"/>
                        <a:pt x="29981" y="2958"/>
                      </a:cubicBezTo>
                      <a:lnTo>
                        <a:pt x="29981" y="7691"/>
                      </a:lnTo>
                      <a:cubicBezTo>
                        <a:pt x="14596" y="8086"/>
                        <a:pt x="3353" y="17750"/>
                        <a:pt x="3353" y="30372"/>
                      </a:cubicBezTo>
                      <a:cubicBezTo>
                        <a:pt x="3353" y="42796"/>
                        <a:pt x="11243" y="49699"/>
                        <a:pt x="30178" y="53841"/>
                      </a:cubicBezTo>
                      <a:lnTo>
                        <a:pt x="30178" y="89537"/>
                      </a:lnTo>
                      <a:cubicBezTo>
                        <a:pt x="20316" y="88551"/>
                        <a:pt x="12624" y="84607"/>
                        <a:pt x="5523" y="78099"/>
                      </a:cubicBezTo>
                      <a:cubicBezTo>
                        <a:pt x="5128" y="77704"/>
                        <a:pt x="4339" y="77310"/>
                        <a:pt x="3156" y="77310"/>
                      </a:cubicBezTo>
                      <a:cubicBezTo>
                        <a:pt x="1578" y="77310"/>
                        <a:pt x="0" y="78888"/>
                        <a:pt x="0" y="80465"/>
                      </a:cubicBezTo>
                      <a:cubicBezTo>
                        <a:pt x="0" y="81648"/>
                        <a:pt x="592" y="82437"/>
                        <a:pt x="1381" y="83029"/>
                      </a:cubicBezTo>
                      <a:cubicBezTo>
                        <a:pt x="9862" y="90326"/>
                        <a:pt x="18738" y="94271"/>
                        <a:pt x="29784" y="95257"/>
                      </a:cubicBezTo>
                      <a:lnTo>
                        <a:pt x="29784" y="105118"/>
                      </a:lnTo>
                      <a:cubicBezTo>
                        <a:pt x="29784" y="106695"/>
                        <a:pt x="31164" y="108076"/>
                        <a:pt x="32742" y="108076"/>
                      </a:cubicBezTo>
                      <a:cubicBezTo>
                        <a:pt x="34320" y="108076"/>
                        <a:pt x="35701" y="106695"/>
                        <a:pt x="35701" y="105118"/>
                      </a:cubicBezTo>
                      <a:lnTo>
                        <a:pt x="35701" y="95454"/>
                      </a:lnTo>
                      <a:cubicBezTo>
                        <a:pt x="51480" y="94862"/>
                        <a:pt x="62723" y="85593"/>
                        <a:pt x="62723" y="72379"/>
                      </a:cubicBezTo>
                      <a:cubicBezTo>
                        <a:pt x="62723" y="59954"/>
                        <a:pt x="54636" y="52855"/>
                        <a:pt x="35504" y="48910"/>
                      </a:cubicBezTo>
                      <a:close/>
                      <a:moveTo>
                        <a:pt x="29784" y="47727"/>
                      </a:moveTo>
                      <a:cubicBezTo>
                        <a:pt x="13413" y="43783"/>
                        <a:pt x="9468" y="38655"/>
                        <a:pt x="9468" y="30174"/>
                      </a:cubicBezTo>
                      <a:cubicBezTo>
                        <a:pt x="9468" y="21102"/>
                        <a:pt x="17555" y="14002"/>
                        <a:pt x="29784" y="13608"/>
                      </a:cubicBezTo>
                      <a:lnTo>
                        <a:pt x="29784"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p:cNvSpPr/>
                <p:nvPr>
                  <p:custDataLst>
                    <p:tags r:id="rId107"/>
                  </p:custDataLst>
                </p:nvPr>
              </p:nvSpPr>
              <p:spPr>
                <a:xfrm>
                  <a:off x="6973002" y="3708345"/>
                  <a:ext cx="55944" cy="87367"/>
                </a:xfrm>
                <a:custGeom>
                  <a:avLst/>
                  <a:gdLst>
                    <a:gd name="connsiteX0" fmla="*/ 55944 w 55944"/>
                    <a:gd name="connsiteY0" fmla="*/ 28597 h 87367"/>
                    <a:gd name="connsiteX1" fmla="*/ 48449 w 55944"/>
                    <a:gd name="connsiteY1" fmla="*/ 9466 h 87367"/>
                    <a:gd name="connsiteX2" fmla="*/ 27147 w 55944"/>
                    <a:gd name="connsiteY2" fmla="*/ 0 h 87367"/>
                    <a:gd name="connsiteX3" fmla="*/ 7620 w 55944"/>
                    <a:gd name="connsiteY3" fmla="*/ 7297 h 87367"/>
                    <a:gd name="connsiteX4" fmla="*/ 3281 w 55944"/>
                    <a:gd name="connsiteY4" fmla="*/ 11241 h 87367"/>
                    <a:gd name="connsiteX5" fmla="*/ 3084 w 55944"/>
                    <a:gd name="connsiteY5" fmla="*/ 15580 h 87367"/>
                    <a:gd name="connsiteX6" fmla="*/ 7423 w 55944"/>
                    <a:gd name="connsiteY6" fmla="*/ 15778 h 87367"/>
                    <a:gd name="connsiteX7" fmla="*/ 11762 w 55944"/>
                    <a:gd name="connsiteY7" fmla="*/ 11833 h 87367"/>
                    <a:gd name="connsiteX8" fmla="*/ 27147 w 55944"/>
                    <a:gd name="connsiteY8" fmla="*/ 6114 h 87367"/>
                    <a:gd name="connsiteX9" fmla="*/ 43913 w 55944"/>
                    <a:gd name="connsiteY9" fmla="*/ 13411 h 87367"/>
                    <a:gd name="connsiteX10" fmla="*/ 49830 w 55944"/>
                    <a:gd name="connsiteY10" fmla="*/ 28399 h 87367"/>
                    <a:gd name="connsiteX11" fmla="*/ 42335 w 55944"/>
                    <a:gd name="connsiteY11" fmla="*/ 45163 h 87367"/>
                    <a:gd name="connsiteX12" fmla="*/ 914 w 55944"/>
                    <a:gd name="connsiteY12" fmla="*/ 82043 h 87367"/>
                    <a:gd name="connsiteX13" fmla="*/ 717 w 55944"/>
                    <a:gd name="connsiteY13" fmla="*/ 86579 h 87367"/>
                    <a:gd name="connsiteX14" fmla="*/ 3084 w 55944"/>
                    <a:gd name="connsiteY14" fmla="*/ 87368 h 87367"/>
                    <a:gd name="connsiteX15" fmla="*/ 3675 w 55944"/>
                    <a:gd name="connsiteY15" fmla="*/ 87368 h 87367"/>
                    <a:gd name="connsiteX16" fmla="*/ 52986 w 55944"/>
                    <a:gd name="connsiteY16" fmla="*/ 87368 h 87367"/>
                    <a:gd name="connsiteX17" fmla="*/ 55944 w 55944"/>
                    <a:gd name="connsiteY17" fmla="*/ 84410 h 87367"/>
                    <a:gd name="connsiteX18" fmla="*/ 52986 w 55944"/>
                    <a:gd name="connsiteY18" fmla="*/ 81254 h 87367"/>
                    <a:gd name="connsiteX19" fmla="*/ 11171 w 55944"/>
                    <a:gd name="connsiteY19" fmla="*/ 81254 h 87367"/>
                    <a:gd name="connsiteX20" fmla="*/ 46674 w 55944"/>
                    <a:gd name="connsiteY20" fmla="*/ 49502 h 87367"/>
                    <a:gd name="connsiteX21" fmla="*/ 55944 w 55944"/>
                    <a:gd name="connsiteY21" fmla="*/ 28597 h 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7">
                      <a:moveTo>
                        <a:pt x="55944" y="28597"/>
                      </a:moveTo>
                      <a:cubicBezTo>
                        <a:pt x="55944" y="21891"/>
                        <a:pt x="53578" y="14989"/>
                        <a:pt x="48449" y="9466"/>
                      </a:cubicBezTo>
                      <a:cubicBezTo>
                        <a:pt x="42729" y="3155"/>
                        <a:pt x="34840" y="0"/>
                        <a:pt x="27147" y="0"/>
                      </a:cubicBezTo>
                      <a:cubicBezTo>
                        <a:pt x="20244" y="0"/>
                        <a:pt x="13143" y="2564"/>
                        <a:pt x="7620" y="7297"/>
                      </a:cubicBezTo>
                      <a:lnTo>
                        <a:pt x="3281" y="11241"/>
                      </a:lnTo>
                      <a:cubicBezTo>
                        <a:pt x="2098" y="12227"/>
                        <a:pt x="1900" y="14200"/>
                        <a:pt x="3084" y="15580"/>
                      </a:cubicBezTo>
                      <a:cubicBezTo>
                        <a:pt x="4070" y="16764"/>
                        <a:pt x="6042" y="16961"/>
                        <a:pt x="7423" y="15778"/>
                      </a:cubicBezTo>
                      <a:lnTo>
                        <a:pt x="11762" y="11833"/>
                      </a:lnTo>
                      <a:cubicBezTo>
                        <a:pt x="16102" y="7889"/>
                        <a:pt x="21624" y="6114"/>
                        <a:pt x="27147" y="6114"/>
                      </a:cubicBezTo>
                      <a:cubicBezTo>
                        <a:pt x="33262" y="6114"/>
                        <a:pt x="39573" y="8677"/>
                        <a:pt x="43913" y="13411"/>
                      </a:cubicBezTo>
                      <a:cubicBezTo>
                        <a:pt x="47858" y="17750"/>
                        <a:pt x="49830" y="23075"/>
                        <a:pt x="49830" y="28399"/>
                      </a:cubicBezTo>
                      <a:cubicBezTo>
                        <a:pt x="49830" y="34710"/>
                        <a:pt x="47266" y="40627"/>
                        <a:pt x="42335" y="45163"/>
                      </a:cubicBezTo>
                      <a:lnTo>
                        <a:pt x="914" y="82043"/>
                      </a:lnTo>
                      <a:cubicBezTo>
                        <a:pt x="-270" y="83226"/>
                        <a:pt x="-270" y="85199"/>
                        <a:pt x="717" y="86579"/>
                      </a:cubicBezTo>
                      <a:cubicBezTo>
                        <a:pt x="1309" y="87171"/>
                        <a:pt x="2098" y="87368"/>
                        <a:pt x="3084" y="87368"/>
                      </a:cubicBezTo>
                      <a:lnTo>
                        <a:pt x="3675" y="87368"/>
                      </a:lnTo>
                      <a:lnTo>
                        <a:pt x="52986" y="87368"/>
                      </a:lnTo>
                      <a:cubicBezTo>
                        <a:pt x="54564" y="87368"/>
                        <a:pt x="55944" y="85987"/>
                        <a:pt x="55944" y="84410"/>
                      </a:cubicBezTo>
                      <a:cubicBezTo>
                        <a:pt x="55944" y="82635"/>
                        <a:pt x="54564" y="81254"/>
                        <a:pt x="52986" y="81254"/>
                      </a:cubicBezTo>
                      <a:lnTo>
                        <a:pt x="11171" y="81254"/>
                      </a:lnTo>
                      <a:lnTo>
                        <a:pt x="46674"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p:cNvSpPr/>
                <p:nvPr>
                  <p:custDataLst>
                    <p:tags r:id="rId108"/>
                  </p:custDataLst>
                </p:nvPr>
              </p:nvSpPr>
              <p:spPr>
                <a:xfrm>
                  <a:off x="7052024" y="3783485"/>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p:cNvSpPr/>
                <p:nvPr>
                  <p:custDataLst>
                    <p:tags r:id="rId109"/>
                  </p:custDataLst>
                </p:nvPr>
              </p:nvSpPr>
              <p:spPr>
                <a:xfrm>
                  <a:off x="7078849" y="3708345"/>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6 w 52269"/>
                    <a:gd name="connsiteY5" fmla="*/ 2958 h 87565"/>
                    <a:gd name="connsiteX6" fmla="*/ 197 w 52269"/>
                    <a:gd name="connsiteY6" fmla="*/ 38260 h 87565"/>
                    <a:gd name="connsiteX7" fmla="*/ 0 w 52269"/>
                    <a:gd name="connsiteY7" fmla="*/ 38852 h 87565"/>
                    <a:gd name="connsiteX8" fmla="*/ 197 w 52269"/>
                    <a:gd name="connsiteY8" fmla="*/ 39838 h 87565"/>
                    <a:gd name="connsiteX9" fmla="*/ 394 w 52269"/>
                    <a:gd name="connsiteY9" fmla="*/ 40232 h 87565"/>
                    <a:gd name="connsiteX10" fmla="*/ 394 w 52269"/>
                    <a:gd name="connsiteY10" fmla="*/ 40430 h 87565"/>
                    <a:gd name="connsiteX11" fmla="*/ 1183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1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0 w 52269"/>
                    <a:gd name="connsiteY22" fmla="*/ 78888 h 87565"/>
                    <a:gd name="connsiteX23" fmla="*/ 52269 w 52269"/>
                    <a:gd name="connsiteY23" fmla="*/ 57785 h 87565"/>
                    <a:gd name="connsiteX24" fmla="*/ 43590 w 52269"/>
                    <a:gd name="connsiteY24" fmla="*/ 36683 h 87565"/>
                    <a:gd name="connsiteX25" fmla="*/ 22486 w 52269"/>
                    <a:gd name="connsiteY25" fmla="*/ 28005 h 87565"/>
                    <a:gd name="connsiteX26" fmla="*/ 7495 w 52269"/>
                    <a:gd name="connsiteY26" fmla="*/ 31949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0"/>
                        <a:pt x="50691" y="0"/>
                        <a:pt x="48916" y="0"/>
                      </a:cubicBezTo>
                      <a:lnTo>
                        <a:pt x="7692" y="0"/>
                      </a:lnTo>
                      <a:cubicBezTo>
                        <a:pt x="6903" y="0"/>
                        <a:pt x="6114" y="197"/>
                        <a:pt x="5720" y="789"/>
                      </a:cubicBezTo>
                      <a:cubicBezTo>
                        <a:pt x="4931" y="1380"/>
                        <a:pt x="4536" y="1972"/>
                        <a:pt x="4536" y="2958"/>
                      </a:cubicBezTo>
                      <a:lnTo>
                        <a:pt x="197" y="38260"/>
                      </a:lnTo>
                      <a:cubicBezTo>
                        <a:pt x="197" y="38458"/>
                        <a:pt x="0" y="38852"/>
                        <a:pt x="0" y="38852"/>
                      </a:cubicBezTo>
                      <a:cubicBezTo>
                        <a:pt x="0" y="39246"/>
                        <a:pt x="0" y="39641"/>
                        <a:pt x="197" y="39838"/>
                      </a:cubicBezTo>
                      <a:cubicBezTo>
                        <a:pt x="197" y="40035"/>
                        <a:pt x="197" y="40035"/>
                        <a:pt x="394" y="40232"/>
                      </a:cubicBezTo>
                      <a:lnTo>
                        <a:pt x="394" y="40430"/>
                      </a:lnTo>
                      <a:cubicBezTo>
                        <a:pt x="592" y="40824"/>
                        <a:pt x="789" y="41219"/>
                        <a:pt x="1183" y="41416"/>
                      </a:cubicBezTo>
                      <a:cubicBezTo>
                        <a:pt x="2367" y="42599"/>
                        <a:pt x="4339" y="42599"/>
                        <a:pt x="5523" y="41416"/>
                      </a:cubicBezTo>
                      <a:cubicBezTo>
                        <a:pt x="10256" y="36880"/>
                        <a:pt x="16174" y="34513"/>
                        <a:pt x="22288" y="34513"/>
                      </a:cubicBezTo>
                      <a:cubicBezTo>
                        <a:pt x="28403" y="34513"/>
                        <a:pt x="34517" y="36683"/>
                        <a:pt x="39054" y="41219"/>
                      </a:cubicBezTo>
                      <a:cubicBezTo>
                        <a:pt x="43590" y="45755"/>
                        <a:pt x="45957" y="51671"/>
                        <a:pt x="45957" y="57785"/>
                      </a:cubicBezTo>
                      <a:cubicBezTo>
                        <a:pt x="45957" y="63702"/>
                        <a:pt x="43590" y="69618"/>
                        <a:pt x="39054" y="74351"/>
                      </a:cubicBezTo>
                      <a:cubicBezTo>
                        <a:pt x="34517" y="79085"/>
                        <a:pt x="28403" y="81254"/>
                        <a:pt x="22288" y="81254"/>
                      </a:cubicBezTo>
                      <a:cubicBezTo>
                        <a:pt x="16174" y="81254"/>
                        <a:pt x="10256" y="79085"/>
                        <a:pt x="5523" y="74549"/>
                      </a:cubicBezTo>
                      <a:cubicBezTo>
                        <a:pt x="4339" y="73365"/>
                        <a:pt x="2170" y="73365"/>
                        <a:pt x="986" y="74549"/>
                      </a:cubicBezTo>
                      <a:cubicBezTo>
                        <a:pt x="-197" y="75732"/>
                        <a:pt x="-197" y="77704"/>
                        <a:pt x="986" y="78888"/>
                      </a:cubicBezTo>
                      <a:cubicBezTo>
                        <a:pt x="6706" y="84607"/>
                        <a:pt x="14596" y="87565"/>
                        <a:pt x="22288" y="87565"/>
                      </a:cubicBezTo>
                      <a:cubicBezTo>
                        <a:pt x="29783" y="87565"/>
                        <a:pt x="37673" y="84607"/>
                        <a:pt x="43590" y="78888"/>
                      </a:cubicBezTo>
                      <a:cubicBezTo>
                        <a:pt x="49508" y="73168"/>
                        <a:pt x="52269" y="65279"/>
                        <a:pt x="52269" y="57785"/>
                      </a:cubicBezTo>
                      <a:cubicBezTo>
                        <a:pt x="52269" y="50093"/>
                        <a:pt x="49508" y="42599"/>
                        <a:pt x="43590" y="36683"/>
                      </a:cubicBezTo>
                      <a:cubicBezTo>
                        <a:pt x="37870" y="30766"/>
                        <a:pt x="30178" y="28005"/>
                        <a:pt x="22486" y="28005"/>
                      </a:cubicBezTo>
                      <a:cubicBezTo>
                        <a:pt x="17160" y="28005"/>
                        <a:pt x="12032" y="29385"/>
                        <a:pt x="7495" y="31949"/>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任意多边形: 形状 206"/>
                <p:cNvSpPr/>
                <p:nvPr>
                  <p:custDataLst>
                    <p:tags r:id="rId110"/>
                  </p:custDataLst>
                </p:nvPr>
              </p:nvSpPr>
              <p:spPr>
                <a:xfrm>
                  <a:off x="7155576" y="3708345"/>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1 h 87565"/>
                    <a:gd name="connsiteX4" fmla="*/ 30572 w 61342"/>
                    <a:gd name="connsiteY4" fmla="*/ 87565 h 87565"/>
                    <a:gd name="connsiteX5" fmla="*/ 52663 w 61342"/>
                    <a:gd name="connsiteY5" fmla="*/ 74351 h 87565"/>
                    <a:gd name="connsiteX6" fmla="*/ 61342 w 61342"/>
                    <a:gd name="connsiteY6" fmla="*/ 43783 h 87565"/>
                    <a:gd name="connsiteX7" fmla="*/ 52663 w 61342"/>
                    <a:gd name="connsiteY7" fmla="*/ 13214 h 87565"/>
                    <a:gd name="connsiteX8" fmla="*/ 30572 w 61342"/>
                    <a:gd name="connsiteY8" fmla="*/ 0 h 87565"/>
                    <a:gd name="connsiteX9" fmla="*/ 47535 w 61342"/>
                    <a:gd name="connsiteY9" fmla="*/ 70999 h 87565"/>
                    <a:gd name="connsiteX10" fmla="*/ 30572 w 61342"/>
                    <a:gd name="connsiteY10" fmla="*/ 81451 h 87565"/>
                    <a:gd name="connsiteX11" fmla="*/ 13609 w 61342"/>
                    <a:gd name="connsiteY11" fmla="*/ 70999 h 87565"/>
                    <a:gd name="connsiteX12" fmla="*/ 6114 w 61342"/>
                    <a:gd name="connsiteY12" fmla="*/ 43783 h 87565"/>
                    <a:gd name="connsiteX13" fmla="*/ 13609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1"/>
                      </a:cubicBezTo>
                      <a:cubicBezTo>
                        <a:pt x="14004" y="82240"/>
                        <a:pt x="21697" y="87565"/>
                        <a:pt x="30572" y="87565"/>
                      </a:cubicBezTo>
                      <a:cubicBezTo>
                        <a:pt x="39646" y="87565"/>
                        <a:pt x="47338" y="82240"/>
                        <a:pt x="52663" y="74351"/>
                      </a:cubicBezTo>
                      <a:cubicBezTo>
                        <a:pt x="57989" y="66266"/>
                        <a:pt x="61342" y="55616"/>
                        <a:pt x="61342" y="43783"/>
                      </a:cubicBezTo>
                      <a:cubicBezTo>
                        <a:pt x="61342" y="31949"/>
                        <a:pt x="57989" y="21300"/>
                        <a:pt x="52663" y="13214"/>
                      </a:cubicBezTo>
                      <a:cubicBezTo>
                        <a:pt x="47338" y="5325"/>
                        <a:pt x="39646" y="0"/>
                        <a:pt x="30572" y="0"/>
                      </a:cubicBezTo>
                      <a:close/>
                      <a:moveTo>
                        <a:pt x="47535" y="70999"/>
                      </a:moveTo>
                      <a:cubicBezTo>
                        <a:pt x="42801" y="77704"/>
                        <a:pt x="36884" y="81451"/>
                        <a:pt x="30572" y="81451"/>
                      </a:cubicBezTo>
                      <a:cubicBezTo>
                        <a:pt x="24261" y="81451"/>
                        <a:pt x="18146" y="77507"/>
                        <a:pt x="13609" y="70999"/>
                      </a:cubicBezTo>
                      <a:cubicBezTo>
                        <a:pt x="9073" y="64293"/>
                        <a:pt x="6114" y="54630"/>
                        <a:pt x="6114" y="43783"/>
                      </a:cubicBezTo>
                      <a:cubicBezTo>
                        <a:pt x="6114" y="32935"/>
                        <a:pt x="9073" y="23469"/>
                        <a:pt x="13609" y="16566"/>
                      </a:cubicBezTo>
                      <a:cubicBezTo>
                        <a:pt x="18146" y="9664"/>
                        <a:pt x="24261" y="6114"/>
                        <a:pt x="30572" y="6114"/>
                      </a:cubicBezTo>
                      <a:cubicBezTo>
                        <a:pt x="36884" y="6114"/>
                        <a:pt x="42801" y="9664"/>
                        <a:pt x="47535" y="16566"/>
                      </a:cubicBezTo>
                      <a:cubicBezTo>
                        <a:pt x="52072" y="23272"/>
                        <a:pt x="55030" y="32935"/>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04"/>
                <p:cNvSpPr/>
                <p:nvPr>
                  <p:custDataLst>
                    <p:tags r:id="rId111"/>
                  </p:custDataLst>
                </p:nvPr>
              </p:nvSpPr>
              <p:spPr>
                <a:xfrm>
                  <a:off x="7052796" y="4648693"/>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3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3" y="9861"/>
                        <a:pt x="12623" y="6311"/>
                      </a:cubicBezTo>
                      <a:cubicBezTo>
                        <a:pt x="12623"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 name="图形 3"/>
              <p:cNvGrpSpPr/>
              <p:nvPr/>
            </p:nvGrpSpPr>
            <p:grpSpPr>
              <a:xfrm>
                <a:off x="6888905" y="2796602"/>
                <a:ext cx="169627" cy="108273"/>
                <a:chOff x="6888905" y="2796602"/>
                <a:chExt cx="169627" cy="108273"/>
              </a:xfrm>
              <a:solidFill>
                <a:srgbClr val="3D5891"/>
              </a:solidFill>
            </p:grpSpPr>
            <p:sp>
              <p:nvSpPr>
                <p:cNvPr id="209" name="任意多边形: 形状 208"/>
                <p:cNvSpPr/>
                <p:nvPr>
                  <p:custDataLst>
                    <p:tags r:id="rId112"/>
                  </p:custDataLst>
                </p:nvPr>
              </p:nvSpPr>
              <p:spPr>
                <a:xfrm>
                  <a:off x="6888905" y="2796602"/>
                  <a:ext cx="62722" cy="108273"/>
                </a:xfrm>
                <a:custGeom>
                  <a:avLst/>
                  <a:gdLst>
                    <a:gd name="connsiteX0" fmla="*/ 35504 w 62722"/>
                    <a:gd name="connsiteY0" fmla="*/ 48910 h 108273"/>
                    <a:gd name="connsiteX1" fmla="*/ 35504 w 62722"/>
                    <a:gd name="connsiteY1" fmla="*/ 13805 h 108273"/>
                    <a:gd name="connsiteX2" fmla="*/ 54439 w 62722"/>
                    <a:gd name="connsiteY2" fmla="*/ 21891 h 108273"/>
                    <a:gd name="connsiteX3" fmla="*/ 56806 w 62722"/>
                    <a:gd name="connsiteY3" fmla="*/ 22680 h 108273"/>
                    <a:gd name="connsiteX4" fmla="*/ 60159 w 62722"/>
                    <a:gd name="connsiteY4" fmla="*/ 19525 h 108273"/>
                    <a:gd name="connsiteX5" fmla="*/ 58384 w 62722"/>
                    <a:gd name="connsiteY5" fmla="*/ 16566 h 108273"/>
                    <a:gd name="connsiteX6" fmla="*/ 35898 w 62722"/>
                    <a:gd name="connsiteY6" fmla="*/ 7889 h 108273"/>
                    <a:gd name="connsiteX7" fmla="*/ 35898 w 62722"/>
                    <a:gd name="connsiteY7" fmla="*/ 2958 h 108273"/>
                    <a:gd name="connsiteX8" fmla="*/ 32940 w 62722"/>
                    <a:gd name="connsiteY8" fmla="*/ 0 h 108273"/>
                    <a:gd name="connsiteX9" fmla="*/ 29981 w 62722"/>
                    <a:gd name="connsiteY9" fmla="*/ 2958 h 108273"/>
                    <a:gd name="connsiteX10" fmla="*/ 29981 w 62722"/>
                    <a:gd name="connsiteY10" fmla="*/ 7692 h 108273"/>
                    <a:gd name="connsiteX11" fmla="*/ 3353 w 62722"/>
                    <a:gd name="connsiteY11" fmla="*/ 30372 h 108273"/>
                    <a:gd name="connsiteX12" fmla="*/ 30178 w 62722"/>
                    <a:gd name="connsiteY12" fmla="*/ 53841 h 108273"/>
                    <a:gd name="connsiteX13" fmla="*/ 30178 w 62722"/>
                    <a:gd name="connsiteY13" fmla="*/ 89735 h 108273"/>
                    <a:gd name="connsiteX14" fmla="*/ 5523 w 62722"/>
                    <a:gd name="connsiteY14" fmla="*/ 78296 h 108273"/>
                    <a:gd name="connsiteX15" fmla="*/ 3156 w 62722"/>
                    <a:gd name="connsiteY15" fmla="*/ 77507 h 108273"/>
                    <a:gd name="connsiteX16" fmla="*/ 0 w 62722"/>
                    <a:gd name="connsiteY16" fmla="*/ 80663 h 108273"/>
                    <a:gd name="connsiteX17" fmla="*/ 1381 w 62722"/>
                    <a:gd name="connsiteY17" fmla="*/ 83226 h 108273"/>
                    <a:gd name="connsiteX18" fmla="*/ 29783 w 62722"/>
                    <a:gd name="connsiteY18" fmla="*/ 95454 h 108273"/>
                    <a:gd name="connsiteX19" fmla="*/ 29783 w 62722"/>
                    <a:gd name="connsiteY19" fmla="*/ 105315 h 108273"/>
                    <a:gd name="connsiteX20" fmla="*/ 32742 w 62722"/>
                    <a:gd name="connsiteY20" fmla="*/ 108273 h 108273"/>
                    <a:gd name="connsiteX21" fmla="*/ 35701 w 62722"/>
                    <a:gd name="connsiteY21" fmla="*/ 105315 h 108273"/>
                    <a:gd name="connsiteX22" fmla="*/ 35701 w 62722"/>
                    <a:gd name="connsiteY22" fmla="*/ 95651 h 108273"/>
                    <a:gd name="connsiteX23" fmla="*/ 62723 w 62722"/>
                    <a:gd name="connsiteY23" fmla="*/ 72577 h 108273"/>
                    <a:gd name="connsiteX24" fmla="*/ 35504 w 62722"/>
                    <a:gd name="connsiteY24" fmla="*/ 48910 h 108273"/>
                    <a:gd name="connsiteX25" fmla="*/ 29783 w 62722"/>
                    <a:gd name="connsiteY25" fmla="*/ 47727 h 108273"/>
                    <a:gd name="connsiteX26" fmla="*/ 9468 w 62722"/>
                    <a:gd name="connsiteY26" fmla="*/ 30174 h 108273"/>
                    <a:gd name="connsiteX27" fmla="*/ 29783 w 62722"/>
                    <a:gd name="connsiteY27" fmla="*/ 13608 h 108273"/>
                    <a:gd name="connsiteX28" fmla="*/ 29783 w 62722"/>
                    <a:gd name="connsiteY28" fmla="*/ 47727 h 108273"/>
                    <a:gd name="connsiteX29" fmla="*/ 35504 w 62722"/>
                    <a:gd name="connsiteY29" fmla="*/ 89735 h 108273"/>
                    <a:gd name="connsiteX30" fmla="*/ 35504 w 62722"/>
                    <a:gd name="connsiteY30" fmla="*/ 55221 h 108273"/>
                    <a:gd name="connsiteX31" fmla="*/ 56411 w 62722"/>
                    <a:gd name="connsiteY31" fmla="*/ 72774 h 108273"/>
                    <a:gd name="connsiteX32" fmla="*/ 35504 w 62722"/>
                    <a:gd name="connsiteY32" fmla="*/ 89735 h 1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273">
                      <a:moveTo>
                        <a:pt x="35504" y="48910"/>
                      </a:moveTo>
                      <a:lnTo>
                        <a:pt x="35504" y="13805"/>
                      </a:lnTo>
                      <a:cubicBezTo>
                        <a:pt x="42210" y="14594"/>
                        <a:pt x="48324" y="17158"/>
                        <a:pt x="54439" y="21891"/>
                      </a:cubicBezTo>
                      <a:cubicBezTo>
                        <a:pt x="55425" y="22680"/>
                        <a:pt x="56017" y="22680"/>
                        <a:pt x="56806" y="22680"/>
                      </a:cubicBezTo>
                      <a:cubicBezTo>
                        <a:pt x="58581" y="22680"/>
                        <a:pt x="60159" y="21300"/>
                        <a:pt x="60159" y="19525"/>
                      </a:cubicBezTo>
                      <a:cubicBezTo>
                        <a:pt x="60159" y="18341"/>
                        <a:pt x="59567" y="17553"/>
                        <a:pt x="58384" y="16566"/>
                      </a:cubicBezTo>
                      <a:cubicBezTo>
                        <a:pt x="51480" y="11636"/>
                        <a:pt x="44971" y="8480"/>
                        <a:pt x="35898" y="7889"/>
                      </a:cubicBezTo>
                      <a:lnTo>
                        <a:pt x="35898" y="2958"/>
                      </a:lnTo>
                      <a:cubicBezTo>
                        <a:pt x="35898" y="1381"/>
                        <a:pt x="34517" y="0"/>
                        <a:pt x="32940"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735"/>
                      </a:lnTo>
                      <a:cubicBezTo>
                        <a:pt x="20316" y="88749"/>
                        <a:pt x="12624" y="84804"/>
                        <a:pt x="5523" y="78296"/>
                      </a:cubicBezTo>
                      <a:cubicBezTo>
                        <a:pt x="5128" y="77901"/>
                        <a:pt x="4339" y="77507"/>
                        <a:pt x="3156" y="77507"/>
                      </a:cubicBezTo>
                      <a:cubicBezTo>
                        <a:pt x="1578" y="77507"/>
                        <a:pt x="0" y="79085"/>
                        <a:pt x="0" y="80663"/>
                      </a:cubicBezTo>
                      <a:cubicBezTo>
                        <a:pt x="0" y="81846"/>
                        <a:pt x="592" y="82635"/>
                        <a:pt x="1381" y="83226"/>
                      </a:cubicBezTo>
                      <a:cubicBezTo>
                        <a:pt x="9862" y="90524"/>
                        <a:pt x="18738" y="94468"/>
                        <a:pt x="29783" y="95454"/>
                      </a:cubicBezTo>
                      <a:lnTo>
                        <a:pt x="29783" y="105315"/>
                      </a:lnTo>
                      <a:cubicBezTo>
                        <a:pt x="29783" y="106893"/>
                        <a:pt x="31164" y="108273"/>
                        <a:pt x="32742" y="108273"/>
                      </a:cubicBezTo>
                      <a:cubicBezTo>
                        <a:pt x="34320" y="108273"/>
                        <a:pt x="35701" y="106893"/>
                        <a:pt x="35701" y="105315"/>
                      </a:cubicBezTo>
                      <a:lnTo>
                        <a:pt x="35701" y="95651"/>
                      </a:lnTo>
                      <a:cubicBezTo>
                        <a:pt x="51480" y="95060"/>
                        <a:pt x="62723" y="85790"/>
                        <a:pt x="62723" y="72577"/>
                      </a:cubicBezTo>
                      <a:cubicBezTo>
                        <a:pt x="62723" y="59955"/>
                        <a:pt x="54636" y="52855"/>
                        <a:pt x="35504" y="48910"/>
                      </a:cubicBezTo>
                      <a:close/>
                      <a:moveTo>
                        <a:pt x="29783" y="47727"/>
                      </a:moveTo>
                      <a:cubicBezTo>
                        <a:pt x="13413" y="43783"/>
                        <a:pt x="9468" y="38655"/>
                        <a:pt x="9468" y="30174"/>
                      </a:cubicBezTo>
                      <a:cubicBezTo>
                        <a:pt x="9468" y="21102"/>
                        <a:pt x="17555" y="14002"/>
                        <a:pt x="29783" y="13608"/>
                      </a:cubicBezTo>
                      <a:lnTo>
                        <a:pt x="29783" y="47727"/>
                      </a:lnTo>
                      <a:close/>
                      <a:moveTo>
                        <a:pt x="35504" y="89735"/>
                      </a:moveTo>
                      <a:lnTo>
                        <a:pt x="35504" y="55221"/>
                      </a:lnTo>
                      <a:cubicBezTo>
                        <a:pt x="51875" y="58771"/>
                        <a:pt x="56411" y="64096"/>
                        <a:pt x="56411" y="72774"/>
                      </a:cubicBezTo>
                      <a:cubicBezTo>
                        <a:pt x="56214" y="82240"/>
                        <a:pt x="48127" y="89537"/>
                        <a:pt x="35504" y="8973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任意多边形: 形状 209"/>
                <p:cNvSpPr/>
                <p:nvPr>
                  <p:custDataLst>
                    <p:tags r:id="rId113"/>
                  </p:custDataLst>
                </p:nvPr>
              </p:nvSpPr>
              <p:spPr>
                <a:xfrm>
                  <a:off x="7045909" y="2879631"/>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1" name="图形 3"/>
              <p:cNvGrpSpPr/>
              <p:nvPr/>
            </p:nvGrpSpPr>
            <p:grpSpPr>
              <a:xfrm>
                <a:off x="6114929" y="3703020"/>
                <a:ext cx="233731" cy="94862"/>
                <a:chOff x="6114929" y="3703020"/>
                <a:chExt cx="233731" cy="94862"/>
              </a:xfrm>
              <a:solidFill>
                <a:srgbClr val="3D5891"/>
              </a:solidFill>
            </p:grpSpPr>
            <p:sp>
              <p:nvSpPr>
                <p:cNvPr id="212" name="任意多边形: 形状 211"/>
                <p:cNvSpPr/>
                <p:nvPr>
                  <p:custDataLst>
                    <p:tags r:id="rId114"/>
                  </p:custDataLst>
                </p:nvPr>
              </p:nvSpPr>
              <p:spPr>
                <a:xfrm>
                  <a:off x="6114929" y="3703020"/>
                  <a:ext cx="60355" cy="94862"/>
                </a:xfrm>
                <a:custGeom>
                  <a:avLst/>
                  <a:gdLst>
                    <a:gd name="connsiteX0" fmla="*/ 42999 w 60355"/>
                    <a:gd name="connsiteY0" fmla="*/ 42205 h 94862"/>
                    <a:gd name="connsiteX1" fmla="*/ 42999 w 60355"/>
                    <a:gd name="connsiteY1" fmla="*/ 42008 h 94862"/>
                    <a:gd name="connsiteX2" fmla="*/ 55819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6"/>
                        <a:pt x="55819" y="34119"/>
                        <a:pt x="55819" y="22877"/>
                      </a:cubicBezTo>
                      <a:cubicBezTo>
                        <a:pt x="55819" y="11242"/>
                        <a:pt x="47733" y="0"/>
                        <a:pt x="29981" y="0"/>
                      </a:cubicBezTo>
                      <a:cubicBezTo>
                        <a:pt x="12623" y="0"/>
                        <a:pt x="4339" y="11044"/>
                        <a:pt x="2959" y="22286"/>
                      </a:cubicBezTo>
                      <a:lnTo>
                        <a:pt x="10059" y="22286"/>
                      </a:lnTo>
                      <a:cubicBezTo>
                        <a:pt x="12229" y="13214"/>
                        <a:pt x="17554" y="6705"/>
                        <a:pt x="29783" y="6705"/>
                      </a:cubicBezTo>
                      <a:cubicBezTo>
                        <a:pt x="41618" y="6705"/>
                        <a:pt x="48324" y="13411"/>
                        <a:pt x="48324" y="22877"/>
                      </a:cubicBezTo>
                      <a:cubicBezTo>
                        <a:pt x="48324" y="33724"/>
                        <a:pt x="42012" y="39641"/>
                        <a:pt x="28008" y="39641"/>
                      </a:cubicBezTo>
                      <a:lnTo>
                        <a:pt x="23669" y="39641"/>
                      </a:lnTo>
                      <a:lnTo>
                        <a:pt x="23669" y="45952"/>
                      </a:lnTo>
                      <a:lnTo>
                        <a:pt x="29192" y="45952"/>
                      </a:lnTo>
                      <a:cubicBezTo>
                        <a:pt x="42801"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658"/>
                        <a:pt x="52861" y="45163"/>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任意多边形: 形状 212"/>
                <p:cNvSpPr/>
                <p:nvPr>
                  <p:custDataLst>
                    <p:tags r:id="rId115"/>
                  </p:custDataLst>
                </p:nvPr>
              </p:nvSpPr>
              <p:spPr>
                <a:xfrm>
                  <a:off x="6217889" y="3703020"/>
                  <a:ext cx="59764" cy="92890"/>
                </a:xfrm>
                <a:custGeom>
                  <a:avLst/>
                  <a:gdLst>
                    <a:gd name="connsiteX0" fmla="*/ 32939 w 59764"/>
                    <a:gd name="connsiteY0" fmla="*/ 57588 h 92890"/>
                    <a:gd name="connsiteX1" fmla="*/ 56017 w 59764"/>
                    <a:gd name="connsiteY1" fmla="*/ 24850 h 92890"/>
                    <a:gd name="connsiteX2" fmla="*/ 29389 w 59764"/>
                    <a:gd name="connsiteY2" fmla="*/ 0 h 92890"/>
                    <a:gd name="connsiteX3" fmla="*/ 592 w 59764"/>
                    <a:gd name="connsiteY3" fmla="*/ 26033 h 92890"/>
                    <a:gd name="connsiteX4" fmla="*/ 7692 w 59764"/>
                    <a:gd name="connsiteY4" fmla="*/ 26033 h 92890"/>
                    <a:gd name="connsiteX5" fmla="*/ 29389 w 59764"/>
                    <a:gd name="connsiteY5" fmla="*/ 6705 h 92890"/>
                    <a:gd name="connsiteX6" fmla="*/ 48324 w 59764"/>
                    <a:gd name="connsiteY6" fmla="*/ 25244 h 92890"/>
                    <a:gd name="connsiteX7" fmla="*/ 28206 w 59764"/>
                    <a:gd name="connsiteY7" fmla="*/ 52855 h 92890"/>
                    <a:gd name="connsiteX8" fmla="*/ 0 w 59764"/>
                    <a:gd name="connsiteY8" fmla="*/ 92496 h 92890"/>
                    <a:gd name="connsiteX9" fmla="*/ 0 w 59764"/>
                    <a:gd name="connsiteY9" fmla="*/ 92890 h 92890"/>
                    <a:gd name="connsiteX10" fmla="*/ 58581 w 59764"/>
                    <a:gd name="connsiteY10" fmla="*/ 92890 h 92890"/>
                    <a:gd name="connsiteX11" fmla="*/ 59764 w 59764"/>
                    <a:gd name="connsiteY11" fmla="*/ 85987 h 92890"/>
                    <a:gd name="connsiteX12" fmla="*/ 8087 w 59764"/>
                    <a:gd name="connsiteY12" fmla="*/ 85987 h 92890"/>
                    <a:gd name="connsiteX13" fmla="*/ 32939 w 59764"/>
                    <a:gd name="connsiteY13" fmla="*/ 57588 h 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64" h="92890">
                      <a:moveTo>
                        <a:pt x="32939" y="57588"/>
                      </a:moveTo>
                      <a:cubicBezTo>
                        <a:pt x="50099" y="43783"/>
                        <a:pt x="56017" y="39049"/>
                        <a:pt x="56017" y="24850"/>
                      </a:cubicBezTo>
                      <a:cubicBezTo>
                        <a:pt x="56017" y="12622"/>
                        <a:pt x="47930" y="0"/>
                        <a:pt x="29389" y="0"/>
                      </a:cubicBezTo>
                      <a:cubicBezTo>
                        <a:pt x="12032" y="0"/>
                        <a:pt x="2367" y="10650"/>
                        <a:pt x="592" y="26033"/>
                      </a:cubicBezTo>
                      <a:lnTo>
                        <a:pt x="7692" y="26033"/>
                      </a:lnTo>
                      <a:cubicBezTo>
                        <a:pt x="10059" y="12622"/>
                        <a:pt x="16766" y="6705"/>
                        <a:pt x="29389" y="6705"/>
                      </a:cubicBezTo>
                      <a:cubicBezTo>
                        <a:pt x="42801" y="6705"/>
                        <a:pt x="48324" y="15383"/>
                        <a:pt x="48324" y="25244"/>
                      </a:cubicBezTo>
                      <a:cubicBezTo>
                        <a:pt x="48324" y="36683"/>
                        <a:pt x="44182" y="40430"/>
                        <a:pt x="28206" y="52855"/>
                      </a:cubicBezTo>
                      <a:cubicBezTo>
                        <a:pt x="9862" y="67054"/>
                        <a:pt x="0" y="81254"/>
                        <a:pt x="0" y="92496"/>
                      </a:cubicBezTo>
                      <a:lnTo>
                        <a:pt x="0" y="92890"/>
                      </a:lnTo>
                      <a:lnTo>
                        <a:pt x="58581" y="92890"/>
                      </a:lnTo>
                      <a:lnTo>
                        <a:pt x="59764" y="85987"/>
                      </a:lnTo>
                      <a:lnTo>
                        <a:pt x="8087" y="85987"/>
                      </a:lnTo>
                      <a:cubicBezTo>
                        <a:pt x="11045" y="77310"/>
                        <a:pt x="19330" y="68435"/>
                        <a:pt x="32939" y="57588"/>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任意多边形: 形状 213"/>
                <p:cNvSpPr/>
                <p:nvPr>
                  <p:custDataLst>
                    <p:tags r:id="rId116"/>
                  </p:custDataLst>
                </p:nvPr>
              </p:nvSpPr>
              <p:spPr>
                <a:xfrm>
                  <a:off x="6289685" y="3704598"/>
                  <a:ext cx="58975" cy="93284"/>
                </a:xfrm>
                <a:custGeom>
                  <a:avLst/>
                  <a:gdLst>
                    <a:gd name="connsiteX0" fmla="*/ 31559 w 58975"/>
                    <a:gd name="connsiteY0" fmla="*/ 29780 h 93284"/>
                    <a:gd name="connsiteX1" fmla="*/ 10454 w 58975"/>
                    <a:gd name="connsiteY1" fmla="*/ 38852 h 93284"/>
                    <a:gd name="connsiteX2" fmla="*/ 15385 w 58975"/>
                    <a:gd name="connsiteY2" fmla="*/ 6903 h 93284"/>
                    <a:gd name="connsiteX3" fmla="*/ 55030 w 58975"/>
                    <a:gd name="connsiteY3" fmla="*/ 6903 h 93284"/>
                    <a:gd name="connsiteX4" fmla="*/ 56017 w 58975"/>
                    <a:gd name="connsiteY4" fmla="*/ 0 h 93284"/>
                    <a:gd name="connsiteX5" fmla="*/ 9270 w 58975"/>
                    <a:gd name="connsiteY5" fmla="*/ 0 h 93284"/>
                    <a:gd name="connsiteX6" fmla="*/ 1775 w 58975"/>
                    <a:gd name="connsiteY6" fmla="*/ 48516 h 93284"/>
                    <a:gd name="connsiteX7" fmla="*/ 8876 w 58975"/>
                    <a:gd name="connsiteY7" fmla="*/ 50488 h 93284"/>
                    <a:gd name="connsiteX8" fmla="*/ 31164 w 58975"/>
                    <a:gd name="connsiteY8" fmla="*/ 36683 h 93284"/>
                    <a:gd name="connsiteX9" fmla="*/ 51283 w 58975"/>
                    <a:gd name="connsiteY9" fmla="*/ 60546 h 93284"/>
                    <a:gd name="connsiteX10" fmla="*/ 29389 w 58975"/>
                    <a:gd name="connsiteY10" fmla="*/ 86579 h 93284"/>
                    <a:gd name="connsiteX11" fmla="*/ 7495 w 58975"/>
                    <a:gd name="connsiteY11" fmla="*/ 69421 h 93284"/>
                    <a:gd name="connsiteX12" fmla="*/ 0 w 58975"/>
                    <a:gd name="connsiteY12" fmla="*/ 69421 h 93284"/>
                    <a:gd name="connsiteX13" fmla="*/ 28995 w 58975"/>
                    <a:gd name="connsiteY13" fmla="*/ 93284 h 93284"/>
                    <a:gd name="connsiteX14" fmla="*/ 58975 w 58975"/>
                    <a:gd name="connsiteY14" fmla="*/ 60152 h 93284"/>
                    <a:gd name="connsiteX15" fmla="*/ 31559 w 58975"/>
                    <a:gd name="connsiteY15" fmla="*/ 29780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75" h="93284">
                      <a:moveTo>
                        <a:pt x="31559" y="29780"/>
                      </a:moveTo>
                      <a:cubicBezTo>
                        <a:pt x="21105" y="29780"/>
                        <a:pt x="14596" y="33527"/>
                        <a:pt x="10454" y="38852"/>
                      </a:cubicBezTo>
                      <a:cubicBezTo>
                        <a:pt x="11637" y="33133"/>
                        <a:pt x="14399" y="15975"/>
                        <a:pt x="15385" y="6903"/>
                      </a:cubicBezTo>
                      <a:lnTo>
                        <a:pt x="55030" y="6903"/>
                      </a:lnTo>
                      <a:lnTo>
                        <a:pt x="56017" y="0"/>
                      </a:lnTo>
                      <a:lnTo>
                        <a:pt x="9270" y="0"/>
                      </a:lnTo>
                      <a:cubicBezTo>
                        <a:pt x="8087" y="10847"/>
                        <a:pt x="4734" y="36288"/>
                        <a:pt x="1775" y="48516"/>
                      </a:cubicBezTo>
                      <a:lnTo>
                        <a:pt x="8876" y="50488"/>
                      </a:lnTo>
                      <a:cubicBezTo>
                        <a:pt x="13018" y="41810"/>
                        <a:pt x="18343" y="36683"/>
                        <a:pt x="31164" y="36683"/>
                      </a:cubicBezTo>
                      <a:cubicBezTo>
                        <a:pt x="45563" y="36683"/>
                        <a:pt x="51283" y="47333"/>
                        <a:pt x="51283" y="60546"/>
                      </a:cubicBezTo>
                      <a:cubicBezTo>
                        <a:pt x="51283" y="76324"/>
                        <a:pt x="43985" y="86579"/>
                        <a:pt x="29389" y="86579"/>
                      </a:cubicBezTo>
                      <a:cubicBezTo>
                        <a:pt x="16963" y="86579"/>
                        <a:pt x="9862" y="79085"/>
                        <a:pt x="7495" y="69421"/>
                      </a:cubicBezTo>
                      <a:lnTo>
                        <a:pt x="0" y="69421"/>
                      </a:lnTo>
                      <a:cubicBezTo>
                        <a:pt x="2761" y="84410"/>
                        <a:pt x="13610" y="93284"/>
                        <a:pt x="28995" y="93284"/>
                      </a:cubicBezTo>
                      <a:cubicBezTo>
                        <a:pt x="49705" y="93284"/>
                        <a:pt x="58975" y="78099"/>
                        <a:pt x="58975" y="60152"/>
                      </a:cubicBezTo>
                      <a:cubicBezTo>
                        <a:pt x="58975" y="40430"/>
                        <a:pt x="47535" y="29780"/>
                        <a:pt x="31559" y="2978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5" name="图形 3"/>
              <p:cNvGrpSpPr/>
              <p:nvPr/>
            </p:nvGrpSpPr>
            <p:grpSpPr>
              <a:xfrm>
                <a:off x="6970760" y="2798771"/>
                <a:ext cx="231364" cy="95059"/>
                <a:chOff x="6970760" y="2798771"/>
                <a:chExt cx="231364" cy="95059"/>
              </a:xfrm>
              <a:solidFill>
                <a:srgbClr val="3D5891"/>
              </a:solidFill>
            </p:grpSpPr>
            <p:sp>
              <p:nvSpPr>
                <p:cNvPr id="216" name="任意多边形: 形状 215"/>
                <p:cNvSpPr/>
                <p:nvPr>
                  <p:custDataLst>
                    <p:tags r:id="rId117"/>
                  </p:custDataLst>
                </p:nvPr>
              </p:nvSpPr>
              <p:spPr>
                <a:xfrm>
                  <a:off x="6970760" y="2798968"/>
                  <a:ext cx="60355" cy="94862"/>
                </a:xfrm>
                <a:custGeom>
                  <a:avLst/>
                  <a:gdLst>
                    <a:gd name="connsiteX0" fmla="*/ 42999 w 60355"/>
                    <a:gd name="connsiteY0" fmla="*/ 42205 h 94862"/>
                    <a:gd name="connsiteX1" fmla="*/ 42999 w 60355"/>
                    <a:gd name="connsiteY1" fmla="*/ 42008 h 94862"/>
                    <a:gd name="connsiteX2" fmla="*/ 55820 w 60355"/>
                    <a:gd name="connsiteY2" fmla="*/ 22877 h 94862"/>
                    <a:gd name="connsiteX3" fmla="*/ 29981 w 60355"/>
                    <a:gd name="connsiteY3" fmla="*/ 0 h 94862"/>
                    <a:gd name="connsiteX4" fmla="*/ 2959 w 60355"/>
                    <a:gd name="connsiteY4" fmla="*/ 22286 h 94862"/>
                    <a:gd name="connsiteX5" fmla="*/ 10059 w 60355"/>
                    <a:gd name="connsiteY5" fmla="*/ 22286 h 94862"/>
                    <a:gd name="connsiteX6" fmla="*/ 29783 w 60355"/>
                    <a:gd name="connsiteY6" fmla="*/ 6705 h 94862"/>
                    <a:gd name="connsiteX7" fmla="*/ 48324 w 60355"/>
                    <a:gd name="connsiteY7" fmla="*/ 22877 h 94862"/>
                    <a:gd name="connsiteX8" fmla="*/ 28008 w 60355"/>
                    <a:gd name="connsiteY8" fmla="*/ 39641 h 94862"/>
                    <a:gd name="connsiteX9" fmla="*/ 23669 w 60355"/>
                    <a:gd name="connsiteY9" fmla="*/ 39641 h 94862"/>
                    <a:gd name="connsiteX10" fmla="*/ 23669 w 60355"/>
                    <a:gd name="connsiteY10" fmla="*/ 45952 h 94862"/>
                    <a:gd name="connsiteX11" fmla="*/ 29192 w 60355"/>
                    <a:gd name="connsiteY11" fmla="*/ 45952 h 94862"/>
                    <a:gd name="connsiteX12" fmla="*/ 52466 w 60355"/>
                    <a:gd name="connsiteY12" fmla="*/ 66463 h 94862"/>
                    <a:gd name="connsiteX13" fmla="*/ 30375 w 60355"/>
                    <a:gd name="connsiteY13" fmla="*/ 88157 h 94862"/>
                    <a:gd name="connsiteX14" fmla="*/ 7298 w 60355"/>
                    <a:gd name="connsiteY14" fmla="*/ 70604 h 94862"/>
                    <a:gd name="connsiteX15" fmla="*/ 0 w 60355"/>
                    <a:gd name="connsiteY15" fmla="*/ 70604 h 94862"/>
                    <a:gd name="connsiteX16" fmla="*/ 29981 w 60355"/>
                    <a:gd name="connsiteY16" fmla="*/ 94862 h 94862"/>
                    <a:gd name="connsiteX17" fmla="*/ 60356 w 60355"/>
                    <a:gd name="connsiteY17" fmla="*/ 66266 h 94862"/>
                    <a:gd name="connsiteX18" fmla="*/ 42999 w 60355"/>
                    <a:gd name="connsiteY18" fmla="*/ 42205 h 9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355" h="94862">
                      <a:moveTo>
                        <a:pt x="42999" y="42205"/>
                      </a:moveTo>
                      <a:lnTo>
                        <a:pt x="42999" y="42008"/>
                      </a:lnTo>
                      <a:cubicBezTo>
                        <a:pt x="49113" y="40035"/>
                        <a:pt x="55820" y="34119"/>
                        <a:pt x="55820" y="22877"/>
                      </a:cubicBezTo>
                      <a:cubicBezTo>
                        <a:pt x="55820" y="11242"/>
                        <a:pt x="47733" y="0"/>
                        <a:pt x="29981" y="0"/>
                      </a:cubicBezTo>
                      <a:cubicBezTo>
                        <a:pt x="12624" y="0"/>
                        <a:pt x="4339" y="11044"/>
                        <a:pt x="2959" y="22286"/>
                      </a:cubicBezTo>
                      <a:lnTo>
                        <a:pt x="10059" y="22286"/>
                      </a:lnTo>
                      <a:cubicBezTo>
                        <a:pt x="12229" y="13214"/>
                        <a:pt x="17555" y="6705"/>
                        <a:pt x="29783" y="6705"/>
                      </a:cubicBezTo>
                      <a:cubicBezTo>
                        <a:pt x="41618" y="6705"/>
                        <a:pt x="48324" y="13411"/>
                        <a:pt x="48324" y="22877"/>
                      </a:cubicBezTo>
                      <a:cubicBezTo>
                        <a:pt x="48324" y="33724"/>
                        <a:pt x="42013" y="39641"/>
                        <a:pt x="28008" y="39641"/>
                      </a:cubicBezTo>
                      <a:lnTo>
                        <a:pt x="23669" y="39641"/>
                      </a:lnTo>
                      <a:lnTo>
                        <a:pt x="23669" y="45952"/>
                      </a:lnTo>
                      <a:lnTo>
                        <a:pt x="29192" y="45952"/>
                      </a:lnTo>
                      <a:cubicBezTo>
                        <a:pt x="42802" y="45952"/>
                        <a:pt x="52466" y="51869"/>
                        <a:pt x="52466" y="66463"/>
                      </a:cubicBezTo>
                      <a:cubicBezTo>
                        <a:pt x="52466" y="77507"/>
                        <a:pt x="46352" y="88157"/>
                        <a:pt x="30375" y="88157"/>
                      </a:cubicBezTo>
                      <a:cubicBezTo>
                        <a:pt x="16963" y="88157"/>
                        <a:pt x="9468" y="79874"/>
                        <a:pt x="7298" y="70604"/>
                      </a:cubicBezTo>
                      <a:lnTo>
                        <a:pt x="0" y="70604"/>
                      </a:lnTo>
                      <a:cubicBezTo>
                        <a:pt x="1775" y="82832"/>
                        <a:pt x="11045" y="94862"/>
                        <a:pt x="29981" y="94862"/>
                      </a:cubicBezTo>
                      <a:cubicBezTo>
                        <a:pt x="50494" y="94862"/>
                        <a:pt x="60356" y="81649"/>
                        <a:pt x="60356" y="66266"/>
                      </a:cubicBezTo>
                      <a:cubicBezTo>
                        <a:pt x="60159" y="52460"/>
                        <a:pt x="52861" y="44966"/>
                        <a:pt x="42999" y="42205"/>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任意多边形: 形状 216"/>
                <p:cNvSpPr/>
                <p:nvPr>
                  <p:custDataLst>
                    <p:tags r:id="rId118"/>
                  </p:custDataLst>
                </p:nvPr>
              </p:nvSpPr>
              <p:spPr>
                <a:xfrm>
                  <a:off x="7066620"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5" y="94665"/>
                        <a:pt x="29981" y="94665"/>
                      </a:cubicBezTo>
                      <a:cubicBezTo>
                        <a:pt x="54636" y="94665"/>
                        <a:pt x="60159" y="67646"/>
                        <a:pt x="60159" y="46544"/>
                      </a:cubicBezTo>
                      <a:cubicBezTo>
                        <a:pt x="60159" y="24850"/>
                        <a:pt x="54439" y="0"/>
                        <a:pt x="30375" y="0"/>
                      </a:cubicBezTo>
                      <a:close/>
                      <a:moveTo>
                        <a:pt x="29981" y="87960"/>
                      </a:moveTo>
                      <a:cubicBezTo>
                        <a:pt x="11637" y="87960"/>
                        <a:pt x="7890" y="65082"/>
                        <a:pt x="7890" y="47333"/>
                      </a:cubicBezTo>
                      <a:cubicBezTo>
                        <a:pt x="7890" y="27019"/>
                        <a:pt x="11637" y="6508"/>
                        <a:pt x="30572" y="6508"/>
                      </a:cubicBezTo>
                      <a:cubicBezTo>
                        <a:pt x="48916" y="6508"/>
                        <a:pt x="52466" y="28991"/>
                        <a:pt x="52466" y="46544"/>
                      </a:cubicBezTo>
                      <a:cubicBezTo>
                        <a:pt x="52269" y="66266"/>
                        <a:pt x="48719"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任意多边形: 形状 217"/>
                <p:cNvSpPr/>
                <p:nvPr>
                  <p:custDataLst>
                    <p:tags r:id="rId119"/>
                  </p:custDataLst>
                </p:nvPr>
              </p:nvSpPr>
              <p:spPr>
                <a:xfrm>
                  <a:off x="7141966" y="2798771"/>
                  <a:ext cx="60158" cy="94665"/>
                </a:xfrm>
                <a:custGeom>
                  <a:avLst/>
                  <a:gdLst>
                    <a:gd name="connsiteX0" fmla="*/ 30375 w 60158"/>
                    <a:gd name="connsiteY0" fmla="*/ 0 h 94665"/>
                    <a:gd name="connsiteX1" fmla="*/ 0 w 60158"/>
                    <a:gd name="connsiteY1" fmla="*/ 47333 h 94665"/>
                    <a:gd name="connsiteX2" fmla="*/ 29981 w 60158"/>
                    <a:gd name="connsiteY2" fmla="*/ 94665 h 94665"/>
                    <a:gd name="connsiteX3" fmla="*/ 60159 w 60158"/>
                    <a:gd name="connsiteY3" fmla="*/ 46544 h 94665"/>
                    <a:gd name="connsiteX4" fmla="*/ 30375 w 60158"/>
                    <a:gd name="connsiteY4" fmla="*/ 0 h 94665"/>
                    <a:gd name="connsiteX5" fmla="*/ 29981 w 60158"/>
                    <a:gd name="connsiteY5" fmla="*/ 87960 h 94665"/>
                    <a:gd name="connsiteX6" fmla="*/ 7890 w 60158"/>
                    <a:gd name="connsiteY6" fmla="*/ 47333 h 94665"/>
                    <a:gd name="connsiteX7" fmla="*/ 30572 w 60158"/>
                    <a:gd name="connsiteY7" fmla="*/ 6508 h 94665"/>
                    <a:gd name="connsiteX8" fmla="*/ 52466 w 60158"/>
                    <a:gd name="connsiteY8" fmla="*/ 46544 h 94665"/>
                    <a:gd name="connsiteX9" fmla="*/ 29981 w 60158"/>
                    <a:gd name="connsiteY9" fmla="*/ 87960 h 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58" h="94665">
                      <a:moveTo>
                        <a:pt x="30375" y="0"/>
                      </a:moveTo>
                      <a:cubicBezTo>
                        <a:pt x="6312" y="0"/>
                        <a:pt x="0" y="25047"/>
                        <a:pt x="0" y="47333"/>
                      </a:cubicBezTo>
                      <a:cubicBezTo>
                        <a:pt x="0" y="69816"/>
                        <a:pt x="6114" y="94665"/>
                        <a:pt x="29981" y="94665"/>
                      </a:cubicBezTo>
                      <a:cubicBezTo>
                        <a:pt x="54636" y="94665"/>
                        <a:pt x="60159" y="67646"/>
                        <a:pt x="60159" y="46544"/>
                      </a:cubicBezTo>
                      <a:cubicBezTo>
                        <a:pt x="60159" y="24850"/>
                        <a:pt x="54636" y="0"/>
                        <a:pt x="30375" y="0"/>
                      </a:cubicBezTo>
                      <a:close/>
                      <a:moveTo>
                        <a:pt x="29981" y="87960"/>
                      </a:moveTo>
                      <a:cubicBezTo>
                        <a:pt x="11637" y="87960"/>
                        <a:pt x="7890" y="65082"/>
                        <a:pt x="7890" y="47333"/>
                      </a:cubicBezTo>
                      <a:cubicBezTo>
                        <a:pt x="7890" y="27019"/>
                        <a:pt x="11440" y="6508"/>
                        <a:pt x="30572" y="6508"/>
                      </a:cubicBezTo>
                      <a:cubicBezTo>
                        <a:pt x="48916" y="6508"/>
                        <a:pt x="52466" y="28991"/>
                        <a:pt x="52466" y="46544"/>
                      </a:cubicBezTo>
                      <a:cubicBezTo>
                        <a:pt x="52466" y="66266"/>
                        <a:pt x="48916" y="87960"/>
                        <a:pt x="29981" y="8796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9" name="图形 3"/>
              <p:cNvGrpSpPr/>
              <p:nvPr/>
            </p:nvGrpSpPr>
            <p:grpSpPr>
              <a:xfrm>
                <a:off x="6021633" y="4564867"/>
                <a:ext cx="1194804" cy="108076"/>
                <a:chOff x="6021633" y="4564867"/>
                <a:chExt cx="1194804" cy="108076"/>
              </a:xfrm>
              <a:solidFill>
                <a:srgbClr val="3D5891"/>
              </a:solidFill>
            </p:grpSpPr>
            <p:sp>
              <p:nvSpPr>
                <p:cNvPr id="220" name="任意多边形: 形状 219"/>
                <p:cNvSpPr/>
                <p:nvPr>
                  <p:custDataLst>
                    <p:tags r:id="rId120"/>
                  </p:custDataLst>
                </p:nvPr>
              </p:nvSpPr>
              <p:spPr>
                <a:xfrm>
                  <a:off x="6021633"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任意多边形: 形状 220"/>
                <p:cNvSpPr/>
                <p:nvPr>
                  <p:custDataLst>
                    <p:tags r:id="rId121"/>
                  </p:custDataLst>
                </p:nvPr>
              </p:nvSpPr>
              <p:spPr>
                <a:xfrm>
                  <a:off x="6099616"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任意多边形: 形状 221"/>
                <p:cNvSpPr/>
                <p:nvPr>
                  <p:custDataLst>
                    <p:tags r:id="rId122"/>
                  </p:custDataLst>
                </p:nvPr>
              </p:nvSpPr>
              <p:spPr>
                <a:xfrm>
                  <a:off x="6178638" y="4647896"/>
                  <a:ext cx="12623" cy="12622"/>
                </a:xfrm>
                <a:custGeom>
                  <a:avLst/>
                  <a:gdLst>
                    <a:gd name="connsiteX0" fmla="*/ 6312 w 12623"/>
                    <a:gd name="connsiteY0" fmla="*/ 0 h 12622"/>
                    <a:gd name="connsiteX1" fmla="*/ 0 w 12623"/>
                    <a:gd name="connsiteY1" fmla="*/ 6311 h 12622"/>
                    <a:gd name="connsiteX2" fmla="*/ 6312 w 12623"/>
                    <a:gd name="connsiteY2" fmla="*/ 12622 h 12622"/>
                    <a:gd name="connsiteX3" fmla="*/ 12624 w 12623"/>
                    <a:gd name="connsiteY3" fmla="*/ 6311 h 12622"/>
                    <a:gd name="connsiteX4" fmla="*/ 6312 w 12623"/>
                    <a:gd name="connsiteY4" fmla="*/ 0 h 1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3" h="12622">
                      <a:moveTo>
                        <a:pt x="6312" y="0"/>
                      </a:moveTo>
                      <a:cubicBezTo>
                        <a:pt x="2761" y="0"/>
                        <a:pt x="0" y="2761"/>
                        <a:pt x="0" y="6311"/>
                      </a:cubicBezTo>
                      <a:cubicBezTo>
                        <a:pt x="0" y="9861"/>
                        <a:pt x="2761" y="12622"/>
                        <a:pt x="6312" y="12622"/>
                      </a:cubicBezTo>
                      <a:cubicBezTo>
                        <a:pt x="9862" y="12622"/>
                        <a:pt x="12624" y="9861"/>
                        <a:pt x="12624" y="6311"/>
                      </a:cubicBezTo>
                      <a:cubicBezTo>
                        <a:pt x="12624" y="2761"/>
                        <a:pt x="9862" y="0"/>
                        <a:pt x="6312"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任意多边形: 形状 222"/>
                <p:cNvSpPr/>
                <p:nvPr>
                  <p:custDataLst>
                    <p:tags r:id="rId123"/>
                  </p:custDataLst>
                </p:nvPr>
              </p:nvSpPr>
              <p:spPr>
                <a:xfrm>
                  <a:off x="6205462"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任意多边形: 形状 223"/>
                <p:cNvSpPr/>
                <p:nvPr>
                  <p:custDataLst>
                    <p:tags r:id="rId124"/>
                  </p:custDataLst>
                </p:nvPr>
              </p:nvSpPr>
              <p:spPr>
                <a:xfrm>
                  <a:off x="6282190"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19"/>
                <p:cNvSpPr/>
                <p:nvPr>
                  <p:custDataLst>
                    <p:tags r:id="rId125"/>
                  </p:custDataLst>
                </p:nvPr>
              </p:nvSpPr>
              <p:spPr>
                <a:xfrm>
                  <a:off x="6894538" y="4564867"/>
                  <a:ext cx="62722" cy="108076"/>
                </a:xfrm>
                <a:custGeom>
                  <a:avLst/>
                  <a:gdLst>
                    <a:gd name="connsiteX0" fmla="*/ 35504 w 62722"/>
                    <a:gd name="connsiteY0" fmla="*/ 48910 h 108076"/>
                    <a:gd name="connsiteX1" fmla="*/ 35504 w 62722"/>
                    <a:gd name="connsiteY1" fmla="*/ 13805 h 108076"/>
                    <a:gd name="connsiteX2" fmla="*/ 54439 w 62722"/>
                    <a:gd name="connsiteY2" fmla="*/ 21891 h 108076"/>
                    <a:gd name="connsiteX3" fmla="*/ 56806 w 62722"/>
                    <a:gd name="connsiteY3" fmla="*/ 22680 h 108076"/>
                    <a:gd name="connsiteX4" fmla="*/ 60159 w 62722"/>
                    <a:gd name="connsiteY4" fmla="*/ 19525 h 108076"/>
                    <a:gd name="connsiteX5" fmla="*/ 58384 w 62722"/>
                    <a:gd name="connsiteY5" fmla="*/ 16566 h 108076"/>
                    <a:gd name="connsiteX6" fmla="*/ 35898 w 62722"/>
                    <a:gd name="connsiteY6" fmla="*/ 7889 h 108076"/>
                    <a:gd name="connsiteX7" fmla="*/ 35898 w 62722"/>
                    <a:gd name="connsiteY7" fmla="*/ 2958 h 108076"/>
                    <a:gd name="connsiteX8" fmla="*/ 32939 w 62722"/>
                    <a:gd name="connsiteY8" fmla="*/ 0 h 108076"/>
                    <a:gd name="connsiteX9" fmla="*/ 29981 w 62722"/>
                    <a:gd name="connsiteY9" fmla="*/ 2958 h 108076"/>
                    <a:gd name="connsiteX10" fmla="*/ 29981 w 62722"/>
                    <a:gd name="connsiteY10" fmla="*/ 7692 h 108076"/>
                    <a:gd name="connsiteX11" fmla="*/ 3353 w 62722"/>
                    <a:gd name="connsiteY11" fmla="*/ 30372 h 108076"/>
                    <a:gd name="connsiteX12" fmla="*/ 30178 w 62722"/>
                    <a:gd name="connsiteY12" fmla="*/ 53841 h 108076"/>
                    <a:gd name="connsiteX13" fmla="*/ 30178 w 62722"/>
                    <a:gd name="connsiteY13" fmla="*/ 89537 h 108076"/>
                    <a:gd name="connsiteX14" fmla="*/ 5523 w 62722"/>
                    <a:gd name="connsiteY14" fmla="*/ 78099 h 108076"/>
                    <a:gd name="connsiteX15" fmla="*/ 3156 w 62722"/>
                    <a:gd name="connsiteY15" fmla="*/ 77310 h 108076"/>
                    <a:gd name="connsiteX16" fmla="*/ 0 w 62722"/>
                    <a:gd name="connsiteY16" fmla="*/ 80465 h 108076"/>
                    <a:gd name="connsiteX17" fmla="*/ 1381 w 62722"/>
                    <a:gd name="connsiteY17" fmla="*/ 83029 h 108076"/>
                    <a:gd name="connsiteX18" fmla="*/ 29783 w 62722"/>
                    <a:gd name="connsiteY18" fmla="*/ 95257 h 108076"/>
                    <a:gd name="connsiteX19" fmla="*/ 29783 w 62722"/>
                    <a:gd name="connsiteY19" fmla="*/ 105118 h 108076"/>
                    <a:gd name="connsiteX20" fmla="*/ 32742 w 62722"/>
                    <a:gd name="connsiteY20" fmla="*/ 108076 h 108076"/>
                    <a:gd name="connsiteX21" fmla="*/ 35701 w 62722"/>
                    <a:gd name="connsiteY21" fmla="*/ 105118 h 108076"/>
                    <a:gd name="connsiteX22" fmla="*/ 35701 w 62722"/>
                    <a:gd name="connsiteY22" fmla="*/ 95454 h 108076"/>
                    <a:gd name="connsiteX23" fmla="*/ 62723 w 62722"/>
                    <a:gd name="connsiteY23" fmla="*/ 72380 h 108076"/>
                    <a:gd name="connsiteX24" fmla="*/ 35504 w 62722"/>
                    <a:gd name="connsiteY24" fmla="*/ 48910 h 108076"/>
                    <a:gd name="connsiteX25" fmla="*/ 29783 w 62722"/>
                    <a:gd name="connsiteY25" fmla="*/ 47727 h 108076"/>
                    <a:gd name="connsiteX26" fmla="*/ 9468 w 62722"/>
                    <a:gd name="connsiteY26" fmla="*/ 30175 h 108076"/>
                    <a:gd name="connsiteX27" fmla="*/ 29783 w 62722"/>
                    <a:gd name="connsiteY27" fmla="*/ 13608 h 108076"/>
                    <a:gd name="connsiteX28" fmla="*/ 29783 w 62722"/>
                    <a:gd name="connsiteY28" fmla="*/ 47727 h 108076"/>
                    <a:gd name="connsiteX29" fmla="*/ 35504 w 62722"/>
                    <a:gd name="connsiteY29" fmla="*/ 89932 h 108076"/>
                    <a:gd name="connsiteX30" fmla="*/ 35504 w 62722"/>
                    <a:gd name="connsiteY30" fmla="*/ 55418 h 108076"/>
                    <a:gd name="connsiteX31" fmla="*/ 56411 w 62722"/>
                    <a:gd name="connsiteY31" fmla="*/ 72971 h 108076"/>
                    <a:gd name="connsiteX32" fmla="*/ 35504 w 62722"/>
                    <a:gd name="connsiteY32" fmla="*/ 89932 h 10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722" h="108076">
                      <a:moveTo>
                        <a:pt x="35504" y="48910"/>
                      </a:moveTo>
                      <a:lnTo>
                        <a:pt x="35504" y="13805"/>
                      </a:lnTo>
                      <a:cubicBezTo>
                        <a:pt x="42210" y="14594"/>
                        <a:pt x="48324" y="17158"/>
                        <a:pt x="54439" y="21891"/>
                      </a:cubicBezTo>
                      <a:cubicBezTo>
                        <a:pt x="55228" y="22680"/>
                        <a:pt x="56017" y="22680"/>
                        <a:pt x="56806" y="22680"/>
                      </a:cubicBezTo>
                      <a:cubicBezTo>
                        <a:pt x="58581" y="22680"/>
                        <a:pt x="60159" y="21300"/>
                        <a:pt x="60159" y="19525"/>
                      </a:cubicBezTo>
                      <a:cubicBezTo>
                        <a:pt x="60159" y="18341"/>
                        <a:pt x="59567" y="17553"/>
                        <a:pt x="58384" y="16566"/>
                      </a:cubicBezTo>
                      <a:cubicBezTo>
                        <a:pt x="51480" y="11636"/>
                        <a:pt x="44971" y="8481"/>
                        <a:pt x="35898" y="7889"/>
                      </a:cubicBezTo>
                      <a:lnTo>
                        <a:pt x="35898" y="2958"/>
                      </a:lnTo>
                      <a:cubicBezTo>
                        <a:pt x="35898" y="1381"/>
                        <a:pt x="34517" y="0"/>
                        <a:pt x="32939" y="0"/>
                      </a:cubicBezTo>
                      <a:cubicBezTo>
                        <a:pt x="31361" y="0"/>
                        <a:pt x="29981" y="1381"/>
                        <a:pt x="29981" y="2958"/>
                      </a:cubicBezTo>
                      <a:lnTo>
                        <a:pt x="29981" y="7692"/>
                      </a:lnTo>
                      <a:cubicBezTo>
                        <a:pt x="14596" y="8086"/>
                        <a:pt x="3353" y="17750"/>
                        <a:pt x="3353" y="30372"/>
                      </a:cubicBezTo>
                      <a:cubicBezTo>
                        <a:pt x="3353" y="42797"/>
                        <a:pt x="11243" y="49699"/>
                        <a:pt x="30178" y="53841"/>
                      </a:cubicBezTo>
                      <a:lnTo>
                        <a:pt x="30178" y="89537"/>
                      </a:lnTo>
                      <a:cubicBezTo>
                        <a:pt x="20316" y="88551"/>
                        <a:pt x="12623" y="84607"/>
                        <a:pt x="5523" y="78099"/>
                      </a:cubicBezTo>
                      <a:cubicBezTo>
                        <a:pt x="5128" y="77704"/>
                        <a:pt x="4339" y="77310"/>
                        <a:pt x="3156" y="77310"/>
                      </a:cubicBezTo>
                      <a:cubicBezTo>
                        <a:pt x="1578" y="77310"/>
                        <a:pt x="0" y="78888"/>
                        <a:pt x="0" y="80465"/>
                      </a:cubicBezTo>
                      <a:cubicBezTo>
                        <a:pt x="0" y="81649"/>
                        <a:pt x="592" y="82438"/>
                        <a:pt x="1381" y="83029"/>
                      </a:cubicBezTo>
                      <a:cubicBezTo>
                        <a:pt x="9862" y="90326"/>
                        <a:pt x="18738" y="94271"/>
                        <a:pt x="29783" y="95257"/>
                      </a:cubicBezTo>
                      <a:lnTo>
                        <a:pt x="29783" y="105118"/>
                      </a:lnTo>
                      <a:cubicBezTo>
                        <a:pt x="29783" y="106695"/>
                        <a:pt x="31164" y="108076"/>
                        <a:pt x="32742" y="108076"/>
                      </a:cubicBezTo>
                      <a:cubicBezTo>
                        <a:pt x="34320" y="108076"/>
                        <a:pt x="35701" y="106695"/>
                        <a:pt x="35701" y="105118"/>
                      </a:cubicBezTo>
                      <a:lnTo>
                        <a:pt x="35701" y="95454"/>
                      </a:lnTo>
                      <a:cubicBezTo>
                        <a:pt x="51480" y="94862"/>
                        <a:pt x="62723" y="85593"/>
                        <a:pt x="62723" y="72380"/>
                      </a:cubicBezTo>
                      <a:cubicBezTo>
                        <a:pt x="62723" y="60152"/>
                        <a:pt x="54636" y="52855"/>
                        <a:pt x="35504" y="48910"/>
                      </a:cubicBezTo>
                      <a:close/>
                      <a:moveTo>
                        <a:pt x="29783" y="47727"/>
                      </a:moveTo>
                      <a:cubicBezTo>
                        <a:pt x="13412" y="43783"/>
                        <a:pt x="9468" y="38655"/>
                        <a:pt x="9468" y="30175"/>
                      </a:cubicBezTo>
                      <a:cubicBezTo>
                        <a:pt x="9468" y="21103"/>
                        <a:pt x="17554" y="14002"/>
                        <a:pt x="29783" y="13608"/>
                      </a:cubicBezTo>
                      <a:lnTo>
                        <a:pt x="29783" y="47727"/>
                      </a:lnTo>
                      <a:close/>
                      <a:moveTo>
                        <a:pt x="35504" y="89932"/>
                      </a:moveTo>
                      <a:lnTo>
                        <a:pt x="35504" y="55418"/>
                      </a:lnTo>
                      <a:cubicBezTo>
                        <a:pt x="51875" y="58969"/>
                        <a:pt x="56411" y="64293"/>
                        <a:pt x="56411" y="72971"/>
                      </a:cubicBezTo>
                      <a:cubicBezTo>
                        <a:pt x="56214" y="82240"/>
                        <a:pt x="48127" y="89537"/>
                        <a:pt x="35504" y="89932"/>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2"/>
                <p:cNvSpPr/>
                <p:nvPr>
                  <p:custDataLst>
                    <p:tags r:id="rId126"/>
                  </p:custDataLst>
                </p:nvPr>
              </p:nvSpPr>
              <p:spPr>
                <a:xfrm>
                  <a:off x="7078367" y="4572756"/>
                  <a:ext cx="52269" cy="87565"/>
                </a:xfrm>
                <a:custGeom>
                  <a:avLst/>
                  <a:gdLst>
                    <a:gd name="connsiteX0" fmla="*/ 48916 w 52269"/>
                    <a:gd name="connsiteY0" fmla="*/ 6311 h 87565"/>
                    <a:gd name="connsiteX1" fmla="*/ 52072 w 52269"/>
                    <a:gd name="connsiteY1" fmla="*/ 3155 h 87565"/>
                    <a:gd name="connsiteX2" fmla="*/ 48916 w 52269"/>
                    <a:gd name="connsiteY2" fmla="*/ 0 h 87565"/>
                    <a:gd name="connsiteX3" fmla="*/ 7692 w 52269"/>
                    <a:gd name="connsiteY3" fmla="*/ 0 h 87565"/>
                    <a:gd name="connsiteX4" fmla="*/ 5720 w 52269"/>
                    <a:gd name="connsiteY4" fmla="*/ 789 h 87565"/>
                    <a:gd name="connsiteX5" fmla="*/ 4537 w 52269"/>
                    <a:gd name="connsiteY5" fmla="*/ 2958 h 87565"/>
                    <a:gd name="connsiteX6" fmla="*/ 197 w 52269"/>
                    <a:gd name="connsiteY6" fmla="*/ 38261 h 87565"/>
                    <a:gd name="connsiteX7" fmla="*/ 0 w 52269"/>
                    <a:gd name="connsiteY7" fmla="*/ 38852 h 87565"/>
                    <a:gd name="connsiteX8" fmla="*/ 197 w 52269"/>
                    <a:gd name="connsiteY8" fmla="*/ 39838 h 87565"/>
                    <a:gd name="connsiteX9" fmla="*/ 395 w 52269"/>
                    <a:gd name="connsiteY9" fmla="*/ 40233 h 87565"/>
                    <a:gd name="connsiteX10" fmla="*/ 395 w 52269"/>
                    <a:gd name="connsiteY10" fmla="*/ 40430 h 87565"/>
                    <a:gd name="connsiteX11" fmla="*/ 1184 w 52269"/>
                    <a:gd name="connsiteY11" fmla="*/ 41416 h 87565"/>
                    <a:gd name="connsiteX12" fmla="*/ 5523 w 52269"/>
                    <a:gd name="connsiteY12" fmla="*/ 41416 h 87565"/>
                    <a:gd name="connsiteX13" fmla="*/ 22288 w 52269"/>
                    <a:gd name="connsiteY13" fmla="*/ 34513 h 87565"/>
                    <a:gd name="connsiteX14" fmla="*/ 39054 w 52269"/>
                    <a:gd name="connsiteY14" fmla="*/ 41219 h 87565"/>
                    <a:gd name="connsiteX15" fmla="*/ 45957 w 52269"/>
                    <a:gd name="connsiteY15" fmla="*/ 57785 h 87565"/>
                    <a:gd name="connsiteX16" fmla="*/ 39054 w 52269"/>
                    <a:gd name="connsiteY16" fmla="*/ 74352 h 87565"/>
                    <a:gd name="connsiteX17" fmla="*/ 22288 w 52269"/>
                    <a:gd name="connsiteY17" fmla="*/ 81254 h 87565"/>
                    <a:gd name="connsiteX18" fmla="*/ 5523 w 52269"/>
                    <a:gd name="connsiteY18" fmla="*/ 74549 h 87565"/>
                    <a:gd name="connsiteX19" fmla="*/ 986 w 52269"/>
                    <a:gd name="connsiteY19" fmla="*/ 74549 h 87565"/>
                    <a:gd name="connsiteX20" fmla="*/ 986 w 52269"/>
                    <a:gd name="connsiteY20" fmla="*/ 78888 h 87565"/>
                    <a:gd name="connsiteX21" fmla="*/ 22288 w 52269"/>
                    <a:gd name="connsiteY21" fmla="*/ 87565 h 87565"/>
                    <a:gd name="connsiteX22" fmla="*/ 43591 w 52269"/>
                    <a:gd name="connsiteY22" fmla="*/ 78888 h 87565"/>
                    <a:gd name="connsiteX23" fmla="*/ 52269 w 52269"/>
                    <a:gd name="connsiteY23" fmla="*/ 57785 h 87565"/>
                    <a:gd name="connsiteX24" fmla="*/ 43591 w 52269"/>
                    <a:gd name="connsiteY24" fmla="*/ 36683 h 87565"/>
                    <a:gd name="connsiteX25" fmla="*/ 22486 w 52269"/>
                    <a:gd name="connsiteY25" fmla="*/ 28005 h 87565"/>
                    <a:gd name="connsiteX26" fmla="*/ 7495 w 52269"/>
                    <a:gd name="connsiteY26" fmla="*/ 31950 h 87565"/>
                    <a:gd name="connsiteX27" fmla="*/ 10651 w 52269"/>
                    <a:gd name="connsiteY27" fmla="*/ 5917 h 87565"/>
                    <a:gd name="connsiteX28" fmla="*/ 48916 w 52269"/>
                    <a:gd name="connsiteY28" fmla="*/ 5917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269" h="87565">
                      <a:moveTo>
                        <a:pt x="48916" y="6311"/>
                      </a:moveTo>
                      <a:cubicBezTo>
                        <a:pt x="50691" y="6311"/>
                        <a:pt x="52072" y="5128"/>
                        <a:pt x="52072" y="3155"/>
                      </a:cubicBezTo>
                      <a:cubicBezTo>
                        <a:pt x="52072" y="1381"/>
                        <a:pt x="50691" y="0"/>
                        <a:pt x="48916" y="0"/>
                      </a:cubicBezTo>
                      <a:lnTo>
                        <a:pt x="7692" y="0"/>
                      </a:lnTo>
                      <a:cubicBezTo>
                        <a:pt x="6903" y="0"/>
                        <a:pt x="6115" y="197"/>
                        <a:pt x="5720" y="789"/>
                      </a:cubicBezTo>
                      <a:cubicBezTo>
                        <a:pt x="4931" y="1381"/>
                        <a:pt x="4537" y="1972"/>
                        <a:pt x="4537" y="2958"/>
                      </a:cubicBezTo>
                      <a:lnTo>
                        <a:pt x="197" y="38261"/>
                      </a:lnTo>
                      <a:cubicBezTo>
                        <a:pt x="197" y="38458"/>
                        <a:pt x="0" y="38852"/>
                        <a:pt x="0" y="38852"/>
                      </a:cubicBezTo>
                      <a:cubicBezTo>
                        <a:pt x="0" y="39247"/>
                        <a:pt x="0" y="39641"/>
                        <a:pt x="197" y="39838"/>
                      </a:cubicBezTo>
                      <a:cubicBezTo>
                        <a:pt x="197" y="40036"/>
                        <a:pt x="197" y="40036"/>
                        <a:pt x="395" y="40233"/>
                      </a:cubicBezTo>
                      <a:lnTo>
                        <a:pt x="395" y="40430"/>
                      </a:lnTo>
                      <a:cubicBezTo>
                        <a:pt x="592" y="40824"/>
                        <a:pt x="789" y="41219"/>
                        <a:pt x="1184" y="41416"/>
                      </a:cubicBezTo>
                      <a:cubicBezTo>
                        <a:pt x="2367" y="42599"/>
                        <a:pt x="4339" y="42599"/>
                        <a:pt x="5523" y="41416"/>
                      </a:cubicBezTo>
                      <a:cubicBezTo>
                        <a:pt x="10257" y="36880"/>
                        <a:pt x="16174" y="34513"/>
                        <a:pt x="22288" y="34513"/>
                      </a:cubicBezTo>
                      <a:cubicBezTo>
                        <a:pt x="28403" y="34513"/>
                        <a:pt x="34517" y="36683"/>
                        <a:pt x="39054" y="41219"/>
                      </a:cubicBezTo>
                      <a:cubicBezTo>
                        <a:pt x="43591" y="45755"/>
                        <a:pt x="45957" y="51672"/>
                        <a:pt x="45957" y="57785"/>
                      </a:cubicBezTo>
                      <a:cubicBezTo>
                        <a:pt x="45957" y="63702"/>
                        <a:pt x="43591" y="69618"/>
                        <a:pt x="39054" y="74352"/>
                      </a:cubicBezTo>
                      <a:cubicBezTo>
                        <a:pt x="34320" y="78888"/>
                        <a:pt x="28403" y="81254"/>
                        <a:pt x="22288" y="81254"/>
                      </a:cubicBezTo>
                      <a:cubicBezTo>
                        <a:pt x="16174" y="81254"/>
                        <a:pt x="10257" y="79085"/>
                        <a:pt x="5523" y="74549"/>
                      </a:cubicBezTo>
                      <a:cubicBezTo>
                        <a:pt x="4339" y="73366"/>
                        <a:pt x="2170" y="73366"/>
                        <a:pt x="986" y="74549"/>
                      </a:cubicBezTo>
                      <a:cubicBezTo>
                        <a:pt x="-197" y="75732"/>
                        <a:pt x="-197" y="77704"/>
                        <a:pt x="986" y="78888"/>
                      </a:cubicBezTo>
                      <a:cubicBezTo>
                        <a:pt x="6706" y="84607"/>
                        <a:pt x="14596" y="87565"/>
                        <a:pt x="22288" y="87565"/>
                      </a:cubicBezTo>
                      <a:cubicBezTo>
                        <a:pt x="29784" y="87565"/>
                        <a:pt x="37673" y="84607"/>
                        <a:pt x="43591" y="78888"/>
                      </a:cubicBezTo>
                      <a:cubicBezTo>
                        <a:pt x="49508" y="73168"/>
                        <a:pt x="52269" y="65279"/>
                        <a:pt x="52269" y="57785"/>
                      </a:cubicBezTo>
                      <a:cubicBezTo>
                        <a:pt x="52269" y="50094"/>
                        <a:pt x="49508" y="42599"/>
                        <a:pt x="43591" y="36683"/>
                      </a:cubicBezTo>
                      <a:cubicBezTo>
                        <a:pt x="37870" y="30766"/>
                        <a:pt x="30178" y="28005"/>
                        <a:pt x="22486" y="28005"/>
                      </a:cubicBezTo>
                      <a:cubicBezTo>
                        <a:pt x="17160" y="28005"/>
                        <a:pt x="12032" y="29386"/>
                        <a:pt x="7495" y="31950"/>
                      </a:cubicBezTo>
                      <a:lnTo>
                        <a:pt x="10651" y="5917"/>
                      </a:lnTo>
                      <a:lnTo>
                        <a:pt x="48916" y="5917"/>
                      </a:ln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23"/>
                <p:cNvSpPr/>
                <p:nvPr>
                  <p:custDataLst>
                    <p:tags r:id="rId127"/>
                  </p:custDataLst>
                </p:nvPr>
              </p:nvSpPr>
              <p:spPr>
                <a:xfrm>
                  <a:off x="7155095" y="4572756"/>
                  <a:ext cx="61342" cy="87565"/>
                </a:xfrm>
                <a:custGeom>
                  <a:avLst/>
                  <a:gdLst>
                    <a:gd name="connsiteX0" fmla="*/ 30572 w 61342"/>
                    <a:gd name="connsiteY0" fmla="*/ 0 h 87565"/>
                    <a:gd name="connsiteX1" fmla="*/ 8481 w 61342"/>
                    <a:gd name="connsiteY1" fmla="*/ 13214 h 87565"/>
                    <a:gd name="connsiteX2" fmla="*/ 0 w 61342"/>
                    <a:gd name="connsiteY2" fmla="*/ 43783 h 87565"/>
                    <a:gd name="connsiteX3" fmla="*/ 8481 w 61342"/>
                    <a:gd name="connsiteY3" fmla="*/ 74352 h 87565"/>
                    <a:gd name="connsiteX4" fmla="*/ 30572 w 61342"/>
                    <a:gd name="connsiteY4" fmla="*/ 87565 h 87565"/>
                    <a:gd name="connsiteX5" fmla="*/ 52664 w 61342"/>
                    <a:gd name="connsiteY5" fmla="*/ 74352 h 87565"/>
                    <a:gd name="connsiteX6" fmla="*/ 61342 w 61342"/>
                    <a:gd name="connsiteY6" fmla="*/ 43783 h 87565"/>
                    <a:gd name="connsiteX7" fmla="*/ 52664 w 61342"/>
                    <a:gd name="connsiteY7" fmla="*/ 13214 h 87565"/>
                    <a:gd name="connsiteX8" fmla="*/ 30572 w 61342"/>
                    <a:gd name="connsiteY8" fmla="*/ 0 h 87565"/>
                    <a:gd name="connsiteX9" fmla="*/ 47535 w 61342"/>
                    <a:gd name="connsiteY9" fmla="*/ 70999 h 87565"/>
                    <a:gd name="connsiteX10" fmla="*/ 30572 w 61342"/>
                    <a:gd name="connsiteY10" fmla="*/ 81452 h 87565"/>
                    <a:gd name="connsiteX11" fmla="*/ 13610 w 61342"/>
                    <a:gd name="connsiteY11" fmla="*/ 70999 h 87565"/>
                    <a:gd name="connsiteX12" fmla="*/ 6114 w 61342"/>
                    <a:gd name="connsiteY12" fmla="*/ 43783 h 87565"/>
                    <a:gd name="connsiteX13" fmla="*/ 13610 w 61342"/>
                    <a:gd name="connsiteY13" fmla="*/ 16566 h 87565"/>
                    <a:gd name="connsiteX14" fmla="*/ 30572 w 61342"/>
                    <a:gd name="connsiteY14" fmla="*/ 6114 h 87565"/>
                    <a:gd name="connsiteX15" fmla="*/ 47535 w 61342"/>
                    <a:gd name="connsiteY15" fmla="*/ 16566 h 87565"/>
                    <a:gd name="connsiteX16" fmla="*/ 55030 w 61342"/>
                    <a:gd name="connsiteY16" fmla="*/ 43783 h 87565"/>
                    <a:gd name="connsiteX17" fmla="*/ 47535 w 61342"/>
                    <a:gd name="connsiteY17" fmla="*/ 70999 h 8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2" h="87565">
                      <a:moveTo>
                        <a:pt x="30572" y="0"/>
                      </a:moveTo>
                      <a:cubicBezTo>
                        <a:pt x="21499" y="0"/>
                        <a:pt x="13807" y="5325"/>
                        <a:pt x="8481" y="13214"/>
                      </a:cubicBezTo>
                      <a:cubicBezTo>
                        <a:pt x="2959" y="21300"/>
                        <a:pt x="0" y="32147"/>
                        <a:pt x="0" y="43783"/>
                      </a:cubicBezTo>
                      <a:cubicBezTo>
                        <a:pt x="0" y="55616"/>
                        <a:pt x="2959" y="66266"/>
                        <a:pt x="8481" y="74352"/>
                      </a:cubicBezTo>
                      <a:cubicBezTo>
                        <a:pt x="14004" y="82240"/>
                        <a:pt x="21697" y="87565"/>
                        <a:pt x="30572" y="87565"/>
                      </a:cubicBezTo>
                      <a:cubicBezTo>
                        <a:pt x="39646" y="87565"/>
                        <a:pt x="47338" y="82240"/>
                        <a:pt x="52664" y="74352"/>
                      </a:cubicBezTo>
                      <a:cubicBezTo>
                        <a:pt x="57989" y="66266"/>
                        <a:pt x="61342" y="55616"/>
                        <a:pt x="61342" y="43783"/>
                      </a:cubicBezTo>
                      <a:cubicBezTo>
                        <a:pt x="61342" y="31950"/>
                        <a:pt x="57989" y="21300"/>
                        <a:pt x="52664" y="13214"/>
                      </a:cubicBezTo>
                      <a:cubicBezTo>
                        <a:pt x="47338" y="5325"/>
                        <a:pt x="39646" y="0"/>
                        <a:pt x="30572" y="0"/>
                      </a:cubicBezTo>
                      <a:close/>
                      <a:moveTo>
                        <a:pt x="47535" y="70999"/>
                      </a:moveTo>
                      <a:cubicBezTo>
                        <a:pt x="42801" y="77704"/>
                        <a:pt x="36884" y="81452"/>
                        <a:pt x="30572" y="81452"/>
                      </a:cubicBezTo>
                      <a:cubicBezTo>
                        <a:pt x="24261" y="81452"/>
                        <a:pt x="18146" y="77507"/>
                        <a:pt x="13610" y="70999"/>
                      </a:cubicBezTo>
                      <a:cubicBezTo>
                        <a:pt x="9073" y="64293"/>
                        <a:pt x="6114" y="54630"/>
                        <a:pt x="6114" y="43783"/>
                      </a:cubicBezTo>
                      <a:cubicBezTo>
                        <a:pt x="6114" y="32936"/>
                        <a:pt x="9073" y="23469"/>
                        <a:pt x="13610" y="16566"/>
                      </a:cubicBezTo>
                      <a:cubicBezTo>
                        <a:pt x="18146" y="9664"/>
                        <a:pt x="24261" y="6114"/>
                        <a:pt x="30572" y="6114"/>
                      </a:cubicBezTo>
                      <a:cubicBezTo>
                        <a:pt x="36884" y="6114"/>
                        <a:pt x="42801" y="9664"/>
                        <a:pt x="47535" y="16566"/>
                      </a:cubicBezTo>
                      <a:cubicBezTo>
                        <a:pt x="52072" y="23272"/>
                        <a:pt x="55030" y="32936"/>
                        <a:pt x="55030" y="43783"/>
                      </a:cubicBezTo>
                      <a:cubicBezTo>
                        <a:pt x="55030" y="54630"/>
                        <a:pt x="52072" y="64096"/>
                        <a:pt x="47535" y="7099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20"/>
                <p:cNvSpPr/>
                <p:nvPr>
                  <p:custDataLst>
                    <p:tags r:id="rId128"/>
                  </p:custDataLst>
                </p:nvPr>
              </p:nvSpPr>
              <p:spPr>
                <a:xfrm>
                  <a:off x="6974065" y="4572756"/>
                  <a:ext cx="55944" cy="87368"/>
                </a:xfrm>
                <a:custGeom>
                  <a:avLst/>
                  <a:gdLst>
                    <a:gd name="connsiteX0" fmla="*/ 55944 w 55944"/>
                    <a:gd name="connsiteY0" fmla="*/ 28597 h 87368"/>
                    <a:gd name="connsiteX1" fmla="*/ 48449 w 55944"/>
                    <a:gd name="connsiteY1" fmla="*/ 9467 h 87368"/>
                    <a:gd name="connsiteX2" fmla="*/ 27147 w 55944"/>
                    <a:gd name="connsiteY2" fmla="*/ 0 h 87368"/>
                    <a:gd name="connsiteX3" fmla="*/ 7620 w 55944"/>
                    <a:gd name="connsiteY3" fmla="*/ 7297 h 87368"/>
                    <a:gd name="connsiteX4" fmla="*/ 3281 w 55944"/>
                    <a:gd name="connsiteY4" fmla="*/ 11242 h 87368"/>
                    <a:gd name="connsiteX5" fmla="*/ 3084 w 55944"/>
                    <a:gd name="connsiteY5" fmla="*/ 15580 h 87368"/>
                    <a:gd name="connsiteX6" fmla="*/ 7423 w 55944"/>
                    <a:gd name="connsiteY6" fmla="*/ 15778 h 87368"/>
                    <a:gd name="connsiteX7" fmla="*/ 11762 w 55944"/>
                    <a:gd name="connsiteY7" fmla="*/ 11833 h 87368"/>
                    <a:gd name="connsiteX8" fmla="*/ 27147 w 55944"/>
                    <a:gd name="connsiteY8" fmla="*/ 6114 h 87368"/>
                    <a:gd name="connsiteX9" fmla="*/ 43913 w 55944"/>
                    <a:gd name="connsiteY9" fmla="*/ 13411 h 87368"/>
                    <a:gd name="connsiteX10" fmla="*/ 49830 w 55944"/>
                    <a:gd name="connsiteY10" fmla="*/ 28400 h 87368"/>
                    <a:gd name="connsiteX11" fmla="*/ 42335 w 55944"/>
                    <a:gd name="connsiteY11" fmla="*/ 45163 h 87368"/>
                    <a:gd name="connsiteX12" fmla="*/ 914 w 55944"/>
                    <a:gd name="connsiteY12" fmla="*/ 82043 h 87368"/>
                    <a:gd name="connsiteX13" fmla="*/ 717 w 55944"/>
                    <a:gd name="connsiteY13" fmla="*/ 86579 h 87368"/>
                    <a:gd name="connsiteX14" fmla="*/ 3084 w 55944"/>
                    <a:gd name="connsiteY14" fmla="*/ 87368 h 87368"/>
                    <a:gd name="connsiteX15" fmla="*/ 3675 w 55944"/>
                    <a:gd name="connsiteY15" fmla="*/ 87368 h 87368"/>
                    <a:gd name="connsiteX16" fmla="*/ 52986 w 55944"/>
                    <a:gd name="connsiteY16" fmla="*/ 87368 h 87368"/>
                    <a:gd name="connsiteX17" fmla="*/ 55944 w 55944"/>
                    <a:gd name="connsiteY17" fmla="*/ 84410 h 87368"/>
                    <a:gd name="connsiteX18" fmla="*/ 52986 w 55944"/>
                    <a:gd name="connsiteY18" fmla="*/ 81254 h 87368"/>
                    <a:gd name="connsiteX19" fmla="*/ 10973 w 55944"/>
                    <a:gd name="connsiteY19" fmla="*/ 81254 h 87368"/>
                    <a:gd name="connsiteX20" fmla="*/ 46477 w 55944"/>
                    <a:gd name="connsiteY20" fmla="*/ 49502 h 87368"/>
                    <a:gd name="connsiteX21" fmla="*/ 55944 w 55944"/>
                    <a:gd name="connsiteY21" fmla="*/ 28597 h 8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44" h="87368">
                      <a:moveTo>
                        <a:pt x="55944" y="28597"/>
                      </a:moveTo>
                      <a:cubicBezTo>
                        <a:pt x="55944" y="21891"/>
                        <a:pt x="53577" y="14989"/>
                        <a:pt x="48449" y="9467"/>
                      </a:cubicBezTo>
                      <a:cubicBezTo>
                        <a:pt x="42729" y="3155"/>
                        <a:pt x="34839" y="0"/>
                        <a:pt x="27147" y="0"/>
                      </a:cubicBezTo>
                      <a:cubicBezTo>
                        <a:pt x="20244" y="0"/>
                        <a:pt x="13143" y="2564"/>
                        <a:pt x="7620" y="7297"/>
                      </a:cubicBezTo>
                      <a:lnTo>
                        <a:pt x="3281" y="11242"/>
                      </a:lnTo>
                      <a:cubicBezTo>
                        <a:pt x="2097" y="12228"/>
                        <a:pt x="1900" y="14200"/>
                        <a:pt x="3084" y="15580"/>
                      </a:cubicBezTo>
                      <a:cubicBezTo>
                        <a:pt x="4070" y="16764"/>
                        <a:pt x="6042" y="16961"/>
                        <a:pt x="7423" y="15778"/>
                      </a:cubicBezTo>
                      <a:lnTo>
                        <a:pt x="11762" y="11833"/>
                      </a:lnTo>
                      <a:cubicBezTo>
                        <a:pt x="16102" y="7889"/>
                        <a:pt x="21624" y="6114"/>
                        <a:pt x="27147" y="6114"/>
                      </a:cubicBezTo>
                      <a:cubicBezTo>
                        <a:pt x="33262" y="6114"/>
                        <a:pt x="39573" y="8678"/>
                        <a:pt x="43913" y="13411"/>
                      </a:cubicBezTo>
                      <a:cubicBezTo>
                        <a:pt x="47858" y="17750"/>
                        <a:pt x="49830" y="23075"/>
                        <a:pt x="49830" y="28400"/>
                      </a:cubicBezTo>
                      <a:cubicBezTo>
                        <a:pt x="49830" y="34710"/>
                        <a:pt x="47266" y="40627"/>
                        <a:pt x="42335" y="45163"/>
                      </a:cubicBezTo>
                      <a:lnTo>
                        <a:pt x="914" y="82043"/>
                      </a:lnTo>
                      <a:cubicBezTo>
                        <a:pt x="-270" y="83227"/>
                        <a:pt x="-270" y="85199"/>
                        <a:pt x="717" y="86579"/>
                      </a:cubicBezTo>
                      <a:cubicBezTo>
                        <a:pt x="1308" y="87171"/>
                        <a:pt x="2097" y="87368"/>
                        <a:pt x="3084" y="87368"/>
                      </a:cubicBezTo>
                      <a:lnTo>
                        <a:pt x="3675" y="87368"/>
                      </a:lnTo>
                      <a:lnTo>
                        <a:pt x="52986" y="87368"/>
                      </a:lnTo>
                      <a:cubicBezTo>
                        <a:pt x="54564" y="87368"/>
                        <a:pt x="55944" y="85987"/>
                        <a:pt x="55944" y="84410"/>
                      </a:cubicBezTo>
                      <a:cubicBezTo>
                        <a:pt x="55944" y="82635"/>
                        <a:pt x="54564" y="81254"/>
                        <a:pt x="52986" y="81254"/>
                      </a:cubicBezTo>
                      <a:lnTo>
                        <a:pt x="10973" y="81254"/>
                      </a:lnTo>
                      <a:lnTo>
                        <a:pt x="46477" y="49502"/>
                      </a:lnTo>
                      <a:cubicBezTo>
                        <a:pt x="52789" y="43980"/>
                        <a:pt x="55944" y="36288"/>
                        <a:pt x="55944" y="285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grpSp>
        <p:nvGrpSpPr>
          <p:cNvPr id="285" name="图形 3"/>
          <p:cNvGrpSpPr/>
          <p:nvPr userDrawn="1">
            <p:custDataLst>
              <p:tags r:id="rId129"/>
            </p:custDataLst>
          </p:nvPr>
        </p:nvGrpSpPr>
        <p:grpSpPr>
          <a:xfrm>
            <a:off x="8222615" y="1590040"/>
            <a:ext cx="1816100" cy="404495"/>
            <a:chOff x="5540955" y="1386486"/>
            <a:chExt cx="2207135" cy="491299"/>
          </a:xfrm>
        </p:grpSpPr>
        <p:sp>
          <p:nvSpPr>
            <p:cNvPr id="286" name="任意多边形: 形状 285"/>
            <p:cNvSpPr/>
            <p:nvPr>
              <p:custDataLst>
                <p:tags r:id="rId130"/>
              </p:custDataLst>
            </p:nvPr>
          </p:nvSpPr>
          <p:spPr>
            <a:xfrm>
              <a:off x="5543716" y="1386486"/>
              <a:ext cx="2204373" cy="293659"/>
            </a:xfrm>
            <a:custGeom>
              <a:avLst/>
              <a:gdLst>
                <a:gd name="connsiteX0" fmla="*/ 127813 w 2204373"/>
                <a:gd name="connsiteY0" fmla="*/ 0 h 293659"/>
                <a:gd name="connsiteX1" fmla="*/ 0 w 2204373"/>
                <a:gd name="connsiteY1" fmla="*/ 289517 h 293659"/>
                <a:gd name="connsiteX2" fmla="*/ 2204374 w 2204373"/>
                <a:gd name="connsiteY2" fmla="*/ 293659 h 293659"/>
                <a:gd name="connsiteX3" fmla="*/ 2088987 w 2204373"/>
                <a:gd name="connsiteY3" fmla="*/ 8283 h 293659"/>
              </a:gdLst>
              <a:ahLst/>
              <a:cxnLst>
                <a:cxn ang="0">
                  <a:pos x="connsiteX0" y="connsiteY0"/>
                </a:cxn>
                <a:cxn ang="0">
                  <a:pos x="connsiteX1" y="connsiteY1"/>
                </a:cxn>
                <a:cxn ang="0">
                  <a:pos x="connsiteX2" y="connsiteY2"/>
                </a:cxn>
                <a:cxn ang="0">
                  <a:pos x="connsiteX3" y="connsiteY3"/>
                </a:cxn>
              </a:cxnLst>
              <a:rect l="l" t="t" r="r" b="b"/>
              <a:pathLst>
                <a:path w="2204373" h="293659">
                  <a:moveTo>
                    <a:pt x="127813" y="0"/>
                  </a:moveTo>
                  <a:lnTo>
                    <a:pt x="0" y="289517"/>
                  </a:lnTo>
                  <a:lnTo>
                    <a:pt x="2204374" y="293659"/>
                  </a:lnTo>
                  <a:lnTo>
                    <a:pt x="2088987" y="82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7" name="任意多边形: 形状 286"/>
            <p:cNvSpPr/>
            <p:nvPr>
              <p:custDataLst>
                <p:tags r:id="rId131"/>
              </p:custDataLst>
            </p:nvPr>
          </p:nvSpPr>
          <p:spPr>
            <a:xfrm>
              <a:off x="7547495" y="1678765"/>
              <a:ext cx="200594" cy="198557"/>
            </a:xfrm>
            <a:custGeom>
              <a:avLst/>
              <a:gdLst>
                <a:gd name="connsiteX0" fmla="*/ 2761 w 200594"/>
                <a:gd name="connsiteY0" fmla="*/ 110048 h 198557"/>
                <a:gd name="connsiteX1" fmla="*/ 108483 w 200594"/>
                <a:gd name="connsiteY1" fmla="*/ 198402 h 198557"/>
                <a:gd name="connsiteX2" fmla="*/ 197834 w 200594"/>
                <a:gd name="connsiteY2" fmla="*/ 122276 h 198557"/>
                <a:gd name="connsiteX3" fmla="*/ 200595 w 200594"/>
                <a:gd name="connsiteY3" fmla="*/ 1381 h 198557"/>
                <a:gd name="connsiteX4" fmla="*/ 0 w 200594"/>
                <a:gd name="connsiteY4" fmla="*/ 0 h 198557"/>
                <a:gd name="connsiteX5" fmla="*/ 2761 w 200594"/>
                <a:gd name="connsiteY5" fmla="*/ 110048 h 1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94" h="198557">
                  <a:moveTo>
                    <a:pt x="2761" y="110048"/>
                  </a:moveTo>
                  <a:cubicBezTo>
                    <a:pt x="11045" y="169806"/>
                    <a:pt x="48127" y="194261"/>
                    <a:pt x="108483" y="198402"/>
                  </a:cubicBezTo>
                  <a:cubicBezTo>
                    <a:pt x="168839" y="202544"/>
                    <a:pt x="197834" y="122276"/>
                    <a:pt x="197834" y="122276"/>
                  </a:cubicBezTo>
                  <a:lnTo>
                    <a:pt x="200595" y="1381"/>
                  </a:lnTo>
                  <a:lnTo>
                    <a:pt x="0" y="0"/>
                  </a:lnTo>
                  <a:lnTo>
                    <a:pt x="2761" y="110048"/>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任意多边形: 形状 287"/>
            <p:cNvSpPr/>
            <p:nvPr>
              <p:custDataLst>
                <p:tags r:id="rId132"/>
              </p:custDataLst>
            </p:nvPr>
          </p:nvSpPr>
          <p:spPr>
            <a:xfrm>
              <a:off x="7348281" y="1678765"/>
              <a:ext cx="201975" cy="194287"/>
            </a:xfrm>
            <a:custGeom>
              <a:avLst/>
              <a:gdLst>
                <a:gd name="connsiteX0" fmla="*/ 0 w 201975"/>
                <a:gd name="connsiteY0" fmla="*/ 0 h 194287"/>
                <a:gd name="connsiteX1" fmla="*/ 1578 w 201975"/>
                <a:gd name="connsiteY1" fmla="*/ 110048 h 194287"/>
                <a:gd name="connsiteX2" fmla="*/ 108680 w 201975"/>
                <a:gd name="connsiteY2" fmla="*/ 194261 h 194287"/>
                <a:gd name="connsiteX3" fmla="*/ 201976 w 201975"/>
                <a:gd name="connsiteY3" fmla="*/ 110048 h 194287"/>
                <a:gd name="connsiteX4" fmla="*/ 199214 w 201975"/>
                <a:gd name="connsiteY4" fmla="*/ 0 h 194287"/>
                <a:gd name="connsiteX5" fmla="*/ 0 w 201975"/>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5" h="194287">
                  <a:moveTo>
                    <a:pt x="0" y="0"/>
                  </a:moveTo>
                  <a:lnTo>
                    <a:pt x="1578" y="110048"/>
                  </a:lnTo>
                  <a:cubicBezTo>
                    <a:pt x="8481" y="143970"/>
                    <a:pt x="38659" y="195641"/>
                    <a:pt x="108680" y="194261"/>
                  </a:cubicBezTo>
                  <a:cubicBezTo>
                    <a:pt x="178701" y="192880"/>
                    <a:pt x="201976" y="110048"/>
                    <a:pt x="201976" y="110048"/>
                  </a:cubicBezTo>
                  <a:lnTo>
                    <a:pt x="199214" y="0"/>
                  </a:lnTo>
                  <a:lnTo>
                    <a:pt x="0"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任意多边形: 形状 288"/>
            <p:cNvSpPr/>
            <p:nvPr>
              <p:custDataLst>
                <p:tags r:id="rId133"/>
              </p:custDataLst>
            </p:nvPr>
          </p:nvSpPr>
          <p:spPr>
            <a:xfrm>
              <a:off x="7147489" y="1674031"/>
              <a:ext cx="203553" cy="201782"/>
            </a:xfrm>
            <a:custGeom>
              <a:avLst/>
              <a:gdLst>
                <a:gd name="connsiteX0" fmla="*/ 0 w 203553"/>
                <a:gd name="connsiteY0" fmla="*/ 0 h 201782"/>
                <a:gd name="connsiteX1" fmla="*/ 3156 w 203553"/>
                <a:gd name="connsiteY1" fmla="*/ 117542 h 201782"/>
                <a:gd name="connsiteX2" fmla="*/ 110258 w 203553"/>
                <a:gd name="connsiteY2" fmla="*/ 201755 h 201782"/>
                <a:gd name="connsiteX3" fmla="*/ 203554 w 203553"/>
                <a:gd name="connsiteY3" fmla="*/ 117542 h 201782"/>
                <a:gd name="connsiteX4" fmla="*/ 200792 w 203553"/>
                <a:gd name="connsiteY4" fmla="*/ 2958 h 201782"/>
                <a:gd name="connsiteX5" fmla="*/ 0 w 203553"/>
                <a:gd name="connsiteY5" fmla="*/ 0 h 2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3" h="201782">
                  <a:moveTo>
                    <a:pt x="0" y="0"/>
                  </a:moveTo>
                  <a:lnTo>
                    <a:pt x="3156" y="117542"/>
                  </a:lnTo>
                  <a:cubicBezTo>
                    <a:pt x="10060" y="151464"/>
                    <a:pt x="40237" y="203136"/>
                    <a:pt x="110258" y="201755"/>
                  </a:cubicBezTo>
                  <a:cubicBezTo>
                    <a:pt x="180279" y="200374"/>
                    <a:pt x="203554" y="117542"/>
                    <a:pt x="203554" y="117542"/>
                  </a:cubicBezTo>
                  <a:lnTo>
                    <a:pt x="200792" y="2958"/>
                  </a:lnTo>
                  <a:lnTo>
                    <a:pt x="0"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任意多边形: 形状 289"/>
            <p:cNvSpPr/>
            <p:nvPr>
              <p:custDataLst>
                <p:tags r:id="rId134"/>
              </p:custDataLst>
            </p:nvPr>
          </p:nvSpPr>
          <p:spPr>
            <a:xfrm>
              <a:off x="6948867" y="1677778"/>
              <a:ext cx="200397" cy="195471"/>
            </a:xfrm>
            <a:custGeom>
              <a:avLst/>
              <a:gdLst>
                <a:gd name="connsiteX0" fmla="*/ 0 w 200397"/>
                <a:gd name="connsiteY0" fmla="*/ 1381 h 195471"/>
                <a:gd name="connsiteX1" fmla="*/ 1972 w 200397"/>
                <a:gd name="connsiteY1" fmla="*/ 111823 h 195471"/>
                <a:gd name="connsiteX2" fmla="*/ 105524 w 200397"/>
                <a:gd name="connsiteY2" fmla="*/ 195444 h 195471"/>
                <a:gd name="connsiteX3" fmla="*/ 200398 w 200397"/>
                <a:gd name="connsiteY3" fmla="*/ 110837 h 195471"/>
                <a:gd name="connsiteX4" fmla="*/ 199411 w 200397"/>
                <a:gd name="connsiteY4" fmla="*/ 0 h 195471"/>
                <a:gd name="connsiteX5" fmla="*/ 0 w 200397"/>
                <a:gd name="connsiteY5" fmla="*/ 138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5471">
                  <a:moveTo>
                    <a:pt x="0" y="1381"/>
                  </a:moveTo>
                  <a:lnTo>
                    <a:pt x="1972" y="111823"/>
                  </a:lnTo>
                  <a:cubicBezTo>
                    <a:pt x="8876" y="145745"/>
                    <a:pt x="35504" y="196825"/>
                    <a:pt x="105524" y="195444"/>
                  </a:cubicBezTo>
                  <a:cubicBezTo>
                    <a:pt x="175545" y="194063"/>
                    <a:pt x="200398" y="110837"/>
                    <a:pt x="200398" y="110837"/>
                  </a:cubicBezTo>
                  <a:lnTo>
                    <a:pt x="199411" y="0"/>
                  </a:lnTo>
                  <a:lnTo>
                    <a:pt x="0" y="138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任意多边形: 形状 290"/>
            <p:cNvSpPr/>
            <p:nvPr>
              <p:custDataLst>
                <p:tags r:id="rId135"/>
              </p:custDataLst>
            </p:nvPr>
          </p:nvSpPr>
          <p:spPr>
            <a:xfrm>
              <a:off x="6747877" y="1680342"/>
              <a:ext cx="204934" cy="195274"/>
            </a:xfrm>
            <a:custGeom>
              <a:avLst/>
              <a:gdLst>
                <a:gd name="connsiteX0" fmla="*/ 1184 w 204934"/>
                <a:gd name="connsiteY0" fmla="*/ 0 h 195274"/>
                <a:gd name="connsiteX1" fmla="*/ 0 w 204934"/>
                <a:gd name="connsiteY1" fmla="*/ 113006 h 195274"/>
                <a:gd name="connsiteX2" fmla="*/ 111639 w 204934"/>
                <a:gd name="connsiteY2" fmla="*/ 195247 h 195274"/>
                <a:gd name="connsiteX3" fmla="*/ 204934 w 204934"/>
                <a:gd name="connsiteY3" fmla="*/ 111034 h 195274"/>
                <a:gd name="connsiteX4" fmla="*/ 202173 w 204934"/>
                <a:gd name="connsiteY4" fmla="*/ 986 h 195274"/>
                <a:gd name="connsiteX5" fmla="*/ 1184 w 204934"/>
                <a:gd name="connsiteY5" fmla="*/ 0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 h="195274">
                  <a:moveTo>
                    <a:pt x="1184" y="0"/>
                  </a:moveTo>
                  <a:lnTo>
                    <a:pt x="0" y="113006"/>
                  </a:lnTo>
                  <a:cubicBezTo>
                    <a:pt x="6903" y="146928"/>
                    <a:pt x="41618" y="196627"/>
                    <a:pt x="111639" y="195247"/>
                  </a:cubicBezTo>
                  <a:cubicBezTo>
                    <a:pt x="181660" y="193866"/>
                    <a:pt x="204934" y="111034"/>
                    <a:pt x="204934" y="111034"/>
                  </a:cubicBezTo>
                  <a:lnTo>
                    <a:pt x="202173" y="986"/>
                  </a:lnTo>
                  <a:lnTo>
                    <a:pt x="1184"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任意多边形: 形状 291"/>
            <p:cNvSpPr/>
            <p:nvPr>
              <p:custDataLst>
                <p:tags r:id="rId136"/>
              </p:custDataLst>
            </p:nvPr>
          </p:nvSpPr>
          <p:spPr>
            <a:xfrm>
              <a:off x="6547480" y="1677976"/>
              <a:ext cx="200989" cy="199809"/>
            </a:xfrm>
            <a:custGeom>
              <a:avLst/>
              <a:gdLst>
                <a:gd name="connsiteX0" fmla="*/ 0 w 200989"/>
                <a:gd name="connsiteY0" fmla="*/ 115570 h 199809"/>
                <a:gd name="connsiteX1" fmla="*/ 107102 w 200989"/>
                <a:gd name="connsiteY1" fmla="*/ 199783 h 199809"/>
                <a:gd name="connsiteX2" fmla="*/ 200398 w 200989"/>
                <a:gd name="connsiteY2" fmla="*/ 115570 h 199809"/>
                <a:gd name="connsiteX3" fmla="*/ 200989 w 200989"/>
                <a:gd name="connsiteY3" fmla="*/ 394 h 199809"/>
                <a:gd name="connsiteX4" fmla="*/ 5326 w 200989"/>
                <a:gd name="connsiteY4" fmla="*/ 0 h 199809"/>
                <a:gd name="connsiteX5" fmla="*/ 0 w 200989"/>
                <a:gd name="connsiteY5" fmla="*/ 115570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9" h="199809">
                  <a:moveTo>
                    <a:pt x="0" y="115570"/>
                  </a:moveTo>
                  <a:cubicBezTo>
                    <a:pt x="6903" y="149492"/>
                    <a:pt x="37081" y="201163"/>
                    <a:pt x="107102" y="199783"/>
                  </a:cubicBezTo>
                  <a:cubicBezTo>
                    <a:pt x="177123" y="198402"/>
                    <a:pt x="200398" y="115570"/>
                    <a:pt x="200398" y="115570"/>
                  </a:cubicBezTo>
                  <a:lnTo>
                    <a:pt x="200989" y="394"/>
                  </a:lnTo>
                  <a:lnTo>
                    <a:pt x="5326" y="0"/>
                  </a:lnTo>
                  <a:lnTo>
                    <a:pt x="0" y="11557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任意多边形: 形状 292"/>
            <p:cNvSpPr/>
            <p:nvPr>
              <p:custDataLst>
                <p:tags r:id="rId137"/>
              </p:custDataLst>
            </p:nvPr>
          </p:nvSpPr>
          <p:spPr>
            <a:xfrm>
              <a:off x="6339390" y="1676003"/>
              <a:ext cx="213415" cy="200795"/>
            </a:xfrm>
            <a:custGeom>
              <a:avLst/>
              <a:gdLst>
                <a:gd name="connsiteX0" fmla="*/ 395 w 213415"/>
                <a:gd name="connsiteY0" fmla="*/ 114781 h 200795"/>
                <a:gd name="connsiteX1" fmla="*/ 114203 w 213415"/>
                <a:gd name="connsiteY1" fmla="*/ 200769 h 200795"/>
                <a:gd name="connsiteX2" fmla="*/ 207498 w 213415"/>
                <a:gd name="connsiteY2" fmla="*/ 116556 h 200795"/>
                <a:gd name="connsiteX3" fmla="*/ 213416 w 213415"/>
                <a:gd name="connsiteY3" fmla="*/ 1972 h 200795"/>
                <a:gd name="connsiteX4" fmla="*/ 0 w 213415"/>
                <a:gd name="connsiteY4" fmla="*/ 0 h 200795"/>
                <a:gd name="connsiteX5" fmla="*/ 395 w 213415"/>
                <a:gd name="connsiteY5" fmla="*/ 114781 h 20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415" h="200795">
                  <a:moveTo>
                    <a:pt x="395" y="114781"/>
                  </a:moveTo>
                  <a:cubicBezTo>
                    <a:pt x="7298" y="148703"/>
                    <a:pt x="44182" y="202149"/>
                    <a:pt x="114203" y="200769"/>
                  </a:cubicBezTo>
                  <a:cubicBezTo>
                    <a:pt x="184224" y="199388"/>
                    <a:pt x="207498" y="116556"/>
                    <a:pt x="207498" y="116556"/>
                  </a:cubicBezTo>
                  <a:lnTo>
                    <a:pt x="213416" y="1972"/>
                  </a:lnTo>
                  <a:lnTo>
                    <a:pt x="0" y="0"/>
                  </a:lnTo>
                  <a:lnTo>
                    <a:pt x="395" y="114781"/>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任意多边形: 形状 293"/>
            <p:cNvSpPr/>
            <p:nvPr>
              <p:custDataLst>
                <p:tags r:id="rId138"/>
              </p:custDataLst>
            </p:nvPr>
          </p:nvSpPr>
          <p:spPr>
            <a:xfrm>
              <a:off x="6138203" y="1676003"/>
              <a:ext cx="202764" cy="199809"/>
            </a:xfrm>
            <a:custGeom>
              <a:avLst/>
              <a:gdLst>
                <a:gd name="connsiteX0" fmla="*/ 0 w 202764"/>
                <a:gd name="connsiteY0" fmla="*/ 1183 h 199809"/>
                <a:gd name="connsiteX1" fmla="*/ 2367 w 202764"/>
                <a:gd name="connsiteY1" fmla="*/ 115570 h 199809"/>
                <a:gd name="connsiteX2" fmla="*/ 109469 w 202764"/>
                <a:gd name="connsiteY2" fmla="*/ 199783 h 199809"/>
                <a:gd name="connsiteX3" fmla="*/ 202765 w 202764"/>
                <a:gd name="connsiteY3" fmla="*/ 115570 h 199809"/>
                <a:gd name="connsiteX4" fmla="*/ 201187 w 202764"/>
                <a:gd name="connsiteY4" fmla="*/ 0 h 199809"/>
                <a:gd name="connsiteX5" fmla="*/ 0 w 202764"/>
                <a:gd name="connsiteY5" fmla="*/ 1183 h 19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9809">
                  <a:moveTo>
                    <a:pt x="0" y="1183"/>
                  </a:moveTo>
                  <a:lnTo>
                    <a:pt x="2367" y="115570"/>
                  </a:lnTo>
                  <a:cubicBezTo>
                    <a:pt x="9270" y="149492"/>
                    <a:pt x="39448" y="201163"/>
                    <a:pt x="109469" y="199783"/>
                  </a:cubicBezTo>
                  <a:cubicBezTo>
                    <a:pt x="179490" y="198402"/>
                    <a:pt x="202765" y="115570"/>
                    <a:pt x="202765" y="115570"/>
                  </a:cubicBezTo>
                  <a:lnTo>
                    <a:pt x="201187" y="0"/>
                  </a:lnTo>
                  <a:lnTo>
                    <a:pt x="0" y="1183"/>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任意多边形: 形状 294"/>
            <p:cNvSpPr/>
            <p:nvPr>
              <p:custDataLst>
                <p:tags r:id="rId139"/>
              </p:custDataLst>
            </p:nvPr>
          </p:nvSpPr>
          <p:spPr>
            <a:xfrm>
              <a:off x="5940567" y="1679356"/>
              <a:ext cx="200397" cy="194287"/>
            </a:xfrm>
            <a:custGeom>
              <a:avLst/>
              <a:gdLst>
                <a:gd name="connsiteX0" fmla="*/ 4142 w 200397"/>
                <a:gd name="connsiteY0" fmla="*/ 0 h 194287"/>
                <a:gd name="connsiteX1" fmla="*/ 0 w 200397"/>
                <a:gd name="connsiteY1" fmla="*/ 110048 h 194287"/>
                <a:gd name="connsiteX2" fmla="*/ 107102 w 200397"/>
                <a:gd name="connsiteY2" fmla="*/ 194261 h 194287"/>
                <a:gd name="connsiteX3" fmla="*/ 200398 w 200397"/>
                <a:gd name="connsiteY3" fmla="*/ 110048 h 194287"/>
                <a:gd name="connsiteX4" fmla="*/ 197636 w 200397"/>
                <a:gd name="connsiteY4" fmla="*/ 0 h 194287"/>
                <a:gd name="connsiteX5" fmla="*/ 4142 w 200397"/>
                <a:gd name="connsiteY5" fmla="*/ 0 h 1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97" h="194287">
                  <a:moveTo>
                    <a:pt x="4142" y="0"/>
                  </a:moveTo>
                  <a:lnTo>
                    <a:pt x="0" y="110048"/>
                  </a:lnTo>
                  <a:cubicBezTo>
                    <a:pt x="6903" y="143970"/>
                    <a:pt x="37081" y="195641"/>
                    <a:pt x="107102" y="194261"/>
                  </a:cubicBezTo>
                  <a:cubicBezTo>
                    <a:pt x="177123" y="192880"/>
                    <a:pt x="200398" y="110048"/>
                    <a:pt x="200398" y="110048"/>
                  </a:cubicBezTo>
                  <a:lnTo>
                    <a:pt x="197636" y="0"/>
                  </a:lnTo>
                  <a:lnTo>
                    <a:pt x="4142" y="0"/>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任意多边形: 形状 295"/>
            <p:cNvSpPr/>
            <p:nvPr>
              <p:custDataLst>
                <p:tags r:id="rId140"/>
              </p:custDataLst>
            </p:nvPr>
          </p:nvSpPr>
          <p:spPr>
            <a:xfrm>
              <a:off x="5742931" y="1676201"/>
              <a:ext cx="202764" cy="195471"/>
            </a:xfrm>
            <a:custGeom>
              <a:avLst/>
              <a:gdLst>
                <a:gd name="connsiteX0" fmla="*/ 0 w 202764"/>
                <a:gd name="connsiteY0" fmla="*/ 111231 h 195471"/>
                <a:gd name="connsiteX1" fmla="*/ 107102 w 202764"/>
                <a:gd name="connsiteY1" fmla="*/ 195444 h 195471"/>
                <a:gd name="connsiteX2" fmla="*/ 200398 w 202764"/>
                <a:gd name="connsiteY2" fmla="*/ 111231 h 195471"/>
                <a:gd name="connsiteX3" fmla="*/ 202765 w 202764"/>
                <a:gd name="connsiteY3" fmla="*/ 789 h 195471"/>
                <a:gd name="connsiteX4" fmla="*/ 4142 w 202764"/>
                <a:gd name="connsiteY4" fmla="*/ 0 h 195471"/>
                <a:gd name="connsiteX5" fmla="*/ 0 w 202764"/>
                <a:gd name="connsiteY5" fmla="*/ 111231 h 19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4" h="195471">
                  <a:moveTo>
                    <a:pt x="0" y="111231"/>
                  </a:moveTo>
                  <a:cubicBezTo>
                    <a:pt x="6903" y="145153"/>
                    <a:pt x="37081" y="196825"/>
                    <a:pt x="107102" y="195444"/>
                  </a:cubicBezTo>
                  <a:cubicBezTo>
                    <a:pt x="177123" y="194063"/>
                    <a:pt x="200398" y="111231"/>
                    <a:pt x="200398" y="111231"/>
                  </a:cubicBezTo>
                  <a:lnTo>
                    <a:pt x="202765" y="789"/>
                  </a:lnTo>
                  <a:lnTo>
                    <a:pt x="4142" y="0"/>
                  </a:lnTo>
                  <a:lnTo>
                    <a:pt x="0" y="111231"/>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任意多边形: 形状 296"/>
            <p:cNvSpPr/>
            <p:nvPr>
              <p:custDataLst>
                <p:tags r:id="rId141"/>
              </p:custDataLst>
            </p:nvPr>
          </p:nvSpPr>
          <p:spPr>
            <a:xfrm>
              <a:off x="5540955" y="1676201"/>
              <a:ext cx="207695" cy="194485"/>
            </a:xfrm>
            <a:custGeom>
              <a:avLst/>
              <a:gdLst>
                <a:gd name="connsiteX0" fmla="*/ 0 w 207695"/>
                <a:gd name="connsiteY0" fmla="*/ 110245 h 194485"/>
                <a:gd name="connsiteX1" fmla="*/ 107102 w 207695"/>
                <a:gd name="connsiteY1" fmla="*/ 194458 h 194485"/>
                <a:gd name="connsiteX2" fmla="*/ 202370 w 207695"/>
                <a:gd name="connsiteY2" fmla="*/ 110640 h 194485"/>
                <a:gd name="connsiteX3" fmla="*/ 207696 w 207695"/>
                <a:gd name="connsiteY3" fmla="*/ 0 h 194485"/>
                <a:gd name="connsiteX4" fmla="*/ 3945 w 207695"/>
                <a:gd name="connsiteY4" fmla="*/ 197 h 194485"/>
                <a:gd name="connsiteX5" fmla="*/ 0 w 207695"/>
                <a:gd name="connsiteY5" fmla="*/ 110245 h 1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5" h="194485">
                  <a:moveTo>
                    <a:pt x="0" y="110245"/>
                  </a:moveTo>
                  <a:cubicBezTo>
                    <a:pt x="6903" y="144167"/>
                    <a:pt x="37081" y="195838"/>
                    <a:pt x="107102" y="194458"/>
                  </a:cubicBezTo>
                  <a:cubicBezTo>
                    <a:pt x="177123" y="193077"/>
                    <a:pt x="202370" y="110640"/>
                    <a:pt x="202370" y="110640"/>
                  </a:cubicBezTo>
                  <a:lnTo>
                    <a:pt x="207696" y="0"/>
                  </a:lnTo>
                  <a:lnTo>
                    <a:pt x="3945" y="197"/>
                  </a:lnTo>
                  <a:lnTo>
                    <a:pt x="0" y="110245"/>
                  </a:ln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任意多边形: 形状 297"/>
            <p:cNvSpPr/>
            <p:nvPr>
              <p:custDataLst>
                <p:tags r:id="rId142"/>
              </p:custDataLst>
            </p:nvPr>
          </p:nvSpPr>
          <p:spPr>
            <a:xfrm>
              <a:off x="7448085" y="1393389"/>
              <a:ext cx="300004" cy="286756"/>
            </a:xfrm>
            <a:custGeom>
              <a:avLst/>
              <a:gdLst>
                <a:gd name="connsiteX0" fmla="*/ 0 w 300004"/>
                <a:gd name="connsiteY0" fmla="*/ 0 h 286756"/>
                <a:gd name="connsiteX1" fmla="*/ 1972 w 300004"/>
                <a:gd name="connsiteY1" fmla="*/ 3944 h 286756"/>
                <a:gd name="connsiteX2" fmla="*/ 99410 w 300004"/>
                <a:gd name="connsiteY2" fmla="*/ 285376 h 286756"/>
                <a:gd name="connsiteX3" fmla="*/ 300005 w 300004"/>
                <a:gd name="connsiteY3" fmla="*/ 286756 h 286756"/>
                <a:gd name="connsiteX4" fmla="*/ 184618 w 300004"/>
                <a:gd name="connsiteY4" fmla="*/ 1381 h 28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4" h="286756">
                  <a:moveTo>
                    <a:pt x="0" y="0"/>
                  </a:moveTo>
                  <a:lnTo>
                    <a:pt x="1972" y="3944"/>
                  </a:lnTo>
                  <a:lnTo>
                    <a:pt x="99410" y="285376"/>
                  </a:lnTo>
                  <a:lnTo>
                    <a:pt x="300005" y="286756"/>
                  </a:lnTo>
                  <a:lnTo>
                    <a:pt x="184618" y="1381"/>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任意多边形: 形状 298"/>
            <p:cNvSpPr/>
            <p:nvPr>
              <p:custDataLst>
                <p:tags r:id="rId143"/>
              </p:custDataLst>
            </p:nvPr>
          </p:nvSpPr>
          <p:spPr>
            <a:xfrm>
              <a:off x="7100546" y="1392008"/>
              <a:ext cx="247932" cy="284981"/>
            </a:xfrm>
            <a:custGeom>
              <a:avLst/>
              <a:gdLst>
                <a:gd name="connsiteX0" fmla="*/ 0 w 247932"/>
                <a:gd name="connsiteY0" fmla="*/ 0 h 284981"/>
                <a:gd name="connsiteX1" fmla="*/ 46943 w 247932"/>
                <a:gd name="connsiteY1" fmla="*/ 282023 h 284981"/>
                <a:gd name="connsiteX2" fmla="*/ 247933 w 247932"/>
                <a:gd name="connsiteY2" fmla="*/ 284981 h 284981"/>
                <a:gd name="connsiteX3" fmla="*/ 165880 w 247932"/>
                <a:gd name="connsiteY3" fmla="*/ 394 h 284981"/>
              </a:gdLst>
              <a:ahLst/>
              <a:cxnLst>
                <a:cxn ang="0">
                  <a:pos x="connsiteX0" y="connsiteY0"/>
                </a:cxn>
                <a:cxn ang="0">
                  <a:pos x="connsiteX1" y="connsiteY1"/>
                </a:cxn>
                <a:cxn ang="0">
                  <a:pos x="connsiteX2" y="connsiteY2"/>
                </a:cxn>
                <a:cxn ang="0">
                  <a:pos x="connsiteX3" y="connsiteY3"/>
                </a:cxn>
              </a:cxnLst>
              <a:rect l="l" t="t" r="r" b="b"/>
              <a:pathLst>
                <a:path w="247932" h="284981">
                  <a:moveTo>
                    <a:pt x="0" y="0"/>
                  </a:moveTo>
                  <a:lnTo>
                    <a:pt x="46943" y="282023"/>
                  </a:lnTo>
                  <a:lnTo>
                    <a:pt x="247933" y="284981"/>
                  </a:lnTo>
                  <a:lnTo>
                    <a:pt x="165880" y="394"/>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任意多边形: 形状 299"/>
            <p:cNvSpPr/>
            <p:nvPr>
              <p:custDataLst>
                <p:tags r:id="rId144"/>
              </p:custDataLst>
            </p:nvPr>
          </p:nvSpPr>
          <p:spPr>
            <a:xfrm>
              <a:off x="6744327" y="1390628"/>
              <a:ext cx="205920" cy="292218"/>
            </a:xfrm>
            <a:custGeom>
              <a:avLst/>
              <a:gdLst>
                <a:gd name="connsiteX0" fmla="*/ 0 w 205920"/>
                <a:gd name="connsiteY0" fmla="*/ 0 h 292218"/>
                <a:gd name="connsiteX1" fmla="*/ 3748 w 205920"/>
                <a:gd name="connsiteY1" fmla="*/ 289517 h 292218"/>
                <a:gd name="connsiteX2" fmla="*/ 205920 w 205920"/>
                <a:gd name="connsiteY2" fmla="*/ 290898 h 292218"/>
                <a:gd name="connsiteX3" fmla="*/ 173770 w 205920"/>
                <a:gd name="connsiteY3" fmla="*/ 1183 h 292218"/>
                <a:gd name="connsiteX4" fmla="*/ 0 w 205920"/>
                <a:gd name="connsiteY4" fmla="*/ 0 h 29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20" h="292218">
                  <a:moveTo>
                    <a:pt x="0" y="0"/>
                  </a:moveTo>
                  <a:cubicBezTo>
                    <a:pt x="0" y="0"/>
                    <a:pt x="3748" y="284390"/>
                    <a:pt x="3748" y="289517"/>
                  </a:cubicBezTo>
                  <a:cubicBezTo>
                    <a:pt x="3748" y="294645"/>
                    <a:pt x="205920" y="290898"/>
                    <a:pt x="205920" y="290898"/>
                  </a:cubicBezTo>
                  <a:lnTo>
                    <a:pt x="173770" y="1183"/>
                  </a:lnTo>
                  <a:lnTo>
                    <a:pt x="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任意多边形: 形状 300"/>
            <p:cNvSpPr/>
            <p:nvPr>
              <p:custDataLst>
                <p:tags r:id="rId145"/>
              </p:custDataLst>
            </p:nvPr>
          </p:nvSpPr>
          <p:spPr>
            <a:xfrm>
              <a:off x="6339390" y="1388261"/>
              <a:ext cx="215979" cy="293856"/>
            </a:xfrm>
            <a:custGeom>
              <a:avLst/>
              <a:gdLst>
                <a:gd name="connsiteX0" fmla="*/ 0 w 215979"/>
                <a:gd name="connsiteY0" fmla="*/ 291884 h 293856"/>
                <a:gd name="connsiteX1" fmla="*/ 213218 w 215979"/>
                <a:gd name="connsiteY1" fmla="*/ 293856 h 293856"/>
                <a:gd name="connsiteX2" fmla="*/ 215980 w 215979"/>
                <a:gd name="connsiteY2" fmla="*/ 6114 h 293856"/>
                <a:gd name="connsiteX3" fmla="*/ 215980 w 215979"/>
                <a:gd name="connsiteY3" fmla="*/ 986 h 293856"/>
                <a:gd name="connsiteX4" fmla="*/ 40829 w 215979"/>
                <a:gd name="connsiteY4" fmla="*/ 0 h 29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79" h="293856">
                  <a:moveTo>
                    <a:pt x="0" y="291884"/>
                  </a:moveTo>
                  <a:lnTo>
                    <a:pt x="213218" y="293856"/>
                  </a:lnTo>
                  <a:lnTo>
                    <a:pt x="215980" y="6114"/>
                  </a:lnTo>
                  <a:lnTo>
                    <a:pt x="215980" y="986"/>
                  </a:lnTo>
                  <a:lnTo>
                    <a:pt x="40829"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任意多边形: 形状 301"/>
            <p:cNvSpPr/>
            <p:nvPr>
              <p:custDataLst>
                <p:tags r:id="rId146"/>
              </p:custDataLst>
            </p:nvPr>
          </p:nvSpPr>
          <p:spPr>
            <a:xfrm>
              <a:off x="5944709" y="1388655"/>
              <a:ext cx="251483" cy="290700"/>
            </a:xfrm>
            <a:custGeom>
              <a:avLst/>
              <a:gdLst>
                <a:gd name="connsiteX0" fmla="*/ 0 w 251483"/>
                <a:gd name="connsiteY0" fmla="*/ 290701 h 290700"/>
                <a:gd name="connsiteX1" fmla="*/ 193691 w 251483"/>
                <a:gd name="connsiteY1" fmla="*/ 290701 h 290700"/>
                <a:gd name="connsiteX2" fmla="*/ 251483 w 251483"/>
                <a:gd name="connsiteY2" fmla="*/ 394 h 290700"/>
                <a:gd name="connsiteX3" fmla="*/ 80080 w 251483"/>
                <a:gd name="connsiteY3" fmla="*/ 0 h 290700"/>
              </a:gdLst>
              <a:ahLst/>
              <a:cxnLst>
                <a:cxn ang="0">
                  <a:pos x="connsiteX0" y="connsiteY0"/>
                </a:cxn>
                <a:cxn ang="0">
                  <a:pos x="connsiteX1" y="connsiteY1"/>
                </a:cxn>
                <a:cxn ang="0">
                  <a:pos x="connsiteX2" y="connsiteY2"/>
                </a:cxn>
                <a:cxn ang="0">
                  <a:pos x="connsiteX3" y="connsiteY3"/>
                </a:cxn>
              </a:cxnLst>
              <a:rect l="l" t="t" r="r" b="b"/>
              <a:pathLst>
                <a:path w="251483" h="290700">
                  <a:moveTo>
                    <a:pt x="0" y="290701"/>
                  </a:moveTo>
                  <a:lnTo>
                    <a:pt x="193691" y="290701"/>
                  </a:lnTo>
                  <a:lnTo>
                    <a:pt x="251483" y="394"/>
                  </a:lnTo>
                  <a:lnTo>
                    <a:pt x="80080" y="0"/>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任意多边形: 形状 302"/>
            <p:cNvSpPr/>
            <p:nvPr>
              <p:custDataLst>
                <p:tags r:id="rId147"/>
              </p:custDataLst>
            </p:nvPr>
          </p:nvSpPr>
          <p:spPr>
            <a:xfrm>
              <a:off x="5545097" y="1386683"/>
              <a:ext cx="299412" cy="291295"/>
            </a:xfrm>
            <a:custGeom>
              <a:avLst/>
              <a:gdLst>
                <a:gd name="connsiteX0" fmla="*/ 0 w 299412"/>
                <a:gd name="connsiteY0" fmla="*/ 289715 h 291295"/>
                <a:gd name="connsiteX1" fmla="*/ 201976 w 299412"/>
                <a:gd name="connsiteY1" fmla="*/ 290701 h 291295"/>
                <a:gd name="connsiteX2" fmla="*/ 299413 w 299412"/>
                <a:gd name="connsiteY2" fmla="*/ 1972 h 291295"/>
                <a:gd name="connsiteX3" fmla="*/ 126432 w 299412"/>
                <a:gd name="connsiteY3" fmla="*/ 0 h 291295"/>
                <a:gd name="connsiteX4" fmla="*/ 0 w 299412"/>
                <a:gd name="connsiteY4" fmla="*/ 289715 h 29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2" h="291295">
                  <a:moveTo>
                    <a:pt x="0" y="289715"/>
                  </a:moveTo>
                  <a:cubicBezTo>
                    <a:pt x="0" y="289715"/>
                    <a:pt x="194283" y="292476"/>
                    <a:pt x="201976" y="290701"/>
                  </a:cubicBezTo>
                  <a:cubicBezTo>
                    <a:pt x="209471" y="288926"/>
                    <a:pt x="299413" y="1972"/>
                    <a:pt x="299413" y="1972"/>
                  </a:cubicBezTo>
                  <a:lnTo>
                    <a:pt x="126432" y="0"/>
                  </a:lnTo>
                  <a:lnTo>
                    <a:pt x="0" y="289715"/>
                  </a:lnTo>
                  <a:close/>
                </a:path>
              </a:pathLst>
            </a:custGeom>
            <a:solidFill>
              <a:schemeClr val="tx2">
                <a:lumMod val="25000"/>
                <a:lumOff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 name="任意多边形: 形状 225"/>
          <p:cNvSpPr/>
          <p:nvPr userDrawn="1">
            <p:custDataLst>
              <p:tags r:id="rId148"/>
            </p:custDataLst>
          </p:nvPr>
        </p:nvSpPr>
        <p:spPr>
          <a:xfrm>
            <a:off x="9766935" y="2337435"/>
            <a:ext cx="950595" cy="714375"/>
          </a:xfrm>
          <a:custGeom>
            <a:avLst/>
            <a:gdLst>
              <a:gd name="connsiteX0" fmla="*/ 851912 w 1028073"/>
              <a:gd name="connsiteY0" fmla="*/ 17 h 772721"/>
              <a:gd name="connsiteX1" fmla="*/ 163341 w 1028073"/>
              <a:gd name="connsiteY1" fmla="*/ 9089 h 772721"/>
              <a:gd name="connsiteX2" fmla="*/ 25 w 1028073"/>
              <a:gd name="connsiteY2" fmla="*/ 145959 h 772721"/>
              <a:gd name="connsiteX3" fmla="*/ 7323 w 1028073"/>
              <a:gd name="connsiteY3" fmla="*/ 510814 h 772721"/>
              <a:gd name="connsiteX4" fmla="*/ 88192 w 1028073"/>
              <a:gd name="connsiteY4" fmla="*/ 624215 h 772721"/>
              <a:gd name="connsiteX5" fmla="*/ 56436 w 1028073"/>
              <a:gd name="connsiteY5" fmla="*/ 772721 h 772721"/>
              <a:gd name="connsiteX6" fmla="*/ 277938 w 1028073"/>
              <a:gd name="connsiteY6" fmla="*/ 641965 h 772721"/>
              <a:gd name="connsiteX7" fmla="*/ 864733 w 1028073"/>
              <a:gd name="connsiteY7" fmla="*/ 634274 h 772721"/>
              <a:gd name="connsiteX8" fmla="*/ 1028049 w 1028073"/>
              <a:gd name="connsiteY8" fmla="*/ 497404 h 772721"/>
              <a:gd name="connsiteX9" fmla="*/ 1020751 w 1028073"/>
              <a:gd name="connsiteY9" fmla="*/ 132549 h 772721"/>
              <a:gd name="connsiteX10" fmla="*/ 851912 w 1028073"/>
              <a:gd name="connsiteY10" fmla="*/ 17 h 7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073" h="772721">
                <a:moveTo>
                  <a:pt x="851912" y="17"/>
                </a:moveTo>
                <a:lnTo>
                  <a:pt x="163341" y="9089"/>
                </a:lnTo>
                <a:cubicBezTo>
                  <a:pt x="71624" y="10273"/>
                  <a:pt x="-1553" y="71608"/>
                  <a:pt x="25" y="145959"/>
                </a:cubicBezTo>
                <a:lnTo>
                  <a:pt x="7323" y="510814"/>
                </a:lnTo>
                <a:cubicBezTo>
                  <a:pt x="8309" y="559133"/>
                  <a:pt x="40460" y="601141"/>
                  <a:pt x="88192" y="624215"/>
                </a:cubicBezTo>
                <a:lnTo>
                  <a:pt x="56436" y="772721"/>
                </a:lnTo>
                <a:lnTo>
                  <a:pt x="277938" y="641965"/>
                </a:lnTo>
                <a:lnTo>
                  <a:pt x="864733" y="634274"/>
                </a:lnTo>
                <a:cubicBezTo>
                  <a:pt x="956450" y="633090"/>
                  <a:pt x="1029627" y="571755"/>
                  <a:pt x="1028049" y="497404"/>
                </a:cubicBezTo>
                <a:lnTo>
                  <a:pt x="1020751" y="132549"/>
                </a:lnTo>
                <a:cubicBezTo>
                  <a:pt x="1019173" y="58197"/>
                  <a:pt x="943629" y="-1166"/>
                  <a:pt x="851912" y="17"/>
                </a:cubicBez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7" name="图形 3"/>
          <p:cNvGrpSpPr/>
          <p:nvPr userDrawn="1">
            <p:custDataLst>
              <p:tags r:id="rId149"/>
            </p:custDataLst>
          </p:nvPr>
        </p:nvGrpSpPr>
        <p:grpSpPr>
          <a:xfrm>
            <a:off x="9853295" y="2406015"/>
            <a:ext cx="1095375" cy="470535"/>
            <a:chOff x="7870577" y="1978735"/>
            <a:chExt cx="1184649" cy="508627"/>
          </a:xfrm>
        </p:grpSpPr>
        <p:sp>
          <p:nvSpPr>
            <p:cNvPr id="228" name="任意多边形: 形状 227"/>
            <p:cNvSpPr/>
            <p:nvPr>
              <p:custDataLst>
                <p:tags r:id="rId150"/>
              </p:custDataLst>
            </p:nvPr>
          </p:nvSpPr>
          <p:spPr>
            <a:xfrm>
              <a:off x="7873339" y="1981298"/>
              <a:ext cx="1180491" cy="502119"/>
            </a:xfrm>
            <a:custGeom>
              <a:avLst/>
              <a:gdLst>
                <a:gd name="connsiteX0" fmla="*/ 1139071 w 1180491"/>
                <a:gd name="connsiteY0" fmla="*/ 0 h 502119"/>
                <a:gd name="connsiteX1" fmla="*/ 41421 w 1180491"/>
                <a:gd name="connsiteY1" fmla="*/ 0 h 502119"/>
                <a:gd name="connsiteX2" fmla="*/ 0 w 1180491"/>
                <a:gd name="connsiteY2" fmla="*/ 41022 h 502119"/>
                <a:gd name="connsiteX3" fmla="*/ 0 w 1180491"/>
                <a:gd name="connsiteY3" fmla="*/ 461098 h 502119"/>
                <a:gd name="connsiteX4" fmla="*/ 41421 w 1180491"/>
                <a:gd name="connsiteY4" fmla="*/ 502120 h 502119"/>
                <a:gd name="connsiteX5" fmla="*/ 1139071 w 1180491"/>
                <a:gd name="connsiteY5" fmla="*/ 502120 h 502119"/>
                <a:gd name="connsiteX6" fmla="*/ 1180492 w 1180491"/>
                <a:gd name="connsiteY6" fmla="*/ 461098 h 502119"/>
                <a:gd name="connsiteX7" fmla="*/ 1180492 w 1180491"/>
                <a:gd name="connsiteY7" fmla="*/ 41022 h 502119"/>
                <a:gd name="connsiteX8" fmla="*/ 1139071 w 1180491"/>
                <a:gd name="connsiteY8" fmla="*/ 0 h 5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491" h="502119">
                  <a:moveTo>
                    <a:pt x="1139071" y="0"/>
                  </a:moveTo>
                  <a:lnTo>
                    <a:pt x="41421" y="0"/>
                  </a:lnTo>
                  <a:cubicBezTo>
                    <a:pt x="18541" y="0"/>
                    <a:pt x="0" y="18341"/>
                    <a:pt x="0" y="41022"/>
                  </a:cubicBezTo>
                  <a:lnTo>
                    <a:pt x="0" y="461098"/>
                  </a:lnTo>
                  <a:cubicBezTo>
                    <a:pt x="0" y="483778"/>
                    <a:pt x="18541" y="502120"/>
                    <a:pt x="41421" y="502120"/>
                  </a:cubicBezTo>
                  <a:lnTo>
                    <a:pt x="1139071" y="502120"/>
                  </a:lnTo>
                  <a:cubicBezTo>
                    <a:pt x="1161951" y="502120"/>
                    <a:pt x="1180492" y="483778"/>
                    <a:pt x="1180492" y="461098"/>
                  </a:cubicBezTo>
                  <a:lnTo>
                    <a:pt x="1180492" y="41022"/>
                  </a:lnTo>
                  <a:cubicBezTo>
                    <a:pt x="1180492" y="18341"/>
                    <a:pt x="1161951" y="0"/>
                    <a:pt x="1139071" y="0"/>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任意多边形: 形状 228"/>
            <p:cNvSpPr/>
            <p:nvPr>
              <p:custDataLst>
                <p:tags r:id="rId151"/>
              </p:custDataLst>
            </p:nvPr>
          </p:nvSpPr>
          <p:spPr>
            <a:xfrm>
              <a:off x="7873339" y="1982087"/>
              <a:ext cx="600009" cy="501330"/>
            </a:xfrm>
            <a:custGeom>
              <a:avLst/>
              <a:gdLst>
                <a:gd name="connsiteX0" fmla="*/ 0 w 600009"/>
                <a:gd name="connsiteY0" fmla="*/ 7889 h 501330"/>
                <a:gd name="connsiteX1" fmla="*/ 0 w 600009"/>
                <a:gd name="connsiteY1" fmla="*/ 493442 h 501330"/>
                <a:gd name="connsiteX2" fmla="*/ 7890 w 600009"/>
                <a:gd name="connsiteY2" fmla="*/ 501331 h 501330"/>
                <a:gd name="connsiteX3" fmla="*/ 600010 w 600009"/>
                <a:gd name="connsiteY3" fmla="*/ 501331 h 501330"/>
                <a:gd name="connsiteX4" fmla="*/ 600010 w 600009"/>
                <a:gd name="connsiteY4" fmla="*/ 0 h 501330"/>
                <a:gd name="connsiteX5" fmla="*/ 7890 w 600009"/>
                <a:gd name="connsiteY5" fmla="*/ 0 h 501330"/>
                <a:gd name="connsiteX6" fmla="*/ 0 w 600009"/>
                <a:gd name="connsiteY6" fmla="*/ 7889 h 50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09" h="501330">
                  <a:moveTo>
                    <a:pt x="0" y="7889"/>
                  </a:moveTo>
                  <a:lnTo>
                    <a:pt x="0" y="493442"/>
                  </a:lnTo>
                  <a:cubicBezTo>
                    <a:pt x="0" y="497781"/>
                    <a:pt x="3550" y="501331"/>
                    <a:pt x="7890" y="501331"/>
                  </a:cubicBezTo>
                  <a:lnTo>
                    <a:pt x="600010" y="501331"/>
                  </a:lnTo>
                  <a:lnTo>
                    <a:pt x="600010" y="0"/>
                  </a:lnTo>
                  <a:lnTo>
                    <a:pt x="7890" y="0"/>
                  </a:lnTo>
                  <a:cubicBezTo>
                    <a:pt x="3353" y="0"/>
                    <a:pt x="0" y="3550"/>
                    <a:pt x="0" y="7889"/>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任意多边形: 形状 229"/>
            <p:cNvSpPr/>
            <p:nvPr>
              <p:custDataLst>
                <p:tags r:id="rId152"/>
              </p:custDataLst>
            </p:nvPr>
          </p:nvSpPr>
          <p:spPr>
            <a:xfrm>
              <a:off x="8472165" y="1988398"/>
              <a:ext cx="4733" cy="498963"/>
            </a:xfrm>
            <a:custGeom>
              <a:avLst/>
              <a:gdLst>
                <a:gd name="connsiteX0" fmla="*/ 0 w 4733"/>
                <a:gd name="connsiteY0" fmla="*/ 249482 h 498963"/>
                <a:gd name="connsiteX1" fmla="*/ 2367 w 4733"/>
                <a:gd name="connsiteY1" fmla="*/ 498964 h 498963"/>
                <a:gd name="connsiteX2" fmla="*/ 4734 w 4733"/>
                <a:gd name="connsiteY2" fmla="*/ 249482 h 498963"/>
                <a:gd name="connsiteX3" fmla="*/ 2367 w 4733"/>
                <a:gd name="connsiteY3" fmla="*/ 0 h 498963"/>
                <a:gd name="connsiteX4" fmla="*/ 0 w 4733"/>
                <a:gd name="connsiteY4" fmla="*/ 249482 h 4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 h="498963">
                  <a:moveTo>
                    <a:pt x="0" y="249482"/>
                  </a:moveTo>
                  <a:cubicBezTo>
                    <a:pt x="0" y="387141"/>
                    <a:pt x="1183" y="498964"/>
                    <a:pt x="2367" y="498964"/>
                  </a:cubicBezTo>
                  <a:cubicBezTo>
                    <a:pt x="3747" y="498964"/>
                    <a:pt x="4734" y="387338"/>
                    <a:pt x="4734" y="249482"/>
                  </a:cubicBezTo>
                  <a:cubicBezTo>
                    <a:pt x="4734" y="111626"/>
                    <a:pt x="3550" y="0"/>
                    <a:pt x="2367" y="0"/>
                  </a:cubicBezTo>
                  <a:cubicBezTo>
                    <a:pt x="1183" y="0"/>
                    <a:pt x="0" y="111626"/>
                    <a:pt x="0" y="249482"/>
                  </a:cubicBezTo>
                  <a:close/>
                </a:path>
              </a:pathLst>
            </a:custGeom>
            <a:solidFill>
              <a:schemeClr val="accent5"/>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任意多边形: 形状 230"/>
            <p:cNvSpPr/>
            <p:nvPr>
              <p:custDataLst>
                <p:tags r:id="rId153"/>
              </p:custDataLst>
            </p:nvPr>
          </p:nvSpPr>
          <p:spPr>
            <a:xfrm>
              <a:off x="7870577" y="1978735"/>
              <a:ext cx="1184649" cy="506754"/>
            </a:xfrm>
            <a:custGeom>
              <a:avLst/>
              <a:gdLst>
                <a:gd name="connsiteX0" fmla="*/ 1178716 w 1184649"/>
                <a:gd name="connsiteY0" fmla="*/ 21300 h 506754"/>
                <a:gd name="connsiteX1" fmla="*/ 1155639 w 1184649"/>
                <a:gd name="connsiteY1" fmla="*/ 2958 h 506754"/>
                <a:gd name="connsiteX2" fmla="*/ 1140452 w 1184649"/>
                <a:gd name="connsiteY2" fmla="*/ 592 h 506754"/>
                <a:gd name="connsiteX3" fmla="*/ 1125461 w 1184649"/>
                <a:gd name="connsiteY3" fmla="*/ 592 h 506754"/>
                <a:gd name="connsiteX4" fmla="*/ 1095086 w 1184649"/>
                <a:gd name="connsiteY4" fmla="*/ 592 h 506754"/>
                <a:gd name="connsiteX5" fmla="*/ 967865 w 1184649"/>
                <a:gd name="connsiteY5" fmla="*/ 394 h 506754"/>
                <a:gd name="connsiteX6" fmla="*/ 687190 w 1184649"/>
                <a:gd name="connsiteY6" fmla="*/ 197 h 506754"/>
                <a:gd name="connsiteX7" fmla="*/ 43985 w 1184649"/>
                <a:gd name="connsiteY7" fmla="*/ 0 h 506754"/>
                <a:gd name="connsiteX8" fmla="*/ 6312 w 1184649"/>
                <a:gd name="connsiteY8" fmla="*/ 20905 h 506754"/>
                <a:gd name="connsiteX9" fmla="*/ 0 w 1184649"/>
                <a:gd name="connsiteY9" fmla="*/ 42008 h 506754"/>
                <a:gd name="connsiteX10" fmla="*/ 0 w 1184649"/>
                <a:gd name="connsiteY10" fmla="*/ 63110 h 506754"/>
                <a:gd name="connsiteX11" fmla="*/ 0 w 1184649"/>
                <a:gd name="connsiteY11" fmla="*/ 146139 h 506754"/>
                <a:gd name="connsiteX12" fmla="*/ 0 w 1184649"/>
                <a:gd name="connsiteY12" fmla="*/ 308451 h 506754"/>
                <a:gd name="connsiteX13" fmla="*/ 197 w 1184649"/>
                <a:gd name="connsiteY13" fmla="*/ 465240 h 506754"/>
                <a:gd name="connsiteX14" fmla="*/ 19330 w 1184649"/>
                <a:gd name="connsiteY14" fmla="*/ 499161 h 506754"/>
                <a:gd name="connsiteX15" fmla="*/ 38068 w 1184649"/>
                <a:gd name="connsiteY15" fmla="*/ 506261 h 506754"/>
                <a:gd name="connsiteX16" fmla="*/ 57397 w 1184649"/>
                <a:gd name="connsiteY16" fmla="*/ 506656 h 506754"/>
                <a:gd name="connsiteX17" fmla="*/ 132546 w 1184649"/>
                <a:gd name="connsiteY17" fmla="*/ 506656 h 506754"/>
                <a:gd name="connsiteX18" fmla="*/ 657801 w 1184649"/>
                <a:gd name="connsiteY18" fmla="*/ 506064 h 506754"/>
                <a:gd name="connsiteX19" fmla="*/ 1011850 w 1184649"/>
                <a:gd name="connsiteY19" fmla="*/ 505275 h 506754"/>
                <a:gd name="connsiteX20" fmla="*/ 1108104 w 1184649"/>
                <a:gd name="connsiteY20" fmla="*/ 504881 h 506754"/>
                <a:gd name="connsiteX21" fmla="*/ 1133154 w 1184649"/>
                <a:gd name="connsiteY21" fmla="*/ 504683 h 506754"/>
                <a:gd name="connsiteX22" fmla="*/ 1141635 w 1184649"/>
                <a:gd name="connsiteY22" fmla="*/ 504486 h 506754"/>
                <a:gd name="connsiteX23" fmla="*/ 1133154 w 1184649"/>
                <a:gd name="connsiteY23" fmla="*/ 504289 h 506754"/>
                <a:gd name="connsiteX24" fmla="*/ 1108104 w 1184649"/>
                <a:gd name="connsiteY24" fmla="*/ 504092 h 506754"/>
                <a:gd name="connsiteX25" fmla="*/ 1011850 w 1184649"/>
                <a:gd name="connsiteY25" fmla="*/ 503697 h 506754"/>
                <a:gd name="connsiteX26" fmla="*/ 657801 w 1184649"/>
                <a:gd name="connsiteY26" fmla="*/ 502908 h 506754"/>
                <a:gd name="connsiteX27" fmla="*/ 132546 w 1184649"/>
                <a:gd name="connsiteY27" fmla="*/ 502317 h 506754"/>
                <a:gd name="connsiteX28" fmla="*/ 57397 w 1184649"/>
                <a:gd name="connsiteY28" fmla="*/ 502317 h 506754"/>
                <a:gd name="connsiteX29" fmla="*/ 38659 w 1184649"/>
                <a:gd name="connsiteY29" fmla="*/ 501922 h 506754"/>
                <a:gd name="connsiteX30" fmla="*/ 21894 w 1184649"/>
                <a:gd name="connsiteY30" fmla="*/ 495611 h 506754"/>
                <a:gd name="connsiteX31" fmla="*/ 4931 w 1184649"/>
                <a:gd name="connsiteY31" fmla="*/ 465240 h 506754"/>
                <a:gd name="connsiteX32" fmla="*/ 4931 w 1184649"/>
                <a:gd name="connsiteY32" fmla="*/ 308648 h 506754"/>
                <a:gd name="connsiteX33" fmla="*/ 4931 w 1184649"/>
                <a:gd name="connsiteY33" fmla="*/ 146337 h 506754"/>
                <a:gd name="connsiteX34" fmla="*/ 4931 w 1184649"/>
                <a:gd name="connsiteY34" fmla="*/ 63307 h 506754"/>
                <a:gd name="connsiteX35" fmla="*/ 4931 w 1184649"/>
                <a:gd name="connsiteY35" fmla="*/ 42402 h 506754"/>
                <a:gd name="connsiteX36" fmla="*/ 10454 w 1184649"/>
                <a:gd name="connsiteY36" fmla="*/ 23666 h 506754"/>
                <a:gd name="connsiteX37" fmla="*/ 43985 w 1184649"/>
                <a:gd name="connsiteY37" fmla="*/ 4930 h 506754"/>
                <a:gd name="connsiteX38" fmla="*/ 687190 w 1184649"/>
                <a:gd name="connsiteY38" fmla="*/ 4733 h 506754"/>
                <a:gd name="connsiteX39" fmla="*/ 967865 w 1184649"/>
                <a:gd name="connsiteY39" fmla="*/ 4536 h 506754"/>
                <a:gd name="connsiteX40" fmla="*/ 1095086 w 1184649"/>
                <a:gd name="connsiteY40" fmla="*/ 4339 h 506754"/>
                <a:gd name="connsiteX41" fmla="*/ 1125461 w 1184649"/>
                <a:gd name="connsiteY41" fmla="*/ 4339 h 506754"/>
                <a:gd name="connsiteX42" fmla="*/ 1154259 w 1184649"/>
                <a:gd name="connsiteY42" fmla="*/ 6311 h 506754"/>
                <a:gd name="connsiteX43" fmla="*/ 1175561 w 1184649"/>
                <a:gd name="connsiteY43" fmla="*/ 23075 h 506754"/>
                <a:gd name="connsiteX44" fmla="*/ 1180689 w 1184649"/>
                <a:gd name="connsiteY44" fmla="*/ 35499 h 506754"/>
                <a:gd name="connsiteX45" fmla="*/ 1181478 w 1184649"/>
                <a:gd name="connsiteY45" fmla="*/ 49108 h 506754"/>
                <a:gd name="connsiteX46" fmla="*/ 1182267 w 1184649"/>
                <a:gd name="connsiteY46" fmla="*/ 399566 h 506754"/>
                <a:gd name="connsiteX47" fmla="*/ 1182464 w 1184649"/>
                <a:gd name="connsiteY47" fmla="*/ 454590 h 506754"/>
                <a:gd name="connsiteX48" fmla="*/ 1180492 w 1184649"/>
                <a:gd name="connsiteY48" fmla="*/ 476284 h 506754"/>
                <a:gd name="connsiteX49" fmla="*/ 1171222 w 1184649"/>
                <a:gd name="connsiteY49" fmla="*/ 491667 h 506754"/>
                <a:gd name="connsiteX50" fmla="*/ 1149919 w 1184649"/>
                <a:gd name="connsiteY50" fmla="*/ 503697 h 506754"/>
                <a:gd name="connsiteX51" fmla="*/ 1141438 w 1184649"/>
                <a:gd name="connsiteY51" fmla="*/ 504881 h 506754"/>
                <a:gd name="connsiteX52" fmla="*/ 1149919 w 1184649"/>
                <a:gd name="connsiteY52" fmla="*/ 504289 h 506754"/>
                <a:gd name="connsiteX53" fmla="*/ 1171813 w 1184649"/>
                <a:gd name="connsiteY53" fmla="*/ 492456 h 506754"/>
                <a:gd name="connsiteX54" fmla="*/ 1181478 w 1184649"/>
                <a:gd name="connsiteY54" fmla="*/ 476875 h 506754"/>
                <a:gd name="connsiteX55" fmla="*/ 1183648 w 1184649"/>
                <a:gd name="connsiteY55" fmla="*/ 454787 h 506754"/>
                <a:gd name="connsiteX56" fmla="*/ 1183845 w 1184649"/>
                <a:gd name="connsiteY56" fmla="*/ 399763 h 506754"/>
                <a:gd name="connsiteX57" fmla="*/ 1184634 w 1184649"/>
                <a:gd name="connsiteY57" fmla="*/ 49305 h 506754"/>
                <a:gd name="connsiteX58" fmla="*/ 1183845 w 1184649"/>
                <a:gd name="connsiteY58" fmla="*/ 35105 h 506754"/>
                <a:gd name="connsiteX59" fmla="*/ 1178716 w 1184649"/>
                <a:gd name="connsiteY59" fmla="*/ 21300 h 5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84649" h="506754">
                  <a:moveTo>
                    <a:pt x="1178716" y="21300"/>
                  </a:moveTo>
                  <a:cubicBezTo>
                    <a:pt x="1173588" y="12819"/>
                    <a:pt x="1165304" y="6114"/>
                    <a:pt x="1155639" y="2958"/>
                  </a:cubicBezTo>
                  <a:cubicBezTo>
                    <a:pt x="1150906" y="1381"/>
                    <a:pt x="1145580" y="592"/>
                    <a:pt x="1140452" y="592"/>
                  </a:cubicBezTo>
                  <a:cubicBezTo>
                    <a:pt x="1135521" y="592"/>
                    <a:pt x="1130590" y="592"/>
                    <a:pt x="1125461" y="592"/>
                  </a:cubicBezTo>
                  <a:cubicBezTo>
                    <a:pt x="1115402" y="592"/>
                    <a:pt x="1105343" y="592"/>
                    <a:pt x="1095086" y="592"/>
                  </a:cubicBezTo>
                  <a:cubicBezTo>
                    <a:pt x="1054257" y="592"/>
                    <a:pt x="1011850" y="592"/>
                    <a:pt x="967865" y="394"/>
                  </a:cubicBezTo>
                  <a:cubicBezTo>
                    <a:pt x="879895" y="394"/>
                    <a:pt x="786008" y="197"/>
                    <a:pt x="687190" y="197"/>
                  </a:cubicBezTo>
                  <a:cubicBezTo>
                    <a:pt x="489554" y="197"/>
                    <a:pt x="272194" y="0"/>
                    <a:pt x="43985" y="0"/>
                  </a:cubicBezTo>
                  <a:cubicBezTo>
                    <a:pt x="28797" y="0"/>
                    <a:pt x="14004" y="8086"/>
                    <a:pt x="6312" y="20905"/>
                  </a:cubicBezTo>
                  <a:cubicBezTo>
                    <a:pt x="2367" y="27216"/>
                    <a:pt x="197" y="34513"/>
                    <a:pt x="0" y="42008"/>
                  </a:cubicBezTo>
                  <a:lnTo>
                    <a:pt x="0" y="63110"/>
                  </a:lnTo>
                  <a:cubicBezTo>
                    <a:pt x="0" y="90918"/>
                    <a:pt x="0" y="118726"/>
                    <a:pt x="0" y="146139"/>
                  </a:cubicBezTo>
                  <a:cubicBezTo>
                    <a:pt x="0" y="201163"/>
                    <a:pt x="0" y="255201"/>
                    <a:pt x="0" y="308451"/>
                  </a:cubicBezTo>
                  <a:cubicBezTo>
                    <a:pt x="0" y="361700"/>
                    <a:pt x="197" y="413963"/>
                    <a:pt x="197" y="465240"/>
                  </a:cubicBezTo>
                  <a:cubicBezTo>
                    <a:pt x="592" y="478848"/>
                    <a:pt x="8087" y="491667"/>
                    <a:pt x="19330" y="499161"/>
                  </a:cubicBezTo>
                  <a:cubicBezTo>
                    <a:pt x="24852" y="502908"/>
                    <a:pt x="31361" y="505275"/>
                    <a:pt x="38068" y="506261"/>
                  </a:cubicBezTo>
                  <a:cubicBezTo>
                    <a:pt x="44971" y="507050"/>
                    <a:pt x="51085" y="506656"/>
                    <a:pt x="57397" y="506656"/>
                  </a:cubicBezTo>
                  <a:cubicBezTo>
                    <a:pt x="82644" y="506656"/>
                    <a:pt x="107694" y="506656"/>
                    <a:pt x="132546" y="506656"/>
                  </a:cubicBezTo>
                  <a:cubicBezTo>
                    <a:pt x="330183" y="506458"/>
                    <a:pt x="508292" y="506261"/>
                    <a:pt x="657801" y="506064"/>
                  </a:cubicBezTo>
                  <a:cubicBezTo>
                    <a:pt x="807310" y="505669"/>
                    <a:pt x="928220" y="505472"/>
                    <a:pt x="1011850" y="505275"/>
                  </a:cubicBezTo>
                  <a:cubicBezTo>
                    <a:pt x="1053665" y="505078"/>
                    <a:pt x="1086013" y="504881"/>
                    <a:pt x="1108104" y="504881"/>
                  </a:cubicBezTo>
                  <a:cubicBezTo>
                    <a:pt x="1118953" y="504683"/>
                    <a:pt x="1127434" y="504683"/>
                    <a:pt x="1133154" y="504683"/>
                  </a:cubicBezTo>
                  <a:cubicBezTo>
                    <a:pt x="1138874" y="504683"/>
                    <a:pt x="1141635" y="504486"/>
                    <a:pt x="1141635" y="504486"/>
                  </a:cubicBezTo>
                  <a:cubicBezTo>
                    <a:pt x="1141635" y="504486"/>
                    <a:pt x="1138677" y="504289"/>
                    <a:pt x="1133154" y="504289"/>
                  </a:cubicBezTo>
                  <a:cubicBezTo>
                    <a:pt x="1127434" y="504289"/>
                    <a:pt x="1118953" y="504092"/>
                    <a:pt x="1108104" y="504092"/>
                  </a:cubicBezTo>
                  <a:cubicBezTo>
                    <a:pt x="1086013" y="503894"/>
                    <a:pt x="1053468" y="503894"/>
                    <a:pt x="1011850" y="503697"/>
                  </a:cubicBezTo>
                  <a:cubicBezTo>
                    <a:pt x="928022" y="503500"/>
                    <a:pt x="807113" y="503303"/>
                    <a:pt x="657801" y="502908"/>
                  </a:cubicBezTo>
                  <a:cubicBezTo>
                    <a:pt x="508292" y="502711"/>
                    <a:pt x="330183" y="502514"/>
                    <a:pt x="132546" y="502317"/>
                  </a:cubicBezTo>
                  <a:cubicBezTo>
                    <a:pt x="107891" y="502317"/>
                    <a:pt x="82842" y="502317"/>
                    <a:pt x="57397" y="502317"/>
                  </a:cubicBezTo>
                  <a:cubicBezTo>
                    <a:pt x="51085" y="502120"/>
                    <a:pt x="44577" y="502711"/>
                    <a:pt x="38659" y="501922"/>
                  </a:cubicBezTo>
                  <a:cubicBezTo>
                    <a:pt x="32742" y="501133"/>
                    <a:pt x="27022" y="498964"/>
                    <a:pt x="21894" y="495611"/>
                  </a:cubicBezTo>
                  <a:cubicBezTo>
                    <a:pt x="11835" y="488906"/>
                    <a:pt x="5325" y="477270"/>
                    <a:pt x="4931" y="465240"/>
                  </a:cubicBezTo>
                  <a:cubicBezTo>
                    <a:pt x="4931" y="414160"/>
                    <a:pt x="4931" y="361897"/>
                    <a:pt x="4931" y="308648"/>
                  </a:cubicBezTo>
                  <a:cubicBezTo>
                    <a:pt x="4931" y="255399"/>
                    <a:pt x="4931" y="201163"/>
                    <a:pt x="4931" y="146337"/>
                  </a:cubicBezTo>
                  <a:cubicBezTo>
                    <a:pt x="4931" y="118923"/>
                    <a:pt x="4931" y="91115"/>
                    <a:pt x="4931" y="63307"/>
                  </a:cubicBezTo>
                  <a:lnTo>
                    <a:pt x="4931" y="42402"/>
                  </a:lnTo>
                  <a:cubicBezTo>
                    <a:pt x="5128" y="35894"/>
                    <a:pt x="7101" y="29188"/>
                    <a:pt x="10454" y="23666"/>
                  </a:cubicBezTo>
                  <a:cubicBezTo>
                    <a:pt x="17357" y="12228"/>
                    <a:pt x="30375" y="4930"/>
                    <a:pt x="43985" y="4930"/>
                  </a:cubicBezTo>
                  <a:cubicBezTo>
                    <a:pt x="272194" y="4930"/>
                    <a:pt x="489357" y="4733"/>
                    <a:pt x="687190" y="4733"/>
                  </a:cubicBezTo>
                  <a:cubicBezTo>
                    <a:pt x="786008" y="4733"/>
                    <a:pt x="879895" y="4536"/>
                    <a:pt x="967865" y="4536"/>
                  </a:cubicBezTo>
                  <a:cubicBezTo>
                    <a:pt x="1011850" y="4536"/>
                    <a:pt x="1054257" y="4536"/>
                    <a:pt x="1095086" y="4339"/>
                  </a:cubicBezTo>
                  <a:cubicBezTo>
                    <a:pt x="1105343" y="4339"/>
                    <a:pt x="1115402" y="4339"/>
                    <a:pt x="1125461" y="4339"/>
                  </a:cubicBezTo>
                  <a:cubicBezTo>
                    <a:pt x="1135521" y="4536"/>
                    <a:pt x="1145580" y="3353"/>
                    <a:pt x="1154259" y="6311"/>
                  </a:cubicBezTo>
                  <a:cubicBezTo>
                    <a:pt x="1163135" y="9072"/>
                    <a:pt x="1170827" y="15383"/>
                    <a:pt x="1175561" y="23075"/>
                  </a:cubicBezTo>
                  <a:cubicBezTo>
                    <a:pt x="1177928" y="27019"/>
                    <a:pt x="1179703" y="31161"/>
                    <a:pt x="1180689" y="35499"/>
                  </a:cubicBezTo>
                  <a:cubicBezTo>
                    <a:pt x="1181675" y="39838"/>
                    <a:pt x="1181478" y="44374"/>
                    <a:pt x="1181478" y="49108"/>
                  </a:cubicBezTo>
                  <a:cubicBezTo>
                    <a:pt x="1181873" y="197022"/>
                    <a:pt x="1182070" y="316734"/>
                    <a:pt x="1182267" y="399566"/>
                  </a:cubicBezTo>
                  <a:cubicBezTo>
                    <a:pt x="1182267" y="420274"/>
                    <a:pt x="1182464" y="438615"/>
                    <a:pt x="1182464" y="454590"/>
                  </a:cubicBezTo>
                  <a:cubicBezTo>
                    <a:pt x="1182464" y="462478"/>
                    <a:pt x="1182859" y="469973"/>
                    <a:pt x="1180492" y="476284"/>
                  </a:cubicBezTo>
                  <a:cubicBezTo>
                    <a:pt x="1178322" y="482595"/>
                    <a:pt x="1174969" y="487722"/>
                    <a:pt x="1171222" y="491667"/>
                  </a:cubicBezTo>
                  <a:cubicBezTo>
                    <a:pt x="1163726" y="499556"/>
                    <a:pt x="1155442" y="502317"/>
                    <a:pt x="1149919" y="503697"/>
                  </a:cubicBezTo>
                  <a:cubicBezTo>
                    <a:pt x="1144397" y="504881"/>
                    <a:pt x="1141438" y="504683"/>
                    <a:pt x="1141438" y="504881"/>
                  </a:cubicBezTo>
                  <a:cubicBezTo>
                    <a:pt x="1141438" y="504881"/>
                    <a:pt x="1144397" y="505275"/>
                    <a:pt x="1149919" y="504289"/>
                  </a:cubicBezTo>
                  <a:cubicBezTo>
                    <a:pt x="1155442" y="503106"/>
                    <a:pt x="1163923" y="500345"/>
                    <a:pt x="1171813" y="492456"/>
                  </a:cubicBezTo>
                  <a:cubicBezTo>
                    <a:pt x="1175758" y="488511"/>
                    <a:pt x="1179308" y="483186"/>
                    <a:pt x="1181478" y="476875"/>
                  </a:cubicBezTo>
                  <a:cubicBezTo>
                    <a:pt x="1183845" y="470367"/>
                    <a:pt x="1183648" y="462676"/>
                    <a:pt x="1183648" y="454787"/>
                  </a:cubicBezTo>
                  <a:cubicBezTo>
                    <a:pt x="1183648" y="438812"/>
                    <a:pt x="1183845" y="420471"/>
                    <a:pt x="1183845" y="399763"/>
                  </a:cubicBezTo>
                  <a:cubicBezTo>
                    <a:pt x="1184042" y="316931"/>
                    <a:pt x="1184239" y="197219"/>
                    <a:pt x="1184634" y="49305"/>
                  </a:cubicBezTo>
                  <a:cubicBezTo>
                    <a:pt x="1184634" y="44769"/>
                    <a:pt x="1184831" y="39838"/>
                    <a:pt x="1183845" y="35105"/>
                  </a:cubicBezTo>
                  <a:cubicBezTo>
                    <a:pt x="1183253" y="30175"/>
                    <a:pt x="1181281" y="25638"/>
                    <a:pt x="1178716" y="21300"/>
                  </a:cubicBezTo>
                  <a:close/>
                </a:path>
              </a:pathLst>
            </a:custGeom>
            <a:solidFill>
              <a:schemeClr val="tx2">
                <a:lumMod val="50000"/>
                <a:lumOff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2" name="图形 3"/>
            <p:cNvGrpSpPr/>
            <p:nvPr/>
          </p:nvGrpSpPr>
          <p:grpSpPr>
            <a:xfrm>
              <a:off x="8828120" y="2370960"/>
              <a:ext cx="72576" cy="61180"/>
              <a:chOff x="8828120" y="2370960"/>
              <a:chExt cx="72576" cy="61180"/>
            </a:xfrm>
            <a:solidFill>
              <a:srgbClr val="FFFFFF"/>
            </a:solidFill>
          </p:grpSpPr>
          <p:sp>
            <p:nvSpPr>
              <p:cNvPr id="233" name="任意多边形: 形状 232"/>
              <p:cNvSpPr/>
              <p:nvPr>
                <p:custDataLst>
                  <p:tags r:id="rId154"/>
                </p:custDataLst>
              </p:nvPr>
            </p:nvSpPr>
            <p:spPr>
              <a:xfrm>
                <a:off x="8829302" y="2372121"/>
                <a:ext cx="69965" cy="58442"/>
              </a:xfrm>
              <a:custGeom>
                <a:avLst/>
                <a:gdLst>
                  <a:gd name="connsiteX0" fmla="*/ 64763 w 69965"/>
                  <a:gd name="connsiteY0" fmla="*/ 7560 h 58442"/>
                  <a:gd name="connsiteX1" fmla="*/ 54112 w 69965"/>
                  <a:gd name="connsiteY1" fmla="*/ 657 h 58442"/>
                  <a:gd name="connsiteX2" fmla="*/ 40897 w 69965"/>
                  <a:gd name="connsiteY2" fmla="*/ 2827 h 58442"/>
                  <a:gd name="connsiteX3" fmla="*/ 35374 w 69965"/>
                  <a:gd name="connsiteY3" fmla="*/ 8743 h 58442"/>
                  <a:gd name="connsiteX4" fmla="*/ 30443 w 69965"/>
                  <a:gd name="connsiteY4" fmla="*/ 3221 h 58442"/>
                  <a:gd name="connsiteX5" fmla="*/ 17228 w 69965"/>
                  <a:gd name="connsiteY5" fmla="*/ 263 h 58442"/>
                  <a:gd name="connsiteX6" fmla="*/ 6182 w 69965"/>
                  <a:gd name="connsiteY6" fmla="*/ 6574 h 58442"/>
                  <a:gd name="connsiteX7" fmla="*/ 265 w 69965"/>
                  <a:gd name="connsiteY7" fmla="*/ 18210 h 58442"/>
                  <a:gd name="connsiteX8" fmla="*/ 3026 w 69965"/>
                  <a:gd name="connsiteY8" fmla="*/ 34382 h 58442"/>
                  <a:gd name="connsiteX9" fmla="*/ 15650 w 69965"/>
                  <a:gd name="connsiteY9" fmla="*/ 46609 h 58442"/>
                  <a:gd name="connsiteX10" fmla="*/ 34782 w 69965"/>
                  <a:gd name="connsiteY10" fmla="*/ 58443 h 58442"/>
                  <a:gd name="connsiteX11" fmla="*/ 52929 w 69965"/>
                  <a:gd name="connsiteY11" fmla="*/ 47004 h 58442"/>
                  <a:gd name="connsiteX12" fmla="*/ 66144 w 69965"/>
                  <a:gd name="connsiteY12" fmla="*/ 35368 h 58442"/>
                  <a:gd name="connsiteX13" fmla="*/ 69892 w 69965"/>
                  <a:gd name="connsiteY13" fmla="*/ 19393 h 58442"/>
                  <a:gd name="connsiteX14" fmla="*/ 64763 w 69965"/>
                  <a:gd name="connsiteY14" fmla="*/ 7560 h 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965" h="58442">
                    <a:moveTo>
                      <a:pt x="64763" y="7560"/>
                    </a:moveTo>
                    <a:cubicBezTo>
                      <a:pt x="62002" y="4207"/>
                      <a:pt x="58254" y="1643"/>
                      <a:pt x="54112" y="657"/>
                    </a:cubicBezTo>
                    <a:cubicBezTo>
                      <a:pt x="49576" y="-526"/>
                      <a:pt x="44644" y="460"/>
                      <a:pt x="40897" y="2827"/>
                    </a:cubicBezTo>
                    <a:cubicBezTo>
                      <a:pt x="38530" y="4207"/>
                      <a:pt x="36755" y="6377"/>
                      <a:pt x="35374" y="8743"/>
                    </a:cubicBezTo>
                    <a:cubicBezTo>
                      <a:pt x="34191" y="6574"/>
                      <a:pt x="32416" y="4602"/>
                      <a:pt x="30443" y="3221"/>
                    </a:cubicBezTo>
                    <a:cubicBezTo>
                      <a:pt x="26695" y="460"/>
                      <a:pt x="21764" y="-526"/>
                      <a:pt x="17228" y="263"/>
                    </a:cubicBezTo>
                    <a:cubicBezTo>
                      <a:pt x="12888" y="1052"/>
                      <a:pt x="9141" y="3418"/>
                      <a:pt x="6182" y="6574"/>
                    </a:cubicBezTo>
                    <a:cubicBezTo>
                      <a:pt x="3224" y="9729"/>
                      <a:pt x="857" y="13871"/>
                      <a:pt x="265" y="18210"/>
                    </a:cubicBezTo>
                    <a:cubicBezTo>
                      <a:pt x="-524" y="23732"/>
                      <a:pt x="463" y="29649"/>
                      <a:pt x="3026" y="34382"/>
                    </a:cubicBezTo>
                    <a:cubicBezTo>
                      <a:pt x="5985" y="39509"/>
                      <a:pt x="10719" y="43651"/>
                      <a:pt x="15650" y="46609"/>
                    </a:cubicBezTo>
                    <a:cubicBezTo>
                      <a:pt x="23934" y="51934"/>
                      <a:pt x="34782" y="58443"/>
                      <a:pt x="34782" y="58443"/>
                    </a:cubicBezTo>
                    <a:cubicBezTo>
                      <a:pt x="34782" y="58443"/>
                      <a:pt x="44447" y="51737"/>
                      <a:pt x="52929" y="47004"/>
                    </a:cubicBezTo>
                    <a:cubicBezTo>
                      <a:pt x="58057" y="44243"/>
                      <a:pt x="62988" y="40298"/>
                      <a:pt x="66144" y="35368"/>
                    </a:cubicBezTo>
                    <a:cubicBezTo>
                      <a:pt x="69102" y="30832"/>
                      <a:pt x="70286" y="24718"/>
                      <a:pt x="69892" y="19393"/>
                    </a:cubicBezTo>
                    <a:cubicBezTo>
                      <a:pt x="69497" y="15054"/>
                      <a:pt x="67525" y="10913"/>
                      <a:pt x="64763" y="756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任意多边形: 形状 233"/>
              <p:cNvSpPr/>
              <p:nvPr>
                <p:custDataLst>
                  <p:tags r:id="rId155"/>
                </p:custDataLst>
              </p:nvPr>
            </p:nvSpPr>
            <p:spPr>
              <a:xfrm>
                <a:off x="8828120" y="2370960"/>
                <a:ext cx="72576" cy="61180"/>
              </a:xfrm>
              <a:custGeom>
                <a:avLst/>
                <a:gdLst>
                  <a:gd name="connsiteX0" fmla="*/ 66734 w 72576"/>
                  <a:gd name="connsiteY0" fmla="*/ 7931 h 61180"/>
                  <a:gd name="connsiteX1" fmla="*/ 55490 w 72576"/>
                  <a:gd name="connsiteY1" fmla="*/ 634 h 61180"/>
                  <a:gd name="connsiteX2" fmla="*/ 41289 w 72576"/>
                  <a:gd name="connsiteY2" fmla="*/ 3001 h 61180"/>
                  <a:gd name="connsiteX3" fmla="*/ 36358 w 72576"/>
                  <a:gd name="connsiteY3" fmla="*/ 7734 h 61180"/>
                  <a:gd name="connsiteX4" fmla="*/ 32216 w 72576"/>
                  <a:gd name="connsiteY4" fmla="*/ 3395 h 61180"/>
                  <a:gd name="connsiteX5" fmla="*/ 18212 w 72576"/>
                  <a:gd name="connsiteY5" fmla="*/ 240 h 61180"/>
                  <a:gd name="connsiteX6" fmla="*/ 6575 w 72576"/>
                  <a:gd name="connsiteY6" fmla="*/ 6945 h 61180"/>
                  <a:gd name="connsiteX7" fmla="*/ 263 w 72576"/>
                  <a:gd name="connsiteY7" fmla="*/ 19173 h 61180"/>
                  <a:gd name="connsiteX8" fmla="*/ 3221 w 72576"/>
                  <a:gd name="connsiteY8" fmla="*/ 36134 h 61180"/>
                  <a:gd name="connsiteX9" fmla="*/ 16240 w 72576"/>
                  <a:gd name="connsiteY9" fmla="*/ 48953 h 61180"/>
                  <a:gd name="connsiteX10" fmla="*/ 35569 w 72576"/>
                  <a:gd name="connsiteY10" fmla="*/ 60786 h 61180"/>
                  <a:gd name="connsiteX11" fmla="*/ 36161 w 72576"/>
                  <a:gd name="connsiteY11" fmla="*/ 61181 h 61180"/>
                  <a:gd name="connsiteX12" fmla="*/ 36753 w 72576"/>
                  <a:gd name="connsiteY12" fmla="*/ 60786 h 61180"/>
                  <a:gd name="connsiteX13" fmla="*/ 54899 w 72576"/>
                  <a:gd name="connsiteY13" fmla="*/ 49347 h 61180"/>
                  <a:gd name="connsiteX14" fmla="*/ 68509 w 72576"/>
                  <a:gd name="connsiteY14" fmla="*/ 37317 h 61180"/>
                  <a:gd name="connsiteX15" fmla="*/ 72453 w 72576"/>
                  <a:gd name="connsiteY15" fmla="*/ 20553 h 61180"/>
                  <a:gd name="connsiteX16" fmla="*/ 66734 w 72576"/>
                  <a:gd name="connsiteY16" fmla="*/ 7931 h 61180"/>
                  <a:gd name="connsiteX17" fmla="*/ 66339 w 72576"/>
                  <a:gd name="connsiteY17" fmla="*/ 35937 h 61180"/>
                  <a:gd name="connsiteX18" fmla="*/ 53518 w 72576"/>
                  <a:gd name="connsiteY18" fmla="*/ 47178 h 61180"/>
                  <a:gd name="connsiteX19" fmla="*/ 35964 w 72576"/>
                  <a:gd name="connsiteY19" fmla="*/ 58222 h 61180"/>
                  <a:gd name="connsiteX20" fmla="*/ 17423 w 72576"/>
                  <a:gd name="connsiteY20" fmla="*/ 46784 h 61180"/>
                  <a:gd name="connsiteX21" fmla="*/ 5194 w 72576"/>
                  <a:gd name="connsiteY21" fmla="*/ 34950 h 61180"/>
                  <a:gd name="connsiteX22" fmla="*/ 2433 w 72576"/>
                  <a:gd name="connsiteY22" fmla="*/ 19567 h 61180"/>
                  <a:gd name="connsiteX23" fmla="*/ 7955 w 72576"/>
                  <a:gd name="connsiteY23" fmla="*/ 8720 h 61180"/>
                  <a:gd name="connsiteX24" fmla="*/ 18409 w 72576"/>
                  <a:gd name="connsiteY24" fmla="*/ 2804 h 61180"/>
                  <a:gd name="connsiteX25" fmla="*/ 21171 w 72576"/>
                  <a:gd name="connsiteY25" fmla="*/ 2607 h 61180"/>
                  <a:gd name="connsiteX26" fmla="*/ 30638 w 72576"/>
                  <a:gd name="connsiteY26" fmla="*/ 5565 h 61180"/>
                  <a:gd name="connsiteX27" fmla="*/ 35175 w 72576"/>
                  <a:gd name="connsiteY27" fmla="*/ 10692 h 61180"/>
                  <a:gd name="connsiteX28" fmla="*/ 36161 w 72576"/>
                  <a:gd name="connsiteY28" fmla="*/ 12467 h 61180"/>
                  <a:gd name="connsiteX29" fmla="*/ 37147 w 72576"/>
                  <a:gd name="connsiteY29" fmla="*/ 10692 h 61180"/>
                  <a:gd name="connsiteX30" fmla="*/ 42275 w 72576"/>
                  <a:gd name="connsiteY30" fmla="*/ 5170 h 61180"/>
                  <a:gd name="connsiteX31" fmla="*/ 54702 w 72576"/>
                  <a:gd name="connsiteY31" fmla="*/ 3198 h 61180"/>
                  <a:gd name="connsiteX32" fmla="*/ 64761 w 72576"/>
                  <a:gd name="connsiteY32" fmla="*/ 9706 h 61180"/>
                  <a:gd name="connsiteX33" fmla="*/ 69692 w 72576"/>
                  <a:gd name="connsiteY33" fmla="*/ 20948 h 61180"/>
                  <a:gd name="connsiteX34" fmla="*/ 66339 w 72576"/>
                  <a:gd name="connsiteY34" fmla="*/ 35937 h 6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576" h="61180">
                    <a:moveTo>
                      <a:pt x="66734" y="7931"/>
                    </a:moveTo>
                    <a:cubicBezTo>
                      <a:pt x="64564" y="5368"/>
                      <a:pt x="60619" y="1818"/>
                      <a:pt x="55490" y="634"/>
                    </a:cubicBezTo>
                    <a:cubicBezTo>
                      <a:pt x="50757" y="-549"/>
                      <a:pt x="45431" y="437"/>
                      <a:pt x="41289" y="3001"/>
                    </a:cubicBezTo>
                    <a:cubicBezTo>
                      <a:pt x="39317" y="4184"/>
                      <a:pt x="37739" y="5762"/>
                      <a:pt x="36358" y="7734"/>
                    </a:cubicBezTo>
                    <a:cubicBezTo>
                      <a:pt x="35175" y="6156"/>
                      <a:pt x="33794" y="4579"/>
                      <a:pt x="32216" y="3395"/>
                    </a:cubicBezTo>
                    <a:cubicBezTo>
                      <a:pt x="28271" y="634"/>
                      <a:pt x="22946" y="-549"/>
                      <a:pt x="18212" y="240"/>
                    </a:cubicBezTo>
                    <a:cubicBezTo>
                      <a:pt x="12887" y="1226"/>
                      <a:pt x="8942" y="4382"/>
                      <a:pt x="6575" y="6945"/>
                    </a:cubicBezTo>
                    <a:cubicBezTo>
                      <a:pt x="3221" y="10495"/>
                      <a:pt x="1052" y="14834"/>
                      <a:pt x="263" y="19173"/>
                    </a:cubicBezTo>
                    <a:cubicBezTo>
                      <a:pt x="-526" y="25090"/>
                      <a:pt x="460" y="31203"/>
                      <a:pt x="3221" y="36134"/>
                    </a:cubicBezTo>
                    <a:cubicBezTo>
                      <a:pt x="5786" y="40670"/>
                      <a:pt x="10322" y="45206"/>
                      <a:pt x="16240" y="48953"/>
                    </a:cubicBezTo>
                    <a:cubicBezTo>
                      <a:pt x="24524" y="54081"/>
                      <a:pt x="35372" y="60786"/>
                      <a:pt x="35569" y="60786"/>
                    </a:cubicBezTo>
                    <a:lnTo>
                      <a:pt x="36161" y="61181"/>
                    </a:lnTo>
                    <a:lnTo>
                      <a:pt x="36753" y="60786"/>
                    </a:lnTo>
                    <a:cubicBezTo>
                      <a:pt x="36753" y="60786"/>
                      <a:pt x="46418" y="54081"/>
                      <a:pt x="54899" y="49347"/>
                    </a:cubicBezTo>
                    <a:cubicBezTo>
                      <a:pt x="61013" y="45995"/>
                      <a:pt x="65747" y="41853"/>
                      <a:pt x="68509" y="37317"/>
                    </a:cubicBezTo>
                    <a:cubicBezTo>
                      <a:pt x="71467" y="32584"/>
                      <a:pt x="73045" y="26470"/>
                      <a:pt x="72453" y="20553"/>
                    </a:cubicBezTo>
                    <a:cubicBezTo>
                      <a:pt x="71862" y="16017"/>
                      <a:pt x="69889" y="11679"/>
                      <a:pt x="66734" y="7931"/>
                    </a:cubicBezTo>
                    <a:close/>
                    <a:moveTo>
                      <a:pt x="66339" y="35937"/>
                    </a:moveTo>
                    <a:cubicBezTo>
                      <a:pt x="63578" y="40078"/>
                      <a:pt x="59238" y="44023"/>
                      <a:pt x="53518" y="47178"/>
                    </a:cubicBezTo>
                    <a:cubicBezTo>
                      <a:pt x="46220" y="51320"/>
                      <a:pt x="38134" y="56645"/>
                      <a:pt x="35964" y="58222"/>
                    </a:cubicBezTo>
                    <a:cubicBezTo>
                      <a:pt x="33399" y="56645"/>
                      <a:pt x="24524" y="51320"/>
                      <a:pt x="17423" y="46784"/>
                    </a:cubicBezTo>
                    <a:cubicBezTo>
                      <a:pt x="11900" y="43234"/>
                      <a:pt x="7758" y="39092"/>
                      <a:pt x="5194" y="34950"/>
                    </a:cubicBezTo>
                    <a:cubicBezTo>
                      <a:pt x="2630" y="30612"/>
                      <a:pt x="1644" y="24892"/>
                      <a:pt x="2433" y="19567"/>
                    </a:cubicBezTo>
                    <a:cubicBezTo>
                      <a:pt x="3024" y="15820"/>
                      <a:pt x="4997" y="11876"/>
                      <a:pt x="7955" y="8720"/>
                    </a:cubicBezTo>
                    <a:cubicBezTo>
                      <a:pt x="10914" y="5565"/>
                      <a:pt x="14662" y="3395"/>
                      <a:pt x="18409" y="2804"/>
                    </a:cubicBezTo>
                    <a:cubicBezTo>
                      <a:pt x="19396" y="2607"/>
                      <a:pt x="20382" y="2607"/>
                      <a:pt x="21171" y="2607"/>
                    </a:cubicBezTo>
                    <a:cubicBezTo>
                      <a:pt x="24524" y="2607"/>
                      <a:pt x="27877" y="3593"/>
                      <a:pt x="30638" y="5565"/>
                    </a:cubicBezTo>
                    <a:cubicBezTo>
                      <a:pt x="32413" y="6945"/>
                      <a:pt x="33991" y="8720"/>
                      <a:pt x="35175" y="10692"/>
                    </a:cubicBezTo>
                    <a:lnTo>
                      <a:pt x="36161" y="12467"/>
                    </a:lnTo>
                    <a:lnTo>
                      <a:pt x="37147" y="10692"/>
                    </a:lnTo>
                    <a:cubicBezTo>
                      <a:pt x="38331" y="8523"/>
                      <a:pt x="40106" y="6551"/>
                      <a:pt x="42275" y="5170"/>
                    </a:cubicBezTo>
                    <a:cubicBezTo>
                      <a:pt x="45826" y="2804"/>
                      <a:pt x="50559" y="2015"/>
                      <a:pt x="54702" y="3198"/>
                    </a:cubicBezTo>
                    <a:cubicBezTo>
                      <a:pt x="59435" y="4382"/>
                      <a:pt x="62789" y="7340"/>
                      <a:pt x="64761" y="9706"/>
                    </a:cubicBezTo>
                    <a:cubicBezTo>
                      <a:pt x="67720" y="13059"/>
                      <a:pt x="69495" y="17003"/>
                      <a:pt x="69692" y="20948"/>
                    </a:cubicBezTo>
                    <a:cubicBezTo>
                      <a:pt x="70481" y="26076"/>
                      <a:pt x="69100" y="31598"/>
                      <a:pt x="66339" y="3593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 name="图形 3"/>
            <p:cNvGrpSpPr/>
            <p:nvPr/>
          </p:nvGrpSpPr>
          <p:grpSpPr>
            <a:xfrm>
              <a:off x="8929963" y="2361537"/>
              <a:ext cx="84424" cy="76323"/>
              <a:chOff x="8929963" y="2361537"/>
              <a:chExt cx="84424" cy="76323"/>
            </a:xfrm>
          </p:grpSpPr>
          <p:grpSp>
            <p:nvGrpSpPr>
              <p:cNvPr id="236" name="图形 3"/>
              <p:cNvGrpSpPr/>
              <p:nvPr/>
            </p:nvGrpSpPr>
            <p:grpSpPr>
              <a:xfrm>
                <a:off x="8929963" y="2361537"/>
                <a:ext cx="84424" cy="76323"/>
                <a:chOff x="8929963" y="2361537"/>
                <a:chExt cx="84424" cy="76323"/>
              </a:xfrm>
              <a:solidFill>
                <a:srgbClr val="FFFFFF"/>
              </a:solidFill>
            </p:grpSpPr>
            <p:grpSp>
              <p:nvGrpSpPr>
                <p:cNvPr id="237" name="图形 3"/>
                <p:cNvGrpSpPr/>
                <p:nvPr/>
              </p:nvGrpSpPr>
              <p:grpSpPr>
                <a:xfrm>
                  <a:off x="8929963" y="2371003"/>
                  <a:ext cx="68283" cy="48713"/>
                  <a:chOff x="8929963" y="2371003"/>
                  <a:chExt cx="68283" cy="48713"/>
                </a:xfrm>
                <a:solidFill>
                  <a:srgbClr val="FFFFFF"/>
                </a:solidFill>
              </p:grpSpPr>
              <p:grpSp>
                <p:nvGrpSpPr>
                  <p:cNvPr id="238" name="图形 3"/>
                  <p:cNvGrpSpPr/>
                  <p:nvPr/>
                </p:nvGrpSpPr>
                <p:grpSpPr>
                  <a:xfrm>
                    <a:off x="8930554" y="2371792"/>
                    <a:ext cx="67062" cy="47223"/>
                    <a:chOff x="8930554" y="2371792"/>
                    <a:chExt cx="67062" cy="47223"/>
                  </a:xfrm>
                  <a:solidFill>
                    <a:srgbClr val="FFFFFF"/>
                  </a:solidFill>
                </p:grpSpPr>
                <p:sp>
                  <p:nvSpPr>
                    <p:cNvPr id="239" name="任意多边形: 形状 238"/>
                    <p:cNvSpPr/>
                    <p:nvPr>
                      <p:custDataLst>
                        <p:tags r:id="rId156"/>
                      </p:custDataLst>
                    </p:nvPr>
                  </p:nvSpPr>
                  <p:spPr>
                    <a:xfrm>
                      <a:off x="8949292" y="2418336"/>
                      <a:ext cx="394" cy="197"/>
                    </a:xfrm>
                    <a:custGeom>
                      <a:avLst/>
                      <a:gdLst>
                        <a:gd name="connsiteX0" fmla="*/ 0 w 394"/>
                        <a:gd name="connsiteY0" fmla="*/ 0 h 197"/>
                        <a:gd name="connsiteX1" fmla="*/ 394 w 394"/>
                        <a:gd name="connsiteY1" fmla="*/ 197 h 197"/>
                        <a:gd name="connsiteX2" fmla="*/ 394 w 394"/>
                        <a:gd name="connsiteY2" fmla="*/ 0 h 197"/>
                        <a:gd name="connsiteX3" fmla="*/ 0 w 394"/>
                        <a:gd name="connsiteY3" fmla="*/ 0 h 197"/>
                      </a:gdLst>
                      <a:ahLst/>
                      <a:cxnLst>
                        <a:cxn ang="0">
                          <a:pos x="connsiteX0" y="connsiteY0"/>
                        </a:cxn>
                        <a:cxn ang="0">
                          <a:pos x="connsiteX1" y="connsiteY1"/>
                        </a:cxn>
                        <a:cxn ang="0">
                          <a:pos x="connsiteX2" y="connsiteY2"/>
                        </a:cxn>
                        <a:cxn ang="0">
                          <a:pos x="connsiteX3" y="connsiteY3"/>
                        </a:cxn>
                      </a:cxnLst>
                      <a:rect l="l" t="t" r="r" b="b"/>
                      <a:pathLst>
                        <a:path w="394" h="197">
                          <a:moveTo>
                            <a:pt x="0" y="0"/>
                          </a:moveTo>
                          <a:lnTo>
                            <a:pt x="394" y="197"/>
                          </a:lnTo>
                          <a:cubicBezTo>
                            <a:pt x="394" y="197"/>
                            <a:pt x="394" y="0"/>
                            <a:pt x="394" y="0"/>
                          </a:cubicBezTo>
                          <a:cubicBezTo>
                            <a:pt x="197"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p:cNvSpPr/>
                    <p:nvPr>
                      <p:custDataLst>
                        <p:tags r:id="rId157"/>
                      </p:custDataLst>
                    </p:nvPr>
                  </p:nvSpPr>
                  <p:spPr>
                    <a:xfrm>
                      <a:off x="8942981" y="2372186"/>
                      <a:ext cx="1972" cy="1972"/>
                    </a:xfrm>
                    <a:custGeom>
                      <a:avLst/>
                      <a:gdLst>
                        <a:gd name="connsiteX0" fmla="*/ 0 w 1972"/>
                        <a:gd name="connsiteY0" fmla="*/ 0 h 1972"/>
                        <a:gd name="connsiteX1" fmla="*/ 0 w 1972"/>
                        <a:gd name="connsiteY1" fmla="*/ 0 h 1972"/>
                        <a:gd name="connsiteX2" fmla="*/ 0 w 1972"/>
                        <a:gd name="connsiteY2" fmla="*/ 0 h 1972"/>
                        <a:gd name="connsiteX3" fmla="*/ 0 w 1972"/>
                        <a:gd name="connsiteY3" fmla="*/ 0 h 1972"/>
                      </a:gdLst>
                      <a:ahLst/>
                      <a:cxnLst>
                        <a:cxn ang="0">
                          <a:pos x="connsiteX0" y="connsiteY0"/>
                        </a:cxn>
                        <a:cxn ang="0">
                          <a:pos x="connsiteX1" y="connsiteY1"/>
                        </a:cxn>
                        <a:cxn ang="0">
                          <a:pos x="connsiteX2" y="connsiteY2"/>
                        </a:cxn>
                        <a:cxn ang="0">
                          <a:pos x="connsiteX3" y="connsiteY3"/>
                        </a:cxn>
                      </a:cxnLst>
                      <a:rect l="l" t="t" r="r" b="b"/>
                      <a:pathLst>
                        <a:path w="1972" h="1972">
                          <a:moveTo>
                            <a:pt x="0" y="0"/>
                          </a:moveTo>
                          <a:cubicBezTo>
                            <a:pt x="0" y="0"/>
                            <a:pt x="0" y="0"/>
                            <a:pt x="0" y="0"/>
                          </a:cubicBezTo>
                          <a:lnTo>
                            <a:pt x="0" y="0"/>
                          </a:lnTo>
                          <a:cubicBezTo>
                            <a:pt x="0" y="0"/>
                            <a:pt x="0" y="0"/>
                            <a:pt x="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p:cNvSpPr/>
                    <p:nvPr>
                      <p:custDataLst>
                        <p:tags r:id="rId158"/>
                      </p:custDataLst>
                    </p:nvPr>
                  </p:nvSpPr>
                  <p:spPr>
                    <a:xfrm>
                      <a:off x="8930554" y="2371792"/>
                      <a:ext cx="67062" cy="47223"/>
                    </a:xfrm>
                    <a:custGeom>
                      <a:avLst/>
                      <a:gdLst>
                        <a:gd name="connsiteX0" fmla="*/ 63512 w 67062"/>
                        <a:gd name="connsiteY0" fmla="*/ 47135 h 47223"/>
                        <a:gd name="connsiteX1" fmla="*/ 53255 w 67062"/>
                        <a:gd name="connsiteY1" fmla="*/ 46938 h 47223"/>
                        <a:gd name="connsiteX2" fmla="*/ 19132 w 67062"/>
                        <a:gd name="connsiteY2" fmla="*/ 46544 h 47223"/>
                        <a:gd name="connsiteX3" fmla="*/ 19132 w 67062"/>
                        <a:gd name="connsiteY3" fmla="*/ 46741 h 47223"/>
                        <a:gd name="connsiteX4" fmla="*/ 18738 w 67062"/>
                        <a:gd name="connsiteY4" fmla="*/ 46544 h 47223"/>
                        <a:gd name="connsiteX5" fmla="*/ 18935 w 67062"/>
                        <a:gd name="connsiteY5" fmla="*/ 46544 h 47223"/>
                        <a:gd name="connsiteX6" fmla="*/ 18146 w 67062"/>
                        <a:gd name="connsiteY6" fmla="*/ 41219 h 47223"/>
                        <a:gd name="connsiteX7" fmla="*/ 12624 w 67062"/>
                        <a:gd name="connsiteY7" fmla="*/ 197 h 47223"/>
                        <a:gd name="connsiteX8" fmla="*/ 12624 w 67062"/>
                        <a:gd name="connsiteY8" fmla="*/ 0 h 47223"/>
                        <a:gd name="connsiteX9" fmla="*/ 12426 w 67062"/>
                        <a:gd name="connsiteY9" fmla="*/ 0 h 47223"/>
                        <a:gd name="connsiteX10" fmla="*/ 3156 w 67062"/>
                        <a:gd name="connsiteY10" fmla="*/ 0 h 47223"/>
                        <a:gd name="connsiteX11" fmla="*/ 789 w 67062"/>
                        <a:gd name="connsiteY11" fmla="*/ 0 h 47223"/>
                        <a:gd name="connsiteX12" fmla="*/ 0 w 67062"/>
                        <a:gd name="connsiteY12" fmla="*/ 0 h 47223"/>
                        <a:gd name="connsiteX13" fmla="*/ 789 w 67062"/>
                        <a:gd name="connsiteY13" fmla="*/ 0 h 47223"/>
                        <a:gd name="connsiteX14" fmla="*/ 3156 w 67062"/>
                        <a:gd name="connsiteY14" fmla="*/ 0 h 47223"/>
                        <a:gd name="connsiteX15" fmla="*/ 12229 w 67062"/>
                        <a:gd name="connsiteY15" fmla="*/ 197 h 47223"/>
                        <a:gd name="connsiteX16" fmla="*/ 12229 w 67062"/>
                        <a:gd name="connsiteY16" fmla="*/ 0 h 47223"/>
                        <a:gd name="connsiteX17" fmla="*/ 12426 w 67062"/>
                        <a:gd name="connsiteY17" fmla="*/ 197 h 47223"/>
                        <a:gd name="connsiteX18" fmla="*/ 12229 w 67062"/>
                        <a:gd name="connsiteY18" fmla="*/ 197 h 47223"/>
                        <a:gd name="connsiteX19" fmla="*/ 17555 w 67062"/>
                        <a:gd name="connsiteY19" fmla="*/ 41022 h 47223"/>
                        <a:gd name="connsiteX20" fmla="*/ 18344 w 67062"/>
                        <a:gd name="connsiteY20" fmla="*/ 46741 h 47223"/>
                        <a:gd name="connsiteX21" fmla="*/ 18344 w 67062"/>
                        <a:gd name="connsiteY21" fmla="*/ 46938 h 47223"/>
                        <a:gd name="connsiteX22" fmla="*/ 18541 w 67062"/>
                        <a:gd name="connsiteY22" fmla="*/ 46938 h 47223"/>
                        <a:gd name="connsiteX23" fmla="*/ 53058 w 67062"/>
                        <a:gd name="connsiteY23" fmla="*/ 47135 h 47223"/>
                        <a:gd name="connsiteX24" fmla="*/ 63315 w 67062"/>
                        <a:gd name="connsiteY24" fmla="*/ 47135 h 47223"/>
                        <a:gd name="connsiteX25" fmla="*/ 66076 w 67062"/>
                        <a:gd name="connsiteY25" fmla="*/ 47135 h 47223"/>
                        <a:gd name="connsiteX26" fmla="*/ 67062 w 67062"/>
                        <a:gd name="connsiteY26" fmla="*/ 47135 h 47223"/>
                        <a:gd name="connsiteX27" fmla="*/ 66076 w 67062"/>
                        <a:gd name="connsiteY27" fmla="*/ 47135 h 47223"/>
                        <a:gd name="connsiteX28" fmla="*/ 63512 w 67062"/>
                        <a:gd name="connsiteY28" fmla="*/ 47135 h 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062" h="47223">
                          <a:moveTo>
                            <a:pt x="63512" y="47135"/>
                          </a:moveTo>
                          <a:cubicBezTo>
                            <a:pt x="60948" y="47135"/>
                            <a:pt x="57594" y="46938"/>
                            <a:pt x="53255" y="46938"/>
                          </a:cubicBezTo>
                          <a:cubicBezTo>
                            <a:pt x="44577" y="46741"/>
                            <a:pt x="32545" y="46741"/>
                            <a:pt x="19132" y="46544"/>
                          </a:cubicBezTo>
                          <a:cubicBezTo>
                            <a:pt x="19132" y="46544"/>
                            <a:pt x="19132" y="46741"/>
                            <a:pt x="19132" y="46741"/>
                          </a:cubicBezTo>
                          <a:lnTo>
                            <a:pt x="18738" y="46544"/>
                          </a:lnTo>
                          <a:cubicBezTo>
                            <a:pt x="18738" y="46544"/>
                            <a:pt x="18935" y="46544"/>
                            <a:pt x="18935" y="46544"/>
                          </a:cubicBezTo>
                          <a:cubicBezTo>
                            <a:pt x="18738" y="44769"/>
                            <a:pt x="18541" y="42994"/>
                            <a:pt x="18146" y="41219"/>
                          </a:cubicBezTo>
                          <a:cubicBezTo>
                            <a:pt x="15977" y="24652"/>
                            <a:pt x="14004" y="9861"/>
                            <a:pt x="12624" y="197"/>
                          </a:cubicBezTo>
                          <a:lnTo>
                            <a:pt x="12624" y="0"/>
                          </a:lnTo>
                          <a:lnTo>
                            <a:pt x="12426" y="0"/>
                          </a:lnTo>
                          <a:cubicBezTo>
                            <a:pt x="8481" y="0"/>
                            <a:pt x="5523" y="0"/>
                            <a:pt x="3156" y="0"/>
                          </a:cubicBezTo>
                          <a:cubicBezTo>
                            <a:pt x="2170" y="0"/>
                            <a:pt x="1381" y="0"/>
                            <a:pt x="789" y="0"/>
                          </a:cubicBezTo>
                          <a:cubicBezTo>
                            <a:pt x="197" y="0"/>
                            <a:pt x="0" y="0"/>
                            <a:pt x="0" y="0"/>
                          </a:cubicBezTo>
                          <a:cubicBezTo>
                            <a:pt x="0" y="0"/>
                            <a:pt x="197" y="0"/>
                            <a:pt x="789" y="0"/>
                          </a:cubicBezTo>
                          <a:cubicBezTo>
                            <a:pt x="1381" y="0"/>
                            <a:pt x="2170" y="0"/>
                            <a:pt x="3156" y="0"/>
                          </a:cubicBezTo>
                          <a:cubicBezTo>
                            <a:pt x="5325" y="0"/>
                            <a:pt x="8284" y="197"/>
                            <a:pt x="12229" y="197"/>
                          </a:cubicBezTo>
                          <a:cubicBezTo>
                            <a:pt x="12229" y="197"/>
                            <a:pt x="12229" y="0"/>
                            <a:pt x="12229" y="0"/>
                          </a:cubicBezTo>
                          <a:lnTo>
                            <a:pt x="12426" y="197"/>
                          </a:lnTo>
                          <a:cubicBezTo>
                            <a:pt x="12426" y="197"/>
                            <a:pt x="12229" y="197"/>
                            <a:pt x="12229" y="197"/>
                          </a:cubicBezTo>
                          <a:cubicBezTo>
                            <a:pt x="13413" y="9861"/>
                            <a:pt x="15385" y="24652"/>
                            <a:pt x="17555" y="41022"/>
                          </a:cubicBezTo>
                          <a:cubicBezTo>
                            <a:pt x="17752" y="42994"/>
                            <a:pt x="18146" y="44966"/>
                            <a:pt x="18344" y="46741"/>
                          </a:cubicBezTo>
                          <a:lnTo>
                            <a:pt x="18344" y="46938"/>
                          </a:lnTo>
                          <a:lnTo>
                            <a:pt x="18541" y="46938"/>
                          </a:lnTo>
                          <a:cubicBezTo>
                            <a:pt x="32151" y="46938"/>
                            <a:pt x="44182" y="47135"/>
                            <a:pt x="53058" y="47135"/>
                          </a:cubicBezTo>
                          <a:cubicBezTo>
                            <a:pt x="57398" y="47135"/>
                            <a:pt x="60948" y="47135"/>
                            <a:pt x="63315" y="47135"/>
                          </a:cubicBezTo>
                          <a:cubicBezTo>
                            <a:pt x="64498" y="47135"/>
                            <a:pt x="65484" y="47135"/>
                            <a:pt x="66076" y="47135"/>
                          </a:cubicBezTo>
                          <a:cubicBezTo>
                            <a:pt x="66668" y="47135"/>
                            <a:pt x="67062" y="47135"/>
                            <a:pt x="67062" y="47135"/>
                          </a:cubicBezTo>
                          <a:cubicBezTo>
                            <a:pt x="67062" y="47135"/>
                            <a:pt x="66668" y="47135"/>
                            <a:pt x="66076" y="47135"/>
                          </a:cubicBezTo>
                          <a:cubicBezTo>
                            <a:pt x="65484" y="47333"/>
                            <a:pt x="64498" y="47135"/>
                            <a:pt x="63512" y="47135"/>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2" name="任意多边形: 形状 241"/>
                  <p:cNvSpPr/>
                  <p:nvPr>
                    <p:custDataLst>
                      <p:tags r:id="rId159"/>
                    </p:custDataLst>
                  </p:nvPr>
                </p:nvSpPr>
                <p:spPr>
                  <a:xfrm>
                    <a:off x="8929963" y="2371003"/>
                    <a:ext cx="68283" cy="48713"/>
                  </a:xfrm>
                  <a:custGeom>
                    <a:avLst/>
                    <a:gdLst>
                      <a:gd name="connsiteX0" fmla="*/ 66865 w 68283"/>
                      <a:gd name="connsiteY0" fmla="*/ 47333 h 48713"/>
                      <a:gd name="connsiteX1" fmla="*/ 20119 w 68283"/>
                      <a:gd name="connsiteY1" fmla="*/ 46544 h 48713"/>
                      <a:gd name="connsiteX2" fmla="*/ 19724 w 68283"/>
                      <a:gd name="connsiteY2" fmla="*/ 42994 h 48713"/>
                      <a:gd name="connsiteX3" fmla="*/ 14004 w 68283"/>
                      <a:gd name="connsiteY3" fmla="*/ 789 h 48713"/>
                      <a:gd name="connsiteX4" fmla="*/ 14004 w 68283"/>
                      <a:gd name="connsiteY4" fmla="*/ 592 h 48713"/>
                      <a:gd name="connsiteX5" fmla="*/ 13216 w 68283"/>
                      <a:gd name="connsiteY5" fmla="*/ 0 h 48713"/>
                      <a:gd name="connsiteX6" fmla="*/ 1578 w 68283"/>
                      <a:gd name="connsiteY6" fmla="*/ 0 h 48713"/>
                      <a:gd name="connsiteX7" fmla="*/ 0 w 68283"/>
                      <a:gd name="connsiteY7" fmla="*/ 789 h 48713"/>
                      <a:gd name="connsiteX8" fmla="*/ 1578 w 68283"/>
                      <a:gd name="connsiteY8" fmla="*/ 1578 h 48713"/>
                      <a:gd name="connsiteX9" fmla="*/ 12426 w 68283"/>
                      <a:gd name="connsiteY9" fmla="*/ 1775 h 48713"/>
                      <a:gd name="connsiteX10" fmla="*/ 17555 w 68283"/>
                      <a:gd name="connsiteY10" fmla="*/ 42008 h 48713"/>
                      <a:gd name="connsiteX11" fmla="*/ 18344 w 68283"/>
                      <a:gd name="connsiteY11" fmla="*/ 47924 h 48713"/>
                      <a:gd name="connsiteX12" fmla="*/ 18935 w 68283"/>
                      <a:gd name="connsiteY12" fmla="*/ 48516 h 48713"/>
                      <a:gd name="connsiteX13" fmla="*/ 53650 w 68283"/>
                      <a:gd name="connsiteY13" fmla="*/ 48713 h 48713"/>
                      <a:gd name="connsiteX14" fmla="*/ 63907 w 68283"/>
                      <a:gd name="connsiteY14" fmla="*/ 48713 h 48713"/>
                      <a:gd name="connsiteX15" fmla="*/ 66668 w 68283"/>
                      <a:gd name="connsiteY15" fmla="*/ 48713 h 48713"/>
                      <a:gd name="connsiteX16" fmla="*/ 68246 w 68283"/>
                      <a:gd name="connsiteY16" fmla="*/ 47924 h 48713"/>
                      <a:gd name="connsiteX17" fmla="*/ 66865 w 68283"/>
                      <a:gd name="connsiteY17" fmla="*/ 47333 h 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83" h="48713">
                        <a:moveTo>
                          <a:pt x="66865" y="47333"/>
                        </a:moveTo>
                        <a:lnTo>
                          <a:pt x="20119" y="46544"/>
                        </a:lnTo>
                        <a:cubicBezTo>
                          <a:pt x="19922" y="45360"/>
                          <a:pt x="19724" y="44177"/>
                          <a:pt x="19724" y="42994"/>
                        </a:cubicBezTo>
                        <a:lnTo>
                          <a:pt x="14004" y="789"/>
                        </a:lnTo>
                        <a:lnTo>
                          <a:pt x="14004" y="592"/>
                        </a:lnTo>
                        <a:cubicBezTo>
                          <a:pt x="14004" y="197"/>
                          <a:pt x="13413" y="0"/>
                          <a:pt x="13216" y="0"/>
                        </a:cubicBezTo>
                        <a:lnTo>
                          <a:pt x="1578" y="0"/>
                        </a:lnTo>
                        <a:cubicBezTo>
                          <a:pt x="592" y="0"/>
                          <a:pt x="0" y="0"/>
                          <a:pt x="0" y="789"/>
                        </a:cubicBezTo>
                        <a:cubicBezTo>
                          <a:pt x="0" y="1381"/>
                          <a:pt x="592" y="1578"/>
                          <a:pt x="1578" y="1578"/>
                        </a:cubicBezTo>
                        <a:lnTo>
                          <a:pt x="12426" y="1775"/>
                        </a:lnTo>
                        <a:lnTo>
                          <a:pt x="17555" y="42008"/>
                        </a:lnTo>
                        <a:lnTo>
                          <a:pt x="18344" y="47924"/>
                        </a:lnTo>
                        <a:cubicBezTo>
                          <a:pt x="18344" y="48319"/>
                          <a:pt x="18738" y="48516"/>
                          <a:pt x="18935" y="48516"/>
                        </a:cubicBezTo>
                        <a:lnTo>
                          <a:pt x="53650" y="48713"/>
                        </a:lnTo>
                        <a:lnTo>
                          <a:pt x="63907" y="48713"/>
                        </a:lnTo>
                        <a:lnTo>
                          <a:pt x="66668" y="48713"/>
                        </a:lnTo>
                        <a:cubicBezTo>
                          <a:pt x="67851" y="48713"/>
                          <a:pt x="68246" y="48713"/>
                          <a:pt x="68246" y="47924"/>
                        </a:cubicBezTo>
                        <a:cubicBezTo>
                          <a:pt x="68443" y="47530"/>
                          <a:pt x="67851" y="47333"/>
                          <a:pt x="66865" y="47333"/>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3" name="图形 3"/>
                <p:cNvGrpSpPr/>
                <p:nvPr/>
              </p:nvGrpSpPr>
              <p:grpSpPr>
                <a:xfrm>
                  <a:off x="8943375" y="2378695"/>
                  <a:ext cx="60947" cy="31555"/>
                  <a:chOff x="8943375" y="2378695"/>
                  <a:chExt cx="60947" cy="31555"/>
                </a:xfrm>
                <a:solidFill>
                  <a:srgbClr val="FFFFFF"/>
                </a:solidFill>
              </p:grpSpPr>
              <p:grpSp>
                <p:nvGrpSpPr>
                  <p:cNvPr id="244" name="图形 3"/>
                  <p:cNvGrpSpPr/>
                  <p:nvPr/>
                </p:nvGrpSpPr>
                <p:grpSpPr>
                  <a:xfrm>
                    <a:off x="8944164" y="2379286"/>
                    <a:ext cx="59172" cy="29780"/>
                    <a:chOff x="8944164" y="2379286"/>
                    <a:chExt cx="59172" cy="29780"/>
                  </a:xfrm>
                  <a:solidFill>
                    <a:srgbClr val="FFFFFF"/>
                  </a:solidFill>
                </p:grpSpPr>
                <p:sp>
                  <p:nvSpPr>
                    <p:cNvPr id="245" name="任意多边形: 形状 244"/>
                    <p:cNvSpPr/>
                    <p:nvPr>
                      <p:custDataLst>
                        <p:tags r:id="rId160"/>
                      </p:custDataLst>
                    </p:nvPr>
                  </p:nvSpPr>
                  <p:spPr>
                    <a:xfrm>
                      <a:off x="8997420" y="2408869"/>
                      <a:ext cx="394" cy="197"/>
                    </a:xfrm>
                    <a:custGeom>
                      <a:avLst/>
                      <a:gdLst>
                        <a:gd name="connsiteX0" fmla="*/ 0 w 394"/>
                        <a:gd name="connsiteY0" fmla="*/ 197 h 197"/>
                        <a:gd name="connsiteX1" fmla="*/ 394 w 394"/>
                        <a:gd name="connsiteY1" fmla="*/ 0 h 197"/>
                        <a:gd name="connsiteX2" fmla="*/ 197 w 394"/>
                        <a:gd name="connsiteY2" fmla="*/ 0 h 197"/>
                        <a:gd name="connsiteX3" fmla="*/ 0 w 394"/>
                        <a:gd name="connsiteY3" fmla="*/ 197 h 197"/>
                      </a:gdLst>
                      <a:ahLst/>
                      <a:cxnLst>
                        <a:cxn ang="0">
                          <a:pos x="connsiteX0" y="connsiteY0"/>
                        </a:cxn>
                        <a:cxn ang="0">
                          <a:pos x="connsiteX1" y="connsiteY1"/>
                        </a:cxn>
                        <a:cxn ang="0">
                          <a:pos x="connsiteX2" y="connsiteY2"/>
                        </a:cxn>
                        <a:cxn ang="0">
                          <a:pos x="connsiteX3" y="connsiteY3"/>
                        </a:cxn>
                      </a:cxnLst>
                      <a:rect l="l" t="t" r="r" b="b"/>
                      <a:pathLst>
                        <a:path w="394" h="197">
                          <a:moveTo>
                            <a:pt x="0" y="197"/>
                          </a:moveTo>
                          <a:lnTo>
                            <a:pt x="394" y="0"/>
                          </a:lnTo>
                          <a:cubicBezTo>
                            <a:pt x="394" y="0"/>
                            <a:pt x="197" y="0"/>
                            <a:pt x="197" y="0"/>
                          </a:cubicBezTo>
                          <a:cubicBezTo>
                            <a:pt x="197" y="197"/>
                            <a:pt x="197" y="197"/>
                            <a:pt x="0"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任意多边形: 形状 245"/>
                    <p:cNvSpPr/>
                    <p:nvPr>
                      <p:custDataLst>
                        <p:tags r:id="rId161"/>
                      </p:custDataLst>
                    </p:nvPr>
                  </p:nvSpPr>
                  <p:spPr>
                    <a:xfrm>
                      <a:off x="9002942" y="2380075"/>
                      <a:ext cx="394" cy="394"/>
                    </a:xfrm>
                    <a:custGeom>
                      <a:avLst/>
                      <a:gdLst>
                        <a:gd name="connsiteX0" fmla="*/ 0 w 394"/>
                        <a:gd name="connsiteY0" fmla="*/ 394 h 394"/>
                        <a:gd name="connsiteX1" fmla="*/ 395 w 394"/>
                        <a:gd name="connsiteY1" fmla="*/ 394 h 394"/>
                        <a:gd name="connsiteX2" fmla="*/ 0 w 394"/>
                        <a:gd name="connsiteY2" fmla="*/ 0 h 394"/>
                        <a:gd name="connsiteX3" fmla="*/ 0 w 394"/>
                        <a:gd name="connsiteY3" fmla="*/ 394 h 394"/>
                      </a:gdLst>
                      <a:ahLst/>
                      <a:cxnLst>
                        <a:cxn ang="0">
                          <a:pos x="connsiteX0" y="connsiteY0"/>
                        </a:cxn>
                        <a:cxn ang="0">
                          <a:pos x="connsiteX1" y="connsiteY1"/>
                        </a:cxn>
                        <a:cxn ang="0">
                          <a:pos x="connsiteX2" y="connsiteY2"/>
                        </a:cxn>
                        <a:cxn ang="0">
                          <a:pos x="connsiteX3" y="connsiteY3"/>
                        </a:cxn>
                      </a:cxnLst>
                      <a:rect l="l" t="t" r="r" b="b"/>
                      <a:pathLst>
                        <a:path w="394" h="394">
                          <a:moveTo>
                            <a:pt x="0" y="394"/>
                          </a:moveTo>
                          <a:cubicBezTo>
                            <a:pt x="197" y="394"/>
                            <a:pt x="197" y="394"/>
                            <a:pt x="395" y="394"/>
                          </a:cubicBezTo>
                          <a:lnTo>
                            <a:pt x="0" y="0"/>
                          </a:lnTo>
                          <a:cubicBezTo>
                            <a:pt x="0" y="197"/>
                            <a:pt x="0" y="197"/>
                            <a:pt x="0"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任意多边形: 形状 246"/>
                    <p:cNvSpPr/>
                    <p:nvPr>
                      <p:custDataLst>
                        <p:tags r:id="rId162"/>
                      </p:custDataLst>
                    </p:nvPr>
                  </p:nvSpPr>
                  <p:spPr>
                    <a:xfrm>
                      <a:off x="8944164" y="2379286"/>
                      <a:ext cx="59172" cy="29780"/>
                    </a:xfrm>
                    <a:custGeom>
                      <a:avLst/>
                      <a:gdLst>
                        <a:gd name="connsiteX0" fmla="*/ 16963 w 59172"/>
                        <a:gd name="connsiteY0" fmla="*/ 197 h 29780"/>
                        <a:gd name="connsiteX1" fmla="*/ 4536 w 59172"/>
                        <a:gd name="connsiteY1" fmla="*/ 197 h 29780"/>
                        <a:gd name="connsiteX2" fmla="*/ 1183 w 59172"/>
                        <a:gd name="connsiteY2" fmla="*/ 197 h 29780"/>
                        <a:gd name="connsiteX3" fmla="*/ 394 w 59172"/>
                        <a:gd name="connsiteY3" fmla="*/ 197 h 29780"/>
                        <a:gd name="connsiteX4" fmla="*/ 0 w 59172"/>
                        <a:gd name="connsiteY4" fmla="*/ 197 h 29780"/>
                        <a:gd name="connsiteX5" fmla="*/ 394 w 59172"/>
                        <a:gd name="connsiteY5" fmla="*/ 197 h 29780"/>
                        <a:gd name="connsiteX6" fmla="*/ 1183 w 59172"/>
                        <a:gd name="connsiteY6" fmla="*/ 197 h 29780"/>
                        <a:gd name="connsiteX7" fmla="*/ 4536 w 59172"/>
                        <a:gd name="connsiteY7" fmla="*/ 197 h 29780"/>
                        <a:gd name="connsiteX8" fmla="*/ 16963 w 59172"/>
                        <a:gd name="connsiteY8" fmla="*/ 394 h 29780"/>
                        <a:gd name="connsiteX9" fmla="*/ 58778 w 59172"/>
                        <a:gd name="connsiteY9" fmla="*/ 986 h 29780"/>
                        <a:gd name="connsiteX10" fmla="*/ 58778 w 59172"/>
                        <a:gd name="connsiteY10" fmla="*/ 592 h 29780"/>
                        <a:gd name="connsiteX11" fmla="*/ 59173 w 59172"/>
                        <a:gd name="connsiteY11" fmla="*/ 986 h 29780"/>
                        <a:gd name="connsiteX12" fmla="*/ 58778 w 59172"/>
                        <a:gd name="connsiteY12" fmla="*/ 986 h 29780"/>
                        <a:gd name="connsiteX13" fmla="*/ 57003 w 59172"/>
                        <a:gd name="connsiteY13" fmla="*/ 10650 h 29780"/>
                        <a:gd name="connsiteX14" fmla="*/ 53452 w 59172"/>
                        <a:gd name="connsiteY14" fmla="*/ 29386 h 29780"/>
                        <a:gd name="connsiteX15" fmla="*/ 53650 w 59172"/>
                        <a:gd name="connsiteY15" fmla="*/ 29386 h 29780"/>
                        <a:gd name="connsiteX16" fmla="*/ 53255 w 59172"/>
                        <a:gd name="connsiteY16" fmla="*/ 29583 h 29780"/>
                        <a:gd name="connsiteX17" fmla="*/ 53255 w 59172"/>
                        <a:gd name="connsiteY17" fmla="*/ 29386 h 29780"/>
                        <a:gd name="connsiteX18" fmla="*/ 17752 w 59172"/>
                        <a:gd name="connsiteY18" fmla="*/ 29188 h 29780"/>
                        <a:gd name="connsiteX19" fmla="*/ 7298 w 59172"/>
                        <a:gd name="connsiteY19" fmla="*/ 29188 h 29780"/>
                        <a:gd name="connsiteX20" fmla="*/ 4536 w 59172"/>
                        <a:gd name="connsiteY20" fmla="*/ 29188 h 29780"/>
                        <a:gd name="connsiteX21" fmla="*/ 3747 w 59172"/>
                        <a:gd name="connsiteY21" fmla="*/ 29188 h 29780"/>
                        <a:gd name="connsiteX22" fmla="*/ 3550 w 59172"/>
                        <a:gd name="connsiteY22" fmla="*/ 29188 h 29780"/>
                        <a:gd name="connsiteX23" fmla="*/ 3747 w 59172"/>
                        <a:gd name="connsiteY23" fmla="*/ 29188 h 29780"/>
                        <a:gd name="connsiteX24" fmla="*/ 4536 w 59172"/>
                        <a:gd name="connsiteY24" fmla="*/ 29188 h 29780"/>
                        <a:gd name="connsiteX25" fmla="*/ 7298 w 59172"/>
                        <a:gd name="connsiteY25" fmla="*/ 29188 h 29780"/>
                        <a:gd name="connsiteX26" fmla="*/ 17752 w 59172"/>
                        <a:gd name="connsiteY26" fmla="*/ 29386 h 29780"/>
                        <a:gd name="connsiteX27" fmla="*/ 53452 w 59172"/>
                        <a:gd name="connsiteY27" fmla="*/ 29780 h 29780"/>
                        <a:gd name="connsiteX28" fmla="*/ 53650 w 59172"/>
                        <a:gd name="connsiteY28" fmla="*/ 29780 h 29780"/>
                        <a:gd name="connsiteX29" fmla="*/ 53650 w 59172"/>
                        <a:gd name="connsiteY29" fmla="*/ 29583 h 29780"/>
                        <a:gd name="connsiteX30" fmla="*/ 57200 w 59172"/>
                        <a:gd name="connsiteY30" fmla="*/ 10453 h 29780"/>
                        <a:gd name="connsiteX31" fmla="*/ 59173 w 59172"/>
                        <a:gd name="connsiteY31" fmla="*/ 394 h 29780"/>
                        <a:gd name="connsiteX32" fmla="*/ 59173 w 59172"/>
                        <a:gd name="connsiteY32" fmla="*/ 0 h 29780"/>
                        <a:gd name="connsiteX33" fmla="*/ 58778 w 59172"/>
                        <a:gd name="connsiteY33" fmla="*/ 0 h 29780"/>
                        <a:gd name="connsiteX34" fmla="*/ 16963 w 59172"/>
                        <a:gd name="connsiteY34" fmla="*/ 197 h 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172" h="29780">
                          <a:moveTo>
                            <a:pt x="16963" y="197"/>
                          </a:moveTo>
                          <a:cubicBezTo>
                            <a:pt x="11637" y="197"/>
                            <a:pt x="7495" y="197"/>
                            <a:pt x="4536" y="197"/>
                          </a:cubicBezTo>
                          <a:cubicBezTo>
                            <a:pt x="3156" y="197"/>
                            <a:pt x="1972" y="197"/>
                            <a:pt x="1183" y="197"/>
                          </a:cubicBezTo>
                          <a:cubicBezTo>
                            <a:pt x="789" y="197"/>
                            <a:pt x="591" y="197"/>
                            <a:pt x="394" y="197"/>
                          </a:cubicBezTo>
                          <a:cubicBezTo>
                            <a:pt x="197" y="197"/>
                            <a:pt x="0" y="197"/>
                            <a:pt x="0" y="197"/>
                          </a:cubicBezTo>
                          <a:cubicBezTo>
                            <a:pt x="0" y="197"/>
                            <a:pt x="197" y="197"/>
                            <a:pt x="394" y="197"/>
                          </a:cubicBezTo>
                          <a:cubicBezTo>
                            <a:pt x="591" y="197"/>
                            <a:pt x="986" y="197"/>
                            <a:pt x="1183" y="197"/>
                          </a:cubicBezTo>
                          <a:cubicBezTo>
                            <a:pt x="1972" y="197"/>
                            <a:pt x="3156" y="197"/>
                            <a:pt x="4536" y="197"/>
                          </a:cubicBezTo>
                          <a:cubicBezTo>
                            <a:pt x="7495" y="197"/>
                            <a:pt x="11835" y="394"/>
                            <a:pt x="16963" y="394"/>
                          </a:cubicBezTo>
                          <a:cubicBezTo>
                            <a:pt x="27614" y="592"/>
                            <a:pt x="42210" y="789"/>
                            <a:pt x="58778" y="986"/>
                          </a:cubicBezTo>
                          <a:cubicBezTo>
                            <a:pt x="58778" y="789"/>
                            <a:pt x="58778" y="789"/>
                            <a:pt x="58778" y="592"/>
                          </a:cubicBezTo>
                          <a:lnTo>
                            <a:pt x="59173" y="986"/>
                          </a:lnTo>
                          <a:cubicBezTo>
                            <a:pt x="58975" y="986"/>
                            <a:pt x="58975" y="986"/>
                            <a:pt x="58778" y="986"/>
                          </a:cubicBezTo>
                          <a:cubicBezTo>
                            <a:pt x="58186" y="4142"/>
                            <a:pt x="57594" y="7297"/>
                            <a:pt x="57003" y="10650"/>
                          </a:cubicBezTo>
                          <a:cubicBezTo>
                            <a:pt x="55819" y="17158"/>
                            <a:pt x="54636" y="23469"/>
                            <a:pt x="53452" y="29386"/>
                          </a:cubicBezTo>
                          <a:cubicBezTo>
                            <a:pt x="53452" y="29386"/>
                            <a:pt x="53650" y="29386"/>
                            <a:pt x="53650" y="29386"/>
                          </a:cubicBezTo>
                          <a:lnTo>
                            <a:pt x="53255" y="29583"/>
                          </a:lnTo>
                          <a:cubicBezTo>
                            <a:pt x="53255" y="29583"/>
                            <a:pt x="53255" y="29386"/>
                            <a:pt x="53255" y="29386"/>
                          </a:cubicBezTo>
                          <a:cubicBezTo>
                            <a:pt x="38857" y="29386"/>
                            <a:pt x="26628" y="29188"/>
                            <a:pt x="17752" y="29188"/>
                          </a:cubicBezTo>
                          <a:cubicBezTo>
                            <a:pt x="13412" y="29188"/>
                            <a:pt x="9862" y="29188"/>
                            <a:pt x="7298" y="29188"/>
                          </a:cubicBezTo>
                          <a:cubicBezTo>
                            <a:pt x="6114" y="29188"/>
                            <a:pt x="5128" y="29188"/>
                            <a:pt x="4536" y="29188"/>
                          </a:cubicBezTo>
                          <a:cubicBezTo>
                            <a:pt x="4339" y="29188"/>
                            <a:pt x="3945" y="29188"/>
                            <a:pt x="3747" y="29188"/>
                          </a:cubicBezTo>
                          <a:cubicBezTo>
                            <a:pt x="3550" y="29188"/>
                            <a:pt x="3550" y="29188"/>
                            <a:pt x="3550" y="29188"/>
                          </a:cubicBezTo>
                          <a:cubicBezTo>
                            <a:pt x="3550" y="29188"/>
                            <a:pt x="3550" y="29188"/>
                            <a:pt x="3747" y="29188"/>
                          </a:cubicBezTo>
                          <a:cubicBezTo>
                            <a:pt x="3945" y="29188"/>
                            <a:pt x="4142" y="29188"/>
                            <a:pt x="4536" y="29188"/>
                          </a:cubicBezTo>
                          <a:cubicBezTo>
                            <a:pt x="5128" y="29188"/>
                            <a:pt x="6114" y="29188"/>
                            <a:pt x="7298" y="29188"/>
                          </a:cubicBezTo>
                          <a:cubicBezTo>
                            <a:pt x="9862" y="29188"/>
                            <a:pt x="13215" y="29386"/>
                            <a:pt x="17752" y="29386"/>
                          </a:cubicBezTo>
                          <a:cubicBezTo>
                            <a:pt x="26628" y="29583"/>
                            <a:pt x="39053" y="29583"/>
                            <a:pt x="53452" y="29780"/>
                          </a:cubicBezTo>
                          <a:lnTo>
                            <a:pt x="53650" y="29780"/>
                          </a:lnTo>
                          <a:lnTo>
                            <a:pt x="53650" y="29583"/>
                          </a:lnTo>
                          <a:cubicBezTo>
                            <a:pt x="54833" y="23666"/>
                            <a:pt x="56016" y="17158"/>
                            <a:pt x="57200" y="10453"/>
                          </a:cubicBezTo>
                          <a:cubicBezTo>
                            <a:pt x="57791" y="7100"/>
                            <a:pt x="58383" y="3747"/>
                            <a:pt x="59173" y="394"/>
                          </a:cubicBezTo>
                          <a:lnTo>
                            <a:pt x="59173" y="0"/>
                          </a:lnTo>
                          <a:lnTo>
                            <a:pt x="58778" y="0"/>
                          </a:lnTo>
                          <a:cubicBezTo>
                            <a:pt x="42407" y="394"/>
                            <a:pt x="27614" y="394"/>
                            <a:pt x="16963" y="197"/>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8" name="任意多边形: 形状 247"/>
                  <p:cNvSpPr/>
                  <p:nvPr>
                    <p:custDataLst>
                      <p:tags r:id="rId163"/>
                    </p:custDataLst>
                  </p:nvPr>
                </p:nvSpPr>
                <p:spPr>
                  <a:xfrm>
                    <a:off x="8943375" y="2378695"/>
                    <a:ext cx="60947" cy="31555"/>
                  </a:xfrm>
                  <a:custGeom>
                    <a:avLst/>
                    <a:gdLst>
                      <a:gd name="connsiteX0" fmla="*/ 60356 w 60947"/>
                      <a:gd name="connsiteY0" fmla="*/ 394 h 31555"/>
                      <a:gd name="connsiteX1" fmla="*/ 17752 w 60947"/>
                      <a:gd name="connsiteY1" fmla="*/ 0 h 31555"/>
                      <a:gd name="connsiteX2" fmla="*/ 5325 w 60947"/>
                      <a:gd name="connsiteY2" fmla="*/ 0 h 31555"/>
                      <a:gd name="connsiteX3" fmla="*/ 986 w 60947"/>
                      <a:gd name="connsiteY3" fmla="*/ 0 h 31555"/>
                      <a:gd name="connsiteX4" fmla="*/ 0 w 60947"/>
                      <a:gd name="connsiteY4" fmla="*/ 789 h 31555"/>
                      <a:gd name="connsiteX5" fmla="*/ 986 w 60947"/>
                      <a:gd name="connsiteY5" fmla="*/ 1578 h 31555"/>
                      <a:gd name="connsiteX6" fmla="*/ 58778 w 60947"/>
                      <a:gd name="connsiteY6" fmla="*/ 2367 h 31555"/>
                      <a:gd name="connsiteX7" fmla="*/ 53650 w 60947"/>
                      <a:gd name="connsiteY7" fmla="*/ 29386 h 31555"/>
                      <a:gd name="connsiteX8" fmla="*/ 18738 w 60947"/>
                      <a:gd name="connsiteY8" fmla="*/ 29189 h 31555"/>
                      <a:gd name="connsiteX9" fmla="*/ 8284 w 60947"/>
                      <a:gd name="connsiteY9" fmla="*/ 29189 h 31555"/>
                      <a:gd name="connsiteX10" fmla="*/ 4734 w 60947"/>
                      <a:gd name="connsiteY10" fmla="*/ 29189 h 31555"/>
                      <a:gd name="connsiteX11" fmla="*/ 3945 w 60947"/>
                      <a:gd name="connsiteY11" fmla="*/ 29386 h 31555"/>
                      <a:gd name="connsiteX12" fmla="*/ 3748 w 60947"/>
                      <a:gd name="connsiteY12" fmla="*/ 29977 h 31555"/>
                      <a:gd name="connsiteX13" fmla="*/ 4734 w 60947"/>
                      <a:gd name="connsiteY13" fmla="*/ 30766 h 31555"/>
                      <a:gd name="connsiteX14" fmla="*/ 54439 w 60947"/>
                      <a:gd name="connsiteY14" fmla="*/ 31555 h 31555"/>
                      <a:gd name="connsiteX15" fmla="*/ 54636 w 60947"/>
                      <a:gd name="connsiteY15" fmla="*/ 31555 h 31555"/>
                      <a:gd name="connsiteX16" fmla="*/ 55425 w 60947"/>
                      <a:gd name="connsiteY16" fmla="*/ 30963 h 31555"/>
                      <a:gd name="connsiteX17" fmla="*/ 56608 w 60947"/>
                      <a:gd name="connsiteY17" fmla="*/ 24258 h 31555"/>
                      <a:gd name="connsiteX18" fmla="*/ 58976 w 60947"/>
                      <a:gd name="connsiteY18" fmla="*/ 11636 h 31555"/>
                      <a:gd name="connsiteX19" fmla="*/ 60948 w 60947"/>
                      <a:gd name="connsiteY19" fmla="*/ 1183 h 31555"/>
                      <a:gd name="connsiteX20" fmla="*/ 60751 w 60947"/>
                      <a:gd name="connsiteY20" fmla="*/ 592 h 31555"/>
                      <a:gd name="connsiteX21" fmla="*/ 60356 w 60947"/>
                      <a:gd name="connsiteY21" fmla="*/ 394 h 3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7" h="31555">
                        <a:moveTo>
                          <a:pt x="60356" y="394"/>
                        </a:moveTo>
                        <a:lnTo>
                          <a:pt x="17752" y="0"/>
                        </a:lnTo>
                        <a:lnTo>
                          <a:pt x="5325" y="0"/>
                        </a:lnTo>
                        <a:lnTo>
                          <a:pt x="986" y="0"/>
                        </a:lnTo>
                        <a:cubicBezTo>
                          <a:pt x="789" y="0"/>
                          <a:pt x="0" y="0"/>
                          <a:pt x="0" y="789"/>
                        </a:cubicBezTo>
                        <a:cubicBezTo>
                          <a:pt x="0" y="1381"/>
                          <a:pt x="592" y="1578"/>
                          <a:pt x="986" y="1578"/>
                        </a:cubicBezTo>
                        <a:lnTo>
                          <a:pt x="58778" y="2367"/>
                        </a:lnTo>
                        <a:lnTo>
                          <a:pt x="53650" y="29386"/>
                        </a:lnTo>
                        <a:lnTo>
                          <a:pt x="18738" y="29189"/>
                        </a:lnTo>
                        <a:lnTo>
                          <a:pt x="8284" y="29189"/>
                        </a:lnTo>
                        <a:lnTo>
                          <a:pt x="4734" y="29189"/>
                        </a:lnTo>
                        <a:cubicBezTo>
                          <a:pt x="4537" y="29189"/>
                          <a:pt x="4142" y="29189"/>
                          <a:pt x="3945" y="29386"/>
                        </a:cubicBezTo>
                        <a:cubicBezTo>
                          <a:pt x="3748" y="29583"/>
                          <a:pt x="3748" y="29780"/>
                          <a:pt x="3748" y="29977"/>
                        </a:cubicBezTo>
                        <a:cubicBezTo>
                          <a:pt x="3748" y="30569"/>
                          <a:pt x="4339" y="30766"/>
                          <a:pt x="4734" y="30766"/>
                        </a:cubicBezTo>
                        <a:lnTo>
                          <a:pt x="54439" y="31555"/>
                        </a:lnTo>
                        <a:lnTo>
                          <a:pt x="54636" y="31555"/>
                        </a:lnTo>
                        <a:cubicBezTo>
                          <a:pt x="55031" y="31555"/>
                          <a:pt x="55228" y="31358"/>
                          <a:pt x="55425" y="30963"/>
                        </a:cubicBezTo>
                        <a:lnTo>
                          <a:pt x="56608" y="24258"/>
                        </a:lnTo>
                        <a:cubicBezTo>
                          <a:pt x="57398" y="20116"/>
                          <a:pt x="58186" y="15975"/>
                          <a:pt x="58976" y="11636"/>
                        </a:cubicBezTo>
                        <a:lnTo>
                          <a:pt x="60948" y="1183"/>
                        </a:lnTo>
                        <a:cubicBezTo>
                          <a:pt x="60948" y="986"/>
                          <a:pt x="60948" y="789"/>
                          <a:pt x="60751" y="592"/>
                        </a:cubicBezTo>
                        <a:cubicBezTo>
                          <a:pt x="60751" y="592"/>
                          <a:pt x="60553" y="394"/>
                          <a:pt x="60356" y="3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 name="图形 3"/>
                <p:cNvGrpSpPr/>
                <p:nvPr/>
              </p:nvGrpSpPr>
              <p:grpSpPr>
                <a:xfrm>
                  <a:off x="8950476" y="2426100"/>
                  <a:ext cx="11489" cy="11563"/>
                  <a:chOff x="8950476" y="2426100"/>
                  <a:chExt cx="11489" cy="11563"/>
                </a:xfrm>
                <a:solidFill>
                  <a:srgbClr val="FFFFFF"/>
                </a:solidFill>
              </p:grpSpPr>
              <p:sp>
                <p:nvSpPr>
                  <p:cNvPr id="250" name="任意多边形: 形状 249"/>
                  <p:cNvSpPr/>
                  <p:nvPr>
                    <p:custDataLst>
                      <p:tags r:id="rId164"/>
                    </p:custDataLst>
                  </p:nvPr>
                </p:nvSpPr>
                <p:spPr>
                  <a:xfrm>
                    <a:off x="8951068" y="2426735"/>
                    <a:ext cx="10207" cy="10022"/>
                  </a:xfrm>
                  <a:custGeom>
                    <a:avLst/>
                    <a:gdLst>
                      <a:gd name="connsiteX0" fmla="*/ 10059 w 10207"/>
                      <a:gd name="connsiteY0" fmla="*/ 3828 h 10022"/>
                      <a:gd name="connsiteX1" fmla="*/ 8284 w 10207"/>
                      <a:gd name="connsiteY1" fmla="*/ 1067 h 10022"/>
                      <a:gd name="connsiteX2" fmla="*/ 3550 w 10207"/>
                      <a:gd name="connsiteY2" fmla="*/ 278 h 10022"/>
                      <a:gd name="connsiteX3" fmla="*/ 0 w 10207"/>
                      <a:gd name="connsiteY3" fmla="*/ 5011 h 10022"/>
                      <a:gd name="connsiteX4" fmla="*/ 3353 w 10207"/>
                      <a:gd name="connsiteY4" fmla="*/ 9745 h 10022"/>
                      <a:gd name="connsiteX5" fmla="*/ 8284 w 10207"/>
                      <a:gd name="connsiteY5" fmla="*/ 8956 h 10022"/>
                      <a:gd name="connsiteX6" fmla="*/ 10059 w 10207"/>
                      <a:gd name="connsiteY6" fmla="*/ 6195 h 10022"/>
                      <a:gd name="connsiteX7" fmla="*/ 10059 w 10207"/>
                      <a:gd name="connsiteY7" fmla="*/ 5011 h 10022"/>
                      <a:gd name="connsiteX8" fmla="*/ 9862 w 10207"/>
                      <a:gd name="connsiteY8" fmla="*/ 6195 h 10022"/>
                      <a:gd name="connsiteX9" fmla="*/ 8087 w 10207"/>
                      <a:gd name="connsiteY9" fmla="*/ 8758 h 10022"/>
                      <a:gd name="connsiteX10" fmla="*/ 3747 w 10207"/>
                      <a:gd name="connsiteY10" fmla="*/ 9350 h 10022"/>
                      <a:gd name="connsiteX11" fmla="*/ 789 w 10207"/>
                      <a:gd name="connsiteY11" fmla="*/ 5011 h 10022"/>
                      <a:gd name="connsiteX12" fmla="*/ 3747 w 10207"/>
                      <a:gd name="connsiteY12" fmla="*/ 870 h 10022"/>
                      <a:gd name="connsiteX13" fmla="*/ 8087 w 10207"/>
                      <a:gd name="connsiteY13" fmla="*/ 1461 h 10022"/>
                      <a:gd name="connsiteX14" fmla="*/ 9862 w 10207"/>
                      <a:gd name="connsiteY14" fmla="*/ 4025 h 10022"/>
                      <a:gd name="connsiteX15" fmla="*/ 10059 w 10207"/>
                      <a:gd name="connsiteY15" fmla="*/ 5208 h 10022"/>
                      <a:gd name="connsiteX16" fmla="*/ 10059 w 1020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07" h="10022">
                        <a:moveTo>
                          <a:pt x="10059" y="3828"/>
                        </a:moveTo>
                        <a:cubicBezTo>
                          <a:pt x="9862" y="3039"/>
                          <a:pt x="9467" y="1856"/>
                          <a:pt x="8284" y="1067"/>
                        </a:cubicBezTo>
                        <a:cubicBezTo>
                          <a:pt x="7100" y="81"/>
                          <a:pt x="5325" y="-314"/>
                          <a:pt x="3550" y="278"/>
                        </a:cubicBezTo>
                        <a:cubicBezTo>
                          <a:pt x="1775" y="870"/>
                          <a:pt x="0" y="2842"/>
                          <a:pt x="0" y="5011"/>
                        </a:cubicBezTo>
                        <a:cubicBezTo>
                          <a:pt x="0" y="7181"/>
                          <a:pt x="1578" y="9153"/>
                          <a:pt x="3353" y="9745"/>
                        </a:cubicBezTo>
                        <a:cubicBezTo>
                          <a:pt x="5128" y="10336"/>
                          <a:pt x="7100" y="9942"/>
                          <a:pt x="8284" y="8956"/>
                        </a:cubicBezTo>
                        <a:cubicBezTo>
                          <a:pt x="9467" y="7970"/>
                          <a:pt x="9862" y="6983"/>
                          <a:pt x="10059" y="6195"/>
                        </a:cubicBezTo>
                        <a:cubicBezTo>
                          <a:pt x="10256" y="5406"/>
                          <a:pt x="10059" y="5011"/>
                          <a:pt x="10059" y="5011"/>
                        </a:cubicBezTo>
                        <a:cubicBezTo>
                          <a:pt x="10059" y="5011"/>
                          <a:pt x="10059" y="5406"/>
                          <a:pt x="9862" y="6195"/>
                        </a:cubicBezTo>
                        <a:cubicBezTo>
                          <a:pt x="9665" y="6983"/>
                          <a:pt x="9073" y="7970"/>
                          <a:pt x="8087" y="8758"/>
                        </a:cubicBezTo>
                        <a:cubicBezTo>
                          <a:pt x="7100" y="9547"/>
                          <a:pt x="5325" y="9942"/>
                          <a:pt x="3747" y="9350"/>
                        </a:cubicBezTo>
                        <a:cubicBezTo>
                          <a:pt x="2169" y="8758"/>
                          <a:pt x="789" y="6983"/>
                          <a:pt x="789" y="5011"/>
                        </a:cubicBezTo>
                        <a:cubicBezTo>
                          <a:pt x="789" y="3039"/>
                          <a:pt x="2169" y="1264"/>
                          <a:pt x="3747" y="870"/>
                        </a:cubicBezTo>
                        <a:cubicBezTo>
                          <a:pt x="5325" y="278"/>
                          <a:pt x="7100" y="672"/>
                          <a:pt x="8087" y="1461"/>
                        </a:cubicBezTo>
                        <a:cubicBezTo>
                          <a:pt x="9073" y="2250"/>
                          <a:pt x="9665" y="3236"/>
                          <a:pt x="9862" y="4025"/>
                        </a:cubicBezTo>
                        <a:cubicBezTo>
                          <a:pt x="10059" y="4814"/>
                          <a:pt x="10059" y="5208"/>
                          <a:pt x="10059" y="5208"/>
                        </a:cubicBezTo>
                        <a:cubicBezTo>
                          <a:pt x="10256" y="5011"/>
                          <a:pt x="10256" y="4617"/>
                          <a:pt x="10059"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任意多边形: 形状 250"/>
                  <p:cNvSpPr/>
                  <p:nvPr>
                    <p:custDataLst>
                      <p:tags r:id="rId165"/>
                    </p:custDataLst>
                  </p:nvPr>
                </p:nvSpPr>
                <p:spPr>
                  <a:xfrm>
                    <a:off x="8950476" y="2426100"/>
                    <a:ext cx="11489" cy="11563"/>
                  </a:xfrm>
                  <a:custGeom>
                    <a:avLst/>
                    <a:gdLst>
                      <a:gd name="connsiteX0" fmla="*/ 11440 w 11489"/>
                      <a:gd name="connsiteY0" fmla="*/ 4464 h 11563"/>
                      <a:gd name="connsiteX1" fmla="*/ 9468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5844 h 11563"/>
                      <a:gd name="connsiteX11" fmla="*/ 9862 w 11489"/>
                      <a:gd name="connsiteY11" fmla="*/ 6633 h 11563"/>
                      <a:gd name="connsiteX12" fmla="*/ 8284 w 11489"/>
                      <a:gd name="connsiteY12" fmla="*/ 8802 h 11563"/>
                      <a:gd name="connsiteX13" fmla="*/ 4537 w 11489"/>
                      <a:gd name="connsiteY13" fmla="*/ 9197 h 11563"/>
                      <a:gd name="connsiteX14" fmla="*/ 1972 w 11489"/>
                      <a:gd name="connsiteY14" fmla="*/ 5647 h 11563"/>
                      <a:gd name="connsiteX15" fmla="*/ 4537 w 11489"/>
                      <a:gd name="connsiteY15" fmla="*/ 2097 h 11563"/>
                      <a:gd name="connsiteX16" fmla="*/ 5917 w 11489"/>
                      <a:gd name="connsiteY16" fmla="*/ 1900 h 11563"/>
                      <a:gd name="connsiteX17" fmla="*/ 8284 w 11489"/>
                      <a:gd name="connsiteY17" fmla="*/ 2689 h 11563"/>
                      <a:gd name="connsiteX18" fmla="*/ 9862 w 11489"/>
                      <a:gd name="connsiteY18" fmla="*/ 4858 h 11563"/>
                      <a:gd name="connsiteX19" fmla="*/ 10059 w 11489"/>
                      <a:gd name="connsiteY19" fmla="*/ 5647 h 11563"/>
                      <a:gd name="connsiteX20" fmla="*/ 10059 w 11489"/>
                      <a:gd name="connsiteY20" fmla="*/ 5844 h 11563"/>
                      <a:gd name="connsiteX21" fmla="*/ 10059 w 11489"/>
                      <a:gd name="connsiteY21" fmla="*/ 5844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8"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100" y="11563"/>
                          <a:pt x="8481" y="10972"/>
                          <a:pt x="9270" y="10380"/>
                        </a:cubicBezTo>
                        <a:cubicBezTo>
                          <a:pt x="10848" y="9197"/>
                          <a:pt x="11243" y="7816"/>
                          <a:pt x="11243" y="7225"/>
                        </a:cubicBezTo>
                        <a:cubicBezTo>
                          <a:pt x="11243" y="7027"/>
                          <a:pt x="11440" y="6436"/>
                          <a:pt x="11243" y="5844"/>
                        </a:cubicBezTo>
                        <a:cubicBezTo>
                          <a:pt x="11637" y="5252"/>
                          <a:pt x="11440" y="4661"/>
                          <a:pt x="11440" y="4464"/>
                        </a:cubicBezTo>
                        <a:close/>
                        <a:moveTo>
                          <a:pt x="10059" y="5844"/>
                        </a:moveTo>
                        <a:cubicBezTo>
                          <a:pt x="10059" y="6041"/>
                          <a:pt x="10059" y="6239"/>
                          <a:pt x="9862" y="6633"/>
                        </a:cubicBezTo>
                        <a:cubicBezTo>
                          <a:pt x="9665" y="7027"/>
                          <a:pt x="9270" y="8014"/>
                          <a:pt x="8284" y="8802"/>
                        </a:cubicBezTo>
                        <a:cubicBezTo>
                          <a:pt x="7495" y="9394"/>
                          <a:pt x="6114" y="9788"/>
                          <a:pt x="4537" y="9197"/>
                        </a:cubicBezTo>
                        <a:cubicBezTo>
                          <a:pt x="3353" y="8802"/>
                          <a:pt x="1972" y="7422"/>
                          <a:pt x="1972" y="5647"/>
                        </a:cubicBezTo>
                        <a:cubicBezTo>
                          <a:pt x="1972" y="3872"/>
                          <a:pt x="3353" y="2491"/>
                          <a:pt x="4537" y="2097"/>
                        </a:cubicBezTo>
                        <a:cubicBezTo>
                          <a:pt x="4931" y="1900"/>
                          <a:pt x="5523" y="1900"/>
                          <a:pt x="5917" y="1900"/>
                        </a:cubicBezTo>
                        <a:cubicBezTo>
                          <a:pt x="6903" y="1900"/>
                          <a:pt x="7692" y="2294"/>
                          <a:pt x="8284" y="2689"/>
                        </a:cubicBezTo>
                        <a:cubicBezTo>
                          <a:pt x="9270" y="3478"/>
                          <a:pt x="9665" y="4266"/>
                          <a:pt x="9862" y="4858"/>
                        </a:cubicBezTo>
                        <a:cubicBezTo>
                          <a:pt x="10059" y="5252"/>
                          <a:pt x="10059" y="5450"/>
                          <a:pt x="10059" y="5647"/>
                        </a:cubicBezTo>
                        <a:cubicBezTo>
                          <a:pt x="10059" y="5647"/>
                          <a:pt x="10059" y="5647"/>
                          <a:pt x="10059" y="5844"/>
                        </a:cubicBezTo>
                        <a:cubicBezTo>
                          <a:pt x="10059" y="5844"/>
                          <a:pt x="10059" y="5844"/>
                          <a:pt x="10059" y="584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3"/>
                <p:cNvGrpSpPr/>
                <p:nvPr/>
              </p:nvGrpSpPr>
              <p:grpSpPr>
                <a:xfrm>
                  <a:off x="8981640" y="2426297"/>
                  <a:ext cx="11489" cy="11563"/>
                  <a:chOff x="8981640" y="2426297"/>
                  <a:chExt cx="11489" cy="11563"/>
                </a:xfrm>
                <a:solidFill>
                  <a:srgbClr val="FFFFFF"/>
                </a:solidFill>
              </p:grpSpPr>
              <p:sp>
                <p:nvSpPr>
                  <p:cNvPr id="253" name="任意多边形: 形状 252"/>
                  <p:cNvSpPr/>
                  <p:nvPr>
                    <p:custDataLst>
                      <p:tags r:id="rId166"/>
                    </p:custDataLst>
                  </p:nvPr>
                </p:nvSpPr>
                <p:spPr>
                  <a:xfrm>
                    <a:off x="8982429" y="2427130"/>
                    <a:ext cx="10147" cy="10022"/>
                  </a:xfrm>
                  <a:custGeom>
                    <a:avLst/>
                    <a:gdLst>
                      <a:gd name="connsiteX0" fmla="*/ 10060 w 10147"/>
                      <a:gd name="connsiteY0" fmla="*/ 3828 h 10022"/>
                      <a:gd name="connsiteX1" fmla="*/ 8284 w 10147"/>
                      <a:gd name="connsiteY1" fmla="*/ 1067 h 10022"/>
                      <a:gd name="connsiteX2" fmla="*/ 3550 w 10147"/>
                      <a:gd name="connsiteY2" fmla="*/ 278 h 10022"/>
                      <a:gd name="connsiteX3" fmla="*/ 0 w 10147"/>
                      <a:gd name="connsiteY3" fmla="*/ 5011 h 10022"/>
                      <a:gd name="connsiteX4" fmla="*/ 3353 w 10147"/>
                      <a:gd name="connsiteY4" fmla="*/ 9744 h 10022"/>
                      <a:gd name="connsiteX5" fmla="*/ 8284 w 10147"/>
                      <a:gd name="connsiteY5" fmla="*/ 8956 h 10022"/>
                      <a:gd name="connsiteX6" fmla="*/ 10060 w 10147"/>
                      <a:gd name="connsiteY6" fmla="*/ 6195 h 10022"/>
                      <a:gd name="connsiteX7" fmla="*/ 10060 w 10147"/>
                      <a:gd name="connsiteY7" fmla="*/ 5011 h 10022"/>
                      <a:gd name="connsiteX8" fmla="*/ 9862 w 10147"/>
                      <a:gd name="connsiteY8" fmla="*/ 6195 h 10022"/>
                      <a:gd name="connsiteX9" fmla="*/ 8087 w 10147"/>
                      <a:gd name="connsiteY9" fmla="*/ 8758 h 10022"/>
                      <a:gd name="connsiteX10" fmla="*/ 3747 w 10147"/>
                      <a:gd name="connsiteY10" fmla="*/ 9350 h 10022"/>
                      <a:gd name="connsiteX11" fmla="*/ 789 w 10147"/>
                      <a:gd name="connsiteY11" fmla="*/ 5011 h 10022"/>
                      <a:gd name="connsiteX12" fmla="*/ 3747 w 10147"/>
                      <a:gd name="connsiteY12" fmla="*/ 870 h 10022"/>
                      <a:gd name="connsiteX13" fmla="*/ 8087 w 10147"/>
                      <a:gd name="connsiteY13" fmla="*/ 1461 h 10022"/>
                      <a:gd name="connsiteX14" fmla="*/ 9862 w 10147"/>
                      <a:gd name="connsiteY14" fmla="*/ 4025 h 10022"/>
                      <a:gd name="connsiteX15" fmla="*/ 10060 w 10147"/>
                      <a:gd name="connsiteY15" fmla="*/ 5208 h 10022"/>
                      <a:gd name="connsiteX16" fmla="*/ 10060 w 10147"/>
                      <a:gd name="connsiteY16" fmla="*/ 3828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7" h="10022">
                        <a:moveTo>
                          <a:pt x="10060" y="3828"/>
                        </a:moveTo>
                        <a:cubicBezTo>
                          <a:pt x="9862" y="3039"/>
                          <a:pt x="9468" y="1856"/>
                          <a:pt x="8284" y="1067"/>
                        </a:cubicBezTo>
                        <a:cubicBezTo>
                          <a:pt x="7101" y="81"/>
                          <a:pt x="5325" y="-314"/>
                          <a:pt x="3550" y="278"/>
                        </a:cubicBezTo>
                        <a:cubicBezTo>
                          <a:pt x="1775" y="870"/>
                          <a:pt x="0" y="2842"/>
                          <a:pt x="0" y="5011"/>
                        </a:cubicBezTo>
                        <a:cubicBezTo>
                          <a:pt x="0" y="7181"/>
                          <a:pt x="1578" y="9153"/>
                          <a:pt x="3353" y="9744"/>
                        </a:cubicBezTo>
                        <a:cubicBezTo>
                          <a:pt x="5128" y="10336"/>
                          <a:pt x="7101" y="9942"/>
                          <a:pt x="8284" y="8956"/>
                        </a:cubicBezTo>
                        <a:cubicBezTo>
                          <a:pt x="9468" y="7970"/>
                          <a:pt x="9862" y="6983"/>
                          <a:pt x="10060" y="6195"/>
                        </a:cubicBezTo>
                        <a:cubicBezTo>
                          <a:pt x="10256" y="5406"/>
                          <a:pt x="10060" y="5011"/>
                          <a:pt x="10060" y="5011"/>
                        </a:cubicBezTo>
                        <a:cubicBezTo>
                          <a:pt x="10060" y="5011"/>
                          <a:pt x="10060" y="5406"/>
                          <a:pt x="9862" y="6195"/>
                        </a:cubicBezTo>
                        <a:cubicBezTo>
                          <a:pt x="9665" y="6983"/>
                          <a:pt x="9073" y="7970"/>
                          <a:pt x="8087" y="8758"/>
                        </a:cubicBezTo>
                        <a:cubicBezTo>
                          <a:pt x="7101" y="9547"/>
                          <a:pt x="5325" y="9942"/>
                          <a:pt x="3747" y="9350"/>
                        </a:cubicBezTo>
                        <a:cubicBezTo>
                          <a:pt x="2170" y="8758"/>
                          <a:pt x="789" y="6983"/>
                          <a:pt x="789" y="5011"/>
                        </a:cubicBezTo>
                        <a:cubicBezTo>
                          <a:pt x="789" y="3039"/>
                          <a:pt x="2170" y="1264"/>
                          <a:pt x="3747" y="870"/>
                        </a:cubicBezTo>
                        <a:cubicBezTo>
                          <a:pt x="5325" y="278"/>
                          <a:pt x="7101" y="672"/>
                          <a:pt x="8087" y="1461"/>
                        </a:cubicBezTo>
                        <a:cubicBezTo>
                          <a:pt x="9073" y="2250"/>
                          <a:pt x="9665" y="3236"/>
                          <a:pt x="9862" y="4025"/>
                        </a:cubicBezTo>
                        <a:cubicBezTo>
                          <a:pt x="10060" y="4814"/>
                          <a:pt x="10060" y="5208"/>
                          <a:pt x="10060" y="5208"/>
                        </a:cubicBezTo>
                        <a:cubicBezTo>
                          <a:pt x="10060" y="5011"/>
                          <a:pt x="10060" y="4617"/>
                          <a:pt x="10060" y="3828"/>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任意多边形: 形状 253"/>
                  <p:cNvSpPr/>
                  <p:nvPr>
                    <p:custDataLst>
                      <p:tags r:id="rId167"/>
                    </p:custDataLst>
                  </p:nvPr>
                </p:nvSpPr>
                <p:spPr>
                  <a:xfrm>
                    <a:off x="8981640" y="2426297"/>
                    <a:ext cx="11489" cy="11563"/>
                  </a:xfrm>
                  <a:custGeom>
                    <a:avLst/>
                    <a:gdLst>
                      <a:gd name="connsiteX0" fmla="*/ 11440 w 11489"/>
                      <a:gd name="connsiteY0" fmla="*/ 4464 h 11563"/>
                      <a:gd name="connsiteX1" fmla="*/ 9467 w 11489"/>
                      <a:gd name="connsiteY1" fmla="*/ 1308 h 11563"/>
                      <a:gd name="connsiteX2" fmla="*/ 3945 w 11489"/>
                      <a:gd name="connsiteY2" fmla="*/ 322 h 11563"/>
                      <a:gd name="connsiteX3" fmla="*/ 0 w 11489"/>
                      <a:gd name="connsiteY3" fmla="*/ 5647 h 11563"/>
                      <a:gd name="connsiteX4" fmla="*/ 3747 w 11489"/>
                      <a:gd name="connsiteY4" fmla="*/ 11169 h 11563"/>
                      <a:gd name="connsiteX5" fmla="*/ 5720 w 11489"/>
                      <a:gd name="connsiteY5" fmla="*/ 11563 h 11563"/>
                      <a:gd name="connsiteX6" fmla="*/ 9270 w 11489"/>
                      <a:gd name="connsiteY6" fmla="*/ 10380 h 11563"/>
                      <a:gd name="connsiteX7" fmla="*/ 11243 w 11489"/>
                      <a:gd name="connsiteY7" fmla="*/ 7225 h 11563"/>
                      <a:gd name="connsiteX8" fmla="*/ 11243 w 11489"/>
                      <a:gd name="connsiteY8" fmla="*/ 5844 h 11563"/>
                      <a:gd name="connsiteX9" fmla="*/ 11440 w 11489"/>
                      <a:gd name="connsiteY9" fmla="*/ 4464 h 11563"/>
                      <a:gd name="connsiteX10" fmla="*/ 10059 w 11489"/>
                      <a:gd name="connsiteY10" fmla="*/ 6041 h 11563"/>
                      <a:gd name="connsiteX11" fmla="*/ 9862 w 11489"/>
                      <a:gd name="connsiteY11" fmla="*/ 6830 h 11563"/>
                      <a:gd name="connsiteX12" fmla="*/ 8284 w 11489"/>
                      <a:gd name="connsiteY12" fmla="*/ 9000 h 11563"/>
                      <a:gd name="connsiteX13" fmla="*/ 4536 w 11489"/>
                      <a:gd name="connsiteY13" fmla="*/ 9394 h 11563"/>
                      <a:gd name="connsiteX14" fmla="*/ 1972 w 11489"/>
                      <a:gd name="connsiteY14" fmla="*/ 5844 h 11563"/>
                      <a:gd name="connsiteX15" fmla="*/ 4536 w 11489"/>
                      <a:gd name="connsiteY15" fmla="*/ 2294 h 11563"/>
                      <a:gd name="connsiteX16" fmla="*/ 5917 w 11489"/>
                      <a:gd name="connsiteY16" fmla="*/ 2097 h 11563"/>
                      <a:gd name="connsiteX17" fmla="*/ 8284 w 11489"/>
                      <a:gd name="connsiteY17" fmla="*/ 2886 h 11563"/>
                      <a:gd name="connsiteX18" fmla="*/ 9862 w 11489"/>
                      <a:gd name="connsiteY18" fmla="*/ 5055 h 11563"/>
                      <a:gd name="connsiteX19" fmla="*/ 10059 w 11489"/>
                      <a:gd name="connsiteY19" fmla="*/ 5844 h 11563"/>
                      <a:gd name="connsiteX20" fmla="*/ 10059 w 11489"/>
                      <a:gd name="connsiteY20" fmla="*/ 6041 h 11563"/>
                      <a:gd name="connsiteX21" fmla="*/ 10059 w 11489"/>
                      <a:gd name="connsiteY21" fmla="*/ 6041 h 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89" h="11563">
                        <a:moveTo>
                          <a:pt x="11440" y="4464"/>
                        </a:moveTo>
                        <a:cubicBezTo>
                          <a:pt x="11243" y="3872"/>
                          <a:pt x="10848" y="2491"/>
                          <a:pt x="9467" y="1308"/>
                        </a:cubicBezTo>
                        <a:cubicBezTo>
                          <a:pt x="8284" y="322"/>
                          <a:pt x="6312" y="-467"/>
                          <a:pt x="3945" y="322"/>
                        </a:cubicBezTo>
                        <a:cubicBezTo>
                          <a:pt x="1972" y="914"/>
                          <a:pt x="0" y="3083"/>
                          <a:pt x="0" y="5647"/>
                        </a:cubicBezTo>
                        <a:cubicBezTo>
                          <a:pt x="0" y="8408"/>
                          <a:pt x="1972" y="10577"/>
                          <a:pt x="3747" y="11169"/>
                        </a:cubicBezTo>
                        <a:cubicBezTo>
                          <a:pt x="4339" y="11366"/>
                          <a:pt x="5128" y="11563"/>
                          <a:pt x="5720" y="11563"/>
                        </a:cubicBezTo>
                        <a:cubicBezTo>
                          <a:pt x="7298" y="11563"/>
                          <a:pt x="8481" y="10972"/>
                          <a:pt x="9270" y="10380"/>
                        </a:cubicBezTo>
                        <a:cubicBezTo>
                          <a:pt x="10651" y="9197"/>
                          <a:pt x="11243" y="7816"/>
                          <a:pt x="11243" y="7225"/>
                        </a:cubicBezTo>
                        <a:cubicBezTo>
                          <a:pt x="11243" y="6830"/>
                          <a:pt x="11440" y="6239"/>
                          <a:pt x="11243" y="5844"/>
                        </a:cubicBezTo>
                        <a:cubicBezTo>
                          <a:pt x="11637" y="5450"/>
                          <a:pt x="11440" y="4858"/>
                          <a:pt x="11440" y="4464"/>
                        </a:cubicBezTo>
                        <a:close/>
                        <a:moveTo>
                          <a:pt x="10059" y="6041"/>
                        </a:moveTo>
                        <a:cubicBezTo>
                          <a:pt x="10059" y="6239"/>
                          <a:pt x="10059" y="6436"/>
                          <a:pt x="9862" y="6830"/>
                        </a:cubicBezTo>
                        <a:cubicBezTo>
                          <a:pt x="9665" y="7422"/>
                          <a:pt x="9270" y="8211"/>
                          <a:pt x="8284" y="9000"/>
                        </a:cubicBezTo>
                        <a:cubicBezTo>
                          <a:pt x="7495" y="9591"/>
                          <a:pt x="6114" y="9986"/>
                          <a:pt x="4536" y="9394"/>
                        </a:cubicBezTo>
                        <a:cubicBezTo>
                          <a:pt x="3353" y="9000"/>
                          <a:pt x="1972" y="7619"/>
                          <a:pt x="1972" y="5844"/>
                        </a:cubicBezTo>
                        <a:cubicBezTo>
                          <a:pt x="1972" y="4069"/>
                          <a:pt x="3353" y="2689"/>
                          <a:pt x="4536" y="2294"/>
                        </a:cubicBezTo>
                        <a:cubicBezTo>
                          <a:pt x="4931" y="2097"/>
                          <a:pt x="5522" y="2097"/>
                          <a:pt x="5917" y="2097"/>
                        </a:cubicBezTo>
                        <a:cubicBezTo>
                          <a:pt x="6903" y="2097"/>
                          <a:pt x="7692" y="2491"/>
                          <a:pt x="8284" y="2886"/>
                        </a:cubicBezTo>
                        <a:cubicBezTo>
                          <a:pt x="9270" y="3675"/>
                          <a:pt x="9665" y="4464"/>
                          <a:pt x="9862" y="5055"/>
                        </a:cubicBezTo>
                        <a:cubicBezTo>
                          <a:pt x="10059" y="5450"/>
                          <a:pt x="10059" y="5647"/>
                          <a:pt x="10059" y="5844"/>
                        </a:cubicBezTo>
                        <a:cubicBezTo>
                          <a:pt x="10059" y="5647"/>
                          <a:pt x="10059" y="5844"/>
                          <a:pt x="10059" y="6041"/>
                        </a:cubicBezTo>
                        <a:cubicBezTo>
                          <a:pt x="10059" y="5844"/>
                          <a:pt x="10059" y="5844"/>
                          <a:pt x="10059" y="6041"/>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 name="任意多边形: 形状 254"/>
                <p:cNvSpPr/>
                <p:nvPr>
                  <p:custDataLst>
                    <p:tags r:id="rId168"/>
                  </p:custDataLst>
                </p:nvPr>
              </p:nvSpPr>
              <p:spPr>
                <a:xfrm>
                  <a:off x="8986768" y="2361537"/>
                  <a:ext cx="27618" cy="27413"/>
                </a:xfrm>
                <a:custGeom>
                  <a:avLst/>
                  <a:gdLst>
                    <a:gd name="connsiteX0" fmla="*/ 14004 w 27618"/>
                    <a:gd name="connsiteY0" fmla="*/ 0 h 27413"/>
                    <a:gd name="connsiteX1" fmla="*/ 0 w 27618"/>
                    <a:gd name="connsiteY1" fmla="*/ 13608 h 27413"/>
                    <a:gd name="connsiteX2" fmla="*/ 13610 w 27618"/>
                    <a:gd name="connsiteY2" fmla="*/ 27413 h 27413"/>
                    <a:gd name="connsiteX3" fmla="*/ 27614 w 27618"/>
                    <a:gd name="connsiteY3" fmla="*/ 13805 h 27413"/>
                    <a:gd name="connsiteX4" fmla="*/ 14004 w 27618"/>
                    <a:gd name="connsiteY4" fmla="*/ 0 h 2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27413">
                      <a:moveTo>
                        <a:pt x="14004" y="0"/>
                      </a:moveTo>
                      <a:cubicBezTo>
                        <a:pt x="6312" y="0"/>
                        <a:pt x="197" y="5917"/>
                        <a:pt x="0" y="13608"/>
                      </a:cubicBezTo>
                      <a:cubicBezTo>
                        <a:pt x="0" y="21102"/>
                        <a:pt x="6115" y="27413"/>
                        <a:pt x="13610" y="27413"/>
                      </a:cubicBezTo>
                      <a:cubicBezTo>
                        <a:pt x="21302" y="27413"/>
                        <a:pt x="27417" y="21497"/>
                        <a:pt x="27614" y="13805"/>
                      </a:cubicBezTo>
                      <a:cubicBezTo>
                        <a:pt x="27811" y="6311"/>
                        <a:pt x="21697" y="197"/>
                        <a:pt x="14004"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 name="图形 3"/>
              <p:cNvGrpSpPr/>
              <p:nvPr/>
            </p:nvGrpSpPr>
            <p:grpSpPr>
              <a:xfrm>
                <a:off x="8994066" y="2368834"/>
                <a:ext cx="14596" cy="14199"/>
                <a:chOff x="8994066" y="2368834"/>
                <a:chExt cx="14596" cy="14199"/>
              </a:xfrm>
              <a:solidFill>
                <a:srgbClr val="3D5891"/>
              </a:solidFill>
            </p:grpSpPr>
            <p:grpSp>
              <p:nvGrpSpPr>
                <p:cNvPr id="257" name="图形 3"/>
                <p:cNvGrpSpPr/>
                <p:nvPr/>
              </p:nvGrpSpPr>
              <p:grpSpPr>
                <a:xfrm>
                  <a:off x="9000970" y="2368834"/>
                  <a:ext cx="870" cy="14199"/>
                  <a:chOff x="9000970" y="2368834"/>
                  <a:chExt cx="870" cy="14199"/>
                </a:xfrm>
                <a:solidFill>
                  <a:srgbClr val="3D5891"/>
                </a:solidFill>
              </p:grpSpPr>
              <p:sp>
                <p:nvSpPr>
                  <p:cNvPr id="258" name="任意多边形: 形状 257"/>
                  <p:cNvSpPr/>
                  <p:nvPr>
                    <p:custDataLst>
                      <p:tags r:id="rId169"/>
                    </p:custDataLst>
                  </p:nvPr>
                </p:nvSpPr>
                <p:spPr>
                  <a:xfrm>
                    <a:off x="9000970" y="2382639"/>
                    <a:ext cx="197" cy="394"/>
                  </a:xfrm>
                  <a:custGeom>
                    <a:avLst/>
                    <a:gdLst>
                      <a:gd name="connsiteX0" fmla="*/ 0 w 197"/>
                      <a:gd name="connsiteY0" fmla="*/ 394 h 394"/>
                      <a:gd name="connsiteX1" fmla="*/ 197 w 197"/>
                      <a:gd name="connsiteY1" fmla="*/ 394 h 394"/>
                      <a:gd name="connsiteX2" fmla="*/ 0 w 197"/>
                      <a:gd name="connsiteY2" fmla="*/ 0 h 394"/>
                      <a:gd name="connsiteX3" fmla="*/ 0 w 197"/>
                      <a:gd name="connsiteY3" fmla="*/ 394 h 394"/>
                    </a:gdLst>
                    <a:ahLst/>
                    <a:cxnLst>
                      <a:cxn ang="0">
                        <a:pos x="connsiteX0" y="connsiteY0"/>
                      </a:cxn>
                      <a:cxn ang="0">
                        <a:pos x="connsiteX1" y="connsiteY1"/>
                      </a:cxn>
                      <a:cxn ang="0">
                        <a:pos x="connsiteX2" y="connsiteY2"/>
                      </a:cxn>
                      <a:cxn ang="0">
                        <a:pos x="connsiteX3" y="connsiteY3"/>
                      </a:cxn>
                    </a:cxnLst>
                    <a:rect l="l" t="t" r="r" b="b"/>
                    <a:pathLst>
                      <a:path w="197" h="394">
                        <a:moveTo>
                          <a:pt x="0" y="394"/>
                        </a:moveTo>
                        <a:lnTo>
                          <a:pt x="197" y="394"/>
                        </a:lnTo>
                        <a:cubicBezTo>
                          <a:pt x="197" y="197"/>
                          <a:pt x="197" y="0"/>
                          <a:pt x="0" y="0"/>
                        </a:cubicBezTo>
                        <a:cubicBezTo>
                          <a:pt x="0" y="197"/>
                          <a:pt x="0" y="197"/>
                          <a:pt x="0" y="394"/>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任意多边形: 形状 258"/>
                  <p:cNvSpPr/>
                  <p:nvPr>
                    <p:custDataLst>
                      <p:tags r:id="rId170"/>
                    </p:custDataLst>
                  </p:nvPr>
                </p:nvSpPr>
                <p:spPr>
                  <a:xfrm>
                    <a:off x="9000970" y="2368834"/>
                    <a:ext cx="870" cy="14199"/>
                  </a:xfrm>
                  <a:custGeom>
                    <a:avLst/>
                    <a:gdLst>
                      <a:gd name="connsiteX0" fmla="*/ 0 w 870"/>
                      <a:gd name="connsiteY0" fmla="*/ 7297 h 14199"/>
                      <a:gd name="connsiteX1" fmla="*/ 0 w 870"/>
                      <a:gd name="connsiteY1" fmla="*/ 14200 h 14199"/>
                      <a:gd name="connsiteX2" fmla="*/ 197 w 870"/>
                      <a:gd name="connsiteY2" fmla="*/ 13805 h 14199"/>
                      <a:gd name="connsiteX3" fmla="*/ 395 w 870"/>
                      <a:gd name="connsiteY3" fmla="*/ 14200 h 14199"/>
                      <a:gd name="connsiteX4" fmla="*/ 789 w 870"/>
                      <a:gd name="connsiteY4" fmla="*/ 7297 h 14199"/>
                      <a:gd name="connsiteX5" fmla="*/ 592 w 870"/>
                      <a:gd name="connsiteY5" fmla="*/ 0 h 14199"/>
                      <a:gd name="connsiteX6" fmla="*/ 0 w 870"/>
                      <a:gd name="connsiteY6" fmla="*/ 72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 h="14199">
                        <a:moveTo>
                          <a:pt x="0" y="7297"/>
                        </a:moveTo>
                        <a:cubicBezTo>
                          <a:pt x="0" y="10650"/>
                          <a:pt x="0" y="13411"/>
                          <a:pt x="0" y="14200"/>
                        </a:cubicBezTo>
                        <a:cubicBezTo>
                          <a:pt x="0" y="14003"/>
                          <a:pt x="0" y="13805"/>
                          <a:pt x="197" y="13805"/>
                        </a:cubicBezTo>
                        <a:cubicBezTo>
                          <a:pt x="197" y="13805"/>
                          <a:pt x="197" y="14003"/>
                          <a:pt x="395" y="14200"/>
                        </a:cubicBezTo>
                        <a:cubicBezTo>
                          <a:pt x="592" y="13411"/>
                          <a:pt x="789" y="10650"/>
                          <a:pt x="789" y="7297"/>
                        </a:cubicBezTo>
                        <a:cubicBezTo>
                          <a:pt x="986" y="3353"/>
                          <a:pt x="789" y="0"/>
                          <a:pt x="592" y="0"/>
                        </a:cubicBezTo>
                        <a:cubicBezTo>
                          <a:pt x="197" y="197"/>
                          <a:pt x="0" y="3353"/>
                          <a:pt x="0" y="7297"/>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0" name="任意多边形: 形状 259"/>
                <p:cNvSpPr/>
                <p:nvPr>
                  <p:custDataLst>
                    <p:tags r:id="rId171"/>
                  </p:custDataLst>
                </p:nvPr>
              </p:nvSpPr>
              <p:spPr>
                <a:xfrm>
                  <a:off x="8994066" y="2375655"/>
                  <a:ext cx="14596" cy="952"/>
                </a:xfrm>
                <a:custGeom>
                  <a:avLst/>
                  <a:gdLst>
                    <a:gd name="connsiteX0" fmla="*/ 0 w 14596"/>
                    <a:gd name="connsiteY0" fmla="*/ 279 h 952"/>
                    <a:gd name="connsiteX1" fmla="*/ 7298 w 14596"/>
                    <a:gd name="connsiteY1" fmla="*/ 871 h 952"/>
                    <a:gd name="connsiteX2" fmla="*/ 14596 w 14596"/>
                    <a:gd name="connsiteY2" fmla="*/ 673 h 952"/>
                    <a:gd name="connsiteX3" fmla="*/ 7298 w 14596"/>
                    <a:gd name="connsiteY3" fmla="*/ 82 h 952"/>
                    <a:gd name="connsiteX4" fmla="*/ 0 w 14596"/>
                    <a:gd name="connsiteY4" fmla="*/ 279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6" h="952">
                      <a:moveTo>
                        <a:pt x="0" y="279"/>
                      </a:moveTo>
                      <a:cubicBezTo>
                        <a:pt x="0" y="476"/>
                        <a:pt x="3156" y="673"/>
                        <a:pt x="7298" y="871"/>
                      </a:cubicBezTo>
                      <a:cubicBezTo>
                        <a:pt x="11243" y="1068"/>
                        <a:pt x="14596" y="871"/>
                        <a:pt x="14596" y="673"/>
                      </a:cubicBezTo>
                      <a:cubicBezTo>
                        <a:pt x="14596" y="476"/>
                        <a:pt x="11440" y="279"/>
                        <a:pt x="7298" y="82"/>
                      </a:cubicBezTo>
                      <a:cubicBezTo>
                        <a:pt x="3156" y="-116"/>
                        <a:pt x="0" y="82"/>
                        <a:pt x="0" y="279"/>
                      </a:cubicBezTo>
                      <a:close/>
                    </a:path>
                  </a:pathLst>
                </a:custGeom>
                <a:solidFill>
                  <a:schemeClr val="accent3">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61" name="任意多边形: 形状 260"/>
          <p:cNvSpPr/>
          <p:nvPr userDrawn="1">
            <p:custDataLst>
              <p:tags r:id="rId172"/>
            </p:custDataLst>
          </p:nvPr>
        </p:nvSpPr>
        <p:spPr>
          <a:xfrm>
            <a:off x="10209530" y="2712085"/>
            <a:ext cx="173355" cy="76200"/>
          </a:xfrm>
          <a:custGeom>
            <a:avLst/>
            <a:gdLst>
              <a:gd name="connsiteX0" fmla="*/ 0 w 187379"/>
              <a:gd name="connsiteY0" fmla="*/ 0 h 82634"/>
              <a:gd name="connsiteX1" fmla="*/ 187380 w 187379"/>
              <a:gd name="connsiteY1" fmla="*/ 0 h 82634"/>
              <a:gd name="connsiteX2" fmla="*/ 187380 w 187379"/>
              <a:gd name="connsiteY2" fmla="*/ 82635 h 82634"/>
              <a:gd name="connsiteX3" fmla="*/ 0 w 187379"/>
              <a:gd name="connsiteY3" fmla="*/ 82635 h 82634"/>
            </a:gdLst>
            <a:ahLst/>
            <a:cxnLst>
              <a:cxn ang="0">
                <a:pos x="connsiteX0" y="connsiteY0"/>
              </a:cxn>
              <a:cxn ang="0">
                <a:pos x="connsiteX1" y="connsiteY1"/>
              </a:cxn>
              <a:cxn ang="0">
                <a:pos x="connsiteX2" y="connsiteY2"/>
              </a:cxn>
              <a:cxn ang="0">
                <a:pos x="connsiteX3" y="connsiteY3"/>
              </a:cxn>
            </a:cxnLst>
            <a:rect l="l" t="t" r="r" b="b"/>
            <a:pathLst>
              <a:path w="187379" h="82634">
                <a:moveTo>
                  <a:pt x="0" y="0"/>
                </a:moveTo>
                <a:lnTo>
                  <a:pt x="187380" y="0"/>
                </a:lnTo>
                <a:lnTo>
                  <a:pt x="187380" y="82635"/>
                </a:lnTo>
                <a:lnTo>
                  <a:pt x="0" y="82635"/>
                </a:ln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任意多边形: 形状 261"/>
          <p:cNvSpPr/>
          <p:nvPr userDrawn="1">
            <p:custDataLst>
              <p:tags r:id="rId173"/>
            </p:custDataLst>
          </p:nvPr>
        </p:nvSpPr>
        <p:spPr>
          <a:xfrm>
            <a:off x="9956165" y="2772410"/>
            <a:ext cx="180975" cy="39370"/>
          </a:xfrm>
          <a:custGeom>
            <a:avLst/>
            <a:gdLst>
              <a:gd name="connsiteX0" fmla="*/ 196058 w 196058"/>
              <a:gd name="connsiteY0" fmla="*/ 21300 h 42599"/>
              <a:gd name="connsiteX1" fmla="*/ 98029 w 196058"/>
              <a:gd name="connsiteY1" fmla="*/ 42599 h 42599"/>
              <a:gd name="connsiteX2" fmla="*/ 0 w 196058"/>
              <a:gd name="connsiteY2" fmla="*/ 21300 h 42599"/>
              <a:gd name="connsiteX3" fmla="*/ 98029 w 196058"/>
              <a:gd name="connsiteY3" fmla="*/ 0 h 42599"/>
              <a:gd name="connsiteX4" fmla="*/ 196058 w 196058"/>
              <a:gd name="connsiteY4" fmla="*/ 21300 h 4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58" h="42599">
                <a:moveTo>
                  <a:pt x="196058" y="21300"/>
                </a:moveTo>
                <a:cubicBezTo>
                  <a:pt x="196058" y="33063"/>
                  <a:pt x="152169" y="42599"/>
                  <a:pt x="98029" y="42599"/>
                </a:cubicBezTo>
                <a:cubicBezTo>
                  <a:pt x="43889" y="42599"/>
                  <a:pt x="0" y="33063"/>
                  <a:pt x="0" y="21300"/>
                </a:cubicBezTo>
                <a:cubicBezTo>
                  <a:pt x="0" y="9536"/>
                  <a:pt x="43889" y="0"/>
                  <a:pt x="98029" y="0"/>
                </a:cubicBezTo>
                <a:cubicBezTo>
                  <a:pt x="152169" y="0"/>
                  <a:pt x="196058" y="9536"/>
                  <a:pt x="196058" y="21300"/>
                </a:cubicBezTo>
                <a:close/>
              </a:path>
            </a:pathLst>
          </a:custGeom>
          <a:solidFill>
            <a:schemeClr val="bg1">
              <a:lumMod val="75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3" name="图形 3"/>
          <p:cNvGrpSpPr/>
          <p:nvPr userDrawn="1">
            <p:custDataLst>
              <p:tags r:id="rId174"/>
            </p:custDataLst>
          </p:nvPr>
        </p:nvGrpSpPr>
        <p:grpSpPr>
          <a:xfrm>
            <a:off x="9942195" y="2449830"/>
            <a:ext cx="213995" cy="347980"/>
            <a:chOff x="7966526" y="2025870"/>
            <a:chExt cx="231237" cy="376154"/>
          </a:xfrm>
        </p:grpSpPr>
        <p:sp>
          <p:nvSpPr>
            <p:cNvPr id="264" name="任意多边形: 形状 263"/>
            <p:cNvSpPr/>
            <p:nvPr>
              <p:custDataLst>
                <p:tags r:id="rId175"/>
              </p:custDataLst>
            </p:nvPr>
          </p:nvSpPr>
          <p:spPr>
            <a:xfrm>
              <a:off x="7966526" y="2081639"/>
              <a:ext cx="231237" cy="320385"/>
            </a:xfrm>
            <a:custGeom>
              <a:avLst/>
              <a:gdLst>
                <a:gd name="connsiteX0" fmla="*/ 190840 w 231237"/>
                <a:gd name="connsiteY0" fmla="*/ 90765 h 320385"/>
                <a:gd name="connsiteX1" fmla="*/ 153562 w 231237"/>
                <a:gd name="connsiteY1" fmla="*/ 3200 h 320385"/>
                <a:gd name="connsiteX2" fmla="*/ 98531 w 231237"/>
                <a:gd name="connsiteY2" fmla="*/ 30416 h 320385"/>
                <a:gd name="connsiteX3" fmla="*/ 63620 w 231237"/>
                <a:gd name="connsiteY3" fmla="*/ 101809 h 320385"/>
                <a:gd name="connsiteX4" fmla="*/ 305 w 231237"/>
                <a:gd name="connsiteY4" fmla="*/ 227043 h 320385"/>
                <a:gd name="connsiteX5" fmla="*/ 52377 w 231237"/>
                <a:gd name="connsiteY5" fmla="*/ 310270 h 320385"/>
                <a:gd name="connsiteX6" fmla="*/ 112733 w 231237"/>
                <a:gd name="connsiteY6" fmla="*/ 312439 h 320385"/>
                <a:gd name="connsiteX7" fmla="*/ 183345 w 231237"/>
                <a:gd name="connsiteY7" fmla="*/ 307311 h 320385"/>
                <a:gd name="connsiteX8" fmla="*/ 216877 w 231237"/>
                <a:gd name="connsiteY8" fmla="*/ 158608 h 320385"/>
                <a:gd name="connsiteX9" fmla="*/ 190840 w 231237"/>
                <a:gd name="connsiteY9" fmla="*/ 90765 h 3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37" h="320385">
                  <a:moveTo>
                    <a:pt x="190840" y="90765"/>
                  </a:moveTo>
                  <a:cubicBezTo>
                    <a:pt x="190052" y="70057"/>
                    <a:pt x="187093" y="9708"/>
                    <a:pt x="153562" y="3200"/>
                  </a:cubicBezTo>
                  <a:cubicBezTo>
                    <a:pt x="153562" y="3200"/>
                    <a:pt x="113325" y="-13761"/>
                    <a:pt x="98531" y="30416"/>
                  </a:cubicBezTo>
                  <a:cubicBezTo>
                    <a:pt x="83738" y="74593"/>
                    <a:pt x="88078" y="70846"/>
                    <a:pt x="63620" y="101809"/>
                  </a:cubicBezTo>
                  <a:cubicBezTo>
                    <a:pt x="38964" y="132773"/>
                    <a:pt x="-4034" y="164328"/>
                    <a:pt x="305" y="227043"/>
                  </a:cubicBezTo>
                  <a:cubicBezTo>
                    <a:pt x="4842" y="289562"/>
                    <a:pt x="35217" y="310270"/>
                    <a:pt x="52377" y="310270"/>
                  </a:cubicBezTo>
                  <a:cubicBezTo>
                    <a:pt x="69537" y="310270"/>
                    <a:pt x="103660" y="304353"/>
                    <a:pt x="112733" y="312439"/>
                  </a:cubicBezTo>
                  <a:cubicBezTo>
                    <a:pt x="121609" y="320525"/>
                    <a:pt x="160268" y="327231"/>
                    <a:pt x="183345" y="307311"/>
                  </a:cubicBezTo>
                  <a:cubicBezTo>
                    <a:pt x="206423" y="287392"/>
                    <a:pt x="255536" y="253471"/>
                    <a:pt x="216877" y="158608"/>
                  </a:cubicBezTo>
                  <a:cubicBezTo>
                    <a:pt x="216877" y="158608"/>
                    <a:pt x="191432" y="111473"/>
                    <a:pt x="190840" y="90765"/>
                  </a:cubicBezTo>
                  <a:close/>
                </a:path>
              </a:pathLst>
            </a:custGeom>
            <a:solidFill>
              <a:schemeClr val="accent4"/>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任意多边形: 形状 264"/>
            <p:cNvSpPr/>
            <p:nvPr>
              <p:custDataLst>
                <p:tags r:id="rId176"/>
              </p:custDataLst>
            </p:nvPr>
          </p:nvSpPr>
          <p:spPr>
            <a:xfrm>
              <a:off x="8114960" y="2025870"/>
              <a:ext cx="70020" cy="60348"/>
            </a:xfrm>
            <a:custGeom>
              <a:avLst/>
              <a:gdLst>
                <a:gd name="connsiteX0" fmla="*/ 0 w 70020"/>
                <a:gd name="connsiteY0" fmla="*/ 56010 h 60348"/>
                <a:gd name="connsiteX1" fmla="*/ 13413 w 70020"/>
                <a:gd name="connsiteY1" fmla="*/ 60349 h 60348"/>
                <a:gd name="connsiteX2" fmla="*/ 69232 w 70020"/>
                <a:gd name="connsiteY2" fmla="*/ 10255 h 60348"/>
                <a:gd name="connsiteX3" fmla="*/ 70021 w 70020"/>
                <a:gd name="connsiteY3" fmla="*/ 0 h 60348"/>
                <a:gd name="connsiteX4" fmla="*/ 0 w 70020"/>
                <a:gd name="connsiteY4" fmla="*/ 56010 h 6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0" h="60348">
                  <a:moveTo>
                    <a:pt x="0" y="56010"/>
                  </a:moveTo>
                  <a:lnTo>
                    <a:pt x="13413" y="60349"/>
                  </a:lnTo>
                  <a:cubicBezTo>
                    <a:pt x="26036" y="29386"/>
                    <a:pt x="69232" y="10255"/>
                    <a:pt x="69232" y="10255"/>
                  </a:cubicBezTo>
                  <a:lnTo>
                    <a:pt x="70021" y="0"/>
                  </a:lnTo>
                  <a:cubicBezTo>
                    <a:pt x="13413" y="14791"/>
                    <a:pt x="0" y="56010"/>
                    <a:pt x="0" y="56010"/>
                  </a:cubicBezTo>
                  <a:close/>
                </a:path>
              </a:pathLst>
            </a:custGeom>
            <a:solidFill>
              <a:schemeClr val="accent1">
                <a:lumMod val="5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66" name="图形 3"/>
            <p:cNvGrpSpPr/>
            <p:nvPr/>
          </p:nvGrpSpPr>
          <p:grpSpPr>
            <a:xfrm>
              <a:off x="7977088" y="2184237"/>
              <a:ext cx="81471" cy="184991"/>
              <a:chOff x="7977088" y="2184237"/>
              <a:chExt cx="81471" cy="184991"/>
            </a:xfrm>
            <a:solidFill>
              <a:srgbClr val="F3CE90"/>
            </a:solidFill>
          </p:grpSpPr>
          <p:sp>
            <p:nvSpPr>
              <p:cNvPr id="267" name="任意多边形: 形状 266"/>
              <p:cNvSpPr/>
              <p:nvPr>
                <p:custDataLst>
                  <p:tags r:id="rId177"/>
                </p:custDataLst>
              </p:nvPr>
            </p:nvSpPr>
            <p:spPr>
              <a:xfrm>
                <a:off x="8014169" y="2255630"/>
                <a:ext cx="16568" cy="26821"/>
              </a:xfrm>
              <a:custGeom>
                <a:avLst/>
                <a:gdLst>
                  <a:gd name="connsiteX0" fmla="*/ 8284 w 16568"/>
                  <a:gd name="connsiteY0" fmla="*/ 0 h 26821"/>
                  <a:gd name="connsiteX1" fmla="*/ 0 w 16568"/>
                  <a:gd name="connsiteY1" fmla="*/ 13411 h 26821"/>
                  <a:gd name="connsiteX2" fmla="*/ 8284 w 16568"/>
                  <a:gd name="connsiteY2" fmla="*/ 26822 h 26821"/>
                  <a:gd name="connsiteX3" fmla="*/ 16568 w 16568"/>
                  <a:gd name="connsiteY3" fmla="*/ 13411 h 26821"/>
                  <a:gd name="connsiteX4" fmla="*/ 8284 w 16568"/>
                  <a:gd name="connsiteY4" fmla="*/ 0 h 2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 h="26821">
                    <a:moveTo>
                      <a:pt x="8284" y="0"/>
                    </a:moveTo>
                    <a:cubicBezTo>
                      <a:pt x="3748" y="0"/>
                      <a:pt x="0" y="6114"/>
                      <a:pt x="0" y="13411"/>
                    </a:cubicBezTo>
                    <a:cubicBezTo>
                      <a:pt x="0" y="20905"/>
                      <a:pt x="3748" y="26822"/>
                      <a:pt x="8284" y="26822"/>
                    </a:cubicBezTo>
                    <a:cubicBezTo>
                      <a:pt x="12821" y="26822"/>
                      <a:pt x="16568" y="20708"/>
                      <a:pt x="16568" y="13411"/>
                    </a:cubicBezTo>
                    <a:cubicBezTo>
                      <a:pt x="16568" y="6114"/>
                      <a:pt x="12821" y="0"/>
                      <a:pt x="8284"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任意多边形: 形状 267"/>
              <p:cNvSpPr/>
              <p:nvPr>
                <p:custDataLst>
                  <p:tags r:id="rId178"/>
                </p:custDataLst>
              </p:nvPr>
            </p:nvSpPr>
            <p:spPr>
              <a:xfrm>
                <a:off x="8043558" y="2264110"/>
                <a:ext cx="11045" cy="16171"/>
              </a:xfrm>
              <a:custGeom>
                <a:avLst/>
                <a:gdLst>
                  <a:gd name="connsiteX0" fmla="*/ 5523 w 11045"/>
                  <a:gd name="connsiteY0" fmla="*/ 0 h 16171"/>
                  <a:gd name="connsiteX1" fmla="*/ 0 w 11045"/>
                  <a:gd name="connsiteY1" fmla="*/ 8086 h 16171"/>
                  <a:gd name="connsiteX2" fmla="*/ 5523 w 11045"/>
                  <a:gd name="connsiteY2" fmla="*/ 16172 h 16171"/>
                  <a:gd name="connsiteX3" fmla="*/ 11045 w 11045"/>
                  <a:gd name="connsiteY3" fmla="*/ 8086 h 16171"/>
                  <a:gd name="connsiteX4" fmla="*/ 5523 w 11045"/>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 h="16171">
                    <a:moveTo>
                      <a:pt x="5523" y="0"/>
                    </a:moveTo>
                    <a:cubicBezTo>
                      <a:pt x="2367" y="0"/>
                      <a:pt x="0" y="3550"/>
                      <a:pt x="0" y="8086"/>
                    </a:cubicBezTo>
                    <a:cubicBezTo>
                      <a:pt x="0" y="12622"/>
                      <a:pt x="2564" y="16172"/>
                      <a:pt x="5523" y="16172"/>
                    </a:cubicBezTo>
                    <a:cubicBezTo>
                      <a:pt x="8679" y="16172"/>
                      <a:pt x="11045" y="12622"/>
                      <a:pt x="11045" y="8086"/>
                    </a:cubicBezTo>
                    <a:cubicBezTo>
                      <a:pt x="11045" y="3550"/>
                      <a:pt x="8481" y="0"/>
                      <a:pt x="552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任意多边形: 形状 268"/>
              <p:cNvSpPr/>
              <p:nvPr>
                <p:custDataLst>
                  <p:tags r:id="rId179"/>
                </p:custDataLst>
              </p:nvPr>
            </p:nvSpPr>
            <p:spPr>
              <a:xfrm>
                <a:off x="7984189" y="2279493"/>
                <a:ext cx="15384" cy="20905"/>
              </a:xfrm>
              <a:custGeom>
                <a:avLst/>
                <a:gdLst>
                  <a:gd name="connsiteX0" fmla="*/ 7692 w 15384"/>
                  <a:gd name="connsiteY0" fmla="*/ 0 h 20905"/>
                  <a:gd name="connsiteX1" fmla="*/ 0 w 15384"/>
                  <a:gd name="connsiteY1" fmla="*/ 10453 h 20905"/>
                  <a:gd name="connsiteX2" fmla="*/ 7692 w 15384"/>
                  <a:gd name="connsiteY2" fmla="*/ 20905 h 20905"/>
                  <a:gd name="connsiteX3" fmla="*/ 15385 w 15384"/>
                  <a:gd name="connsiteY3" fmla="*/ 10453 h 20905"/>
                  <a:gd name="connsiteX4" fmla="*/ 7692 w 15384"/>
                  <a:gd name="connsiteY4" fmla="*/ 0 h 2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4" h="20905">
                    <a:moveTo>
                      <a:pt x="7692" y="0"/>
                    </a:moveTo>
                    <a:cubicBezTo>
                      <a:pt x="3550" y="0"/>
                      <a:pt x="0" y="4733"/>
                      <a:pt x="0" y="10453"/>
                    </a:cubicBezTo>
                    <a:cubicBezTo>
                      <a:pt x="0" y="16172"/>
                      <a:pt x="3353" y="20905"/>
                      <a:pt x="7692" y="20905"/>
                    </a:cubicBezTo>
                    <a:cubicBezTo>
                      <a:pt x="11835" y="20905"/>
                      <a:pt x="15385" y="16172"/>
                      <a:pt x="15385" y="10453"/>
                    </a:cubicBezTo>
                    <a:cubicBezTo>
                      <a:pt x="15385" y="4733"/>
                      <a:pt x="11835" y="0"/>
                      <a:pt x="7692"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任意多边形: 形状 269"/>
              <p:cNvSpPr/>
              <p:nvPr>
                <p:custDataLst>
                  <p:tags r:id="rId180"/>
                </p:custDataLst>
              </p:nvPr>
            </p:nvSpPr>
            <p:spPr>
              <a:xfrm>
                <a:off x="8010224" y="2312626"/>
                <a:ext cx="13806" cy="16171"/>
              </a:xfrm>
              <a:custGeom>
                <a:avLst/>
                <a:gdLst>
                  <a:gd name="connsiteX0" fmla="*/ 6903 w 13806"/>
                  <a:gd name="connsiteY0" fmla="*/ 0 h 16171"/>
                  <a:gd name="connsiteX1" fmla="*/ 0 w 13806"/>
                  <a:gd name="connsiteY1" fmla="*/ 8086 h 16171"/>
                  <a:gd name="connsiteX2" fmla="*/ 6903 w 13806"/>
                  <a:gd name="connsiteY2" fmla="*/ 16172 h 16171"/>
                  <a:gd name="connsiteX3" fmla="*/ 13807 w 13806"/>
                  <a:gd name="connsiteY3" fmla="*/ 8086 h 16171"/>
                  <a:gd name="connsiteX4" fmla="*/ 6903 w 13806"/>
                  <a:gd name="connsiteY4" fmla="*/ 0 h 1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16171">
                    <a:moveTo>
                      <a:pt x="6903" y="0"/>
                    </a:moveTo>
                    <a:cubicBezTo>
                      <a:pt x="3156" y="0"/>
                      <a:pt x="0" y="3550"/>
                      <a:pt x="0" y="8086"/>
                    </a:cubicBezTo>
                    <a:cubicBezTo>
                      <a:pt x="0" y="12622"/>
                      <a:pt x="3156" y="16172"/>
                      <a:pt x="6903" y="16172"/>
                    </a:cubicBezTo>
                    <a:cubicBezTo>
                      <a:pt x="10651" y="16172"/>
                      <a:pt x="13807" y="12622"/>
                      <a:pt x="13807" y="8086"/>
                    </a:cubicBezTo>
                    <a:cubicBezTo>
                      <a:pt x="13807" y="3747"/>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任意多边形: 形状 270"/>
              <p:cNvSpPr/>
              <p:nvPr>
                <p:custDataLst>
                  <p:tags r:id="rId181"/>
                </p:custDataLst>
              </p:nvPr>
            </p:nvSpPr>
            <p:spPr>
              <a:xfrm>
                <a:off x="7977088" y="2317360"/>
                <a:ext cx="14595" cy="18144"/>
              </a:xfrm>
              <a:custGeom>
                <a:avLst/>
                <a:gdLst>
                  <a:gd name="connsiteX0" fmla="*/ 14596 w 14595"/>
                  <a:gd name="connsiteY0" fmla="*/ 9072 h 18144"/>
                  <a:gd name="connsiteX1" fmla="*/ 7298 w 14595"/>
                  <a:gd name="connsiteY1" fmla="*/ 18144 h 18144"/>
                  <a:gd name="connsiteX2" fmla="*/ 0 w 14595"/>
                  <a:gd name="connsiteY2" fmla="*/ 9072 h 18144"/>
                  <a:gd name="connsiteX3" fmla="*/ 7298 w 14595"/>
                  <a:gd name="connsiteY3" fmla="*/ 0 h 18144"/>
                  <a:gd name="connsiteX4" fmla="*/ 14596 w 14595"/>
                  <a:gd name="connsiteY4" fmla="*/ 9072 h 1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5" h="18144">
                    <a:moveTo>
                      <a:pt x="14596" y="9072"/>
                    </a:moveTo>
                    <a:cubicBezTo>
                      <a:pt x="14596" y="14082"/>
                      <a:pt x="11328" y="18144"/>
                      <a:pt x="7298" y="18144"/>
                    </a:cubicBezTo>
                    <a:cubicBezTo>
                      <a:pt x="3267" y="18144"/>
                      <a:pt x="0" y="14082"/>
                      <a:pt x="0" y="9072"/>
                    </a:cubicBezTo>
                    <a:cubicBezTo>
                      <a:pt x="0" y="4062"/>
                      <a:pt x="3267" y="0"/>
                      <a:pt x="7298" y="0"/>
                    </a:cubicBezTo>
                    <a:cubicBezTo>
                      <a:pt x="11328" y="0"/>
                      <a:pt x="14596" y="4062"/>
                      <a:pt x="14596" y="9072"/>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任意多边形: 形状 271"/>
              <p:cNvSpPr/>
              <p:nvPr>
                <p:custDataLst>
                  <p:tags r:id="rId182"/>
                </p:custDataLst>
              </p:nvPr>
            </p:nvSpPr>
            <p:spPr>
              <a:xfrm>
                <a:off x="8003913" y="2345167"/>
                <a:ext cx="13806" cy="24060"/>
              </a:xfrm>
              <a:custGeom>
                <a:avLst/>
                <a:gdLst>
                  <a:gd name="connsiteX0" fmla="*/ 6903 w 13806"/>
                  <a:gd name="connsiteY0" fmla="*/ 0 h 24060"/>
                  <a:gd name="connsiteX1" fmla="*/ 0 w 13806"/>
                  <a:gd name="connsiteY1" fmla="*/ 12030 h 24060"/>
                  <a:gd name="connsiteX2" fmla="*/ 6903 w 13806"/>
                  <a:gd name="connsiteY2" fmla="*/ 24061 h 24060"/>
                  <a:gd name="connsiteX3" fmla="*/ 13807 w 13806"/>
                  <a:gd name="connsiteY3" fmla="*/ 12030 h 24060"/>
                  <a:gd name="connsiteX4" fmla="*/ 6903 w 13806"/>
                  <a:gd name="connsiteY4" fmla="*/ 0 h 2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 h="24060">
                    <a:moveTo>
                      <a:pt x="6903" y="0"/>
                    </a:moveTo>
                    <a:cubicBezTo>
                      <a:pt x="3156" y="0"/>
                      <a:pt x="0" y="5325"/>
                      <a:pt x="0" y="12030"/>
                    </a:cubicBezTo>
                    <a:cubicBezTo>
                      <a:pt x="0" y="18736"/>
                      <a:pt x="3156" y="24061"/>
                      <a:pt x="6903" y="24061"/>
                    </a:cubicBezTo>
                    <a:cubicBezTo>
                      <a:pt x="10651" y="24061"/>
                      <a:pt x="13807" y="18736"/>
                      <a:pt x="13807" y="12030"/>
                    </a:cubicBezTo>
                    <a:cubicBezTo>
                      <a:pt x="13807" y="5325"/>
                      <a:pt x="10848" y="0"/>
                      <a:pt x="6903"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任意多边形: 形状 272"/>
              <p:cNvSpPr/>
              <p:nvPr>
                <p:custDataLst>
                  <p:tags r:id="rId183"/>
                </p:custDataLst>
              </p:nvPr>
            </p:nvSpPr>
            <p:spPr>
              <a:xfrm>
                <a:off x="7997996" y="2231372"/>
                <a:ext cx="14990" cy="22482"/>
              </a:xfrm>
              <a:custGeom>
                <a:avLst/>
                <a:gdLst>
                  <a:gd name="connsiteX0" fmla="*/ 7495 w 14990"/>
                  <a:gd name="connsiteY0" fmla="*/ 0 h 22482"/>
                  <a:gd name="connsiteX1" fmla="*/ 0 w 14990"/>
                  <a:gd name="connsiteY1" fmla="*/ 11242 h 22482"/>
                  <a:gd name="connsiteX2" fmla="*/ 7495 w 14990"/>
                  <a:gd name="connsiteY2" fmla="*/ 22483 h 22482"/>
                  <a:gd name="connsiteX3" fmla="*/ 14990 w 14990"/>
                  <a:gd name="connsiteY3" fmla="*/ 11242 h 22482"/>
                  <a:gd name="connsiteX4" fmla="*/ 7495 w 14990"/>
                  <a:gd name="connsiteY4" fmla="*/ 0 h 2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0" h="22482">
                    <a:moveTo>
                      <a:pt x="7495" y="0"/>
                    </a:moveTo>
                    <a:cubicBezTo>
                      <a:pt x="3353" y="0"/>
                      <a:pt x="0" y="4930"/>
                      <a:pt x="0" y="11242"/>
                    </a:cubicBezTo>
                    <a:cubicBezTo>
                      <a:pt x="0" y="17355"/>
                      <a:pt x="3353" y="22483"/>
                      <a:pt x="7495" y="22483"/>
                    </a:cubicBezTo>
                    <a:cubicBezTo>
                      <a:pt x="11637" y="22483"/>
                      <a:pt x="14990" y="17552"/>
                      <a:pt x="14990" y="11242"/>
                    </a:cubicBezTo>
                    <a:cubicBezTo>
                      <a:pt x="14990" y="4930"/>
                      <a:pt x="11637" y="0"/>
                      <a:pt x="749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任意多边形: 形状 273"/>
              <p:cNvSpPr/>
              <p:nvPr>
                <p:custDataLst>
                  <p:tags r:id="rId184"/>
                </p:custDataLst>
              </p:nvPr>
            </p:nvSpPr>
            <p:spPr>
              <a:xfrm>
                <a:off x="8027187" y="2221708"/>
                <a:ext cx="12229" cy="14988"/>
              </a:xfrm>
              <a:custGeom>
                <a:avLst/>
                <a:gdLst>
                  <a:gd name="connsiteX0" fmla="*/ 6115 w 12229"/>
                  <a:gd name="connsiteY0" fmla="*/ 0 h 14988"/>
                  <a:gd name="connsiteX1" fmla="*/ 0 w 12229"/>
                  <a:gd name="connsiteY1" fmla="*/ 7494 h 14988"/>
                  <a:gd name="connsiteX2" fmla="*/ 6115 w 12229"/>
                  <a:gd name="connsiteY2" fmla="*/ 14989 h 14988"/>
                  <a:gd name="connsiteX3" fmla="*/ 12229 w 12229"/>
                  <a:gd name="connsiteY3" fmla="*/ 7494 h 14988"/>
                  <a:gd name="connsiteX4" fmla="*/ 6115 w 12229"/>
                  <a:gd name="connsiteY4" fmla="*/ 0 h 1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 h="14988">
                    <a:moveTo>
                      <a:pt x="6115" y="0"/>
                    </a:moveTo>
                    <a:cubicBezTo>
                      <a:pt x="2761" y="0"/>
                      <a:pt x="0" y="3353"/>
                      <a:pt x="0" y="7494"/>
                    </a:cubicBezTo>
                    <a:cubicBezTo>
                      <a:pt x="0" y="11636"/>
                      <a:pt x="2761" y="14989"/>
                      <a:pt x="6115" y="14989"/>
                    </a:cubicBezTo>
                    <a:cubicBezTo>
                      <a:pt x="9468" y="14989"/>
                      <a:pt x="12229" y="11636"/>
                      <a:pt x="12229" y="7494"/>
                    </a:cubicBezTo>
                    <a:cubicBezTo>
                      <a:pt x="12229" y="3353"/>
                      <a:pt x="9468" y="0"/>
                      <a:pt x="6115"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任意多边形: 形状 274"/>
              <p:cNvSpPr/>
              <p:nvPr>
                <p:custDataLst>
                  <p:tags r:id="rId185"/>
                </p:custDataLst>
              </p:nvPr>
            </p:nvSpPr>
            <p:spPr>
              <a:xfrm>
                <a:off x="8047898" y="2184237"/>
                <a:ext cx="10661" cy="19327"/>
              </a:xfrm>
              <a:custGeom>
                <a:avLst/>
                <a:gdLst>
                  <a:gd name="connsiteX0" fmla="*/ 5326 w 10661"/>
                  <a:gd name="connsiteY0" fmla="*/ 0 h 19327"/>
                  <a:gd name="connsiteX1" fmla="*/ 0 w 10661"/>
                  <a:gd name="connsiteY1" fmla="*/ 9664 h 19327"/>
                  <a:gd name="connsiteX2" fmla="*/ 5326 w 10661"/>
                  <a:gd name="connsiteY2" fmla="*/ 19327 h 19327"/>
                  <a:gd name="connsiteX3" fmla="*/ 10651 w 10661"/>
                  <a:gd name="connsiteY3" fmla="*/ 9664 h 19327"/>
                  <a:gd name="connsiteX4" fmla="*/ 5326 w 10661"/>
                  <a:gd name="connsiteY4" fmla="*/ 0 h 1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1" h="19327">
                    <a:moveTo>
                      <a:pt x="5326" y="0"/>
                    </a:moveTo>
                    <a:cubicBezTo>
                      <a:pt x="2367" y="0"/>
                      <a:pt x="0" y="4339"/>
                      <a:pt x="0" y="9664"/>
                    </a:cubicBezTo>
                    <a:cubicBezTo>
                      <a:pt x="0" y="14989"/>
                      <a:pt x="2367" y="19327"/>
                      <a:pt x="5326" y="19327"/>
                    </a:cubicBezTo>
                    <a:cubicBezTo>
                      <a:pt x="8284" y="19327"/>
                      <a:pt x="10651" y="14989"/>
                      <a:pt x="10651" y="9664"/>
                    </a:cubicBezTo>
                    <a:cubicBezTo>
                      <a:pt x="10848" y="4339"/>
                      <a:pt x="8284" y="0"/>
                      <a:pt x="5326" y="0"/>
                    </a:cubicBezTo>
                    <a:close/>
                  </a:path>
                </a:pathLst>
              </a:custGeom>
              <a:solidFill>
                <a:schemeClr val="accent6"/>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6" name="图形 3"/>
          <p:cNvGrpSpPr/>
          <p:nvPr userDrawn="1">
            <p:custDataLst>
              <p:tags r:id="rId186"/>
            </p:custDataLst>
          </p:nvPr>
        </p:nvGrpSpPr>
        <p:grpSpPr>
          <a:xfrm>
            <a:off x="10229215" y="2724785"/>
            <a:ext cx="143510" cy="59055"/>
            <a:chOff x="8276698" y="2323473"/>
            <a:chExt cx="155032" cy="63898"/>
          </a:xfrm>
          <a:solidFill>
            <a:srgbClr val="FFFFFF"/>
          </a:solidFill>
        </p:grpSpPr>
        <p:sp>
          <p:nvSpPr>
            <p:cNvPr id="277" name="任意多边形: 形状 276"/>
            <p:cNvSpPr/>
            <p:nvPr>
              <p:custDataLst>
                <p:tags r:id="rId187"/>
              </p:custDataLst>
            </p:nvPr>
          </p:nvSpPr>
          <p:spPr>
            <a:xfrm>
              <a:off x="8276698" y="2323473"/>
              <a:ext cx="39846" cy="63701"/>
            </a:xfrm>
            <a:custGeom>
              <a:avLst/>
              <a:gdLst>
                <a:gd name="connsiteX0" fmla="*/ 27022 w 39846"/>
                <a:gd name="connsiteY0" fmla="*/ 29386 h 63701"/>
                <a:gd name="connsiteX1" fmla="*/ 27022 w 39846"/>
                <a:gd name="connsiteY1" fmla="*/ 29386 h 63701"/>
                <a:gd name="connsiteX2" fmla="*/ 37673 w 39846"/>
                <a:gd name="connsiteY2" fmla="*/ 15580 h 63701"/>
                <a:gd name="connsiteX3" fmla="*/ 32348 w 39846"/>
                <a:gd name="connsiteY3" fmla="*/ 4536 h 63701"/>
                <a:gd name="connsiteX4" fmla="*/ 14991 w 39846"/>
                <a:gd name="connsiteY4" fmla="*/ 0 h 63701"/>
                <a:gd name="connsiteX5" fmla="*/ 0 w 39846"/>
                <a:gd name="connsiteY5" fmla="*/ 1381 h 63701"/>
                <a:gd name="connsiteX6" fmla="*/ 0 w 39846"/>
                <a:gd name="connsiteY6" fmla="*/ 62913 h 63701"/>
                <a:gd name="connsiteX7" fmla="*/ 12624 w 39846"/>
                <a:gd name="connsiteY7" fmla="*/ 63702 h 63701"/>
                <a:gd name="connsiteX8" fmla="*/ 34517 w 39846"/>
                <a:gd name="connsiteY8" fmla="*/ 57785 h 63701"/>
                <a:gd name="connsiteX9" fmla="*/ 39843 w 39846"/>
                <a:gd name="connsiteY9" fmla="*/ 45360 h 63701"/>
                <a:gd name="connsiteX10" fmla="*/ 27022 w 39846"/>
                <a:gd name="connsiteY10" fmla="*/ 29386 h 63701"/>
                <a:gd name="connsiteX11" fmla="*/ 8284 w 39846"/>
                <a:gd name="connsiteY11" fmla="*/ 6705 h 63701"/>
                <a:gd name="connsiteX12" fmla="*/ 15582 w 39846"/>
                <a:gd name="connsiteY12" fmla="*/ 6114 h 63701"/>
                <a:gd name="connsiteX13" fmla="*/ 29389 w 39846"/>
                <a:gd name="connsiteY13" fmla="*/ 16369 h 63701"/>
                <a:gd name="connsiteX14" fmla="*/ 15779 w 39846"/>
                <a:gd name="connsiteY14" fmla="*/ 26822 h 63701"/>
                <a:gd name="connsiteX15" fmla="*/ 8284 w 39846"/>
                <a:gd name="connsiteY15" fmla="*/ 26822 h 63701"/>
                <a:gd name="connsiteX16" fmla="*/ 8284 w 39846"/>
                <a:gd name="connsiteY16" fmla="*/ 6705 h 63701"/>
                <a:gd name="connsiteX17" fmla="*/ 15188 w 39846"/>
                <a:gd name="connsiteY17" fmla="*/ 57194 h 63701"/>
                <a:gd name="connsiteX18" fmla="*/ 8284 w 39846"/>
                <a:gd name="connsiteY18" fmla="*/ 56799 h 63701"/>
                <a:gd name="connsiteX19" fmla="*/ 8284 w 39846"/>
                <a:gd name="connsiteY19" fmla="*/ 32936 h 63701"/>
                <a:gd name="connsiteX20" fmla="*/ 14991 w 39846"/>
                <a:gd name="connsiteY20" fmla="*/ 32936 h 63701"/>
                <a:gd name="connsiteX21" fmla="*/ 31361 w 39846"/>
                <a:gd name="connsiteY21" fmla="*/ 44966 h 63701"/>
                <a:gd name="connsiteX22" fmla="*/ 15188 w 39846"/>
                <a:gd name="connsiteY22" fmla="*/ 57194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46" h="63701">
                  <a:moveTo>
                    <a:pt x="27022" y="29386"/>
                  </a:moveTo>
                  <a:lnTo>
                    <a:pt x="27022" y="29386"/>
                  </a:lnTo>
                  <a:cubicBezTo>
                    <a:pt x="33729" y="26822"/>
                    <a:pt x="37673" y="21497"/>
                    <a:pt x="37673" y="15580"/>
                  </a:cubicBezTo>
                  <a:cubicBezTo>
                    <a:pt x="37673" y="10650"/>
                    <a:pt x="35701" y="6903"/>
                    <a:pt x="32348" y="4536"/>
                  </a:cubicBezTo>
                  <a:cubicBezTo>
                    <a:pt x="28403" y="1381"/>
                    <a:pt x="23077" y="0"/>
                    <a:pt x="14991" y="0"/>
                  </a:cubicBezTo>
                  <a:cubicBezTo>
                    <a:pt x="9271" y="0"/>
                    <a:pt x="3748" y="592"/>
                    <a:pt x="0" y="1381"/>
                  </a:cubicBezTo>
                  <a:lnTo>
                    <a:pt x="0" y="62913"/>
                  </a:lnTo>
                  <a:cubicBezTo>
                    <a:pt x="2761" y="63307"/>
                    <a:pt x="7101" y="63702"/>
                    <a:pt x="12624" y="63702"/>
                  </a:cubicBezTo>
                  <a:cubicBezTo>
                    <a:pt x="22880" y="63702"/>
                    <a:pt x="29981" y="61927"/>
                    <a:pt x="34517" y="57785"/>
                  </a:cubicBezTo>
                  <a:cubicBezTo>
                    <a:pt x="37673" y="54630"/>
                    <a:pt x="39843" y="50685"/>
                    <a:pt x="39843" y="45360"/>
                  </a:cubicBezTo>
                  <a:cubicBezTo>
                    <a:pt x="40040" y="35894"/>
                    <a:pt x="32940" y="30963"/>
                    <a:pt x="27022" y="29386"/>
                  </a:cubicBezTo>
                  <a:close/>
                  <a:moveTo>
                    <a:pt x="8284" y="6705"/>
                  </a:moveTo>
                  <a:cubicBezTo>
                    <a:pt x="9665" y="6508"/>
                    <a:pt x="11835" y="6114"/>
                    <a:pt x="15582" y="6114"/>
                  </a:cubicBezTo>
                  <a:cubicBezTo>
                    <a:pt x="23866" y="6114"/>
                    <a:pt x="29389" y="9072"/>
                    <a:pt x="29389" y="16369"/>
                  </a:cubicBezTo>
                  <a:cubicBezTo>
                    <a:pt x="29389" y="22483"/>
                    <a:pt x="24261" y="26822"/>
                    <a:pt x="15779" y="26822"/>
                  </a:cubicBezTo>
                  <a:lnTo>
                    <a:pt x="8284" y="26822"/>
                  </a:lnTo>
                  <a:lnTo>
                    <a:pt x="8284" y="6705"/>
                  </a:lnTo>
                  <a:close/>
                  <a:moveTo>
                    <a:pt x="15188" y="57194"/>
                  </a:moveTo>
                  <a:cubicBezTo>
                    <a:pt x="12229" y="57194"/>
                    <a:pt x="9862" y="57194"/>
                    <a:pt x="8284" y="56799"/>
                  </a:cubicBezTo>
                  <a:lnTo>
                    <a:pt x="8284" y="32936"/>
                  </a:lnTo>
                  <a:lnTo>
                    <a:pt x="14991" y="32936"/>
                  </a:lnTo>
                  <a:cubicBezTo>
                    <a:pt x="23866" y="32936"/>
                    <a:pt x="31361" y="36486"/>
                    <a:pt x="31361" y="44966"/>
                  </a:cubicBezTo>
                  <a:cubicBezTo>
                    <a:pt x="31361" y="54038"/>
                    <a:pt x="23669" y="57194"/>
                    <a:pt x="15188" y="57194"/>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任意多边形: 形状 277"/>
            <p:cNvSpPr/>
            <p:nvPr>
              <p:custDataLst>
                <p:tags r:id="rId188"/>
              </p:custDataLst>
            </p:nvPr>
          </p:nvSpPr>
          <p:spPr>
            <a:xfrm>
              <a:off x="8327389" y="2323868"/>
              <a:ext cx="46549" cy="63504"/>
            </a:xfrm>
            <a:custGeom>
              <a:avLst/>
              <a:gdLst>
                <a:gd name="connsiteX0" fmla="*/ 38462 w 46549"/>
                <a:gd name="connsiteY0" fmla="*/ 37077 h 63504"/>
                <a:gd name="connsiteX1" fmla="*/ 23077 w 46549"/>
                <a:gd name="connsiteY1" fmla="*/ 56996 h 63504"/>
                <a:gd name="connsiteX2" fmla="*/ 8284 w 46549"/>
                <a:gd name="connsiteY2" fmla="*/ 37077 h 63504"/>
                <a:gd name="connsiteX3" fmla="*/ 8284 w 46549"/>
                <a:gd name="connsiteY3" fmla="*/ 0 h 63504"/>
                <a:gd name="connsiteX4" fmla="*/ 0 w 46549"/>
                <a:gd name="connsiteY4" fmla="*/ 0 h 63504"/>
                <a:gd name="connsiteX5" fmla="*/ 0 w 46549"/>
                <a:gd name="connsiteY5" fmla="*/ 36880 h 63504"/>
                <a:gd name="connsiteX6" fmla="*/ 22683 w 46549"/>
                <a:gd name="connsiteY6" fmla="*/ 63505 h 63504"/>
                <a:gd name="connsiteX7" fmla="*/ 46549 w 46549"/>
                <a:gd name="connsiteY7" fmla="*/ 36486 h 63504"/>
                <a:gd name="connsiteX8" fmla="*/ 46549 w 46549"/>
                <a:gd name="connsiteY8" fmla="*/ 0 h 63504"/>
                <a:gd name="connsiteX9" fmla="*/ 38265 w 46549"/>
                <a:gd name="connsiteY9" fmla="*/ 0 h 63504"/>
                <a:gd name="connsiteX10" fmla="*/ 38265 w 46549"/>
                <a:gd name="connsiteY10" fmla="*/ 37077 h 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49" h="63504">
                  <a:moveTo>
                    <a:pt x="38462" y="37077"/>
                  </a:moveTo>
                  <a:cubicBezTo>
                    <a:pt x="38462" y="50882"/>
                    <a:pt x="32545" y="56996"/>
                    <a:pt x="23077" y="56996"/>
                  </a:cubicBezTo>
                  <a:cubicBezTo>
                    <a:pt x="14596" y="56996"/>
                    <a:pt x="8284" y="51080"/>
                    <a:pt x="8284" y="37077"/>
                  </a:cubicBezTo>
                  <a:lnTo>
                    <a:pt x="8284" y="0"/>
                  </a:lnTo>
                  <a:lnTo>
                    <a:pt x="0" y="0"/>
                  </a:lnTo>
                  <a:lnTo>
                    <a:pt x="0" y="36880"/>
                  </a:lnTo>
                  <a:cubicBezTo>
                    <a:pt x="0" y="56207"/>
                    <a:pt x="9665" y="63505"/>
                    <a:pt x="22683" y="63505"/>
                  </a:cubicBezTo>
                  <a:cubicBezTo>
                    <a:pt x="36293" y="63505"/>
                    <a:pt x="46549" y="55616"/>
                    <a:pt x="46549" y="36486"/>
                  </a:cubicBezTo>
                  <a:lnTo>
                    <a:pt x="46549" y="0"/>
                  </a:lnTo>
                  <a:lnTo>
                    <a:pt x="38265" y="0"/>
                  </a:lnTo>
                  <a:lnTo>
                    <a:pt x="38265" y="37077"/>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任意多边形: 形状 278"/>
            <p:cNvSpPr/>
            <p:nvPr>
              <p:custDataLst>
                <p:tags r:id="rId189"/>
              </p:custDataLst>
            </p:nvPr>
          </p:nvSpPr>
          <p:spPr>
            <a:xfrm>
              <a:off x="8382420" y="2323868"/>
              <a:ext cx="49310" cy="62321"/>
            </a:xfrm>
            <a:custGeom>
              <a:avLst/>
              <a:gdLst>
                <a:gd name="connsiteX0" fmla="*/ 30967 w 49310"/>
                <a:gd name="connsiteY0" fmla="*/ 17158 h 62321"/>
                <a:gd name="connsiteX1" fmla="*/ 24655 w 49310"/>
                <a:gd name="connsiteY1" fmla="*/ 29977 h 62321"/>
                <a:gd name="connsiteX2" fmla="*/ 24458 w 49310"/>
                <a:gd name="connsiteY2" fmla="*/ 29977 h 62321"/>
                <a:gd name="connsiteX3" fmla="*/ 18146 w 49310"/>
                <a:gd name="connsiteY3" fmla="*/ 17158 h 62321"/>
                <a:gd name="connsiteX4" fmla="*/ 9270 w 49310"/>
                <a:gd name="connsiteY4" fmla="*/ 0 h 62321"/>
                <a:gd name="connsiteX5" fmla="*/ 0 w 49310"/>
                <a:gd name="connsiteY5" fmla="*/ 0 h 62321"/>
                <a:gd name="connsiteX6" fmla="*/ 19921 w 49310"/>
                <a:gd name="connsiteY6" fmla="*/ 35894 h 62321"/>
                <a:gd name="connsiteX7" fmla="*/ 19921 w 49310"/>
                <a:gd name="connsiteY7" fmla="*/ 62321 h 62321"/>
                <a:gd name="connsiteX8" fmla="*/ 28205 w 49310"/>
                <a:gd name="connsiteY8" fmla="*/ 62321 h 62321"/>
                <a:gd name="connsiteX9" fmla="*/ 28205 w 49310"/>
                <a:gd name="connsiteY9" fmla="*/ 35894 h 62321"/>
                <a:gd name="connsiteX10" fmla="*/ 49310 w 49310"/>
                <a:gd name="connsiteY10" fmla="*/ 0 h 62321"/>
                <a:gd name="connsiteX11" fmla="*/ 40040 w 49310"/>
                <a:gd name="connsiteY11" fmla="*/ 0 h 62321"/>
                <a:gd name="connsiteX12" fmla="*/ 30967 w 49310"/>
                <a:gd name="connsiteY12" fmla="*/ 17158 h 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10" h="62321">
                  <a:moveTo>
                    <a:pt x="30967" y="17158"/>
                  </a:moveTo>
                  <a:cubicBezTo>
                    <a:pt x="28600" y="21891"/>
                    <a:pt x="26430" y="26033"/>
                    <a:pt x="24655" y="29977"/>
                  </a:cubicBezTo>
                  <a:lnTo>
                    <a:pt x="24458" y="29977"/>
                  </a:lnTo>
                  <a:cubicBezTo>
                    <a:pt x="22485" y="25638"/>
                    <a:pt x="20710" y="21891"/>
                    <a:pt x="18146" y="17158"/>
                  </a:cubicBezTo>
                  <a:lnTo>
                    <a:pt x="9270" y="0"/>
                  </a:lnTo>
                  <a:lnTo>
                    <a:pt x="0" y="0"/>
                  </a:lnTo>
                  <a:lnTo>
                    <a:pt x="19921" y="35894"/>
                  </a:lnTo>
                  <a:lnTo>
                    <a:pt x="19921" y="62321"/>
                  </a:lnTo>
                  <a:lnTo>
                    <a:pt x="28205" y="62321"/>
                  </a:lnTo>
                  <a:lnTo>
                    <a:pt x="28205" y="35894"/>
                  </a:lnTo>
                  <a:lnTo>
                    <a:pt x="49310" y="0"/>
                  </a:lnTo>
                  <a:lnTo>
                    <a:pt x="40040" y="0"/>
                  </a:lnTo>
                  <a:lnTo>
                    <a:pt x="30967" y="17158"/>
                  </a:ln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0" name="任意多边形: 形状 279"/>
          <p:cNvSpPr/>
          <p:nvPr userDrawn="1">
            <p:custDataLst>
              <p:tags r:id="rId190"/>
            </p:custDataLst>
          </p:nvPr>
        </p:nvSpPr>
        <p:spPr>
          <a:xfrm>
            <a:off x="10206355" y="2508885"/>
            <a:ext cx="173355" cy="139700"/>
          </a:xfrm>
          <a:custGeom>
            <a:avLst/>
            <a:gdLst>
              <a:gd name="connsiteX0" fmla="*/ 77910 w 187379"/>
              <a:gd name="connsiteY0" fmla="*/ 118331 h 151069"/>
              <a:gd name="connsiteX1" fmla="*/ 11637 w 187379"/>
              <a:gd name="connsiteY1" fmla="*/ 48516 h 151069"/>
              <a:gd name="connsiteX2" fmla="*/ 0 w 187379"/>
              <a:gd name="connsiteY2" fmla="*/ 71196 h 151069"/>
              <a:gd name="connsiteX3" fmla="*/ 76332 w 187379"/>
              <a:gd name="connsiteY3" fmla="*/ 151070 h 151069"/>
              <a:gd name="connsiteX4" fmla="*/ 187380 w 187379"/>
              <a:gd name="connsiteY4" fmla="*/ 7100 h 151069"/>
              <a:gd name="connsiteX5" fmla="*/ 170022 w 187379"/>
              <a:gd name="connsiteY5" fmla="*/ 0 h 15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79" h="151069">
                <a:moveTo>
                  <a:pt x="77910" y="118331"/>
                </a:moveTo>
                <a:lnTo>
                  <a:pt x="11637" y="48516"/>
                </a:lnTo>
                <a:lnTo>
                  <a:pt x="0" y="71196"/>
                </a:lnTo>
                <a:lnTo>
                  <a:pt x="76332" y="151070"/>
                </a:lnTo>
                <a:lnTo>
                  <a:pt x="187380" y="7100"/>
                </a:lnTo>
                <a:lnTo>
                  <a:pt x="170022" y="0"/>
                </a:lnTo>
                <a:close/>
              </a:path>
            </a:pathLst>
          </a:custGeom>
          <a:solidFill>
            <a:schemeClr val="accent3">
              <a:lumMod val="60000"/>
              <a:lumOff val="40000"/>
            </a:schemeClr>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任意多边形: 形状 280"/>
          <p:cNvSpPr/>
          <p:nvPr userDrawn="1">
            <p:custDataLst>
              <p:tags r:id="rId191"/>
            </p:custDataLst>
          </p:nvPr>
        </p:nvSpPr>
        <p:spPr>
          <a:xfrm>
            <a:off x="10455910" y="2496820"/>
            <a:ext cx="197485" cy="17780"/>
          </a:xfrm>
          <a:custGeom>
            <a:avLst/>
            <a:gdLst>
              <a:gd name="connsiteX0" fmla="*/ 211640 w 213612"/>
              <a:gd name="connsiteY0" fmla="*/ 0 h 19327"/>
              <a:gd name="connsiteX1" fmla="*/ 1972 w 213612"/>
              <a:gd name="connsiteY1" fmla="*/ 0 h 19327"/>
              <a:gd name="connsiteX2" fmla="*/ 0 w 213612"/>
              <a:gd name="connsiteY2" fmla="*/ 1972 h 19327"/>
              <a:gd name="connsiteX3" fmla="*/ 0 w 213612"/>
              <a:gd name="connsiteY3" fmla="*/ 17355 h 19327"/>
              <a:gd name="connsiteX4" fmla="*/ 1972 w 213612"/>
              <a:gd name="connsiteY4" fmla="*/ 19327 h 19327"/>
              <a:gd name="connsiteX5" fmla="*/ 211640 w 213612"/>
              <a:gd name="connsiteY5" fmla="*/ 19327 h 19327"/>
              <a:gd name="connsiteX6" fmla="*/ 213613 w 213612"/>
              <a:gd name="connsiteY6" fmla="*/ 17355 h 19327"/>
              <a:gd name="connsiteX7" fmla="*/ 213613 w 213612"/>
              <a:gd name="connsiteY7" fmla="*/ 1972 h 19327"/>
              <a:gd name="connsiteX8" fmla="*/ 211640 w 213612"/>
              <a:gd name="connsiteY8" fmla="*/ 0 h 1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2" h="19327">
                <a:moveTo>
                  <a:pt x="211640" y="0"/>
                </a:moveTo>
                <a:lnTo>
                  <a:pt x="1972" y="0"/>
                </a:lnTo>
                <a:cubicBezTo>
                  <a:pt x="789" y="0"/>
                  <a:pt x="0" y="986"/>
                  <a:pt x="0" y="1972"/>
                </a:cubicBezTo>
                <a:lnTo>
                  <a:pt x="0" y="17355"/>
                </a:lnTo>
                <a:cubicBezTo>
                  <a:pt x="0" y="18539"/>
                  <a:pt x="986" y="19327"/>
                  <a:pt x="1972" y="19327"/>
                </a:cubicBezTo>
                <a:lnTo>
                  <a:pt x="211640" y="19327"/>
                </a:lnTo>
                <a:cubicBezTo>
                  <a:pt x="212824" y="19327"/>
                  <a:pt x="213613" y="18341"/>
                  <a:pt x="213613" y="17355"/>
                </a:cubicBezTo>
                <a:lnTo>
                  <a:pt x="213613" y="1972"/>
                </a:lnTo>
                <a:cubicBezTo>
                  <a:pt x="213613" y="986"/>
                  <a:pt x="212824" y="0"/>
                  <a:pt x="211640"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任意多边形: 形状 281"/>
          <p:cNvSpPr/>
          <p:nvPr userDrawn="1">
            <p:custDataLst>
              <p:tags r:id="rId192"/>
            </p:custDataLst>
          </p:nvPr>
        </p:nvSpPr>
        <p:spPr>
          <a:xfrm>
            <a:off x="10455910" y="2557780"/>
            <a:ext cx="381000" cy="19685"/>
          </a:xfrm>
          <a:custGeom>
            <a:avLst/>
            <a:gdLst>
              <a:gd name="connsiteX0" fmla="*/ 409868 w 412235"/>
              <a:gd name="connsiteY0" fmla="*/ 0 h 21496"/>
              <a:gd name="connsiteX1" fmla="*/ 2367 w 412235"/>
              <a:gd name="connsiteY1" fmla="*/ 0 h 21496"/>
              <a:gd name="connsiteX2" fmla="*/ 0 w 412235"/>
              <a:gd name="connsiteY2" fmla="*/ 2367 h 21496"/>
              <a:gd name="connsiteX3" fmla="*/ 0 w 412235"/>
              <a:gd name="connsiteY3" fmla="*/ 19130 h 21496"/>
              <a:gd name="connsiteX4" fmla="*/ 2367 w 412235"/>
              <a:gd name="connsiteY4" fmla="*/ 21497 h 21496"/>
              <a:gd name="connsiteX5" fmla="*/ 409868 w 412235"/>
              <a:gd name="connsiteY5" fmla="*/ 21497 h 21496"/>
              <a:gd name="connsiteX6" fmla="*/ 412236 w 412235"/>
              <a:gd name="connsiteY6" fmla="*/ 19130 h 21496"/>
              <a:gd name="connsiteX7" fmla="*/ 412236 w 412235"/>
              <a:gd name="connsiteY7" fmla="*/ 2169 h 21496"/>
              <a:gd name="connsiteX8" fmla="*/ 409868 w 412235"/>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235" h="21496">
                <a:moveTo>
                  <a:pt x="409868" y="0"/>
                </a:moveTo>
                <a:lnTo>
                  <a:pt x="2367" y="0"/>
                </a:lnTo>
                <a:cubicBezTo>
                  <a:pt x="1183" y="0"/>
                  <a:pt x="0" y="986"/>
                  <a:pt x="0" y="2367"/>
                </a:cubicBezTo>
                <a:lnTo>
                  <a:pt x="0" y="19130"/>
                </a:lnTo>
                <a:cubicBezTo>
                  <a:pt x="0" y="20314"/>
                  <a:pt x="986" y="21497"/>
                  <a:pt x="2367" y="21497"/>
                </a:cubicBezTo>
                <a:lnTo>
                  <a:pt x="409868" y="21497"/>
                </a:lnTo>
                <a:cubicBezTo>
                  <a:pt x="411052" y="21497"/>
                  <a:pt x="412236" y="20511"/>
                  <a:pt x="412236" y="19130"/>
                </a:cubicBezTo>
                <a:lnTo>
                  <a:pt x="412236" y="2169"/>
                </a:lnTo>
                <a:cubicBezTo>
                  <a:pt x="412038" y="986"/>
                  <a:pt x="411052" y="0"/>
                  <a:pt x="409868"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任意多边形: 形状 282"/>
          <p:cNvSpPr/>
          <p:nvPr userDrawn="1">
            <p:custDataLst>
              <p:tags r:id="rId193"/>
            </p:custDataLst>
          </p:nvPr>
        </p:nvSpPr>
        <p:spPr>
          <a:xfrm>
            <a:off x="10455910" y="2592070"/>
            <a:ext cx="382270" cy="19685"/>
          </a:xfrm>
          <a:custGeom>
            <a:avLst/>
            <a:gdLst>
              <a:gd name="connsiteX0" fmla="*/ 410855 w 413221"/>
              <a:gd name="connsiteY0" fmla="*/ 0 h 21496"/>
              <a:gd name="connsiteX1" fmla="*/ 2367 w 413221"/>
              <a:gd name="connsiteY1" fmla="*/ 0 h 21496"/>
              <a:gd name="connsiteX2" fmla="*/ 0 w 413221"/>
              <a:gd name="connsiteY2" fmla="*/ 2367 h 21496"/>
              <a:gd name="connsiteX3" fmla="*/ 0 w 413221"/>
              <a:gd name="connsiteY3" fmla="*/ 19130 h 21496"/>
              <a:gd name="connsiteX4" fmla="*/ 2367 w 413221"/>
              <a:gd name="connsiteY4" fmla="*/ 21497 h 21496"/>
              <a:gd name="connsiteX5" fmla="*/ 410855 w 413221"/>
              <a:gd name="connsiteY5" fmla="*/ 21497 h 21496"/>
              <a:gd name="connsiteX6" fmla="*/ 413221 w 413221"/>
              <a:gd name="connsiteY6" fmla="*/ 19130 h 21496"/>
              <a:gd name="connsiteX7" fmla="*/ 413221 w 413221"/>
              <a:gd name="connsiteY7" fmla="*/ 2169 h 21496"/>
              <a:gd name="connsiteX8" fmla="*/ 410855 w 413221"/>
              <a:gd name="connsiteY8" fmla="*/ 0 h 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1" h="21496">
                <a:moveTo>
                  <a:pt x="410855" y="0"/>
                </a:moveTo>
                <a:lnTo>
                  <a:pt x="2367" y="0"/>
                </a:lnTo>
                <a:cubicBezTo>
                  <a:pt x="1183" y="0"/>
                  <a:pt x="0" y="986"/>
                  <a:pt x="0" y="2367"/>
                </a:cubicBezTo>
                <a:lnTo>
                  <a:pt x="0" y="19130"/>
                </a:lnTo>
                <a:cubicBezTo>
                  <a:pt x="0" y="20314"/>
                  <a:pt x="986" y="21497"/>
                  <a:pt x="2367" y="21497"/>
                </a:cubicBezTo>
                <a:lnTo>
                  <a:pt x="410855" y="21497"/>
                </a:lnTo>
                <a:cubicBezTo>
                  <a:pt x="412038" y="21497"/>
                  <a:pt x="413221" y="20511"/>
                  <a:pt x="413221" y="19130"/>
                </a:cubicBezTo>
                <a:lnTo>
                  <a:pt x="413221" y="2169"/>
                </a:lnTo>
                <a:cubicBezTo>
                  <a:pt x="413024" y="986"/>
                  <a:pt x="412038" y="0"/>
                  <a:pt x="410855"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任意多边形: 形状 283"/>
          <p:cNvSpPr/>
          <p:nvPr userDrawn="1">
            <p:custDataLst>
              <p:tags r:id="rId194"/>
            </p:custDataLst>
          </p:nvPr>
        </p:nvSpPr>
        <p:spPr>
          <a:xfrm>
            <a:off x="10467975" y="2783205"/>
            <a:ext cx="175895" cy="20320"/>
          </a:xfrm>
          <a:custGeom>
            <a:avLst/>
            <a:gdLst>
              <a:gd name="connsiteX0" fmla="*/ 187971 w 190338"/>
              <a:gd name="connsiteY0" fmla="*/ 0 h 21891"/>
              <a:gd name="connsiteX1" fmla="*/ 2367 w 190338"/>
              <a:gd name="connsiteY1" fmla="*/ 0 h 21891"/>
              <a:gd name="connsiteX2" fmla="*/ 0 w 190338"/>
              <a:gd name="connsiteY2" fmla="*/ 2367 h 21891"/>
              <a:gd name="connsiteX3" fmla="*/ 0 w 190338"/>
              <a:gd name="connsiteY3" fmla="*/ 19525 h 21891"/>
              <a:gd name="connsiteX4" fmla="*/ 2367 w 190338"/>
              <a:gd name="connsiteY4" fmla="*/ 21891 h 21891"/>
              <a:gd name="connsiteX5" fmla="*/ 187971 w 190338"/>
              <a:gd name="connsiteY5" fmla="*/ 21891 h 21891"/>
              <a:gd name="connsiteX6" fmla="*/ 190338 w 190338"/>
              <a:gd name="connsiteY6" fmla="*/ 19525 h 21891"/>
              <a:gd name="connsiteX7" fmla="*/ 190338 w 190338"/>
              <a:gd name="connsiteY7" fmla="*/ 2367 h 21891"/>
              <a:gd name="connsiteX8" fmla="*/ 187971 w 190338"/>
              <a:gd name="connsiteY8" fmla="*/ 0 h 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38" h="21891">
                <a:moveTo>
                  <a:pt x="187971" y="0"/>
                </a:moveTo>
                <a:lnTo>
                  <a:pt x="2367" y="0"/>
                </a:lnTo>
                <a:cubicBezTo>
                  <a:pt x="986" y="0"/>
                  <a:pt x="0" y="986"/>
                  <a:pt x="0" y="2367"/>
                </a:cubicBezTo>
                <a:lnTo>
                  <a:pt x="0" y="19525"/>
                </a:lnTo>
                <a:cubicBezTo>
                  <a:pt x="0" y="20905"/>
                  <a:pt x="986" y="21891"/>
                  <a:pt x="2367" y="21891"/>
                </a:cubicBezTo>
                <a:lnTo>
                  <a:pt x="187971" y="21891"/>
                </a:lnTo>
                <a:cubicBezTo>
                  <a:pt x="189352" y="21891"/>
                  <a:pt x="190338" y="20905"/>
                  <a:pt x="190338" y="19525"/>
                </a:cubicBezTo>
                <a:lnTo>
                  <a:pt x="190338" y="2367"/>
                </a:lnTo>
                <a:cubicBezTo>
                  <a:pt x="190338" y="986"/>
                  <a:pt x="189155" y="0"/>
                  <a:pt x="187971" y="0"/>
                </a:cubicBezTo>
                <a:close/>
              </a:path>
            </a:pathLst>
          </a:custGeom>
          <a:solidFill>
            <a:schemeClr val="bg1"/>
          </a:solidFill>
          <a:ln w="196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hasCustomPrompt="1"/>
            <p:custDataLst>
              <p:tags r:id="rId195"/>
            </p:custDataLst>
          </p:nvPr>
        </p:nvSpPr>
        <p:spPr>
          <a:xfrm>
            <a:off x="1257300" y="3250640"/>
            <a:ext cx="9144000" cy="1152000"/>
          </a:xfrm>
        </p:spPr>
        <p:txBody>
          <a:bodyPr anchor="b"/>
          <a:lstStyle>
            <a:lvl1pPr algn="l">
              <a:defRPr sz="6000"/>
            </a:lvl1pPr>
          </a:lstStyle>
          <a:p>
            <a:r>
              <a:rPr lang="zh-CN" altLang="en-US" dirty="0"/>
              <a:t>添加章节标题</a:t>
            </a:r>
            <a:endParaRPr lang="zh-CN" altLang="en-US" dirty="0"/>
          </a:p>
        </p:txBody>
      </p:sp>
      <p:sp>
        <p:nvSpPr>
          <p:cNvPr id="4" name="日期占位符 3"/>
          <p:cNvSpPr>
            <a:spLocks noGrp="1"/>
          </p:cNvSpPr>
          <p:nvPr>
            <p:ph type="dt" sz="half" idx="10"/>
            <p:custDataLst>
              <p:tags r:id="rId19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97"/>
            </p:custDataLst>
          </p:nvPr>
        </p:nvSpPr>
        <p:spPr/>
        <p:txBody>
          <a:bodyPr/>
          <a:lstStyle/>
          <a:p>
            <a:endParaRPr lang="zh-CN" altLang="en-US"/>
          </a:p>
        </p:txBody>
      </p:sp>
      <p:sp>
        <p:nvSpPr>
          <p:cNvPr id="6" name="灯片编号占位符 5"/>
          <p:cNvSpPr>
            <a:spLocks noGrp="1"/>
          </p:cNvSpPr>
          <p:nvPr>
            <p:ph type="sldNum" sz="quarter" idx="12"/>
            <p:custDataLst>
              <p:tags r:id="rId198"/>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99"/>
            </p:custDataLst>
          </p:nvPr>
        </p:nvSpPr>
        <p:spPr>
          <a:xfrm>
            <a:off x="1257300" y="1927340"/>
            <a:ext cx="9144000" cy="1224000"/>
          </a:xfrm>
        </p:spPr>
        <p:txBody>
          <a:bodyPr anchor="ctr">
            <a:noAutofit/>
          </a:bodyPr>
          <a:lstStyle>
            <a:lvl1pPr marL="0" indent="0" algn="l">
              <a:buNone/>
              <a:defRPr sz="7200" b="1">
                <a:solidFill>
                  <a:schemeClr val="accent1"/>
                </a:soli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pic>
        <p:nvPicPr>
          <p:cNvPr id="29" name="图形 4"/>
          <p:cNvPicPr>
            <a:picLocks noChangeAspect="1"/>
          </p:cNvPicPr>
          <p:nvPr userDrawn="1">
            <p:custDataLst>
              <p:tags r:id="rId200"/>
            </p:custDataLst>
          </p:nvPr>
        </p:nvPicPr>
        <p:blipFill>
          <a:blip r:embed="rId201"/>
          <a:stretch>
            <a:fillRect/>
          </a:stretch>
        </p:blipFill>
        <p:spPr>
          <a:xfrm>
            <a:off x="6989445" y="2329180"/>
            <a:ext cx="2586990" cy="330517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574" name="矩形 573"/>
          <p:cNvSpPr/>
          <p:nvPr userDrawn="1">
            <p:custDataLst>
              <p:tags r:id="rId2"/>
            </p:custDataLst>
          </p:nvPr>
        </p:nvSpPr>
        <p:spPr>
          <a:xfrm flipH="1">
            <a:off x="0" y="-823"/>
            <a:ext cx="12191999" cy="685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73" name="矩形: 圆角 572"/>
          <p:cNvSpPr/>
          <p:nvPr userDrawn="1">
            <p:custDataLst>
              <p:tags r:id="rId3"/>
            </p:custDataLst>
          </p:nvPr>
        </p:nvSpPr>
        <p:spPr>
          <a:xfrm flipH="1">
            <a:off x="304800" y="301531"/>
            <a:ext cx="11582400" cy="6254115"/>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4"/>
            </p:custDataLst>
          </p:nvPr>
        </p:nvSpPr>
        <p:spPr>
          <a:xfrm>
            <a:off x="5863590" y="1449705"/>
            <a:ext cx="5489575" cy="1800225"/>
          </a:xfrm>
        </p:spPr>
        <p:txBody>
          <a:bodyPr anchor="b"/>
          <a:lstStyle>
            <a:lvl1pPr algn="l">
              <a:lnSpc>
                <a:spcPct val="100000"/>
              </a:lnSpc>
              <a:defRPr sz="6000" u="none" strike="noStrike" kern="0" cap="none" spc="200" normalizeH="0">
                <a:solidFill>
                  <a:schemeClr val="accent1"/>
                </a:solidFill>
                <a:uFillTx/>
              </a:defRPr>
            </a:lvl1pPr>
          </a:lstStyle>
          <a:p>
            <a:r>
              <a:rPr lang="zh-CN" altLang="en-US" dirty="0"/>
              <a:t>感谢您的观看</a:t>
            </a:r>
            <a:endParaRPr lang="zh-CN" altLang="en-US" dirty="0"/>
          </a:p>
        </p:txBody>
      </p:sp>
      <p:sp>
        <p:nvSpPr>
          <p:cNvPr id="3" name="副标题 2"/>
          <p:cNvSpPr>
            <a:spLocks noGrp="1"/>
          </p:cNvSpPr>
          <p:nvPr>
            <p:ph type="subTitle" idx="1" hasCustomPrompt="1"/>
            <p:custDataLst>
              <p:tags r:id="rId5"/>
            </p:custDataLst>
          </p:nvPr>
        </p:nvSpPr>
        <p:spPr>
          <a:xfrm>
            <a:off x="5873115" y="3402965"/>
            <a:ext cx="5489575" cy="418465"/>
          </a:xfrm>
        </p:spPr>
        <p:txBody>
          <a:bodyPr/>
          <a:lstStyle>
            <a:lvl1pPr marL="0" indent="0" algn="l">
              <a:lnSpc>
                <a:spcPct val="100000"/>
              </a:lnSpc>
              <a:buNone/>
              <a:defRPr sz="1800" b="1" u="none" strike="noStrike" kern="0" cap="none" spc="150" normalizeH="0">
                <a:solidFill>
                  <a:schemeClr val="accent2"/>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sym typeface="+mn-ea"/>
              </a:rPr>
              <a:t>WPS,a click to unlimited possibilites</a:t>
            </a:r>
            <a:endParaRPr lang="zh-CN" altLang="en-US" dirty="0"/>
          </a:p>
        </p:txBody>
      </p:sp>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72630" y="3983990"/>
            <a:ext cx="2284095" cy="504190"/>
          </a:xfrm>
          <a:prstGeom prst="roundRect">
            <a:avLst>
              <a:gd name="adj" fmla="val 50000"/>
            </a:avLst>
          </a:prstGeom>
          <a:solidFill>
            <a:schemeClr val="accent1"/>
          </a:solidFill>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汇报人：稻小壳</a:t>
            </a:r>
            <a:endParaRPr lang="zh-CN" altLang="en-US" dirty="0"/>
          </a:p>
        </p:txBody>
      </p:sp>
      <p:sp>
        <p:nvSpPr>
          <p:cNvPr id="13" name="圆角矩形 12"/>
          <p:cNvSpPr/>
          <p:nvPr userDrawn="1">
            <p:custDataLst>
              <p:tags r:id="rId10"/>
            </p:custDataLst>
          </p:nvPr>
        </p:nvSpPr>
        <p:spPr>
          <a:xfrm>
            <a:off x="1184910" y="4681220"/>
            <a:ext cx="3796665" cy="36195"/>
          </a:xfrm>
          <a:prstGeom prst="roundRect">
            <a:avLst>
              <a:gd name="adj" fmla="val 50000"/>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图片1"/>
          <p:cNvPicPr>
            <a:picLocks noChangeAspect="1"/>
          </p:cNvPicPr>
          <p:nvPr userDrawn="1">
            <p:custDataLst>
              <p:tags r:id="rId11"/>
            </p:custDataLst>
          </p:nvPr>
        </p:nvPicPr>
        <p:blipFill>
          <a:blip r:embed="rId12"/>
          <a:srcRect l="26317" t="5630" r="19272" b="8710"/>
          <a:stretch>
            <a:fillRect/>
          </a:stretch>
        </p:blipFill>
        <p:spPr>
          <a:xfrm>
            <a:off x="1703705" y="2037715"/>
            <a:ext cx="2798445" cy="264350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4.jpeg"/><Relationship Id="rId2" Type="http://schemas.openxmlformats.org/officeDocument/2006/relationships/slideLayout" Target="../slideLayouts/slideLayout2.xml"/><Relationship Id="rId19" Type="http://schemas.openxmlformats.org/officeDocument/2006/relationships/tags" Target="../tags/tag403.xml"/><Relationship Id="rId18" Type="http://schemas.openxmlformats.org/officeDocument/2006/relationships/tags" Target="../tags/tag402.xml"/><Relationship Id="rId17" Type="http://schemas.openxmlformats.org/officeDocument/2006/relationships/tags" Target="../tags/tag401.xml"/><Relationship Id="rId16" Type="http://schemas.openxmlformats.org/officeDocument/2006/relationships/tags" Target="../tags/tag400.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image" Target="../media/image4.jpeg"/><Relationship Id="rId2" Type="http://schemas.openxmlformats.org/officeDocument/2006/relationships/slideLayout" Target="../slideLayouts/slideLayout13.xml"/><Relationship Id="rId19" Type="http://schemas.openxmlformats.org/officeDocument/2006/relationships/tags" Target="../tags/tag806.xml"/><Relationship Id="rId18" Type="http://schemas.openxmlformats.org/officeDocument/2006/relationships/tags" Target="../tags/tag805.xml"/><Relationship Id="rId17" Type="http://schemas.openxmlformats.org/officeDocument/2006/relationships/tags" Target="../tags/tag804.xml"/><Relationship Id="rId16" Type="http://schemas.openxmlformats.org/officeDocument/2006/relationships/tags" Target="../tags/tag803.xml"/><Relationship Id="rId15" Type="http://schemas.openxmlformats.org/officeDocument/2006/relationships/tags" Target="../tags/tag802.xml"/><Relationship Id="rId14" Type="http://schemas.openxmlformats.org/officeDocument/2006/relationships/tags" Target="../tags/tag801.xml"/><Relationship Id="rId13" Type="http://schemas.openxmlformats.org/officeDocument/2006/relationships/tags" Target="../tags/tag800.xml"/><Relationship Id="rId12" Type="http://schemas.openxmlformats.org/officeDocument/2006/relationships/tags" Target="../tags/tag79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0" Type="http://schemas.openxmlformats.org/officeDocument/2006/relationships/theme" Target="../theme/theme3.xml"/><Relationship Id="rId2" Type="http://schemas.openxmlformats.org/officeDocument/2006/relationships/slideLayout" Target="../slideLayouts/slideLayout24.xml"/><Relationship Id="rId19" Type="http://schemas.openxmlformats.org/officeDocument/2006/relationships/tags" Target="../tags/tag1209.xml"/><Relationship Id="rId18" Type="http://schemas.openxmlformats.org/officeDocument/2006/relationships/tags" Target="../tags/tag1208.xml"/><Relationship Id="rId17" Type="http://schemas.openxmlformats.org/officeDocument/2006/relationships/tags" Target="../tags/tag1207.xml"/><Relationship Id="rId16" Type="http://schemas.openxmlformats.org/officeDocument/2006/relationships/tags" Target="../tags/tag1206.xml"/><Relationship Id="rId15" Type="http://schemas.openxmlformats.org/officeDocument/2006/relationships/tags" Target="../tags/tag1205.xml"/><Relationship Id="rId14" Type="http://schemas.openxmlformats.org/officeDocument/2006/relationships/tags" Target="../tags/tag1204.xml"/><Relationship Id="rId13" Type="http://schemas.openxmlformats.org/officeDocument/2006/relationships/tags" Target="../tags/tag1203.xml"/><Relationship Id="rId12" Type="http://schemas.openxmlformats.org/officeDocument/2006/relationships/tags" Target="../tags/tag120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1" Type="http://schemas.openxmlformats.org/officeDocument/2006/relationships/theme" Target="../theme/theme4.xml"/><Relationship Id="rId20" Type="http://schemas.openxmlformats.org/officeDocument/2006/relationships/image" Target="../media/image4.jpeg"/><Relationship Id="rId2" Type="http://schemas.openxmlformats.org/officeDocument/2006/relationships/slideLayout" Target="../slideLayouts/slideLayout35.xml"/><Relationship Id="rId19" Type="http://schemas.openxmlformats.org/officeDocument/2006/relationships/tags" Target="../tags/tag1612.xml"/><Relationship Id="rId18" Type="http://schemas.openxmlformats.org/officeDocument/2006/relationships/tags" Target="../tags/tag1611.xml"/><Relationship Id="rId17" Type="http://schemas.openxmlformats.org/officeDocument/2006/relationships/tags" Target="../tags/tag1610.xml"/><Relationship Id="rId16" Type="http://schemas.openxmlformats.org/officeDocument/2006/relationships/tags" Target="../tags/tag1609.xml"/><Relationship Id="rId15" Type="http://schemas.openxmlformats.org/officeDocument/2006/relationships/tags" Target="../tags/tag1608.xml"/><Relationship Id="rId14" Type="http://schemas.openxmlformats.org/officeDocument/2006/relationships/tags" Target="../tags/tag1607.xml"/><Relationship Id="rId13" Type="http://schemas.openxmlformats.org/officeDocument/2006/relationships/tags" Target="../tags/tag1606.xml"/><Relationship Id="rId12" Type="http://schemas.openxmlformats.org/officeDocument/2006/relationships/tags" Target="../tags/tag160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1" Type="http://schemas.openxmlformats.org/officeDocument/2006/relationships/theme" Target="../theme/theme5.xml"/><Relationship Id="rId20" Type="http://schemas.openxmlformats.org/officeDocument/2006/relationships/image" Target="../media/image4.jpeg"/><Relationship Id="rId2" Type="http://schemas.openxmlformats.org/officeDocument/2006/relationships/slideLayout" Target="../slideLayouts/slideLayout46.xml"/><Relationship Id="rId19" Type="http://schemas.openxmlformats.org/officeDocument/2006/relationships/tags" Target="../tags/tag2015.xml"/><Relationship Id="rId18" Type="http://schemas.openxmlformats.org/officeDocument/2006/relationships/tags" Target="../tags/tag2014.xml"/><Relationship Id="rId17" Type="http://schemas.openxmlformats.org/officeDocument/2006/relationships/tags" Target="../tags/tag2013.xml"/><Relationship Id="rId16" Type="http://schemas.openxmlformats.org/officeDocument/2006/relationships/tags" Target="../tags/tag2012.xml"/><Relationship Id="rId15" Type="http://schemas.openxmlformats.org/officeDocument/2006/relationships/tags" Target="../tags/tag2011.xml"/><Relationship Id="rId14" Type="http://schemas.openxmlformats.org/officeDocument/2006/relationships/tags" Target="../tags/tag2010.xml"/><Relationship Id="rId13" Type="http://schemas.openxmlformats.org/officeDocument/2006/relationships/tags" Target="../tags/tag2009.xml"/><Relationship Id="rId12" Type="http://schemas.openxmlformats.org/officeDocument/2006/relationships/tags" Target="../tags/tag200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矩形 10"/>
          <p:cNvSpPr/>
          <p:nvPr userDrawn="1">
            <p:custDataLst>
              <p:tags r:id="rId12"/>
            </p:custDataLst>
          </p:nvPr>
        </p:nvSpPr>
        <p:spPr>
          <a:xfrm flipH="1">
            <a:off x="0" y="-635"/>
            <a:ext cx="12192000" cy="6858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 name="矩形: 圆角 14"/>
          <p:cNvSpPr/>
          <p:nvPr userDrawn="1">
            <p:custDataLst>
              <p:tags r:id="rId13"/>
            </p:custDataLst>
          </p:nvPr>
        </p:nvSpPr>
        <p:spPr>
          <a:xfrm flipH="1">
            <a:off x="148908" y="158433"/>
            <a:ext cx="11894185" cy="6540500"/>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4"/>
            </p:custDataLst>
          </p:nvPr>
        </p:nvSpPr>
        <p:spPr>
          <a:xfrm>
            <a:off x="518160" y="29142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9"/>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矩形 10"/>
          <p:cNvSpPr/>
          <p:nvPr userDrawn="1">
            <p:custDataLst>
              <p:tags r:id="rId12"/>
            </p:custDataLst>
          </p:nvPr>
        </p:nvSpPr>
        <p:spPr>
          <a:xfrm flipH="1">
            <a:off x="0" y="-635"/>
            <a:ext cx="12192000" cy="6858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 name="矩形: 圆角 14"/>
          <p:cNvSpPr/>
          <p:nvPr userDrawn="1">
            <p:custDataLst>
              <p:tags r:id="rId13"/>
            </p:custDataLst>
          </p:nvPr>
        </p:nvSpPr>
        <p:spPr>
          <a:xfrm flipH="1">
            <a:off x="148908" y="158433"/>
            <a:ext cx="11894185" cy="6540500"/>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4"/>
            </p:custDataLst>
          </p:nvPr>
        </p:nvSpPr>
        <p:spPr>
          <a:xfrm>
            <a:off x="518160" y="29142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9"/>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矩形 10"/>
          <p:cNvSpPr/>
          <p:nvPr userDrawn="1">
            <p:custDataLst>
              <p:tags r:id="rId12"/>
            </p:custDataLst>
          </p:nvPr>
        </p:nvSpPr>
        <p:spPr>
          <a:xfrm flipH="1">
            <a:off x="0" y="-635"/>
            <a:ext cx="12192000" cy="6858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 name="矩形: 圆角 14"/>
          <p:cNvSpPr/>
          <p:nvPr userDrawn="1">
            <p:custDataLst>
              <p:tags r:id="rId13"/>
            </p:custDataLst>
          </p:nvPr>
        </p:nvSpPr>
        <p:spPr>
          <a:xfrm flipH="1">
            <a:off x="148908" y="158433"/>
            <a:ext cx="11894185" cy="6540500"/>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4"/>
            </p:custDataLst>
          </p:nvPr>
        </p:nvSpPr>
        <p:spPr>
          <a:xfrm>
            <a:off x="518160" y="29142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9"/>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3200" b="1" kern="120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矩形 10"/>
          <p:cNvSpPr/>
          <p:nvPr userDrawn="1">
            <p:custDataLst>
              <p:tags r:id="rId12"/>
            </p:custDataLst>
          </p:nvPr>
        </p:nvSpPr>
        <p:spPr>
          <a:xfrm flipH="1">
            <a:off x="0" y="-635"/>
            <a:ext cx="12192000" cy="6858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 name="矩形: 圆角 14"/>
          <p:cNvSpPr/>
          <p:nvPr userDrawn="1">
            <p:custDataLst>
              <p:tags r:id="rId13"/>
            </p:custDataLst>
          </p:nvPr>
        </p:nvSpPr>
        <p:spPr>
          <a:xfrm flipH="1">
            <a:off x="148908" y="158433"/>
            <a:ext cx="11894185" cy="6540500"/>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4"/>
            </p:custDataLst>
          </p:nvPr>
        </p:nvSpPr>
        <p:spPr>
          <a:xfrm>
            <a:off x="518160" y="29142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9"/>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3200" b="1" kern="120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矩形 10"/>
          <p:cNvSpPr/>
          <p:nvPr userDrawn="1">
            <p:custDataLst>
              <p:tags r:id="rId12"/>
            </p:custDataLst>
          </p:nvPr>
        </p:nvSpPr>
        <p:spPr>
          <a:xfrm flipH="1">
            <a:off x="0" y="-635"/>
            <a:ext cx="12192000" cy="6858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5" name="矩形: 圆角 14"/>
          <p:cNvSpPr/>
          <p:nvPr userDrawn="1">
            <p:custDataLst>
              <p:tags r:id="rId13"/>
            </p:custDataLst>
          </p:nvPr>
        </p:nvSpPr>
        <p:spPr>
          <a:xfrm flipH="1">
            <a:off x="148908" y="158433"/>
            <a:ext cx="11894185" cy="6540500"/>
          </a:xfrm>
          <a:prstGeom prst="roundRect">
            <a:avLst>
              <a:gd name="adj" fmla="val 45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4"/>
            </p:custDataLst>
          </p:nvPr>
        </p:nvSpPr>
        <p:spPr>
          <a:xfrm>
            <a:off x="518160" y="29142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9"/>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100000"/>
        </a:lnSpc>
        <a:spcBef>
          <a:spcPct val="0"/>
        </a:spcBef>
        <a:buNone/>
        <a:defRPr sz="3200" b="1" kern="120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016.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6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06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6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6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073.xml"/><Relationship Id="rId6" Type="http://schemas.openxmlformats.org/officeDocument/2006/relationships/tags" Target="../tags/tag2072.xml"/><Relationship Id="rId5" Type="http://schemas.openxmlformats.org/officeDocument/2006/relationships/tags" Target="../tags/tag2071.xml"/><Relationship Id="rId4" Type="http://schemas.openxmlformats.org/officeDocument/2006/relationships/tags" Target="../tags/tag2070.xml"/><Relationship Id="rId3" Type="http://schemas.openxmlformats.org/officeDocument/2006/relationships/tags" Target="../tags/tag2069.xml"/><Relationship Id="rId2" Type="http://schemas.openxmlformats.org/officeDocument/2006/relationships/tags" Target="../tags/tag2068.xml"/><Relationship Id="rId1" Type="http://schemas.openxmlformats.org/officeDocument/2006/relationships/tags" Target="../tags/tag206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74.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78.xml"/><Relationship Id="rId3" Type="http://schemas.openxmlformats.org/officeDocument/2006/relationships/tags" Target="../tags/tag2077.xml"/><Relationship Id="rId2" Type="http://schemas.openxmlformats.org/officeDocument/2006/relationships/tags" Target="../tags/tag2076.xml"/><Relationship Id="rId1" Type="http://schemas.openxmlformats.org/officeDocument/2006/relationships/tags" Target="../tags/tag207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2081.xml"/><Relationship Id="rId2" Type="http://schemas.openxmlformats.org/officeDocument/2006/relationships/tags" Target="../tags/tag2080.xml"/><Relationship Id="rId1" Type="http://schemas.openxmlformats.org/officeDocument/2006/relationships/tags" Target="../tags/tag20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08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083.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019.xml"/><Relationship Id="rId2" Type="http://schemas.openxmlformats.org/officeDocument/2006/relationships/tags" Target="../tags/tag2018.xml"/><Relationship Id="rId1" Type="http://schemas.openxmlformats.org/officeDocument/2006/relationships/tags" Target="../tags/tag201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8.xml"/><Relationship Id="rId3" Type="http://schemas.openxmlformats.org/officeDocument/2006/relationships/tags" Target="../tags/tag2086.xml"/><Relationship Id="rId2" Type="http://schemas.openxmlformats.org/officeDocument/2006/relationships/tags" Target="../tags/tag2085.xml"/><Relationship Id="rId1" Type="http://schemas.openxmlformats.org/officeDocument/2006/relationships/tags" Target="../tags/tag208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08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08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089.xml"/></Relationships>
</file>

<file path=ppt/slides/_rels/slide3.xml.rels><?xml version="1.0" encoding="UTF-8" standalone="yes"?>
<Relationships xmlns="http://schemas.openxmlformats.org/package/2006/relationships"><Relationship Id="rId9" Type="http://schemas.openxmlformats.org/officeDocument/2006/relationships/tags" Target="../tags/tag2028.xml"/><Relationship Id="rId8" Type="http://schemas.openxmlformats.org/officeDocument/2006/relationships/tags" Target="../tags/tag2027.xml"/><Relationship Id="rId7" Type="http://schemas.openxmlformats.org/officeDocument/2006/relationships/tags" Target="../tags/tag2026.xml"/><Relationship Id="rId6" Type="http://schemas.openxmlformats.org/officeDocument/2006/relationships/tags" Target="../tags/tag2025.xml"/><Relationship Id="rId5" Type="http://schemas.openxmlformats.org/officeDocument/2006/relationships/tags" Target="../tags/tag2024.xml"/><Relationship Id="rId4" Type="http://schemas.openxmlformats.org/officeDocument/2006/relationships/tags" Target="../tags/tag2023.xml"/><Relationship Id="rId3" Type="http://schemas.openxmlformats.org/officeDocument/2006/relationships/tags" Target="../tags/tag2022.xml"/><Relationship Id="rId2" Type="http://schemas.openxmlformats.org/officeDocument/2006/relationships/tags" Target="../tags/tag2021.xml"/><Relationship Id="rId19" Type="http://schemas.openxmlformats.org/officeDocument/2006/relationships/slideLayout" Target="../slideLayouts/slideLayout3.xml"/><Relationship Id="rId18" Type="http://schemas.openxmlformats.org/officeDocument/2006/relationships/tags" Target="../tags/tag2037.xml"/><Relationship Id="rId17" Type="http://schemas.openxmlformats.org/officeDocument/2006/relationships/tags" Target="../tags/tag2036.xml"/><Relationship Id="rId16" Type="http://schemas.openxmlformats.org/officeDocument/2006/relationships/tags" Target="../tags/tag2035.xml"/><Relationship Id="rId15" Type="http://schemas.openxmlformats.org/officeDocument/2006/relationships/tags" Target="../tags/tag2034.xml"/><Relationship Id="rId14" Type="http://schemas.openxmlformats.org/officeDocument/2006/relationships/tags" Target="../tags/tag2033.xml"/><Relationship Id="rId13" Type="http://schemas.openxmlformats.org/officeDocument/2006/relationships/tags" Target="../tags/tag2032.xml"/><Relationship Id="rId12" Type="http://schemas.openxmlformats.org/officeDocument/2006/relationships/tags" Target="../tags/tag2031.xml"/><Relationship Id="rId11" Type="http://schemas.openxmlformats.org/officeDocument/2006/relationships/tags" Target="../tags/tag2030.xml"/><Relationship Id="rId10" Type="http://schemas.openxmlformats.org/officeDocument/2006/relationships/tags" Target="../tags/tag2029.xml"/><Relationship Id="rId1" Type="http://schemas.openxmlformats.org/officeDocument/2006/relationships/tags" Target="../tags/tag202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040.xml"/><Relationship Id="rId2" Type="http://schemas.openxmlformats.org/officeDocument/2006/relationships/tags" Target="../tags/tag2039.xml"/><Relationship Id="rId1" Type="http://schemas.openxmlformats.org/officeDocument/2006/relationships/tags" Target="../tags/tag203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4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042.xml"/></Relationships>
</file>

<file path=ppt/slides/_rels/slide7.xml.rels><?xml version="1.0" encoding="UTF-8" standalone="yes"?>
<Relationships xmlns="http://schemas.openxmlformats.org/package/2006/relationships"><Relationship Id="rId9" Type="http://schemas.openxmlformats.org/officeDocument/2006/relationships/tags" Target="../tags/tag2051.xml"/><Relationship Id="rId8" Type="http://schemas.openxmlformats.org/officeDocument/2006/relationships/tags" Target="../tags/tag2050.xml"/><Relationship Id="rId7" Type="http://schemas.openxmlformats.org/officeDocument/2006/relationships/tags" Target="../tags/tag2049.xml"/><Relationship Id="rId6" Type="http://schemas.openxmlformats.org/officeDocument/2006/relationships/tags" Target="../tags/tag2048.xml"/><Relationship Id="rId5" Type="http://schemas.openxmlformats.org/officeDocument/2006/relationships/tags" Target="../tags/tag2047.xml"/><Relationship Id="rId4" Type="http://schemas.openxmlformats.org/officeDocument/2006/relationships/tags" Target="../tags/tag2046.xml"/><Relationship Id="rId3" Type="http://schemas.openxmlformats.org/officeDocument/2006/relationships/tags" Target="../tags/tag2045.xml"/><Relationship Id="rId2" Type="http://schemas.openxmlformats.org/officeDocument/2006/relationships/tags" Target="../tags/tag2044.xml"/><Relationship Id="rId18" Type="http://schemas.openxmlformats.org/officeDocument/2006/relationships/notesSlide" Target="../notesSlides/notesSlide3.xml"/><Relationship Id="rId17" Type="http://schemas.openxmlformats.org/officeDocument/2006/relationships/slideLayout" Target="../slideLayouts/slideLayout2.xml"/><Relationship Id="rId16" Type="http://schemas.openxmlformats.org/officeDocument/2006/relationships/tags" Target="../tags/tag2058.xml"/><Relationship Id="rId15" Type="http://schemas.openxmlformats.org/officeDocument/2006/relationships/tags" Target="../tags/tag2057.xml"/><Relationship Id="rId14" Type="http://schemas.openxmlformats.org/officeDocument/2006/relationships/tags" Target="../tags/tag2056.xml"/><Relationship Id="rId13" Type="http://schemas.openxmlformats.org/officeDocument/2006/relationships/tags" Target="../tags/tag2055.xml"/><Relationship Id="rId12" Type="http://schemas.openxmlformats.org/officeDocument/2006/relationships/tags" Target="../tags/tag2054.xml"/><Relationship Id="rId11" Type="http://schemas.openxmlformats.org/officeDocument/2006/relationships/tags" Target="../tags/tag2053.xml"/><Relationship Id="rId10" Type="http://schemas.openxmlformats.org/officeDocument/2006/relationships/tags" Target="../tags/tag2052.xml"/><Relationship Id="rId1" Type="http://schemas.openxmlformats.org/officeDocument/2006/relationships/tags" Target="../tags/tag204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tags" Target="../tags/tag2061.xml"/><Relationship Id="rId2" Type="http://schemas.openxmlformats.org/officeDocument/2006/relationships/tags" Target="../tags/tag2060.xml"/><Relationship Id="rId1" Type="http://schemas.openxmlformats.org/officeDocument/2006/relationships/tags" Target="../tags/tag205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2062.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a:t>Before Writing: </a:t>
            </a:r>
            <a:br>
              <a:rPr lang="en-US" altLang="zh-CN"/>
            </a:br>
            <a:r>
              <a:rPr lang="en-US" altLang="zh-CN"/>
              <a:t>What is the definition of literature-reading course</a:t>
            </a:r>
            <a:endParaRPr lang="en-US" altLang="zh-CN"/>
          </a:p>
        </p:txBody>
      </p:sp>
      <p:sp>
        <p:nvSpPr>
          <p:cNvPr id="4" name="文本框 3"/>
          <p:cNvSpPr txBox="1"/>
          <p:nvPr/>
        </p:nvSpPr>
        <p:spPr>
          <a:xfrm>
            <a:off x="898525" y="1631950"/>
            <a:ext cx="9319260" cy="4892675"/>
          </a:xfrm>
          <a:prstGeom prst="rect">
            <a:avLst/>
          </a:prstGeom>
          <a:noFill/>
        </p:spPr>
        <p:txBody>
          <a:bodyPr wrap="square" rtlCol="0" anchor="t">
            <a:spAutoFit/>
          </a:bodyPr>
          <a:lstStyle/>
          <a:p>
            <a:pPr algn="l"/>
            <a:r>
              <a:rPr lang="zh-CN" altLang="en-US" sz="2400" dirty="0" err="1">
                <a:solidFill>
                  <a:schemeClr val="tx1"/>
                </a:solidFill>
                <a:latin typeface="Times New Roman" panose="02020603050405020304" charset="0"/>
                <a:cs typeface="Times New Roman" panose="02020603050405020304" charset="0"/>
              </a:rPr>
              <a:t>English Literature reading </a:t>
            </a:r>
            <a:r>
              <a:rPr lang="en-US" altLang="zh-CN" sz="2400" dirty="0" err="1">
                <a:solidFill>
                  <a:schemeClr val="tx1"/>
                </a:solidFill>
                <a:latin typeface="Times New Roman" panose="02020603050405020304" charset="0"/>
                <a:cs typeface="Times New Roman" panose="02020603050405020304" charset="0"/>
              </a:rPr>
              <a:t>courses</a:t>
            </a:r>
            <a:r>
              <a:rPr lang="zh-CN" altLang="en-US" sz="2400" dirty="0" err="1">
                <a:solidFill>
                  <a:schemeClr val="tx1"/>
                </a:solidFill>
                <a:latin typeface="Times New Roman" panose="02020603050405020304" charset="0"/>
                <a:cs typeface="Times New Roman" panose="02020603050405020304" charset="0"/>
              </a:rPr>
              <a:t> are </a:t>
            </a:r>
            <a:r>
              <a:rPr lang="zh-CN" altLang="en-US" sz="2400" b="1" dirty="0" err="1">
                <a:solidFill>
                  <a:schemeClr val="tx1"/>
                </a:solidFill>
                <a:latin typeface="Times New Roman" panose="02020603050405020304" charset="0"/>
                <a:cs typeface="Times New Roman" panose="02020603050405020304" charset="0"/>
              </a:rPr>
              <a:t>educational sessions</a:t>
            </a:r>
            <a:r>
              <a:rPr lang="zh-CN" altLang="en-US" sz="2400" dirty="0" err="1">
                <a:solidFill>
                  <a:schemeClr val="tx1"/>
                </a:solidFill>
                <a:latin typeface="Times New Roman" panose="02020603050405020304" charset="0"/>
                <a:cs typeface="Times New Roman" panose="02020603050405020304" charset="0"/>
              </a:rPr>
              <a:t> focused on </a:t>
            </a:r>
            <a:r>
              <a:rPr lang="zh-CN" altLang="en-US" sz="2400" b="1" dirty="0" err="1">
                <a:solidFill>
                  <a:schemeClr val="tx1"/>
                </a:solidFill>
                <a:latin typeface="Times New Roman" panose="02020603050405020304" charset="0"/>
                <a:cs typeface="Times New Roman" panose="02020603050405020304" charset="0"/>
              </a:rPr>
              <a:t>exploring and understanding the vast body of works</a:t>
            </a:r>
            <a:r>
              <a:rPr lang="zh-CN" altLang="en-US" sz="2400" dirty="0" err="1">
                <a:solidFill>
                  <a:schemeClr val="tx1"/>
                </a:solidFill>
                <a:latin typeface="Times New Roman" panose="02020603050405020304" charset="0"/>
                <a:cs typeface="Times New Roman" panose="02020603050405020304" charset="0"/>
              </a:rPr>
              <a:t> written in English. </a:t>
            </a:r>
            <a:endParaRPr lang="zh-CN" altLang="en-US" sz="2400" dirty="0" err="1">
              <a:solidFill>
                <a:schemeClr val="tx1"/>
              </a:solidFill>
              <a:latin typeface="Times New Roman" panose="02020603050405020304" charset="0"/>
              <a:cs typeface="Times New Roman" panose="02020603050405020304" charset="0"/>
            </a:endParaRPr>
          </a:p>
          <a:p>
            <a:pPr algn="l"/>
            <a:endParaRPr lang="zh-CN" altLang="en-US" sz="2400" dirty="0" err="1">
              <a:solidFill>
                <a:schemeClr val="tx1"/>
              </a:solidFill>
              <a:latin typeface="Times New Roman" panose="02020603050405020304" charset="0"/>
              <a:cs typeface="Times New Roman" panose="02020603050405020304" charset="0"/>
            </a:endParaRPr>
          </a:p>
          <a:p>
            <a:pPr algn="l"/>
            <a:r>
              <a:rPr lang="zh-CN" altLang="en-US" sz="2400" dirty="0">
                <a:solidFill>
                  <a:schemeClr val="tx1"/>
                </a:solidFill>
                <a:latin typeface="Times New Roman" panose="02020603050405020304" charset="0"/>
                <a:cs typeface="Times New Roman" panose="02020603050405020304" charset="0"/>
              </a:rPr>
              <a:t>These lessons d</a:t>
            </a:r>
            <a:r>
              <a:rPr lang="en-US" altLang="zh-CN" sz="2400" dirty="0">
                <a:solidFill>
                  <a:schemeClr val="tx1"/>
                </a:solidFill>
                <a:latin typeface="Times New Roman" panose="02020603050405020304" charset="0"/>
                <a:cs typeface="Times New Roman" panose="02020603050405020304" charset="0"/>
              </a:rPr>
              <a:t>el</a:t>
            </a:r>
            <a:r>
              <a:rPr lang="zh-CN" altLang="en-US" sz="2400" dirty="0">
                <a:solidFill>
                  <a:schemeClr val="tx1"/>
                </a:solidFill>
                <a:latin typeface="Times New Roman" panose="02020603050405020304" charset="0"/>
                <a:cs typeface="Times New Roman" panose="02020603050405020304" charset="0"/>
              </a:rPr>
              <a:t>ve into </a:t>
            </a:r>
            <a:r>
              <a:rPr lang="zh-CN" altLang="en-US" sz="2400" b="1" u="sng" dirty="0">
                <a:solidFill>
                  <a:schemeClr val="tx1"/>
                </a:solidFill>
                <a:latin typeface="Times New Roman" panose="02020603050405020304" charset="0"/>
                <a:cs typeface="Times New Roman" panose="02020603050405020304" charset="0"/>
              </a:rPr>
              <a:t>novels, poetry, plays, and essays</a:t>
            </a:r>
            <a:r>
              <a:rPr lang="zh-CN" altLang="en-US" sz="2400" dirty="0">
                <a:solidFill>
                  <a:schemeClr val="tx1"/>
                </a:solidFill>
                <a:latin typeface="Times New Roman" panose="02020603050405020304" charset="0"/>
                <a:cs typeface="Times New Roman" panose="02020603050405020304" charset="0"/>
              </a:rPr>
              <a:t> from various periods, regions, and genres. </a:t>
            </a:r>
            <a:r>
              <a:rPr lang="en-US" altLang="zh-CN" sz="2400" dirty="0">
                <a:solidFill>
                  <a:schemeClr val="tx1"/>
                </a:solidFill>
                <a:latin typeface="Times New Roman" panose="02020603050405020304" charset="0"/>
                <a:cs typeface="Times New Roman" panose="02020603050405020304" charset="0"/>
              </a:rPr>
              <a:t> </a:t>
            </a:r>
            <a:endParaRPr lang="en-US" altLang="zh-CN" sz="2400" dirty="0">
              <a:solidFill>
                <a:schemeClr val="tx1"/>
              </a:solidFill>
              <a:latin typeface="Times New Roman" panose="02020603050405020304" charset="0"/>
              <a:cs typeface="Times New Roman" panose="02020603050405020304" charset="0"/>
            </a:endParaRPr>
          </a:p>
          <a:p>
            <a:pPr algn="l"/>
            <a:r>
              <a:rPr lang="zh-CN" altLang="en-US" sz="2400" dirty="0">
                <a:solidFill>
                  <a:schemeClr val="tx1"/>
                </a:solidFill>
                <a:latin typeface="Times New Roman" panose="02020603050405020304" charset="0"/>
                <a:cs typeface="Times New Roman" panose="02020603050405020304" charset="0"/>
              </a:rPr>
              <a:t>The primary aim is to develop critical reading skills, enhance comprehension, and foster an appreciation for literary art.  Students learn to </a:t>
            </a:r>
            <a:r>
              <a:rPr lang="zh-CN" altLang="en-US" sz="2400" b="1" dirty="0">
                <a:solidFill>
                  <a:schemeClr val="tx1"/>
                </a:solidFill>
                <a:latin typeface="Times New Roman" panose="02020603050405020304" charset="0"/>
                <a:cs typeface="Times New Roman" panose="02020603050405020304" charset="0"/>
              </a:rPr>
              <a:t>analyze themes, characters, language use, and the historical and cultural contexts</a:t>
            </a:r>
            <a:r>
              <a:rPr lang="zh-CN" altLang="en-US" sz="2400" dirty="0">
                <a:solidFill>
                  <a:schemeClr val="tx1"/>
                </a:solidFill>
                <a:latin typeface="Times New Roman" panose="02020603050405020304" charset="0"/>
                <a:cs typeface="Times New Roman" panose="02020603050405020304" charset="0"/>
              </a:rPr>
              <a:t> that shape these works. </a:t>
            </a:r>
            <a:r>
              <a:rPr lang="zh-CN" altLang="en-US" sz="2400" dirty="0" err="1">
                <a:solidFill>
                  <a:schemeClr val="tx1"/>
                </a:solidFill>
                <a:latin typeface="Times New Roman" panose="02020603050405020304" charset="0"/>
                <a:cs typeface="Times New Roman" panose="02020603050405020304" charset="0"/>
              </a:rPr>
              <a:t>Additionally, such lessons often involve </a:t>
            </a:r>
            <a:r>
              <a:rPr lang="zh-CN" altLang="en-US" sz="2400" b="1" dirty="0" err="1">
                <a:solidFill>
                  <a:schemeClr val="tx1"/>
                </a:solidFill>
                <a:latin typeface="Times New Roman" panose="02020603050405020304" charset="0"/>
                <a:cs typeface="Times New Roman" panose="02020603050405020304" charset="0"/>
              </a:rPr>
              <a:t>discussions, literary criticisms, and personal interpretations</a:t>
            </a:r>
            <a:r>
              <a:rPr lang="zh-CN" altLang="en-US" sz="2400" dirty="0" err="1">
                <a:solidFill>
                  <a:schemeClr val="tx1"/>
                </a:solidFill>
                <a:latin typeface="Times New Roman" panose="02020603050405020304" charset="0"/>
                <a:cs typeface="Times New Roman" panose="02020603050405020304" charset="0"/>
              </a:rPr>
              <a:t>, encouraging learners to engage deeply with the texts. They serve not just to build literary knowledge but also to improve empathy, analytical thinking, and communication skills.</a:t>
            </a:r>
            <a:endParaRPr lang="zh-CN" altLang="en-US" sz="2400" dirty="0" err="1">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要点写作</a:t>
            </a:r>
            <a:r>
              <a:rPr lang="en-US" altLang="zh-CN"/>
              <a:t>1——Course Description</a:t>
            </a:r>
            <a:endParaRPr lang="en-US" altLang="zh-CN" sz="2800"/>
          </a:p>
        </p:txBody>
      </p:sp>
      <p:sp>
        <p:nvSpPr>
          <p:cNvPr id="5" name="文本框 4"/>
          <p:cNvSpPr txBox="1"/>
          <p:nvPr/>
        </p:nvSpPr>
        <p:spPr>
          <a:xfrm>
            <a:off x="1176655" y="1266190"/>
            <a:ext cx="7019290" cy="438150"/>
          </a:xfrm>
          <a:prstGeom prst="rect">
            <a:avLst/>
          </a:prstGeom>
          <a:noFill/>
        </p:spPr>
        <p:txBody>
          <a:bodyPr wrap="square" rtlCol="0">
            <a:noAutofit/>
          </a:bodyPr>
          <a:lstStyle/>
          <a:p>
            <a:r>
              <a:rPr lang="en-US" altLang="zh-CN" sz="2400" b="1" kern="100" spc="150" dirty="0">
                <a:uFillTx/>
                <a:latin typeface="微软雅黑" panose="020B0503020204020204" charset="-122"/>
                <a:ea typeface="微软雅黑" panose="020B0503020204020204" charset="-122"/>
                <a:cs typeface="微软雅黑" panose="020B0503020204020204" charset="-122"/>
              </a:rPr>
              <a:t>Q2:</a:t>
            </a:r>
            <a:r>
              <a:rPr lang="zh-CN" altLang="en-US" sz="2400" b="1" kern="100" spc="150" dirty="0">
                <a:uFillTx/>
                <a:latin typeface="微软雅黑" panose="020B0503020204020204" charset="-122"/>
                <a:ea typeface="微软雅黑" panose="020B0503020204020204" charset="-122"/>
                <a:cs typeface="微软雅黑" panose="020B0503020204020204" charset="-122"/>
              </a:rPr>
              <a:t>结合题干，课程</a:t>
            </a:r>
            <a:r>
              <a:rPr lang="zh-CN" altLang="en-US" sz="2400" b="1" kern="100" spc="150" dirty="0">
                <a:solidFill>
                  <a:srgbClr val="FF0000"/>
                </a:solidFill>
                <a:uFillTx/>
                <a:latin typeface="微软雅黑" panose="020B0503020204020204" charset="-122"/>
                <a:ea typeface="微软雅黑" panose="020B0503020204020204" charset="-122"/>
                <a:cs typeface="微软雅黑" panose="020B0503020204020204" charset="-122"/>
              </a:rPr>
              <a:t>介绍</a:t>
            </a:r>
            <a:r>
              <a:rPr lang="zh-CN" altLang="en-US" sz="2400" b="1" kern="100" spc="150" dirty="0">
                <a:uFillTx/>
                <a:latin typeface="微软雅黑" panose="020B0503020204020204" charset="-122"/>
                <a:ea typeface="微软雅黑" panose="020B0503020204020204" charset="-122"/>
                <a:cs typeface="微软雅黑" panose="020B0503020204020204" charset="-122"/>
              </a:rPr>
              <a:t>这个要点的角度可以是？</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176655" y="1905000"/>
            <a:ext cx="7789545" cy="438150"/>
          </a:xfrm>
          <a:prstGeom prst="rect">
            <a:avLst/>
          </a:prstGeom>
          <a:noFill/>
        </p:spPr>
        <p:txBody>
          <a:bodyPr wrap="square" rtlCol="0">
            <a:noAutofit/>
          </a:bodyPr>
          <a:lstStyle/>
          <a:p>
            <a:r>
              <a:rPr lang="en-US" altLang="zh-CN" sz="2400" b="1" kern="100" spc="150" dirty="0">
                <a:uFillTx/>
                <a:latin typeface="Calibri" panose="020F0502020204030204" charset="0"/>
                <a:ea typeface="微软雅黑" panose="020B0503020204020204" charset="-122"/>
                <a:cs typeface="Calibri" panose="020F0502020204030204" charset="0"/>
              </a:rPr>
              <a:t>Option</a:t>
            </a:r>
            <a:r>
              <a:rPr lang="zh-CN" sz="2400" b="1" kern="100" spc="150" dirty="0">
                <a:uFillTx/>
                <a:latin typeface="Calibri" panose="020F0502020204030204" charset="0"/>
                <a:ea typeface="微软雅黑" panose="020B0503020204020204" charset="-122"/>
                <a:cs typeface="Calibri" panose="020F0502020204030204" charset="0"/>
              </a:rPr>
              <a:t>①：课程目的</a:t>
            </a:r>
            <a:endParaRPr lang="zh-CN" sz="2400" b="1" kern="100" spc="150" dirty="0">
              <a:uFillTx/>
              <a:latin typeface="Calibri" panose="020F0502020204030204" charset="0"/>
              <a:ea typeface="微软雅黑" panose="020B0503020204020204" charset="-122"/>
              <a:cs typeface="Calibri" panose="020F0502020204030204" charset="0"/>
            </a:endParaRPr>
          </a:p>
        </p:txBody>
      </p:sp>
      <p:sp>
        <p:nvSpPr>
          <p:cNvPr id="12" name="文本框 11"/>
          <p:cNvSpPr txBox="1"/>
          <p:nvPr/>
        </p:nvSpPr>
        <p:spPr>
          <a:xfrm>
            <a:off x="1042670" y="3508375"/>
            <a:ext cx="9651365" cy="1198880"/>
          </a:xfrm>
          <a:prstGeom prst="rect">
            <a:avLst/>
          </a:prstGeom>
          <a:noFill/>
        </p:spPr>
        <p:txBody>
          <a:bodyPr wrap="square" rtlCol="0" anchor="t">
            <a:spAutoFit/>
          </a:bodyPr>
          <a:lstStyle/>
          <a:p>
            <a:r>
              <a:rPr sz="2400" dirty="0">
                <a:latin typeface="Times New Roman" panose="02020603050405020304" charset="0"/>
                <a:cs typeface="Times New Roman" panose="02020603050405020304" charset="0"/>
              </a:rPr>
              <a:t>Focused on classic and </a:t>
            </a:r>
            <a:r>
              <a:rPr lang="en-US" sz="2400" dirty="0">
                <a:latin typeface="Times New Roman" panose="02020603050405020304" charset="0"/>
                <a:cs typeface="Times New Roman" panose="02020603050405020304" charset="0"/>
              </a:rPr>
              <a:t>______________</a:t>
            </a:r>
            <a:r>
              <a:rPr sz="2400" dirty="0">
                <a:latin typeface="Times New Roman" panose="02020603050405020304" charset="0"/>
                <a:cs typeface="Times New Roman" panose="02020603050405020304" charset="0"/>
              </a:rPr>
              <a:t> works, the course aims to broaden our horizons </a:t>
            </a:r>
            <a:r>
              <a:rPr lang="en-US" sz="2400" dirty="0">
                <a:latin typeface="Times New Roman" panose="02020603050405020304" charset="0"/>
                <a:cs typeface="Times New Roman" panose="02020603050405020304" charset="0"/>
                <a:sym typeface="+mn-ea"/>
              </a:rPr>
              <a:t>and enhance our English _______________ </a:t>
            </a:r>
            <a:r>
              <a:rPr sz="2400" dirty="0">
                <a:latin typeface="Times New Roman" panose="02020603050405020304" charset="0"/>
                <a:cs typeface="Times New Roman" panose="02020603050405020304" charset="0"/>
              </a:rPr>
              <a:t>through </a:t>
            </a:r>
            <a:r>
              <a:rPr lang="en-US" sz="2400" dirty="0">
                <a:latin typeface="Times New Roman" panose="02020603050405020304" charset="0"/>
                <a:cs typeface="Times New Roman" panose="02020603050405020304" charset="0"/>
              </a:rPr>
              <a:t>__________</a:t>
            </a:r>
            <a:r>
              <a:rPr sz="2400" dirty="0">
                <a:latin typeface="Times New Roman" panose="02020603050405020304" charset="0"/>
                <a:cs typeface="Times New Roman" panose="02020603050405020304" charset="0"/>
              </a:rPr>
              <a:t> discussions and interactive sessions</a:t>
            </a:r>
            <a:r>
              <a:rPr lang="en-US"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【包含上课方式】</a:t>
            </a:r>
            <a:endParaRPr lang="zh-CN" altLang="en-US" sz="2400" dirty="0">
              <a:latin typeface="Times New Roman" panose="02020603050405020304" charset="0"/>
              <a:cs typeface="Times New Roman" panose="02020603050405020304" charset="0"/>
            </a:endParaRPr>
          </a:p>
        </p:txBody>
      </p:sp>
      <p:sp>
        <p:nvSpPr>
          <p:cNvPr id="13" name="文本框 12"/>
          <p:cNvSpPr txBox="1"/>
          <p:nvPr/>
        </p:nvSpPr>
        <p:spPr>
          <a:xfrm>
            <a:off x="1075690" y="2599055"/>
            <a:ext cx="9203690" cy="829945"/>
          </a:xfrm>
          <a:prstGeom prst="rect">
            <a:avLst/>
          </a:prstGeom>
          <a:noFill/>
        </p:spPr>
        <p:txBody>
          <a:bodyPr wrap="square" rtlCol="0" anchor="t">
            <a:spAutoFit/>
          </a:bodyPr>
          <a:lstStyle/>
          <a:p>
            <a:r>
              <a:rPr lang="zh-CN" altLang="en-US" sz="2400"/>
              <a:t>课程以经典和当代作品为重点，旨在通过深入讨论和互动环节拓宽我们的视野并提高我们的英语水平。</a:t>
            </a:r>
            <a:endParaRPr lang="en-US" altLang="zh-CN" sz="2400"/>
          </a:p>
        </p:txBody>
      </p:sp>
      <p:sp>
        <p:nvSpPr>
          <p:cNvPr id="6" name="文本框 5"/>
          <p:cNvSpPr txBox="1"/>
          <p:nvPr/>
        </p:nvSpPr>
        <p:spPr>
          <a:xfrm>
            <a:off x="1085215" y="5330825"/>
            <a:ext cx="924560" cy="829945"/>
          </a:xfrm>
          <a:prstGeom prst="rect">
            <a:avLst/>
          </a:prstGeom>
          <a:noFill/>
        </p:spPr>
        <p:txBody>
          <a:bodyPr wrap="square" rtlCol="0">
            <a:spAutoFit/>
          </a:bodyPr>
          <a:lstStyle/>
          <a:p>
            <a:pPr algn="l"/>
            <a:r>
              <a:rPr lang="zh-CN" altLang="en-US" sz="2400" b="1" dirty="0" err="1">
                <a:solidFill>
                  <a:schemeClr val="tx1"/>
                </a:solidFill>
                <a:highlight>
                  <a:srgbClr val="FFFF00"/>
                </a:highlight>
              </a:rPr>
              <a:t>可用</a:t>
            </a:r>
            <a:endParaRPr lang="zh-CN" altLang="en-US" sz="2400" b="1" dirty="0" err="1">
              <a:solidFill>
                <a:schemeClr val="tx1"/>
              </a:solidFill>
              <a:highlight>
                <a:srgbClr val="FFFF00"/>
              </a:highlight>
            </a:endParaRPr>
          </a:p>
          <a:p>
            <a:pPr algn="l"/>
            <a:r>
              <a:rPr lang="zh-CN" altLang="en-US" sz="2400" b="1" dirty="0" err="1">
                <a:solidFill>
                  <a:schemeClr val="tx1"/>
                </a:solidFill>
                <a:highlight>
                  <a:srgbClr val="FFFF00"/>
                </a:highlight>
              </a:rPr>
              <a:t>语块</a:t>
            </a:r>
            <a:endParaRPr lang="zh-CN" altLang="en-US" sz="2400" b="1" dirty="0" err="1">
              <a:solidFill>
                <a:schemeClr val="tx1"/>
              </a:solidFill>
              <a:highlight>
                <a:srgbClr val="FFFF00"/>
              </a:highlight>
            </a:endParaRPr>
          </a:p>
        </p:txBody>
      </p:sp>
      <p:sp>
        <p:nvSpPr>
          <p:cNvPr id="7" name="文本框 6"/>
          <p:cNvSpPr txBox="1"/>
          <p:nvPr/>
        </p:nvSpPr>
        <p:spPr>
          <a:xfrm>
            <a:off x="2265045" y="4909185"/>
            <a:ext cx="9090025" cy="1753235"/>
          </a:xfrm>
          <a:prstGeom prst="rect">
            <a:avLst/>
          </a:prstGeom>
        </p:spPr>
        <p:style>
          <a:lnRef idx="3">
            <a:schemeClr val="accent3"/>
          </a:lnRef>
          <a:fillRef idx="0">
            <a:srgbClr val="FFFFFF"/>
          </a:fillRef>
          <a:effectRef idx="0">
            <a:srgbClr val="FFFFFF"/>
          </a:effectRef>
          <a:fontRef idx="minor">
            <a:schemeClr val="tx1"/>
          </a:fontRef>
        </p:style>
        <p:txBody>
          <a:bodyPr wrap="square" rtlCol="0">
            <a:spAutoFit/>
          </a:bodyPr>
          <a:lstStyle/>
          <a:p>
            <a:pPr algn="l"/>
            <a:r>
              <a:rPr lang="zh-CN" altLang="en-US" b="1" dirty="0" err="1">
                <a:solidFill>
                  <a:schemeClr val="tx1"/>
                </a:solidFill>
              </a:rPr>
              <a:t>expose</a:t>
            </a:r>
            <a:r>
              <a:rPr lang="zh-CN" altLang="en-US" dirty="0" err="1">
                <a:solidFill>
                  <a:schemeClr val="tx1"/>
                </a:solidFill>
              </a:rPr>
              <a:t> students to a </a:t>
            </a:r>
            <a:r>
              <a:rPr lang="zh-CN" altLang="en-US" b="1" dirty="0" err="1">
                <a:solidFill>
                  <a:schemeClr val="tx1"/>
                </a:solidFill>
              </a:rPr>
              <a:t>diverse range</a:t>
            </a:r>
            <a:r>
              <a:rPr lang="zh-CN" altLang="en-US" dirty="0" err="1">
                <a:solidFill>
                  <a:schemeClr val="tx1"/>
                </a:solidFill>
              </a:rPr>
              <a:t> of English literature</a:t>
            </a:r>
            <a:endParaRPr lang="zh-CN" altLang="en-US" dirty="0" err="1">
              <a:solidFill>
                <a:schemeClr val="tx1"/>
              </a:solidFill>
            </a:endParaRPr>
          </a:p>
          <a:p>
            <a:pPr algn="l"/>
            <a:r>
              <a:rPr lang="zh-CN" altLang="en-US" b="1" dirty="0" err="1">
                <a:solidFill>
                  <a:schemeClr val="tx1"/>
                </a:solidFill>
              </a:rPr>
              <a:t>enhance </a:t>
            </a:r>
            <a:r>
              <a:rPr lang="zh-CN" altLang="en-US" dirty="0" err="1">
                <a:solidFill>
                  <a:schemeClr val="tx1"/>
                </a:solidFill>
              </a:rPr>
              <a:t>critical reading and analytical skills</a:t>
            </a:r>
            <a:endParaRPr lang="zh-CN" altLang="en-US" dirty="0" err="1">
              <a:solidFill>
                <a:schemeClr val="tx1"/>
              </a:solidFill>
            </a:endParaRPr>
          </a:p>
          <a:p>
            <a:pPr algn="l"/>
            <a:r>
              <a:rPr lang="zh-CN" altLang="en-US" b="1" dirty="0" err="1">
                <a:solidFill>
                  <a:schemeClr val="tx1"/>
                </a:solidFill>
              </a:rPr>
              <a:t>uncover</a:t>
            </a:r>
            <a:r>
              <a:rPr lang="zh-CN" altLang="en-US" dirty="0" err="1">
                <a:solidFill>
                  <a:schemeClr val="tx1"/>
                </a:solidFill>
              </a:rPr>
              <a:t> the essence of each piece</a:t>
            </a:r>
            <a:endParaRPr lang="zh-CN" altLang="en-US" dirty="0" err="1">
              <a:solidFill>
                <a:schemeClr val="tx1"/>
              </a:solidFill>
            </a:endParaRPr>
          </a:p>
          <a:p>
            <a:pPr algn="l"/>
            <a:r>
              <a:rPr lang="zh-CN" altLang="en-US" b="1" dirty="0" err="1">
                <a:solidFill>
                  <a:schemeClr val="tx1"/>
                </a:solidFill>
              </a:rPr>
              <a:t>cultivate</a:t>
            </a:r>
            <a:r>
              <a:rPr lang="zh-CN" altLang="en-US" dirty="0" err="1">
                <a:solidFill>
                  <a:schemeClr val="tx1"/>
                </a:solidFill>
              </a:rPr>
              <a:t> a deeper appreciation of literature</a:t>
            </a:r>
            <a:endParaRPr lang="zh-CN" altLang="en-US" dirty="0" err="1">
              <a:solidFill>
                <a:schemeClr val="tx1"/>
              </a:solidFill>
            </a:endParaRPr>
          </a:p>
          <a:p>
            <a:pPr algn="l"/>
            <a:r>
              <a:rPr lang="zh-CN" altLang="en-US" b="1" dirty="0" err="1">
                <a:solidFill>
                  <a:schemeClr val="tx1"/>
                </a:solidFill>
              </a:rPr>
              <a:t>foster</a:t>
            </a:r>
            <a:r>
              <a:rPr lang="zh-CN" altLang="en-US" dirty="0" err="1">
                <a:solidFill>
                  <a:schemeClr val="tx1"/>
                </a:solidFill>
              </a:rPr>
              <a:t> an understanding of diverse cultures and perspectives</a:t>
            </a:r>
            <a:endParaRPr lang="zh-CN" altLang="en-US" dirty="0" err="1">
              <a:solidFill>
                <a:schemeClr val="tx1"/>
              </a:solidFill>
            </a:endParaRPr>
          </a:p>
          <a:p>
            <a:pPr algn="l"/>
            <a:r>
              <a:rPr lang="zh-CN" altLang="en-US" b="1" dirty="0" err="1">
                <a:solidFill>
                  <a:schemeClr val="tx1"/>
                </a:solidFill>
              </a:rPr>
              <a:t>empower </a:t>
            </a:r>
            <a:r>
              <a:rPr lang="zh-CN" altLang="en-US" dirty="0" err="1">
                <a:solidFill>
                  <a:schemeClr val="tx1"/>
                </a:solidFill>
              </a:rPr>
              <a:t>students with the ability to critically engage with texts</a:t>
            </a:r>
            <a:endParaRPr lang="zh-CN" altLang="en-US" dirty="0" err="1">
              <a:solidFill>
                <a:schemeClr val="tx1"/>
              </a:solidFill>
            </a:endParaRPr>
          </a:p>
        </p:txBody>
      </p:sp>
      <p:sp>
        <p:nvSpPr>
          <p:cNvPr id="8" name="文本框 7"/>
          <p:cNvSpPr txBox="1"/>
          <p:nvPr/>
        </p:nvSpPr>
        <p:spPr>
          <a:xfrm>
            <a:off x="4004310" y="3508375"/>
            <a:ext cx="2171065" cy="460375"/>
          </a:xfrm>
          <a:prstGeom prst="rect">
            <a:avLst/>
          </a:prstGeom>
          <a:noFill/>
        </p:spPr>
        <p:txBody>
          <a:bodyPr wrap="square" rtlCol="0">
            <a:spAutoFit/>
          </a:bodyPr>
          <a:lstStyle/>
          <a:p>
            <a:pPr algn="l"/>
            <a:r>
              <a:rPr lang="en-US" altLang="zh-CN" sz="2400" b="1" dirty="0" err="1">
                <a:solidFill>
                  <a:srgbClr val="FF0000"/>
                </a:solidFill>
                <a:latin typeface="Times New Roman" panose="02020603050405020304" charset="0"/>
                <a:cs typeface="Times New Roman" panose="02020603050405020304" charset="0"/>
              </a:rPr>
              <a:t>contemporary</a:t>
            </a:r>
            <a:endParaRPr lang="en-US" altLang="zh-CN" sz="2400" b="1" dirty="0" err="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5942330" y="3829050"/>
            <a:ext cx="2171065" cy="460375"/>
          </a:xfrm>
          <a:prstGeom prst="rect">
            <a:avLst/>
          </a:prstGeom>
          <a:noFill/>
        </p:spPr>
        <p:txBody>
          <a:bodyPr wrap="square" rtlCol="0">
            <a:spAutoFit/>
          </a:bodyPr>
          <a:lstStyle/>
          <a:p>
            <a:pPr algn="l"/>
            <a:r>
              <a:rPr lang="en-US" altLang="zh-CN" sz="2400" b="1" dirty="0" err="1">
                <a:solidFill>
                  <a:srgbClr val="FF0000"/>
                </a:solidFill>
                <a:latin typeface="Times New Roman" panose="02020603050405020304" charset="0"/>
                <a:cs typeface="Times New Roman" panose="02020603050405020304" charset="0"/>
              </a:rPr>
              <a:t>proficiency</a:t>
            </a:r>
            <a:endParaRPr lang="en-US" altLang="zh-CN" sz="2400" b="1" dirty="0" err="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1211580" y="4200525"/>
            <a:ext cx="1435100" cy="460375"/>
          </a:xfrm>
          <a:prstGeom prst="rect">
            <a:avLst/>
          </a:prstGeom>
          <a:noFill/>
        </p:spPr>
        <p:txBody>
          <a:bodyPr wrap="square" rtlCol="0">
            <a:spAutoFit/>
          </a:bodyPr>
          <a:lstStyle/>
          <a:p>
            <a:pPr algn="l"/>
            <a:r>
              <a:rPr lang="en-US" altLang="zh-CN" sz="2400" b="1" dirty="0" err="1">
                <a:solidFill>
                  <a:srgbClr val="FF0000"/>
                </a:solidFill>
                <a:latin typeface="Times New Roman" panose="02020603050405020304" charset="0"/>
                <a:cs typeface="Times New Roman" panose="02020603050405020304" charset="0"/>
              </a:rPr>
              <a:t>in-depth</a:t>
            </a:r>
            <a:endParaRPr lang="en-US" altLang="zh-CN" sz="2400" b="1" dirty="0" err="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P spid="6" grpId="0"/>
      <p:bldP spid="6" grpId="1"/>
      <p:bldP spid="7" grpId="0" animBg="1"/>
      <p:bldP spid="7" grpId="1" animBg="1"/>
      <p:bldP spid="8" grpId="0"/>
      <p:bldP spid="8" grpId="1"/>
      <p:bldP spid="9" grpId="0"/>
      <p:bldP spid="9"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要点写作</a:t>
            </a:r>
            <a:r>
              <a:rPr lang="en-US" altLang="zh-CN"/>
              <a:t>1——Course Description</a:t>
            </a:r>
            <a:endParaRPr lang="en-US" altLang="zh-CN" sz="2800"/>
          </a:p>
        </p:txBody>
      </p:sp>
      <p:sp>
        <p:nvSpPr>
          <p:cNvPr id="5" name="文本框 4"/>
          <p:cNvSpPr txBox="1"/>
          <p:nvPr/>
        </p:nvSpPr>
        <p:spPr>
          <a:xfrm>
            <a:off x="1176655" y="1266190"/>
            <a:ext cx="7019290" cy="438150"/>
          </a:xfrm>
          <a:prstGeom prst="rect">
            <a:avLst/>
          </a:prstGeom>
          <a:noFill/>
        </p:spPr>
        <p:txBody>
          <a:bodyPr wrap="square" rtlCol="0">
            <a:noAutofit/>
          </a:bodyPr>
          <a:lstStyle/>
          <a:p>
            <a:r>
              <a:rPr lang="en-US" altLang="zh-CN" sz="2400" b="1" kern="100" spc="150" dirty="0">
                <a:uFillTx/>
                <a:latin typeface="微软雅黑" panose="020B0503020204020204" charset="-122"/>
                <a:ea typeface="微软雅黑" panose="020B0503020204020204" charset="-122"/>
                <a:cs typeface="微软雅黑" panose="020B0503020204020204" charset="-122"/>
              </a:rPr>
              <a:t>Q2:</a:t>
            </a:r>
            <a:r>
              <a:rPr lang="zh-CN" altLang="en-US" sz="2400" b="1" kern="100" spc="150" dirty="0">
                <a:uFillTx/>
                <a:latin typeface="微软雅黑" panose="020B0503020204020204" charset="-122"/>
                <a:ea typeface="微软雅黑" panose="020B0503020204020204" charset="-122"/>
                <a:cs typeface="微软雅黑" panose="020B0503020204020204" charset="-122"/>
              </a:rPr>
              <a:t>结合题干，课程</a:t>
            </a:r>
            <a:r>
              <a:rPr lang="zh-CN" altLang="en-US" sz="2400" b="1" kern="100" spc="150" dirty="0">
                <a:solidFill>
                  <a:srgbClr val="FF0000"/>
                </a:solidFill>
                <a:uFillTx/>
                <a:latin typeface="微软雅黑" panose="020B0503020204020204" charset="-122"/>
                <a:ea typeface="微软雅黑" panose="020B0503020204020204" charset="-122"/>
                <a:cs typeface="微软雅黑" panose="020B0503020204020204" charset="-122"/>
              </a:rPr>
              <a:t>介绍</a:t>
            </a:r>
            <a:r>
              <a:rPr lang="zh-CN" altLang="en-US" sz="2400" b="1" kern="100" spc="150" dirty="0">
                <a:uFillTx/>
                <a:latin typeface="微软雅黑" panose="020B0503020204020204" charset="-122"/>
                <a:ea typeface="微软雅黑" panose="020B0503020204020204" charset="-122"/>
                <a:cs typeface="微软雅黑" panose="020B0503020204020204" charset="-122"/>
              </a:rPr>
              <a:t>这个要点的角度可以是？</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176655" y="1905000"/>
            <a:ext cx="7789545" cy="438150"/>
          </a:xfrm>
          <a:prstGeom prst="rect">
            <a:avLst/>
          </a:prstGeom>
          <a:noFill/>
        </p:spPr>
        <p:txBody>
          <a:bodyPr wrap="square" rtlCol="0">
            <a:noAutofit/>
          </a:bodyPr>
          <a:lstStyle/>
          <a:p>
            <a:r>
              <a:rPr lang="en-US" altLang="zh-CN" sz="2400" b="1" kern="100" spc="150" dirty="0">
                <a:uFillTx/>
                <a:latin typeface="Calibri" panose="020F0502020204030204" charset="0"/>
                <a:ea typeface="微软雅黑" panose="020B0503020204020204" charset="-122"/>
                <a:cs typeface="Calibri" panose="020F0502020204030204" charset="0"/>
              </a:rPr>
              <a:t>Option</a:t>
            </a:r>
            <a:r>
              <a:rPr lang="zh-CN" altLang="en-US" sz="2400" b="1" kern="100" spc="150" dirty="0">
                <a:uFillTx/>
                <a:latin typeface="Calibri" panose="020F0502020204030204" charset="0"/>
                <a:ea typeface="微软雅黑" panose="020B0503020204020204" charset="-122"/>
                <a:cs typeface="Calibri" panose="020F0502020204030204" charset="0"/>
              </a:rPr>
              <a:t>②</a:t>
            </a:r>
            <a:r>
              <a:rPr lang="zh-CN" sz="2400" b="1" kern="100" spc="150" dirty="0">
                <a:uFillTx/>
                <a:latin typeface="Calibri" panose="020F0502020204030204" charset="0"/>
                <a:ea typeface="微软雅黑" panose="020B0503020204020204" charset="-122"/>
                <a:cs typeface="Calibri" panose="020F0502020204030204" charset="0"/>
              </a:rPr>
              <a:t>：课程内容</a:t>
            </a:r>
            <a:endParaRPr lang="zh-CN" sz="2400" b="1" kern="100" spc="150" dirty="0">
              <a:uFillTx/>
              <a:latin typeface="Calibri" panose="020F0502020204030204" charset="0"/>
              <a:ea typeface="微软雅黑" panose="020B0503020204020204" charset="-122"/>
              <a:cs typeface="Calibri" panose="020F0502020204030204" charset="0"/>
            </a:endParaRPr>
          </a:p>
        </p:txBody>
      </p:sp>
      <p:sp>
        <p:nvSpPr>
          <p:cNvPr id="12" name="文本框 11"/>
          <p:cNvSpPr txBox="1"/>
          <p:nvPr/>
        </p:nvSpPr>
        <p:spPr>
          <a:xfrm>
            <a:off x="1136650" y="3534410"/>
            <a:ext cx="9651365" cy="829945"/>
          </a:xfrm>
          <a:prstGeom prst="rect">
            <a:avLst/>
          </a:prstGeom>
          <a:noFill/>
        </p:spPr>
        <p:txBody>
          <a:bodyPr wrap="square" rtlCol="0" anchor="t">
            <a:spAutoFit/>
          </a:bodyPr>
          <a:lstStyle/>
          <a:p>
            <a:r>
              <a:rPr sz="2400" dirty="0">
                <a:latin typeface="Times New Roman" panose="02020603050405020304" charset="0"/>
                <a:cs typeface="Times New Roman" panose="02020603050405020304" charset="0"/>
              </a:rPr>
              <a:t>The course content </a:t>
            </a:r>
            <a:r>
              <a:rPr sz="2400" b="1" dirty="0">
                <a:latin typeface="Times New Roman" panose="02020603050405020304" charset="0"/>
                <a:cs typeface="Times New Roman" panose="02020603050405020304" charset="0"/>
              </a:rPr>
              <a:t>includes classic novels, short stories, poems, and plays</a:t>
            </a:r>
            <a:r>
              <a:rPr sz="2400" dirty="0">
                <a:latin typeface="Times New Roman" panose="02020603050405020304" charset="0"/>
                <a:cs typeface="Times New Roman" panose="02020603050405020304" charset="0"/>
              </a:rPr>
              <a:t> from </a:t>
            </a:r>
            <a:r>
              <a:rPr lang="en-US" sz="2400" dirty="0">
                <a:latin typeface="Times New Roman" panose="02020603050405020304" charset="0"/>
                <a:cs typeface="Times New Roman" panose="02020603050405020304" charset="0"/>
              </a:rPr>
              <a:t>_________(vary)</a:t>
            </a:r>
            <a:r>
              <a:rPr sz="2400" dirty="0">
                <a:latin typeface="Times New Roman" panose="02020603050405020304" charset="0"/>
                <a:cs typeface="Times New Roman" panose="02020603050405020304" charset="0"/>
              </a:rPr>
              <a:t> time periods and cultural backgrounds. </a:t>
            </a:r>
            <a:endParaRPr sz="2400" dirty="0">
              <a:latin typeface="Times New Roman" panose="02020603050405020304" charset="0"/>
              <a:cs typeface="Times New Roman" panose="02020603050405020304" charset="0"/>
            </a:endParaRPr>
          </a:p>
        </p:txBody>
      </p:sp>
      <p:sp>
        <p:nvSpPr>
          <p:cNvPr id="13" name="文本框 12"/>
          <p:cNvSpPr txBox="1"/>
          <p:nvPr/>
        </p:nvSpPr>
        <p:spPr>
          <a:xfrm>
            <a:off x="1075690" y="2599055"/>
            <a:ext cx="9203690" cy="829945"/>
          </a:xfrm>
          <a:prstGeom prst="rect">
            <a:avLst/>
          </a:prstGeom>
          <a:noFill/>
        </p:spPr>
        <p:txBody>
          <a:bodyPr wrap="square" rtlCol="0" anchor="t">
            <a:spAutoFit/>
          </a:bodyPr>
          <a:lstStyle/>
          <a:p>
            <a:r>
              <a:rPr lang="zh-CN" altLang="en-US" sz="2400"/>
              <a:t>课程内容包括不同时期和文化背景的经典小说、短篇小说、诗歌和戏剧。</a:t>
            </a:r>
            <a:endParaRPr lang="zh-CN" altLang="en-US" sz="2400"/>
          </a:p>
        </p:txBody>
      </p:sp>
      <p:sp>
        <p:nvSpPr>
          <p:cNvPr id="3" name="文本框 2"/>
          <p:cNvSpPr txBox="1"/>
          <p:nvPr/>
        </p:nvSpPr>
        <p:spPr>
          <a:xfrm>
            <a:off x="1176655" y="5466080"/>
            <a:ext cx="9269095" cy="829945"/>
          </a:xfrm>
          <a:prstGeom prst="rect">
            <a:avLst/>
          </a:prstGeom>
          <a:noFill/>
        </p:spPr>
        <p:txBody>
          <a:bodyPr wrap="square" rtlCol="0" anchor="t">
            <a:spAutoFit/>
          </a:bodyPr>
          <a:lstStyle/>
          <a:p>
            <a:pPr algn="l">
              <a:buClrTx/>
              <a:buSzTx/>
              <a:buFontTx/>
            </a:pPr>
            <a:r>
              <a:rPr sz="2400" dirty="0">
                <a:latin typeface="Times New Roman" panose="02020603050405020304" charset="0"/>
                <a:cs typeface="Times New Roman" panose="02020603050405020304" charset="0"/>
              </a:rPr>
              <a:t>Each week this class </a:t>
            </a:r>
            <a:r>
              <a:rPr lang="en-US" sz="2400" dirty="0">
                <a:latin typeface="Times New Roman" panose="02020603050405020304" charset="0"/>
                <a:cs typeface="Times New Roman" panose="02020603050405020304" charset="0"/>
              </a:rPr>
              <a:t>__________</a:t>
            </a:r>
            <a:r>
              <a:rPr sz="2400" dirty="0">
                <a:latin typeface="Times New Roman" panose="02020603050405020304" charset="0"/>
                <a:cs typeface="Times New Roman" panose="02020603050405020304" charset="0"/>
              </a:rPr>
              <a:t> with a new literary </a:t>
            </a:r>
            <a:r>
              <a:rPr sz="2400" b="1" dirty="0">
                <a:latin typeface="Times New Roman" panose="02020603050405020304" charset="0"/>
                <a:cs typeface="Times New Roman" panose="02020603050405020304" charset="0"/>
              </a:rPr>
              <a:t>masterpiece</a:t>
            </a:r>
            <a:r>
              <a:rPr sz="2400" dirty="0">
                <a:latin typeface="Times New Roman" panose="02020603050405020304" charset="0"/>
                <a:cs typeface="Times New Roman" panose="02020603050405020304" charset="0"/>
              </a:rPr>
              <a:t> ranging from classic novels to contemporary poetry.</a:t>
            </a:r>
            <a:endParaRPr sz="2400" dirty="0">
              <a:latin typeface="Times New Roman" panose="02020603050405020304" charset="0"/>
              <a:cs typeface="Times New Roman" panose="02020603050405020304" charset="0"/>
            </a:endParaRPr>
          </a:p>
        </p:txBody>
      </p:sp>
      <p:sp>
        <p:nvSpPr>
          <p:cNvPr id="4" name="文本框 3"/>
          <p:cNvSpPr txBox="1"/>
          <p:nvPr/>
        </p:nvSpPr>
        <p:spPr>
          <a:xfrm>
            <a:off x="1214120" y="4574540"/>
            <a:ext cx="9003665" cy="829945"/>
          </a:xfrm>
          <a:prstGeom prst="rect">
            <a:avLst/>
          </a:prstGeom>
          <a:noFill/>
        </p:spPr>
        <p:txBody>
          <a:bodyPr wrap="square" rtlCol="0" anchor="t">
            <a:spAutoFit/>
          </a:bodyPr>
          <a:lstStyle/>
          <a:p>
            <a:pPr algn="l">
              <a:buClrTx/>
              <a:buSzTx/>
              <a:buFontTx/>
            </a:pPr>
            <a:r>
              <a:rPr lang="zh-CN" altLang="en-US" sz="2400" dirty="0"/>
              <a:t>该课程</a:t>
            </a:r>
            <a:r>
              <a:rPr lang="zh-CN" altLang="en-US" sz="2400" b="1" dirty="0"/>
              <a:t>每周</a:t>
            </a:r>
            <a:r>
              <a:rPr lang="zh-CN" altLang="en-US" sz="2400" dirty="0"/>
              <a:t>都会推出一部新的文学名著，从经典小说到当代诗歌，应有尽有。</a:t>
            </a:r>
            <a:endParaRPr lang="zh-CN" altLang="en-US" sz="2400" dirty="0"/>
          </a:p>
        </p:txBody>
      </p:sp>
      <p:sp>
        <p:nvSpPr>
          <p:cNvPr id="8" name="文本框 7"/>
          <p:cNvSpPr txBox="1"/>
          <p:nvPr/>
        </p:nvSpPr>
        <p:spPr>
          <a:xfrm>
            <a:off x="1983105" y="3829685"/>
            <a:ext cx="2171065" cy="460375"/>
          </a:xfrm>
          <a:prstGeom prst="rect">
            <a:avLst/>
          </a:prstGeom>
          <a:noFill/>
        </p:spPr>
        <p:txBody>
          <a:bodyPr wrap="square" rtlCol="0">
            <a:spAutoFit/>
          </a:bodyPr>
          <a:lstStyle/>
          <a:p>
            <a:pPr algn="l"/>
            <a:r>
              <a:rPr lang="en-US" altLang="zh-CN" sz="2400" b="1" dirty="0" err="1">
                <a:solidFill>
                  <a:srgbClr val="FF0000"/>
                </a:solidFill>
                <a:latin typeface="Times New Roman" panose="02020603050405020304" charset="0"/>
                <a:cs typeface="Times New Roman" panose="02020603050405020304" charset="0"/>
              </a:rPr>
              <a:t>various</a:t>
            </a:r>
            <a:endParaRPr lang="en-US" altLang="zh-CN" sz="2400" b="1" dirty="0" err="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3947160" y="5466080"/>
            <a:ext cx="1478915" cy="460375"/>
          </a:xfrm>
          <a:prstGeom prst="rect">
            <a:avLst/>
          </a:prstGeom>
          <a:noFill/>
        </p:spPr>
        <p:txBody>
          <a:bodyPr wrap="square" rtlCol="0">
            <a:spAutoFit/>
          </a:bodyPr>
          <a:lstStyle/>
          <a:p>
            <a:pPr algn="l"/>
            <a:r>
              <a:rPr lang="en-US" altLang="zh-CN" sz="2400" b="1" dirty="0" err="1">
                <a:solidFill>
                  <a:srgbClr val="FF0000"/>
                </a:solidFill>
                <a:latin typeface="Times New Roman" panose="02020603050405020304" charset="0"/>
                <a:cs typeface="Times New Roman" panose="02020603050405020304" charset="0"/>
              </a:rPr>
              <a:t>unfolds</a:t>
            </a:r>
            <a:endParaRPr lang="en-US" altLang="zh-CN" sz="2400" b="1" dirty="0" err="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P spid="3" grpId="0"/>
      <p:bldP spid="3" grpId="1"/>
      <p:bldP spid="4" grpId="0"/>
      <p:bldP spid="4" grpId="1"/>
      <p:bldP spid="8" grpId="0"/>
      <p:bldP spid="8"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要点写作</a:t>
            </a:r>
            <a:r>
              <a:rPr lang="en-US" altLang="zh-CN"/>
              <a:t>1——Course Description</a:t>
            </a:r>
            <a:endParaRPr lang="en-US" altLang="zh-CN" sz="2800"/>
          </a:p>
        </p:txBody>
      </p:sp>
      <p:sp>
        <p:nvSpPr>
          <p:cNvPr id="5" name="文本框 4"/>
          <p:cNvSpPr txBox="1"/>
          <p:nvPr/>
        </p:nvSpPr>
        <p:spPr>
          <a:xfrm>
            <a:off x="1176655" y="1266190"/>
            <a:ext cx="7019290" cy="438150"/>
          </a:xfrm>
          <a:prstGeom prst="rect">
            <a:avLst/>
          </a:prstGeom>
          <a:noFill/>
        </p:spPr>
        <p:txBody>
          <a:bodyPr wrap="square" rtlCol="0">
            <a:noAutofit/>
          </a:bodyPr>
          <a:lstStyle/>
          <a:p>
            <a:r>
              <a:rPr lang="en-US" altLang="zh-CN" sz="2400" b="1" kern="100" spc="150" dirty="0">
                <a:uFillTx/>
                <a:latin typeface="微软雅黑" panose="020B0503020204020204" charset="-122"/>
                <a:ea typeface="微软雅黑" panose="020B0503020204020204" charset="-122"/>
                <a:cs typeface="微软雅黑" panose="020B0503020204020204" charset="-122"/>
              </a:rPr>
              <a:t>Q2:</a:t>
            </a:r>
            <a:r>
              <a:rPr lang="zh-CN" altLang="en-US" sz="2400" b="1" kern="100" spc="150" dirty="0">
                <a:uFillTx/>
                <a:latin typeface="微软雅黑" panose="020B0503020204020204" charset="-122"/>
                <a:ea typeface="微软雅黑" panose="020B0503020204020204" charset="-122"/>
                <a:cs typeface="微软雅黑" panose="020B0503020204020204" charset="-122"/>
              </a:rPr>
              <a:t>结合题干，课程</a:t>
            </a:r>
            <a:r>
              <a:rPr lang="zh-CN" altLang="en-US" sz="2400" b="1" kern="100" spc="150" dirty="0">
                <a:solidFill>
                  <a:srgbClr val="FF0000"/>
                </a:solidFill>
                <a:uFillTx/>
                <a:latin typeface="微软雅黑" panose="020B0503020204020204" charset="-122"/>
                <a:ea typeface="微软雅黑" panose="020B0503020204020204" charset="-122"/>
                <a:cs typeface="微软雅黑" panose="020B0503020204020204" charset="-122"/>
              </a:rPr>
              <a:t>介绍</a:t>
            </a:r>
            <a:r>
              <a:rPr lang="zh-CN" altLang="en-US" sz="2400" b="1" kern="100" spc="150" dirty="0">
                <a:uFillTx/>
                <a:latin typeface="微软雅黑" panose="020B0503020204020204" charset="-122"/>
                <a:ea typeface="微软雅黑" panose="020B0503020204020204" charset="-122"/>
                <a:cs typeface="微软雅黑" panose="020B0503020204020204" charset="-122"/>
              </a:rPr>
              <a:t>这个要点的角度可以是？</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176655" y="1905000"/>
            <a:ext cx="7789545" cy="438150"/>
          </a:xfrm>
          <a:prstGeom prst="rect">
            <a:avLst/>
          </a:prstGeom>
          <a:noFill/>
        </p:spPr>
        <p:txBody>
          <a:bodyPr wrap="square" rtlCol="0">
            <a:noAutofit/>
          </a:bodyPr>
          <a:lstStyle/>
          <a:p>
            <a:r>
              <a:rPr lang="en-US" altLang="zh-CN" sz="2400" b="1" kern="100" spc="150" dirty="0">
                <a:uFillTx/>
                <a:latin typeface="Calibri" panose="020F0502020204030204" charset="0"/>
                <a:ea typeface="微软雅黑" panose="020B0503020204020204" charset="-122"/>
                <a:cs typeface="Calibri" panose="020F0502020204030204" charset="0"/>
              </a:rPr>
              <a:t>Option</a:t>
            </a:r>
            <a:r>
              <a:rPr lang="zh-CN" altLang="en-US" sz="2400" b="1" kern="100" spc="150" dirty="0">
                <a:uFillTx/>
                <a:latin typeface="Calibri" panose="020F0502020204030204" charset="0"/>
                <a:ea typeface="微软雅黑" panose="020B0503020204020204" charset="-122"/>
                <a:cs typeface="Calibri" panose="020F0502020204030204" charset="0"/>
              </a:rPr>
              <a:t>③</a:t>
            </a:r>
            <a:r>
              <a:rPr lang="zh-CN" sz="2400" b="1" kern="100" spc="150" dirty="0">
                <a:uFillTx/>
                <a:latin typeface="Calibri" panose="020F0502020204030204" charset="0"/>
                <a:ea typeface="微软雅黑" panose="020B0503020204020204" charset="-122"/>
                <a:cs typeface="Calibri" panose="020F0502020204030204" charset="0"/>
              </a:rPr>
              <a:t>：上课方式</a:t>
            </a:r>
            <a:endParaRPr lang="zh-CN" sz="2400" b="1" kern="100" spc="150" dirty="0">
              <a:uFillTx/>
              <a:latin typeface="Calibri" panose="020F0502020204030204" charset="0"/>
              <a:ea typeface="微软雅黑" panose="020B0503020204020204" charset="-122"/>
              <a:cs typeface="Calibri" panose="020F0502020204030204" charset="0"/>
            </a:endParaRPr>
          </a:p>
        </p:txBody>
      </p:sp>
      <p:sp>
        <p:nvSpPr>
          <p:cNvPr id="12" name="文本框 11"/>
          <p:cNvSpPr txBox="1"/>
          <p:nvPr/>
        </p:nvSpPr>
        <p:spPr>
          <a:xfrm>
            <a:off x="1136650" y="3534410"/>
            <a:ext cx="9651365" cy="1198880"/>
          </a:xfrm>
          <a:prstGeom prst="rect">
            <a:avLst/>
          </a:prstGeom>
          <a:noFill/>
        </p:spPr>
        <p:txBody>
          <a:bodyPr wrap="square" rtlCol="0" anchor="t">
            <a:spAutoFit/>
          </a:bodyPr>
          <a:lstStyle/>
          <a:p>
            <a:r>
              <a:rPr sz="2400">
                <a:latin typeface="Times New Roman" panose="02020603050405020304" charset="0"/>
                <a:cs typeface="Times New Roman" panose="02020603050405020304" charset="0"/>
              </a:rPr>
              <a:t>Each session combines </a:t>
            </a:r>
            <a:r>
              <a:rPr lang="en-US" sz="2400">
                <a:latin typeface="Times New Roman" panose="02020603050405020304" charset="0"/>
                <a:cs typeface="Times New Roman" panose="02020603050405020304" charset="0"/>
              </a:rPr>
              <a:t>_________(guide)</a:t>
            </a:r>
            <a:r>
              <a:rPr sz="2400">
                <a:latin typeface="Times New Roman" panose="02020603050405020304" charset="0"/>
                <a:cs typeface="Times New Roman" panose="02020603050405020304" charset="0"/>
              </a:rPr>
              <a:t> readings, group discussions, and individual presentations. We also </a:t>
            </a:r>
            <a:r>
              <a:rPr sz="2400" b="1">
                <a:latin typeface="Times New Roman" panose="02020603050405020304" charset="0"/>
                <a:cs typeface="Times New Roman" panose="02020603050405020304" charset="0"/>
              </a:rPr>
              <a:t>incorporate</a:t>
            </a:r>
            <a:r>
              <a:rPr sz="2400">
                <a:latin typeface="Times New Roman" panose="02020603050405020304" charset="0"/>
                <a:cs typeface="Times New Roman" panose="02020603050405020304" charset="0"/>
              </a:rPr>
              <a:t> multimedia resources</a:t>
            </a:r>
            <a:r>
              <a:rPr lang="en-US" sz="2400">
                <a:latin typeface="Times New Roman" panose="02020603050405020304" charset="0"/>
                <a:cs typeface="Times New Roman" panose="02020603050405020304" charset="0"/>
              </a:rPr>
              <a:t> to better</a:t>
            </a:r>
            <a:r>
              <a:rPr sz="2400">
                <a:latin typeface="Times New Roman" panose="02020603050405020304" charset="0"/>
                <a:cs typeface="Times New Roman" panose="02020603050405020304" charset="0"/>
              </a:rPr>
              <a:t> bring the literature </a:t>
            </a:r>
            <a:r>
              <a:rPr lang="en-US" sz="2400">
                <a:latin typeface="Times New Roman" panose="02020603050405020304" charset="0"/>
                <a:cs typeface="Times New Roman" panose="02020603050405020304" charset="0"/>
              </a:rPr>
              <a:t>_____</a:t>
            </a:r>
            <a:r>
              <a:rPr sz="2400">
                <a:latin typeface="Times New Roman" panose="02020603050405020304" charset="0"/>
                <a:cs typeface="Times New Roman" panose="02020603050405020304" charset="0"/>
              </a:rPr>
              <a:t> life.</a:t>
            </a:r>
            <a:endParaRPr sz="2400">
              <a:latin typeface="Times New Roman" panose="02020603050405020304" charset="0"/>
              <a:cs typeface="Times New Roman" panose="02020603050405020304" charset="0"/>
            </a:endParaRPr>
          </a:p>
        </p:txBody>
      </p:sp>
      <p:sp>
        <p:nvSpPr>
          <p:cNvPr id="13" name="文本框 12"/>
          <p:cNvSpPr txBox="1"/>
          <p:nvPr/>
        </p:nvSpPr>
        <p:spPr>
          <a:xfrm>
            <a:off x="1075690" y="2599055"/>
            <a:ext cx="9203690" cy="829945"/>
          </a:xfrm>
          <a:prstGeom prst="rect">
            <a:avLst/>
          </a:prstGeom>
          <a:noFill/>
        </p:spPr>
        <p:txBody>
          <a:bodyPr wrap="square" rtlCol="0" anchor="t">
            <a:spAutoFit/>
          </a:bodyPr>
          <a:lstStyle/>
          <a:p>
            <a:r>
              <a:rPr lang="zh-CN" altLang="en-US" sz="2400"/>
              <a:t>每节课都结合了导读、小组讨论和个人演讲。我们还结合多媒体资源使文学作品更加生动。</a:t>
            </a:r>
            <a:endParaRPr lang="zh-CN" altLang="en-US" sz="2400"/>
          </a:p>
        </p:txBody>
      </p:sp>
      <p:sp>
        <p:nvSpPr>
          <p:cNvPr id="6" name="文本框 5"/>
          <p:cNvSpPr txBox="1"/>
          <p:nvPr/>
        </p:nvSpPr>
        <p:spPr>
          <a:xfrm>
            <a:off x="1085215" y="5330825"/>
            <a:ext cx="924560" cy="829945"/>
          </a:xfrm>
          <a:prstGeom prst="rect">
            <a:avLst/>
          </a:prstGeom>
          <a:noFill/>
        </p:spPr>
        <p:txBody>
          <a:bodyPr wrap="square" rtlCol="0">
            <a:spAutoFit/>
          </a:bodyPr>
          <a:lstStyle/>
          <a:p>
            <a:pPr algn="l"/>
            <a:r>
              <a:rPr lang="zh-CN" altLang="en-US" sz="2400" b="1" dirty="0" err="1">
                <a:solidFill>
                  <a:schemeClr val="tx1"/>
                </a:solidFill>
                <a:highlight>
                  <a:srgbClr val="FFFF00"/>
                </a:highlight>
              </a:rPr>
              <a:t>可用</a:t>
            </a:r>
            <a:endParaRPr lang="zh-CN" altLang="en-US" sz="2400" b="1" dirty="0" err="1">
              <a:solidFill>
                <a:schemeClr val="tx1"/>
              </a:solidFill>
              <a:highlight>
                <a:srgbClr val="FFFF00"/>
              </a:highlight>
            </a:endParaRPr>
          </a:p>
          <a:p>
            <a:pPr algn="l"/>
            <a:r>
              <a:rPr lang="zh-CN" altLang="en-US" sz="2400" b="1" dirty="0" err="1">
                <a:solidFill>
                  <a:schemeClr val="tx1"/>
                </a:solidFill>
                <a:highlight>
                  <a:srgbClr val="FFFF00"/>
                </a:highlight>
              </a:rPr>
              <a:t>语块</a:t>
            </a:r>
            <a:endParaRPr lang="zh-CN" altLang="en-US" sz="2400" b="1" dirty="0" err="1">
              <a:solidFill>
                <a:schemeClr val="tx1"/>
              </a:solidFill>
              <a:highlight>
                <a:srgbClr val="FFFF00"/>
              </a:highlight>
            </a:endParaRPr>
          </a:p>
        </p:txBody>
      </p:sp>
      <p:sp>
        <p:nvSpPr>
          <p:cNvPr id="7" name="文本框 6"/>
          <p:cNvSpPr txBox="1"/>
          <p:nvPr/>
        </p:nvSpPr>
        <p:spPr>
          <a:xfrm>
            <a:off x="2265045" y="4897755"/>
            <a:ext cx="9090025" cy="1476375"/>
          </a:xfrm>
          <a:prstGeom prst="rect">
            <a:avLst/>
          </a:prstGeom>
        </p:spPr>
        <p:style>
          <a:lnRef idx="3">
            <a:schemeClr val="accent3"/>
          </a:lnRef>
          <a:fillRef idx="0">
            <a:srgbClr val="FFFFFF"/>
          </a:fillRef>
          <a:effectRef idx="0">
            <a:srgbClr val="FFFFFF"/>
          </a:effectRef>
          <a:fontRef idx="minor">
            <a:schemeClr val="tx1"/>
          </a:fontRef>
        </p:style>
        <p:txBody>
          <a:bodyPr wrap="square" rtlCol="0">
            <a:spAutoFit/>
          </a:bodyPr>
          <a:lstStyle/>
          <a:p>
            <a:pPr algn="l"/>
            <a:r>
              <a:rPr lang="zh-CN" altLang="en-US" b="1" dirty="0" err="1">
                <a:solidFill>
                  <a:schemeClr val="tx1"/>
                </a:solidFill>
              </a:rPr>
              <a:t>employ</a:t>
            </a:r>
            <a:r>
              <a:rPr lang="zh-CN" altLang="en-US" dirty="0" err="1">
                <a:solidFill>
                  <a:schemeClr val="tx1"/>
                </a:solidFill>
              </a:rPr>
              <a:t> an interactive and </a:t>
            </a:r>
            <a:r>
              <a:rPr lang="zh-CN" altLang="en-US" b="1" dirty="0" err="1">
                <a:solidFill>
                  <a:schemeClr val="tx1"/>
                </a:solidFill>
              </a:rPr>
              <a:t>student-centered</a:t>
            </a:r>
            <a:r>
              <a:rPr lang="zh-CN" altLang="en-US" dirty="0" err="1">
                <a:solidFill>
                  <a:schemeClr val="tx1"/>
                </a:solidFill>
              </a:rPr>
              <a:t> approach</a:t>
            </a:r>
            <a:endParaRPr lang="zh-CN" altLang="en-US" dirty="0" err="1">
              <a:solidFill>
                <a:schemeClr val="tx1"/>
              </a:solidFill>
            </a:endParaRPr>
          </a:p>
          <a:p>
            <a:pPr algn="l"/>
            <a:r>
              <a:rPr lang="en-US" altLang="zh-CN" b="1" dirty="0" err="1">
                <a:solidFill>
                  <a:schemeClr val="tx1"/>
                </a:solidFill>
              </a:rPr>
              <a:t>use</a:t>
            </a:r>
            <a:r>
              <a:rPr lang="en-US" altLang="zh-CN" dirty="0" err="1">
                <a:solidFill>
                  <a:schemeClr val="tx1"/>
                </a:solidFill>
              </a:rPr>
              <a:t> a </a:t>
            </a:r>
            <a:r>
              <a:rPr lang="zh-CN" altLang="en-US" dirty="0" err="1">
                <a:solidFill>
                  <a:schemeClr val="tx1"/>
                </a:solidFill>
              </a:rPr>
              <a:t>dynamic format</a:t>
            </a:r>
            <a:endParaRPr lang="zh-CN" altLang="en-US" dirty="0" err="1">
              <a:solidFill>
                <a:schemeClr val="tx1"/>
              </a:solidFill>
            </a:endParaRPr>
          </a:p>
          <a:p>
            <a:pPr algn="l"/>
            <a:r>
              <a:rPr lang="en-US" altLang="zh-CN" b="1" dirty="0" err="1">
                <a:solidFill>
                  <a:schemeClr val="tx1"/>
                </a:solidFill>
              </a:rPr>
              <a:t>provide</a:t>
            </a:r>
            <a:r>
              <a:rPr lang="en-US" altLang="zh-CN" dirty="0" err="1">
                <a:solidFill>
                  <a:schemeClr val="tx1"/>
                </a:solidFill>
              </a:rPr>
              <a:t> some relevant videos or clips</a:t>
            </a:r>
            <a:endParaRPr lang="en-US" altLang="zh-CN" dirty="0" err="1">
              <a:solidFill>
                <a:schemeClr val="tx1"/>
              </a:solidFill>
            </a:endParaRPr>
          </a:p>
          <a:p>
            <a:pPr algn="l"/>
            <a:r>
              <a:rPr lang="zh-CN" altLang="en-US" b="1" dirty="0" err="1">
                <a:solidFill>
                  <a:schemeClr val="tx1"/>
                </a:solidFill>
              </a:rPr>
              <a:t>analyz</a:t>
            </a:r>
            <a:r>
              <a:rPr lang="en-US" altLang="zh-CN" b="1" dirty="0" err="1">
                <a:solidFill>
                  <a:schemeClr val="tx1"/>
                </a:solidFill>
              </a:rPr>
              <a:t>e</a:t>
            </a:r>
            <a:r>
              <a:rPr lang="zh-CN" altLang="en-US" dirty="0" err="1">
                <a:solidFill>
                  <a:schemeClr val="tx1"/>
                </a:solidFill>
              </a:rPr>
              <a:t> themes, characters, and literary techniques</a:t>
            </a:r>
            <a:endParaRPr lang="zh-CN" altLang="en-US" dirty="0" err="1">
              <a:solidFill>
                <a:schemeClr val="tx1"/>
              </a:solidFill>
            </a:endParaRPr>
          </a:p>
          <a:p>
            <a:pPr algn="l"/>
            <a:r>
              <a:rPr lang="zh-CN" altLang="en-US" b="1" dirty="0" err="1">
                <a:solidFill>
                  <a:schemeClr val="tx1"/>
                </a:solidFill>
              </a:rPr>
              <a:t>engage in </a:t>
            </a:r>
            <a:r>
              <a:rPr lang="zh-CN" altLang="en-US" dirty="0" err="1">
                <a:solidFill>
                  <a:schemeClr val="tx1"/>
                </a:solidFill>
              </a:rPr>
              <a:t>thoughtful conversations and </a:t>
            </a:r>
            <a:r>
              <a:rPr lang="zh-CN" altLang="en-US" b="1" dirty="0" err="1">
                <a:solidFill>
                  <a:schemeClr val="tx1"/>
                </a:solidFill>
              </a:rPr>
              <a:t>write</a:t>
            </a:r>
            <a:r>
              <a:rPr lang="zh-CN" altLang="en-US" dirty="0" err="1">
                <a:solidFill>
                  <a:schemeClr val="tx1"/>
                </a:solidFill>
              </a:rPr>
              <a:t> analytical essays about the texts</a:t>
            </a:r>
            <a:endParaRPr lang="zh-CN" altLang="en-US" dirty="0" err="1">
              <a:solidFill>
                <a:schemeClr val="tx1"/>
              </a:solidFill>
            </a:endParaRPr>
          </a:p>
        </p:txBody>
      </p:sp>
      <p:sp>
        <p:nvSpPr>
          <p:cNvPr id="8" name="文本框 7"/>
          <p:cNvSpPr txBox="1"/>
          <p:nvPr/>
        </p:nvSpPr>
        <p:spPr>
          <a:xfrm>
            <a:off x="4347210" y="3508375"/>
            <a:ext cx="1080135" cy="460375"/>
          </a:xfrm>
          <a:prstGeom prst="rect">
            <a:avLst/>
          </a:prstGeom>
          <a:noFill/>
        </p:spPr>
        <p:txBody>
          <a:bodyPr wrap="square" rtlCol="0">
            <a:spAutoFit/>
          </a:bodyPr>
          <a:lstStyle/>
          <a:p>
            <a:pPr algn="l"/>
            <a:r>
              <a:rPr lang="en-US" altLang="zh-CN" sz="2400" b="1" dirty="0" err="1">
                <a:solidFill>
                  <a:srgbClr val="FF0000"/>
                </a:solidFill>
                <a:latin typeface="Times New Roman" panose="02020603050405020304" charset="0"/>
                <a:cs typeface="Times New Roman" panose="02020603050405020304" charset="0"/>
              </a:rPr>
              <a:t>guided</a:t>
            </a:r>
            <a:endParaRPr lang="en-US" altLang="zh-CN" sz="2400" b="1" dirty="0" err="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3600450" y="4258310"/>
            <a:ext cx="2171065" cy="421640"/>
          </a:xfrm>
          <a:prstGeom prst="rect">
            <a:avLst/>
          </a:prstGeom>
          <a:noFill/>
        </p:spPr>
        <p:txBody>
          <a:bodyPr wrap="square" rtlCol="0">
            <a:noAutofit/>
          </a:bodyPr>
          <a:lstStyle/>
          <a:p>
            <a:pPr algn="l"/>
            <a:r>
              <a:rPr lang="en-US" altLang="zh-CN" sz="2400" b="1" dirty="0" err="1">
                <a:solidFill>
                  <a:srgbClr val="FF0000"/>
                </a:solidFill>
                <a:latin typeface="Times New Roman" panose="02020603050405020304" charset="0"/>
                <a:cs typeface="Times New Roman" panose="02020603050405020304" charset="0"/>
              </a:rPr>
              <a:t>to</a:t>
            </a:r>
            <a:endParaRPr lang="en-US" altLang="zh-CN" sz="2400" b="1" dirty="0" err="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P spid="6" grpId="0"/>
      <p:bldP spid="6" grpId="1"/>
      <p:bldP spid="7" grpId="0" animBg="1"/>
      <p:bldP spid="7" grpId="1" animBg="1"/>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要点写作</a:t>
            </a:r>
            <a:r>
              <a:rPr lang="en-US" altLang="zh-CN"/>
              <a:t>2</a:t>
            </a:r>
            <a:r>
              <a:rPr lang="zh-CN" altLang="en-US"/>
              <a:t>——</a:t>
            </a:r>
            <a:r>
              <a:rPr lang="en-US" altLang="zh-CN"/>
              <a:t>What you have learnt</a:t>
            </a:r>
            <a:endParaRPr lang="en-US" altLang="zh-CN"/>
          </a:p>
        </p:txBody>
      </p:sp>
      <p:sp>
        <p:nvSpPr>
          <p:cNvPr id="5" name="文本框 4"/>
          <p:cNvSpPr txBox="1"/>
          <p:nvPr/>
        </p:nvSpPr>
        <p:spPr>
          <a:xfrm>
            <a:off x="1176655" y="1263015"/>
            <a:ext cx="7019290" cy="438150"/>
          </a:xfrm>
          <a:prstGeom prst="rect">
            <a:avLst/>
          </a:prstGeom>
          <a:noFill/>
        </p:spPr>
        <p:txBody>
          <a:bodyPr wrap="square" rtlCol="0">
            <a:noAutofit/>
          </a:bodyPr>
          <a:lstStyle/>
          <a:p>
            <a:r>
              <a:rPr lang="en-US" altLang="zh-CN" sz="2400" b="1" kern="100" spc="150" dirty="0">
                <a:uFillTx/>
                <a:latin typeface="微软雅黑" panose="020B0503020204020204" charset="-122"/>
                <a:ea typeface="微软雅黑" panose="020B0503020204020204" charset="-122"/>
                <a:cs typeface="微软雅黑" panose="020B0503020204020204" charset="-122"/>
              </a:rPr>
              <a:t>Q3:</a:t>
            </a:r>
            <a:r>
              <a:rPr lang="zh-CN" altLang="en-US" sz="2400" b="1" kern="100" spc="150" dirty="0">
                <a:uFillTx/>
                <a:latin typeface="微软雅黑" panose="020B0503020204020204" charset="-122"/>
                <a:ea typeface="微软雅黑" panose="020B0503020204020204" charset="-122"/>
                <a:cs typeface="微软雅黑" panose="020B0503020204020204" charset="-122"/>
              </a:rPr>
              <a:t>在表达个人收获时，从哪些角度切入？</a:t>
            </a:r>
            <a:endParaRPr lang="en-US" altLang="zh-CN" sz="2400" b="1" kern="100" spc="150" dirty="0">
              <a:uFillTx/>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1"/>
            </p:custDataLst>
          </p:nvPr>
        </p:nvSpPr>
        <p:spPr>
          <a:xfrm>
            <a:off x="1123950" y="2091055"/>
            <a:ext cx="8783955" cy="1198880"/>
          </a:xfrm>
          <a:prstGeom prst="rect">
            <a:avLst/>
          </a:prstGeom>
          <a:noFill/>
        </p:spPr>
        <p:txBody>
          <a:bodyPr wrap="square" rtlCol="0">
            <a:spAutoFit/>
          </a:bodyPr>
          <a:lstStyle/>
          <a:p>
            <a:pPr algn="just"/>
            <a:r>
              <a:rPr lang="en-US" altLang="zh-CN" sz="2400">
                <a:latin typeface="Times New Roman" panose="02020603050405020304" charset="0"/>
                <a:cs typeface="Times New Roman" panose="02020603050405020304" charset="0"/>
              </a:rPr>
              <a:t>Eg1:  My reading and comprehension skills have improved </a:t>
            </a:r>
            <a:r>
              <a:rPr lang="en-US" altLang="zh-CN" sz="2400" b="1">
                <a:latin typeface="Times New Roman" panose="02020603050405020304" charset="0"/>
                <a:cs typeface="Times New Roman" panose="02020603050405020304" charset="0"/>
              </a:rPr>
              <a:t>significantly</a:t>
            </a:r>
            <a:r>
              <a:rPr lang="en-US" altLang="zh-CN" sz="2400">
                <a:latin typeface="Times New Roman" panose="02020603050405020304" charset="0"/>
                <a:cs typeface="Times New Roman" panose="02020603050405020304" charset="0"/>
              </a:rPr>
              <a:t> and I become more aware of the </a:t>
            </a:r>
            <a:r>
              <a:rPr lang="en-US" altLang="zh-CN" sz="2400" b="1">
                <a:latin typeface="Times New Roman" panose="02020603050405020304" charset="0"/>
                <a:cs typeface="Times New Roman" panose="02020603050405020304" charset="0"/>
              </a:rPr>
              <a:t>underlying messages</a:t>
            </a:r>
            <a:r>
              <a:rPr lang="en-US" altLang="zh-CN" sz="2400">
                <a:latin typeface="Times New Roman" panose="02020603050405020304" charset="0"/>
                <a:cs typeface="Times New Roman" panose="02020603050405020304" charset="0"/>
              </a:rPr>
              <a:t> and symbols in literature.</a:t>
            </a:r>
            <a:endParaRPr lang="en-US" altLang="zh-CN" sz="2400">
              <a:latin typeface="Times New Roman" panose="02020603050405020304" charset="0"/>
              <a:cs typeface="Times New Roman" panose="02020603050405020304" charset="0"/>
            </a:endParaRPr>
          </a:p>
        </p:txBody>
      </p:sp>
      <p:sp>
        <p:nvSpPr>
          <p:cNvPr id="7" name="文本框 6"/>
          <p:cNvSpPr txBox="1"/>
          <p:nvPr>
            <p:custDataLst>
              <p:tags r:id="rId2"/>
            </p:custDataLst>
          </p:nvPr>
        </p:nvSpPr>
        <p:spPr>
          <a:xfrm>
            <a:off x="1176655" y="3469640"/>
            <a:ext cx="8657590" cy="829945"/>
          </a:xfrm>
          <a:prstGeom prst="rect">
            <a:avLst/>
          </a:prstGeom>
          <a:noFill/>
        </p:spPr>
        <p:txBody>
          <a:bodyPr wrap="square" rtlCol="0">
            <a:spAutoFit/>
          </a:bodyPr>
          <a:lstStyle/>
          <a:p>
            <a:pPr algn="just"/>
            <a:r>
              <a:rPr lang="en-US" altLang="zh-CN" sz="2400">
                <a:latin typeface="Times New Roman" panose="02020603050405020304" charset="0"/>
                <a:cs typeface="Times New Roman" panose="02020603050405020304" charset="0"/>
              </a:rPr>
              <a:t>Eg2:  Not only does literature reading give me </a:t>
            </a:r>
            <a:r>
              <a:rPr lang="en-US" altLang="zh-CN" sz="2400" b="1">
                <a:latin typeface="Times New Roman" panose="02020603050405020304" charset="0"/>
                <a:cs typeface="Times New Roman" panose="02020603050405020304" charset="0"/>
              </a:rPr>
              <a:t>great enjoyment</a:t>
            </a:r>
            <a:r>
              <a:rPr lang="en-US" altLang="zh-CN" sz="2400">
                <a:latin typeface="Times New Roman" panose="02020603050405020304" charset="0"/>
                <a:cs typeface="Times New Roman" panose="02020603050405020304" charset="0"/>
              </a:rPr>
              <a:t>, but I’ve </a:t>
            </a:r>
            <a:r>
              <a:rPr lang="en-US" altLang="zh-CN" sz="2400" b="1">
                <a:highlight>
                  <a:srgbClr val="FFFF00"/>
                </a:highlight>
                <a:latin typeface="Times New Roman" panose="02020603050405020304" charset="0"/>
                <a:cs typeface="Times New Roman" panose="02020603050405020304" charset="0"/>
              </a:rPr>
              <a:t>honed</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磨炼</a:t>
            </a:r>
            <a:r>
              <a:rPr lang="en-US" altLang="zh-CN" sz="2400" b="1">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 critical thinking skills.</a:t>
            </a:r>
            <a:endParaRPr lang="en-US" altLang="zh-CN" sz="2400">
              <a:latin typeface="Times New Roman" panose="02020603050405020304" charset="0"/>
              <a:cs typeface="Times New Roman" panose="02020603050405020304" charset="0"/>
            </a:endParaRPr>
          </a:p>
        </p:txBody>
      </p:sp>
      <p:sp>
        <p:nvSpPr>
          <p:cNvPr id="8" name="文本框 7"/>
          <p:cNvSpPr txBox="1"/>
          <p:nvPr>
            <p:custDataLst>
              <p:tags r:id="rId3"/>
            </p:custDataLst>
          </p:nvPr>
        </p:nvSpPr>
        <p:spPr>
          <a:xfrm>
            <a:off x="1176655" y="4931410"/>
            <a:ext cx="9559925" cy="1568450"/>
          </a:xfrm>
          <a:prstGeom prst="rect">
            <a:avLst/>
          </a:prstGeom>
          <a:noFill/>
        </p:spPr>
        <p:txBody>
          <a:bodyPr wrap="square" rtlCol="0">
            <a:spAutoFit/>
          </a:bodyPr>
          <a:lstStyle/>
          <a:p>
            <a:pPr algn="just"/>
            <a:r>
              <a:rPr lang="en-US" altLang="zh-CN" sz="2400">
                <a:latin typeface="Times New Roman" panose="02020603050405020304" charset="0"/>
                <a:cs typeface="Times New Roman" panose="02020603050405020304" charset="0"/>
              </a:rPr>
              <a:t>Eg3:  My personal gains from the course are </a:t>
            </a:r>
            <a:r>
              <a:rPr lang="en-US" altLang="zh-CN" sz="2400" b="1">
                <a:latin typeface="Times New Roman" panose="02020603050405020304" charset="0"/>
                <a:cs typeface="Times New Roman" panose="02020603050405020304" charset="0"/>
              </a:rPr>
              <a:t>substantial and multifaceted</a:t>
            </a:r>
            <a:r>
              <a:rPr lang="en-US" altLang="zh-CN" sz="2400">
                <a:latin typeface="Times New Roman" panose="02020603050405020304" charset="0"/>
                <a:cs typeface="Times New Roman" panose="02020603050405020304" charset="0"/>
              </a:rPr>
              <a:t>. Engaging deeply with diverse literary works has </a:t>
            </a:r>
            <a:r>
              <a:rPr lang="en-US" altLang="zh-CN" sz="2400" b="1">
                <a:latin typeface="Times New Roman" panose="02020603050405020304" charset="0"/>
                <a:cs typeface="Times New Roman" panose="02020603050405020304" charset="0"/>
              </a:rPr>
              <a:t>broadened my understanding of different cultures</a:t>
            </a:r>
            <a:r>
              <a:rPr lang="en-US" altLang="zh-CN" sz="2400">
                <a:latin typeface="Times New Roman" panose="02020603050405020304" charset="0"/>
                <a:cs typeface="Times New Roman" panose="02020603050405020304" charset="0"/>
              </a:rPr>
              <a:t> and historical contexts, significantly </a:t>
            </a:r>
            <a:r>
              <a:rPr lang="en-US" altLang="zh-CN" sz="2400" b="1">
                <a:latin typeface="Times New Roman" panose="02020603050405020304" charset="0"/>
                <a:cs typeface="Times New Roman" panose="02020603050405020304" charset="0"/>
              </a:rPr>
              <a:t>enriching</a:t>
            </a:r>
            <a:r>
              <a:rPr lang="en-US" altLang="zh-CN" sz="2400">
                <a:latin typeface="Times New Roman" panose="02020603050405020304" charset="0"/>
                <a:cs typeface="Times New Roman" panose="02020603050405020304" charset="0"/>
              </a:rPr>
              <a:t> my world view.</a:t>
            </a:r>
            <a:endParaRPr lang="en-US" altLang="zh-CN" sz="2400">
              <a:latin typeface="Times New Roman" panose="02020603050405020304" charset="0"/>
              <a:cs typeface="Times New Roman" panose="02020603050405020304" charset="0"/>
            </a:endParaRPr>
          </a:p>
        </p:txBody>
      </p:sp>
      <p:sp>
        <p:nvSpPr>
          <p:cNvPr id="9" name="文本框 8"/>
          <p:cNvSpPr txBox="1"/>
          <p:nvPr>
            <p:custDataLst>
              <p:tags r:id="rId4"/>
            </p:custDataLst>
          </p:nvPr>
        </p:nvSpPr>
        <p:spPr>
          <a:xfrm>
            <a:off x="8014970" y="2921635"/>
            <a:ext cx="2387600" cy="368300"/>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lstStyle/>
          <a:p>
            <a:r>
              <a:rPr lang="zh-CN" altLang="en-US" b="1"/>
              <a:t>从文学作品阅读出发</a:t>
            </a:r>
            <a:endParaRPr lang="zh-CN" altLang="en-US" b="1"/>
          </a:p>
        </p:txBody>
      </p:sp>
      <p:sp>
        <p:nvSpPr>
          <p:cNvPr id="10" name="文本框 9"/>
          <p:cNvSpPr txBox="1"/>
          <p:nvPr>
            <p:custDataLst>
              <p:tags r:id="rId5"/>
            </p:custDataLst>
          </p:nvPr>
        </p:nvSpPr>
        <p:spPr>
          <a:xfrm>
            <a:off x="8723630" y="3984625"/>
            <a:ext cx="1678305" cy="368300"/>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lstStyle/>
          <a:p>
            <a:r>
              <a:rPr lang="zh-CN" altLang="en-US" b="1"/>
              <a:t>乐趣</a:t>
            </a:r>
            <a:r>
              <a:rPr lang="en-US" altLang="zh-CN" b="1"/>
              <a:t>+</a:t>
            </a:r>
            <a:r>
              <a:rPr lang="zh-CN" altLang="en-US" b="1"/>
              <a:t>思辨力</a:t>
            </a:r>
            <a:endParaRPr lang="zh-CN" altLang="en-US" b="1"/>
          </a:p>
        </p:txBody>
      </p:sp>
      <p:sp>
        <p:nvSpPr>
          <p:cNvPr id="11" name="文本框 10"/>
          <p:cNvSpPr txBox="1"/>
          <p:nvPr>
            <p:custDataLst>
              <p:tags r:id="rId6"/>
            </p:custDataLst>
          </p:nvPr>
        </p:nvSpPr>
        <p:spPr>
          <a:xfrm>
            <a:off x="8369935" y="6182995"/>
            <a:ext cx="786765" cy="368300"/>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lstStyle/>
          <a:p>
            <a:r>
              <a:rPr lang="zh-CN" altLang="en-US" b="1"/>
              <a:t>总</a:t>
            </a:r>
            <a:r>
              <a:rPr lang="en-US" altLang="zh-CN" b="1"/>
              <a:t>+</a:t>
            </a:r>
            <a:r>
              <a:rPr lang="zh-CN" altLang="en-US" b="1"/>
              <a:t>分</a:t>
            </a:r>
            <a:endParaRPr lang="zh-CN" altLang="en-US" b="1"/>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animBg="1"/>
      <p:bldP spid="9" grpId="1"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Other perspectives for reference</a:t>
            </a:r>
            <a:endParaRPr lang="en-US" altLang="zh-CN"/>
          </a:p>
        </p:txBody>
      </p:sp>
      <p:sp>
        <p:nvSpPr>
          <p:cNvPr id="4" name="文本框 3"/>
          <p:cNvSpPr txBox="1"/>
          <p:nvPr/>
        </p:nvSpPr>
        <p:spPr>
          <a:xfrm>
            <a:off x="750570" y="1155700"/>
            <a:ext cx="11196955" cy="5262245"/>
          </a:xfrm>
          <a:prstGeom prst="rect">
            <a:avLst/>
          </a:prstGeom>
          <a:noFill/>
        </p:spPr>
        <p:txBody>
          <a:bodyPr wrap="square" rtlCol="0" anchor="t">
            <a:spAutoFit/>
          </a:bodyPr>
          <a:lstStyle/>
          <a:p>
            <a:pPr algn="just"/>
            <a:r>
              <a:rPr lang="zh-CN" altLang="en-US" sz="2800" dirty="0" err="1">
                <a:solidFill>
                  <a:schemeClr val="tx1"/>
                </a:solidFill>
              </a:rPr>
              <a:t>1. Broaden Perspectives: </a:t>
            </a:r>
            <a:endParaRPr lang="zh-CN" altLang="en-US" sz="2800" dirty="0" err="1">
              <a:solidFill>
                <a:schemeClr val="tx1"/>
              </a:solidFill>
            </a:endParaRPr>
          </a:p>
          <a:p>
            <a:pPr algn="just"/>
            <a:r>
              <a:rPr lang="zh-CN" altLang="en-US" sz="2800" dirty="0" err="1">
                <a:solidFill>
                  <a:schemeClr val="tx1"/>
                </a:solidFill>
              </a:rPr>
              <a:t>"Expanding world view", "Understanding </a:t>
            </a:r>
            <a:r>
              <a:rPr lang="zh-CN" altLang="en-US" sz="2800" b="1" dirty="0" err="1">
                <a:solidFill>
                  <a:schemeClr val="tx1"/>
                </a:solidFill>
              </a:rPr>
              <a:t>diverse</a:t>
            </a:r>
            <a:r>
              <a:rPr lang="zh-CN" altLang="en-US" sz="2800" dirty="0" err="1">
                <a:solidFill>
                  <a:schemeClr val="tx1"/>
                </a:solidFill>
              </a:rPr>
              <a:t> cultures"</a:t>
            </a:r>
            <a:endParaRPr lang="zh-CN" altLang="en-US" sz="2800" dirty="0" err="1">
              <a:solidFill>
                <a:schemeClr val="tx1"/>
              </a:solidFill>
            </a:endParaRPr>
          </a:p>
          <a:p>
            <a:pPr algn="just"/>
            <a:endParaRPr lang="zh-CN" altLang="en-US" sz="2800" dirty="0" err="1">
              <a:solidFill>
                <a:schemeClr val="tx1"/>
              </a:solidFill>
            </a:endParaRPr>
          </a:p>
          <a:p>
            <a:pPr algn="just"/>
            <a:r>
              <a:rPr lang="en-US" altLang="zh-CN" sz="2800" dirty="0" err="1">
                <a:solidFill>
                  <a:schemeClr val="tx1"/>
                </a:solidFill>
              </a:rPr>
              <a:t>2</a:t>
            </a:r>
            <a:r>
              <a:rPr lang="zh-CN" altLang="en-US" sz="2800" dirty="0" err="1">
                <a:solidFill>
                  <a:schemeClr val="tx1"/>
                </a:solidFill>
              </a:rPr>
              <a:t>. Personal Growth: </a:t>
            </a:r>
            <a:endParaRPr lang="zh-CN" altLang="en-US" sz="2800" dirty="0" err="1">
              <a:solidFill>
                <a:schemeClr val="tx1"/>
              </a:solidFill>
            </a:endParaRPr>
          </a:p>
          <a:p>
            <a:pPr algn="just"/>
            <a:r>
              <a:rPr lang="zh-CN" altLang="en-US" sz="2800" dirty="0" err="1">
                <a:solidFill>
                  <a:schemeClr val="tx1"/>
                </a:solidFill>
              </a:rPr>
              <a:t>"Cultivating </a:t>
            </a:r>
            <a:r>
              <a:rPr lang="zh-CN" altLang="en-US" sz="2800" b="1" dirty="0" err="1">
                <a:solidFill>
                  <a:schemeClr val="tx1"/>
                </a:solidFill>
              </a:rPr>
              <a:t>empathy</a:t>
            </a:r>
            <a:r>
              <a:rPr lang="zh-CN" altLang="en-US" sz="2800" dirty="0" err="1">
                <a:solidFill>
                  <a:schemeClr val="tx1"/>
                </a:solidFill>
              </a:rPr>
              <a:t>", "Building self-confidence"</a:t>
            </a:r>
            <a:endParaRPr lang="zh-CN" altLang="en-US" sz="2800" dirty="0" err="1">
              <a:solidFill>
                <a:schemeClr val="tx1"/>
              </a:solidFill>
            </a:endParaRPr>
          </a:p>
          <a:p>
            <a:pPr algn="just"/>
            <a:endParaRPr lang="zh-CN" altLang="en-US" sz="2800" dirty="0" err="1">
              <a:solidFill>
                <a:schemeClr val="tx1"/>
              </a:solidFill>
            </a:endParaRPr>
          </a:p>
          <a:p>
            <a:pPr algn="just"/>
            <a:r>
              <a:rPr lang="en-US" altLang="zh-CN" sz="2800" dirty="0" err="1">
                <a:solidFill>
                  <a:schemeClr val="tx1"/>
                </a:solidFill>
              </a:rPr>
              <a:t>3</a:t>
            </a:r>
            <a:r>
              <a:rPr lang="zh-CN" altLang="en-US" sz="2800" dirty="0" err="1">
                <a:solidFill>
                  <a:schemeClr val="tx1"/>
                </a:solidFill>
              </a:rPr>
              <a:t>. Literary Appreciation: </a:t>
            </a:r>
            <a:endParaRPr lang="zh-CN" altLang="en-US" sz="2800" dirty="0" err="1">
              <a:solidFill>
                <a:schemeClr val="tx1"/>
              </a:solidFill>
            </a:endParaRPr>
          </a:p>
          <a:p>
            <a:pPr algn="just"/>
            <a:r>
              <a:rPr lang="zh-CN" altLang="en-US" sz="2800" dirty="0" err="1">
                <a:solidFill>
                  <a:schemeClr val="tx1"/>
                </a:solidFill>
              </a:rPr>
              <a:t>"</a:t>
            </a:r>
            <a:r>
              <a:rPr lang="zh-CN" altLang="en-US" sz="2800" b="1" dirty="0" err="1">
                <a:solidFill>
                  <a:schemeClr val="tx1"/>
                </a:solidFill>
              </a:rPr>
              <a:t>Nurturing a love for reading</a:t>
            </a:r>
            <a:r>
              <a:rPr lang="zh-CN" altLang="en-US" sz="2800" dirty="0" err="1">
                <a:solidFill>
                  <a:schemeClr val="tx1"/>
                </a:solidFill>
              </a:rPr>
              <a:t>", "Appreciating literary beauty"</a:t>
            </a:r>
            <a:endParaRPr lang="zh-CN" altLang="en-US" sz="2800" dirty="0" err="1">
              <a:solidFill>
                <a:schemeClr val="tx1"/>
              </a:solidFill>
            </a:endParaRPr>
          </a:p>
          <a:p>
            <a:pPr algn="just"/>
            <a:endParaRPr lang="zh-CN" altLang="en-US" sz="2800" dirty="0" err="1">
              <a:solidFill>
                <a:schemeClr val="tx1"/>
              </a:solidFill>
            </a:endParaRPr>
          </a:p>
          <a:p>
            <a:pPr algn="just"/>
            <a:r>
              <a:rPr lang="en-US" altLang="zh-CN" sz="2800" dirty="0" err="1">
                <a:solidFill>
                  <a:schemeClr val="tx1"/>
                </a:solidFill>
              </a:rPr>
              <a:t>4</a:t>
            </a:r>
            <a:r>
              <a:rPr lang="zh-CN" altLang="en-US" sz="2800" dirty="0" err="1">
                <a:solidFill>
                  <a:schemeClr val="tx1"/>
                </a:solidFill>
              </a:rPr>
              <a:t>. Interactive Learning Experience: </a:t>
            </a:r>
            <a:endParaRPr lang="zh-CN" altLang="en-US" sz="2800" dirty="0" err="1">
              <a:solidFill>
                <a:schemeClr val="tx1"/>
              </a:solidFill>
            </a:endParaRPr>
          </a:p>
          <a:p>
            <a:pPr algn="just"/>
            <a:r>
              <a:rPr lang="zh-CN" altLang="en-US" sz="2800" dirty="0" err="1">
                <a:solidFill>
                  <a:schemeClr val="tx1"/>
                </a:solidFill>
              </a:rPr>
              <a:t>"Engaging in group </a:t>
            </a:r>
            <a:r>
              <a:rPr lang="zh-CN" altLang="en-US" sz="2800" b="1" dirty="0" err="1">
                <a:solidFill>
                  <a:schemeClr val="tx1"/>
                </a:solidFill>
              </a:rPr>
              <a:t>collaborations</a:t>
            </a:r>
            <a:r>
              <a:rPr lang="zh-CN" altLang="en-US" sz="2800" dirty="0" err="1">
                <a:solidFill>
                  <a:schemeClr val="tx1"/>
                </a:solidFill>
              </a:rPr>
              <a:t>", "Participating in </a:t>
            </a:r>
            <a:r>
              <a:rPr lang="zh-CN" altLang="en-US" sz="2800" b="1" dirty="0" err="1">
                <a:solidFill>
                  <a:schemeClr val="tx1"/>
                </a:solidFill>
              </a:rPr>
              <a:t>lively debates</a:t>
            </a:r>
            <a:r>
              <a:rPr lang="zh-CN" altLang="en-US" sz="2800" dirty="0" err="1">
                <a:solidFill>
                  <a:schemeClr val="tx1"/>
                </a:solidFill>
              </a:rPr>
              <a:t>"</a:t>
            </a:r>
            <a:endParaRPr lang="zh-CN" altLang="en-US" sz="2800" dirty="0" err="1">
              <a:solidFill>
                <a:schemeClr val="tx1"/>
              </a:solidFill>
            </a:endParaRPr>
          </a:p>
          <a:p>
            <a:pPr algn="just"/>
            <a:endParaRPr lang="zh-CN" altLang="en-US" sz="2800" dirty="0" err="1">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结尾段写作</a:t>
            </a:r>
            <a:endParaRPr lang="en-US" altLang="zh-CN"/>
          </a:p>
        </p:txBody>
      </p:sp>
      <p:sp>
        <p:nvSpPr>
          <p:cNvPr id="5" name="文本框 4"/>
          <p:cNvSpPr txBox="1"/>
          <p:nvPr/>
        </p:nvSpPr>
        <p:spPr>
          <a:xfrm>
            <a:off x="1176655" y="1263015"/>
            <a:ext cx="9101455" cy="842010"/>
          </a:xfrm>
          <a:prstGeom prst="rect">
            <a:avLst/>
          </a:prstGeom>
          <a:noFill/>
        </p:spPr>
        <p:txBody>
          <a:bodyPr wrap="square" rtlCol="0">
            <a:noAutofit/>
          </a:bodyPr>
          <a:lstStyle/>
          <a:p>
            <a:r>
              <a:rPr lang="zh-CN" altLang="en-US" sz="2000">
                <a:latin typeface="微软雅黑" panose="020B0503020204020204" charset="-122"/>
                <a:ea typeface="微软雅黑" panose="020B0503020204020204" charset="-122"/>
                <a:cs typeface="微软雅黑" panose="020B0503020204020204" charset="-122"/>
              </a:rPr>
              <a:t>结尾段的重心可以在个人更深感悟和展望上。可以强调这门课程如何在情感层面上丰富了学生，以及这种丰富经验如何影响学生的未来追求和个人成长。</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176655" y="2275205"/>
            <a:ext cx="9020810" cy="1198880"/>
          </a:xfrm>
          <a:prstGeom prst="rect">
            <a:avLst/>
          </a:prstGeom>
          <a:noFill/>
        </p:spPr>
        <p:txBody>
          <a:bodyPr wrap="square" rtlCol="0" anchor="t">
            <a:spAutoFit/>
          </a:bodyPr>
          <a:lstStyle/>
          <a:p>
            <a:r>
              <a:rPr lang="en-US" sz="2400">
                <a:latin typeface="Times New Roman" panose="02020603050405020304" charset="0"/>
                <a:cs typeface="Times New Roman" panose="02020603050405020304" charset="0"/>
              </a:rPr>
              <a:t>T</a:t>
            </a:r>
            <a:r>
              <a:rPr sz="2400">
                <a:latin typeface="Times New Roman" panose="02020603050405020304" charset="0"/>
                <a:cs typeface="Times New Roman" panose="02020603050405020304" charset="0"/>
              </a:rPr>
              <a:t>he English Literature Reading class has been a </a:t>
            </a:r>
            <a:r>
              <a:rPr sz="2400" b="1">
                <a:latin typeface="Times New Roman" panose="02020603050405020304" charset="0"/>
                <a:cs typeface="Times New Roman" panose="02020603050405020304" charset="0"/>
              </a:rPr>
              <a:t>transformative</a:t>
            </a:r>
            <a:r>
              <a:rPr sz="2400">
                <a:latin typeface="Times New Roman" panose="02020603050405020304" charset="0"/>
                <a:cs typeface="Times New Roman" panose="02020603050405020304" charset="0"/>
              </a:rPr>
              <a:t> journey that </a:t>
            </a:r>
            <a:r>
              <a:rPr sz="2400" b="1">
                <a:latin typeface="Times New Roman" panose="02020603050405020304" charset="0"/>
                <a:cs typeface="Times New Roman" panose="02020603050405020304" charset="0"/>
              </a:rPr>
              <a:t>transcends</a:t>
            </a:r>
            <a:r>
              <a:rPr sz="2400">
                <a:latin typeface="Times New Roman" panose="02020603050405020304" charset="0"/>
                <a:cs typeface="Times New Roman" panose="02020603050405020304" charset="0"/>
              </a:rPr>
              <a:t> academic learning. It has </a:t>
            </a:r>
            <a:r>
              <a:rPr sz="2400" b="1">
                <a:latin typeface="Times New Roman" panose="02020603050405020304" charset="0"/>
                <a:cs typeface="Times New Roman" panose="02020603050405020304" charset="0"/>
              </a:rPr>
              <a:t>opened doors to new worlds</a:t>
            </a:r>
            <a:r>
              <a:rPr sz="2400">
                <a:latin typeface="Times New Roman" panose="02020603050405020304" charset="0"/>
                <a:cs typeface="Times New Roman" panose="02020603050405020304" charset="0"/>
              </a:rPr>
              <a:t>, cultures, and emotions, enriching my life in </a:t>
            </a:r>
            <a:r>
              <a:rPr lang="en-US" sz="2400">
                <a:latin typeface="Times New Roman" panose="02020603050405020304" charset="0"/>
                <a:cs typeface="Times New Roman" panose="02020603050405020304" charset="0"/>
              </a:rPr>
              <a:t>diverse</a:t>
            </a:r>
            <a:r>
              <a:rPr sz="2400">
                <a:latin typeface="Times New Roman" panose="02020603050405020304" charset="0"/>
                <a:cs typeface="Times New Roman" panose="02020603050405020304" charset="0"/>
              </a:rPr>
              <a:t> ways.</a:t>
            </a:r>
            <a:endParaRPr sz="2400">
              <a:latin typeface="Times New Roman" panose="02020603050405020304" charset="0"/>
              <a:cs typeface="Times New Roman" panose="02020603050405020304" charset="0"/>
            </a:endParaRPr>
          </a:p>
        </p:txBody>
      </p:sp>
      <p:sp>
        <p:nvSpPr>
          <p:cNvPr id="6" name="文本框 5"/>
          <p:cNvSpPr txBox="1"/>
          <p:nvPr/>
        </p:nvSpPr>
        <p:spPr>
          <a:xfrm>
            <a:off x="1252855" y="3694430"/>
            <a:ext cx="8604885" cy="1198880"/>
          </a:xfrm>
          <a:prstGeom prst="rect">
            <a:avLst/>
          </a:prstGeom>
          <a:noFill/>
        </p:spPr>
        <p:txBody>
          <a:bodyPr wrap="square" rtlCol="0" anchor="t">
            <a:spAutoFit/>
          </a:bodyPr>
          <a:lstStyle/>
          <a:p>
            <a:r>
              <a:rPr sz="2400">
                <a:latin typeface="Times New Roman" panose="02020603050405020304" charset="0"/>
                <a:cs typeface="Times New Roman" panose="02020603050405020304" charset="0"/>
              </a:rPr>
              <a:t>This class </a:t>
            </a:r>
            <a:r>
              <a:rPr sz="2400" b="1" u="sng">
                <a:latin typeface="Times New Roman" panose="02020603050405020304" charset="0"/>
                <a:cs typeface="Times New Roman" panose="02020603050405020304" charset="0"/>
              </a:rPr>
              <a:t>hasn't just taught</a:t>
            </a:r>
            <a:r>
              <a:rPr sz="2400">
                <a:latin typeface="Times New Roman" panose="02020603050405020304" charset="0"/>
                <a:cs typeface="Times New Roman" panose="02020603050405020304" charset="0"/>
              </a:rPr>
              <a:t> me about literature;</a:t>
            </a:r>
            <a:r>
              <a:rPr sz="2400" b="1">
                <a:latin typeface="Times New Roman" panose="02020603050405020304" charset="0"/>
                <a:cs typeface="Times New Roman" panose="02020603050405020304" charset="0"/>
              </a:rPr>
              <a:t> </a:t>
            </a:r>
            <a:r>
              <a:rPr sz="2400" b="1" u="sng">
                <a:latin typeface="Times New Roman" panose="02020603050405020304" charset="0"/>
                <a:cs typeface="Times New Roman" panose="02020603050405020304" charset="0"/>
              </a:rPr>
              <a:t>it has taught</a:t>
            </a:r>
            <a:r>
              <a:rPr sz="2400" u="sng">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me how to </a:t>
            </a:r>
            <a:r>
              <a:rPr lang="en-US" sz="2400" b="1">
                <a:highlight>
                  <a:srgbClr val="FFFF00"/>
                </a:highlight>
                <a:latin typeface="Times New Roman" panose="02020603050405020304" charset="0"/>
                <a:cs typeface="Times New Roman" panose="02020603050405020304" charset="0"/>
              </a:rPr>
              <a:t>embrace</a:t>
            </a:r>
            <a:r>
              <a:rPr sz="2400" b="1">
                <a:highlight>
                  <a:srgbClr val="FFFF00"/>
                </a:highlight>
                <a:latin typeface="Times New Roman" panose="02020603050405020304" charset="0"/>
                <a:cs typeface="Times New Roman" panose="02020603050405020304" charset="0"/>
              </a:rPr>
              <a:t> a </a:t>
            </a:r>
            <a:r>
              <a:rPr lang="en-US" sz="2400" b="1">
                <a:highlight>
                  <a:srgbClr val="FFFF00"/>
                </a:highlight>
                <a:latin typeface="Times New Roman" panose="02020603050405020304" charset="0"/>
                <a:cs typeface="Times New Roman" panose="02020603050405020304" charset="0"/>
              </a:rPr>
              <a:t>n</a:t>
            </a:r>
            <a:r>
              <a:rPr sz="2400" b="1">
                <a:highlight>
                  <a:srgbClr val="FFFF00"/>
                </a:highlight>
                <a:latin typeface="Times New Roman" panose="02020603050405020304" charset="0"/>
                <a:cs typeface="Times New Roman" panose="02020603050405020304" charset="0"/>
              </a:rPr>
              <a:t>ew </a:t>
            </a:r>
            <a:r>
              <a:rPr lang="en-US" sz="2400" b="1">
                <a:highlight>
                  <a:srgbClr val="FFFF00"/>
                </a:highlight>
                <a:latin typeface="Times New Roman" panose="02020603050405020304" charset="0"/>
                <a:cs typeface="Times New Roman" panose="02020603050405020304" charset="0"/>
              </a:rPr>
              <a:t>w</a:t>
            </a:r>
            <a:r>
              <a:rPr sz="2400" b="1">
                <a:highlight>
                  <a:srgbClr val="FFFF00"/>
                </a:highlight>
                <a:latin typeface="Times New Roman" panose="02020603050405020304" charset="0"/>
                <a:cs typeface="Times New Roman" panose="02020603050405020304" charset="0"/>
              </a:rPr>
              <a:t>orld</a:t>
            </a:r>
            <a:r>
              <a:rPr lang="en-US" sz="2400">
                <a:latin typeface="Times New Roman" panose="02020603050405020304" charset="0"/>
                <a:cs typeface="Times New Roman" panose="02020603050405020304" charset="0"/>
              </a:rPr>
              <a:t>.</a:t>
            </a:r>
            <a:r>
              <a:rPr sz="2400">
                <a:latin typeface="Times New Roman" panose="02020603050405020304" charset="0"/>
                <a:cs typeface="Times New Roman" panose="02020603050405020304" charset="0"/>
              </a:rPr>
              <a:t>  I am profoundly grateful for this enriching experience </a:t>
            </a:r>
            <a:r>
              <a:rPr lang="en-US" sz="2400">
                <a:latin typeface="Times New Roman" panose="02020603050405020304" charset="0"/>
                <a:cs typeface="Times New Roman" panose="02020603050405020304" charset="0"/>
              </a:rPr>
              <a:t>in this semester.</a:t>
            </a:r>
            <a:endParaRPr lang="en-US" sz="2400">
              <a:latin typeface="Times New Roman" panose="02020603050405020304" charset="0"/>
              <a:cs typeface="Times New Roman" panose="02020603050405020304" charset="0"/>
            </a:endParaRPr>
          </a:p>
        </p:txBody>
      </p:sp>
      <p:sp>
        <p:nvSpPr>
          <p:cNvPr id="7" name="文本框 6"/>
          <p:cNvSpPr txBox="1"/>
          <p:nvPr/>
        </p:nvSpPr>
        <p:spPr>
          <a:xfrm>
            <a:off x="1215390" y="5061585"/>
            <a:ext cx="8642350" cy="1568450"/>
          </a:xfrm>
          <a:prstGeom prst="rect">
            <a:avLst/>
          </a:prstGeom>
          <a:noFill/>
        </p:spPr>
        <p:txBody>
          <a:bodyPr wrap="square" rtlCol="0" anchor="t">
            <a:spAutoFit/>
          </a:bodyPr>
          <a:lstStyle/>
          <a:p>
            <a:r>
              <a:rPr lang="zh-CN" altLang="en-US" sz="2400">
                <a:latin typeface="Times New Roman" panose="02020603050405020304" charset="0"/>
                <a:cs typeface="Times New Roman" panose="02020603050405020304" charset="0"/>
              </a:rPr>
              <a:t>Moreover,the class has </a:t>
            </a:r>
            <a:r>
              <a:rPr lang="zh-CN" altLang="en-US" sz="2400" b="1">
                <a:latin typeface="Times New Roman" panose="02020603050405020304" charset="0"/>
                <a:cs typeface="Times New Roman" panose="02020603050405020304" charset="0"/>
              </a:rPr>
              <a:t>sparked a newfound passion</a:t>
            </a:r>
            <a:r>
              <a:rPr lang="zh-CN" altLang="en-US" sz="2400">
                <a:latin typeface="Times New Roman" panose="02020603050405020304" charset="0"/>
                <a:cs typeface="Times New Roman" panose="02020603050405020304" charset="0"/>
              </a:rPr>
              <a:t> for literature within me,</a:t>
            </a:r>
            <a:r>
              <a:rPr lang="en-US" altLang="zh-CN" sz="2400">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igniting my desire</a:t>
            </a:r>
            <a:r>
              <a:rPr lang="zh-CN" altLang="en-US" sz="2400">
                <a:latin typeface="Times New Roman" panose="02020603050405020304" charset="0"/>
                <a:cs typeface="Times New Roman" panose="02020603050405020304" charset="0"/>
              </a:rPr>
              <a:t> to explore further in the vast world of English letters.</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It has undoubtedly been a </a:t>
            </a:r>
            <a:r>
              <a:rPr lang="zh-CN" altLang="en-US" sz="2400" b="1">
                <a:latin typeface="Times New Roman" panose="02020603050405020304" charset="0"/>
                <a:cs typeface="Times New Roman" panose="02020603050405020304" charset="0"/>
              </a:rPr>
              <a:t>highlight</a:t>
            </a:r>
            <a:r>
              <a:rPr lang="zh-CN" altLang="en-US" sz="2400">
                <a:latin typeface="Times New Roman" panose="02020603050405020304" charset="0"/>
                <a:cs typeface="Times New Roman" panose="02020603050405020304" charset="0"/>
              </a:rPr>
              <a:t> of this academic semester.</a:t>
            </a:r>
            <a:endParaRPr lang="zh-CN" altLang="en-US" sz="2400">
              <a:latin typeface="Times New Roman" panose="02020603050405020304" charset="0"/>
              <a:cs typeface="Times New Roman" panose="02020603050405020304" charset="0"/>
            </a:endParaRPr>
          </a:p>
        </p:txBody>
      </p:sp>
      <p:sp>
        <p:nvSpPr>
          <p:cNvPr id="9" name="文本框 8"/>
          <p:cNvSpPr txBox="1"/>
          <p:nvPr>
            <p:custDataLst>
              <p:tags r:id="rId1"/>
            </p:custDataLst>
          </p:nvPr>
        </p:nvSpPr>
        <p:spPr>
          <a:xfrm>
            <a:off x="9117330" y="3399155"/>
            <a:ext cx="2387600" cy="368300"/>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lstStyle/>
          <a:p>
            <a:r>
              <a:rPr lang="zh-CN" altLang="en-US" b="1"/>
              <a:t>人生更深价值体悟</a:t>
            </a:r>
            <a:endParaRPr lang="zh-CN" altLang="en-US" b="1"/>
          </a:p>
        </p:txBody>
      </p:sp>
      <p:sp>
        <p:nvSpPr>
          <p:cNvPr id="3" name="文本框 2"/>
          <p:cNvSpPr txBox="1"/>
          <p:nvPr>
            <p:custDataLst>
              <p:tags r:id="rId2"/>
            </p:custDataLst>
          </p:nvPr>
        </p:nvSpPr>
        <p:spPr>
          <a:xfrm>
            <a:off x="7527925" y="4525010"/>
            <a:ext cx="3245485" cy="368300"/>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lstStyle/>
          <a:p>
            <a:r>
              <a:rPr lang="zh-CN" altLang="en-US" b="1"/>
              <a:t>呼应标题</a:t>
            </a:r>
            <a:r>
              <a:rPr lang="en-US" altLang="zh-CN" b="1"/>
              <a:t> open a new world</a:t>
            </a:r>
            <a:endParaRPr lang="en-US" altLang="zh-CN" b="1"/>
          </a:p>
        </p:txBody>
      </p:sp>
      <p:sp>
        <p:nvSpPr>
          <p:cNvPr id="10" name="文本框 9"/>
          <p:cNvSpPr txBox="1"/>
          <p:nvPr>
            <p:custDataLst>
              <p:tags r:id="rId3"/>
            </p:custDataLst>
          </p:nvPr>
        </p:nvSpPr>
        <p:spPr>
          <a:xfrm>
            <a:off x="8385810" y="6223000"/>
            <a:ext cx="2387600" cy="368300"/>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lstStyle/>
          <a:p>
            <a:r>
              <a:rPr lang="zh-CN" altLang="en-US" b="1"/>
              <a:t>文学热情接续</a:t>
            </a:r>
            <a:endParaRPr lang="zh-CN" altLang="en-US" b="1"/>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7" grpId="0"/>
      <p:bldP spid="7" grpId="1"/>
      <p:bldP spid="9" grpId="0" bldLvl="0" animBg="1"/>
      <p:bldP spid="9" grpId="1" animBg="1"/>
      <p:bldP spid="3" grpId="0" bldLvl="0" animBg="1"/>
      <p:bldP spid="3" grpId="1" animBg="1"/>
      <p:bldP spid="10" grpId="0" bldLvl="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t>例文评价与提升</a:t>
            </a:r>
            <a:endParaRPr lang="zh-CN" altLang="en-US" dirty="0"/>
          </a:p>
        </p:txBody>
      </p:sp>
      <p:sp>
        <p:nvSpPr>
          <p:cNvPr id="6" name="节编号"/>
          <p:cNvSpPr>
            <a:spLocks noGrp="1"/>
          </p:cNvSpPr>
          <p:nvPr>
            <p:ph type="body" sz="quarter" idx="13"/>
            <p:custDataLst>
              <p:tags r:id="rId2"/>
            </p:custDataLst>
          </p:nvPr>
        </p:nvSpPr>
        <p:spPr/>
        <p:txBody>
          <a:bodyPr/>
          <a:lstStyle/>
          <a:p>
            <a:r>
              <a:rPr lang="en-US" altLang="zh-CN" dirty="0"/>
              <a:t>Part 03</a:t>
            </a:r>
            <a:endParaRPr lang="en-US" altLang="zh-CN" dirty="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官方范文</a:t>
            </a:r>
            <a:endParaRPr lang="zh-CN" altLang="en-US"/>
          </a:p>
        </p:txBody>
      </p:sp>
      <p:sp>
        <p:nvSpPr>
          <p:cNvPr id="4" name="文本框 3"/>
          <p:cNvSpPr txBox="1"/>
          <p:nvPr/>
        </p:nvSpPr>
        <p:spPr>
          <a:xfrm>
            <a:off x="795020" y="1066800"/>
            <a:ext cx="10272395" cy="5408295"/>
          </a:xfrm>
          <a:prstGeom prst="rect">
            <a:avLst/>
          </a:prstGeom>
          <a:noFill/>
        </p:spPr>
        <p:txBody>
          <a:bodyPr wrap="square" rtlCol="0" anchor="t">
            <a:spAutoFit/>
          </a:bodyPr>
          <a:lstStyle/>
          <a:p>
            <a:pPr algn="ctr">
              <a:lnSpc>
                <a:spcPct val="120000"/>
              </a:lnSpc>
            </a:pPr>
            <a:r>
              <a:rPr lang="zh-CN" altLang="en-US" sz="2400" b="1" dirty="0" err="1">
                <a:solidFill>
                  <a:schemeClr val="tx1"/>
                </a:solidFill>
                <a:latin typeface="Times New Roman" panose="02020603050405020304" charset="0"/>
                <a:cs typeface="Times New Roman" panose="02020603050405020304" charset="0"/>
              </a:rPr>
              <a:t>English Literature Reading Class Opens a New World</a:t>
            </a:r>
            <a:endParaRPr lang="zh-CN" altLang="en-US" sz="2400" b="1" dirty="0" err="1">
              <a:solidFill>
                <a:schemeClr val="tx1"/>
              </a:solidFill>
              <a:latin typeface="Times New Roman" panose="02020603050405020304" charset="0"/>
              <a:cs typeface="Times New Roman" panose="02020603050405020304" charset="0"/>
            </a:endParaRPr>
          </a:p>
          <a:p>
            <a:pPr algn="just">
              <a:lnSpc>
                <a:spcPct val="120000"/>
              </a:lnSpc>
            </a:pP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I'm excited to share my experience with the weekly English Literature Reading class.</a:t>
            </a:r>
            <a:endParaRPr lang="zh-CN" altLang="en-US" sz="2400" dirty="0" err="1">
              <a:solidFill>
                <a:schemeClr val="tx1"/>
              </a:solidFill>
              <a:latin typeface="Times New Roman" panose="02020603050405020304" charset="0"/>
              <a:cs typeface="Times New Roman" panose="02020603050405020304" charset="0"/>
            </a:endParaRPr>
          </a:p>
          <a:p>
            <a:pPr algn="just">
              <a:lnSpc>
                <a:spcPct val="120000"/>
              </a:lnSpc>
            </a:pP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Starting this semester,</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the class is designed </a:t>
            </a:r>
            <a:r>
              <a:rPr lang="zh-CN" altLang="en-US" sz="2400" b="1" dirty="0" err="1">
                <a:solidFill>
                  <a:schemeClr val="tx1"/>
                </a:solidFill>
                <a:latin typeface="Times New Roman" panose="02020603050405020304" charset="0"/>
                <a:cs typeface="Times New Roman" panose="02020603050405020304" charset="0"/>
              </a:rPr>
              <a:t>specifically</a:t>
            </a:r>
            <a:r>
              <a:rPr lang="zh-CN" altLang="en-US" sz="2400" dirty="0" err="1">
                <a:solidFill>
                  <a:schemeClr val="tx1"/>
                </a:solidFill>
                <a:latin typeface="Times New Roman" panose="02020603050405020304" charset="0"/>
                <a:cs typeface="Times New Roman" panose="02020603050405020304" charset="0"/>
              </a:rPr>
              <a:t> for us to enhance our English proficiency.</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Each week this class </a:t>
            </a:r>
            <a:r>
              <a:rPr lang="zh-CN" altLang="en-US" sz="2400" b="1" dirty="0" err="1">
                <a:solidFill>
                  <a:schemeClr val="tx1"/>
                </a:solidFill>
                <a:latin typeface="Times New Roman" panose="02020603050405020304" charset="0"/>
                <a:cs typeface="Times New Roman" panose="02020603050405020304" charset="0"/>
              </a:rPr>
              <a:t>unfolds with</a:t>
            </a:r>
            <a:r>
              <a:rPr lang="zh-CN" altLang="en-US" sz="2400" dirty="0" err="1">
                <a:solidFill>
                  <a:schemeClr val="tx1"/>
                </a:solidFill>
                <a:latin typeface="Times New Roman" panose="02020603050405020304" charset="0"/>
                <a:cs typeface="Times New Roman" panose="02020603050405020304" charset="0"/>
              </a:rPr>
              <a:t> a new literary masterpiece </a:t>
            </a:r>
            <a:r>
              <a:rPr lang="zh-CN" altLang="en-US" sz="2400" b="1" dirty="0" err="1">
                <a:solidFill>
                  <a:schemeClr val="tx1"/>
                </a:solidFill>
                <a:latin typeface="Times New Roman" panose="02020603050405020304" charset="0"/>
                <a:cs typeface="Times New Roman" panose="02020603050405020304" charset="0"/>
              </a:rPr>
              <a:t>ranging from</a:t>
            </a:r>
            <a:r>
              <a:rPr lang="zh-CN" altLang="en-US" sz="2400" dirty="0" err="1">
                <a:solidFill>
                  <a:schemeClr val="tx1"/>
                </a:solidFill>
                <a:latin typeface="Times New Roman" panose="02020603050405020304" charset="0"/>
                <a:cs typeface="Times New Roman" panose="02020603050405020304" charset="0"/>
              </a:rPr>
              <a:t> classic novels to contemporary poetry.</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Through interactive discussions,</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group readings,</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and insightful analysis,</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we are able to explore the depths of literary.</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Not only does literature reading </a:t>
            </a:r>
            <a:r>
              <a:rPr lang="zh-CN" altLang="en-US" sz="2400" b="1" dirty="0" err="1">
                <a:solidFill>
                  <a:schemeClr val="tx1"/>
                </a:solidFill>
                <a:latin typeface="Times New Roman" panose="02020603050405020304" charset="0"/>
                <a:cs typeface="Times New Roman" panose="02020603050405020304" charset="0"/>
              </a:rPr>
              <a:t>give me great enjoyment</a:t>
            </a:r>
            <a:r>
              <a:rPr lang="zh-CN" altLang="en-US" sz="2400" dirty="0" err="1">
                <a:solidFill>
                  <a:schemeClr val="tx1"/>
                </a:solidFill>
                <a:latin typeface="Times New Roman" panose="02020603050405020304" charset="0"/>
                <a:cs typeface="Times New Roman" panose="02020603050405020304" charset="0"/>
              </a:rPr>
              <a:t>,</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but I</a:t>
            </a:r>
            <a:r>
              <a:rPr lang="en-US" altLang="zh-CN" sz="2400" dirty="0" err="1">
                <a:solidFill>
                  <a:schemeClr val="tx1"/>
                </a:solidFill>
                <a:latin typeface="Times New Roman" panose="02020603050405020304" charset="0"/>
                <a:cs typeface="Times New Roman" panose="02020603050405020304" charset="0"/>
              </a:rPr>
              <a:t>’</a:t>
            </a:r>
            <a:r>
              <a:rPr lang="zh-CN" altLang="en-US" sz="2400" dirty="0" err="1">
                <a:solidFill>
                  <a:schemeClr val="tx1"/>
                </a:solidFill>
                <a:latin typeface="Times New Roman" panose="02020603050405020304" charset="0"/>
                <a:cs typeface="Times New Roman" panose="02020603050405020304" charset="0"/>
              </a:rPr>
              <a:t>ve </a:t>
            </a:r>
            <a:r>
              <a:rPr lang="zh-CN" altLang="en-US" sz="2400" b="1" dirty="0" err="1">
                <a:solidFill>
                  <a:schemeClr val="tx1"/>
                </a:solidFill>
                <a:latin typeface="Times New Roman" panose="02020603050405020304" charset="0"/>
                <a:cs typeface="Times New Roman" panose="02020603050405020304" charset="0"/>
              </a:rPr>
              <a:t>honed critical thinking skills</a:t>
            </a:r>
            <a:r>
              <a:rPr lang="zh-CN" altLang="en-US" sz="2400" dirty="0" err="1">
                <a:solidFill>
                  <a:schemeClr val="tx1"/>
                </a:solidFill>
                <a:latin typeface="Times New Roman" panose="02020603050405020304" charset="0"/>
                <a:cs typeface="Times New Roman" panose="02020603050405020304" charset="0"/>
              </a:rPr>
              <a:t>.</a:t>
            </a:r>
            <a:endParaRPr lang="zh-CN" altLang="en-US" sz="2400" dirty="0" err="1">
              <a:solidFill>
                <a:schemeClr val="tx1"/>
              </a:solidFill>
              <a:latin typeface="Times New Roman" panose="02020603050405020304" charset="0"/>
              <a:cs typeface="Times New Roman" panose="02020603050405020304" charset="0"/>
            </a:endParaRPr>
          </a:p>
          <a:p>
            <a:pPr algn="just">
              <a:lnSpc>
                <a:spcPct val="120000"/>
              </a:lnSpc>
            </a:pP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Moreover,the class has </a:t>
            </a:r>
            <a:r>
              <a:rPr lang="zh-CN" altLang="en-US" sz="2400" b="1" dirty="0" err="1">
                <a:solidFill>
                  <a:schemeClr val="tx1"/>
                </a:solidFill>
                <a:latin typeface="Times New Roman" panose="02020603050405020304" charset="0"/>
                <a:cs typeface="Times New Roman" panose="02020603050405020304" charset="0"/>
              </a:rPr>
              <a:t>sparked a newfound passion for </a:t>
            </a:r>
            <a:r>
              <a:rPr lang="zh-CN" altLang="en-US" sz="2400" dirty="0" err="1">
                <a:solidFill>
                  <a:schemeClr val="tx1"/>
                </a:solidFill>
                <a:latin typeface="Times New Roman" panose="02020603050405020304" charset="0"/>
                <a:cs typeface="Times New Roman" panose="02020603050405020304" charset="0"/>
              </a:rPr>
              <a:t>literature within me,</a:t>
            </a:r>
            <a:r>
              <a:rPr lang="en-US" altLang="zh-CN" sz="2400" dirty="0" err="1">
                <a:solidFill>
                  <a:schemeClr val="tx1"/>
                </a:solidFill>
                <a:latin typeface="Times New Roman" panose="02020603050405020304" charset="0"/>
                <a:cs typeface="Times New Roman" panose="02020603050405020304" charset="0"/>
              </a:rPr>
              <a:t> </a:t>
            </a:r>
            <a:r>
              <a:rPr lang="zh-CN" altLang="en-US" sz="2400" b="1" dirty="0" err="1">
                <a:solidFill>
                  <a:schemeClr val="tx1"/>
                </a:solidFill>
                <a:latin typeface="Times New Roman" panose="02020603050405020304" charset="0"/>
                <a:cs typeface="Times New Roman" panose="02020603050405020304" charset="0"/>
              </a:rPr>
              <a:t>igniting my desire </a:t>
            </a:r>
            <a:r>
              <a:rPr lang="zh-CN" altLang="en-US" sz="2400" dirty="0" err="1">
                <a:solidFill>
                  <a:schemeClr val="tx1"/>
                </a:solidFill>
                <a:latin typeface="Times New Roman" panose="02020603050405020304" charset="0"/>
                <a:cs typeface="Times New Roman" panose="02020603050405020304" charset="0"/>
              </a:rPr>
              <a:t>to explore further in the vast world of English letters.</a:t>
            </a:r>
            <a:r>
              <a:rPr lang="en-US" altLang="zh-CN" sz="2400" dirty="0" err="1">
                <a:solidFill>
                  <a:schemeClr val="tx1"/>
                </a:solidFill>
                <a:latin typeface="Times New Roman" panose="02020603050405020304" charset="0"/>
                <a:cs typeface="Times New Roman" panose="02020603050405020304" charset="0"/>
              </a:rPr>
              <a:t> </a:t>
            </a:r>
            <a:r>
              <a:rPr lang="zh-CN" altLang="en-US" sz="2400" dirty="0" err="1">
                <a:solidFill>
                  <a:schemeClr val="tx1"/>
                </a:solidFill>
                <a:latin typeface="Times New Roman" panose="02020603050405020304" charset="0"/>
                <a:cs typeface="Times New Roman" panose="02020603050405020304" charset="0"/>
              </a:rPr>
              <a:t>It has undoubtedly been a </a:t>
            </a:r>
            <a:r>
              <a:rPr lang="zh-CN" altLang="en-US" sz="2400" b="1" dirty="0" err="1">
                <a:solidFill>
                  <a:schemeClr val="tx1"/>
                </a:solidFill>
                <a:latin typeface="Times New Roman" panose="02020603050405020304" charset="0"/>
                <a:cs typeface="Times New Roman" panose="02020603050405020304" charset="0"/>
              </a:rPr>
              <a:t>highlight</a:t>
            </a:r>
            <a:r>
              <a:rPr lang="zh-CN" altLang="en-US" sz="2400" dirty="0" err="1">
                <a:solidFill>
                  <a:schemeClr val="tx1"/>
                </a:solidFill>
                <a:latin typeface="Times New Roman" panose="02020603050405020304" charset="0"/>
                <a:cs typeface="Times New Roman" panose="02020603050405020304" charset="0"/>
              </a:rPr>
              <a:t> of this academic semester.</a:t>
            </a:r>
            <a:endParaRPr lang="zh-CN" altLang="en-US" sz="2400" dirty="0" err="1">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修改</a:t>
            </a:r>
            <a:endParaRPr lang="zh-CN" altLang="en-US"/>
          </a:p>
        </p:txBody>
      </p:sp>
      <p:pic>
        <p:nvPicPr>
          <p:cNvPr id="101379" name="图片 101378" descr="9405620471574764200260.png"/>
          <p:cNvPicPr/>
          <p:nvPr/>
        </p:nvPicPr>
        <p:blipFill>
          <a:blip r:embed="rId1"/>
          <a:stretch>
            <a:fillRect/>
          </a:stretch>
        </p:blipFill>
        <p:spPr>
          <a:xfrm>
            <a:off x="-668020" y="1870710"/>
            <a:ext cx="8503920" cy="4075430"/>
          </a:xfrm>
          <a:prstGeom prst="rect">
            <a:avLst/>
          </a:prstGeom>
          <a:noFill/>
          <a:ln w="9525">
            <a:noFill/>
          </a:ln>
        </p:spPr>
      </p:pic>
      <p:sp>
        <p:nvSpPr>
          <p:cNvPr id="4" name="文本框 3"/>
          <p:cNvSpPr txBox="1"/>
          <p:nvPr/>
        </p:nvSpPr>
        <p:spPr>
          <a:xfrm>
            <a:off x="7120255" y="2573655"/>
            <a:ext cx="4176395" cy="3046095"/>
          </a:xfrm>
          <a:prstGeom prst="rect">
            <a:avLst/>
          </a:prstGeom>
          <a:noFill/>
        </p:spPr>
        <p:txBody>
          <a:bodyPr wrap="square" rtlCol="0" anchor="t">
            <a:spAutoFit/>
          </a:bodyPr>
          <a:lstStyle/>
          <a:p>
            <a:r>
              <a:rPr lang="zh-CN" altLang="en-US" sz="2400">
                <a:solidFill>
                  <a:schemeClr val="tx1">
                    <a:lumMod val="75000"/>
                  </a:schemeClr>
                </a:solidFill>
              </a:rPr>
              <a:t>After reading the excellent composition, please note down the materials that will be useful to your writing. Then </a:t>
            </a:r>
            <a:r>
              <a:rPr lang="zh-CN" altLang="en-US" sz="2400" b="1">
                <a:solidFill>
                  <a:schemeClr val="tx1">
                    <a:lumMod val="75000"/>
                  </a:schemeClr>
                </a:solidFill>
              </a:rPr>
              <a:t>revise and polish</a:t>
            </a:r>
            <a:r>
              <a:rPr lang="zh-CN" altLang="en-US" sz="2400">
                <a:solidFill>
                  <a:schemeClr val="tx1">
                    <a:lumMod val="75000"/>
                  </a:schemeClr>
                </a:solidFill>
              </a:rPr>
              <a:t> your own articles according to the following 5 aspects of reference.</a:t>
            </a:r>
            <a:endParaRPr lang="zh-CN" altLang="en-US" sz="2400">
              <a:solidFill>
                <a:schemeClr val="tx1">
                  <a:lumMod val="75000"/>
                </a:schemeClr>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p:cNvSpPr>
            <a:spLocks noGrp="1"/>
          </p:cNvSpPr>
          <p:nvPr>
            <p:ph type="subTitle" idx="1"/>
            <p:custDataLst>
              <p:tags r:id="rId1"/>
            </p:custDataLst>
          </p:nvPr>
        </p:nvSpPr>
        <p:spPr>
          <a:xfrm>
            <a:off x="6205220" y="4135120"/>
            <a:ext cx="4944745" cy="495300"/>
          </a:xfrm>
        </p:spPr>
        <p:txBody>
          <a:bodyPr/>
          <a:lstStyle/>
          <a:p>
            <a:pPr algn="ctr"/>
            <a:r>
              <a:rPr lang="zh-CN" altLang="en-US" sz="2400" dirty="0"/>
              <a:t>栏目投稿</a:t>
            </a:r>
            <a:r>
              <a:rPr lang="en-US" altLang="zh-CN" sz="2400" dirty="0"/>
              <a:t>——</a:t>
            </a:r>
            <a:r>
              <a:rPr lang="zh-CN" altLang="en-US" sz="2400" dirty="0"/>
              <a:t>介绍英语文学阅读课</a:t>
            </a:r>
            <a:endParaRPr lang="zh-CN" altLang="en-US" sz="2400" dirty="0"/>
          </a:p>
        </p:txBody>
      </p:sp>
      <p:sp>
        <p:nvSpPr>
          <p:cNvPr id="2" name="标题"/>
          <p:cNvSpPr>
            <a:spLocks noGrp="1"/>
          </p:cNvSpPr>
          <p:nvPr>
            <p:custDataLst>
              <p:tags r:id="rId2"/>
            </p:custDataLst>
          </p:nvPr>
        </p:nvSpPr>
        <p:spPr>
          <a:xfrm>
            <a:off x="5357495" y="1404620"/>
            <a:ext cx="5918200" cy="2867660"/>
          </a:xfrm>
          <a:prstGeom prst="rect">
            <a:avLst/>
          </a:prstGeom>
        </p:spPr>
        <p:txBody>
          <a:bodyPr vert="horz" lIns="0" tIns="0" rIns="0" bIns="0" rtlCol="0" anchor="ctr">
            <a:normAutofit/>
          </a:bodyPr>
          <a:lstStyle>
            <a:lvl1pPr algn="ctr" defTabSz="914400" rtl="0" eaLnBrk="1" latinLnBrk="0" hangingPunct="1">
              <a:lnSpc>
                <a:spcPct val="100000"/>
              </a:lnSpc>
              <a:spcBef>
                <a:spcPct val="0"/>
              </a:spcBef>
              <a:buNone/>
              <a:defRPr sz="5800" b="1" kern="1200">
                <a:solidFill>
                  <a:srgbClr val="000000"/>
                </a:solidFill>
                <a:latin typeface="+mj-lt"/>
                <a:ea typeface="+mj-ea"/>
                <a:cs typeface="+mj-cs"/>
              </a:defRPr>
            </a:lvl1pPr>
          </a:lstStyle>
          <a:p>
            <a:pPr algn="ctr"/>
            <a:r>
              <a:rPr lang="zh-CN" altLang="en-US" sz="5400" dirty="0"/>
              <a:t>2024年</a:t>
            </a:r>
            <a:r>
              <a:rPr lang="en-US" altLang="zh-CN" sz="5400" dirty="0"/>
              <a:t>4</a:t>
            </a:r>
            <a:r>
              <a:rPr lang="zh-CN" altLang="en-US" sz="5400" dirty="0"/>
              <a:t>月浙江省杭州市二模应用文</a:t>
            </a:r>
            <a:endParaRPr lang="zh-CN" altLang="en-US" sz="5400" dirty="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t>比对真题知考情</a:t>
            </a:r>
            <a:endParaRPr lang="zh-CN" altLang="en-US" dirty="0"/>
          </a:p>
        </p:txBody>
      </p:sp>
      <p:sp>
        <p:nvSpPr>
          <p:cNvPr id="6" name="节编号"/>
          <p:cNvSpPr>
            <a:spLocks noGrp="1"/>
          </p:cNvSpPr>
          <p:nvPr>
            <p:ph type="body" sz="quarter" idx="13"/>
            <p:custDataLst>
              <p:tags r:id="rId2"/>
            </p:custDataLst>
          </p:nvPr>
        </p:nvSpPr>
        <p:spPr/>
        <p:txBody>
          <a:bodyPr/>
          <a:lstStyle/>
          <a:p>
            <a:r>
              <a:rPr lang="en-US" altLang="zh-CN" dirty="0"/>
              <a:t>Part 04</a:t>
            </a:r>
            <a:endParaRPr lang="en-US" altLang="zh-CN"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2024</a:t>
            </a:r>
            <a:r>
              <a:rPr lang="zh-CN" altLang="en-US"/>
              <a:t>年</a:t>
            </a:r>
            <a:r>
              <a:rPr lang="en-US" altLang="zh-CN"/>
              <a:t>1</a:t>
            </a:r>
            <a:r>
              <a:rPr lang="zh-CN" altLang="en-US"/>
              <a:t>月浙江首考</a:t>
            </a:r>
            <a:endParaRPr lang="zh-CN" altLang="en-US"/>
          </a:p>
        </p:txBody>
      </p:sp>
      <p:sp>
        <p:nvSpPr>
          <p:cNvPr id="3" name="内容占位符 2"/>
          <p:cNvSpPr>
            <a:spLocks noGrp="1"/>
          </p:cNvSpPr>
          <p:nvPr>
            <p:ph idx="1"/>
          </p:nvPr>
        </p:nvSpPr>
        <p:spPr>
          <a:xfrm>
            <a:off x="725170" y="1632585"/>
            <a:ext cx="10515600" cy="4683125"/>
          </a:xfrm>
        </p:spPr>
        <p:txBody>
          <a:bodyPr>
            <a:normAutofit fontScale="92500"/>
          </a:bodyPr>
          <a:lstStyle/>
          <a:p>
            <a:pPr marL="0" indent="0">
              <a:lnSpc>
                <a:spcPct val="120000"/>
              </a:lnSpc>
              <a:buNone/>
            </a:pPr>
            <a:r>
              <a:rPr lang="zh-CN" altLang="en-US"/>
              <a:t>(考生回忆版)</a:t>
            </a:r>
            <a:r>
              <a:rPr lang="en-US" altLang="zh-CN"/>
              <a:t> </a:t>
            </a:r>
            <a:r>
              <a:rPr lang="zh-CN" altLang="en-US"/>
              <a:t>请你写一篇短文向校英文报“</a:t>
            </a:r>
            <a:r>
              <a:rPr lang="zh-CN" altLang="en-US">
                <a:solidFill>
                  <a:srgbClr val="FF0000"/>
                </a:solidFill>
              </a:rPr>
              <a:t>Sports and</a:t>
            </a:r>
            <a:r>
              <a:rPr lang="en-US" altLang="zh-CN">
                <a:solidFill>
                  <a:srgbClr val="FF0000"/>
                </a:solidFill>
              </a:rPr>
              <a:t> </a:t>
            </a:r>
            <a:r>
              <a:rPr lang="zh-CN" altLang="en-US">
                <a:solidFill>
                  <a:srgbClr val="FF0000"/>
                </a:solidFill>
              </a:rPr>
              <a:t>Hea</a:t>
            </a:r>
            <a:r>
              <a:rPr lang="en-US" altLang="zh-CN">
                <a:solidFill>
                  <a:srgbClr val="FF0000"/>
                </a:solidFill>
              </a:rPr>
              <a:t>l</a:t>
            </a:r>
            <a:r>
              <a:rPr lang="zh-CN" altLang="en-US">
                <a:solidFill>
                  <a:srgbClr val="FF0000"/>
                </a:solidFill>
              </a:rPr>
              <a:t>th</a:t>
            </a:r>
            <a:r>
              <a:rPr lang="zh-CN" altLang="en-US"/>
              <a:t>”栏目投稿，向同学们推荐一项</a:t>
            </a:r>
            <a:r>
              <a:rPr lang="zh-CN" altLang="en-US">
                <a:solidFill>
                  <a:srgbClr val="FF0000"/>
                </a:solidFill>
              </a:rPr>
              <a:t>适合课间</a:t>
            </a:r>
            <a:r>
              <a:rPr lang="zh-CN" altLang="en-US"/>
              <a:t>开展的运动，内容包括:</a:t>
            </a:r>
            <a:endParaRPr lang="zh-CN" altLang="en-US"/>
          </a:p>
          <a:p>
            <a:pPr marL="0" indent="0">
              <a:lnSpc>
                <a:spcPct val="120000"/>
              </a:lnSpc>
              <a:buNone/>
            </a:pPr>
            <a:r>
              <a:rPr lang="en-US" altLang="zh-CN"/>
              <a:t>    </a:t>
            </a:r>
            <a:r>
              <a:rPr lang="zh-CN" altLang="en-US"/>
              <a:t>1.</a:t>
            </a:r>
            <a:r>
              <a:rPr lang="zh-CN" altLang="en-US">
                <a:solidFill>
                  <a:srgbClr val="FF0000"/>
                </a:solidFill>
              </a:rPr>
              <a:t>介绍</a:t>
            </a:r>
            <a:r>
              <a:rPr lang="zh-CN" altLang="en-US"/>
              <a:t>这项运动;</a:t>
            </a:r>
            <a:endParaRPr lang="zh-CN" altLang="en-US"/>
          </a:p>
          <a:p>
            <a:pPr marL="0" indent="0">
              <a:lnSpc>
                <a:spcPct val="120000"/>
              </a:lnSpc>
              <a:buNone/>
            </a:pPr>
            <a:r>
              <a:rPr lang="en-US" altLang="zh-CN"/>
              <a:t>    </a:t>
            </a:r>
            <a:r>
              <a:rPr lang="zh-CN" altLang="en-US"/>
              <a:t>2.说明推荐</a:t>
            </a:r>
            <a:r>
              <a:rPr lang="zh-CN" altLang="en-US">
                <a:solidFill>
                  <a:srgbClr val="FF0000"/>
                </a:solidFill>
              </a:rPr>
              <a:t>理由</a:t>
            </a:r>
            <a:r>
              <a:rPr lang="zh-CN" altLang="en-US"/>
              <a:t>。</a:t>
            </a:r>
            <a:endParaRPr lang="zh-CN" altLang="en-US"/>
          </a:p>
          <a:p>
            <a:pPr marL="0" indent="0">
              <a:lnSpc>
                <a:spcPct val="120000"/>
              </a:lnSpc>
              <a:buNone/>
            </a:pPr>
            <a:r>
              <a:rPr lang="zh-CN" altLang="en-US"/>
              <a:t>注意:</a:t>
            </a:r>
            <a:endParaRPr lang="zh-CN" altLang="en-US"/>
          </a:p>
          <a:p>
            <a:pPr marL="0" indent="0">
              <a:lnSpc>
                <a:spcPct val="120000"/>
              </a:lnSpc>
              <a:buNone/>
            </a:pPr>
            <a:r>
              <a:rPr lang="en-US" altLang="zh-CN"/>
              <a:t>    </a:t>
            </a:r>
            <a:r>
              <a:rPr lang="zh-CN" altLang="en-US"/>
              <a:t>1.写作词数应为80个左右</a:t>
            </a:r>
            <a:r>
              <a:rPr lang="en-US" altLang="zh-CN"/>
              <a:t>;</a:t>
            </a:r>
            <a:endParaRPr lang="zh-CN" altLang="en-US"/>
          </a:p>
          <a:p>
            <a:pPr marL="0" indent="0">
              <a:lnSpc>
                <a:spcPct val="120000"/>
              </a:lnSpc>
              <a:buNone/>
            </a:pPr>
            <a:r>
              <a:rPr lang="en-US" altLang="zh-CN"/>
              <a:t>    </a:t>
            </a:r>
            <a:r>
              <a:rPr lang="zh-CN" altLang="en-US"/>
              <a:t>2.请按如下格式在答题纸的相应位置作答。</a:t>
            </a:r>
            <a:endParaRPr lang="zh-CN" altLang="en-US"/>
          </a:p>
          <a:p>
            <a:pPr marL="0" indent="0" algn="ctr">
              <a:lnSpc>
                <a:spcPct val="120000"/>
              </a:lnSpc>
              <a:buNone/>
            </a:pPr>
            <a:r>
              <a:rPr lang="zh-CN" altLang="en-US" b="1"/>
              <a:t>Stand Up and Exercise, Everybody!</a:t>
            </a:r>
            <a:endParaRPr lang="zh-CN" altLang="en-US" b="1"/>
          </a:p>
          <a:p>
            <a:pPr marL="0" indent="0" algn="ctr">
              <a:lnSpc>
                <a:spcPct val="120000"/>
              </a:lnSpc>
              <a:buNone/>
            </a:pPr>
            <a:r>
              <a:rPr lang="en-US" altLang="zh-CN" b="1"/>
              <a:t>______________________________________________________________</a:t>
            </a:r>
            <a:endParaRPr lang="en-US" altLang="zh-CN" b="1"/>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9455" y="366350"/>
            <a:ext cx="10515600" cy="864000"/>
          </a:xfrm>
        </p:spPr>
        <p:txBody>
          <a:bodyPr/>
          <a:lstStyle/>
          <a:p>
            <a:r>
              <a:rPr lang="zh-CN" altLang="en-US"/>
              <a:t>优秀习作</a:t>
            </a:r>
            <a:endParaRPr lang="zh-CN" altLang="en-US"/>
          </a:p>
        </p:txBody>
      </p:sp>
      <p:sp>
        <p:nvSpPr>
          <p:cNvPr id="4" name="文本框 3"/>
          <p:cNvSpPr txBox="1"/>
          <p:nvPr/>
        </p:nvSpPr>
        <p:spPr>
          <a:xfrm>
            <a:off x="846455" y="1230630"/>
            <a:ext cx="10481945" cy="4728845"/>
          </a:xfrm>
          <a:prstGeom prst="rect">
            <a:avLst/>
          </a:prstGeom>
          <a:noFill/>
        </p:spPr>
        <p:txBody>
          <a:bodyPr wrap="square" rtlCol="0"/>
          <a:lstStyle/>
          <a:p>
            <a:pPr algn="ctr"/>
            <a:r>
              <a:rPr lang="zh-CN" altLang="en-US" sz="2800" b="1" dirty="0">
                <a:solidFill>
                  <a:schemeClr val="tx1">
                    <a:lumMod val="75000"/>
                  </a:schemeClr>
                </a:solidFill>
              </a:rPr>
              <a:t>Stand Up and Exercise, Everybody！</a:t>
            </a:r>
            <a:endParaRPr lang="zh-CN" altLang="en-US" sz="2800" b="1" dirty="0">
              <a:solidFill>
                <a:schemeClr val="tx1">
                  <a:lumMod val="75000"/>
                </a:schemeClr>
              </a:solidFill>
            </a:endParaRPr>
          </a:p>
          <a:p>
            <a:pPr algn="just">
              <a:lnSpc>
                <a:spcPct val="110000"/>
              </a:lnSpc>
            </a:pPr>
            <a:r>
              <a:rPr lang="en-US" altLang="zh-CN" sz="2400" dirty="0">
                <a:solidFill>
                  <a:schemeClr val="tx1">
                    <a:lumMod val="75000"/>
                  </a:schemeClr>
                </a:solidFill>
                <a:latin typeface="Times New Roman" panose="02020603050405020304" charset="0"/>
                <a:cs typeface="Times New Roman" panose="02020603050405020304" charset="0"/>
              </a:rPr>
              <a:t>    </a:t>
            </a:r>
            <a:r>
              <a:rPr lang="zh-CN" altLang="en-US" sz="2400" dirty="0">
                <a:solidFill>
                  <a:schemeClr val="tx1">
                    <a:lumMod val="75000"/>
                  </a:schemeClr>
                </a:solidFill>
                <a:latin typeface="Times New Roman" panose="02020603050405020304" charset="0"/>
                <a:cs typeface="Times New Roman" panose="02020603050405020304" charset="0"/>
              </a:rPr>
              <a:t>Are you </a:t>
            </a:r>
            <a:r>
              <a:rPr lang="zh-CN" altLang="en-US" sz="2400" b="1" dirty="0">
                <a:solidFill>
                  <a:schemeClr val="tx1">
                    <a:lumMod val="75000"/>
                  </a:schemeClr>
                </a:solidFill>
                <a:latin typeface="Times New Roman" panose="02020603050405020304" charset="0"/>
                <a:cs typeface="Times New Roman" panose="02020603050405020304" charset="0"/>
              </a:rPr>
              <a:t>weary of</a:t>
            </a:r>
            <a:r>
              <a:rPr lang="zh-CN" altLang="en-US" sz="2400" dirty="0">
                <a:solidFill>
                  <a:schemeClr val="tx1">
                    <a:lumMod val="75000"/>
                  </a:schemeClr>
                </a:solidFill>
                <a:latin typeface="Times New Roman" panose="02020603050405020304" charset="0"/>
                <a:cs typeface="Times New Roman" panose="02020603050405020304" charset="0"/>
              </a:rPr>
              <a:t> staying at your desk all day？</a:t>
            </a:r>
            <a:r>
              <a:rPr lang="zh-CN" altLang="en-US" sz="2400" b="1" dirty="0">
                <a:solidFill>
                  <a:schemeClr val="tx1">
                    <a:lumMod val="75000"/>
                  </a:schemeClr>
                </a:solidFill>
                <a:latin typeface="Times New Roman" panose="02020603050405020304" charset="0"/>
                <a:cs typeface="Times New Roman" panose="02020603050405020304" charset="0"/>
              </a:rPr>
              <a:t>It</a:t>
            </a:r>
            <a:r>
              <a:rPr lang="en-US" altLang="zh-CN" sz="2400" b="1" dirty="0">
                <a:solidFill>
                  <a:schemeClr val="tx1">
                    <a:lumMod val="75000"/>
                  </a:schemeClr>
                </a:solidFill>
                <a:latin typeface="Times New Roman" panose="02020603050405020304" charset="0"/>
                <a:cs typeface="Times New Roman" panose="02020603050405020304" charset="0"/>
              </a:rPr>
              <a:t>’</a:t>
            </a:r>
            <a:r>
              <a:rPr lang="zh-CN" altLang="en-US" sz="2400" b="1" dirty="0">
                <a:solidFill>
                  <a:schemeClr val="tx1">
                    <a:lumMod val="75000"/>
                  </a:schemeClr>
                </a:solidFill>
                <a:latin typeface="Times New Roman" panose="02020603050405020304" charset="0"/>
                <a:cs typeface="Times New Roman" panose="02020603050405020304" charset="0"/>
              </a:rPr>
              <a:t>s high time that</a:t>
            </a:r>
            <a:r>
              <a:rPr lang="zh-CN" altLang="en-US" sz="2400" dirty="0">
                <a:solidFill>
                  <a:schemeClr val="tx1">
                    <a:lumMod val="75000"/>
                  </a:schemeClr>
                </a:solidFill>
                <a:latin typeface="Times New Roman" panose="02020603050405020304" charset="0"/>
                <a:cs typeface="Times New Roman" panose="02020603050405020304" charset="0"/>
              </a:rPr>
              <a:t> we students </a:t>
            </a:r>
            <a:r>
              <a:rPr lang="zh-CN" altLang="en-US" sz="2400" b="1" dirty="0">
                <a:solidFill>
                  <a:schemeClr val="tx1">
                    <a:lumMod val="75000"/>
                  </a:schemeClr>
                </a:solidFill>
                <a:latin typeface="Times New Roman" panose="02020603050405020304" charset="0"/>
                <a:cs typeface="Times New Roman" panose="02020603050405020304" charset="0"/>
              </a:rPr>
              <a:t>liberated</a:t>
            </a:r>
            <a:r>
              <a:rPr lang="zh-CN" altLang="en-US" sz="2400" dirty="0">
                <a:solidFill>
                  <a:schemeClr val="tx1">
                    <a:lumMod val="75000"/>
                  </a:schemeClr>
                </a:solidFill>
                <a:latin typeface="Times New Roman" panose="02020603050405020304" charset="0"/>
                <a:cs typeface="Times New Roman" panose="02020603050405020304" charset="0"/>
              </a:rPr>
              <a:t> ourselves from dull routine by trying something new — Tai Chi.</a:t>
            </a:r>
            <a:endParaRPr lang="zh-CN" altLang="en-US" sz="2400" dirty="0">
              <a:solidFill>
                <a:schemeClr val="tx1">
                  <a:lumMod val="75000"/>
                </a:schemeClr>
              </a:solidFill>
              <a:latin typeface="Times New Roman" panose="02020603050405020304" charset="0"/>
              <a:cs typeface="Times New Roman" panose="02020603050405020304" charset="0"/>
            </a:endParaRPr>
          </a:p>
          <a:p>
            <a:pPr algn="just">
              <a:lnSpc>
                <a:spcPct val="110000"/>
              </a:lnSpc>
            </a:pPr>
            <a:r>
              <a:rPr lang="en-US" altLang="zh-CN" sz="2400" dirty="0">
                <a:solidFill>
                  <a:schemeClr val="tx1">
                    <a:lumMod val="75000"/>
                  </a:schemeClr>
                </a:solidFill>
                <a:latin typeface="Times New Roman" panose="02020603050405020304" charset="0"/>
                <a:cs typeface="Times New Roman" panose="02020603050405020304" charset="0"/>
              </a:rPr>
              <a:t>    </a:t>
            </a:r>
            <a:r>
              <a:rPr lang="zh-CN" altLang="en-US" sz="2400" b="1" dirty="0">
                <a:solidFill>
                  <a:schemeClr val="tx1">
                    <a:lumMod val="75000"/>
                  </a:schemeClr>
                </a:solidFill>
                <a:latin typeface="Times New Roman" panose="02020603050405020304" charset="0"/>
                <a:cs typeface="Times New Roman" panose="02020603050405020304" charset="0"/>
              </a:rPr>
              <a:t>Featuring</a:t>
            </a:r>
            <a:r>
              <a:rPr lang="zh-CN" altLang="en-US" sz="2400" dirty="0">
                <a:solidFill>
                  <a:schemeClr val="tx1">
                    <a:lumMod val="75000"/>
                  </a:schemeClr>
                </a:solidFill>
                <a:latin typeface="Times New Roman" panose="02020603050405020304" charset="0"/>
                <a:cs typeface="Times New Roman" panose="02020603050405020304" charset="0"/>
              </a:rPr>
              <a:t> graceful and low-impact exercise, Tai Chi involves </a:t>
            </a:r>
            <a:r>
              <a:rPr lang="zh-CN" altLang="en-US" sz="2400" b="1" dirty="0">
                <a:solidFill>
                  <a:schemeClr val="tx1">
                    <a:lumMod val="75000"/>
                  </a:schemeClr>
                </a:solidFill>
                <a:latin typeface="Times New Roman" panose="02020603050405020304" charset="0"/>
                <a:cs typeface="Times New Roman" panose="02020603050405020304" charset="0"/>
              </a:rPr>
              <a:t>slow and </a:t>
            </a:r>
            <a:r>
              <a:rPr lang="en-US" altLang="zh-CN" sz="2400" b="1" dirty="0" err="1">
                <a:solidFill>
                  <a:schemeClr val="tx1">
                    <a:lumMod val="75000"/>
                  </a:schemeClr>
                </a:solidFill>
                <a:latin typeface="Times New Roman" panose="02020603050405020304" charset="0"/>
                <a:cs typeface="Times New Roman" panose="02020603050405020304" charset="0"/>
              </a:rPr>
              <a:t>controlable</a:t>
            </a:r>
            <a:r>
              <a:rPr lang="zh-CN" altLang="en-US" sz="2400" b="1" dirty="0">
                <a:solidFill>
                  <a:schemeClr val="tx1">
                    <a:lumMod val="75000"/>
                  </a:schemeClr>
                </a:solidFill>
                <a:latin typeface="Times New Roman" panose="02020603050405020304" charset="0"/>
                <a:cs typeface="Times New Roman" panose="02020603050405020304" charset="0"/>
              </a:rPr>
              <a:t> movements</a:t>
            </a:r>
            <a:r>
              <a:rPr lang="zh-CN" altLang="en-US" sz="2400" dirty="0">
                <a:solidFill>
                  <a:schemeClr val="tx1">
                    <a:lumMod val="75000"/>
                  </a:schemeClr>
                </a:solidFill>
                <a:latin typeface="Times New Roman" panose="02020603050405020304" charset="0"/>
                <a:cs typeface="Times New Roman" panose="02020603050405020304" charset="0"/>
              </a:rPr>
              <a:t>, which makes it </a:t>
            </a:r>
            <a:r>
              <a:rPr lang="zh-CN" altLang="en-US" sz="2400" b="1" dirty="0">
                <a:solidFill>
                  <a:schemeClr val="tx1">
                    <a:lumMod val="75000"/>
                  </a:schemeClr>
                </a:solidFill>
                <a:latin typeface="Times New Roman" panose="02020603050405020304" charset="0"/>
                <a:cs typeface="Times New Roman" panose="02020603050405020304" charset="0"/>
              </a:rPr>
              <a:t>a </a:t>
            </a:r>
            <a:r>
              <a:rPr lang="en-US" altLang="zh-CN" sz="2400" b="1" dirty="0">
                <a:solidFill>
                  <a:schemeClr val="tx1">
                    <a:lumMod val="75000"/>
                  </a:schemeClr>
                </a:solidFill>
                <a:latin typeface="Times New Roman" panose="02020603050405020304" charset="0"/>
                <a:cs typeface="Times New Roman" panose="02020603050405020304" charset="0"/>
              </a:rPr>
              <a:t>fabulous</a:t>
            </a:r>
            <a:r>
              <a:rPr lang="zh-CN" altLang="en-US" sz="2400" b="1" dirty="0">
                <a:solidFill>
                  <a:schemeClr val="tx1">
                    <a:lumMod val="75000"/>
                  </a:schemeClr>
                </a:solidFill>
                <a:latin typeface="Times New Roman" panose="02020603050405020304" charset="0"/>
                <a:cs typeface="Times New Roman" panose="02020603050405020304" charset="0"/>
              </a:rPr>
              <a:t> choice</a:t>
            </a:r>
            <a:r>
              <a:rPr lang="zh-CN" altLang="en-US" sz="2400" dirty="0">
                <a:solidFill>
                  <a:schemeClr val="tx1">
                    <a:lumMod val="75000"/>
                  </a:schemeClr>
                </a:solidFill>
                <a:latin typeface="Times New Roman" panose="02020603050405020304" charset="0"/>
                <a:cs typeface="Times New Roman" panose="02020603050405020304" charset="0"/>
              </a:rPr>
              <a:t> for quick break</a:t>
            </a:r>
            <a:r>
              <a:rPr lang="en-US" altLang="zh-CN" sz="2400" dirty="0">
                <a:solidFill>
                  <a:schemeClr val="tx1">
                    <a:lumMod val="75000"/>
                  </a:schemeClr>
                </a:solidFill>
                <a:latin typeface="Times New Roman" panose="02020603050405020304" charset="0"/>
                <a:cs typeface="Times New Roman" panose="02020603050405020304" charset="0"/>
              </a:rPr>
              <a:t>s</a:t>
            </a:r>
            <a:r>
              <a:rPr lang="zh-CN" altLang="en-US" sz="2400" dirty="0">
                <a:solidFill>
                  <a:schemeClr val="tx1">
                    <a:lumMod val="75000"/>
                  </a:schemeClr>
                </a:solidFill>
                <a:latin typeface="Times New Roman" panose="02020603050405020304" charset="0"/>
                <a:cs typeface="Times New Roman" panose="02020603050405020304" charset="0"/>
              </a:rPr>
              <a:t> between classes. What</a:t>
            </a:r>
            <a:r>
              <a:rPr lang="en-US" altLang="zh-CN" sz="2400" dirty="0">
                <a:solidFill>
                  <a:schemeClr val="tx1">
                    <a:lumMod val="75000"/>
                  </a:schemeClr>
                </a:solidFill>
                <a:latin typeface="Times New Roman" panose="02020603050405020304" charset="0"/>
                <a:cs typeface="Times New Roman" panose="02020603050405020304" charset="0"/>
              </a:rPr>
              <a:t>’</a:t>
            </a:r>
            <a:r>
              <a:rPr lang="zh-CN" altLang="en-US" sz="2400" dirty="0">
                <a:solidFill>
                  <a:schemeClr val="tx1">
                    <a:lumMod val="75000"/>
                  </a:schemeClr>
                </a:solidFill>
                <a:latin typeface="Times New Roman" panose="02020603050405020304" charset="0"/>
                <a:cs typeface="Times New Roman" panose="02020603050405020304" charset="0"/>
              </a:rPr>
              <a:t>s more, as a </a:t>
            </a:r>
            <a:r>
              <a:rPr lang="zh-CN" altLang="en-US" sz="2400" b="1" dirty="0">
                <a:solidFill>
                  <a:schemeClr val="tx1">
                    <a:lumMod val="75000"/>
                  </a:schemeClr>
                </a:solidFill>
                <a:latin typeface="Times New Roman" panose="02020603050405020304" charset="0"/>
                <a:cs typeface="Times New Roman" panose="02020603050405020304" charset="0"/>
              </a:rPr>
              <a:t>time-honored Chinese martial art</a:t>
            </a:r>
            <a:r>
              <a:rPr lang="zh-CN" altLang="en-US" sz="2400" dirty="0">
                <a:solidFill>
                  <a:schemeClr val="tx1">
                    <a:lumMod val="75000"/>
                  </a:schemeClr>
                </a:solidFill>
                <a:latin typeface="Times New Roman" panose="02020603050405020304" charset="0"/>
                <a:cs typeface="Times New Roman" panose="02020603050405020304" charset="0"/>
              </a:rPr>
              <a:t>, Tai Chi brings numerous benefits </a:t>
            </a:r>
            <a:r>
              <a:rPr lang="en-US" altLang="zh-CN" sz="2400" dirty="0">
                <a:solidFill>
                  <a:schemeClr val="tx1">
                    <a:lumMod val="75000"/>
                  </a:schemeClr>
                </a:solidFill>
                <a:latin typeface="Times New Roman" panose="02020603050405020304" charset="0"/>
                <a:cs typeface="Times New Roman" panose="02020603050405020304" charset="0"/>
              </a:rPr>
              <a:t>in terms of</a:t>
            </a:r>
            <a:r>
              <a:rPr lang="zh-CN" altLang="en-US" sz="2400" dirty="0">
                <a:solidFill>
                  <a:schemeClr val="tx1">
                    <a:lumMod val="75000"/>
                  </a:schemeClr>
                </a:solidFill>
                <a:latin typeface="Times New Roman" panose="02020603050405020304" charset="0"/>
                <a:cs typeface="Times New Roman" panose="02020603050405020304" charset="0"/>
              </a:rPr>
              <a:t> maintaining health</a:t>
            </a:r>
            <a:r>
              <a:rPr lang="en-US" altLang="zh-CN" sz="2400" dirty="0">
                <a:solidFill>
                  <a:schemeClr val="tx1">
                    <a:lumMod val="75000"/>
                  </a:schemeClr>
                </a:solidFill>
                <a:latin typeface="Times New Roman" panose="02020603050405020304" charset="0"/>
                <a:cs typeface="Times New Roman" panose="02020603050405020304" charset="0"/>
              </a:rPr>
              <a:t>, r</a:t>
            </a:r>
            <a:r>
              <a:rPr lang="zh-CN" altLang="en-US" sz="2400" dirty="0">
                <a:solidFill>
                  <a:schemeClr val="tx1">
                    <a:lumMod val="75000"/>
                  </a:schemeClr>
                </a:solidFill>
                <a:latin typeface="Times New Roman" panose="02020603050405020304" charset="0"/>
                <a:cs typeface="Times New Roman" panose="02020603050405020304" charset="0"/>
              </a:rPr>
              <a:t>anging from </a:t>
            </a:r>
            <a:r>
              <a:rPr lang="zh-CN" altLang="en-US" sz="2400" b="1" dirty="0">
                <a:solidFill>
                  <a:schemeClr val="tx1">
                    <a:lumMod val="75000"/>
                  </a:schemeClr>
                </a:solidFill>
                <a:latin typeface="Times New Roman" panose="02020603050405020304" charset="0"/>
                <a:cs typeface="Times New Roman" panose="02020603050405020304" charset="0"/>
              </a:rPr>
              <a:t>propelling blood circulation</a:t>
            </a:r>
            <a:r>
              <a:rPr lang="zh-CN" altLang="en-US" sz="2400" dirty="0">
                <a:solidFill>
                  <a:schemeClr val="tx1">
                    <a:lumMod val="75000"/>
                  </a:schemeClr>
                </a:solidFill>
                <a:latin typeface="Times New Roman" panose="02020603050405020304" charset="0"/>
                <a:cs typeface="Times New Roman" panose="02020603050405020304" charset="0"/>
              </a:rPr>
              <a:t> to </a:t>
            </a:r>
            <a:r>
              <a:rPr lang="zh-CN" altLang="en-US" sz="2400" b="1" dirty="0">
                <a:solidFill>
                  <a:schemeClr val="tx1">
                    <a:lumMod val="75000"/>
                  </a:schemeClr>
                </a:solidFill>
                <a:latin typeface="Times New Roman" panose="02020603050405020304" charset="0"/>
                <a:cs typeface="Times New Roman" panose="02020603050405020304" charset="0"/>
              </a:rPr>
              <a:t>promoting relaxation</a:t>
            </a:r>
            <a:r>
              <a:rPr lang="en-US" altLang="zh-CN" sz="2400" dirty="0">
                <a:solidFill>
                  <a:schemeClr val="tx1">
                    <a:lumMod val="75000"/>
                  </a:schemeClr>
                </a:solidFill>
                <a:latin typeface="Times New Roman" panose="02020603050405020304" charset="0"/>
                <a:cs typeface="Times New Roman" panose="02020603050405020304" charset="0"/>
              </a:rPr>
              <a:t>.</a:t>
            </a:r>
            <a:r>
              <a:rPr lang="zh-CN" altLang="en-US" sz="2400" dirty="0">
                <a:solidFill>
                  <a:schemeClr val="tx1">
                    <a:lumMod val="75000"/>
                  </a:schemeClr>
                </a:solidFill>
                <a:latin typeface="Times New Roman" panose="02020603050405020304" charset="0"/>
                <a:cs typeface="Times New Roman" panose="02020603050405020304" charset="0"/>
              </a:rPr>
              <a:t> </a:t>
            </a:r>
            <a:r>
              <a:rPr lang="en-US" altLang="zh-CN" sz="2400" dirty="0">
                <a:solidFill>
                  <a:schemeClr val="tx1">
                    <a:lumMod val="75000"/>
                  </a:schemeClr>
                </a:solidFill>
                <a:latin typeface="Times New Roman" panose="02020603050405020304" charset="0"/>
                <a:cs typeface="Times New Roman" panose="02020603050405020304" charset="0"/>
              </a:rPr>
              <a:t>J</a:t>
            </a:r>
            <a:r>
              <a:rPr lang="zh-CN" altLang="en-US" sz="2400" dirty="0">
                <a:solidFill>
                  <a:schemeClr val="tx1">
                    <a:lumMod val="75000"/>
                  </a:schemeClr>
                </a:solidFill>
                <a:latin typeface="Times New Roman" panose="02020603050405020304" charset="0"/>
                <a:cs typeface="Times New Roman" panose="02020603050405020304" charset="0"/>
              </a:rPr>
              <a:t>ust a few minutes of Tai Chi  can leav</a:t>
            </a:r>
            <a:r>
              <a:rPr lang="en-US" altLang="zh-CN" sz="2400" dirty="0">
                <a:solidFill>
                  <a:schemeClr val="tx1">
                    <a:lumMod val="75000"/>
                  </a:schemeClr>
                </a:solidFill>
                <a:latin typeface="Times New Roman" panose="02020603050405020304" charset="0"/>
                <a:cs typeface="Times New Roman" panose="02020603050405020304" charset="0"/>
              </a:rPr>
              <a:t>e</a:t>
            </a:r>
            <a:r>
              <a:rPr lang="zh-CN" altLang="en-US" sz="2400" dirty="0">
                <a:solidFill>
                  <a:schemeClr val="tx1">
                    <a:lumMod val="75000"/>
                  </a:schemeClr>
                </a:solidFill>
                <a:latin typeface="Times New Roman" panose="02020603050405020304" charset="0"/>
                <a:cs typeface="Times New Roman" panose="02020603050405020304" charset="0"/>
              </a:rPr>
              <a:t> you </a:t>
            </a:r>
            <a:r>
              <a:rPr lang="zh-CN" altLang="en-US" sz="2400" b="1" dirty="0">
                <a:solidFill>
                  <a:schemeClr val="tx1">
                    <a:lumMod val="75000"/>
                  </a:schemeClr>
                </a:solidFill>
                <a:latin typeface="Times New Roman" panose="02020603050405020304" charset="0"/>
                <a:cs typeface="Times New Roman" panose="02020603050405020304" charset="0"/>
              </a:rPr>
              <a:t>refreshed</a:t>
            </a:r>
            <a:r>
              <a:rPr lang="zh-CN" altLang="en-US" sz="2400" dirty="0">
                <a:solidFill>
                  <a:schemeClr val="tx1">
                    <a:lumMod val="75000"/>
                  </a:schemeClr>
                </a:solidFill>
                <a:latin typeface="Times New Roman" panose="02020603050405020304" charset="0"/>
                <a:cs typeface="Times New Roman" panose="02020603050405020304" charset="0"/>
              </a:rPr>
              <a:t> </a:t>
            </a:r>
            <a:r>
              <a:rPr lang="zh-CN" altLang="en-US" sz="2400" b="1" dirty="0">
                <a:solidFill>
                  <a:schemeClr val="tx1">
                    <a:lumMod val="75000"/>
                  </a:schemeClr>
                </a:solidFill>
                <a:latin typeface="Times New Roman" panose="02020603050405020304" charset="0"/>
                <a:cs typeface="Times New Roman" panose="02020603050405020304" charset="0"/>
              </a:rPr>
              <a:t>and </a:t>
            </a:r>
            <a:r>
              <a:rPr lang="en-US" altLang="zh-CN" sz="2400" b="1" dirty="0">
                <a:solidFill>
                  <a:schemeClr val="tx1">
                    <a:lumMod val="75000"/>
                  </a:schemeClr>
                </a:solidFill>
                <a:latin typeface="Times New Roman" panose="02020603050405020304" charset="0"/>
                <a:cs typeface="Times New Roman" panose="02020603050405020304" charset="0"/>
              </a:rPr>
              <a:t>rejuvenated</a:t>
            </a:r>
            <a:r>
              <a:rPr lang="zh-CN" altLang="en-US" sz="2400" dirty="0">
                <a:solidFill>
                  <a:schemeClr val="tx1">
                    <a:lumMod val="75000"/>
                  </a:schemeClr>
                </a:solidFill>
                <a:latin typeface="Times New Roman" panose="02020603050405020304" charset="0"/>
                <a:cs typeface="Times New Roman" panose="02020603050405020304" charset="0"/>
              </a:rPr>
              <a:t> to </a:t>
            </a:r>
            <a:r>
              <a:rPr lang="en-US" altLang="zh-CN" sz="2400" dirty="0">
                <a:solidFill>
                  <a:schemeClr val="tx1">
                    <a:lumMod val="75000"/>
                  </a:schemeClr>
                </a:solidFill>
                <a:latin typeface="Times New Roman" panose="02020603050405020304" charset="0"/>
                <a:cs typeface="Times New Roman" panose="02020603050405020304" charset="0"/>
              </a:rPr>
              <a:t>embrace</a:t>
            </a:r>
            <a:r>
              <a:rPr lang="zh-CN" altLang="en-US" sz="2400" dirty="0">
                <a:solidFill>
                  <a:schemeClr val="tx1">
                    <a:lumMod val="75000"/>
                  </a:schemeClr>
                </a:solidFill>
                <a:latin typeface="Times New Roman" panose="02020603050405020304" charset="0"/>
                <a:cs typeface="Times New Roman" panose="02020603050405020304" charset="0"/>
              </a:rPr>
              <a:t> your next lesson.</a:t>
            </a:r>
            <a:endParaRPr lang="zh-CN" altLang="en-US" sz="2400" dirty="0">
              <a:solidFill>
                <a:schemeClr val="tx1">
                  <a:lumMod val="75000"/>
                </a:schemeClr>
              </a:solidFill>
              <a:latin typeface="Times New Roman" panose="02020603050405020304" charset="0"/>
              <a:cs typeface="Times New Roman" panose="02020603050405020304" charset="0"/>
            </a:endParaRPr>
          </a:p>
          <a:p>
            <a:pPr algn="just">
              <a:lnSpc>
                <a:spcPct val="110000"/>
              </a:lnSpc>
            </a:pPr>
            <a:r>
              <a:rPr lang="en-US" altLang="zh-CN" sz="2400" dirty="0">
                <a:solidFill>
                  <a:schemeClr val="tx1">
                    <a:lumMod val="75000"/>
                  </a:schemeClr>
                </a:solidFill>
                <a:latin typeface="Times New Roman" panose="02020603050405020304" charset="0"/>
                <a:cs typeface="Times New Roman" panose="02020603050405020304" charset="0"/>
              </a:rPr>
              <a:t>    </a:t>
            </a:r>
            <a:r>
              <a:rPr lang="zh-CN" altLang="en-US" sz="2400" dirty="0">
                <a:solidFill>
                  <a:schemeClr val="tx1">
                    <a:lumMod val="75000"/>
                  </a:schemeClr>
                </a:solidFill>
                <a:latin typeface="Times New Roman" panose="02020603050405020304" charset="0"/>
                <a:cs typeface="Times New Roman" panose="02020603050405020304" charset="0"/>
              </a:rPr>
              <a:t>Stand up and join Tai Chi movement! Let</a:t>
            </a:r>
            <a:r>
              <a:rPr lang="en-US" altLang="zh-CN" sz="2400" dirty="0">
                <a:solidFill>
                  <a:schemeClr val="tx1">
                    <a:lumMod val="75000"/>
                  </a:schemeClr>
                </a:solidFill>
                <a:latin typeface="Times New Roman" panose="02020603050405020304" charset="0"/>
                <a:cs typeface="Times New Roman" panose="02020603050405020304" charset="0"/>
              </a:rPr>
              <a:t>’</a:t>
            </a:r>
            <a:r>
              <a:rPr lang="zh-CN" altLang="en-US" sz="2400" dirty="0">
                <a:solidFill>
                  <a:schemeClr val="tx1">
                    <a:lumMod val="75000"/>
                  </a:schemeClr>
                </a:solidFill>
                <a:latin typeface="Times New Roman" panose="02020603050405020304" charset="0"/>
                <a:cs typeface="Times New Roman" panose="02020603050405020304" charset="0"/>
              </a:rPr>
              <a:t>s add </a:t>
            </a:r>
            <a:r>
              <a:rPr lang="en-US" altLang="zh-CN" sz="2400" dirty="0">
                <a:solidFill>
                  <a:schemeClr val="tx1">
                    <a:lumMod val="75000"/>
                  </a:schemeClr>
                </a:solidFill>
                <a:latin typeface="Times New Roman" panose="02020603050405020304" charset="0"/>
                <a:cs typeface="Times New Roman" panose="02020603050405020304" charset="0"/>
              </a:rPr>
              <a:t>color</a:t>
            </a:r>
            <a:r>
              <a:rPr lang="zh-CN" altLang="en-US" sz="2400" dirty="0">
                <a:solidFill>
                  <a:schemeClr val="tx1">
                    <a:lumMod val="75000"/>
                  </a:schemeClr>
                </a:solidFill>
                <a:latin typeface="Times New Roman" panose="02020603050405020304" charset="0"/>
                <a:cs typeface="Times New Roman" panose="02020603050405020304" charset="0"/>
              </a:rPr>
              <a:t> to our campus life and </a:t>
            </a:r>
            <a:r>
              <a:rPr lang="en-US" altLang="zh-CN" sz="2400" dirty="0">
                <a:solidFill>
                  <a:schemeClr val="tx1">
                    <a:lumMod val="75000"/>
                  </a:schemeClr>
                </a:solidFill>
                <a:latin typeface="Times New Roman" panose="02020603050405020304" charset="0"/>
                <a:cs typeface="Times New Roman" panose="02020603050405020304" charset="0"/>
              </a:rPr>
              <a:t>cultivate a healthy lifestyle</a:t>
            </a:r>
            <a:r>
              <a:rPr lang="zh-CN" altLang="en-US" sz="2400" dirty="0">
                <a:solidFill>
                  <a:schemeClr val="tx1">
                    <a:lumMod val="75000"/>
                  </a:schemeClr>
                </a:solidFill>
                <a:latin typeface="Times New Roman" panose="02020603050405020304" charset="0"/>
                <a:cs typeface="Times New Roman" panose="02020603050405020304" charset="0"/>
              </a:rPr>
              <a:t>!</a:t>
            </a:r>
            <a:endParaRPr lang="zh-CN" altLang="en-US" sz="2400" dirty="0">
              <a:solidFill>
                <a:schemeClr val="tx1">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3175000" y="5887085"/>
            <a:ext cx="8336915" cy="745490"/>
          </a:xfrm>
          <a:prstGeom prst="rect">
            <a:avLst/>
          </a:prstGeom>
          <a:solidFill>
            <a:schemeClr val="accent3">
              <a:lumMod val="60000"/>
              <a:lumOff val="40000"/>
            </a:schemeClr>
          </a:solidFill>
        </p:spPr>
        <p:style>
          <a:lnRef idx="0">
            <a:srgbClr val="FFFFFF"/>
          </a:lnRef>
          <a:fillRef idx="2">
            <a:schemeClr val="accent1"/>
          </a:fillRef>
          <a:effectRef idx="1">
            <a:schemeClr val="accent1"/>
          </a:effectRef>
          <a:fontRef idx="minor">
            <a:schemeClr val="lt1"/>
          </a:fontRef>
        </p:style>
        <p:txBody>
          <a:bodyPr wrap="square" rtlCol="0">
            <a:noAutofit/>
          </a:bodyPr>
          <a:lstStyle/>
          <a:p>
            <a:r>
              <a:rPr lang="zh-CN" altLang="en-US" sz="2000">
                <a:solidFill>
                  <a:schemeClr val="tx1"/>
                </a:solidFill>
                <a:latin typeface="+mn-ea"/>
              </a:rPr>
              <a:t>点评：文章要点齐全，逻辑组织严密，词汇与句法使用多样，</a:t>
            </a:r>
            <a:r>
              <a:rPr lang="en-US" altLang="zh-CN" sz="2000">
                <a:solidFill>
                  <a:schemeClr val="tx1"/>
                </a:solidFill>
                <a:latin typeface="+mn-ea"/>
              </a:rPr>
              <a:t>refreshed and rejuvenated</a:t>
            </a:r>
            <a:r>
              <a:rPr lang="zh-CN" altLang="en-US" sz="2000">
                <a:solidFill>
                  <a:schemeClr val="tx1"/>
                </a:solidFill>
                <a:latin typeface="+mn-ea"/>
              </a:rPr>
              <a:t>使用了押头韵修辞。综合来看，作者写作水平颇高。</a:t>
            </a:r>
            <a:endParaRPr lang="zh-CN" altLang="en-US" sz="2000">
              <a:solidFill>
                <a:schemeClr val="tx1"/>
              </a:solidFill>
              <a:latin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8160" y="352380"/>
            <a:ext cx="10515600" cy="864000"/>
          </a:xfrm>
        </p:spPr>
        <p:txBody>
          <a:bodyPr/>
          <a:lstStyle/>
          <a:p>
            <a:r>
              <a:rPr lang="zh-CN" altLang="en-US" sz="3600"/>
              <a:t>启示</a:t>
            </a:r>
            <a:endParaRPr lang="zh-CN" altLang="en-US" sz="3600"/>
          </a:p>
        </p:txBody>
      </p:sp>
      <p:sp>
        <p:nvSpPr>
          <p:cNvPr id="4" name="文本框 3"/>
          <p:cNvSpPr txBox="1"/>
          <p:nvPr/>
        </p:nvSpPr>
        <p:spPr>
          <a:xfrm>
            <a:off x="951865" y="1264920"/>
            <a:ext cx="9975850" cy="4225290"/>
          </a:xfrm>
          <a:prstGeom prst="rect">
            <a:avLst/>
          </a:prstGeom>
          <a:noFill/>
        </p:spPr>
        <p:txBody>
          <a:bodyPr wrap="square" rtlCol="0">
            <a:spAutoFit/>
          </a:bodyPr>
          <a:lstStyle/>
          <a:p>
            <a:pPr algn="l">
              <a:lnSpc>
                <a:spcPct val="120000"/>
              </a:lnSpc>
            </a:pPr>
            <a:r>
              <a:rPr lang="zh-CN" altLang="en-US" sz="3200" dirty="0" err="1">
                <a:solidFill>
                  <a:schemeClr val="tx1"/>
                </a:solidFill>
              </a:rPr>
              <a:t>比较</a:t>
            </a:r>
            <a:r>
              <a:rPr lang="en-US" altLang="zh-CN" sz="3200" dirty="0" err="1">
                <a:solidFill>
                  <a:schemeClr val="tx1"/>
                </a:solidFill>
              </a:rPr>
              <a:t>2024</a:t>
            </a:r>
            <a:r>
              <a:rPr lang="zh-CN" altLang="en-US" sz="3200" dirty="0" err="1">
                <a:solidFill>
                  <a:schemeClr val="tx1"/>
                </a:solidFill>
              </a:rPr>
              <a:t>年</a:t>
            </a:r>
            <a:r>
              <a:rPr lang="en-US" altLang="zh-CN" sz="3200" dirty="0" err="1">
                <a:solidFill>
                  <a:schemeClr val="tx1"/>
                </a:solidFill>
              </a:rPr>
              <a:t>1</a:t>
            </a:r>
            <a:r>
              <a:rPr lang="zh-CN" altLang="en-US" sz="3200" dirty="0" err="1">
                <a:solidFill>
                  <a:schemeClr val="tx1"/>
                </a:solidFill>
              </a:rPr>
              <a:t>月浙江首考真题和杭州二模，反映出近些年英语高考的</a:t>
            </a:r>
            <a:r>
              <a:rPr lang="zh-CN" altLang="en-US" sz="3200" b="1" dirty="0" err="1">
                <a:solidFill>
                  <a:schemeClr val="tx1"/>
                </a:solidFill>
              </a:rPr>
              <a:t>思辨性</a:t>
            </a:r>
            <a:r>
              <a:rPr lang="zh-CN" altLang="en-US" sz="3200" dirty="0" err="1">
                <a:solidFill>
                  <a:schemeClr val="tx1"/>
                </a:solidFill>
              </a:rPr>
              <a:t>得到不断强化和重视，应用文的</a:t>
            </a:r>
            <a:r>
              <a:rPr lang="zh-CN" altLang="en-US" sz="3200" b="1" dirty="0" err="1">
                <a:solidFill>
                  <a:schemeClr val="tx1"/>
                </a:solidFill>
                <a:highlight>
                  <a:srgbClr val="FFFF00"/>
                </a:highlight>
              </a:rPr>
              <a:t>话题重要性增强，体裁重要性下移</a:t>
            </a:r>
            <a:r>
              <a:rPr lang="zh-CN" altLang="en-US" sz="3200" dirty="0" err="1">
                <a:solidFill>
                  <a:schemeClr val="tx1"/>
                </a:solidFill>
              </a:rPr>
              <a:t>，更加突出对学生思维的考量，落实到文字上其实就是学生的“ideas”够不够有“针对性” “深刻性” “独特性”。</a:t>
            </a:r>
            <a:endParaRPr lang="zh-CN" altLang="en-US" sz="3200" dirty="0" err="1">
              <a:solidFill>
                <a:schemeClr val="tx1"/>
              </a:solidFill>
            </a:endParaRPr>
          </a:p>
          <a:p>
            <a:pPr algn="l">
              <a:lnSpc>
                <a:spcPct val="120000"/>
              </a:lnSpc>
            </a:pPr>
            <a:r>
              <a:rPr lang="zh-CN" altLang="en-US" sz="3200" dirty="0" err="1">
                <a:solidFill>
                  <a:schemeClr val="tx1"/>
                </a:solidFill>
              </a:rPr>
              <a:t>在应用文教学中，加强不同话题语境的素材积累和语块积累，</a:t>
            </a:r>
            <a:r>
              <a:rPr lang="zh-CN" altLang="en-US" sz="3200" b="1" dirty="0" err="1">
                <a:solidFill>
                  <a:schemeClr val="tx1"/>
                </a:solidFill>
              </a:rPr>
              <a:t>语料</a:t>
            </a:r>
            <a:r>
              <a:rPr lang="zh-CN" altLang="en-US" sz="3200" b="1" dirty="0" err="1">
                <a:sym typeface="+mn-ea"/>
              </a:rPr>
              <a:t>的足够</a:t>
            </a:r>
            <a:r>
              <a:rPr lang="zh-CN" altLang="en-US" sz="3200" b="1" dirty="0" err="1">
                <a:solidFill>
                  <a:schemeClr val="tx1"/>
                </a:solidFill>
              </a:rPr>
              <a:t>输入造就语料择优的输出</a:t>
            </a:r>
            <a:r>
              <a:rPr lang="zh-CN" altLang="en-US" sz="3200" dirty="0" err="1">
                <a:solidFill>
                  <a:schemeClr val="tx1"/>
                </a:solidFill>
              </a:rPr>
              <a:t>。</a:t>
            </a:r>
            <a:endParaRPr lang="zh-CN" altLang="en-US" sz="3200" dirty="0" err="1">
              <a:solidFill>
                <a:schemeClr val="tx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t>目录</a:t>
            </a:r>
            <a:endParaRPr lang="zh-CN" altLang="en-US" dirty="0"/>
          </a:p>
        </p:txBody>
      </p:sp>
      <p:sp>
        <p:nvSpPr>
          <p:cNvPr id="134" name="圆角矩形 1"/>
          <p:cNvSpPr/>
          <p:nvPr>
            <p:custDataLst>
              <p:tags r:id="rId2"/>
            </p:custDataLst>
          </p:nvPr>
        </p:nvSpPr>
        <p:spPr>
          <a:xfrm>
            <a:off x="2059305" y="2537460"/>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5" name="圆角矩形 1"/>
          <p:cNvSpPr/>
          <p:nvPr>
            <p:custDataLst>
              <p:tags r:id="rId3"/>
            </p:custDataLst>
          </p:nvPr>
        </p:nvSpPr>
        <p:spPr>
          <a:xfrm>
            <a:off x="1503045" y="2538095"/>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 name="序号"/>
          <p:cNvSpPr txBox="1"/>
          <p:nvPr>
            <p:custDataLst>
              <p:tags r:id="rId4"/>
            </p:custDataLst>
          </p:nvPr>
        </p:nvSpPr>
        <p:spPr>
          <a:xfrm>
            <a:off x="1501140" y="2773045"/>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01</a:t>
            </a:r>
            <a:endParaRPr lang="en-US" sz="2800" b="1">
              <a:solidFill>
                <a:schemeClr val="bg1"/>
              </a:solidFill>
              <a:latin typeface="+mj-ea"/>
              <a:ea typeface="+mj-ea"/>
            </a:endParaRPr>
          </a:p>
        </p:txBody>
      </p:sp>
      <p:sp>
        <p:nvSpPr>
          <p:cNvPr id="7" name="项标题"/>
          <p:cNvSpPr txBox="1"/>
          <p:nvPr>
            <p:custDataLst>
              <p:tags r:id="rId5"/>
            </p:custDataLst>
          </p:nvPr>
        </p:nvSpPr>
        <p:spPr>
          <a:xfrm>
            <a:off x="2441575" y="2773045"/>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审题分析与评价</a:t>
            </a:r>
            <a:endParaRPr lang="zh-CN" altLang="en-US" sz="2800" b="1" spc="300" dirty="0">
              <a:solidFill>
                <a:schemeClr val="bg1"/>
              </a:solidFill>
              <a:latin typeface="+mj-ea"/>
              <a:ea typeface="+mj-ea"/>
            </a:endParaRPr>
          </a:p>
        </p:txBody>
      </p:sp>
      <p:sp>
        <p:nvSpPr>
          <p:cNvPr id="9" name="圆角矩形 1"/>
          <p:cNvSpPr/>
          <p:nvPr>
            <p:custDataLst>
              <p:tags r:id="rId6"/>
            </p:custDataLst>
          </p:nvPr>
        </p:nvSpPr>
        <p:spPr>
          <a:xfrm>
            <a:off x="7291705" y="2537460"/>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 name="圆角矩形 1"/>
          <p:cNvSpPr/>
          <p:nvPr>
            <p:custDataLst>
              <p:tags r:id="rId7"/>
            </p:custDataLst>
          </p:nvPr>
        </p:nvSpPr>
        <p:spPr>
          <a:xfrm>
            <a:off x="6735445" y="2538095"/>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1" name="序号"/>
          <p:cNvSpPr txBox="1"/>
          <p:nvPr>
            <p:custDataLst>
              <p:tags r:id="rId8"/>
            </p:custDataLst>
          </p:nvPr>
        </p:nvSpPr>
        <p:spPr>
          <a:xfrm>
            <a:off x="6733540" y="2773045"/>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02</a:t>
            </a:r>
            <a:endParaRPr lang="en-US" sz="2800" b="1">
              <a:solidFill>
                <a:schemeClr val="bg1"/>
              </a:solidFill>
              <a:latin typeface="+mj-ea"/>
              <a:ea typeface="+mj-ea"/>
            </a:endParaRPr>
          </a:p>
        </p:txBody>
      </p:sp>
      <p:sp>
        <p:nvSpPr>
          <p:cNvPr id="12" name="项标题"/>
          <p:cNvSpPr txBox="1"/>
          <p:nvPr>
            <p:custDataLst>
              <p:tags r:id="rId9"/>
            </p:custDataLst>
          </p:nvPr>
        </p:nvSpPr>
        <p:spPr>
          <a:xfrm>
            <a:off x="7673975" y="2773045"/>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分段建构与语料</a:t>
            </a:r>
            <a:endParaRPr lang="zh-CN" altLang="en-US" sz="2800" b="1" spc="300" dirty="0">
              <a:solidFill>
                <a:schemeClr val="bg1"/>
              </a:solidFill>
              <a:latin typeface="+mj-ea"/>
              <a:ea typeface="+mj-ea"/>
            </a:endParaRPr>
          </a:p>
        </p:txBody>
      </p:sp>
      <p:sp>
        <p:nvSpPr>
          <p:cNvPr id="14" name="圆角矩形 1"/>
          <p:cNvSpPr/>
          <p:nvPr>
            <p:custDataLst>
              <p:tags r:id="rId10"/>
            </p:custDataLst>
          </p:nvPr>
        </p:nvSpPr>
        <p:spPr>
          <a:xfrm>
            <a:off x="2059305" y="4327525"/>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5" name="圆角矩形 1"/>
          <p:cNvSpPr/>
          <p:nvPr>
            <p:custDataLst>
              <p:tags r:id="rId11"/>
            </p:custDataLst>
          </p:nvPr>
        </p:nvSpPr>
        <p:spPr>
          <a:xfrm>
            <a:off x="1503045" y="4328160"/>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6" name="序号"/>
          <p:cNvSpPr txBox="1"/>
          <p:nvPr>
            <p:custDataLst>
              <p:tags r:id="rId12"/>
            </p:custDataLst>
          </p:nvPr>
        </p:nvSpPr>
        <p:spPr>
          <a:xfrm>
            <a:off x="1501140" y="4563110"/>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03</a:t>
            </a:r>
            <a:endParaRPr lang="en-US" sz="2800" b="1">
              <a:solidFill>
                <a:schemeClr val="bg1"/>
              </a:solidFill>
              <a:latin typeface="+mj-ea"/>
              <a:ea typeface="+mj-ea"/>
            </a:endParaRPr>
          </a:p>
        </p:txBody>
      </p:sp>
      <p:sp>
        <p:nvSpPr>
          <p:cNvPr id="17" name="项标题"/>
          <p:cNvSpPr txBox="1"/>
          <p:nvPr>
            <p:custDataLst>
              <p:tags r:id="rId13"/>
            </p:custDataLst>
          </p:nvPr>
        </p:nvSpPr>
        <p:spPr>
          <a:xfrm>
            <a:off x="2441575" y="4563110"/>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例文评价与提升</a:t>
            </a:r>
            <a:endParaRPr lang="zh-CN" altLang="en-US" sz="2800" b="1" spc="300" dirty="0">
              <a:solidFill>
                <a:schemeClr val="bg1"/>
              </a:solidFill>
              <a:latin typeface="+mj-ea"/>
              <a:ea typeface="+mj-ea"/>
            </a:endParaRPr>
          </a:p>
        </p:txBody>
      </p:sp>
      <p:sp>
        <p:nvSpPr>
          <p:cNvPr id="19" name="圆角矩形 1"/>
          <p:cNvSpPr/>
          <p:nvPr>
            <p:custDataLst>
              <p:tags r:id="rId14"/>
            </p:custDataLst>
          </p:nvPr>
        </p:nvSpPr>
        <p:spPr>
          <a:xfrm>
            <a:off x="7291705" y="4327525"/>
            <a:ext cx="3412490" cy="975360"/>
          </a:xfrm>
          <a:prstGeom prst="roundRect">
            <a:avLst>
              <a:gd name="adj" fmla="val 16667"/>
            </a:avLst>
          </a:prstGeom>
          <a:solidFill>
            <a:schemeClr val="accent1"/>
          </a:solidFill>
          <a:ln>
            <a:noFill/>
          </a:ln>
          <a:effectLst/>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0" name="圆角矩形 1"/>
          <p:cNvSpPr/>
          <p:nvPr>
            <p:custDataLst>
              <p:tags r:id="rId15"/>
            </p:custDataLst>
          </p:nvPr>
        </p:nvSpPr>
        <p:spPr>
          <a:xfrm>
            <a:off x="6735445" y="4328160"/>
            <a:ext cx="941705" cy="973455"/>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600" kern="0" dirty="0">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1" name="序号"/>
          <p:cNvSpPr txBox="1"/>
          <p:nvPr>
            <p:custDataLst>
              <p:tags r:id="rId16"/>
            </p:custDataLst>
          </p:nvPr>
        </p:nvSpPr>
        <p:spPr>
          <a:xfrm>
            <a:off x="6733540" y="4563110"/>
            <a:ext cx="941070" cy="504190"/>
          </a:xfrm>
          <a:prstGeom prst="rect">
            <a:avLst/>
          </a:prstGeom>
          <a:noFill/>
        </p:spPr>
        <p:txBody>
          <a:bodyPr wrap="square" lIns="0" tIns="0" rIns="0" bIns="0" rtlCol="0" anchor="b" anchorCtr="0">
            <a:normAutofit/>
          </a:bodyPr>
          <a:lstStyle/>
          <a:p>
            <a:pPr algn="ctr">
              <a:lnSpc>
                <a:spcPct val="100000"/>
              </a:lnSpc>
            </a:pPr>
            <a:r>
              <a:rPr lang="en-US" sz="2800" b="1">
                <a:solidFill>
                  <a:schemeClr val="bg1"/>
                </a:solidFill>
                <a:latin typeface="+mj-ea"/>
                <a:ea typeface="+mj-ea"/>
              </a:rPr>
              <a:t>04</a:t>
            </a:r>
            <a:endParaRPr lang="en-US" sz="2800" b="1">
              <a:solidFill>
                <a:schemeClr val="bg1"/>
              </a:solidFill>
              <a:latin typeface="+mj-ea"/>
              <a:ea typeface="+mj-ea"/>
            </a:endParaRPr>
          </a:p>
        </p:txBody>
      </p:sp>
      <p:sp>
        <p:nvSpPr>
          <p:cNvPr id="22" name="项标题"/>
          <p:cNvSpPr txBox="1"/>
          <p:nvPr>
            <p:custDataLst>
              <p:tags r:id="rId17"/>
            </p:custDataLst>
          </p:nvPr>
        </p:nvSpPr>
        <p:spPr>
          <a:xfrm>
            <a:off x="7673975" y="4563110"/>
            <a:ext cx="3023235" cy="504190"/>
          </a:xfrm>
          <a:prstGeom prst="rect">
            <a:avLst/>
          </a:prstGeom>
          <a:noFill/>
        </p:spPr>
        <p:txBody>
          <a:bodyPr wrap="square" lIns="0" tIns="0" rIns="0" bIns="0" rtlCol="0" anchor="b">
            <a:normAutofit/>
          </a:bodyPr>
          <a:lstStyle/>
          <a:p>
            <a:pPr algn="ctr">
              <a:lnSpc>
                <a:spcPct val="100000"/>
              </a:lnSpc>
            </a:pPr>
            <a:r>
              <a:rPr lang="zh-CN" altLang="en-US" sz="2800" b="1" spc="300" dirty="0">
                <a:solidFill>
                  <a:schemeClr val="bg1"/>
                </a:solidFill>
                <a:latin typeface="+mj-ea"/>
                <a:ea typeface="+mj-ea"/>
              </a:rPr>
              <a:t>比对真题知考情</a:t>
            </a:r>
            <a:endParaRPr lang="zh-CN" altLang="en-US" sz="2800" b="1" spc="300" dirty="0">
              <a:solidFill>
                <a:schemeClr val="bg1"/>
              </a:solidFill>
              <a:latin typeface="+mj-ea"/>
              <a:ea typeface="+mj-ea"/>
            </a:endParaRPr>
          </a:p>
        </p:txBody>
      </p:sp>
    </p:spTree>
    <p:custDataLst>
      <p:tags r:id="rId1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t>审题分析与评价</a:t>
            </a:r>
            <a:endParaRPr lang="zh-CN" altLang="en-US" dirty="0"/>
          </a:p>
        </p:txBody>
      </p:sp>
      <p:sp>
        <p:nvSpPr>
          <p:cNvPr id="6" name="节编号"/>
          <p:cNvSpPr>
            <a:spLocks noGrp="1"/>
          </p:cNvSpPr>
          <p:nvPr>
            <p:ph type="body" sz="quarter" idx="13"/>
            <p:custDataLst>
              <p:tags r:id="rId2"/>
            </p:custDataLst>
          </p:nvPr>
        </p:nvSpPr>
        <p:spPr/>
        <p:txBody>
          <a:bodyPr/>
          <a:lstStyle/>
          <a:p>
            <a:r>
              <a:rPr lang="en-US" altLang="zh-CN" dirty="0"/>
              <a:t>Part 01</a:t>
            </a:r>
            <a:endParaRPr lang="en-US" altLang="zh-CN" dirty="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原题呈现</a:t>
            </a:r>
            <a:endParaRPr lang="zh-CN" altLang="en-US"/>
          </a:p>
        </p:txBody>
      </p:sp>
      <p:sp>
        <p:nvSpPr>
          <p:cNvPr id="3" name="内容占位符 2"/>
          <p:cNvSpPr>
            <a:spLocks noGrp="1"/>
          </p:cNvSpPr>
          <p:nvPr>
            <p:ph idx="1"/>
          </p:nvPr>
        </p:nvSpPr>
        <p:spPr>
          <a:xfrm>
            <a:off x="838200" y="1286930"/>
            <a:ext cx="10515600" cy="4813200"/>
          </a:xfrm>
        </p:spPr>
        <p:txBody>
          <a:bodyPr>
            <a:normAutofit lnSpcReduction="10000"/>
          </a:bodyPr>
          <a:lstStyle/>
          <a:p>
            <a:pPr marL="0" indent="0">
              <a:buNone/>
            </a:pPr>
            <a:r>
              <a:rPr lang="en-US" altLang="zh-CN" sz="2400"/>
              <a:t>  </a:t>
            </a:r>
            <a:r>
              <a:rPr lang="en-US" altLang="zh-CN" sz="2800"/>
              <a:t>  </a:t>
            </a:r>
            <a:r>
              <a:rPr lang="zh-CN" altLang="en-US" sz="2800"/>
              <a:t>本学期你校开设了每周一节的</a:t>
            </a:r>
            <a:r>
              <a:rPr lang="zh-CN" altLang="en-US" sz="2800" b="1"/>
              <a:t>英语文学阅读课</a:t>
            </a:r>
            <a:r>
              <a:rPr lang="zh-CN" altLang="en-US" sz="2800"/>
              <a:t>，请你就此写一篇短文向学校英文报“Student Voice"栏目</a:t>
            </a:r>
            <a:r>
              <a:rPr lang="zh-CN" altLang="en-US" sz="2800" b="1"/>
              <a:t>投稿</a:t>
            </a:r>
            <a:r>
              <a:rPr lang="zh-CN" altLang="en-US" sz="2800"/>
              <a:t>，内容包括：</a:t>
            </a:r>
            <a:endParaRPr lang="zh-CN" altLang="en-US" sz="2800"/>
          </a:p>
          <a:p>
            <a:pPr marL="0" indent="0">
              <a:buNone/>
            </a:pPr>
            <a:r>
              <a:rPr lang="zh-CN" altLang="en-US" sz="2800"/>
              <a:t>1. </a:t>
            </a:r>
            <a:r>
              <a:rPr lang="zh-CN" altLang="en-US" sz="2800" b="1"/>
              <a:t>课程</a:t>
            </a:r>
            <a:r>
              <a:rPr lang="zh-CN" altLang="en-US" sz="2800" b="1">
                <a:highlight>
                  <a:srgbClr val="FFFF00"/>
                </a:highlight>
              </a:rPr>
              <a:t>介绍</a:t>
            </a:r>
            <a:r>
              <a:rPr lang="zh-CN" altLang="en-US" sz="2800"/>
              <a:t>（</a:t>
            </a:r>
            <a:r>
              <a:rPr lang="zh-CN" altLang="en-US" sz="2800" u="sng"/>
              <a:t>目的、内容、上课方式</a:t>
            </a:r>
            <a:r>
              <a:rPr lang="zh-CN" altLang="en-US" sz="2800"/>
              <a:t>等）；</a:t>
            </a:r>
            <a:endParaRPr lang="zh-CN" altLang="en-US" sz="2800"/>
          </a:p>
          <a:p>
            <a:pPr marL="0" indent="0">
              <a:buNone/>
            </a:pPr>
            <a:r>
              <a:rPr lang="zh-CN" altLang="en-US" sz="2800"/>
              <a:t>2. 你的</a:t>
            </a:r>
            <a:r>
              <a:rPr lang="zh-CN" altLang="en-US" sz="2800" b="1">
                <a:highlight>
                  <a:srgbClr val="FFFF00"/>
                </a:highlight>
              </a:rPr>
              <a:t>收获</a:t>
            </a:r>
            <a:r>
              <a:rPr lang="zh-CN" altLang="en-US" sz="2800"/>
              <a:t>。</a:t>
            </a:r>
            <a:endParaRPr lang="zh-CN" altLang="en-US" sz="2800"/>
          </a:p>
          <a:p>
            <a:pPr marL="0" indent="0">
              <a:buNone/>
            </a:pPr>
            <a:r>
              <a:rPr lang="zh-CN" altLang="en-US" sz="2800"/>
              <a:t>注意：</a:t>
            </a:r>
            <a:endParaRPr lang="zh-CN" altLang="en-US" sz="2800"/>
          </a:p>
          <a:p>
            <a:pPr marL="0" indent="0">
              <a:buNone/>
            </a:pPr>
            <a:r>
              <a:rPr lang="zh-CN" altLang="en-US" sz="2800"/>
              <a:t>1. 写作词数应为80个左右；</a:t>
            </a:r>
            <a:endParaRPr lang="zh-CN" altLang="en-US" sz="2800"/>
          </a:p>
          <a:p>
            <a:pPr marL="0" indent="0">
              <a:buNone/>
            </a:pPr>
            <a:r>
              <a:rPr lang="zh-CN" altLang="en-US" sz="2800"/>
              <a:t>2. 请按如下格式在答题卡的相应位置作答。</a:t>
            </a:r>
            <a:endParaRPr lang="zh-CN" altLang="en-US" sz="2800"/>
          </a:p>
          <a:p>
            <a:pPr marL="0" indent="0" algn="ctr">
              <a:buNone/>
            </a:pPr>
            <a:r>
              <a:rPr lang="zh-CN" altLang="en-US" sz="2400" b="1"/>
              <a:t>English Literature Reading Class Opens a New World</a:t>
            </a:r>
            <a:endParaRPr lang="zh-CN" altLang="en-US" sz="2400" b="1"/>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破解题目信息 </a:t>
            </a:r>
            <a:endParaRPr lang="en-US" altLang="zh-CN" dirty="0"/>
          </a:p>
        </p:txBody>
      </p:sp>
      <p:graphicFrame>
        <p:nvGraphicFramePr>
          <p:cNvPr id="4" name="内容占位符 3"/>
          <p:cNvGraphicFramePr>
            <a:graphicFrameLocks noGrp="1"/>
          </p:cNvGraphicFramePr>
          <p:nvPr>
            <p:ph idx="1"/>
          </p:nvPr>
        </p:nvGraphicFramePr>
        <p:xfrm>
          <a:off x="552158" y="1155631"/>
          <a:ext cx="11030241" cy="5557268"/>
        </p:xfrm>
        <a:graphic>
          <a:graphicData uri="http://schemas.openxmlformats.org/drawingml/2006/table">
            <a:tbl>
              <a:tblPr firstRow="1" firstCol="1" bandRow="1">
                <a:tableStyleId>{5C22544A-7EE6-4342-B048-85BDC9FD1C3A}</a:tableStyleId>
              </a:tblPr>
              <a:tblGrid>
                <a:gridCol w="2253347"/>
                <a:gridCol w="1670081"/>
                <a:gridCol w="1785171"/>
                <a:gridCol w="2034746"/>
                <a:gridCol w="3286896"/>
              </a:tblGrid>
              <a:tr h="782320">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文体体裁</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altLang="en-US" sz="2800" kern="100" dirty="0">
                          <a:solidFill>
                            <a:schemeClr val="tx1"/>
                          </a:solidFill>
                          <a:effectLst/>
                          <a:latin typeface="微软雅黑" panose="020B0503020204020204" charset="-122"/>
                          <a:ea typeface="微软雅黑" panose="020B0503020204020204" charset="-122"/>
                          <a:cs typeface="Times New Roman" panose="02020603050405020304" charset="0"/>
                        </a:rPr>
                        <a:t>栏目投稿</a:t>
                      </a:r>
                      <a:endParaRPr lang="zh-CN" altLang="en-US"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hMerge="1">
                  <a:tcPr/>
                </a:tc>
                <a:tc hMerge="1">
                  <a:tcPr/>
                </a:tc>
                <a:tc hMerge="1">
                  <a:tcPr/>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写作人</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altLang="en-US" sz="2800" kern="100" dirty="0">
                          <a:solidFill>
                            <a:schemeClr val="tx1"/>
                          </a:solidFill>
                          <a:effectLst/>
                          <a:latin typeface="微软雅黑" panose="020B0503020204020204" charset="-122"/>
                          <a:ea typeface="微软雅黑" panose="020B0503020204020204" charset="-122"/>
                          <a:cs typeface="Times New Roman" panose="02020603050405020304" charset="0"/>
                        </a:rPr>
                        <a:t>某位参与文学阅读课的学生</a:t>
                      </a:r>
                      <a:endParaRPr lang="zh-CN" altLang="en-US"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hMerge="1">
                  <a:tcPr/>
                </a:tc>
                <a:tc hMerge="1">
                  <a:tcPr/>
                </a:tc>
                <a:tc hMerge="1">
                  <a:tcPr/>
                </a:tc>
              </a:tr>
              <a:tr h="782257">
                <a:tc>
                  <a:txBody>
                    <a:bodyPr/>
                    <a:lstStyle/>
                    <a:p>
                      <a:pPr algn="ctr">
                        <a:spcAft>
                          <a:spcPts val="0"/>
                        </a:spcAft>
                        <a:buClrTx/>
                        <a:buSzTx/>
                        <a:buFontTx/>
                      </a:pPr>
                      <a:r>
                        <a:rPr lang="zh-CN" sz="2800" b="0" kern="100" dirty="0">
                          <a:solidFill>
                            <a:schemeClr val="tx1"/>
                          </a:solidFill>
                          <a:effectLst/>
                          <a:latin typeface="微软雅黑" panose="020B0503020204020204" charset="-122"/>
                          <a:ea typeface="微软雅黑" panose="020B0503020204020204" charset="-122"/>
                        </a:rPr>
                        <a:t>目标读者</a:t>
                      </a:r>
                      <a:endParaRPr lang="zh-CN" sz="2800" b="0" kern="100" dirty="0">
                        <a:solidFill>
                          <a:schemeClr val="tx1"/>
                        </a:solidFill>
                        <a:effectLst/>
                        <a:latin typeface="微软雅黑" panose="020B0503020204020204" charset="-122"/>
                        <a:ea typeface="微软雅黑" panose="020B0503020204020204" charset="-122"/>
                      </a:endParaRPr>
                    </a:p>
                  </a:txBody>
                  <a:tcPr marL="68580" marR="68580" marT="0" marB="0" anchor="ctr">
                    <a:solidFill>
                      <a:schemeClr val="accent1">
                        <a:lumMod val="60000"/>
                        <a:lumOff val="40000"/>
                      </a:schemeClr>
                    </a:solidFill>
                  </a:tcPr>
                </a:tc>
                <a:tc gridSpan="4">
                  <a:txBody>
                    <a:bodyPr/>
                    <a:lstStyle/>
                    <a:p>
                      <a:pPr algn="just">
                        <a:spcAft>
                          <a:spcPts val="0"/>
                        </a:spcAft>
                      </a:pPr>
                      <a:r>
                        <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英文报读者</a:t>
                      </a:r>
                      <a:r>
                        <a:rPr lang="en-US"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a:t>
                      </a:r>
                      <a:r>
                        <a:rPr lang="zh-CN" altLang="en-US" sz="2800" kern="100" dirty="0">
                          <a:solidFill>
                            <a:schemeClr val="tx1"/>
                          </a:solidFill>
                          <a:effectLst/>
                          <a:latin typeface="微软雅黑" panose="020B0503020204020204" charset="-122"/>
                          <a:ea typeface="微软雅黑" panose="020B0503020204020204" charset="-122"/>
                          <a:cs typeface="Times New Roman" panose="02020603050405020304" charset="0"/>
                        </a:rPr>
                        <a:t>学生</a:t>
                      </a:r>
                      <a:r>
                        <a:rPr lang="en-US"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a:t>
                      </a:r>
                      <a:r>
                        <a:rPr lang="zh-CN" altLang="en-US" sz="2800" kern="100" dirty="0">
                          <a:solidFill>
                            <a:schemeClr val="tx1"/>
                          </a:solidFill>
                          <a:effectLst/>
                          <a:latin typeface="微软雅黑" panose="020B0503020204020204" charset="-122"/>
                          <a:ea typeface="微软雅黑" panose="020B0503020204020204" charset="-122"/>
                          <a:cs typeface="Times New Roman" panose="02020603050405020304" charset="0"/>
                        </a:rPr>
                        <a:t>老师</a:t>
                      </a:r>
                      <a:r>
                        <a:rPr lang="en-US"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a:t>
                      </a:r>
                      <a:endParaRPr lang="en-US"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hMerge="1">
                  <a:tcPr/>
                </a:tc>
                <a:tc hMerge="1">
                  <a:tcPr/>
                </a:tc>
                <a:tc hMerge="1">
                  <a:tcPr/>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rPr>
                        <a:t>写作背景</a:t>
                      </a:r>
                      <a:endParaRPr lang="zh-CN" sz="2800" b="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solidFill>
                      <a:schemeClr val="accent1">
                        <a:lumMod val="60000"/>
                        <a:lumOff val="40000"/>
                      </a:schemeClr>
                    </a:solidFill>
                  </a:tcPr>
                </a:tc>
                <a:tc gridSpan="4">
                  <a:txBody>
                    <a:bodyPr/>
                    <a:lstStyle/>
                    <a:p>
                      <a:pPr algn="just">
                        <a:spcAft>
                          <a:spcPts val="0"/>
                        </a:spcAft>
                      </a:pPr>
                      <a:r>
                        <a:rPr lang="zh-CN" sz="2000" kern="100" dirty="0">
                          <a:solidFill>
                            <a:schemeClr val="tx1"/>
                          </a:solidFill>
                          <a:effectLst/>
                          <a:latin typeface="微软雅黑" panose="020B0503020204020204" charset="-122"/>
                          <a:ea typeface="微软雅黑" panose="020B0503020204020204" charset="-122"/>
                          <a:cs typeface="微软雅黑" panose="020B0503020204020204" charset="-122"/>
                        </a:rPr>
                        <a:t>介绍新开设的每周一节的英语文学阅读课，以及作者在这门课程中的收获</a:t>
                      </a:r>
                      <a:endParaRPr lang="zh-CN" sz="2000" kern="1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tc>
                <a:tc hMerge="1">
                  <a:tcPr/>
                </a:tc>
                <a:tc hMerge="1">
                  <a:tcPr/>
                </a:tc>
                <a:tc hMerge="1">
                  <a:tcPr/>
                </a:tc>
              </a:tr>
              <a:tr h="1645920">
                <a:tc>
                  <a:txBody>
                    <a:bodyPr/>
                    <a:lstStyle/>
                    <a:p>
                      <a:pPr algn="ctr"/>
                      <a:r>
                        <a:rPr lang="zh-CN" altLang="en-US" sz="2800" b="0" kern="100" dirty="0">
                          <a:solidFill>
                            <a:schemeClr val="tx1"/>
                          </a:solidFill>
                          <a:effectLst/>
                          <a:latin typeface="微软雅黑" panose="020B0503020204020204" charset="-122"/>
                          <a:ea typeface="微软雅黑" panose="020B0503020204020204" charset="-122"/>
                          <a:cs typeface="+mn-cs"/>
                        </a:rPr>
                        <a:t>写作目的</a:t>
                      </a:r>
                      <a:endParaRPr lang="zh-CN" altLang="en-US" sz="2800" b="0" kern="100" dirty="0">
                        <a:solidFill>
                          <a:schemeClr val="tx1"/>
                        </a:solidFill>
                        <a:effectLst/>
                        <a:latin typeface="微软雅黑" panose="020B0503020204020204" charset="-122"/>
                        <a:ea typeface="微软雅黑" panose="020B0503020204020204" charset="-122"/>
                        <a:cs typeface="+mn-cs"/>
                      </a:endParaRPr>
                    </a:p>
                  </a:txBody>
                  <a:tcPr marL="68580" marR="68580" marT="0" marB="0" anchor="ctr">
                    <a:solidFill>
                      <a:schemeClr val="accent1">
                        <a:lumMod val="60000"/>
                        <a:lumOff val="40000"/>
                      </a:schemeClr>
                    </a:solidFill>
                  </a:tcPr>
                </a:tc>
                <a:tc gridSpan="4">
                  <a:txBody>
                    <a:bodyPr/>
                    <a:lstStyle/>
                    <a:p>
                      <a:r>
                        <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rPr>
                        <a:t>  </a:t>
                      </a:r>
                      <a:r>
                        <a:rPr sz="2400" kern="100" dirty="0">
                          <a:solidFill>
                            <a:schemeClr val="tx1"/>
                          </a:solidFill>
                          <a:effectLst/>
                          <a:latin typeface="微软雅黑" panose="020B0503020204020204" charset="-122"/>
                          <a:ea typeface="微软雅黑" panose="020B0503020204020204" charset="-122"/>
                          <a:cs typeface="微软雅黑" panose="020B0503020204020204" charset="-122"/>
                        </a:rPr>
                        <a:t>作者通过介绍这门课程的目的、内容、上课方式等方面，表达了自己在这门课程中的成长和进步，并</a:t>
                      </a:r>
                      <a:r>
                        <a:rPr lang="zh-CN" sz="2400" kern="100" dirty="0">
                          <a:solidFill>
                            <a:schemeClr val="tx1"/>
                          </a:solidFill>
                          <a:effectLst/>
                          <a:latin typeface="微软雅黑" panose="020B0503020204020204" charset="-122"/>
                          <a:ea typeface="微软雅黑" panose="020B0503020204020204" charset="-122"/>
                          <a:cs typeface="微软雅黑" panose="020B0503020204020204" charset="-122"/>
                        </a:rPr>
                        <a:t>可以适当</a:t>
                      </a:r>
                      <a:r>
                        <a:rPr sz="2400" kern="100" dirty="0">
                          <a:solidFill>
                            <a:schemeClr val="tx1"/>
                          </a:solidFill>
                          <a:effectLst/>
                          <a:latin typeface="微软雅黑" panose="020B0503020204020204" charset="-122"/>
                          <a:ea typeface="微软雅黑" panose="020B0503020204020204" charset="-122"/>
                          <a:cs typeface="微软雅黑" panose="020B0503020204020204" charset="-122"/>
                        </a:rPr>
                        <a:t>鼓励其他学生也参与这门课程</a:t>
                      </a:r>
                      <a:r>
                        <a:rPr lang="zh-CN" altLang="en-US" sz="2400" kern="100" dirty="0">
                          <a:solidFill>
                            <a:schemeClr val="tx1"/>
                          </a:solidFill>
                          <a:effectLst/>
                          <a:latin typeface="微软雅黑" panose="020B0503020204020204" charset="-122"/>
                          <a:ea typeface="微软雅黑" panose="020B0503020204020204" charset="-122"/>
                          <a:cs typeface="微软雅黑" panose="020B0503020204020204" charset="-122"/>
                        </a:rPr>
                        <a:t>。</a:t>
                      </a:r>
                      <a:endParaRPr lang="en-US" altLang="zh-CN" sz="2400" kern="100" dirty="0">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1800" kern="100" dirty="0">
                          <a:solidFill>
                            <a:schemeClr val="tx1"/>
                          </a:solidFill>
                          <a:effectLst/>
                          <a:latin typeface="微软雅黑" panose="020B0503020204020204" charset="-122"/>
                          <a:ea typeface="微软雅黑" panose="020B0503020204020204" charset="-122"/>
                          <a:cs typeface="微软雅黑" panose="020B0503020204020204" charset="-122"/>
                        </a:rPr>
                        <a:t>注意：</a:t>
                      </a:r>
                      <a:r>
                        <a:rPr lang="zh-CN" sz="1800" kern="100" dirty="0">
                          <a:solidFill>
                            <a:schemeClr val="tx1"/>
                          </a:solidFill>
                          <a:effectLst/>
                          <a:latin typeface="微软雅黑" panose="020B0503020204020204" charset="-122"/>
                          <a:ea typeface="微软雅黑" panose="020B0503020204020204" charset="-122"/>
                          <a:cs typeface="微软雅黑" panose="020B0503020204020204" charset="-122"/>
                        </a:rPr>
                        <a:t>结合题提供的角度参考组织要点；讨论个人收获时，应该进行适当的自我反思，展示出个人的独特思维。</a:t>
                      </a:r>
                      <a:endParaRPr lang="zh-CN" sz="1800" kern="1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tc>
                <a:tc hMerge="1">
                  <a:tcPr marL="68580" marR="68580" marT="0" marB="0"/>
                </a:tc>
                <a:tc hMerge="1">
                  <a:tcPr marL="68580" marR="68580" marT="0" marB="0"/>
                </a:tc>
                <a:tc hMerge="1">
                  <a:tcPr marL="68580" marR="68580" marT="0" marB="0"/>
                </a:tc>
              </a:tr>
              <a:tr h="782257">
                <a:tc>
                  <a:txBody>
                    <a:bodyPr/>
                    <a:lstStyle/>
                    <a:p>
                      <a:pPr algn="ctr">
                        <a:spcAft>
                          <a:spcPts val="0"/>
                        </a:spcAft>
                      </a:pPr>
                      <a:r>
                        <a:rPr lang="zh-CN" sz="2800" b="0" kern="100" dirty="0">
                          <a:solidFill>
                            <a:schemeClr val="tx1"/>
                          </a:solidFill>
                          <a:effectLst/>
                          <a:latin typeface="微软雅黑" panose="020B0503020204020204" charset="-122"/>
                          <a:ea typeface="微软雅黑" panose="020B0503020204020204" charset="-122"/>
                          <a:cs typeface="+mn-cs"/>
                        </a:rPr>
                        <a:t>人称时态</a:t>
                      </a:r>
                      <a:endParaRPr lang="zh-CN" sz="2800" b="0" kern="100" dirty="0">
                        <a:solidFill>
                          <a:schemeClr val="tx1"/>
                        </a:solidFill>
                        <a:effectLst/>
                        <a:latin typeface="微软雅黑" panose="020B0503020204020204" charset="-122"/>
                        <a:ea typeface="微软雅黑" panose="020B0503020204020204" charset="-122"/>
                        <a:cs typeface="+mn-cs"/>
                      </a:endParaRPr>
                    </a:p>
                  </a:txBody>
                  <a:tcPr marL="68580" marR="68580" marT="0" marB="0" anchor="ctr">
                    <a:solidFill>
                      <a:schemeClr val="accent1">
                        <a:lumMod val="60000"/>
                        <a:lumOff val="40000"/>
                      </a:schemeClr>
                    </a:solidFill>
                  </a:tcPr>
                </a:tc>
                <a:tc>
                  <a:txBody>
                    <a:bodyPr/>
                    <a:lstStyle/>
                    <a:p>
                      <a:pPr algn="just">
                        <a:spcAft>
                          <a:spcPts val="0"/>
                        </a:spcAft>
                      </a:pPr>
                      <a:r>
                        <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第一人称</a:t>
                      </a: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algn="just">
                        <a:spcAft>
                          <a:spcPts val="0"/>
                        </a:spcAft>
                      </a:pPr>
                      <a:r>
                        <a:rPr lang="en-US"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a:t>
                      </a:r>
                      <a:r>
                        <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第二人称</a:t>
                      </a: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rPr>
                        <a:t>一般现在时</a:t>
                      </a:r>
                      <a:endParaRPr lang="zh-CN" alt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c>
                  <a:txBody>
                    <a:bodyPr/>
                    <a:lstStyle/>
                    <a:p>
                      <a:pPr algn="just">
                        <a:spcAft>
                          <a:spcPts val="0"/>
                        </a:spcAft>
                      </a:pPr>
                      <a:endParaRPr lang="zh-CN" sz="2800" kern="1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68580" marR="68580" marT="0" marB="0" anchor="ct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1268052" y="450854"/>
            <a:ext cx="10852237" cy="441964"/>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a:solidFill>
                  <a:srgbClr val="000000"/>
                </a:solidFill>
                <a:uFillTx/>
                <a:latin typeface="Arial" panose="020B0604020202020204" pitchFamily="34" charset="0"/>
                <a:ea typeface="微软雅黑" panose="020B0503020204020204" charset="-122"/>
                <a:cs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charset="0"/>
              </a:rPr>
              <a:t>框架形成</a:t>
            </a:r>
            <a:endPar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charset="0"/>
            </a:endParaRPr>
          </a:p>
        </p:txBody>
      </p:sp>
      <p:sp>
        <p:nvSpPr>
          <p:cNvPr id="22" name="椭圆 21"/>
          <p:cNvSpPr/>
          <p:nvPr>
            <p:custDataLst>
              <p:tags r:id="rId2"/>
            </p:custDataLst>
          </p:nvPr>
        </p:nvSpPr>
        <p:spPr>
          <a:xfrm>
            <a:off x="1788329" y="1328038"/>
            <a:ext cx="597585" cy="597585"/>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3"/>
            </p:custDataLst>
          </p:nvPr>
        </p:nvSpPr>
        <p:spPr>
          <a:xfrm>
            <a:off x="1797219" y="2949171"/>
            <a:ext cx="597585" cy="59758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4"/>
            </p:custDataLst>
          </p:nvPr>
        </p:nvSpPr>
        <p:spPr>
          <a:xfrm>
            <a:off x="1788329" y="5030519"/>
            <a:ext cx="597585" cy="597585"/>
          </a:xfrm>
          <a:prstGeom prst="ellipse">
            <a:avLst/>
          </a:prstGeom>
        </p:spPr>
        <p:style>
          <a:lnRef idx="0">
            <a:srgbClr val="FFFFFF"/>
          </a:lnRef>
          <a:fillRef idx="1">
            <a:schemeClr val="accent5"/>
          </a:fillRef>
          <a:effectRef idx="2">
            <a:schemeClr val="accent5"/>
          </a:effectRef>
          <a:fontRef idx="minor">
            <a:schemeClr val="lt1"/>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5"/>
            </p:custDataLst>
          </p:nvPr>
        </p:nvCxnSpPr>
        <p:spPr>
          <a:xfrm>
            <a:off x="2087519" y="2054530"/>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6"/>
            </p:custDataLst>
          </p:nvPr>
        </p:nvCxnSpPr>
        <p:spPr>
          <a:xfrm>
            <a:off x="2087519" y="3905372"/>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7"/>
            </p:custDataLst>
          </p:nvPr>
        </p:nvSpPr>
        <p:spPr>
          <a:xfrm>
            <a:off x="1784350" y="1413180"/>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01</a:t>
            </a:r>
            <a:endParaRPr lang="en-US" altLang="zh-CN" b="1" dirty="0">
              <a:solidFill>
                <a:srgbClr val="FFFFFF"/>
              </a:solidFill>
              <a:latin typeface="+mj-lt"/>
              <a:ea typeface="微软雅黑" panose="020B0503020204020204" charset="-122"/>
              <a:cs typeface="+mj-lt"/>
            </a:endParaRPr>
          </a:p>
        </p:txBody>
      </p:sp>
      <p:sp>
        <p:nvSpPr>
          <p:cNvPr id="36" name="文本框 35"/>
          <p:cNvSpPr txBox="1"/>
          <p:nvPr>
            <p:custDataLst>
              <p:tags r:id="rId8"/>
            </p:custDataLst>
          </p:nvPr>
        </p:nvSpPr>
        <p:spPr>
          <a:xfrm>
            <a:off x="1767840" y="3020849"/>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02</a:t>
            </a:r>
            <a:endParaRPr lang="en-US" altLang="zh-CN" b="1" dirty="0">
              <a:solidFill>
                <a:srgbClr val="FFFFFF"/>
              </a:solidFill>
              <a:latin typeface="+mj-lt"/>
              <a:ea typeface="微软雅黑" panose="020B0503020204020204" charset="-122"/>
              <a:cs typeface="+mj-lt"/>
            </a:endParaRPr>
          </a:p>
        </p:txBody>
      </p:sp>
      <p:sp>
        <p:nvSpPr>
          <p:cNvPr id="37" name="文本框 36"/>
          <p:cNvSpPr txBox="1"/>
          <p:nvPr>
            <p:custDataLst>
              <p:tags r:id="rId9"/>
            </p:custDataLst>
          </p:nvPr>
        </p:nvSpPr>
        <p:spPr>
          <a:xfrm>
            <a:off x="1784350" y="5115661"/>
            <a:ext cx="606338" cy="408204"/>
          </a:xfrm>
          <a:prstGeom prst="rect">
            <a:avLst/>
          </a:prstGeom>
          <a:noFill/>
          <a:extLst>
            <a:ext uri="{909E8E84-426E-40DD-AFC4-6F175D3DCCD1}">
              <a14:hiddenFill xmlns:a14="http://schemas.microsoft.com/office/drawing/2010/main">
                <a:solidFill>
                  <a:srgbClr val="00B050"/>
                </a:solidFill>
              </a14:hiddenFill>
            </a:ext>
          </a:extLst>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03</a:t>
            </a:r>
            <a:endParaRPr lang="en-US" altLang="zh-CN" b="1" dirty="0">
              <a:solidFill>
                <a:srgbClr val="FFFFFF"/>
              </a:solidFill>
              <a:latin typeface="+mj-lt"/>
              <a:ea typeface="微软雅黑" panose="020B0503020204020204" charset="-122"/>
              <a:cs typeface="+mj-lt"/>
            </a:endParaRPr>
          </a:p>
        </p:txBody>
      </p:sp>
      <p:sp>
        <p:nvSpPr>
          <p:cNvPr id="20" name="矩形 19"/>
          <p:cNvSpPr/>
          <p:nvPr>
            <p:custDataLst>
              <p:tags r:id="rId10"/>
            </p:custDataLst>
          </p:nvPr>
        </p:nvSpPr>
        <p:spPr bwMode="auto">
          <a:xfrm>
            <a:off x="2866528" y="1097280"/>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dirty="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首段吸引</a:t>
            </a:r>
            <a:r>
              <a:rPr lang="zh-CN" altLang="zh-CN" sz="2000" b="1" kern="100" dirty="0">
                <a:solidFill>
                  <a:srgbClr val="FF0000"/>
                </a:solidFill>
                <a:effectLst/>
                <a:latin typeface="微软雅黑" panose="020B0503020204020204" charset="-122"/>
                <a:ea typeface="微软雅黑" panose="020B0503020204020204" charset="-122"/>
                <a:cs typeface="Times New Roman" panose="02020603050405020304" charset="0"/>
                <a:sym typeface="+mn-ea"/>
              </a:rPr>
              <a:t>读者</a:t>
            </a:r>
            <a:r>
              <a:rPr lang="zh-CN" altLang="en-US" sz="2000" b="1" spc="100" dirty="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兴趣</a:t>
            </a:r>
            <a:r>
              <a:rPr lang="en-US" altLang="zh-CN" sz="2000" b="1" spc="100" dirty="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 </a:t>
            </a:r>
            <a:endParaRPr lang="zh-CN" altLang="en-US" sz="2000" b="1" spc="100" dirty="0">
              <a:solidFill>
                <a:srgbClr val="FF0000"/>
              </a:solidFill>
              <a:highlight>
                <a:srgbClr val="00FFFF"/>
              </a:highlight>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27" name="文本框 26"/>
          <p:cNvSpPr txBox="1"/>
          <p:nvPr>
            <p:custDataLst>
              <p:tags r:id="rId11"/>
            </p:custDataLst>
          </p:nvPr>
        </p:nvSpPr>
        <p:spPr>
          <a:xfrm>
            <a:off x="2866390" y="1579880"/>
            <a:ext cx="7425690" cy="835660"/>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just">
              <a:buNone/>
            </a:pPr>
            <a:r>
              <a:rPr sz="1600" spc="130" dirty="0">
                <a:ln>
                  <a:noFill/>
                  <a:prstDash val="sysDot"/>
                </a:ln>
                <a:solidFill>
                  <a:schemeClr val="tx1"/>
                </a:solidFill>
                <a:sym typeface="+mn-ea"/>
              </a:rPr>
              <a:t>首段可以用来引入话题，吸引读者的注意力，也可以直接说明投稿的核心价值或意图，即介绍或引入课程。</a:t>
            </a:r>
            <a:endParaRPr sz="1600" spc="130" dirty="0">
              <a:ln>
                <a:noFill/>
                <a:prstDash val="sysDot"/>
              </a:ln>
              <a:solidFill>
                <a:schemeClr val="tx1"/>
              </a:solidFill>
              <a:sym typeface="+mn-ea"/>
            </a:endParaRPr>
          </a:p>
        </p:txBody>
      </p:sp>
      <p:sp>
        <p:nvSpPr>
          <p:cNvPr id="30" name="矩形 29"/>
          <p:cNvSpPr/>
          <p:nvPr>
            <p:custDataLst>
              <p:tags r:id="rId12"/>
            </p:custDataLst>
          </p:nvPr>
        </p:nvSpPr>
        <p:spPr bwMode="auto">
          <a:xfrm>
            <a:off x="2827158" y="2853668"/>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dirty="0">
                <a:solidFill>
                  <a:schemeClr val="accent2"/>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次段述主体   </a:t>
            </a:r>
            <a:endParaRPr lang="zh-CN" altLang="en-US" sz="2000" b="1" spc="100" dirty="0">
              <a:solidFill>
                <a:srgbClr val="FF0000"/>
              </a:solidFill>
              <a:highlight>
                <a:srgbClr val="00FFFF"/>
              </a:highlight>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2" name="文本框 31"/>
          <p:cNvSpPr txBox="1"/>
          <p:nvPr>
            <p:custDataLst>
              <p:tags r:id="rId13"/>
            </p:custDataLst>
          </p:nvPr>
        </p:nvSpPr>
        <p:spPr>
          <a:xfrm>
            <a:off x="2866390" y="3376930"/>
            <a:ext cx="7425055" cy="136207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a:buClrTx/>
              <a:buSzTx/>
              <a:buNone/>
            </a:pPr>
            <a:r>
              <a:rPr lang="en-US" altLang="zh-CN" sz="1600" spc="130" dirty="0">
                <a:ln>
                  <a:noFill/>
                  <a:prstDash val="sysDot"/>
                </a:ln>
                <a:solidFill>
                  <a:srgbClr val="000000"/>
                </a:solidFill>
                <a:sym typeface="+mn-ea"/>
              </a:rPr>
              <a:t>第二段是整篇</a:t>
            </a:r>
            <a:r>
              <a:rPr lang="zh-CN" altLang="en-US" sz="1600" spc="130" dirty="0">
                <a:ln>
                  <a:noFill/>
                  <a:prstDash val="sysDot"/>
                </a:ln>
                <a:solidFill>
                  <a:srgbClr val="000000"/>
                </a:solidFill>
                <a:sym typeface="+mn-ea"/>
              </a:rPr>
              <a:t>帖子</a:t>
            </a:r>
            <a:r>
              <a:rPr lang="en-US" altLang="zh-CN" sz="1600" spc="130" dirty="0">
                <a:ln>
                  <a:noFill/>
                  <a:prstDash val="sysDot"/>
                </a:ln>
                <a:solidFill>
                  <a:srgbClr val="000000"/>
                </a:solidFill>
                <a:sym typeface="+mn-ea"/>
              </a:rPr>
              <a:t>的核心部分，也就是所说的</a:t>
            </a:r>
            <a:r>
              <a:rPr lang="en-US" altLang="zh-CN" sz="1600" b="1" spc="130" dirty="0">
                <a:ln>
                  <a:noFill/>
                  <a:prstDash val="sysDot"/>
                </a:ln>
                <a:solidFill>
                  <a:srgbClr val="000000"/>
                </a:solidFill>
                <a:sym typeface="+mn-ea"/>
              </a:rPr>
              <a:t>“主体”（body）</a:t>
            </a:r>
            <a:r>
              <a:rPr lang="en-US" altLang="zh-CN" sz="1600" spc="130" dirty="0">
                <a:ln>
                  <a:noFill/>
                  <a:prstDash val="sysDot"/>
                </a:ln>
                <a:solidFill>
                  <a:srgbClr val="000000"/>
                </a:solidFill>
                <a:sym typeface="+mn-ea"/>
              </a:rPr>
              <a:t>，在这段中，必须紧密围绕题干给出的</a:t>
            </a:r>
            <a:r>
              <a:rPr lang="en-US" altLang="zh-CN" sz="1600" b="1" spc="130" dirty="0">
                <a:ln>
                  <a:noFill/>
                  <a:prstDash val="sysDot"/>
                </a:ln>
                <a:solidFill>
                  <a:srgbClr val="000000"/>
                </a:solidFill>
                <a:sym typeface="+mn-ea"/>
              </a:rPr>
              <a:t>要点</a:t>
            </a:r>
            <a:r>
              <a:rPr lang="en-US" altLang="zh-CN" sz="1600" spc="130" dirty="0">
                <a:ln>
                  <a:noFill/>
                  <a:prstDash val="sysDot"/>
                </a:ln>
                <a:solidFill>
                  <a:srgbClr val="000000"/>
                </a:solidFill>
                <a:sym typeface="+mn-ea"/>
              </a:rPr>
              <a:t>进行写作，即围绕“</a:t>
            </a:r>
            <a:r>
              <a:rPr lang="zh-CN" altLang="en-US" sz="1600" spc="130" dirty="0">
                <a:ln>
                  <a:noFill/>
                  <a:prstDash val="sysDot"/>
                </a:ln>
                <a:solidFill>
                  <a:srgbClr val="000000"/>
                </a:solidFill>
                <a:sym typeface="+mn-ea"/>
              </a:rPr>
              <a:t>课程介绍</a:t>
            </a:r>
            <a:r>
              <a:rPr lang="en-US" altLang="zh-CN" sz="1600" spc="130" dirty="0">
                <a:ln>
                  <a:noFill/>
                  <a:prstDash val="sysDot"/>
                </a:ln>
                <a:solidFill>
                  <a:srgbClr val="000000"/>
                </a:solidFill>
                <a:sym typeface="+mn-ea"/>
              </a:rPr>
              <a:t>”“</a:t>
            </a:r>
            <a:r>
              <a:rPr lang="zh-CN" altLang="en-US" sz="1600" spc="130" dirty="0">
                <a:ln>
                  <a:noFill/>
                  <a:prstDash val="sysDot"/>
                </a:ln>
                <a:solidFill>
                  <a:srgbClr val="000000"/>
                </a:solidFill>
                <a:sym typeface="+mn-ea"/>
              </a:rPr>
              <a:t>你的收获</a:t>
            </a:r>
            <a:r>
              <a:rPr lang="en-US" altLang="zh-CN" sz="1600" spc="130" dirty="0">
                <a:ln>
                  <a:noFill/>
                  <a:prstDash val="sysDot"/>
                </a:ln>
                <a:solidFill>
                  <a:srgbClr val="000000"/>
                </a:solidFill>
                <a:sym typeface="+mn-ea"/>
              </a:rPr>
              <a:t>”两大维度，添加细节丰富内容；字数控制在四句话左右，可各自分配两句话</a:t>
            </a:r>
            <a:r>
              <a:rPr lang="zh-CN" altLang="en-US" sz="1600" spc="130" dirty="0">
                <a:ln>
                  <a:noFill/>
                  <a:prstDash val="sysDot"/>
                </a:ln>
                <a:solidFill>
                  <a:srgbClr val="000000"/>
                </a:solidFill>
                <a:sym typeface="+mn-ea"/>
              </a:rPr>
              <a:t>，该部分对语言精炼要求较高。</a:t>
            </a:r>
            <a:endParaRPr lang="zh-CN" altLang="en-US" sz="1600" spc="130" dirty="0">
              <a:ln>
                <a:noFill/>
                <a:prstDash val="sysDot"/>
              </a:ln>
              <a:solidFill>
                <a:schemeClr val="tx1"/>
              </a:solidFill>
              <a:sym typeface="+mn-ea"/>
            </a:endParaRPr>
          </a:p>
        </p:txBody>
      </p:sp>
      <p:sp>
        <p:nvSpPr>
          <p:cNvPr id="33" name="矩形 32"/>
          <p:cNvSpPr/>
          <p:nvPr>
            <p:custDataLst>
              <p:tags r:id="rId14"/>
            </p:custDataLst>
          </p:nvPr>
        </p:nvSpPr>
        <p:spPr bwMode="auto">
          <a:xfrm>
            <a:off x="2865893" y="5112647"/>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尾段总结稿件内涵</a:t>
            </a:r>
            <a:endPar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4" name="文本框 33"/>
          <p:cNvSpPr txBox="1"/>
          <p:nvPr>
            <p:custDataLst>
              <p:tags r:id="rId15"/>
            </p:custDataLst>
          </p:nvPr>
        </p:nvSpPr>
        <p:spPr>
          <a:xfrm>
            <a:off x="2827655" y="5628005"/>
            <a:ext cx="7425055" cy="1048385"/>
          </a:xfrm>
          <a:prstGeom prst="rect">
            <a:avLst/>
          </a:prstGeom>
          <a:ln>
            <a:noFill/>
            <a:prstDash val="sysDash"/>
          </a:ln>
        </p:spPr>
        <p:txBody>
          <a:bodyPr vert="horz" wrap="square" lIns="90170" tIns="46990" rIns="90170" bIns="46990" rtlCol="0" anchor="t" anchorCtr="0">
            <a:norm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a:buClrTx/>
              <a:buSzTx/>
              <a:buNone/>
            </a:pPr>
            <a:r>
              <a:rPr lang="en-US" altLang="zh-CN" sz="1600" spc="130" dirty="0">
                <a:ln>
                  <a:noFill/>
                  <a:prstDash val="sysDot"/>
                </a:ln>
                <a:solidFill>
                  <a:schemeClr val="tx1"/>
                </a:solidFill>
                <a:sym typeface="+mn-ea"/>
              </a:rPr>
              <a:t>根据题目要求，</a:t>
            </a:r>
            <a:r>
              <a:rPr lang="zh-CN" altLang="en-US" sz="1600" spc="130" dirty="0">
                <a:ln>
                  <a:noFill/>
                  <a:prstDash val="sysDot"/>
                </a:ln>
                <a:solidFill>
                  <a:schemeClr val="tx1"/>
                </a:solidFill>
                <a:sym typeface="+mn-ea"/>
              </a:rPr>
              <a:t>尾段可以深化收获的意义，从个人上升到群体的维度，指出该课程更大的价值，也可能对所有人都可能有很大裨益。</a:t>
            </a:r>
            <a:endParaRPr lang="zh-CN" altLang="en-US" sz="1600" spc="130" dirty="0">
              <a:ln>
                <a:noFill/>
                <a:prstDash val="sysDot"/>
              </a:ln>
              <a:solidFill>
                <a:schemeClr val="tx1"/>
              </a:solidFill>
              <a:sym typeface="+mn-ea"/>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2" grpId="0"/>
      <p:bldP spid="32" grpId="1"/>
      <p:bldP spid="34" grpId="0"/>
      <p:bldP spid="3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t>分段建构与语料</a:t>
            </a:r>
            <a:endParaRPr lang="zh-CN" altLang="en-US" dirty="0"/>
          </a:p>
        </p:txBody>
      </p:sp>
      <p:sp>
        <p:nvSpPr>
          <p:cNvPr id="6" name="节编号"/>
          <p:cNvSpPr>
            <a:spLocks noGrp="1"/>
          </p:cNvSpPr>
          <p:nvPr>
            <p:ph type="body" sz="quarter" idx="13"/>
            <p:custDataLst>
              <p:tags r:id="rId2"/>
            </p:custDataLst>
          </p:nvPr>
        </p:nvSpPr>
        <p:spPr/>
        <p:txBody>
          <a:bodyPr/>
          <a:lstStyle/>
          <a:p>
            <a:r>
              <a:rPr lang="en-US" altLang="zh-CN" dirty="0"/>
              <a:t>Part 02</a:t>
            </a:r>
            <a:endParaRPr lang="en-US" altLang="zh-CN"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首段：引入课程话题</a:t>
            </a:r>
            <a:endParaRPr lang="zh-CN" altLang="en-US"/>
          </a:p>
        </p:txBody>
      </p:sp>
      <p:pic>
        <p:nvPicPr>
          <p:cNvPr id="4" name="图片 3"/>
          <p:cNvPicPr>
            <a:picLocks noChangeAspect="1"/>
          </p:cNvPicPr>
          <p:nvPr/>
        </p:nvPicPr>
        <p:blipFill>
          <a:blip r:embed="rId1"/>
          <a:stretch>
            <a:fillRect/>
          </a:stretch>
        </p:blipFill>
        <p:spPr>
          <a:xfrm>
            <a:off x="147320" y="1310005"/>
            <a:ext cx="3333750" cy="3429000"/>
          </a:xfrm>
          <a:prstGeom prst="rect">
            <a:avLst/>
          </a:prstGeom>
        </p:spPr>
      </p:pic>
      <p:pic>
        <p:nvPicPr>
          <p:cNvPr id="5" name="图片 4"/>
          <p:cNvPicPr>
            <a:picLocks noChangeAspect="1"/>
          </p:cNvPicPr>
          <p:nvPr/>
        </p:nvPicPr>
        <p:blipFill>
          <a:blip r:embed="rId2"/>
          <a:stretch>
            <a:fillRect/>
          </a:stretch>
        </p:blipFill>
        <p:spPr>
          <a:xfrm>
            <a:off x="2789555" y="2809875"/>
            <a:ext cx="2289175" cy="3597910"/>
          </a:xfrm>
          <a:prstGeom prst="rect">
            <a:avLst/>
          </a:prstGeom>
        </p:spPr>
      </p:pic>
      <p:sp>
        <p:nvSpPr>
          <p:cNvPr id="7" name="文本框 6"/>
          <p:cNvSpPr txBox="1"/>
          <p:nvPr/>
        </p:nvSpPr>
        <p:spPr>
          <a:xfrm>
            <a:off x="4250690" y="1122045"/>
            <a:ext cx="7019290" cy="438150"/>
          </a:xfrm>
          <a:prstGeom prst="rect">
            <a:avLst/>
          </a:prstGeom>
          <a:noFill/>
        </p:spPr>
        <p:txBody>
          <a:bodyPr wrap="square" rtlCol="0">
            <a:noAutofit/>
          </a:bodyPr>
          <a:lstStyle/>
          <a:p>
            <a:r>
              <a:rPr lang="en-US" altLang="zh-CN" sz="2400" b="1" kern="100" spc="150" dirty="0">
                <a:uFillTx/>
                <a:latin typeface="微软雅黑" panose="020B0503020204020204" charset="-122"/>
                <a:ea typeface="微软雅黑" panose="020B0503020204020204" charset="-122"/>
                <a:cs typeface="微软雅黑" panose="020B0503020204020204" charset="-122"/>
              </a:rPr>
              <a:t>Q1:</a:t>
            </a:r>
            <a:r>
              <a:rPr lang="zh-CN" altLang="en-US" sz="2400" b="1" kern="100" spc="150" dirty="0">
                <a:uFillTx/>
                <a:latin typeface="微软雅黑" panose="020B0503020204020204" charset="-122"/>
                <a:ea typeface="微软雅黑" panose="020B0503020204020204" charset="-122"/>
                <a:cs typeface="微软雅黑" panose="020B0503020204020204" charset="-122"/>
              </a:rPr>
              <a:t>首段侧重写什么？</a:t>
            </a:r>
            <a:endParaRPr lang="zh-CN" altLang="en-US" sz="2000">
              <a:latin typeface="微软雅黑" panose="020B0503020204020204" charset="-122"/>
              <a:ea typeface="微软雅黑" panose="020B0503020204020204" charset="-122"/>
              <a:cs typeface="微软雅黑" panose="020B0503020204020204" charset="-122"/>
            </a:endParaRPr>
          </a:p>
          <a:p>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413375" y="2391410"/>
            <a:ext cx="5968365" cy="1568450"/>
          </a:xfrm>
          <a:prstGeom prst="rect">
            <a:avLst/>
          </a:prstGeom>
          <a:noFill/>
        </p:spPr>
        <p:txBody>
          <a:bodyPr wrap="square" rtlCol="0" anchor="t">
            <a:spAutoFit/>
          </a:bodyPr>
          <a:lstStyle/>
          <a:p>
            <a:pPr algn="just"/>
            <a:r>
              <a:rPr lang="zh-CN" altLang="en-US" sz="2400" dirty="0" err="1">
                <a:solidFill>
                  <a:schemeClr val="tx1"/>
                </a:solidFill>
                <a:latin typeface="Times New Roman" panose="02020603050405020304" charset="0"/>
                <a:cs typeface="Times New Roman" panose="02020603050405020304" charset="0"/>
              </a:rPr>
              <a:t>As a student who is currently </a:t>
            </a:r>
            <a:r>
              <a:rPr lang="zh-CN" altLang="en-US" sz="2400" b="1" dirty="0" err="1">
                <a:solidFill>
                  <a:schemeClr val="tx1"/>
                </a:solidFill>
                <a:latin typeface="Times New Roman" panose="02020603050405020304" charset="0"/>
                <a:cs typeface="Times New Roman" panose="02020603050405020304" charset="0"/>
              </a:rPr>
              <a:t>enrolled</a:t>
            </a:r>
            <a:r>
              <a:rPr lang="zh-CN" altLang="en-US" sz="2400" dirty="0" err="1">
                <a:solidFill>
                  <a:schemeClr val="tx1"/>
                </a:solidFill>
                <a:latin typeface="Times New Roman" panose="02020603050405020304" charset="0"/>
                <a:cs typeface="Times New Roman" panose="02020603050405020304" charset="0"/>
              </a:rPr>
              <a:t> in the English literature reading class offered by our school, I </a:t>
            </a:r>
            <a:r>
              <a:rPr lang="zh-CN" altLang="en-US" sz="2400" b="1" dirty="0" err="1">
                <a:solidFill>
                  <a:schemeClr val="tx1"/>
                </a:solidFill>
                <a:latin typeface="Times New Roman" panose="02020603050405020304" charset="0"/>
                <a:cs typeface="Times New Roman" panose="02020603050405020304" charset="0"/>
              </a:rPr>
              <a:t>am </a:t>
            </a:r>
            <a:r>
              <a:rPr lang="en-US" altLang="zh-CN" sz="2400" b="1" dirty="0" err="1">
                <a:solidFill>
                  <a:schemeClr val="tx1"/>
                </a:solidFill>
                <a:latin typeface="Times New Roman" panose="02020603050405020304" charset="0"/>
                <a:cs typeface="Times New Roman" panose="02020603050405020304" charset="0"/>
              </a:rPr>
              <a:t>excited</a:t>
            </a:r>
            <a:r>
              <a:rPr lang="zh-CN" altLang="en-US" sz="2400" b="1" dirty="0" err="1">
                <a:solidFill>
                  <a:schemeClr val="tx1"/>
                </a:solidFill>
                <a:latin typeface="Times New Roman" panose="02020603050405020304" charset="0"/>
                <a:cs typeface="Times New Roman" panose="02020603050405020304" charset="0"/>
              </a:rPr>
              <a:t> to share</a:t>
            </a:r>
            <a:r>
              <a:rPr lang="zh-CN" altLang="en-US" sz="2400" dirty="0" err="1">
                <a:solidFill>
                  <a:schemeClr val="tx1"/>
                </a:solidFill>
                <a:latin typeface="Times New Roman" panose="02020603050405020304" charset="0"/>
                <a:cs typeface="Times New Roman" panose="02020603050405020304" charset="0"/>
              </a:rPr>
              <a:t> my thoughts and experiences</a:t>
            </a:r>
            <a:r>
              <a:rPr lang="en-US" altLang="zh-CN" sz="2400" dirty="0" err="1">
                <a:solidFill>
                  <a:schemeClr val="tx1"/>
                </a:solidFill>
                <a:latin typeface="Times New Roman" panose="02020603050405020304" charset="0"/>
                <a:cs typeface="Times New Roman" panose="02020603050405020304" charset="0"/>
              </a:rPr>
              <a:t> here.</a:t>
            </a:r>
            <a:endParaRPr lang="en-US" altLang="zh-CN" sz="2400" dirty="0" err="1">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5368290" y="4683125"/>
            <a:ext cx="6096000" cy="1198880"/>
          </a:xfrm>
          <a:prstGeom prst="rect">
            <a:avLst/>
          </a:prstGeom>
          <a:noFill/>
        </p:spPr>
        <p:txBody>
          <a:bodyPr wrap="square" rtlCol="0" anchor="t">
            <a:spAutoFit/>
          </a:bodyPr>
          <a:lstStyle/>
          <a:p>
            <a:pPr algn="l"/>
            <a:r>
              <a:rPr lang="zh-CN" altLang="en-US" sz="2400" dirty="0" err="1">
                <a:solidFill>
                  <a:schemeClr val="tx1"/>
                </a:solidFill>
                <a:latin typeface="Times New Roman" panose="02020603050405020304" charset="0"/>
                <a:cs typeface="Times New Roman" panose="02020603050405020304" charset="0"/>
              </a:rPr>
              <a:t>I </a:t>
            </a:r>
            <a:r>
              <a:rPr lang="en-US" altLang="zh-CN" sz="2400" dirty="0" err="1">
                <a:solidFill>
                  <a:schemeClr val="tx1"/>
                </a:solidFill>
                <a:latin typeface="Times New Roman" panose="02020603050405020304" charset="0"/>
                <a:cs typeface="Times New Roman" panose="02020603050405020304" charset="0"/>
              </a:rPr>
              <a:t>am </a:t>
            </a:r>
            <a:r>
              <a:rPr lang="en-US" altLang="zh-CN" sz="2400" b="1" dirty="0" err="1">
                <a:solidFill>
                  <a:schemeClr val="tx1"/>
                </a:solidFill>
                <a:latin typeface="Times New Roman" panose="02020603050405020304" charset="0"/>
                <a:cs typeface="Times New Roman" panose="02020603050405020304" charset="0"/>
              </a:rPr>
              <a:t>exhilarated/thrilled</a:t>
            </a:r>
            <a:r>
              <a:rPr lang="en-US" altLang="zh-CN" sz="2400" dirty="0" err="1">
                <a:solidFill>
                  <a:schemeClr val="tx1"/>
                </a:solidFill>
                <a:latin typeface="Times New Roman" panose="02020603050405020304" charset="0"/>
                <a:cs typeface="Times New Roman" panose="02020603050405020304" charset="0"/>
              </a:rPr>
              <a:t> to</a:t>
            </a:r>
            <a:r>
              <a:rPr lang="zh-CN" altLang="en-US" sz="2400" dirty="0">
                <a:solidFill>
                  <a:schemeClr val="tx1"/>
                </a:solidFill>
                <a:latin typeface="Times New Roman" panose="02020603050405020304" charset="0"/>
                <a:cs typeface="Times New Roman" panose="02020603050405020304" charset="0"/>
              </a:rPr>
              <a:t> share my experiences and insights from this fascinating journey </a:t>
            </a:r>
            <a:r>
              <a:rPr lang="en-US" altLang="zh-CN" sz="2400" dirty="0">
                <a:solidFill>
                  <a:srgbClr val="FF0000"/>
                </a:solidFill>
                <a:latin typeface="Times New Roman" panose="02020603050405020304" charset="0"/>
                <a:cs typeface="Times New Roman" panose="02020603050405020304" charset="0"/>
              </a:rPr>
              <a:t>through</a:t>
            </a:r>
            <a:r>
              <a:rPr lang="zh-CN" altLang="en-US" sz="2400" dirty="0">
                <a:solidFill>
                  <a:schemeClr val="tx1"/>
                </a:solidFill>
                <a:latin typeface="Times New Roman" panose="02020603050405020304" charset="0"/>
                <a:cs typeface="Times New Roman" panose="02020603050405020304" charset="0"/>
              </a:rPr>
              <a:t> the English literature.</a:t>
            </a:r>
            <a:r>
              <a:rPr lang="en-US" altLang="zh-CN" sz="2400" dirty="0">
                <a:solidFill>
                  <a:schemeClr val="tx1"/>
                </a:solidFill>
                <a:latin typeface="Times New Roman" panose="02020603050405020304" charset="0"/>
                <a:cs typeface="Times New Roman" panose="02020603050405020304" charset="0"/>
              </a:rPr>
              <a:t> </a:t>
            </a:r>
            <a:endParaRPr lang="zh-CN" altLang="en-US" sz="2400" dirty="0">
              <a:solidFill>
                <a:srgbClr val="FF0000"/>
              </a:solidFill>
              <a:highlight>
                <a:srgbClr val="00FFFF"/>
              </a:highlight>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10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10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10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10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10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10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10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10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10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10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10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10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10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10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10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10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10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10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10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10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10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10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10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10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10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10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10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10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10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10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10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10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10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10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10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10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10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10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10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10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10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10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10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10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10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10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10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10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10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10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10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8"/>
  <p:tag name="KSO_WM_UNIT_LAYERLEVEL" val="1"/>
  <p:tag name="KSO_WM_TAG_VERSION" val="1.0"/>
  <p:tag name="KSO_WM_UNIT_TYPE" val="i"/>
  <p:tag name="KSO_WM_UNIT_INDEX" val="88"/>
</p:tagLst>
</file>

<file path=ppt/tags/tag10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9"/>
  <p:tag name="KSO_WM_UNIT_LAYERLEVEL" val="1"/>
  <p:tag name="KSO_WM_TAG_VERSION" val="1.0"/>
  <p:tag name="KSO_WM_UNIT_TYPE" val="i"/>
  <p:tag name="KSO_WM_UNIT_INDEX" val="89"/>
</p:tagLst>
</file>

<file path=ppt/tags/tag10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0"/>
  <p:tag name="KSO_WM_UNIT_LAYERLEVEL" val="1"/>
  <p:tag name="KSO_WM_TAG_VERSION" val="1.0"/>
  <p:tag name="KSO_WM_UNIT_TYPE" val="i"/>
  <p:tag name="KSO_WM_UNIT_INDEX" val="90"/>
</p:tagLst>
</file>

<file path=ppt/tags/tag10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1"/>
  <p:tag name="KSO_WM_UNIT_LAYERLEVEL" val="1"/>
  <p:tag name="KSO_WM_TAG_VERSION" val="1.0"/>
  <p:tag name="KSO_WM_UNIT_TYPE" val="i"/>
  <p:tag name="KSO_WM_UNIT_INDEX" val="91"/>
</p:tagLst>
</file>

<file path=ppt/tags/tag10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2"/>
  <p:tag name="KSO_WM_UNIT_LAYERLEVEL" val="1"/>
  <p:tag name="KSO_WM_TAG_VERSION" val="1.0"/>
  <p:tag name="KSO_WM_UNIT_TYPE" val="i"/>
  <p:tag name="KSO_WM_UNIT_INDEX" val="92"/>
</p:tagLst>
</file>

<file path=ppt/tags/tag10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3"/>
  <p:tag name="KSO_WM_UNIT_LAYERLEVEL" val="1"/>
  <p:tag name="KSO_WM_TAG_VERSION" val="1.0"/>
  <p:tag name="KSO_WM_UNIT_TYPE" val="i"/>
  <p:tag name="KSO_WM_UNIT_INDEX" val="93"/>
</p:tagLst>
</file>

<file path=ppt/tags/tag10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4"/>
  <p:tag name="KSO_WM_UNIT_LAYERLEVEL" val="1"/>
  <p:tag name="KSO_WM_TAG_VERSION" val="1.0"/>
  <p:tag name="KSO_WM_UNIT_TYPE" val="i"/>
  <p:tag name="KSO_WM_UNIT_INDEX" val="94"/>
</p:tagLst>
</file>

<file path=ppt/tags/tag10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5"/>
  <p:tag name="KSO_WM_UNIT_LAYERLEVEL" val="1"/>
  <p:tag name="KSO_WM_TAG_VERSION" val="1.0"/>
  <p:tag name="KSO_WM_UNIT_TYPE" val="i"/>
  <p:tag name="KSO_WM_UNIT_INDEX" val="95"/>
</p:tagLst>
</file>

<file path=ppt/tags/tag10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6"/>
  <p:tag name="KSO_WM_UNIT_LAYERLEVEL" val="1"/>
  <p:tag name="KSO_WM_TAG_VERSION" val="1.0"/>
  <p:tag name="KSO_WM_UNIT_TYPE" val="i"/>
  <p:tag name="KSO_WM_UNIT_INDEX" val="96"/>
</p:tagLst>
</file>

<file path=ppt/tags/tag10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7"/>
  <p:tag name="KSO_WM_UNIT_LAYERLEVEL" val="1"/>
  <p:tag name="KSO_WM_TAG_VERSION" val="1.0"/>
  <p:tag name="KSO_WM_UNIT_TYPE" val="i"/>
  <p:tag name="KSO_WM_UNIT_INDEX" val="97"/>
</p:tagLst>
</file>

<file path=ppt/tags/tag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10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8"/>
  <p:tag name="KSO_WM_UNIT_LAYERLEVEL" val="1"/>
  <p:tag name="KSO_WM_TAG_VERSION" val="1.0"/>
  <p:tag name="KSO_WM_UNIT_TYPE" val="i"/>
  <p:tag name="KSO_WM_UNIT_INDEX" val="98"/>
</p:tagLst>
</file>

<file path=ppt/tags/tag10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9"/>
  <p:tag name="KSO_WM_UNIT_LAYERLEVEL" val="1"/>
  <p:tag name="KSO_WM_TAG_VERSION" val="1.0"/>
  <p:tag name="KSO_WM_UNIT_TYPE" val="i"/>
  <p:tag name="KSO_WM_UNIT_INDEX" val="99"/>
</p:tagLst>
</file>

<file path=ppt/tags/tag10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0"/>
  <p:tag name="KSO_WM_UNIT_LAYERLEVEL" val="1"/>
  <p:tag name="KSO_WM_TAG_VERSION" val="1.0"/>
  <p:tag name="KSO_WM_UNIT_TYPE" val="i"/>
  <p:tag name="KSO_WM_UNIT_INDEX" val="100"/>
</p:tagLst>
</file>

<file path=ppt/tags/tag10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1"/>
  <p:tag name="KSO_WM_UNIT_LAYERLEVEL" val="1"/>
  <p:tag name="KSO_WM_TAG_VERSION" val="1.0"/>
  <p:tag name="KSO_WM_UNIT_TYPE" val="i"/>
  <p:tag name="KSO_WM_UNIT_INDEX" val="101"/>
</p:tagLst>
</file>

<file path=ppt/tags/tag10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2"/>
  <p:tag name="KSO_WM_UNIT_LAYERLEVEL" val="1"/>
  <p:tag name="KSO_WM_TAG_VERSION" val="1.0"/>
  <p:tag name="KSO_WM_UNIT_TYPE" val="i"/>
  <p:tag name="KSO_WM_UNIT_INDEX" val="102"/>
</p:tagLst>
</file>

<file path=ppt/tags/tag10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3"/>
  <p:tag name="KSO_WM_UNIT_LAYERLEVEL" val="1"/>
  <p:tag name="KSO_WM_TAG_VERSION" val="1.0"/>
  <p:tag name="KSO_WM_UNIT_TYPE" val="i"/>
  <p:tag name="KSO_WM_UNIT_INDEX" val="103"/>
</p:tagLst>
</file>

<file path=ppt/tags/tag10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4"/>
  <p:tag name="KSO_WM_UNIT_LAYERLEVEL" val="1"/>
  <p:tag name="KSO_WM_TAG_VERSION" val="1.0"/>
  <p:tag name="KSO_WM_UNIT_TYPE" val="i"/>
  <p:tag name="KSO_WM_UNIT_INDEX" val="104"/>
</p:tagLst>
</file>

<file path=ppt/tags/tag10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5"/>
  <p:tag name="KSO_WM_UNIT_LAYERLEVEL" val="1"/>
  <p:tag name="KSO_WM_TAG_VERSION" val="1.0"/>
  <p:tag name="KSO_WM_UNIT_TYPE" val="i"/>
  <p:tag name="KSO_WM_UNIT_INDEX" val="105"/>
</p:tagLst>
</file>

<file path=ppt/tags/tag10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6"/>
  <p:tag name="KSO_WM_UNIT_LAYERLEVEL" val="1"/>
  <p:tag name="KSO_WM_TAG_VERSION" val="1.0"/>
  <p:tag name="KSO_WM_UNIT_TYPE" val="i"/>
  <p:tag name="KSO_WM_UNIT_INDEX" val="106"/>
</p:tagLst>
</file>

<file path=ppt/tags/tag10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7"/>
  <p:tag name="KSO_WM_UNIT_LAYERLEVEL" val="1"/>
  <p:tag name="KSO_WM_TAG_VERSION" val="1.0"/>
  <p:tag name="KSO_WM_UNIT_TYPE" val="i"/>
  <p:tag name="KSO_WM_UNIT_INDEX" val="107"/>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10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8"/>
  <p:tag name="KSO_WM_UNIT_LAYERLEVEL" val="1"/>
  <p:tag name="KSO_WM_TAG_VERSION" val="1.0"/>
  <p:tag name="KSO_WM_UNIT_TYPE" val="i"/>
  <p:tag name="KSO_WM_UNIT_INDEX" val="108"/>
</p:tagLst>
</file>

<file path=ppt/tags/tag10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9"/>
  <p:tag name="KSO_WM_UNIT_LAYERLEVEL" val="1"/>
  <p:tag name="KSO_WM_TAG_VERSION" val="1.0"/>
  <p:tag name="KSO_WM_UNIT_TYPE" val="i"/>
  <p:tag name="KSO_WM_UNIT_INDEX" val="109"/>
</p:tagLst>
</file>

<file path=ppt/tags/tag10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0"/>
  <p:tag name="KSO_WM_UNIT_LAYERLEVEL" val="1"/>
  <p:tag name="KSO_WM_TAG_VERSION" val="1.0"/>
  <p:tag name="KSO_WM_UNIT_TYPE" val="i"/>
  <p:tag name="KSO_WM_UNIT_INDEX" val="110"/>
</p:tagLst>
</file>

<file path=ppt/tags/tag10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1"/>
  <p:tag name="KSO_WM_UNIT_LAYERLEVEL" val="1"/>
  <p:tag name="KSO_WM_TAG_VERSION" val="1.0"/>
  <p:tag name="KSO_WM_UNIT_TYPE" val="i"/>
  <p:tag name="KSO_WM_UNIT_INDEX" val="111"/>
</p:tagLst>
</file>

<file path=ppt/tags/tag10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2"/>
  <p:tag name="KSO_WM_UNIT_LAYERLEVEL" val="1"/>
  <p:tag name="KSO_WM_TAG_VERSION" val="1.0"/>
  <p:tag name="KSO_WM_UNIT_TYPE" val="i"/>
  <p:tag name="KSO_WM_UNIT_INDEX" val="112"/>
</p:tagLst>
</file>

<file path=ppt/tags/tag10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3"/>
  <p:tag name="KSO_WM_UNIT_LAYERLEVEL" val="1"/>
  <p:tag name="KSO_WM_TAG_VERSION" val="1.0"/>
  <p:tag name="KSO_WM_UNIT_TYPE" val="i"/>
  <p:tag name="KSO_WM_UNIT_INDEX" val="113"/>
</p:tagLst>
</file>

<file path=ppt/tags/tag10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4"/>
  <p:tag name="KSO_WM_UNIT_LAYERLEVEL" val="1"/>
  <p:tag name="KSO_WM_TAG_VERSION" val="1.0"/>
  <p:tag name="KSO_WM_UNIT_TYPE" val="i"/>
  <p:tag name="KSO_WM_UNIT_INDEX" val="114"/>
</p:tagLst>
</file>

<file path=ppt/tags/tag10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5"/>
  <p:tag name="KSO_WM_UNIT_LAYERLEVEL" val="1"/>
  <p:tag name="KSO_WM_TAG_VERSION" val="1.0"/>
  <p:tag name="KSO_WM_UNIT_TYPE" val="i"/>
  <p:tag name="KSO_WM_UNIT_INDEX" val="115"/>
</p:tagLst>
</file>

<file path=ppt/tags/tag10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6"/>
  <p:tag name="KSO_WM_UNIT_LAYERLEVEL" val="1"/>
  <p:tag name="KSO_WM_TAG_VERSION" val="1.0"/>
  <p:tag name="KSO_WM_UNIT_TYPE" val="i"/>
  <p:tag name="KSO_WM_UNIT_INDEX" val="116"/>
</p:tagLst>
</file>

<file path=ppt/tags/tag10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7"/>
  <p:tag name="KSO_WM_UNIT_LAYERLEVEL" val="1"/>
  <p:tag name="KSO_WM_TAG_VERSION" val="1.0"/>
  <p:tag name="KSO_WM_UNIT_TYPE" val="i"/>
  <p:tag name="KSO_WM_UNIT_INDEX" val="117"/>
</p:tagLst>
</file>

<file path=ppt/tags/tag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10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8"/>
  <p:tag name="KSO_WM_UNIT_LAYERLEVEL" val="1"/>
  <p:tag name="KSO_WM_TAG_VERSION" val="1.0"/>
  <p:tag name="KSO_WM_UNIT_TYPE" val="i"/>
  <p:tag name="KSO_WM_UNIT_INDEX" val="118"/>
</p:tagLst>
</file>

<file path=ppt/tags/tag10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9"/>
  <p:tag name="KSO_WM_UNIT_LAYERLEVEL" val="1"/>
  <p:tag name="KSO_WM_TAG_VERSION" val="1.0"/>
  <p:tag name="KSO_WM_UNIT_TYPE" val="i"/>
  <p:tag name="KSO_WM_UNIT_INDEX" val="119"/>
</p:tagLst>
</file>

<file path=ppt/tags/tag10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0"/>
  <p:tag name="KSO_WM_UNIT_LAYERLEVEL" val="1"/>
  <p:tag name="KSO_WM_TAG_VERSION" val="1.0"/>
  <p:tag name="KSO_WM_UNIT_TYPE" val="i"/>
  <p:tag name="KSO_WM_UNIT_INDEX" val="120"/>
</p:tagLst>
</file>

<file path=ppt/tags/tag10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1"/>
  <p:tag name="KSO_WM_UNIT_LAYERLEVEL" val="1"/>
  <p:tag name="KSO_WM_TAG_VERSION" val="1.0"/>
  <p:tag name="KSO_WM_UNIT_TYPE" val="i"/>
  <p:tag name="KSO_WM_UNIT_INDEX" val="121"/>
</p:tagLst>
</file>

<file path=ppt/tags/tag10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2"/>
  <p:tag name="KSO_WM_UNIT_LAYERLEVEL" val="1"/>
  <p:tag name="KSO_WM_TAG_VERSION" val="1.0"/>
  <p:tag name="KSO_WM_UNIT_TYPE" val="i"/>
  <p:tag name="KSO_WM_UNIT_INDEX" val="122"/>
</p:tagLst>
</file>

<file path=ppt/tags/tag10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3"/>
  <p:tag name="KSO_WM_UNIT_LAYERLEVEL" val="1"/>
  <p:tag name="KSO_WM_TAG_VERSION" val="1.0"/>
  <p:tag name="KSO_WM_UNIT_TYPE" val="i"/>
  <p:tag name="KSO_WM_UNIT_INDEX" val="123"/>
</p:tagLst>
</file>

<file path=ppt/tags/tag10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4"/>
  <p:tag name="KSO_WM_UNIT_LAYERLEVEL" val="1"/>
  <p:tag name="KSO_WM_TAG_VERSION" val="1.0"/>
  <p:tag name="KSO_WM_UNIT_TYPE" val="i"/>
  <p:tag name="KSO_WM_UNIT_INDEX" val="124"/>
</p:tagLst>
</file>

<file path=ppt/tags/tag10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5"/>
  <p:tag name="KSO_WM_UNIT_LAYERLEVEL" val="1"/>
  <p:tag name="KSO_WM_TAG_VERSION" val="1.0"/>
  <p:tag name="KSO_WM_UNIT_TYPE" val="i"/>
  <p:tag name="KSO_WM_UNIT_INDEX" val="125"/>
</p:tagLst>
</file>

<file path=ppt/tags/tag10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6"/>
  <p:tag name="KSO_WM_UNIT_LAYERLEVEL" val="1"/>
  <p:tag name="KSO_WM_TAG_VERSION" val="1.0"/>
  <p:tag name="KSO_WM_UNIT_TYPE" val="i"/>
  <p:tag name="KSO_WM_UNIT_INDEX" val="126"/>
</p:tagLst>
</file>

<file path=ppt/tags/tag10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7"/>
  <p:tag name="KSO_WM_UNIT_LAYERLEVEL" val="1"/>
  <p:tag name="KSO_WM_TAG_VERSION" val="1.0"/>
  <p:tag name="KSO_WM_UNIT_TYPE" val="i"/>
  <p:tag name="KSO_WM_UNIT_INDEX" val="127"/>
</p:tagLst>
</file>

<file path=ppt/tags/tag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10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8"/>
  <p:tag name="KSO_WM_UNIT_LAYERLEVEL" val="1"/>
  <p:tag name="KSO_WM_TAG_VERSION" val="1.0"/>
  <p:tag name="KSO_WM_BEAUTIFY_FLAG" val="#wm#"/>
  <p:tag name="KSO_WM_UNIT_TYPE" val="i"/>
  <p:tag name="KSO_WM_UNIT_INDEX" val="128"/>
</p:tagLst>
</file>

<file path=ppt/tags/tag10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9"/>
  <p:tag name="KSO_WM_UNIT_LAYERLEVEL" val="1"/>
  <p:tag name="KSO_WM_TAG_VERSION" val="1.0"/>
  <p:tag name="KSO_WM_UNIT_TYPE" val="i"/>
  <p:tag name="KSO_WM_UNIT_INDEX" val="129"/>
</p:tagLst>
</file>

<file path=ppt/tags/tag10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0"/>
  <p:tag name="KSO_WM_UNIT_LAYERLEVEL" val="1"/>
  <p:tag name="KSO_WM_TAG_VERSION" val="1.0"/>
  <p:tag name="KSO_WM_UNIT_TYPE" val="i"/>
  <p:tag name="KSO_WM_UNIT_INDEX" val="130"/>
</p:tagLst>
</file>

<file path=ppt/tags/tag10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1"/>
  <p:tag name="KSO_WM_UNIT_LAYERLEVEL" val="1"/>
  <p:tag name="KSO_WM_TAG_VERSION" val="1.0"/>
  <p:tag name="KSO_WM_UNIT_TYPE" val="i"/>
  <p:tag name="KSO_WM_UNIT_INDEX" val="131"/>
</p:tagLst>
</file>

<file path=ppt/tags/tag10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2"/>
  <p:tag name="KSO_WM_UNIT_LAYERLEVEL" val="1"/>
  <p:tag name="KSO_WM_TAG_VERSION" val="1.0"/>
  <p:tag name="KSO_WM_UNIT_TYPE" val="i"/>
  <p:tag name="KSO_WM_UNIT_INDEX" val="132"/>
</p:tagLst>
</file>

<file path=ppt/tags/tag10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3"/>
  <p:tag name="KSO_WM_UNIT_LAYERLEVEL" val="1"/>
  <p:tag name="KSO_WM_TAG_VERSION" val="1.0"/>
  <p:tag name="KSO_WM_UNIT_TYPE" val="i"/>
  <p:tag name="KSO_WM_UNIT_INDEX" val="133"/>
</p:tagLst>
</file>

<file path=ppt/tags/tag10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4"/>
  <p:tag name="KSO_WM_UNIT_LAYERLEVEL" val="1"/>
  <p:tag name="KSO_WM_TAG_VERSION" val="1.0"/>
  <p:tag name="KSO_WM_UNIT_TYPE" val="i"/>
  <p:tag name="KSO_WM_UNIT_INDEX" val="134"/>
</p:tagLst>
</file>

<file path=ppt/tags/tag10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5"/>
  <p:tag name="KSO_WM_UNIT_LAYERLEVEL" val="1"/>
  <p:tag name="KSO_WM_TAG_VERSION" val="1.0"/>
  <p:tag name="KSO_WM_UNIT_TYPE" val="i"/>
  <p:tag name="KSO_WM_UNIT_INDEX" val="135"/>
</p:tagLst>
</file>

<file path=ppt/tags/tag10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6"/>
  <p:tag name="KSO_WM_UNIT_LAYERLEVEL" val="1"/>
  <p:tag name="KSO_WM_TAG_VERSION" val="1.0"/>
  <p:tag name="KSO_WM_UNIT_TYPE" val="i"/>
  <p:tag name="KSO_WM_UNIT_INDEX" val="136"/>
</p:tagLst>
</file>

<file path=ppt/tags/tag10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7"/>
  <p:tag name="KSO_WM_UNIT_LAYERLEVEL" val="1"/>
  <p:tag name="KSO_WM_TAG_VERSION" val="1.0"/>
  <p:tag name="KSO_WM_UNIT_TYPE" val="i"/>
  <p:tag name="KSO_WM_UNIT_INDEX" val="137"/>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1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8"/>
  <p:tag name="KSO_WM_UNIT_LAYERLEVEL" val="1"/>
  <p:tag name="KSO_WM_TAG_VERSION" val="1.0"/>
  <p:tag name="KSO_WM_UNIT_TYPE" val="i"/>
  <p:tag name="KSO_WM_UNIT_INDEX" val="138"/>
</p:tagLst>
</file>

<file path=ppt/tags/tag1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9"/>
  <p:tag name="KSO_WM_UNIT_LAYERLEVEL" val="1"/>
  <p:tag name="KSO_WM_TAG_VERSION" val="1.0"/>
  <p:tag name="KSO_WM_UNIT_TYPE" val="i"/>
  <p:tag name="KSO_WM_UNIT_INDEX" val="139"/>
</p:tagLst>
</file>

<file path=ppt/tags/tag1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0"/>
  <p:tag name="KSO_WM_UNIT_LAYERLEVEL" val="1"/>
  <p:tag name="KSO_WM_TAG_VERSION" val="1.0"/>
  <p:tag name="KSO_WM_UNIT_TYPE" val="i"/>
  <p:tag name="KSO_WM_UNIT_INDEX" val="140"/>
</p:tagLst>
</file>

<file path=ppt/tags/tag1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1"/>
  <p:tag name="KSO_WM_UNIT_LAYERLEVEL" val="1"/>
  <p:tag name="KSO_WM_TAG_VERSION" val="1.0"/>
  <p:tag name="KSO_WM_UNIT_TYPE" val="i"/>
  <p:tag name="KSO_WM_UNIT_INDEX" val="141"/>
</p:tagLst>
</file>

<file path=ppt/tags/tag1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2"/>
  <p:tag name="KSO_WM_UNIT_LAYERLEVEL" val="1"/>
  <p:tag name="KSO_WM_TAG_VERSION" val="1.0"/>
  <p:tag name="KSO_WM_UNIT_TYPE" val="i"/>
  <p:tag name="KSO_WM_UNIT_INDEX" val="142"/>
</p:tagLst>
</file>

<file path=ppt/tags/tag1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3"/>
  <p:tag name="KSO_WM_UNIT_LAYERLEVEL" val="1"/>
  <p:tag name="KSO_WM_TAG_VERSION" val="1.0"/>
  <p:tag name="KSO_WM_UNIT_TYPE" val="i"/>
  <p:tag name="KSO_WM_UNIT_INDEX" val="143"/>
</p:tagLst>
</file>

<file path=ppt/tags/tag1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4"/>
  <p:tag name="KSO_WM_UNIT_LAYERLEVEL" val="1"/>
  <p:tag name="KSO_WM_TAG_VERSION" val="1.0"/>
  <p:tag name="KSO_WM_UNIT_TYPE" val="i"/>
  <p:tag name="KSO_WM_UNIT_INDEX" val="144"/>
</p:tagLst>
</file>

<file path=ppt/tags/tag1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5"/>
  <p:tag name="KSO_WM_UNIT_LAYERLEVEL" val="1"/>
  <p:tag name="KSO_WM_TAG_VERSION" val="1.0"/>
  <p:tag name="KSO_WM_UNIT_TYPE" val="i"/>
  <p:tag name="KSO_WM_UNIT_INDEX" val="145"/>
</p:tagLst>
</file>

<file path=ppt/tags/tag1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6"/>
  <p:tag name="KSO_WM_UNIT_LAYERLEVEL" val="1"/>
  <p:tag name="KSO_WM_TAG_VERSION" val="1.0"/>
  <p:tag name="KSO_WM_UNIT_TYPE" val="i"/>
  <p:tag name="KSO_WM_UNIT_INDEX" val="146"/>
</p:tagLst>
</file>

<file path=ppt/tags/tag1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7"/>
  <p:tag name="KSO_WM_UNIT_LAYERLEVEL" val="1"/>
  <p:tag name="KSO_WM_TAG_VERSION" val="1.0"/>
  <p:tag name="KSO_WM_UNIT_TYPE" val="i"/>
  <p:tag name="KSO_WM_UNIT_INDEX" val="147"/>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1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8"/>
  <p:tag name="KSO_WM_UNIT_LAYERLEVEL" val="1"/>
  <p:tag name="KSO_WM_TAG_VERSION" val="1.0"/>
  <p:tag name="KSO_WM_BEAUTIFY_FLAG" val="#wm#"/>
  <p:tag name="KSO_WM_UNIT_TYPE" val="i"/>
  <p:tag name="KSO_WM_UNIT_INDEX" val="148"/>
</p:tagLst>
</file>

<file path=ppt/tags/tag1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9"/>
  <p:tag name="KSO_WM_UNIT_LAYERLEVEL" val="1"/>
  <p:tag name="KSO_WM_TAG_VERSION" val="1.0"/>
  <p:tag name="KSO_WM_UNIT_TYPE" val="i"/>
  <p:tag name="KSO_WM_UNIT_INDEX" val="149"/>
</p:tagLst>
</file>

<file path=ppt/tags/tag1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0"/>
  <p:tag name="KSO_WM_UNIT_LAYERLEVEL" val="1"/>
  <p:tag name="KSO_WM_TAG_VERSION" val="1.0"/>
  <p:tag name="KSO_WM_UNIT_TYPE" val="i"/>
  <p:tag name="KSO_WM_UNIT_INDEX" val="150"/>
</p:tagLst>
</file>

<file path=ppt/tags/tag1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1"/>
  <p:tag name="KSO_WM_UNIT_LAYERLEVEL" val="1"/>
  <p:tag name="KSO_WM_TAG_VERSION" val="1.0"/>
  <p:tag name="KSO_WM_UNIT_TYPE" val="i"/>
  <p:tag name="KSO_WM_UNIT_INDEX" val="151"/>
</p:tagLst>
</file>

<file path=ppt/tags/tag1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2"/>
  <p:tag name="KSO_WM_UNIT_LAYERLEVEL" val="1"/>
  <p:tag name="KSO_WM_TAG_VERSION" val="1.0"/>
  <p:tag name="KSO_WM_UNIT_TYPE" val="i"/>
  <p:tag name="KSO_WM_UNIT_INDEX" val="152"/>
</p:tagLst>
</file>

<file path=ppt/tags/tag1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3"/>
  <p:tag name="KSO_WM_UNIT_LAYERLEVEL" val="1"/>
  <p:tag name="KSO_WM_TAG_VERSION" val="1.0"/>
  <p:tag name="KSO_WM_UNIT_TYPE" val="i"/>
  <p:tag name="KSO_WM_UNIT_INDEX" val="153"/>
</p:tagLst>
</file>

<file path=ppt/tags/tag1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4"/>
  <p:tag name="KSO_WM_UNIT_LAYERLEVEL" val="1"/>
  <p:tag name="KSO_WM_TAG_VERSION" val="1.0"/>
  <p:tag name="KSO_WM_UNIT_TYPE" val="i"/>
  <p:tag name="KSO_WM_UNIT_INDEX" val="154"/>
</p:tagLst>
</file>

<file path=ppt/tags/tag1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5"/>
  <p:tag name="KSO_WM_UNIT_LAYERLEVEL" val="1"/>
  <p:tag name="KSO_WM_TAG_VERSION" val="1.0"/>
  <p:tag name="KSO_WM_UNIT_TYPE" val="i"/>
  <p:tag name="KSO_WM_UNIT_INDEX" val="155"/>
</p:tagLst>
</file>

<file path=ppt/tags/tag1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6"/>
  <p:tag name="KSO_WM_UNIT_LAYERLEVEL" val="1"/>
  <p:tag name="KSO_WM_TAG_VERSION" val="1.0"/>
  <p:tag name="KSO_WM_UNIT_TYPE" val="i"/>
  <p:tag name="KSO_WM_UNIT_INDEX" val="156"/>
</p:tagLst>
</file>

<file path=ppt/tags/tag1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7"/>
  <p:tag name="KSO_WM_UNIT_LAYERLEVEL" val="1"/>
  <p:tag name="KSO_WM_TAG_VERSION" val="1.0"/>
  <p:tag name="KSO_WM_UNIT_TYPE" val="i"/>
  <p:tag name="KSO_WM_UNIT_INDEX" val="157"/>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1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8"/>
  <p:tag name="KSO_WM_UNIT_LAYERLEVEL" val="1"/>
  <p:tag name="KSO_WM_TAG_VERSION" val="1.0"/>
  <p:tag name="KSO_WM_UNIT_TYPE" val="i"/>
  <p:tag name="KSO_WM_UNIT_INDEX" val="158"/>
</p:tagLst>
</file>

<file path=ppt/tags/tag1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9"/>
  <p:tag name="KSO_WM_UNIT_LAYERLEVEL" val="1"/>
  <p:tag name="KSO_WM_TAG_VERSION" val="1.0"/>
  <p:tag name="KSO_WM_UNIT_TYPE" val="i"/>
  <p:tag name="KSO_WM_UNIT_INDEX" val="159"/>
</p:tagLst>
</file>

<file path=ppt/tags/tag1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0"/>
  <p:tag name="KSO_WM_UNIT_LAYERLEVEL" val="1"/>
  <p:tag name="KSO_WM_TAG_VERSION" val="1.0"/>
  <p:tag name="KSO_WM_UNIT_TYPE" val="i"/>
  <p:tag name="KSO_WM_UNIT_INDEX" val="160"/>
</p:tagLst>
</file>

<file path=ppt/tags/tag1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1"/>
  <p:tag name="KSO_WM_UNIT_LAYERLEVEL" val="1"/>
  <p:tag name="KSO_WM_TAG_VERSION" val="1.0"/>
  <p:tag name="KSO_WM_UNIT_TYPE" val="i"/>
  <p:tag name="KSO_WM_UNIT_INDEX" val="161"/>
</p:tagLst>
</file>

<file path=ppt/tags/tag1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2"/>
  <p:tag name="KSO_WM_UNIT_LAYERLEVEL" val="1"/>
  <p:tag name="KSO_WM_TAG_VERSION" val="1.0"/>
  <p:tag name="KSO_WM_UNIT_TYPE" val="i"/>
  <p:tag name="KSO_WM_UNIT_INDEX" val="162"/>
</p:tagLst>
</file>

<file path=ppt/tags/tag1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3"/>
  <p:tag name="KSO_WM_UNIT_LAYERLEVEL" val="1"/>
  <p:tag name="KSO_WM_TAG_VERSION" val="1.0"/>
  <p:tag name="KSO_WM_UNIT_TYPE" val="i"/>
  <p:tag name="KSO_WM_UNIT_INDEX" val="163"/>
</p:tagLst>
</file>

<file path=ppt/tags/tag1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4"/>
  <p:tag name="KSO_WM_UNIT_LAYERLEVEL" val="1"/>
  <p:tag name="KSO_WM_TAG_VERSION" val="1.0"/>
  <p:tag name="KSO_WM_UNIT_TYPE" val="i"/>
  <p:tag name="KSO_WM_UNIT_INDEX" val="164"/>
</p:tagLst>
</file>

<file path=ppt/tags/tag1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5"/>
  <p:tag name="KSO_WM_UNIT_LAYERLEVEL" val="1"/>
  <p:tag name="KSO_WM_TAG_VERSION" val="1.0"/>
  <p:tag name="KSO_WM_UNIT_TYPE" val="i"/>
  <p:tag name="KSO_WM_UNIT_INDEX" val="165"/>
</p:tagLst>
</file>

<file path=ppt/tags/tag1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6"/>
  <p:tag name="KSO_WM_UNIT_LAYERLEVEL" val="1"/>
  <p:tag name="KSO_WM_TAG_VERSION" val="1.0"/>
  <p:tag name="KSO_WM_UNIT_TYPE" val="i"/>
  <p:tag name="KSO_WM_UNIT_INDEX" val="166"/>
</p:tagLst>
</file>

<file path=ppt/tags/tag1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7"/>
  <p:tag name="KSO_WM_UNIT_LAYERLEVEL" val="1"/>
  <p:tag name="KSO_WM_TAG_VERSION" val="1.0"/>
  <p:tag name="KSO_WM_UNIT_TYPE" val="i"/>
  <p:tag name="KSO_WM_UNIT_INDEX" val="167"/>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1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8"/>
  <p:tag name="KSO_WM_UNIT_LAYERLEVEL" val="1"/>
  <p:tag name="KSO_WM_TAG_VERSION" val="1.0"/>
  <p:tag name="KSO_WM_UNIT_TYPE" val="i"/>
  <p:tag name="KSO_WM_UNIT_INDEX" val="168"/>
</p:tagLst>
</file>

<file path=ppt/tags/tag1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9"/>
  <p:tag name="KSO_WM_UNIT_LAYERLEVEL" val="1"/>
  <p:tag name="KSO_WM_TAG_VERSION" val="1.0"/>
  <p:tag name="KSO_WM_UNIT_TYPE" val="i"/>
  <p:tag name="KSO_WM_UNIT_INDEX" val="169"/>
</p:tagLst>
</file>

<file path=ppt/tags/tag1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0"/>
  <p:tag name="KSO_WM_UNIT_LAYERLEVEL" val="1"/>
  <p:tag name="KSO_WM_TAG_VERSION" val="1.0"/>
  <p:tag name="KSO_WM_UNIT_TYPE" val="i"/>
  <p:tag name="KSO_WM_UNIT_INDEX" val="170"/>
</p:tagLst>
</file>

<file path=ppt/tags/tag1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1"/>
  <p:tag name="KSO_WM_UNIT_LAYERLEVEL" val="1"/>
  <p:tag name="KSO_WM_TAG_VERSION" val="1.0"/>
  <p:tag name="KSO_WM_UNIT_TYPE" val="i"/>
  <p:tag name="KSO_WM_UNIT_INDEX" val="171"/>
</p:tagLst>
</file>

<file path=ppt/tags/tag1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2"/>
  <p:tag name="KSO_WM_UNIT_LAYERLEVEL" val="1"/>
  <p:tag name="KSO_WM_TAG_VERSION" val="1.0"/>
  <p:tag name="KSO_WM_UNIT_TYPE" val="i"/>
  <p:tag name="KSO_WM_UNIT_INDEX" val="172"/>
</p:tagLst>
</file>

<file path=ppt/tags/tag1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3"/>
  <p:tag name="KSO_WM_UNIT_LAYERLEVEL" val="1"/>
  <p:tag name="KSO_WM_TAG_VERSION" val="1.0"/>
  <p:tag name="KSO_WM_BEAUTIFY_FLAG" val="#wm#"/>
  <p:tag name="KSO_WM_UNIT_TYPE" val="i"/>
  <p:tag name="KSO_WM_UNIT_INDEX" val="173"/>
</p:tagLst>
</file>

<file path=ppt/tags/tag11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4"/>
  <p:tag name="KSO_WM_UNIT_LAYERLEVEL" val="1"/>
  <p:tag name="KSO_WM_TAG_VERSION" val="1.0"/>
  <p:tag name="KSO_WM_UNIT_TYPE" val="i"/>
  <p:tag name="KSO_WM_UNIT_INDEX" val="174"/>
</p:tagLst>
</file>

<file path=ppt/tags/tag1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5"/>
  <p:tag name="KSO_WM_UNIT_LAYERLEVEL" val="1"/>
  <p:tag name="KSO_WM_TAG_VERSION" val="1.0"/>
  <p:tag name="KSO_WM_UNIT_TYPE" val="i"/>
  <p:tag name="KSO_WM_UNIT_INDEX" val="175"/>
</p:tagLst>
</file>

<file path=ppt/tags/tag1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6"/>
  <p:tag name="KSO_WM_UNIT_LAYERLEVEL" val="1"/>
  <p:tag name="KSO_WM_TAG_VERSION" val="1.0"/>
  <p:tag name="KSO_WM_UNIT_TYPE" val="i"/>
  <p:tag name="KSO_WM_UNIT_INDEX" val="176"/>
</p:tagLst>
</file>

<file path=ppt/tags/tag1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7"/>
  <p:tag name="KSO_WM_UNIT_LAYERLEVEL" val="1"/>
  <p:tag name="KSO_WM_TAG_VERSION" val="1.0"/>
  <p:tag name="KSO_WM_UNIT_TYPE" val="i"/>
  <p:tag name="KSO_WM_UNIT_INDEX" val="177"/>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1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8"/>
  <p:tag name="KSO_WM_UNIT_LAYERLEVEL" val="1"/>
  <p:tag name="KSO_WM_TAG_VERSION" val="1.0"/>
  <p:tag name="KSO_WM_UNIT_TYPE" val="i"/>
  <p:tag name="KSO_WM_UNIT_INDEX" val="178"/>
</p:tagLst>
</file>

<file path=ppt/tags/tag1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9"/>
  <p:tag name="KSO_WM_UNIT_LAYERLEVEL" val="1"/>
  <p:tag name="KSO_WM_TAG_VERSION" val="1.0"/>
  <p:tag name="KSO_WM_UNIT_TYPE" val="i"/>
  <p:tag name="KSO_WM_UNIT_INDEX" val="179"/>
</p:tagLst>
</file>

<file path=ppt/tags/tag1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0"/>
  <p:tag name="KSO_WM_UNIT_LAYERLEVEL" val="1"/>
  <p:tag name="KSO_WM_TAG_VERSION" val="1.0"/>
  <p:tag name="KSO_WM_UNIT_TYPE" val="i"/>
  <p:tag name="KSO_WM_UNIT_INDEX" val="180"/>
</p:tagLst>
</file>

<file path=ppt/tags/tag11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1"/>
  <p:tag name="KSO_WM_UNIT_LAYERLEVEL" val="1"/>
  <p:tag name="KSO_WM_TAG_VERSION" val="1.0"/>
  <p:tag name="KSO_WM_UNIT_TYPE" val="i"/>
  <p:tag name="KSO_WM_UNIT_INDEX" val="181"/>
</p:tagLst>
</file>

<file path=ppt/tags/tag1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2"/>
  <p:tag name="KSO_WM_UNIT_LAYERLEVEL" val="1"/>
  <p:tag name="KSO_WM_TAG_VERSION" val="1.0"/>
  <p:tag name="KSO_WM_UNIT_TYPE" val="i"/>
  <p:tag name="KSO_WM_UNIT_INDEX" val="182"/>
</p:tagLst>
</file>

<file path=ppt/tags/tag11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3"/>
  <p:tag name="KSO_WM_UNIT_LAYERLEVEL" val="1"/>
  <p:tag name="KSO_WM_TAG_VERSION" val="1.0"/>
  <p:tag name="KSO_WM_UNIT_TYPE" val="i"/>
  <p:tag name="KSO_WM_UNIT_INDEX" val="183"/>
</p:tagLst>
</file>

<file path=ppt/tags/tag11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4"/>
  <p:tag name="KSO_WM_UNIT_LAYERLEVEL" val="1"/>
  <p:tag name="KSO_WM_TAG_VERSION" val="1.0"/>
  <p:tag name="KSO_WM_UNIT_TYPE" val="i"/>
  <p:tag name="KSO_WM_UNIT_INDEX" val="184"/>
</p:tagLst>
</file>

<file path=ppt/tags/tag1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5"/>
  <p:tag name="KSO_WM_UNIT_LAYERLEVEL" val="1"/>
  <p:tag name="KSO_WM_TAG_VERSION" val="1.0"/>
  <p:tag name="KSO_WM_BEAUTIFY_FLAG" val="#wm#"/>
  <p:tag name="KSO_WM_UNIT_TYPE" val="i"/>
  <p:tag name="KSO_WM_UNIT_INDEX" val="185"/>
</p:tagLst>
</file>

<file path=ppt/tags/tag11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6"/>
  <p:tag name="KSO_WM_UNIT_LAYERLEVEL" val="1"/>
  <p:tag name="KSO_WM_TAG_VERSION" val="1.0"/>
  <p:tag name="KSO_WM_UNIT_TYPE" val="i"/>
  <p:tag name="KSO_WM_UNIT_INDEX" val="186"/>
</p:tagLst>
</file>

<file path=ppt/tags/tag1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7"/>
  <p:tag name="KSO_WM_UNIT_LAYERLEVEL" val="1"/>
  <p:tag name="KSO_WM_TAG_VERSION" val="1.0"/>
  <p:tag name="KSO_WM_UNIT_TYPE" val="i"/>
  <p:tag name="KSO_WM_UNIT_INDEX" val="187"/>
</p:tagLst>
</file>

<file path=ppt/tags/tag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1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8"/>
  <p:tag name="KSO_WM_UNIT_LAYERLEVEL" val="1"/>
  <p:tag name="KSO_WM_TAG_VERSION" val="1.0"/>
  <p:tag name="KSO_WM_UNIT_TYPE" val="i"/>
  <p:tag name="KSO_WM_UNIT_INDEX" val="188"/>
</p:tagLst>
</file>

<file path=ppt/tags/tag1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9"/>
  <p:tag name="KSO_WM_UNIT_LAYERLEVEL" val="1"/>
  <p:tag name="KSO_WM_TAG_VERSION" val="1.0"/>
  <p:tag name="KSO_WM_UNIT_TYPE" val="i"/>
  <p:tag name="KSO_WM_UNIT_INDEX" val="189"/>
</p:tagLst>
</file>

<file path=ppt/tags/tag1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0"/>
  <p:tag name="KSO_WM_UNIT_LAYERLEVEL" val="1"/>
  <p:tag name="KSO_WM_TAG_VERSION" val="1.0"/>
  <p:tag name="KSO_WM_UNIT_TYPE" val="i"/>
  <p:tag name="KSO_WM_UNIT_INDEX" val="190"/>
</p:tagLst>
</file>

<file path=ppt/tags/tag1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1"/>
  <p:tag name="KSO_WM_UNIT_LAYERLEVEL" val="1"/>
  <p:tag name="KSO_WM_TAG_VERSION" val="1.0"/>
  <p:tag name="KSO_WM_UNIT_TYPE" val="i"/>
  <p:tag name="KSO_WM_UNIT_INDEX" val="191"/>
</p:tagLst>
</file>

<file path=ppt/tags/tag11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2"/>
  <p:tag name="KSO_WM_UNIT_LAYERLEVEL" val="1"/>
  <p:tag name="KSO_WM_TAG_VERSION" val="1.0"/>
  <p:tag name="KSO_WM_UNIT_TYPE" val="i"/>
  <p:tag name="KSO_WM_UNIT_INDEX" val="192"/>
</p:tagLst>
</file>

<file path=ppt/tags/tag1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3"/>
  <p:tag name="KSO_WM_UNIT_LAYERLEVEL" val="1"/>
  <p:tag name="KSO_WM_TAG_VERSION" val="1.0"/>
  <p:tag name="KSO_WM_UNIT_TYPE" val="i"/>
  <p:tag name="KSO_WM_UNIT_INDEX" val="193"/>
</p:tagLst>
</file>

<file path=ppt/tags/tag1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116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4"/>
  <p:tag name="KSO_WM_UNIT_LAYERLEVEL" val="1"/>
  <p:tag name="KSO_WM_TAG_VERSION" val="1.0"/>
  <p:tag name="KSO_WM_UNIT_TYPE" val="i"/>
  <p:tag name="KSO_WM_UNIT_INDEX" val="194"/>
</p:tagLst>
</file>

<file path=ppt/tags/tag1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1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1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1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1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1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1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1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1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1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1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78"/>
</p:tagLst>
</file>

<file path=ppt/tags/tag1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3;二级&#13;三级&#13;四级&#13;五级"/>
  <p:tag name="KSO_WM_UNIT_NOCLEAR" val="0"/>
  <p:tag name="KSO_WM_UNIT_TYPE" val="f"/>
  <p:tag name="KSO_WM_UNIT_INDEX" val="1"/>
  <p:tag name="KSO_WM_TEMPLATE_CATEGORY" val="custom"/>
  <p:tag name="KSO_WM_TEMPLATE_INDEX" val="20230978"/>
</p:tagLst>
</file>

<file path=ppt/tags/tag1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9.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8"/>
  <p:tag name="KSO_WM_TEMPLATE_THUMBS_INDEX" val="1、9"/>
  <p:tag name="KSO_WM_SPECIAL_SOURCE" val="bdnull"/>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1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1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1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1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1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1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1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1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12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12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1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1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1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12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1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1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1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1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1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1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 name="KSO_WM_BEAUTIFY_FLAG" val="#wm#"/>
</p:tagLst>
</file>

<file path=ppt/tags/tag1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1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1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1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1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1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1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1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1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1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1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1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1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1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1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1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1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1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1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5"/>
  <p:tag name="KSO_WM_UNIT_ID" val="_1*i*125"/>
  <p:tag name="KSO_WM_UNIT_LAYERLEVEL" val="1"/>
  <p:tag name="KSO_WM_TAG_VERSION" val="1.0"/>
  <p:tag name="KSO_WM_BEAUTIFY_FLAG" val="#wm#"/>
</p:tagLst>
</file>

<file path=ppt/tags/tag1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1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1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12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1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1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1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1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1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12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12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12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12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12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12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12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12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1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1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1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1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1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1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1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1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1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1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12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12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12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12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12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12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1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1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1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1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12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1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1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1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1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1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1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1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1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1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1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1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1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1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1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1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1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1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1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1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1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1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1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1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1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1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1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1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1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1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1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1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1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1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1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1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1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1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1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1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1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1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1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1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1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1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1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1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5"/>
  <p:tag name="KSO_WM_UNIT_ID" val="_1*i*125"/>
  <p:tag name="KSO_WM_UNIT_LAYERLEVEL" val="1"/>
  <p:tag name="KSO_WM_TAG_VERSION" val="1.0"/>
  <p:tag name="KSO_WM_BEAUTIFY_FLAG" val="#wm#"/>
</p:tagLst>
</file>

<file path=ppt/tags/tag1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1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1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1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1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1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1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1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1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1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1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6"/>
  <p:tag name="KSO_WM_UNIT_LAYERLEVEL" val="1"/>
  <p:tag name="KSO_WM_TAG_VERSION" val="1.0"/>
  <p:tag name="KSO_WM_UNIT_TYPE" val="i"/>
  <p:tag name="KSO_WM_UNIT_INDEX" val="136"/>
</p:tagLst>
</file>

<file path=ppt/tags/tag1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7"/>
  <p:tag name="KSO_WM_UNIT_LAYERLEVEL" val="1"/>
  <p:tag name="KSO_WM_TAG_VERSION" val="1.0"/>
  <p:tag name="KSO_WM_UNIT_TYPE" val="i"/>
  <p:tag name="KSO_WM_UNIT_INDEX" val="137"/>
</p:tagLst>
</file>

<file path=ppt/tags/tag1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8"/>
  <p:tag name="KSO_WM_UNIT_LAYERLEVEL" val="1"/>
  <p:tag name="KSO_WM_TAG_VERSION" val="1.0"/>
  <p:tag name="KSO_WM_UNIT_TYPE" val="i"/>
  <p:tag name="KSO_WM_UNIT_INDEX" val="138"/>
</p:tagLst>
</file>

<file path=ppt/tags/tag1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9"/>
  <p:tag name="KSO_WM_UNIT_LAYERLEVEL" val="1"/>
  <p:tag name="KSO_WM_TAG_VERSION" val="1.0"/>
  <p:tag name="KSO_WM_UNIT_TYPE" val="i"/>
  <p:tag name="KSO_WM_UNIT_INDEX" val="139"/>
</p:tagLst>
</file>

<file path=ppt/tags/tag1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1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6"/>
  <p:tag name="KSO_WM_UNIT_LAYERLEVEL" val="1"/>
  <p:tag name="KSO_WM_TAG_VERSION" val="1.0"/>
  <p:tag name="KSO_WM_UNIT_TYPE" val="i"/>
  <p:tag name="KSO_WM_UNIT_INDEX" val="136"/>
</p:tagLst>
</file>

<file path=ppt/tags/tag1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13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3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13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7"/>
  <p:tag name="KSO_WM_UNIT_LAYERLEVEL" val="1"/>
  <p:tag name="KSO_WM_TAG_VERSION" val="1.0"/>
  <p:tag name="KSO_WM_UNIT_TYPE" val="i"/>
  <p:tag name="KSO_WM_UNIT_INDEX" val="137"/>
</p:tagLst>
</file>

<file path=ppt/tags/tag13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13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13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13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13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1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13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1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13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13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8"/>
  <p:tag name="KSO_WM_UNIT_LAYERLEVEL" val="1"/>
  <p:tag name="KSO_WM_TAG_VERSION" val="1.0"/>
  <p:tag name="KSO_WM_UNIT_TYPE" val="i"/>
  <p:tag name="KSO_WM_UNIT_INDEX" val="138"/>
</p:tagLst>
</file>

<file path=ppt/tags/tag13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13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13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1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13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13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1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1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13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13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9"/>
  <p:tag name="KSO_WM_UNIT_LAYERLEVEL" val="1"/>
  <p:tag name="KSO_WM_TAG_VERSION" val="1.0"/>
  <p:tag name="KSO_WM_UNIT_TYPE" val="i"/>
  <p:tag name="KSO_WM_UNIT_INDEX" val="139"/>
</p:tagLst>
</file>

<file path=ppt/tags/tag13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13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13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1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1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1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1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1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BEAUTIFY_FLAG" val="#wm#"/>
  <p:tag name="KSO_WM_UNIT_TYPE" val="i"/>
  <p:tag name="KSO_WM_UNIT_INDEX" val="32"/>
</p:tagLst>
</file>

<file path=ppt/tags/tag13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1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4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14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14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ags/tag1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1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1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14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1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1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1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1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1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1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1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14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14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1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14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1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1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1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14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14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14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14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14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14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14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1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1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1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1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1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1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1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14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14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1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1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1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1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1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1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1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14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1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1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1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1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8"/>
  <p:tag name="KSO_WM_UNIT_LAYERLEVEL" val="1"/>
  <p:tag name="KSO_WM_TAG_VERSION" val="1.0"/>
  <p:tag name="KSO_WM_UNIT_TYPE" val="i"/>
  <p:tag name="KSO_WM_UNIT_INDEX" val="88"/>
</p:tagLst>
</file>

<file path=ppt/tags/tag1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9"/>
  <p:tag name="KSO_WM_UNIT_LAYERLEVEL" val="1"/>
  <p:tag name="KSO_WM_TAG_VERSION" val="1.0"/>
  <p:tag name="KSO_WM_UNIT_TYPE" val="i"/>
  <p:tag name="KSO_WM_UNIT_INDEX" val="89"/>
</p:tagLst>
</file>

<file path=ppt/tags/tag1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0"/>
  <p:tag name="KSO_WM_UNIT_LAYERLEVEL" val="1"/>
  <p:tag name="KSO_WM_TAG_VERSION" val="1.0"/>
  <p:tag name="KSO_WM_UNIT_TYPE" val="i"/>
  <p:tag name="KSO_WM_UNIT_INDEX" val="90"/>
</p:tagLst>
</file>

<file path=ppt/tags/tag1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1"/>
  <p:tag name="KSO_WM_UNIT_LAYERLEVEL" val="1"/>
  <p:tag name="KSO_WM_TAG_VERSION" val="1.0"/>
  <p:tag name="KSO_WM_UNIT_TYPE" val="i"/>
  <p:tag name="KSO_WM_UNIT_INDEX" val="91"/>
</p:tagLst>
</file>

<file path=ppt/tags/tag14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2"/>
  <p:tag name="KSO_WM_UNIT_LAYERLEVEL" val="1"/>
  <p:tag name="KSO_WM_TAG_VERSION" val="1.0"/>
  <p:tag name="KSO_WM_UNIT_TYPE" val="i"/>
  <p:tag name="KSO_WM_UNIT_INDEX" val="92"/>
</p:tagLst>
</file>

<file path=ppt/tags/tag14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3"/>
  <p:tag name="KSO_WM_UNIT_LAYERLEVEL" val="1"/>
  <p:tag name="KSO_WM_TAG_VERSION" val="1.0"/>
  <p:tag name="KSO_WM_UNIT_TYPE" val="i"/>
  <p:tag name="KSO_WM_UNIT_INDEX" val="93"/>
</p:tagLst>
</file>

<file path=ppt/tags/tag14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4"/>
  <p:tag name="KSO_WM_UNIT_LAYERLEVEL" val="1"/>
  <p:tag name="KSO_WM_TAG_VERSION" val="1.0"/>
  <p:tag name="KSO_WM_UNIT_TYPE" val="i"/>
  <p:tag name="KSO_WM_UNIT_INDEX" val="94"/>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5"/>
  <p:tag name="KSO_WM_UNIT_LAYERLEVEL" val="1"/>
  <p:tag name="KSO_WM_TAG_VERSION" val="1.0"/>
  <p:tag name="KSO_WM_UNIT_TYPE" val="i"/>
  <p:tag name="KSO_WM_UNIT_INDEX" val="95"/>
</p:tagLst>
</file>

<file path=ppt/tags/tag14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6"/>
  <p:tag name="KSO_WM_UNIT_LAYERLEVEL" val="1"/>
  <p:tag name="KSO_WM_TAG_VERSION" val="1.0"/>
  <p:tag name="KSO_WM_UNIT_TYPE" val="i"/>
  <p:tag name="KSO_WM_UNIT_INDEX" val="96"/>
</p:tagLst>
</file>

<file path=ppt/tags/tag1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7"/>
  <p:tag name="KSO_WM_UNIT_LAYERLEVEL" val="1"/>
  <p:tag name="KSO_WM_TAG_VERSION" val="1.0"/>
  <p:tag name="KSO_WM_UNIT_TYPE" val="i"/>
  <p:tag name="KSO_WM_UNIT_INDEX" val="97"/>
</p:tagLst>
</file>

<file path=ppt/tags/tag1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8"/>
  <p:tag name="KSO_WM_UNIT_LAYERLEVEL" val="1"/>
  <p:tag name="KSO_WM_TAG_VERSION" val="1.0"/>
  <p:tag name="KSO_WM_UNIT_TYPE" val="i"/>
  <p:tag name="KSO_WM_UNIT_INDEX" val="98"/>
</p:tagLst>
</file>

<file path=ppt/tags/tag1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9"/>
  <p:tag name="KSO_WM_UNIT_LAYERLEVEL" val="1"/>
  <p:tag name="KSO_WM_TAG_VERSION" val="1.0"/>
  <p:tag name="KSO_WM_UNIT_TYPE" val="i"/>
  <p:tag name="KSO_WM_UNIT_INDEX" val="99"/>
</p:tagLst>
</file>

<file path=ppt/tags/tag1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0"/>
  <p:tag name="KSO_WM_UNIT_LAYERLEVEL" val="1"/>
  <p:tag name="KSO_WM_TAG_VERSION" val="1.0"/>
  <p:tag name="KSO_WM_UNIT_TYPE" val="i"/>
  <p:tag name="KSO_WM_UNIT_INDEX" val="100"/>
</p:tagLst>
</file>

<file path=ppt/tags/tag1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1"/>
  <p:tag name="KSO_WM_UNIT_LAYERLEVEL" val="1"/>
  <p:tag name="KSO_WM_TAG_VERSION" val="1.0"/>
  <p:tag name="KSO_WM_UNIT_TYPE" val="i"/>
  <p:tag name="KSO_WM_UNIT_INDEX" val="101"/>
</p:tagLst>
</file>

<file path=ppt/tags/tag1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2"/>
  <p:tag name="KSO_WM_UNIT_LAYERLEVEL" val="1"/>
  <p:tag name="KSO_WM_TAG_VERSION" val="1.0"/>
  <p:tag name="KSO_WM_UNIT_TYPE" val="i"/>
  <p:tag name="KSO_WM_UNIT_INDEX" val="102"/>
</p:tagLst>
</file>

<file path=ppt/tags/tag1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3"/>
  <p:tag name="KSO_WM_UNIT_LAYERLEVEL" val="1"/>
  <p:tag name="KSO_WM_TAG_VERSION" val="1.0"/>
  <p:tag name="KSO_WM_UNIT_TYPE" val="i"/>
  <p:tag name="KSO_WM_UNIT_INDEX" val="103"/>
</p:tagLst>
</file>

<file path=ppt/tags/tag14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4"/>
  <p:tag name="KSO_WM_UNIT_LAYERLEVEL" val="1"/>
  <p:tag name="KSO_WM_TAG_VERSION" val="1.0"/>
  <p:tag name="KSO_WM_UNIT_TYPE" val="i"/>
  <p:tag name="KSO_WM_UNIT_INDEX" val="104"/>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5"/>
  <p:tag name="KSO_WM_UNIT_LAYERLEVEL" val="1"/>
  <p:tag name="KSO_WM_TAG_VERSION" val="1.0"/>
  <p:tag name="KSO_WM_UNIT_TYPE" val="i"/>
  <p:tag name="KSO_WM_UNIT_INDEX" val="105"/>
</p:tagLst>
</file>

<file path=ppt/tags/tag14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6"/>
  <p:tag name="KSO_WM_UNIT_LAYERLEVEL" val="1"/>
  <p:tag name="KSO_WM_TAG_VERSION" val="1.0"/>
  <p:tag name="KSO_WM_UNIT_TYPE" val="i"/>
  <p:tag name="KSO_WM_UNIT_INDEX" val="106"/>
</p:tagLst>
</file>

<file path=ppt/tags/tag1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7"/>
  <p:tag name="KSO_WM_UNIT_LAYERLEVEL" val="1"/>
  <p:tag name="KSO_WM_TAG_VERSION" val="1.0"/>
  <p:tag name="KSO_WM_UNIT_TYPE" val="i"/>
  <p:tag name="KSO_WM_UNIT_INDEX" val="107"/>
</p:tagLst>
</file>

<file path=ppt/tags/tag1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8"/>
  <p:tag name="KSO_WM_UNIT_LAYERLEVEL" val="1"/>
  <p:tag name="KSO_WM_TAG_VERSION" val="1.0"/>
  <p:tag name="KSO_WM_UNIT_TYPE" val="i"/>
  <p:tag name="KSO_WM_UNIT_INDEX" val="108"/>
</p:tagLst>
</file>

<file path=ppt/tags/tag1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9"/>
  <p:tag name="KSO_WM_UNIT_LAYERLEVEL" val="1"/>
  <p:tag name="KSO_WM_TAG_VERSION" val="1.0"/>
  <p:tag name="KSO_WM_UNIT_TYPE" val="i"/>
  <p:tag name="KSO_WM_UNIT_INDEX" val="109"/>
</p:tagLst>
</file>

<file path=ppt/tags/tag1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0"/>
  <p:tag name="KSO_WM_UNIT_LAYERLEVEL" val="1"/>
  <p:tag name="KSO_WM_TAG_VERSION" val="1.0"/>
  <p:tag name="KSO_WM_UNIT_TYPE" val="i"/>
  <p:tag name="KSO_WM_UNIT_INDEX" val="110"/>
</p:tagLst>
</file>

<file path=ppt/tags/tag1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1"/>
  <p:tag name="KSO_WM_UNIT_LAYERLEVEL" val="1"/>
  <p:tag name="KSO_WM_TAG_VERSION" val="1.0"/>
  <p:tag name="KSO_WM_UNIT_TYPE" val="i"/>
  <p:tag name="KSO_WM_UNIT_INDEX" val="111"/>
</p:tagLst>
</file>

<file path=ppt/tags/tag1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2"/>
  <p:tag name="KSO_WM_UNIT_LAYERLEVEL" val="1"/>
  <p:tag name="KSO_WM_TAG_VERSION" val="1.0"/>
  <p:tag name="KSO_WM_UNIT_TYPE" val="i"/>
  <p:tag name="KSO_WM_UNIT_INDEX" val="112"/>
</p:tagLst>
</file>

<file path=ppt/tags/tag1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3"/>
  <p:tag name="KSO_WM_UNIT_LAYERLEVEL" val="1"/>
  <p:tag name="KSO_WM_TAG_VERSION" val="1.0"/>
  <p:tag name="KSO_WM_UNIT_TYPE" val="i"/>
  <p:tag name="KSO_WM_UNIT_INDEX" val="113"/>
</p:tagLst>
</file>

<file path=ppt/tags/tag1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4"/>
  <p:tag name="KSO_WM_UNIT_LAYERLEVEL" val="1"/>
  <p:tag name="KSO_WM_TAG_VERSION" val="1.0"/>
  <p:tag name="KSO_WM_UNIT_TYPE" val="i"/>
  <p:tag name="KSO_WM_UNIT_INDEX" val="114"/>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5"/>
  <p:tag name="KSO_WM_UNIT_LAYERLEVEL" val="1"/>
  <p:tag name="KSO_WM_TAG_VERSION" val="1.0"/>
  <p:tag name="KSO_WM_UNIT_TYPE" val="i"/>
  <p:tag name="KSO_WM_UNIT_INDEX" val="115"/>
</p:tagLst>
</file>

<file path=ppt/tags/tag14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6"/>
  <p:tag name="KSO_WM_UNIT_LAYERLEVEL" val="1"/>
  <p:tag name="KSO_WM_TAG_VERSION" val="1.0"/>
  <p:tag name="KSO_WM_UNIT_TYPE" val="i"/>
  <p:tag name="KSO_WM_UNIT_INDEX" val="116"/>
</p:tagLst>
</file>

<file path=ppt/tags/tag1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7"/>
  <p:tag name="KSO_WM_UNIT_LAYERLEVEL" val="1"/>
  <p:tag name="KSO_WM_TAG_VERSION" val="1.0"/>
  <p:tag name="KSO_WM_UNIT_TYPE" val="i"/>
  <p:tag name="KSO_WM_UNIT_INDEX" val="117"/>
</p:tagLst>
</file>

<file path=ppt/tags/tag1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8"/>
  <p:tag name="KSO_WM_UNIT_LAYERLEVEL" val="1"/>
  <p:tag name="KSO_WM_TAG_VERSION" val="1.0"/>
  <p:tag name="KSO_WM_UNIT_TYPE" val="i"/>
  <p:tag name="KSO_WM_UNIT_INDEX" val="118"/>
</p:tagLst>
</file>

<file path=ppt/tags/tag1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9"/>
  <p:tag name="KSO_WM_UNIT_LAYERLEVEL" val="1"/>
  <p:tag name="KSO_WM_TAG_VERSION" val="1.0"/>
  <p:tag name="KSO_WM_UNIT_TYPE" val="i"/>
  <p:tag name="KSO_WM_UNIT_INDEX" val="119"/>
</p:tagLst>
</file>

<file path=ppt/tags/tag1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0"/>
  <p:tag name="KSO_WM_UNIT_LAYERLEVEL" val="1"/>
  <p:tag name="KSO_WM_TAG_VERSION" val="1.0"/>
  <p:tag name="KSO_WM_UNIT_TYPE" val="i"/>
  <p:tag name="KSO_WM_UNIT_INDEX" val="120"/>
</p:tagLst>
</file>

<file path=ppt/tags/tag1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1"/>
  <p:tag name="KSO_WM_UNIT_LAYERLEVEL" val="1"/>
  <p:tag name="KSO_WM_TAG_VERSION" val="1.0"/>
  <p:tag name="KSO_WM_UNIT_TYPE" val="i"/>
  <p:tag name="KSO_WM_UNIT_INDEX" val="121"/>
</p:tagLst>
</file>

<file path=ppt/tags/tag14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2"/>
  <p:tag name="KSO_WM_UNIT_LAYERLEVEL" val="1"/>
  <p:tag name="KSO_WM_TAG_VERSION" val="1.0"/>
  <p:tag name="KSO_WM_UNIT_TYPE" val="i"/>
  <p:tag name="KSO_WM_UNIT_INDEX" val="122"/>
</p:tagLst>
</file>

<file path=ppt/tags/tag14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3"/>
  <p:tag name="KSO_WM_UNIT_LAYERLEVEL" val="1"/>
  <p:tag name="KSO_WM_TAG_VERSION" val="1.0"/>
  <p:tag name="KSO_WM_UNIT_TYPE" val="i"/>
  <p:tag name="KSO_WM_UNIT_INDEX" val="123"/>
</p:tagLst>
</file>

<file path=ppt/tags/tag14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4"/>
  <p:tag name="KSO_WM_UNIT_LAYERLEVEL" val="1"/>
  <p:tag name="KSO_WM_TAG_VERSION" val="1.0"/>
  <p:tag name="KSO_WM_UNIT_TYPE" val="i"/>
  <p:tag name="KSO_WM_UNIT_INDEX" val="124"/>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5"/>
  <p:tag name="KSO_WM_UNIT_LAYERLEVEL" val="1"/>
  <p:tag name="KSO_WM_TAG_VERSION" val="1.0"/>
  <p:tag name="KSO_WM_UNIT_TYPE" val="i"/>
  <p:tag name="KSO_WM_UNIT_INDEX" val="125"/>
</p:tagLst>
</file>

<file path=ppt/tags/tag14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6"/>
  <p:tag name="KSO_WM_UNIT_LAYERLEVEL" val="1"/>
  <p:tag name="KSO_WM_TAG_VERSION" val="1.0"/>
  <p:tag name="KSO_WM_UNIT_TYPE" val="i"/>
  <p:tag name="KSO_WM_UNIT_INDEX" val="126"/>
</p:tagLst>
</file>

<file path=ppt/tags/tag1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7"/>
  <p:tag name="KSO_WM_UNIT_LAYERLEVEL" val="1"/>
  <p:tag name="KSO_WM_TAG_VERSION" val="1.0"/>
  <p:tag name="KSO_WM_UNIT_TYPE" val="i"/>
  <p:tag name="KSO_WM_UNIT_INDEX" val="127"/>
</p:tagLst>
</file>

<file path=ppt/tags/tag1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8"/>
  <p:tag name="KSO_WM_UNIT_LAYERLEVEL" val="1"/>
  <p:tag name="KSO_WM_TAG_VERSION" val="1.0"/>
  <p:tag name="KSO_WM_BEAUTIFY_FLAG" val="#wm#"/>
  <p:tag name="KSO_WM_UNIT_TYPE" val="i"/>
  <p:tag name="KSO_WM_UNIT_INDEX" val="128"/>
</p:tagLst>
</file>

<file path=ppt/tags/tag1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9"/>
  <p:tag name="KSO_WM_UNIT_LAYERLEVEL" val="1"/>
  <p:tag name="KSO_WM_TAG_VERSION" val="1.0"/>
  <p:tag name="KSO_WM_UNIT_TYPE" val="i"/>
  <p:tag name="KSO_WM_UNIT_INDEX" val="129"/>
</p:tagLst>
</file>

<file path=ppt/tags/tag1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0"/>
  <p:tag name="KSO_WM_UNIT_LAYERLEVEL" val="1"/>
  <p:tag name="KSO_WM_TAG_VERSION" val="1.0"/>
  <p:tag name="KSO_WM_UNIT_TYPE" val="i"/>
  <p:tag name="KSO_WM_UNIT_INDEX" val="130"/>
</p:tagLst>
</file>

<file path=ppt/tags/tag14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1"/>
  <p:tag name="KSO_WM_UNIT_LAYERLEVEL" val="1"/>
  <p:tag name="KSO_WM_TAG_VERSION" val="1.0"/>
  <p:tag name="KSO_WM_UNIT_TYPE" val="i"/>
  <p:tag name="KSO_WM_UNIT_INDEX" val="131"/>
</p:tagLst>
</file>

<file path=ppt/tags/tag14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2"/>
  <p:tag name="KSO_WM_UNIT_LAYERLEVEL" val="1"/>
  <p:tag name="KSO_WM_TAG_VERSION" val="1.0"/>
  <p:tag name="KSO_WM_UNIT_TYPE" val="i"/>
  <p:tag name="KSO_WM_UNIT_INDEX" val="132"/>
</p:tagLst>
</file>

<file path=ppt/tags/tag14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3"/>
  <p:tag name="KSO_WM_UNIT_LAYERLEVEL" val="1"/>
  <p:tag name="KSO_WM_TAG_VERSION" val="1.0"/>
  <p:tag name="KSO_WM_UNIT_TYPE" val="i"/>
  <p:tag name="KSO_WM_UNIT_INDEX" val="133"/>
</p:tagLst>
</file>

<file path=ppt/tags/tag14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4"/>
  <p:tag name="KSO_WM_UNIT_LAYERLEVEL" val="1"/>
  <p:tag name="KSO_WM_TAG_VERSION" val="1.0"/>
  <p:tag name="KSO_WM_UNIT_TYPE" val="i"/>
  <p:tag name="KSO_WM_UNIT_INDEX" val="134"/>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5"/>
  <p:tag name="KSO_WM_UNIT_LAYERLEVEL" val="1"/>
  <p:tag name="KSO_WM_TAG_VERSION" val="1.0"/>
  <p:tag name="KSO_WM_UNIT_TYPE" val="i"/>
  <p:tag name="KSO_WM_UNIT_INDEX" val="135"/>
</p:tagLst>
</file>

<file path=ppt/tags/tag15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6"/>
  <p:tag name="KSO_WM_UNIT_LAYERLEVEL" val="1"/>
  <p:tag name="KSO_WM_TAG_VERSION" val="1.0"/>
  <p:tag name="KSO_WM_UNIT_TYPE" val="i"/>
  <p:tag name="KSO_WM_UNIT_INDEX" val="136"/>
</p:tagLst>
</file>

<file path=ppt/tags/tag15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7"/>
  <p:tag name="KSO_WM_UNIT_LAYERLEVEL" val="1"/>
  <p:tag name="KSO_WM_TAG_VERSION" val="1.0"/>
  <p:tag name="KSO_WM_UNIT_TYPE" val="i"/>
  <p:tag name="KSO_WM_UNIT_INDEX" val="137"/>
</p:tagLst>
</file>

<file path=ppt/tags/tag15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8"/>
  <p:tag name="KSO_WM_UNIT_LAYERLEVEL" val="1"/>
  <p:tag name="KSO_WM_TAG_VERSION" val="1.0"/>
  <p:tag name="KSO_WM_UNIT_TYPE" val="i"/>
  <p:tag name="KSO_WM_UNIT_INDEX" val="138"/>
</p:tagLst>
</file>

<file path=ppt/tags/tag15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9"/>
  <p:tag name="KSO_WM_UNIT_LAYERLEVEL" val="1"/>
  <p:tag name="KSO_WM_TAG_VERSION" val="1.0"/>
  <p:tag name="KSO_WM_UNIT_TYPE" val="i"/>
  <p:tag name="KSO_WM_UNIT_INDEX" val="139"/>
</p:tagLst>
</file>

<file path=ppt/tags/tag1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0"/>
  <p:tag name="KSO_WM_UNIT_LAYERLEVEL" val="1"/>
  <p:tag name="KSO_WM_TAG_VERSION" val="1.0"/>
  <p:tag name="KSO_WM_UNIT_TYPE" val="i"/>
  <p:tag name="KSO_WM_UNIT_INDEX" val="140"/>
</p:tagLst>
</file>

<file path=ppt/tags/tag1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1"/>
  <p:tag name="KSO_WM_UNIT_LAYERLEVEL" val="1"/>
  <p:tag name="KSO_WM_TAG_VERSION" val="1.0"/>
  <p:tag name="KSO_WM_UNIT_TYPE" val="i"/>
  <p:tag name="KSO_WM_UNIT_INDEX" val="141"/>
</p:tagLst>
</file>

<file path=ppt/tags/tag15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2"/>
  <p:tag name="KSO_WM_UNIT_LAYERLEVEL" val="1"/>
  <p:tag name="KSO_WM_TAG_VERSION" val="1.0"/>
  <p:tag name="KSO_WM_UNIT_TYPE" val="i"/>
  <p:tag name="KSO_WM_UNIT_INDEX" val="142"/>
</p:tagLst>
</file>

<file path=ppt/tags/tag15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3"/>
  <p:tag name="KSO_WM_UNIT_LAYERLEVEL" val="1"/>
  <p:tag name="KSO_WM_TAG_VERSION" val="1.0"/>
  <p:tag name="KSO_WM_UNIT_TYPE" val="i"/>
  <p:tag name="KSO_WM_UNIT_INDEX" val="143"/>
</p:tagLst>
</file>

<file path=ppt/tags/tag15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4"/>
  <p:tag name="KSO_WM_UNIT_LAYERLEVEL" val="1"/>
  <p:tag name="KSO_WM_TAG_VERSION" val="1.0"/>
  <p:tag name="KSO_WM_UNIT_TYPE" val="i"/>
  <p:tag name="KSO_WM_UNIT_INDEX" val="144"/>
</p:tagLst>
</file>

<file path=ppt/tags/tag1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1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5"/>
  <p:tag name="KSO_WM_UNIT_LAYERLEVEL" val="1"/>
  <p:tag name="KSO_WM_TAG_VERSION" val="1.0"/>
  <p:tag name="KSO_WM_UNIT_TYPE" val="i"/>
  <p:tag name="KSO_WM_UNIT_INDEX" val="145"/>
</p:tagLst>
</file>

<file path=ppt/tags/tag15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6"/>
  <p:tag name="KSO_WM_UNIT_LAYERLEVEL" val="1"/>
  <p:tag name="KSO_WM_TAG_VERSION" val="1.0"/>
  <p:tag name="KSO_WM_UNIT_TYPE" val="i"/>
  <p:tag name="KSO_WM_UNIT_INDEX" val="146"/>
</p:tagLst>
</file>

<file path=ppt/tags/tag1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7"/>
  <p:tag name="KSO_WM_UNIT_LAYERLEVEL" val="1"/>
  <p:tag name="KSO_WM_TAG_VERSION" val="1.0"/>
  <p:tag name="KSO_WM_UNIT_TYPE" val="i"/>
  <p:tag name="KSO_WM_UNIT_INDEX" val="147"/>
</p:tagLst>
</file>

<file path=ppt/tags/tag1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8"/>
  <p:tag name="KSO_WM_UNIT_LAYERLEVEL" val="1"/>
  <p:tag name="KSO_WM_TAG_VERSION" val="1.0"/>
  <p:tag name="KSO_WM_BEAUTIFY_FLAG" val="#wm#"/>
  <p:tag name="KSO_WM_UNIT_TYPE" val="i"/>
  <p:tag name="KSO_WM_UNIT_INDEX" val="148"/>
</p:tagLst>
</file>

<file path=ppt/tags/tag1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9"/>
  <p:tag name="KSO_WM_UNIT_LAYERLEVEL" val="1"/>
  <p:tag name="KSO_WM_TAG_VERSION" val="1.0"/>
  <p:tag name="KSO_WM_UNIT_TYPE" val="i"/>
  <p:tag name="KSO_WM_UNIT_INDEX" val="149"/>
</p:tagLst>
</file>

<file path=ppt/tags/tag1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0"/>
  <p:tag name="KSO_WM_UNIT_LAYERLEVEL" val="1"/>
  <p:tag name="KSO_WM_TAG_VERSION" val="1.0"/>
  <p:tag name="KSO_WM_UNIT_TYPE" val="i"/>
  <p:tag name="KSO_WM_UNIT_INDEX" val="150"/>
</p:tagLst>
</file>

<file path=ppt/tags/tag1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1"/>
  <p:tag name="KSO_WM_UNIT_LAYERLEVEL" val="1"/>
  <p:tag name="KSO_WM_TAG_VERSION" val="1.0"/>
  <p:tag name="KSO_WM_UNIT_TYPE" val="i"/>
  <p:tag name="KSO_WM_UNIT_INDEX" val="151"/>
</p:tagLst>
</file>

<file path=ppt/tags/tag1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2"/>
  <p:tag name="KSO_WM_UNIT_LAYERLEVEL" val="1"/>
  <p:tag name="KSO_WM_TAG_VERSION" val="1.0"/>
  <p:tag name="KSO_WM_UNIT_TYPE" val="i"/>
  <p:tag name="KSO_WM_UNIT_INDEX" val="152"/>
</p:tagLst>
</file>

<file path=ppt/tags/tag1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3"/>
  <p:tag name="KSO_WM_UNIT_LAYERLEVEL" val="1"/>
  <p:tag name="KSO_WM_TAG_VERSION" val="1.0"/>
  <p:tag name="KSO_WM_UNIT_TYPE" val="i"/>
  <p:tag name="KSO_WM_UNIT_INDEX" val="153"/>
</p:tagLst>
</file>

<file path=ppt/tags/tag1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4"/>
  <p:tag name="KSO_WM_UNIT_LAYERLEVEL" val="1"/>
  <p:tag name="KSO_WM_TAG_VERSION" val="1.0"/>
  <p:tag name="KSO_WM_UNIT_TYPE" val="i"/>
  <p:tag name="KSO_WM_UNIT_INDEX" val="154"/>
</p:tagLst>
</file>

<file path=ppt/tags/tag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5"/>
  <p:tag name="KSO_WM_UNIT_LAYERLEVEL" val="1"/>
  <p:tag name="KSO_WM_TAG_VERSION" val="1.0"/>
  <p:tag name="KSO_WM_UNIT_TYPE" val="i"/>
  <p:tag name="KSO_WM_UNIT_INDEX" val="155"/>
</p:tagLst>
</file>

<file path=ppt/tags/tag1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6"/>
  <p:tag name="KSO_WM_UNIT_LAYERLEVEL" val="1"/>
  <p:tag name="KSO_WM_TAG_VERSION" val="1.0"/>
  <p:tag name="KSO_WM_UNIT_TYPE" val="i"/>
  <p:tag name="KSO_WM_UNIT_INDEX" val="156"/>
</p:tagLst>
</file>

<file path=ppt/tags/tag1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7"/>
  <p:tag name="KSO_WM_UNIT_LAYERLEVEL" val="1"/>
  <p:tag name="KSO_WM_TAG_VERSION" val="1.0"/>
  <p:tag name="KSO_WM_UNIT_TYPE" val="i"/>
  <p:tag name="KSO_WM_UNIT_INDEX" val="157"/>
</p:tagLst>
</file>

<file path=ppt/tags/tag1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8"/>
  <p:tag name="KSO_WM_UNIT_LAYERLEVEL" val="1"/>
  <p:tag name="KSO_WM_TAG_VERSION" val="1.0"/>
  <p:tag name="KSO_WM_UNIT_TYPE" val="i"/>
  <p:tag name="KSO_WM_UNIT_INDEX" val="158"/>
</p:tagLst>
</file>

<file path=ppt/tags/tag1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9"/>
  <p:tag name="KSO_WM_UNIT_LAYERLEVEL" val="1"/>
  <p:tag name="KSO_WM_TAG_VERSION" val="1.0"/>
  <p:tag name="KSO_WM_UNIT_TYPE" val="i"/>
  <p:tag name="KSO_WM_UNIT_INDEX" val="159"/>
</p:tagLst>
</file>

<file path=ppt/tags/tag1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0"/>
  <p:tag name="KSO_WM_UNIT_LAYERLEVEL" val="1"/>
  <p:tag name="KSO_WM_TAG_VERSION" val="1.0"/>
  <p:tag name="KSO_WM_UNIT_TYPE" val="i"/>
  <p:tag name="KSO_WM_UNIT_INDEX" val="160"/>
</p:tagLst>
</file>

<file path=ppt/tags/tag1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1"/>
  <p:tag name="KSO_WM_UNIT_LAYERLEVEL" val="1"/>
  <p:tag name="KSO_WM_TAG_VERSION" val="1.0"/>
  <p:tag name="KSO_WM_UNIT_TYPE" val="i"/>
  <p:tag name="KSO_WM_UNIT_INDEX" val="161"/>
</p:tagLst>
</file>

<file path=ppt/tags/tag1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2"/>
  <p:tag name="KSO_WM_UNIT_LAYERLEVEL" val="1"/>
  <p:tag name="KSO_WM_TAG_VERSION" val="1.0"/>
  <p:tag name="KSO_WM_UNIT_TYPE" val="i"/>
  <p:tag name="KSO_WM_UNIT_INDEX" val="162"/>
</p:tagLst>
</file>

<file path=ppt/tags/tag1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3"/>
  <p:tag name="KSO_WM_UNIT_LAYERLEVEL" val="1"/>
  <p:tag name="KSO_WM_TAG_VERSION" val="1.0"/>
  <p:tag name="KSO_WM_UNIT_TYPE" val="i"/>
  <p:tag name="KSO_WM_UNIT_INDEX" val="163"/>
</p:tagLst>
</file>

<file path=ppt/tags/tag1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4"/>
  <p:tag name="KSO_WM_UNIT_LAYERLEVEL" val="1"/>
  <p:tag name="KSO_WM_TAG_VERSION" val="1.0"/>
  <p:tag name="KSO_WM_UNIT_TYPE" val="i"/>
  <p:tag name="KSO_WM_UNIT_INDEX" val="164"/>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5"/>
  <p:tag name="KSO_WM_UNIT_LAYERLEVEL" val="1"/>
  <p:tag name="KSO_WM_TAG_VERSION" val="1.0"/>
  <p:tag name="KSO_WM_UNIT_TYPE" val="i"/>
  <p:tag name="KSO_WM_UNIT_INDEX" val="165"/>
</p:tagLst>
</file>

<file path=ppt/tags/tag1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6"/>
  <p:tag name="KSO_WM_UNIT_LAYERLEVEL" val="1"/>
  <p:tag name="KSO_WM_TAG_VERSION" val="1.0"/>
  <p:tag name="KSO_WM_UNIT_TYPE" val="i"/>
  <p:tag name="KSO_WM_UNIT_INDEX" val="166"/>
</p:tagLst>
</file>

<file path=ppt/tags/tag1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7"/>
  <p:tag name="KSO_WM_UNIT_LAYERLEVEL" val="1"/>
  <p:tag name="KSO_WM_TAG_VERSION" val="1.0"/>
  <p:tag name="KSO_WM_UNIT_TYPE" val="i"/>
  <p:tag name="KSO_WM_UNIT_INDEX" val="167"/>
</p:tagLst>
</file>

<file path=ppt/tags/tag1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8"/>
  <p:tag name="KSO_WM_UNIT_LAYERLEVEL" val="1"/>
  <p:tag name="KSO_WM_TAG_VERSION" val="1.0"/>
  <p:tag name="KSO_WM_UNIT_TYPE" val="i"/>
  <p:tag name="KSO_WM_UNIT_INDEX" val="168"/>
</p:tagLst>
</file>

<file path=ppt/tags/tag1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9"/>
  <p:tag name="KSO_WM_UNIT_LAYERLEVEL" val="1"/>
  <p:tag name="KSO_WM_TAG_VERSION" val="1.0"/>
  <p:tag name="KSO_WM_UNIT_TYPE" val="i"/>
  <p:tag name="KSO_WM_UNIT_INDEX" val="169"/>
</p:tagLst>
</file>

<file path=ppt/tags/tag1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0"/>
  <p:tag name="KSO_WM_UNIT_LAYERLEVEL" val="1"/>
  <p:tag name="KSO_WM_TAG_VERSION" val="1.0"/>
  <p:tag name="KSO_WM_UNIT_TYPE" val="i"/>
  <p:tag name="KSO_WM_UNIT_INDEX" val="170"/>
</p:tagLst>
</file>

<file path=ppt/tags/tag1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1"/>
  <p:tag name="KSO_WM_UNIT_LAYERLEVEL" val="1"/>
  <p:tag name="KSO_WM_TAG_VERSION" val="1.0"/>
  <p:tag name="KSO_WM_UNIT_TYPE" val="i"/>
  <p:tag name="KSO_WM_UNIT_INDEX" val="171"/>
</p:tagLst>
</file>

<file path=ppt/tags/tag1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2"/>
  <p:tag name="KSO_WM_UNIT_LAYERLEVEL" val="1"/>
  <p:tag name="KSO_WM_TAG_VERSION" val="1.0"/>
  <p:tag name="KSO_WM_UNIT_TYPE" val="i"/>
  <p:tag name="KSO_WM_UNIT_INDEX" val="172"/>
</p:tagLst>
</file>

<file path=ppt/tags/tag1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3"/>
  <p:tag name="KSO_WM_UNIT_LAYERLEVEL" val="1"/>
  <p:tag name="KSO_WM_TAG_VERSION" val="1.0"/>
  <p:tag name="KSO_WM_BEAUTIFY_FLAG" val="#wm#"/>
  <p:tag name="KSO_WM_UNIT_TYPE" val="i"/>
  <p:tag name="KSO_WM_UNIT_INDEX" val="173"/>
</p:tagLst>
</file>

<file path=ppt/tags/tag1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4"/>
  <p:tag name="KSO_WM_UNIT_LAYERLEVEL" val="1"/>
  <p:tag name="KSO_WM_TAG_VERSION" val="1.0"/>
  <p:tag name="KSO_WM_UNIT_TYPE" val="i"/>
  <p:tag name="KSO_WM_UNIT_INDEX" val="174"/>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5"/>
  <p:tag name="KSO_WM_UNIT_LAYERLEVEL" val="1"/>
  <p:tag name="KSO_WM_TAG_VERSION" val="1.0"/>
  <p:tag name="KSO_WM_UNIT_TYPE" val="i"/>
  <p:tag name="KSO_WM_UNIT_INDEX" val="175"/>
</p:tagLst>
</file>

<file path=ppt/tags/tag1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6"/>
  <p:tag name="KSO_WM_UNIT_LAYERLEVEL" val="1"/>
  <p:tag name="KSO_WM_TAG_VERSION" val="1.0"/>
  <p:tag name="KSO_WM_UNIT_TYPE" val="i"/>
  <p:tag name="KSO_WM_UNIT_INDEX" val="176"/>
</p:tagLst>
</file>

<file path=ppt/tags/tag1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7"/>
  <p:tag name="KSO_WM_UNIT_LAYERLEVEL" val="1"/>
  <p:tag name="KSO_WM_TAG_VERSION" val="1.0"/>
  <p:tag name="KSO_WM_UNIT_TYPE" val="i"/>
  <p:tag name="KSO_WM_UNIT_INDEX" val="177"/>
</p:tagLst>
</file>

<file path=ppt/tags/tag15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8"/>
  <p:tag name="KSO_WM_UNIT_LAYERLEVEL" val="1"/>
  <p:tag name="KSO_WM_TAG_VERSION" val="1.0"/>
  <p:tag name="KSO_WM_UNIT_TYPE" val="i"/>
  <p:tag name="KSO_WM_UNIT_INDEX" val="178"/>
</p:tagLst>
</file>

<file path=ppt/tags/tag15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9"/>
  <p:tag name="KSO_WM_UNIT_LAYERLEVEL" val="1"/>
  <p:tag name="KSO_WM_TAG_VERSION" val="1.0"/>
  <p:tag name="KSO_WM_UNIT_TYPE" val="i"/>
  <p:tag name="KSO_WM_UNIT_INDEX" val="179"/>
</p:tagLst>
</file>

<file path=ppt/tags/tag15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0"/>
  <p:tag name="KSO_WM_UNIT_LAYERLEVEL" val="1"/>
  <p:tag name="KSO_WM_TAG_VERSION" val="1.0"/>
  <p:tag name="KSO_WM_UNIT_TYPE" val="i"/>
  <p:tag name="KSO_WM_UNIT_INDEX" val="180"/>
</p:tagLst>
</file>

<file path=ppt/tags/tag15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1"/>
  <p:tag name="KSO_WM_UNIT_LAYERLEVEL" val="1"/>
  <p:tag name="KSO_WM_TAG_VERSION" val="1.0"/>
  <p:tag name="KSO_WM_UNIT_TYPE" val="i"/>
  <p:tag name="KSO_WM_UNIT_INDEX" val="181"/>
</p:tagLst>
</file>

<file path=ppt/tags/tag15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2"/>
  <p:tag name="KSO_WM_UNIT_LAYERLEVEL" val="1"/>
  <p:tag name="KSO_WM_TAG_VERSION" val="1.0"/>
  <p:tag name="KSO_WM_UNIT_TYPE" val="i"/>
  <p:tag name="KSO_WM_UNIT_INDEX" val="182"/>
</p:tagLst>
</file>

<file path=ppt/tags/tag15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3"/>
  <p:tag name="KSO_WM_UNIT_LAYERLEVEL" val="1"/>
  <p:tag name="KSO_WM_TAG_VERSION" val="1.0"/>
  <p:tag name="KSO_WM_UNIT_TYPE" val="i"/>
  <p:tag name="KSO_WM_UNIT_INDEX" val="183"/>
</p:tagLst>
</file>

<file path=ppt/tags/tag15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4"/>
  <p:tag name="KSO_WM_UNIT_LAYERLEVEL" val="1"/>
  <p:tag name="KSO_WM_TAG_VERSION" val="1.0"/>
  <p:tag name="KSO_WM_UNIT_TYPE" val="i"/>
  <p:tag name="KSO_WM_UNIT_INDEX" val="184"/>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5"/>
  <p:tag name="KSO_WM_UNIT_LAYERLEVEL" val="1"/>
  <p:tag name="KSO_WM_TAG_VERSION" val="1.0"/>
  <p:tag name="KSO_WM_BEAUTIFY_FLAG" val="#wm#"/>
  <p:tag name="KSO_WM_UNIT_TYPE" val="i"/>
  <p:tag name="KSO_WM_UNIT_INDEX" val="185"/>
</p:tagLst>
</file>

<file path=ppt/tags/tag15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6"/>
  <p:tag name="KSO_WM_UNIT_LAYERLEVEL" val="1"/>
  <p:tag name="KSO_WM_TAG_VERSION" val="1.0"/>
  <p:tag name="KSO_WM_UNIT_TYPE" val="i"/>
  <p:tag name="KSO_WM_UNIT_INDEX" val="186"/>
</p:tagLst>
</file>

<file path=ppt/tags/tag15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7"/>
  <p:tag name="KSO_WM_UNIT_LAYERLEVEL" val="1"/>
  <p:tag name="KSO_WM_TAG_VERSION" val="1.0"/>
  <p:tag name="KSO_WM_UNIT_TYPE" val="i"/>
  <p:tag name="KSO_WM_UNIT_INDEX" val="187"/>
</p:tagLst>
</file>

<file path=ppt/tags/tag15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8"/>
  <p:tag name="KSO_WM_UNIT_LAYERLEVEL" val="1"/>
  <p:tag name="KSO_WM_TAG_VERSION" val="1.0"/>
  <p:tag name="KSO_WM_UNIT_TYPE" val="i"/>
  <p:tag name="KSO_WM_UNIT_INDEX" val="188"/>
</p:tagLst>
</file>

<file path=ppt/tags/tag1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9"/>
  <p:tag name="KSO_WM_UNIT_LAYERLEVEL" val="1"/>
  <p:tag name="KSO_WM_TAG_VERSION" val="1.0"/>
  <p:tag name="KSO_WM_UNIT_TYPE" val="i"/>
  <p:tag name="KSO_WM_UNIT_INDEX" val="189"/>
</p:tagLst>
</file>

<file path=ppt/tags/tag1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0"/>
  <p:tag name="KSO_WM_UNIT_LAYERLEVEL" val="1"/>
  <p:tag name="KSO_WM_TAG_VERSION" val="1.0"/>
  <p:tag name="KSO_WM_UNIT_TYPE" val="i"/>
  <p:tag name="KSO_WM_UNIT_INDEX" val="190"/>
</p:tagLst>
</file>

<file path=ppt/tags/tag15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1"/>
  <p:tag name="KSO_WM_UNIT_LAYERLEVEL" val="1"/>
  <p:tag name="KSO_WM_TAG_VERSION" val="1.0"/>
  <p:tag name="KSO_WM_UNIT_TYPE" val="i"/>
  <p:tag name="KSO_WM_UNIT_INDEX" val="191"/>
</p:tagLst>
</file>

<file path=ppt/tags/tag15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2"/>
  <p:tag name="KSO_WM_UNIT_LAYERLEVEL" val="1"/>
  <p:tag name="KSO_WM_TAG_VERSION" val="1.0"/>
  <p:tag name="KSO_WM_UNIT_TYPE" val="i"/>
  <p:tag name="KSO_WM_UNIT_INDEX" val="192"/>
</p:tagLst>
</file>

<file path=ppt/tags/tag15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3"/>
  <p:tag name="KSO_WM_UNIT_LAYERLEVEL" val="1"/>
  <p:tag name="KSO_WM_TAG_VERSION" val="1.0"/>
  <p:tag name="KSO_WM_UNIT_TYPE" val="i"/>
  <p:tag name="KSO_WM_UNIT_INDEX" val="193"/>
</p:tagLst>
</file>

<file path=ppt/tags/tag1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5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4"/>
  <p:tag name="KSO_WM_UNIT_LAYERLEVEL" val="1"/>
  <p:tag name="KSO_WM_TAG_VERSION" val="1.0"/>
  <p:tag name="KSO_WM_UNIT_TYPE" val="i"/>
  <p:tag name="KSO_WM_UNIT_INDEX" val="194"/>
</p:tagLst>
</file>

<file path=ppt/tags/tag1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1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1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1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1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1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16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16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16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1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78"/>
</p:tagLst>
</file>

<file path=ppt/tags/tag1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3;二级&#13;三级&#13;四级&#13;五级"/>
  <p:tag name="KSO_WM_UNIT_NOCLEAR" val="0"/>
  <p:tag name="KSO_WM_UNIT_TYPE" val="f"/>
  <p:tag name="KSO_WM_UNIT_INDEX" val="1"/>
  <p:tag name="KSO_WM_TEMPLATE_CATEGORY" val="custom"/>
  <p:tag name="KSO_WM_TEMPLATE_INDEX" val="20230978"/>
</p:tagLst>
</file>

<file path=ppt/tags/tag1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1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2.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8"/>
  <p:tag name="KSO_WM_TEMPLATE_THUMBS_INDEX" val="1、9"/>
  <p:tag name="KSO_WM_SPECIAL_SOURCE" val="bdnull"/>
</p:tagLst>
</file>

<file path=ppt/tags/tag1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16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1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1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1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1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16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1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1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1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1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1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16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1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16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1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16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1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1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 name="KSO_WM_BEAUTIFY_FLAG" val="#wm#"/>
</p:tagLst>
</file>

<file path=ppt/tags/tag1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1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1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16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16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16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16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16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16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16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16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16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16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16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16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16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16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16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16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16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16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16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16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16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16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16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1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16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16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16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16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16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16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16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16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16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1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1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1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16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16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16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16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16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16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16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16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16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16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1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1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1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16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16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1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16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16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1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1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16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16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16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1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16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16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1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16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16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1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17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17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1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1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1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1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1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17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17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17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17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1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1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1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17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17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1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1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1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1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1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1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1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1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1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1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1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1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1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1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1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1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17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17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17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17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1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1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5"/>
  <p:tag name="KSO_WM_UNIT_ID" val="_1*i*125"/>
  <p:tag name="KSO_WM_UNIT_LAYERLEVEL" val="1"/>
  <p:tag name="KSO_WM_TAG_VERSION" val="1.0"/>
  <p:tag name="KSO_WM_BEAUTIFY_FLAG" val="#wm#"/>
</p:tagLst>
</file>

<file path=ppt/tags/tag17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17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17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17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17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1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17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17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17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17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17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6"/>
  <p:tag name="KSO_WM_UNIT_LAYERLEVEL" val="1"/>
  <p:tag name="KSO_WM_TAG_VERSION" val="1.0"/>
  <p:tag name="KSO_WM_UNIT_TYPE" val="i"/>
  <p:tag name="KSO_WM_UNIT_INDEX" val="136"/>
</p:tagLst>
</file>

<file path=ppt/tags/tag17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7"/>
  <p:tag name="KSO_WM_UNIT_LAYERLEVEL" val="1"/>
  <p:tag name="KSO_WM_TAG_VERSION" val="1.0"/>
  <p:tag name="KSO_WM_UNIT_TYPE" val="i"/>
  <p:tag name="KSO_WM_UNIT_INDEX" val="137"/>
</p:tagLst>
</file>

<file path=ppt/tags/tag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17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8"/>
  <p:tag name="KSO_WM_UNIT_LAYERLEVEL" val="1"/>
  <p:tag name="KSO_WM_TAG_VERSION" val="1.0"/>
  <p:tag name="KSO_WM_UNIT_TYPE" val="i"/>
  <p:tag name="KSO_WM_UNIT_INDEX" val="138"/>
</p:tagLst>
</file>

<file path=ppt/tags/tag17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9"/>
  <p:tag name="KSO_WM_UNIT_LAYERLEVEL" val="1"/>
  <p:tag name="KSO_WM_TAG_VERSION" val="1.0"/>
  <p:tag name="KSO_WM_UNIT_TYPE" val="i"/>
  <p:tag name="KSO_WM_UNIT_INDEX" val="139"/>
</p:tagLst>
</file>

<file path=ppt/tags/tag1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1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17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17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17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17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17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17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17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17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17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17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1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1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17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17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17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17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17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17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17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17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1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1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17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17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17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17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17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17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17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17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17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1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1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1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BEAUTIFY_FLAG" val="#wm#"/>
  <p:tag name="KSO_WM_UNIT_TYPE" val="i"/>
  <p:tag name="KSO_WM_UNIT_INDEX" val="32"/>
</p:tagLst>
</file>

<file path=ppt/tags/tag18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18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18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18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18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ags/tag18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1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1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18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18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18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18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18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18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18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18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18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18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18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18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18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18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18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18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18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18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18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1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18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18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18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18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18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18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18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18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18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18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18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1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18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18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18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18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18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18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18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18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18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18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18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18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18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18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18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18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18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8"/>
  <p:tag name="KSO_WM_UNIT_LAYERLEVEL" val="1"/>
  <p:tag name="KSO_WM_TAG_VERSION" val="1.0"/>
  <p:tag name="KSO_WM_UNIT_TYPE" val="i"/>
  <p:tag name="KSO_WM_UNIT_INDEX" val="88"/>
</p:tagLst>
</file>

<file path=ppt/tags/tag18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9"/>
  <p:tag name="KSO_WM_UNIT_LAYERLEVEL" val="1"/>
  <p:tag name="KSO_WM_TAG_VERSION" val="1.0"/>
  <p:tag name="KSO_WM_UNIT_TYPE" val="i"/>
  <p:tag name="KSO_WM_UNIT_INDEX" val="89"/>
</p:tagLst>
</file>

<file path=ppt/tags/tag18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0"/>
  <p:tag name="KSO_WM_UNIT_LAYERLEVEL" val="1"/>
  <p:tag name="KSO_WM_TAG_VERSION" val="1.0"/>
  <p:tag name="KSO_WM_UNIT_TYPE" val="i"/>
  <p:tag name="KSO_WM_UNIT_INDEX" val="90"/>
</p:tagLst>
</file>

<file path=ppt/tags/tag18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1"/>
  <p:tag name="KSO_WM_UNIT_LAYERLEVEL" val="1"/>
  <p:tag name="KSO_WM_TAG_VERSION" val="1.0"/>
  <p:tag name="KSO_WM_UNIT_TYPE" val="i"/>
  <p:tag name="KSO_WM_UNIT_INDEX" val="91"/>
</p:tagLst>
</file>

<file path=ppt/tags/tag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18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2"/>
  <p:tag name="KSO_WM_UNIT_LAYERLEVEL" val="1"/>
  <p:tag name="KSO_WM_TAG_VERSION" val="1.0"/>
  <p:tag name="KSO_WM_UNIT_TYPE" val="i"/>
  <p:tag name="KSO_WM_UNIT_INDEX" val="92"/>
</p:tagLst>
</file>

<file path=ppt/tags/tag18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3"/>
  <p:tag name="KSO_WM_UNIT_LAYERLEVEL" val="1"/>
  <p:tag name="KSO_WM_TAG_VERSION" val="1.0"/>
  <p:tag name="KSO_WM_UNIT_TYPE" val="i"/>
  <p:tag name="KSO_WM_UNIT_INDEX" val="93"/>
</p:tagLst>
</file>

<file path=ppt/tags/tag18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4"/>
  <p:tag name="KSO_WM_UNIT_LAYERLEVEL" val="1"/>
  <p:tag name="KSO_WM_TAG_VERSION" val="1.0"/>
  <p:tag name="KSO_WM_UNIT_TYPE" val="i"/>
  <p:tag name="KSO_WM_UNIT_INDEX" val="94"/>
</p:tagLst>
</file>

<file path=ppt/tags/tag18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5"/>
  <p:tag name="KSO_WM_UNIT_LAYERLEVEL" val="1"/>
  <p:tag name="KSO_WM_TAG_VERSION" val="1.0"/>
  <p:tag name="KSO_WM_UNIT_TYPE" val="i"/>
  <p:tag name="KSO_WM_UNIT_INDEX" val="95"/>
</p:tagLst>
</file>

<file path=ppt/tags/tag18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6"/>
  <p:tag name="KSO_WM_UNIT_LAYERLEVEL" val="1"/>
  <p:tag name="KSO_WM_TAG_VERSION" val="1.0"/>
  <p:tag name="KSO_WM_UNIT_TYPE" val="i"/>
  <p:tag name="KSO_WM_UNIT_INDEX" val="96"/>
</p:tagLst>
</file>

<file path=ppt/tags/tag18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7"/>
  <p:tag name="KSO_WM_UNIT_LAYERLEVEL" val="1"/>
  <p:tag name="KSO_WM_TAG_VERSION" val="1.0"/>
  <p:tag name="KSO_WM_UNIT_TYPE" val="i"/>
  <p:tag name="KSO_WM_UNIT_INDEX" val="97"/>
</p:tagLst>
</file>

<file path=ppt/tags/tag18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8"/>
  <p:tag name="KSO_WM_UNIT_LAYERLEVEL" val="1"/>
  <p:tag name="KSO_WM_TAG_VERSION" val="1.0"/>
  <p:tag name="KSO_WM_UNIT_TYPE" val="i"/>
  <p:tag name="KSO_WM_UNIT_INDEX" val="98"/>
</p:tagLst>
</file>

<file path=ppt/tags/tag18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9"/>
  <p:tag name="KSO_WM_UNIT_LAYERLEVEL" val="1"/>
  <p:tag name="KSO_WM_TAG_VERSION" val="1.0"/>
  <p:tag name="KSO_WM_UNIT_TYPE" val="i"/>
  <p:tag name="KSO_WM_UNIT_INDEX" val="99"/>
</p:tagLst>
</file>

<file path=ppt/tags/tag18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0"/>
  <p:tag name="KSO_WM_UNIT_LAYERLEVEL" val="1"/>
  <p:tag name="KSO_WM_TAG_VERSION" val="1.0"/>
  <p:tag name="KSO_WM_UNIT_TYPE" val="i"/>
  <p:tag name="KSO_WM_UNIT_INDEX" val="100"/>
</p:tagLst>
</file>

<file path=ppt/tags/tag18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1"/>
  <p:tag name="KSO_WM_UNIT_LAYERLEVEL" val="1"/>
  <p:tag name="KSO_WM_TAG_VERSION" val="1.0"/>
  <p:tag name="KSO_WM_UNIT_TYPE" val="i"/>
  <p:tag name="KSO_WM_UNIT_INDEX" val="101"/>
</p:tagLst>
</file>

<file path=ppt/tags/tag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18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2"/>
  <p:tag name="KSO_WM_UNIT_LAYERLEVEL" val="1"/>
  <p:tag name="KSO_WM_TAG_VERSION" val="1.0"/>
  <p:tag name="KSO_WM_UNIT_TYPE" val="i"/>
  <p:tag name="KSO_WM_UNIT_INDEX" val="102"/>
</p:tagLst>
</file>

<file path=ppt/tags/tag18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3"/>
  <p:tag name="KSO_WM_UNIT_LAYERLEVEL" val="1"/>
  <p:tag name="KSO_WM_TAG_VERSION" val="1.0"/>
  <p:tag name="KSO_WM_UNIT_TYPE" val="i"/>
  <p:tag name="KSO_WM_UNIT_INDEX" val="103"/>
</p:tagLst>
</file>

<file path=ppt/tags/tag18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4"/>
  <p:tag name="KSO_WM_UNIT_LAYERLEVEL" val="1"/>
  <p:tag name="KSO_WM_TAG_VERSION" val="1.0"/>
  <p:tag name="KSO_WM_UNIT_TYPE" val="i"/>
  <p:tag name="KSO_WM_UNIT_INDEX" val="104"/>
</p:tagLst>
</file>

<file path=ppt/tags/tag18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5"/>
  <p:tag name="KSO_WM_UNIT_LAYERLEVEL" val="1"/>
  <p:tag name="KSO_WM_TAG_VERSION" val="1.0"/>
  <p:tag name="KSO_WM_UNIT_TYPE" val="i"/>
  <p:tag name="KSO_WM_UNIT_INDEX" val="105"/>
</p:tagLst>
</file>

<file path=ppt/tags/tag18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6"/>
  <p:tag name="KSO_WM_UNIT_LAYERLEVEL" val="1"/>
  <p:tag name="KSO_WM_TAG_VERSION" val="1.0"/>
  <p:tag name="KSO_WM_UNIT_TYPE" val="i"/>
  <p:tag name="KSO_WM_UNIT_INDEX" val="106"/>
</p:tagLst>
</file>

<file path=ppt/tags/tag18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7"/>
  <p:tag name="KSO_WM_UNIT_LAYERLEVEL" val="1"/>
  <p:tag name="KSO_WM_TAG_VERSION" val="1.0"/>
  <p:tag name="KSO_WM_UNIT_TYPE" val="i"/>
  <p:tag name="KSO_WM_UNIT_INDEX" val="107"/>
</p:tagLst>
</file>

<file path=ppt/tags/tag18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8"/>
  <p:tag name="KSO_WM_UNIT_LAYERLEVEL" val="1"/>
  <p:tag name="KSO_WM_TAG_VERSION" val="1.0"/>
  <p:tag name="KSO_WM_UNIT_TYPE" val="i"/>
  <p:tag name="KSO_WM_UNIT_INDEX" val="108"/>
</p:tagLst>
</file>

<file path=ppt/tags/tag18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9"/>
  <p:tag name="KSO_WM_UNIT_LAYERLEVEL" val="1"/>
  <p:tag name="KSO_WM_TAG_VERSION" val="1.0"/>
  <p:tag name="KSO_WM_UNIT_TYPE" val="i"/>
  <p:tag name="KSO_WM_UNIT_INDEX" val="109"/>
</p:tagLst>
</file>

<file path=ppt/tags/tag18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0"/>
  <p:tag name="KSO_WM_UNIT_LAYERLEVEL" val="1"/>
  <p:tag name="KSO_WM_TAG_VERSION" val="1.0"/>
  <p:tag name="KSO_WM_UNIT_TYPE" val="i"/>
  <p:tag name="KSO_WM_UNIT_INDEX" val="110"/>
</p:tagLst>
</file>

<file path=ppt/tags/tag18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1"/>
  <p:tag name="KSO_WM_UNIT_LAYERLEVEL" val="1"/>
  <p:tag name="KSO_WM_TAG_VERSION" val="1.0"/>
  <p:tag name="KSO_WM_UNIT_TYPE" val="i"/>
  <p:tag name="KSO_WM_UNIT_INDEX" val="11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BEAUTIFY_FLAG" val="#wm#"/>
  <p:tag name="KSO_WM_UNIT_TYPE" val="i"/>
  <p:tag name="KSO_WM_UNIT_INDEX" val="32"/>
</p:tagLst>
</file>

<file path=ppt/tags/tag18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2"/>
  <p:tag name="KSO_WM_UNIT_LAYERLEVEL" val="1"/>
  <p:tag name="KSO_WM_TAG_VERSION" val="1.0"/>
  <p:tag name="KSO_WM_UNIT_TYPE" val="i"/>
  <p:tag name="KSO_WM_UNIT_INDEX" val="112"/>
</p:tagLst>
</file>

<file path=ppt/tags/tag18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3"/>
  <p:tag name="KSO_WM_UNIT_LAYERLEVEL" val="1"/>
  <p:tag name="KSO_WM_TAG_VERSION" val="1.0"/>
  <p:tag name="KSO_WM_UNIT_TYPE" val="i"/>
  <p:tag name="KSO_WM_UNIT_INDEX" val="113"/>
</p:tagLst>
</file>

<file path=ppt/tags/tag18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4"/>
  <p:tag name="KSO_WM_UNIT_LAYERLEVEL" val="1"/>
  <p:tag name="KSO_WM_TAG_VERSION" val="1.0"/>
  <p:tag name="KSO_WM_UNIT_TYPE" val="i"/>
  <p:tag name="KSO_WM_UNIT_INDEX" val="114"/>
</p:tagLst>
</file>

<file path=ppt/tags/tag18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5"/>
  <p:tag name="KSO_WM_UNIT_LAYERLEVEL" val="1"/>
  <p:tag name="KSO_WM_TAG_VERSION" val="1.0"/>
  <p:tag name="KSO_WM_UNIT_TYPE" val="i"/>
  <p:tag name="KSO_WM_UNIT_INDEX" val="115"/>
</p:tagLst>
</file>

<file path=ppt/tags/tag18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6"/>
  <p:tag name="KSO_WM_UNIT_LAYERLEVEL" val="1"/>
  <p:tag name="KSO_WM_TAG_VERSION" val="1.0"/>
  <p:tag name="KSO_WM_UNIT_TYPE" val="i"/>
  <p:tag name="KSO_WM_UNIT_INDEX" val="116"/>
</p:tagLst>
</file>

<file path=ppt/tags/tag18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7"/>
  <p:tag name="KSO_WM_UNIT_LAYERLEVEL" val="1"/>
  <p:tag name="KSO_WM_TAG_VERSION" val="1.0"/>
  <p:tag name="KSO_WM_UNIT_TYPE" val="i"/>
  <p:tag name="KSO_WM_UNIT_INDEX" val="117"/>
</p:tagLst>
</file>

<file path=ppt/tags/tag18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8"/>
  <p:tag name="KSO_WM_UNIT_LAYERLEVEL" val="1"/>
  <p:tag name="KSO_WM_TAG_VERSION" val="1.0"/>
  <p:tag name="KSO_WM_UNIT_TYPE" val="i"/>
  <p:tag name="KSO_WM_UNIT_INDEX" val="118"/>
</p:tagLst>
</file>

<file path=ppt/tags/tag18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9"/>
  <p:tag name="KSO_WM_UNIT_LAYERLEVEL" val="1"/>
  <p:tag name="KSO_WM_TAG_VERSION" val="1.0"/>
  <p:tag name="KSO_WM_UNIT_TYPE" val="i"/>
  <p:tag name="KSO_WM_UNIT_INDEX" val="119"/>
</p:tagLst>
</file>

<file path=ppt/tags/tag18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0"/>
  <p:tag name="KSO_WM_UNIT_LAYERLEVEL" val="1"/>
  <p:tag name="KSO_WM_TAG_VERSION" val="1.0"/>
  <p:tag name="KSO_WM_UNIT_TYPE" val="i"/>
  <p:tag name="KSO_WM_UNIT_INDEX" val="120"/>
</p:tagLst>
</file>

<file path=ppt/tags/tag18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1"/>
  <p:tag name="KSO_WM_UNIT_LAYERLEVEL" val="1"/>
  <p:tag name="KSO_WM_TAG_VERSION" val="1.0"/>
  <p:tag name="KSO_WM_UNIT_TYPE" val="i"/>
  <p:tag name="KSO_WM_UNIT_INDEX" val="121"/>
</p:tagLst>
</file>

<file path=ppt/tags/tag1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18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2"/>
  <p:tag name="KSO_WM_UNIT_LAYERLEVEL" val="1"/>
  <p:tag name="KSO_WM_TAG_VERSION" val="1.0"/>
  <p:tag name="KSO_WM_UNIT_TYPE" val="i"/>
  <p:tag name="KSO_WM_UNIT_INDEX" val="122"/>
</p:tagLst>
</file>

<file path=ppt/tags/tag18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3"/>
  <p:tag name="KSO_WM_UNIT_LAYERLEVEL" val="1"/>
  <p:tag name="KSO_WM_TAG_VERSION" val="1.0"/>
  <p:tag name="KSO_WM_UNIT_TYPE" val="i"/>
  <p:tag name="KSO_WM_UNIT_INDEX" val="123"/>
</p:tagLst>
</file>

<file path=ppt/tags/tag18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4"/>
  <p:tag name="KSO_WM_UNIT_LAYERLEVEL" val="1"/>
  <p:tag name="KSO_WM_TAG_VERSION" val="1.0"/>
  <p:tag name="KSO_WM_UNIT_TYPE" val="i"/>
  <p:tag name="KSO_WM_UNIT_INDEX" val="124"/>
</p:tagLst>
</file>

<file path=ppt/tags/tag18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5"/>
  <p:tag name="KSO_WM_UNIT_LAYERLEVEL" val="1"/>
  <p:tag name="KSO_WM_TAG_VERSION" val="1.0"/>
  <p:tag name="KSO_WM_UNIT_TYPE" val="i"/>
  <p:tag name="KSO_WM_UNIT_INDEX" val="125"/>
</p:tagLst>
</file>

<file path=ppt/tags/tag18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6"/>
  <p:tag name="KSO_WM_UNIT_LAYERLEVEL" val="1"/>
  <p:tag name="KSO_WM_TAG_VERSION" val="1.0"/>
  <p:tag name="KSO_WM_UNIT_TYPE" val="i"/>
  <p:tag name="KSO_WM_UNIT_INDEX" val="126"/>
</p:tagLst>
</file>

<file path=ppt/tags/tag18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7"/>
  <p:tag name="KSO_WM_UNIT_LAYERLEVEL" val="1"/>
  <p:tag name="KSO_WM_TAG_VERSION" val="1.0"/>
  <p:tag name="KSO_WM_UNIT_TYPE" val="i"/>
  <p:tag name="KSO_WM_UNIT_INDEX" val="127"/>
</p:tagLst>
</file>

<file path=ppt/tags/tag1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8"/>
  <p:tag name="KSO_WM_UNIT_LAYERLEVEL" val="1"/>
  <p:tag name="KSO_WM_TAG_VERSION" val="1.0"/>
  <p:tag name="KSO_WM_BEAUTIFY_FLAG" val="#wm#"/>
  <p:tag name="KSO_WM_UNIT_TYPE" val="i"/>
  <p:tag name="KSO_WM_UNIT_INDEX" val="128"/>
</p:tagLst>
</file>

<file path=ppt/tags/tag18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9"/>
  <p:tag name="KSO_WM_UNIT_LAYERLEVEL" val="1"/>
  <p:tag name="KSO_WM_TAG_VERSION" val="1.0"/>
  <p:tag name="KSO_WM_UNIT_TYPE" val="i"/>
  <p:tag name="KSO_WM_UNIT_INDEX" val="129"/>
</p:tagLst>
</file>

<file path=ppt/tags/tag18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0"/>
  <p:tag name="KSO_WM_UNIT_LAYERLEVEL" val="1"/>
  <p:tag name="KSO_WM_TAG_VERSION" val="1.0"/>
  <p:tag name="KSO_WM_UNIT_TYPE" val="i"/>
  <p:tag name="KSO_WM_UNIT_INDEX" val="130"/>
</p:tagLst>
</file>

<file path=ppt/tags/tag18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1"/>
  <p:tag name="KSO_WM_UNIT_LAYERLEVEL" val="1"/>
  <p:tag name="KSO_WM_TAG_VERSION" val="1.0"/>
  <p:tag name="KSO_WM_UNIT_TYPE" val="i"/>
  <p:tag name="KSO_WM_UNIT_INDEX" val="131"/>
</p:tagLst>
</file>

<file path=ppt/tags/tag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19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2"/>
  <p:tag name="KSO_WM_UNIT_LAYERLEVEL" val="1"/>
  <p:tag name="KSO_WM_TAG_VERSION" val="1.0"/>
  <p:tag name="KSO_WM_UNIT_TYPE" val="i"/>
  <p:tag name="KSO_WM_UNIT_INDEX" val="132"/>
</p:tagLst>
</file>

<file path=ppt/tags/tag19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3"/>
  <p:tag name="KSO_WM_UNIT_LAYERLEVEL" val="1"/>
  <p:tag name="KSO_WM_TAG_VERSION" val="1.0"/>
  <p:tag name="KSO_WM_UNIT_TYPE" val="i"/>
  <p:tag name="KSO_WM_UNIT_INDEX" val="133"/>
</p:tagLst>
</file>

<file path=ppt/tags/tag19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4"/>
  <p:tag name="KSO_WM_UNIT_LAYERLEVEL" val="1"/>
  <p:tag name="KSO_WM_TAG_VERSION" val="1.0"/>
  <p:tag name="KSO_WM_UNIT_TYPE" val="i"/>
  <p:tag name="KSO_WM_UNIT_INDEX" val="134"/>
</p:tagLst>
</file>

<file path=ppt/tags/tag19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5"/>
  <p:tag name="KSO_WM_UNIT_LAYERLEVEL" val="1"/>
  <p:tag name="KSO_WM_TAG_VERSION" val="1.0"/>
  <p:tag name="KSO_WM_UNIT_TYPE" val="i"/>
  <p:tag name="KSO_WM_UNIT_INDEX" val="135"/>
</p:tagLst>
</file>

<file path=ppt/tags/tag19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6"/>
  <p:tag name="KSO_WM_UNIT_LAYERLEVEL" val="1"/>
  <p:tag name="KSO_WM_TAG_VERSION" val="1.0"/>
  <p:tag name="KSO_WM_UNIT_TYPE" val="i"/>
  <p:tag name="KSO_WM_UNIT_INDEX" val="136"/>
</p:tagLst>
</file>

<file path=ppt/tags/tag19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7"/>
  <p:tag name="KSO_WM_UNIT_LAYERLEVEL" val="1"/>
  <p:tag name="KSO_WM_TAG_VERSION" val="1.0"/>
  <p:tag name="KSO_WM_UNIT_TYPE" val="i"/>
  <p:tag name="KSO_WM_UNIT_INDEX" val="137"/>
</p:tagLst>
</file>

<file path=ppt/tags/tag19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8"/>
  <p:tag name="KSO_WM_UNIT_LAYERLEVEL" val="1"/>
  <p:tag name="KSO_WM_TAG_VERSION" val="1.0"/>
  <p:tag name="KSO_WM_UNIT_TYPE" val="i"/>
  <p:tag name="KSO_WM_UNIT_INDEX" val="138"/>
</p:tagLst>
</file>

<file path=ppt/tags/tag19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9"/>
  <p:tag name="KSO_WM_UNIT_LAYERLEVEL" val="1"/>
  <p:tag name="KSO_WM_TAG_VERSION" val="1.0"/>
  <p:tag name="KSO_WM_UNIT_TYPE" val="i"/>
  <p:tag name="KSO_WM_UNIT_INDEX" val="139"/>
</p:tagLst>
</file>

<file path=ppt/tags/tag19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0"/>
  <p:tag name="KSO_WM_UNIT_LAYERLEVEL" val="1"/>
  <p:tag name="KSO_WM_TAG_VERSION" val="1.0"/>
  <p:tag name="KSO_WM_UNIT_TYPE" val="i"/>
  <p:tag name="KSO_WM_UNIT_INDEX" val="140"/>
</p:tagLst>
</file>

<file path=ppt/tags/tag19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1"/>
  <p:tag name="KSO_WM_UNIT_LAYERLEVEL" val="1"/>
  <p:tag name="KSO_WM_TAG_VERSION" val="1.0"/>
  <p:tag name="KSO_WM_UNIT_TYPE" val="i"/>
  <p:tag name="KSO_WM_UNIT_INDEX" val="141"/>
</p:tagLst>
</file>

<file path=ppt/tags/tag1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19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2"/>
  <p:tag name="KSO_WM_UNIT_LAYERLEVEL" val="1"/>
  <p:tag name="KSO_WM_TAG_VERSION" val="1.0"/>
  <p:tag name="KSO_WM_UNIT_TYPE" val="i"/>
  <p:tag name="KSO_WM_UNIT_INDEX" val="142"/>
</p:tagLst>
</file>

<file path=ppt/tags/tag19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3"/>
  <p:tag name="KSO_WM_UNIT_LAYERLEVEL" val="1"/>
  <p:tag name="KSO_WM_TAG_VERSION" val="1.0"/>
  <p:tag name="KSO_WM_UNIT_TYPE" val="i"/>
  <p:tag name="KSO_WM_UNIT_INDEX" val="143"/>
</p:tagLst>
</file>

<file path=ppt/tags/tag19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4"/>
  <p:tag name="KSO_WM_UNIT_LAYERLEVEL" val="1"/>
  <p:tag name="KSO_WM_TAG_VERSION" val="1.0"/>
  <p:tag name="KSO_WM_UNIT_TYPE" val="i"/>
  <p:tag name="KSO_WM_UNIT_INDEX" val="144"/>
</p:tagLst>
</file>

<file path=ppt/tags/tag19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5"/>
  <p:tag name="KSO_WM_UNIT_LAYERLEVEL" val="1"/>
  <p:tag name="KSO_WM_TAG_VERSION" val="1.0"/>
  <p:tag name="KSO_WM_UNIT_TYPE" val="i"/>
  <p:tag name="KSO_WM_UNIT_INDEX" val="145"/>
</p:tagLst>
</file>

<file path=ppt/tags/tag19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6"/>
  <p:tag name="KSO_WM_UNIT_LAYERLEVEL" val="1"/>
  <p:tag name="KSO_WM_TAG_VERSION" val="1.0"/>
  <p:tag name="KSO_WM_UNIT_TYPE" val="i"/>
  <p:tag name="KSO_WM_UNIT_INDEX" val="146"/>
</p:tagLst>
</file>

<file path=ppt/tags/tag19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7"/>
  <p:tag name="KSO_WM_UNIT_LAYERLEVEL" val="1"/>
  <p:tag name="KSO_WM_TAG_VERSION" val="1.0"/>
  <p:tag name="KSO_WM_UNIT_TYPE" val="i"/>
  <p:tag name="KSO_WM_UNIT_INDEX" val="147"/>
</p:tagLst>
</file>

<file path=ppt/tags/tag1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8"/>
  <p:tag name="KSO_WM_UNIT_LAYERLEVEL" val="1"/>
  <p:tag name="KSO_WM_TAG_VERSION" val="1.0"/>
  <p:tag name="KSO_WM_BEAUTIFY_FLAG" val="#wm#"/>
  <p:tag name="KSO_WM_UNIT_TYPE" val="i"/>
  <p:tag name="KSO_WM_UNIT_INDEX" val="148"/>
</p:tagLst>
</file>

<file path=ppt/tags/tag19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9"/>
  <p:tag name="KSO_WM_UNIT_LAYERLEVEL" val="1"/>
  <p:tag name="KSO_WM_TAG_VERSION" val="1.0"/>
  <p:tag name="KSO_WM_UNIT_TYPE" val="i"/>
  <p:tag name="KSO_WM_UNIT_INDEX" val="149"/>
</p:tagLst>
</file>

<file path=ppt/tags/tag19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0"/>
  <p:tag name="KSO_WM_UNIT_LAYERLEVEL" val="1"/>
  <p:tag name="KSO_WM_TAG_VERSION" val="1.0"/>
  <p:tag name="KSO_WM_UNIT_TYPE" val="i"/>
  <p:tag name="KSO_WM_UNIT_INDEX" val="150"/>
</p:tagLst>
</file>

<file path=ppt/tags/tag19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1"/>
  <p:tag name="KSO_WM_UNIT_LAYERLEVEL" val="1"/>
  <p:tag name="KSO_WM_TAG_VERSION" val="1.0"/>
  <p:tag name="KSO_WM_UNIT_TYPE" val="i"/>
  <p:tag name="KSO_WM_UNIT_INDEX" val="151"/>
</p:tagLst>
</file>

<file path=ppt/tags/tag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19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2"/>
  <p:tag name="KSO_WM_UNIT_LAYERLEVEL" val="1"/>
  <p:tag name="KSO_WM_TAG_VERSION" val="1.0"/>
  <p:tag name="KSO_WM_UNIT_TYPE" val="i"/>
  <p:tag name="KSO_WM_UNIT_INDEX" val="152"/>
</p:tagLst>
</file>

<file path=ppt/tags/tag19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3"/>
  <p:tag name="KSO_WM_UNIT_LAYERLEVEL" val="1"/>
  <p:tag name="KSO_WM_TAG_VERSION" val="1.0"/>
  <p:tag name="KSO_WM_UNIT_TYPE" val="i"/>
  <p:tag name="KSO_WM_UNIT_INDEX" val="153"/>
</p:tagLst>
</file>

<file path=ppt/tags/tag19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4"/>
  <p:tag name="KSO_WM_UNIT_LAYERLEVEL" val="1"/>
  <p:tag name="KSO_WM_TAG_VERSION" val="1.0"/>
  <p:tag name="KSO_WM_UNIT_TYPE" val="i"/>
  <p:tag name="KSO_WM_UNIT_INDEX" val="154"/>
</p:tagLst>
</file>

<file path=ppt/tags/tag19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5"/>
  <p:tag name="KSO_WM_UNIT_LAYERLEVEL" val="1"/>
  <p:tag name="KSO_WM_TAG_VERSION" val="1.0"/>
  <p:tag name="KSO_WM_UNIT_TYPE" val="i"/>
  <p:tag name="KSO_WM_UNIT_INDEX" val="155"/>
</p:tagLst>
</file>

<file path=ppt/tags/tag19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6"/>
  <p:tag name="KSO_WM_UNIT_LAYERLEVEL" val="1"/>
  <p:tag name="KSO_WM_TAG_VERSION" val="1.0"/>
  <p:tag name="KSO_WM_UNIT_TYPE" val="i"/>
  <p:tag name="KSO_WM_UNIT_INDEX" val="156"/>
</p:tagLst>
</file>

<file path=ppt/tags/tag19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7"/>
  <p:tag name="KSO_WM_UNIT_LAYERLEVEL" val="1"/>
  <p:tag name="KSO_WM_TAG_VERSION" val="1.0"/>
  <p:tag name="KSO_WM_UNIT_TYPE" val="i"/>
  <p:tag name="KSO_WM_UNIT_INDEX" val="157"/>
</p:tagLst>
</file>

<file path=ppt/tags/tag19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8"/>
  <p:tag name="KSO_WM_UNIT_LAYERLEVEL" val="1"/>
  <p:tag name="KSO_WM_TAG_VERSION" val="1.0"/>
  <p:tag name="KSO_WM_UNIT_TYPE" val="i"/>
  <p:tag name="KSO_WM_UNIT_INDEX" val="158"/>
</p:tagLst>
</file>

<file path=ppt/tags/tag19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9"/>
  <p:tag name="KSO_WM_UNIT_LAYERLEVEL" val="1"/>
  <p:tag name="KSO_WM_TAG_VERSION" val="1.0"/>
  <p:tag name="KSO_WM_UNIT_TYPE" val="i"/>
  <p:tag name="KSO_WM_UNIT_INDEX" val="159"/>
</p:tagLst>
</file>

<file path=ppt/tags/tag19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0"/>
  <p:tag name="KSO_WM_UNIT_LAYERLEVEL" val="1"/>
  <p:tag name="KSO_WM_TAG_VERSION" val="1.0"/>
  <p:tag name="KSO_WM_UNIT_TYPE" val="i"/>
  <p:tag name="KSO_WM_UNIT_INDEX" val="160"/>
</p:tagLst>
</file>

<file path=ppt/tags/tag19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1"/>
  <p:tag name="KSO_WM_UNIT_LAYERLEVEL" val="1"/>
  <p:tag name="KSO_WM_TAG_VERSION" val="1.0"/>
  <p:tag name="KSO_WM_UNIT_TYPE" val="i"/>
  <p:tag name="KSO_WM_UNIT_INDEX" val="161"/>
</p:tagLst>
</file>

<file path=ppt/tags/tag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ags/tag19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2"/>
  <p:tag name="KSO_WM_UNIT_LAYERLEVEL" val="1"/>
  <p:tag name="KSO_WM_TAG_VERSION" val="1.0"/>
  <p:tag name="KSO_WM_UNIT_TYPE" val="i"/>
  <p:tag name="KSO_WM_UNIT_INDEX" val="162"/>
</p:tagLst>
</file>

<file path=ppt/tags/tag19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3"/>
  <p:tag name="KSO_WM_UNIT_LAYERLEVEL" val="1"/>
  <p:tag name="KSO_WM_TAG_VERSION" val="1.0"/>
  <p:tag name="KSO_WM_UNIT_TYPE" val="i"/>
  <p:tag name="KSO_WM_UNIT_INDEX" val="163"/>
</p:tagLst>
</file>

<file path=ppt/tags/tag19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4"/>
  <p:tag name="KSO_WM_UNIT_LAYERLEVEL" val="1"/>
  <p:tag name="KSO_WM_TAG_VERSION" val="1.0"/>
  <p:tag name="KSO_WM_UNIT_TYPE" val="i"/>
  <p:tag name="KSO_WM_UNIT_INDEX" val="164"/>
</p:tagLst>
</file>

<file path=ppt/tags/tag19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5"/>
  <p:tag name="KSO_WM_UNIT_LAYERLEVEL" val="1"/>
  <p:tag name="KSO_WM_TAG_VERSION" val="1.0"/>
  <p:tag name="KSO_WM_UNIT_TYPE" val="i"/>
  <p:tag name="KSO_WM_UNIT_INDEX" val="165"/>
</p:tagLst>
</file>

<file path=ppt/tags/tag19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6"/>
  <p:tag name="KSO_WM_UNIT_LAYERLEVEL" val="1"/>
  <p:tag name="KSO_WM_TAG_VERSION" val="1.0"/>
  <p:tag name="KSO_WM_UNIT_TYPE" val="i"/>
  <p:tag name="KSO_WM_UNIT_INDEX" val="166"/>
</p:tagLst>
</file>

<file path=ppt/tags/tag19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7"/>
  <p:tag name="KSO_WM_UNIT_LAYERLEVEL" val="1"/>
  <p:tag name="KSO_WM_TAG_VERSION" val="1.0"/>
  <p:tag name="KSO_WM_UNIT_TYPE" val="i"/>
  <p:tag name="KSO_WM_UNIT_INDEX" val="167"/>
</p:tagLst>
</file>

<file path=ppt/tags/tag19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8"/>
  <p:tag name="KSO_WM_UNIT_LAYERLEVEL" val="1"/>
  <p:tag name="KSO_WM_TAG_VERSION" val="1.0"/>
  <p:tag name="KSO_WM_UNIT_TYPE" val="i"/>
  <p:tag name="KSO_WM_UNIT_INDEX" val="168"/>
</p:tagLst>
</file>

<file path=ppt/tags/tag19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9"/>
  <p:tag name="KSO_WM_UNIT_LAYERLEVEL" val="1"/>
  <p:tag name="KSO_WM_TAG_VERSION" val="1.0"/>
  <p:tag name="KSO_WM_UNIT_TYPE" val="i"/>
  <p:tag name="KSO_WM_UNIT_INDEX" val="169"/>
</p:tagLst>
</file>

<file path=ppt/tags/tag19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0"/>
  <p:tag name="KSO_WM_UNIT_LAYERLEVEL" val="1"/>
  <p:tag name="KSO_WM_TAG_VERSION" val="1.0"/>
  <p:tag name="KSO_WM_UNIT_TYPE" val="i"/>
  <p:tag name="KSO_WM_UNIT_INDEX" val="170"/>
</p:tagLst>
</file>

<file path=ppt/tags/tag19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1"/>
  <p:tag name="KSO_WM_UNIT_LAYERLEVEL" val="1"/>
  <p:tag name="KSO_WM_TAG_VERSION" val="1.0"/>
  <p:tag name="KSO_WM_UNIT_TYPE" val="i"/>
  <p:tag name="KSO_WM_UNIT_INDEX" val="171"/>
</p:tagLst>
</file>

<file path=ppt/tags/tag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19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2"/>
  <p:tag name="KSO_WM_UNIT_LAYERLEVEL" val="1"/>
  <p:tag name="KSO_WM_TAG_VERSION" val="1.0"/>
  <p:tag name="KSO_WM_UNIT_TYPE" val="i"/>
  <p:tag name="KSO_WM_UNIT_INDEX" val="172"/>
</p:tagLst>
</file>

<file path=ppt/tags/tag1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3"/>
  <p:tag name="KSO_WM_UNIT_LAYERLEVEL" val="1"/>
  <p:tag name="KSO_WM_TAG_VERSION" val="1.0"/>
  <p:tag name="KSO_WM_BEAUTIFY_FLAG" val="#wm#"/>
  <p:tag name="KSO_WM_UNIT_TYPE" val="i"/>
  <p:tag name="KSO_WM_UNIT_INDEX" val="173"/>
</p:tagLst>
</file>

<file path=ppt/tags/tag19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4"/>
  <p:tag name="KSO_WM_UNIT_LAYERLEVEL" val="1"/>
  <p:tag name="KSO_WM_TAG_VERSION" val="1.0"/>
  <p:tag name="KSO_WM_UNIT_TYPE" val="i"/>
  <p:tag name="KSO_WM_UNIT_INDEX" val="174"/>
</p:tagLst>
</file>

<file path=ppt/tags/tag19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5"/>
  <p:tag name="KSO_WM_UNIT_LAYERLEVEL" val="1"/>
  <p:tag name="KSO_WM_TAG_VERSION" val="1.0"/>
  <p:tag name="KSO_WM_UNIT_TYPE" val="i"/>
  <p:tag name="KSO_WM_UNIT_INDEX" val="175"/>
</p:tagLst>
</file>

<file path=ppt/tags/tag19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6"/>
  <p:tag name="KSO_WM_UNIT_LAYERLEVEL" val="1"/>
  <p:tag name="KSO_WM_TAG_VERSION" val="1.0"/>
  <p:tag name="KSO_WM_UNIT_TYPE" val="i"/>
  <p:tag name="KSO_WM_UNIT_INDEX" val="176"/>
</p:tagLst>
</file>

<file path=ppt/tags/tag19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7"/>
  <p:tag name="KSO_WM_UNIT_LAYERLEVEL" val="1"/>
  <p:tag name="KSO_WM_TAG_VERSION" val="1.0"/>
  <p:tag name="KSO_WM_UNIT_TYPE" val="i"/>
  <p:tag name="KSO_WM_UNIT_INDEX" val="177"/>
</p:tagLst>
</file>

<file path=ppt/tags/tag19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8"/>
  <p:tag name="KSO_WM_UNIT_LAYERLEVEL" val="1"/>
  <p:tag name="KSO_WM_TAG_VERSION" val="1.0"/>
  <p:tag name="KSO_WM_UNIT_TYPE" val="i"/>
  <p:tag name="KSO_WM_UNIT_INDEX" val="178"/>
</p:tagLst>
</file>

<file path=ppt/tags/tag19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9"/>
  <p:tag name="KSO_WM_UNIT_LAYERLEVEL" val="1"/>
  <p:tag name="KSO_WM_TAG_VERSION" val="1.0"/>
  <p:tag name="KSO_WM_UNIT_TYPE" val="i"/>
  <p:tag name="KSO_WM_UNIT_INDEX" val="179"/>
</p:tagLst>
</file>

<file path=ppt/tags/tag19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0"/>
  <p:tag name="KSO_WM_UNIT_LAYERLEVEL" val="1"/>
  <p:tag name="KSO_WM_TAG_VERSION" val="1.0"/>
  <p:tag name="KSO_WM_UNIT_TYPE" val="i"/>
  <p:tag name="KSO_WM_UNIT_INDEX" val="180"/>
</p:tagLst>
</file>

<file path=ppt/tags/tag19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1"/>
  <p:tag name="KSO_WM_UNIT_LAYERLEVEL" val="1"/>
  <p:tag name="KSO_WM_TAG_VERSION" val="1.0"/>
  <p:tag name="KSO_WM_UNIT_TYPE" val="i"/>
  <p:tag name="KSO_WM_UNIT_INDEX" val="181"/>
</p:tagLst>
</file>

<file path=ppt/tags/tag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19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2"/>
  <p:tag name="KSO_WM_UNIT_LAYERLEVEL" val="1"/>
  <p:tag name="KSO_WM_TAG_VERSION" val="1.0"/>
  <p:tag name="KSO_WM_UNIT_TYPE" val="i"/>
  <p:tag name="KSO_WM_UNIT_INDEX" val="182"/>
</p:tagLst>
</file>

<file path=ppt/tags/tag19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3"/>
  <p:tag name="KSO_WM_UNIT_LAYERLEVEL" val="1"/>
  <p:tag name="KSO_WM_TAG_VERSION" val="1.0"/>
  <p:tag name="KSO_WM_UNIT_TYPE" val="i"/>
  <p:tag name="KSO_WM_UNIT_INDEX" val="183"/>
</p:tagLst>
</file>

<file path=ppt/tags/tag19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4"/>
  <p:tag name="KSO_WM_UNIT_LAYERLEVEL" val="1"/>
  <p:tag name="KSO_WM_TAG_VERSION" val="1.0"/>
  <p:tag name="KSO_WM_UNIT_TYPE" val="i"/>
  <p:tag name="KSO_WM_UNIT_INDEX" val="184"/>
</p:tagLst>
</file>

<file path=ppt/tags/tag19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5"/>
  <p:tag name="KSO_WM_UNIT_LAYERLEVEL" val="1"/>
  <p:tag name="KSO_WM_TAG_VERSION" val="1.0"/>
  <p:tag name="KSO_WM_BEAUTIFY_FLAG" val="#wm#"/>
  <p:tag name="KSO_WM_UNIT_TYPE" val="i"/>
  <p:tag name="KSO_WM_UNIT_INDEX" val="185"/>
</p:tagLst>
</file>

<file path=ppt/tags/tag19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6"/>
  <p:tag name="KSO_WM_UNIT_LAYERLEVEL" val="1"/>
  <p:tag name="KSO_WM_TAG_VERSION" val="1.0"/>
  <p:tag name="KSO_WM_UNIT_TYPE" val="i"/>
  <p:tag name="KSO_WM_UNIT_INDEX" val="186"/>
</p:tagLst>
</file>

<file path=ppt/tags/tag19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7"/>
  <p:tag name="KSO_WM_UNIT_LAYERLEVEL" val="1"/>
  <p:tag name="KSO_WM_TAG_VERSION" val="1.0"/>
  <p:tag name="KSO_WM_UNIT_TYPE" val="i"/>
  <p:tag name="KSO_WM_UNIT_INDEX" val="187"/>
</p:tagLst>
</file>

<file path=ppt/tags/tag19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8"/>
  <p:tag name="KSO_WM_UNIT_LAYERLEVEL" val="1"/>
  <p:tag name="KSO_WM_TAG_VERSION" val="1.0"/>
  <p:tag name="KSO_WM_UNIT_TYPE" val="i"/>
  <p:tag name="KSO_WM_UNIT_INDEX" val="188"/>
</p:tagLst>
</file>

<file path=ppt/tags/tag19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9"/>
  <p:tag name="KSO_WM_UNIT_LAYERLEVEL" val="1"/>
  <p:tag name="KSO_WM_TAG_VERSION" val="1.0"/>
  <p:tag name="KSO_WM_UNIT_TYPE" val="i"/>
  <p:tag name="KSO_WM_UNIT_INDEX" val="189"/>
</p:tagLst>
</file>

<file path=ppt/tags/tag19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0"/>
  <p:tag name="KSO_WM_UNIT_LAYERLEVEL" val="1"/>
  <p:tag name="KSO_WM_TAG_VERSION" val="1.0"/>
  <p:tag name="KSO_WM_UNIT_TYPE" val="i"/>
  <p:tag name="KSO_WM_UNIT_INDEX" val="190"/>
</p:tagLst>
</file>

<file path=ppt/tags/tag19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1"/>
  <p:tag name="KSO_WM_UNIT_LAYERLEVEL" val="1"/>
  <p:tag name="KSO_WM_TAG_VERSION" val="1.0"/>
  <p:tag name="KSO_WM_UNIT_TYPE" val="i"/>
  <p:tag name="KSO_WM_UNIT_INDEX" val="191"/>
</p:tagLst>
</file>

<file path=ppt/tags/tag1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19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2"/>
  <p:tag name="KSO_WM_UNIT_LAYERLEVEL" val="1"/>
  <p:tag name="KSO_WM_TAG_VERSION" val="1.0"/>
  <p:tag name="KSO_WM_UNIT_TYPE" val="i"/>
  <p:tag name="KSO_WM_UNIT_INDEX" val="192"/>
</p:tagLst>
</file>

<file path=ppt/tags/tag19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3"/>
  <p:tag name="KSO_WM_UNIT_LAYERLEVEL" val="1"/>
  <p:tag name="KSO_WM_TAG_VERSION" val="1.0"/>
  <p:tag name="KSO_WM_UNIT_TYPE" val="i"/>
  <p:tag name="KSO_WM_UNIT_INDEX" val="193"/>
</p:tagLst>
</file>

<file path=ppt/tags/tag1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9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6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9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4"/>
  <p:tag name="KSO_WM_UNIT_LAYERLEVEL" val="1"/>
  <p:tag name="KSO_WM_TAG_VERSION" val="1.0"/>
  <p:tag name="KSO_WM_UNIT_TYPE" val="i"/>
  <p:tag name="KSO_WM_UNIT_INDEX" val="194"/>
</p:tagLst>
</file>

<file path=ppt/tags/tag1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1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19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19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9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9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9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19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19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9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2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2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20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20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20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20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2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78"/>
</p:tagLst>
</file>

<file path=ppt/tags/tag2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3;二级&#13;三级&#13;四级&#13;五级"/>
  <p:tag name="KSO_WM_UNIT_NOCLEAR" val="0"/>
  <p:tag name="KSO_WM_UNIT_TYPE" val="f"/>
  <p:tag name="KSO_WM_UNIT_INDEX" val="1"/>
  <p:tag name="KSO_WM_TEMPLATE_CATEGORY" val="custom"/>
  <p:tag name="KSO_WM_TEMPLATE_INDEX" val="20230978"/>
</p:tagLst>
</file>

<file path=ppt/tags/tag2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5.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8"/>
  <p:tag name="KSO_WM_TEMPLATE_THUMBS_INDEX" val="1、9"/>
  <p:tag name="KSO_WM_SPECIAL_SOURCE" val="bdnull"/>
</p:tagLst>
</file>

<file path=ppt/tags/tag2016.xml><?xml version="1.0" encoding="utf-8"?>
<p:tagLst xmlns:p="http://schemas.openxmlformats.org/presentationml/2006/main">
  <p:tag name="KSO_WM_BEAUTIFY_FLAG" val="#wm#"/>
  <p:tag name="KSO_WM_TEMPLATE_CATEGORY" val="custom"/>
  <p:tag name="KSO_WM_TEMPLATE_INDEX" val="20230978"/>
</p:tagLst>
</file>

<file path=ppt/tags/tag2017.xml><?xml version="1.0" encoding="utf-8"?>
<p:tagLst xmlns:p="http://schemas.openxmlformats.org/presentationml/2006/main">
  <p:tag name="KSO_WM_UNIT_ISCONTENTSTITLE" val="0"/>
  <p:tag name="KSO_WM_UNIT_ISNUMDGMTITLE" val="0"/>
  <p:tag name="KSO_WM_UNIT_NOCLEAR" val="0"/>
  <p:tag name="KSO_WM_UNIT_VALUE" val="80"/>
  <p:tag name="KSO_WM_UNIT_HIGHLIGHT" val="0"/>
  <p:tag name="KSO_WM_UNIT_COMPATIBLE" val="0"/>
  <p:tag name="KSO_WM_UNIT_DIAGRAM_ISNUMVISUAL" val="0"/>
  <p:tag name="KSO_WM_UNIT_DIAGRAM_ISREFERUNIT" val="0"/>
  <p:tag name="KSO_WM_UNIT_TYPE" val="b"/>
  <p:tag name="KSO_WM_UNIT_INDEX" val="1"/>
  <p:tag name="KSO_WM_UNIT_ID" val="custom20230978_1*b*1"/>
  <p:tag name="KSO_WM_TEMPLATE_CATEGORY" val="custom"/>
  <p:tag name="KSO_WM_TEMPLATE_INDEX" val="20230978"/>
  <p:tag name="KSO_WM_UNIT_LAYERLEVEL" val="1"/>
  <p:tag name="KSO_WM_TAG_VERSION" val="1.0"/>
  <p:tag name="KSO_WM_BEAUTIFY_FLAG" val="#wm#"/>
  <p:tag name="KSO_WM_UNIT_PRESET_TEXT" val="WPS,a click to unlimited possibilites"/>
</p:tagLst>
</file>

<file path=ppt/tags/tag2018.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custom20230993_1*a*1"/>
  <p:tag name="KSO_WM_TEMPLATE_CATEGORY" val="custom"/>
  <p:tag name="KSO_WM_TEMPLATE_INDEX" val="20230993"/>
  <p:tag name="KSO_WM_UNIT_LAYERLEVEL" val="1"/>
  <p:tag name="KSO_WM_TAG_VERSION" val="1.0"/>
  <p:tag name="KSO_WM_BEAUTIFY_FLAG" val="#wm#"/>
  <p:tag name="KSO_WM_UNIT_PRESET_TEXT" val="单击此处添加文档标题"/>
</p:tagLst>
</file>

<file path=ppt/tags/tag2019.xml><?xml version="1.0" encoding="utf-8"?>
<p:tagLst xmlns:p="http://schemas.openxmlformats.org/presentationml/2006/main">
  <p:tag name="KSO_WM_SLIDE_ID" val="custom20230978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0978"/>
  <p:tag name="KSO_WM_SLIDE_LAYOUT" val="a_b_f"/>
  <p:tag name="KSO_WM_SLIDE_LAYOUT_CNT" val="1_1_1"/>
  <p:tag name="KSO_WM_SLIDE_TYPE" val="title"/>
  <p:tag name="KSO_WM_SLIDE_SUBTYPE" val="pureTxt"/>
  <p:tag name="KSO_WM_TEMPLATE_THUMBS_INDEX" val="1、9"/>
  <p:tag name="KSO_WM_SPECIAL_SOURCE" val="bdnull"/>
</p:tagLst>
</file>

<file path=ppt/tags/tag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2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8_4*a*1"/>
  <p:tag name="KSO_WM_TEMPLATE_CATEGORY" val="custom"/>
  <p:tag name="KSO_WM_TEMPLATE_INDEX" val="20230978"/>
  <p:tag name="KSO_WM_UNIT_LAYERLEVEL" val="1"/>
  <p:tag name="KSO_WM_TAG_VERSION" val="1.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Lst>
</file>

<file path=ppt/tags/tag20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1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1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1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978_4*l_h_i*1_1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0978_4*l_h_a*1_1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2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2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2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978_4*l_h_i*1_2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0978_4*l_h_a*1_2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3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20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3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3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978_4*l_h_i*1_3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0978_4*l_h_a*1_3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4_1"/>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8_4*l_h_i*1_4_3"/>
  <p:tag name="KSO_WM_TEMPLATE_CATEGORY" val="custom"/>
  <p:tag name="KSO_WM_TEMPLATE_INDEX" val="20230978"/>
  <p:tag name="KSO_WM_UNIT_LAYERLEVEL" val="1_1_1"/>
  <p:tag name="KSO_WM_TAG_VERSION" val="1.0"/>
  <p:tag name="KSO_WM_DIAGRAM_VERSION" val="3"/>
  <p:tag name="KSO_WM_DIAGRAM_COLOR_TRICK" val="2"/>
  <p:tag name="KSO_WM_DIAGRAM_COLOR_TEXT_CAN_REMOVE" val="n"/>
  <p:tag name="KSO_WM_DIAGRAM_GROUP_CODE" val="l1-1"/>
  <p:tag name="KSO_WM_UNIT_TYPE" val="l_h_i"/>
  <p:tag name="KSO_WM_UNIT_INDEX" val="1_4_3"/>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978_4*l_h_i*1_4_2"/>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0978_4*l_h_a*1_4_1"/>
  <p:tag name="KSO_WM_TEMPLATE_CATEGORY" val="custom"/>
  <p:tag name="KSO_WM_TEMPLATE_INDEX" val="20230978"/>
  <p:tag name="KSO_WM_UNIT_LAYERLEVEL" val="1_1_1"/>
  <p:tag name="KSO_WM_TAG_VERSION" val="1.0"/>
  <p:tag name="KSO_WM_BEAUTIFY_FLAG" val="#wm#"/>
  <p:tag name="KSO_WM_DIAGRAM_VERSION" val="3"/>
  <p:tag name="KSO_WM_DIAGRAM_COLOR_TRICK" val="2"/>
  <p:tag name="KSO_WM_DIAGRAM_COLOR_TEXT_CAN_REMOVE" val="n"/>
  <p:tag name="KSO_WM_DIAGRAM_GROUP_CODE" val="l1-1"/>
  <p:tag name="KSO_WM_UNIT_PRESET_TEXT" val="添加标题"/>
  <p:tag name="KSO_WM_DIAGRAM_MAX_ITEMCNT" val="6"/>
  <p:tag name="KSO_WM_DIAGRAM_MIN_ITEMCNT" val="2"/>
  <p:tag name="KSO_WM_DIAGRAM_VIRTUALLY_FRAME" val="{&quot;height&quot;:255.60000610351562,&quot;left&quot;:118.15,&quot;top&quot;:180.8749969482422,&quot;width&quot;:72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7.xml><?xml version="1.0" encoding="utf-8"?>
<p:tagLst xmlns:p="http://schemas.openxmlformats.org/presentationml/2006/main">
  <p:tag name="KSO_WM_SLIDE_ID" val="custom20230978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978"/>
  <p:tag name="KSO_WM_SLIDE_LAYOUT" val="a_l"/>
  <p:tag name="KSO_WM_SLIDE_LAYOUT_CNT" val="1_1"/>
  <p:tag name="KSO_WM_SLIDE_TYPE" val="contents"/>
  <p:tag name="KSO_WM_SLIDE_SUBTYPE" val="diag"/>
  <p:tag name="KSO_WM_DIAGRAM_GROUP_CODE" val="l1-1"/>
  <p:tag name="KSO_WM_SLIDE_DIAGTYPE" val="l"/>
  <p:tag name="KSO_WM_SPECIAL_SOURCE" val="bdnull"/>
</p:tagLst>
</file>

<file path=ppt/tags/tag2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8_7*a*1"/>
  <p:tag name="KSO_WM_TEMPLATE_CATEGORY" val="custom"/>
  <p:tag name="KSO_WM_TEMPLATE_INDEX" val="20230978"/>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203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78_7*e*1"/>
  <p:tag name="KSO_WM_TEMPLATE_CATEGORY" val="custom"/>
  <p:tag name="KSO_WM_TEMPLATE_INDEX" val="20230978"/>
  <p:tag name="KSO_WM_UNIT_LAYERLEVEL" val="1"/>
  <p:tag name="KSO_WM_TAG_VERSION" val="1.0"/>
  <p:tag name="KSO_WM_BEAUTIFY_FLAG" val="#wm#"/>
  <p:tag name="KSO_WM_UNIT_NOCLEAR" val="0"/>
  <p:tag name="KSO_WM_UNIT_VALUE" val="13"/>
  <p:tag name="KSO_WM_UNIT_TYPE" val="e"/>
  <p:tag name="KSO_WM_UNIT_INDEX" val="1"/>
  <p:tag name="KSO_WM_UNIT_PRESET_TEXT" val="Part 01"/>
</p:tagLst>
</file>

<file path=ppt/tags/tag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2040.xml><?xml version="1.0" encoding="utf-8"?>
<p:tagLst xmlns:p="http://schemas.openxmlformats.org/presentationml/2006/main">
  <p:tag name="KSO_WM_SLIDE_ID" val="custom2023097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978"/>
  <p:tag name="KSO_WM_SLIDE_TYPE" val="sectionTitle"/>
  <p:tag name="KSO_WM_SLIDE_SUBTYPE" val="pureTxt"/>
  <p:tag name="KSO_WM_SLIDE_LAYOUT" val="a_e"/>
  <p:tag name="KSO_WM_SLIDE_LAYOUT_CNT" val="1_1"/>
  <p:tag name="KSO_WM_SPECIAL_SOURCE" val="bdnull"/>
</p:tagLst>
</file>

<file path=ppt/tags/tag2041.xml><?xml version="1.0" encoding="utf-8"?>
<p:tagLst xmlns:p="http://schemas.openxmlformats.org/presentationml/2006/main">
  <p:tag name="KSO_WM_BEAUTIFY_FLAG" val="#wm#"/>
  <p:tag name="KSO_WM_TEMPLATE_CATEGORY" val="custom"/>
  <p:tag name="KSO_WM_TEMPLATE_INDEX" val="20230993"/>
</p:tagLst>
</file>

<file path=ppt/tags/tag2042.xml><?xml version="1.0" encoding="utf-8"?>
<p:tagLst xmlns:p="http://schemas.openxmlformats.org/presentationml/2006/main">
  <p:tag name="KSO_WM_BEAUTIFY_FLAG" val="#wm#"/>
  <p:tag name="KSO_WM_TEMPLATE_CATEGORY" val="custom"/>
  <p:tag name="KSO_WM_TEMPLATE_INDEX" val="20231225"/>
</p:tagLst>
</file>

<file path=ppt/tags/tag2043.xml><?xml version="1.0" encoding="utf-8"?>
<p:tagLst xmlns:p="http://schemas.openxmlformats.org/presentationml/2006/main">
  <p:tag name="KSO_WM_BEAUTIFY_FLAG" val=""/>
</p:tagLst>
</file>

<file path=ppt/tags/tag20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20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20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20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17_2*l_h_a*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5"/>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1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2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quot;left&quot;:139.2,&quot;top&quot;:65.22889763779528,&quot;width&quot;:671.2076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3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8.xml><?xml version="1.0" encoding="utf-8"?>
<p:tagLst xmlns:p="http://schemas.openxmlformats.org/presentationml/2006/main">
  <p:tag name="KSO_WM_BEAUTIFY_FLAG" val="#wm#"/>
  <p:tag name="KSO_WM_TEMPLATE_CATEGORY" val="custom"/>
  <p:tag name="KSO_WM_TEMPLATE_INDEX" val="20231425"/>
</p:tagLst>
</file>

<file path=ppt/tags/tag20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8_7*a*1"/>
  <p:tag name="KSO_WM_TEMPLATE_CATEGORY" val="custom"/>
  <p:tag name="KSO_WM_TEMPLATE_INDEX" val="20230978"/>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2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206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78_7*e*1"/>
  <p:tag name="KSO_WM_TEMPLATE_CATEGORY" val="custom"/>
  <p:tag name="KSO_WM_TEMPLATE_INDEX" val="20230978"/>
  <p:tag name="KSO_WM_UNIT_LAYERLEVEL" val="1"/>
  <p:tag name="KSO_WM_TAG_VERSION" val="1.0"/>
  <p:tag name="KSO_WM_BEAUTIFY_FLAG" val="#wm#"/>
  <p:tag name="KSO_WM_UNIT_NOCLEAR" val="0"/>
  <p:tag name="KSO_WM_UNIT_VALUE" val="13"/>
  <p:tag name="KSO_WM_UNIT_TYPE" val="e"/>
  <p:tag name="KSO_WM_UNIT_INDEX" val="1"/>
  <p:tag name="KSO_WM_UNIT_PRESET_TEXT" val="Part 01"/>
</p:tagLst>
</file>

<file path=ppt/tags/tag2061.xml><?xml version="1.0" encoding="utf-8"?>
<p:tagLst xmlns:p="http://schemas.openxmlformats.org/presentationml/2006/main">
  <p:tag name="KSO_WM_SLIDE_ID" val="custom2023097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978"/>
  <p:tag name="KSO_WM_SLIDE_TYPE" val="sectionTitle"/>
  <p:tag name="KSO_WM_SLIDE_SUBTYPE" val="pureTxt"/>
  <p:tag name="KSO_WM_SLIDE_LAYOUT" val="a_e"/>
  <p:tag name="KSO_WM_SLIDE_LAYOUT_CNT" val="1_1"/>
  <p:tag name="KSO_WM_SPECIAL_SOURCE" val="bdnull"/>
</p:tagLst>
</file>

<file path=ppt/tags/tag2062.xml><?xml version="1.0" encoding="utf-8"?>
<p:tagLst xmlns:p="http://schemas.openxmlformats.org/presentationml/2006/main">
  <p:tag name="KSO_WM_BEAUTIFY_FLAG" val="#wm#"/>
  <p:tag name="KSO_WM_TEMPLATE_CATEGORY" val="custom"/>
  <p:tag name="KSO_WM_TEMPLATE_INDEX" val="20230978"/>
</p:tagLst>
</file>

<file path=ppt/tags/tag2063.xml><?xml version="1.0" encoding="utf-8"?>
<p:tagLst xmlns:p="http://schemas.openxmlformats.org/presentationml/2006/main">
  <p:tag name="KSO_WM_BEAUTIFY_FLAG" val="#wm#"/>
  <p:tag name="KSO_WM_TEMPLATE_CATEGORY" val="custom"/>
  <p:tag name="KSO_WM_TEMPLATE_INDEX" val="20231225"/>
</p:tagLst>
</file>

<file path=ppt/tags/tag2064.xml><?xml version="1.0" encoding="utf-8"?>
<p:tagLst xmlns:p="http://schemas.openxmlformats.org/presentationml/2006/main">
  <p:tag name="KSO_WM_BEAUTIFY_FLAG" val="#wm#"/>
  <p:tag name="KSO_WM_TEMPLATE_CATEGORY" val="custom"/>
  <p:tag name="KSO_WM_TEMPLATE_INDEX" val="20231225"/>
</p:tagLst>
</file>

<file path=ppt/tags/tag2065.xml><?xml version="1.0" encoding="utf-8"?>
<p:tagLst xmlns:p="http://schemas.openxmlformats.org/presentationml/2006/main">
  <p:tag name="KSO_WM_BEAUTIFY_FLAG" val="#wm#"/>
  <p:tag name="KSO_WM_TEMPLATE_CATEGORY" val="custom"/>
  <p:tag name="KSO_WM_TEMPLATE_INDEX" val="20231225"/>
</p:tagLst>
</file>

<file path=ppt/tags/tag2066.xml><?xml version="1.0" encoding="utf-8"?>
<p:tagLst xmlns:p="http://schemas.openxmlformats.org/presentationml/2006/main">
  <p:tag name="KSO_WM_BEAUTIFY_FLAG" val="#wm#"/>
  <p:tag name="KSO_WM_TEMPLATE_CATEGORY" val="custom"/>
  <p:tag name="KSO_WM_TEMPLATE_INDEX" val="20231225"/>
</p:tagLst>
</file>

<file path=ppt/tags/tag2067.xml><?xml version="1.0" encoding="utf-8"?>
<p:tagLst xmlns:p="http://schemas.openxmlformats.org/presentationml/2006/main">
  <p:tag name="KSO_WM_DIAGRAM_VIRTUALLY_FRAME" val="{&quot;height&quot;:351.2,&quot;left&quot;:88.5,&quot;top&quot;:164.65,&quot;width&quot;:773.3}"/>
</p:tagLst>
</file>

<file path=ppt/tags/tag2068.xml><?xml version="1.0" encoding="utf-8"?>
<p:tagLst xmlns:p="http://schemas.openxmlformats.org/presentationml/2006/main">
  <p:tag name="KSO_WM_DIAGRAM_VIRTUALLY_FRAME" val="{&quot;height&quot;:351.2,&quot;left&quot;:88.5,&quot;top&quot;:164.65,&quot;width&quot;:773.3}"/>
</p:tagLst>
</file>

<file path=ppt/tags/tag2069.xml><?xml version="1.0" encoding="utf-8"?>
<p:tagLst xmlns:p="http://schemas.openxmlformats.org/presentationml/2006/main">
  <p:tag name="KSO_WM_DIAGRAM_VIRTUALLY_FRAME" val="{&quot;height&quot;:351.2,&quot;left&quot;:88.5,&quot;top&quot;:164.65,&quot;width&quot;:773.3}"/>
</p:tagLst>
</file>

<file path=ppt/tags/tag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2070.xml><?xml version="1.0" encoding="utf-8"?>
<p:tagLst xmlns:p="http://schemas.openxmlformats.org/presentationml/2006/main">
  <p:tag name="KSO_WM_DIAGRAM_VIRTUALLY_FRAME" val="{&quot;height&quot;:351.2,&quot;left&quot;:88.5,&quot;top&quot;:164.65,&quot;width&quot;:773.3}"/>
</p:tagLst>
</file>

<file path=ppt/tags/tag2071.xml><?xml version="1.0" encoding="utf-8"?>
<p:tagLst xmlns:p="http://schemas.openxmlformats.org/presentationml/2006/main">
  <p:tag name="KSO_WM_DIAGRAM_VIRTUALLY_FRAME" val="{&quot;height&quot;:351.2,&quot;left&quot;:88.5,&quot;top&quot;:164.65,&quot;width&quot;:773.3}"/>
</p:tagLst>
</file>

<file path=ppt/tags/tag2072.xml><?xml version="1.0" encoding="utf-8"?>
<p:tagLst xmlns:p="http://schemas.openxmlformats.org/presentationml/2006/main">
  <p:tag name="KSO_WM_DIAGRAM_VIRTUALLY_FRAME" val="{&quot;height&quot;:351.2,&quot;left&quot;:88.5,&quot;top&quot;:164.65,&quot;width&quot;:773.3}"/>
</p:tagLst>
</file>

<file path=ppt/tags/tag2073.xml><?xml version="1.0" encoding="utf-8"?>
<p:tagLst xmlns:p="http://schemas.openxmlformats.org/presentationml/2006/main">
  <p:tag name="KSO_WM_BEAUTIFY_FLAG" val="#wm#"/>
  <p:tag name="KSO_WM_TEMPLATE_CATEGORY" val="custom"/>
  <p:tag name="KSO_WM_TEMPLATE_INDEX" val="20231225"/>
</p:tagLst>
</file>

<file path=ppt/tags/tag2074.xml><?xml version="1.0" encoding="utf-8"?>
<p:tagLst xmlns:p="http://schemas.openxmlformats.org/presentationml/2006/main">
  <p:tag name="KSO_WM_BEAUTIFY_FLAG" val="#wm#"/>
  <p:tag name="KSO_WM_TEMPLATE_CATEGORY" val="custom"/>
  <p:tag name="KSO_WM_TEMPLATE_INDEX" val="20231225"/>
</p:tagLst>
</file>

<file path=ppt/tags/tag2075.xml><?xml version="1.0" encoding="utf-8"?>
<p:tagLst xmlns:p="http://schemas.openxmlformats.org/presentationml/2006/main">
  <p:tag name="KSO_WM_DIAGRAM_VIRTUALLY_FRAME" val="{&quot;height&quot;:351.2,&quot;left&quot;:88.5,&quot;top&quot;:164.65,&quot;width&quot;:773.3}"/>
</p:tagLst>
</file>

<file path=ppt/tags/tag2076.xml><?xml version="1.0" encoding="utf-8"?>
<p:tagLst xmlns:p="http://schemas.openxmlformats.org/presentationml/2006/main">
  <p:tag name="KSO_WM_DIAGRAM_VIRTUALLY_FRAME" val="{&quot;height&quot;:351.2,&quot;left&quot;:88.5,&quot;top&quot;:164.65,&quot;width&quot;:773.3}"/>
</p:tagLst>
</file>

<file path=ppt/tags/tag2077.xml><?xml version="1.0" encoding="utf-8"?>
<p:tagLst xmlns:p="http://schemas.openxmlformats.org/presentationml/2006/main">
  <p:tag name="KSO_WM_DIAGRAM_VIRTUALLY_FRAME" val="{&quot;height&quot;:351.2,&quot;left&quot;:88.5,&quot;top&quot;:164.65,&quot;width&quot;:773.3}"/>
</p:tagLst>
</file>

<file path=ppt/tags/tag2078.xml><?xml version="1.0" encoding="utf-8"?>
<p:tagLst xmlns:p="http://schemas.openxmlformats.org/presentationml/2006/main">
  <p:tag name="KSO_WM_BEAUTIFY_FLAG" val="#wm#"/>
  <p:tag name="KSO_WM_TEMPLATE_CATEGORY" val="custom"/>
  <p:tag name="KSO_WM_TEMPLATE_INDEX" val="20231225"/>
</p:tagLst>
</file>

<file path=ppt/tags/tag20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8_7*a*1"/>
  <p:tag name="KSO_WM_TEMPLATE_CATEGORY" val="custom"/>
  <p:tag name="KSO_WM_TEMPLATE_INDEX" val="20230978"/>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208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78_7*e*1"/>
  <p:tag name="KSO_WM_TEMPLATE_CATEGORY" val="custom"/>
  <p:tag name="KSO_WM_TEMPLATE_INDEX" val="20230978"/>
  <p:tag name="KSO_WM_UNIT_LAYERLEVEL" val="1"/>
  <p:tag name="KSO_WM_TAG_VERSION" val="1.0"/>
  <p:tag name="KSO_WM_BEAUTIFY_FLAG" val="#wm#"/>
  <p:tag name="KSO_WM_UNIT_NOCLEAR" val="0"/>
  <p:tag name="KSO_WM_UNIT_VALUE" val="13"/>
  <p:tag name="KSO_WM_UNIT_TYPE" val="e"/>
  <p:tag name="KSO_WM_UNIT_INDEX" val="1"/>
  <p:tag name="KSO_WM_UNIT_PRESET_TEXT" val="Part 01"/>
</p:tagLst>
</file>

<file path=ppt/tags/tag2081.xml><?xml version="1.0" encoding="utf-8"?>
<p:tagLst xmlns:p="http://schemas.openxmlformats.org/presentationml/2006/main">
  <p:tag name="KSO_WM_SLIDE_ID" val="custom2023097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978"/>
  <p:tag name="KSO_WM_SLIDE_TYPE" val="sectionTitle"/>
  <p:tag name="KSO_WM_SLIDE_SUBTYPE" val="pureTxt"/>
  <p:tag name="KSO_WM_SLIDE_LAYOUT" val="a_e"/>
  <p:tag name="KSO_WM_SLIDE_LAYOUT_CNT" val="1_1"/>
  <p:tag name="KSO_WM_SPECIAL_SOURCE" val="bdnull"/>
</p:tagLst>
</file>

<file path=ppt/tags/tag2082.xml><?xml version="1.0" encoding="utf-8"?>
<p:tagLst xmlns:p="http://schemas.openxmlformats.org/presentationml/2006/main">
  <p:tag name="KSO_WM_BEAUTIFY_FLAG" val="#wm#"/>
  <p:tag name="KSO_WM_TEMPLATE_CATEGORY" val="custom"/>
  <p:tag name="KSO_WM_TEMPLATE_INDEX" val="20230978"/>
</p:tagLst>
</file>

<file path=ppt/tags/tag2083.xml><?xml version="1.0" encoding="utf-8"?>
<p:tagLst xmlns:p="http://schemas.openxmlformats.org/presentationml/2006/main">
  <p:tag name="KSO_WM_BEAUTIFY_FLAG" val="#wm#"/>
  <p:tag name="KSO_WM_TEMPLATE_CATEGORY" val="custom"/>
  <p:tag name="KSO_WM_TEMPLATE_INDEX" val="20231225"/>
</p:tagLst>
</file>

<file path=ppt/tags/tag20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8_7*a*1"/>
  <p:tag name="KSO_WM_TEMPLATE_CATEGORY" val="custom"/>
  <p:tag name="KSO_WM_TEMPLATE_INDEX" val="20230978"/>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208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78_7*e*1"/>
  <p:tag name="KSO_WM_TEMPLATE_CATEGORY" val="custom"/>
  <p:tag name="KSO_WM_TEMPLATE_INDEX" val="20230978"/>
  <p:tag name="KSO_WM_UNIT_LAYERLEVEL" val="1"/>
  <p:tag name="KSO_WM_TAG_VERSION" val="1.0"/>
  <p:tag name="KSO_WM_BEAUTIFY_FLAG" val="#wm#"/>
  <p:tag name="KSO_WM_UNIT_NOCLEAR" val="0"/>
  <p:tag name="KSO_WM_UNIT_VALUE" val="13"/>
  <p:tag name="KSO_WM_UNIT_TYPE" val="e"/>
  <p:tag name="KSO_WM_UNIT_INDEX" val="1"/>
  <p:tag name="KSO_WM_UNIT_PRESET_TEXT" val="Part 01"/>
</p:tagLst>
</file>

<file path=ppt/tags/tag2086.xml><?xml version="1.0" encoding="utf-8"?>
<p:tagLst xmlns:p="http://schemas.openxmlformats.org/presentationml/2006/main">
  <p:tag name="KSO_WM_SLIDE_ID" val="custom20230978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978"/>
  <p:tag name="KSO_WM_SLIDE_TYPE" val="sectionTitle"/>
  <p:tag name="KSO_WM_SLIDE_SUBTYPE" val="pureTxt"/>
  <p:tag name="KSO_WM_SLIDE_LAYOUT" val="a_e"/>
  <p:tag name="KSO_WM_SLIDE_LAYOUT_CNT" val="1_1"/>
  <p:tag name="KSO_WM_SPECIAL_SOURCE" val="bdnull"/>
</p:tagLst>
</file>

<file path=ppt/tags/tag2087.xml><?xml version="1.0" encoding="utf-8"?>
<p:tagLst xmlns:p="http://schemas.openxmlformats.org/presentationml/2006/main">
  <p:tag name="KSO_WM_BEAUTIFY_FLAG" val="#wm#"/>
  <p:tag name="KSO_WM_TEMPLATE_CATEGORY" val="custom"/>
  <p:tag name="KSO_WM_TEMPLATE_INDEX" val="20231225"/>
</p:tagLst>
</file>

<file path=ppt/tags/tag2088.xml><?xml version="1.0" encoding="utf-8"?>
<p:tagLst xmlns:p="http://schemas.openxmlformats.org/presentationml/2006/main">
  <p:tag name="KSO_WM_BEAUTIFY_FLAG" val="#wm#"/>
  <p:tag name="KSO_WM_TEMPLATE_CATEGORY" val="custom"/>
  <p:tag name="KSO_WM_TEMPLATE_INDEX" val="20231225"/>
</p:tagLst>
</file>

<file path=ppt/tags/tag2089.xml><?xml version="1.0" encoding="utf-8"?>
<p:tagLst xmlns:p="http://schemas.openxmlformats.org/presentationml/2006/main">
  <p:tag name="KSO_WM_BEAUTIFY_FLAG" val="#wm#"/>
  <p:tag name="KSO_WM_TEMPLATE_CATEGORY" val="custom"/>
  <p:tag name="KSO_WM_TEMPLATE_INDEX" val="20231225"/>
</p:tagLst>
</file>

<file path=ppt/tags/tag2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2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2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2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2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2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2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2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2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2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2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8"/>
  <p:tag name="KSO_WM_UNIT_LAYERLEVEL" val="1"/>
  <p:tag name="KSO_WM_TAG_VERSION" val="1.0"/>
  <p:tag name="KSO_WM_UNIT_TYPE" val="i"/>
  <p:tag name="KSO_WM_UNIT_INDEX" val="88"/>
</p:tagLst>
</file>

<file path=ppt/tags/tag2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9"/>
  <p:tag name="KSO_WM_UNIT_LAYERLEVEL" val="1"/>
  <p:tag name="KSO_WM_TAG_VERSION" val="1.0"/>
  <p:tag name="KSO_WM_UNIT_TYPE" val="i"/>
  <p:tag name="KSO_WM_UNIT_INDEX" val="89"/>
</p:tagLst>
</file>

<file path=ppt/tags/tag2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0"/>
  <p:tag name="KSO_WM_UNIT_LAYERLEVEL" val="1"/>
  <p:tag name="KSO_WM_TAG_VERSION" val="1.0"/>
  <p:tag name="KSO_WM_UNIT_TYPE" val="i"/>
  <p:tag name="KSO_WM_UNIT_INDEX" val="90"/>
</p:tagLst>
</file>

<file path=ppt/tags/tag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1"/>
  <p:tag name="KSO_WM_UNIT_LAYERLEVEL" val="1"/>
  <p:tag name="KSO_WM_TAG_VERSION" val="1.0"/>
  <p:tag name="KSO_WM_UNIT_TYPE" val="i"/>
  <p:tag name="KSO_WM_UNIT_INDEX" val="91"/>
</p:tagLst>
</file>

<file path=ppt/tags/tag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2"/>
  <p:tag name="KSO_WM_UNIT_LAYERLEVEL" val="1"/>
  <p:tag name="KSO_WM_TAG_VERSION" val="1.0"/>
  <p:tag name="KSO_WM_UNIT_TYPE" val="i"/>
  <p:tag name="KSO_WM_UNIT_INDEX" val="92"/>
</p:tagLst>
</file>

<file path=ppt/tags/tag2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3"/>
  <p:tag name="KSO_WM_UNIT_LAYERLEVEL" val="1"/>
  <p:tag name="KSO_WM_TAG_VERSION" val="1.0"/>
  <p:tag name="KSO_WM_UNIT_TYPE" val="i"/>
  <p:tag name="KSO_WM_UNIT_INDEX" val="93"/>
</p:tagLst>
</file>

<file path=ppt/tags/tag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2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4"/>
  <p:tag name="KSO_WM_UNIT_LAYERLEVEL" val="1"/>
  <p:tag name="KSO_WM_TAG_VERSION" val="1.0"/>
  <p:tag name="KSO_WM_UNIT_TYPE" val="i"/>
  <p:tag name="KSO_WM_UNIT_INDEX" val="94"/>
</p:tagLst>
</file>

<file path=ppt/tags/tag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5"/>
  <p:tag name="KSO_WM_UNIT_LAYERLEVEL" val="1"/>
  <p:tag name="KSO_WM_TAG_VERSION" val="1.0"/>
  <p:tag name="KSO_WM_UNIT_TYPE" val="i"/>
  <p:tag name="KSO_WM_UNIT_INDEX" val="95"/>
</p:tagLst>
</file>

<file path=ppt/tags/tag2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6"/>
  <p:tag name="KSO_WM_UNIT_LAYERLEVEL" val="1"/>
  <p:tag name="KSO_WM_TAG_VERSION" val="1.0"/>
  <p:tag name="KSO_WM_UNIT_TYPE" val="i"/>
  <p:tag name="KSO_WM_UNIT_INDEX" val="96"/>
</p:tagLst>
</file>

<file path=ppt/tags/tag2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7"/>
  <p:tag name="KSO_WM_UNIT_LAYERLEVEL" val="1"/>
  <p:tag name="KSO_WM_TAG_VERSION" val="1.0"/>
  <p:tag name="KSO_WM_UNIT_TYPE" val="i"/>
  <p:tag name="KSO_WM_UNIT_INDEX" val="97"/>
</p:tagLst>
</file>

<file path=ppt/tags/tag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8"/>
  <p:tag name="KSO_WM_UNIT_LAYERLEVEL" val="1"/>
  <p:tag name="KSO_WM_TAG_VERSION" val="1.0"/>
  <p:tag name="KSO_WM_UNIT_TYPE" val="i"/>
  <p:tag name="KSO_WM_UNIT_INDEX" val="98"/>
</p:tagLst>
</file>

<file path=ppt/tags/tag2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9"/>
  <p:tag name="KSO_WM_UNIT_LAYERLEVEL" val="1"/>
  <p:tag name="KSO_WM_TAG_VERSION" val="1.0"/>
  <p:tag name="KSO_WM_UNIT_TYPE" val="i"/>
  <p:tag name="KSO_WM_UNIT_INDEX" val="99"/>
</p:tagLst>
</file>

<file path=ppt/tags/tag2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0"/>
  <p:tag name="KSO_WM_UNIT_LAYERLEVEL" val="1"/>
  <p:tag name="KSO_WM_TAG_VERSION" val="1.0"/>
  <p:tag name="KSO_WM_UNIT_TYPE" val="i"/>
  <p:tag name="KSO_WM_UNIT_INDEX" val="100"/>
</p:tagLst>
</file>

<file path=ppt/tags/tag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1"/>
  <p:tag name="KSO_WM_UNIT_LAYERLEVEL" val="1"/>
  <p:tag name="KSO_WM_TAG_VERSION" val="1.0"/>
  <p:tag name="KSO_WM_UNIT_TYPE" val="i"/>
  <p:tag name="KSO_WM_UNIT_INDEX" val="101"/>
</p:tagLst>
</file>

<file path=ppt/tags/tag2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2"/>
  <p:tag name="KSO_WM_UNIT_LAYERLEVEL" val="1"/>
  <p:tag name="KSO_WM_TAG_VERSION" val="1.0"/>
  <p:tag name="KSO_WM_UNIT_TYPE" val="i"/>
  <p:tag name="KSO_WM_UNIT_INDEX" val="102"/>
</p:tagLst>
</file>

<file path=ppt/tags/tag2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3"/>
  <p:tag name="KSO_WM_UNIT_LAYERLEVEL" val="1"/>
  <p:tag name="KSO_WM_TAG_VERSION" val="1.0"/>
  <p:tag name="KSO_WM_UNIT_TYPE" val="i"/>
  <p:tag name="KSO_WM_UNIT_INDEX" val="103"/>
</p:tagLst>
</file>

<file path=ppt/tags/tag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2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4"/>
  <p:tag name="KSO_WM_UNIT_LAYERLEVEL" val="1"/>
  <p:tag name="KSO_WM_TAG_VERSION" val="1.0"/>
  <p:tag name="KSO_WM_UNIT_TYPE" val="i"/>
  <p:tag name="KSO_WM_UNIT_INDEX" val="104"/>
</p:tagLst>
</file>

<file path=ppt/tags/tag2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5"/>
  <p:tag name="KSO_WM_UNIT_LAYERLEVEL" val="1"/>
  <p:tag name="KSO_WM_TAG_VERSION" val="1.0"/>
  <p:tag name="KSO_WM_UNIT_TYPE" val="i"/>
  <p:tag name="KSO_WM_UNIT_INDEX" val="105"/>
</p:tagLst>
</file>

<file path=ppt/tags/tag2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6"/>
  <p:tag name="KSO_WM_UNIT_LAYERLEVEL" val="1"/>
  <p:tag name="KSO_WM_TAG_VERSION" val="1.0"/>
  <p:tag name="KSO_WM_UNIT_TYPE" val="i"/>
  <p:tag name="KSO_WM_UNIT_INDEX" val="106"/>
</p:tagLst>
</file>

<file path=ppt/tags/tag2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7"/>
  <p:tag name="KSO_WM_UNIT_LAYERLEVEL" val="1"/>
  <p:tag name="KSO_WM_TAG_VERSION" val="1.0"/>
  <p:tag name="KSO_WM_UNIT_TYPE" val="i"/>
  <p:tag name="KSO_WM_UNIT_INDEX" val="107"/>
</p:tagLst>
</file>

<file path=ppt/tags/tag2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8"/>
  <p:tag name="KSO_WM_UNIT_LAYERLEVEL" val="1"/>
  <p:tag name="KSO_WM_TAG_VERSION" val="1.0"/>
  <p:tag name="KSO_WM_UNIT_TYPE" val="i"/>
  <p:tag name="KSO_WM_UNIT_INDEX" val="108"/>
</p:tagLst>
</file>

<file path=ppt/tags/tag2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9"/>
  <p:tag name="KSO_WM_UNIT_LAYERLEVEL" val="1"/>
  <p:tag name="KSO_WM_TAG_VERSION" val="1.0"/>
  <p:tag name="KSO_WM_UNIT_TYPE" val="i"/>
  <p:tag name="KSO_WM_UNIT_INDEX" val="109"/>
</p:tagLst>
</file>

<file path=ppt/tags/tag2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0"/>
  <p:tag name="KSO_WM_UNIT_LAYERLEVEL" val="1"/>
  <p:tag name="KSO_WM_TAG_VERSION" val="1.0"/>
  <p:tag name="KSO_WM_UNIT_TYPE" val="i"/>
  <p:tag name="KSO_WM_UNIT_INDEX" val="110"/>
</p:tagLst>
</file>

<file path=ppt/tags/tag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1"/>
  <p:tag name="KSO_WM_UNIT_LAYERLEVEL" val="1"/>
  <p:tag name="KSO_WM_TAG_VERSION" val="1.0"/>
  <p:tag name="KSO_WM_UNIT_TYPE" val="i"/>
  <p:tag name="KSO_WM_UNIT_INDEX" val="111"/>
</p:tagLst>
</file>

<file path=ppt/tags/tag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2"/>
  <p:tag name="KSO_WM_UNIT_LAYERLEVEL" val="1"/>
  <p:tag name="KSO_WM_TAG_VERSION" val="1.0"/>
  <p:tag name="KSO_WM_UNIT_TYPE" val="i"/>
  <p:tag name="KSO_WM_UNIT_INDEX" val="112"/>
</p:tagLst>
</file>

<file path=ppt/tags/tag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3"/>
  <p:tag name="KSO_WM_UNIT_LAYERLEVEL" val="1"/>
  <p:tag name="KSO_WM_TAG_VERSION" val="1.0"/>
  <p:tag name="KSO_WM_UNIT_TYPE" val="i"/>
  <p:tag name="KSO_WM_UNIT_INDEX" val="113"/>
</p:tagLst>
</file>

<file path=ppt/tags/tag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4"/>
  <p:tag name="KSO_WM_UNIT_LAYERLEVEL" val="1"/>
  <p:tag name="KSO_WM_TAG_VERSION" val="1.0"/>
  <p:tag name="KSO_WM_UNIT_TYPE" val="i"/>
  <p:tag name="KSO_WM_UNIT_INDEX" val="114"/>
</p:tagLst>
</file>

<file path=ppt/tags/tag2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5"/>
  <p:tag name="KSO_WM_UNIT_LAYERLEVEL" val="1"/>
  <p:tag name="KSO_WM_TAG_VERSION" val="1.0"/>
  <p:tag name="KSO_WM_UNIT_TYPE" val="i"/>
  <p:tag name="KSO_WM_UNIT_INDEX" val="115"/>
</p:tagLst>
</file>

<file path=ppt/tags/tag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6"/>
  <p:tag name="KSO_WM_UNIT_LAYERLEVEL" val="1"/>
  <p:tag name="KSO_WM_TAG_VERSION" val="1.0"/>
  <p:tag name="KSO_WM_UNIT_TYPE" val="i"/>
  <p:tag name="KSO_WM_UNIT_INDEX" val="116"/>
</p:tagLst>
</file>

<file path=ppt/tags/tag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7"/>
  <p:tag name="KSO_WM_UNIT_LAYERLEVEL" val="1"/>
  <p:tag name="KSO_WM_TAG_VERSION" val="1.0"/>
  <p:tag name="KSO_WM_UNIT_TYPE" val="i"/>
  <p:tag name="KSO_WM_UNIT_INDEX" val="117"/>
</p:tagLst>
</file>

<file path=ppt/tags/tag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8"/>
  <p:tag name="KSO_WM_UNIT_LAYERLEVEL" val="1"/>
  <p:tag name="KSO_WM_TAG_VERSION" val="1.0"/>
  <p:tag name="KSO_WM_UNIT_TYPE" val="i"/>
  <p:tag name="KSO_WM_UNIT_INDEX" val="118"/>
</p:tagLst>
</file>

<file path=ppt/tags/tag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9"/>
  <p:tag name="KSO_WM_UNIT_LAYERLEVEL" val="1"/>
  <p:tag name="KSO_WM_TAG_VERSION" val="1.0"/>
  <p:tag name="KSO_WM_UNIT_TYPE" val="i"/>
  <p:tag name="KSO_WM_UNIT_INDEX" val="119"/>
</p:tagLst>
</file>

<file path=ppt/tags/tag2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0"/>
  <p:tag name="KSO_WM_UNIT_LAYERLEVEL" val="1"/>
  <p:tag name="KSO_WM_TAG_VERSION" val="1.0"/>
  <p:tag name="KSO_WM_UNIT_TYPE" val="i"/>
  <p:tag name="KSO_WM_UNIT_INDEX" val="120"/>
</p:tagLst>
</file>

<file path=ppt/tags/tag2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1"/>
  <p:tag name="KSO_WM_UNIT_LAYERLEVEL" val="1"/>
  <p:tag name="KSO_WM_TAG_VERSION" val="1.0"/>
  <p:tag name="KSO_WM_UNIT_TYPE" val="i"/>
  <p:tag name="KSO_WM_UNIT_INDEX" val="121"/>
</p:tagLst>
</file>

<file path=ppt/tags/tag2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2"/>
  <p:tag name="KSO_WM_UNIT_LAYERLEVEL" val="1"/>
  <p:tag name="KSO_WM_TAG_VERSION" val="1.0"/>
  <p:tag name="KSO_WM_UNIT_TYPE" val="i"/>
  <p:tag name="KSO_WM_UNIT_INDEX" val="122"/>
</p:tagLst>
</file>

<file path=ppt/tags/tag2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3"/>
  <p:tag name="KSO_WM_UNIT_LAYERLEVEL" val="1"/>
  <p:tag name="KSO_WM_TAG_VERSION" val="1.0"/>
  <p:tag name="KSO_WM_UNIT_TYPE" val="i"/>
  <p:tag name="KSO_WM_UNIT_INDEX" val="123"/>
</p:tagLst>
</file>

<file path=ppt/tags/tag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2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4"/>
  <p:tag name="KSO_WM_UNIT_LAYERLEVEL" val="1"/>
  <p:tag name="KSO_WM_TAG_VERSION" val="1.0"/>
  <p:tag name="KSO_WM_UNIT_TYPE" val="i"/>
  <p:tag name="KSO_WM_UNIT_INDEX" val="124"/>
</p:tagLst>
</file>

<file path=ppt/tags/tag2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5"/>
  <p:tag name="KSO_WM_UNIT_LAYERLEVEL" val="1"/>
  <p:tag name="KSO_WM_TAG_VERSION" val="1.0"/>
  <p:tag name="KSO_WM_UNIT_TYPE" val="i"/>
  <p:tag name="KSO_WM_UNIT_INDEX" val="125"/>
</p:tagLst>
</file>

<file path=ppt/tags/tag2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6"/>
  <p:tag name="KSO_WM_UNIT_LAYERLEVEL" val="1"/>
  <p:tag name="KSO_WM_TAG_VERSION" val="1.0"/>
  <p:tag name="KSO_WM_UNIT_TYPE" val="i"/>
  <p:tag name="KSO_WM_UNIT_INDEX" val="126"/>
</p:tagLst>
</file>

<file path=ppt/tags/tag2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7"/>
  <p:tag name="KSO_WM_UNIT_LAYERLEVEL" val="1"/>
  <p:tag name="KSO_WM_TAG_VERSION" val="1.0"/>
  <p:tag name="KSO_WM_UNIT_TYPE" val="i"/>
  <p:tag name="KSO_WM_UNIT_INDEX" val="127"/>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8"/>
  <p:tag name="KSO_WM_UNIT_LAYERLEVEL" val="1"/>
  <p:tag name="KSO_WM_TAG_VERSION" val="1.0"/>
  <p:tag name="KSO_WM_BEAUTIFY_FLAG" val="#wm#"/>
  <p:tag name="KSO_WM_UNIT_TYPE" val="i"/>
  <p:tag name="KSO_WM_UNIT_INDEX" val="128"/>
</p:tagLst>
</file>

<file path=ppt/tags/tag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9"/>
  <p:tag name="KSO_WM_UNIT_LAYERLEVEL" val="1"/>
  <p:tag name="KSO_WM_TAG_VERSION" val="1.0"/>
  <p:tag name="KSO_WM_UNIT_TYPE" val="i"/>
  <p:tag name="KSO_WM_UNIT_INDEX" val="129"/>
</p:tagLst>
</file>

<file path=ppt/tags/tag2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0"/>
  <p:tag name="KSO_WM_UNIT_LAYERLEVEL" val="1"/>
  <p:tag name="KSO_WM_TAG_VERSION" val="1.0"/>
  <p:tag name="KSO_WM_UNIT_TYPE" val="i"/>
  <p:tag name="KSO_WM_UNIT_INDEX" val="130"/>
</p:tagLst>
</file>

<file path=ppt/tags/tag2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1"/>
  <p:tag name="KSO_WM_UNIT_LAYERLEVEL" val="1"/>
  <p:tag name="KSO_WM_TAG_VERSION" val="1.0"/>
  <p:tag name="KSO_WM_UNIT_TYPE" val="i"/>
  <p:tag name="KSO_WM_UNIT_INDEX" val="131"/>
</p:tagLst>
</file>

<file path=ppt/tags/tag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2"/>
  <p:tag name="KSO_WM_UNIT_LAYERLEVEL" val="1"/>
  <p:tag name="KSO_WM_TAG_VERSION" val="1.0"/>
  <p:tag name="KSO_WM_UNIT_TYPE" val="i"/>
  <p:tag name="KSO_WM_UNIT_INDEX" val="132"/>
</p:tagLst>
</file>

<file path=ppt/tags/tag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3"/>
  <p:tag name="KSO_WM_UNIT_LAYERLEVEL" val="1"/>
  <p:tag name="KSO_WM_TAG_VERSION" val="1.0"/>
  <p:tag name="KSO_WM_UNIT_TYPE" val="i"/>
  <p:tag name="KSO_WM_UNIT_INDEX" val="133"/>
</p:tagLst>
</file>

<file path=ppt/tags/tag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2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4"/>
  <p:tag name="KSO_WM_UNIT_LAYERLEVEL" val="1"/>
  <p:tag name="KSO_WM_TAG_VERSION" val="1.0"/>
  <p:tag name="KSO_WM_UNIT_TYPE" val="i"/>
  <p:tag name="KSO_WM_UNIT_INDEX" val="134"/>
</p:tagLst>
</file>

<file path=ppt/tags/tag2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5"/>
  <p:tag name="KSO_WM_UNIT_LAYERLEVEL" val="1"/>
  <p:tag name="KSO_WM_TAG_VERSION" val="1.0"/>
  <p:tag name="KSO_WM_UNIT_TYPE" val="i"/>
  <p:tag name="KSO_WM_UNIT_INDEX" val="135"/>
</p:tagLst>
</file>

<file path=ppt/tags/tag2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6"/>
  <p:tag name="KSO_WM_UNIT_LAYERLEVEL" val="1"/>
  <p:tag name="KSO_WM_TAG_VERSION" val="1.0"/>
  <p:tag name="KSO_WM_UNIT_TYPE" val="i"/>
  <p:tag name="KSO_WM_UNIT_INDEX" val="136"/>
</p:tagLst>
</file>

<file path=ppt/tags/tag2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7"/>
  <p:tag name="KSO_WM_UNIT_LAYERLEVEL" val="1"/>
  <p:tag name="KSO_WM_TAG_VERSION" val="1.0"/>
  <p:tag name="KSO_WM_UNIT_TYPE" val="i"/>
  <p:tag name="KSO_WM_UNIT_INDEX" val="137"/>
</p:tagLst>
</file>

<file path=ppt/tags/tag2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8"/>
  <p:tag name="KSO_WM_UNIT_LAYERLEVEL" val="1"/>
  <p:tag name="KSO_WM_TAG_VERSION" val="1.0"/>
  <p:tag name="KSO_WM_UNIT_TYPE" val="i"/>
  <p:tag name="KSO_WM_UNIT_INDEX" val="138"/>
</p:tagLst>
</file>

<file path=ppt/tags/tag2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9"/>
  <p:tag name="KSO_WM_UNIT_LAYERLEVEL" val="1"/>
  <p:tag name="KSO_WM_TAG_VERSION" val="1.0"/>
  <p:tag name="KSO_WM_UNIT_TYPE" val="i"/>
  <p:tag name="KSO_WM_UNIT_INDEX" val="139"/>
</p:tagLst>
</file>

<file path=ppt/tags/tag2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0"/>
  <p:tag name="KSO_WM_UNIT_LAYERLEVEL" val="1"/>
  <p:tag name="KSO_WM_TAG_VERSION" val="1.0"/>
  <p:tag name="KSO_WM_UNIT_TYPE" val="i"/>
  <p:tag name="KSO_WM_UNIT_INDEX" val="140"/>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1"/>
  <p:tag name="KSO_WM_UNIT_LAYERLEVEL" val="1"/>
  <p:tag name="KSO_WM_TAG_VERSION" val="1.0"/>
  <p:tag name="KSO_WM_UNIT_TYPE" val="i"/>
  <p:tag name="KSO_WM_UNIT_INDEX" val="141"/>
</p:tagLst>
</file>

<file path=ppt/tags/tag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2"/>
  <p:tag name="KSO_WM_UNIT_LAYERLEVEL" val="1"/>
  <p:tag name="KSO_WM_TAG_VERSION" val="1.0"/>
  <p:tag name="KSO_WM_UNIT_TYPE" val="i"/>
  <p:tag name="KSO_WM_UNIT_INDEX" val="142"/>
</p:tagLst>
</file>

<file path=ppt/tags/tag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3"/>
  <p:tag name="KSO_WM_UNIT_LAYERLEVEL" val="1"/>
  <p:tag name="KSO_WM_TAG_VERSION" val="1.0"/>
  <p:tag name="KSO_WM_UNIT_TYPE" val="i"/>
  <p:tag name="KSO_WM_UNIT_INDEX" val="14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3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4"/>
  <p:tag name="KSO_WM_UNIT_LAYERLEVEL" val="1"/>
  <p:tag name="KSO_WM_TAG_VERSION" val="1.0"/>
  <p:tag name="KSO_WM_UNIT_TYPE" val="i"/>
  <p:tag name="KSO_WM_UNIT_INDEX" val="144"/>
</p:tagLst>
</file>

<file path=ppt/tags/tag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5"/>
  <p:tag name="KSO_WM_UNIT_LAYERLEVEL" val="1"/>
  <p:tag name="KSO_WM_TAG_VERSION" val="1.0"/>
  <p:tag name="KSO_WM_UNIT_TYPE" val="i"/>
  <p:tag name="KSO_WM_UNIT_INDEX" val="145"/>
</p:tagLst>
</file>

<file path=ppt/tags/tag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6"/>
  <p:tag name="KSO_WM_UNIT_LAYERLEVEL" val="1"/>
  <p:tag name="KSO_WM_TAG_VERSION" val="1.0"/>
  <p:tag name="KSO_WM_UNIT_TYPE" val="i"/>
  <p:tag name="KSO_WM_UNIT_INDEX" val="146"/>
</p:tagLst>
</file>

<file path=ppt/tags/tag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7"/>
  <p:tag name="KSO_WM_UNIT_LAYERLEVEL" val="1"/>
  <p:tag name="KSO_WM_TAG_VERSION" val="1.0"/>
  <p:tag name="KSO_WM_UNIT_TYPE" val="i"/>
  <p:tag name="KSO_WM_UNIT_INDEX" val="147"/>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8"/>
  <p:tag name="KSO_WM_UNIT_LAYERLEVEL" val="1"/>
  <p:tag name="KSO_WM_TAG_VERSION" val="1.0"/>
  <p:tag name="KSO_WM_BEAUTIFY_FLAG" val="#wm#"/>
  <p:tag name="KSO_WM_UNIT_TYPE" val="i"/>
  <p:tag name="KSO_WM_UNIT_INDEX" val="148"/>
</p:tagLst>
</file>

<file path=ppt/tags/tag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9"/>
  <p:tag name="KSO_WM_UNIT_LAYERLEVEL" val="1"/>
  <p:tag name="KSO_WM_TAG_VERSION" val="1.0"/>
  <p:tag name="KSO_WM_UNIT_TYPE" val="i"/>
  <p:tag name="KSO_WM_UNIT_INDEX" val="149"/>
</p:tagLst>
</file>

<file path=ppt/tags/tag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0"/>
  <p:tag name="KSO_WM_UNIT_LAYERLEVEL" val="1"/>
  <p:tag name="KSO_WM_TAG_VERSION" val="1.0"/>
  <p:tag name="KSO_WM_UNIT_TYPE" val="i"/>
  <p:tag name="KSO_WM_UNIT_INDEX" val="150"/>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1"/>
  <p:tag name="KSO_WM_UNIT_LAYERLEVEL" val="1"/>
  <p:tag name="KSO_WM_TAG_VERSION" val="1.0"/>
  <p:tag name="KSO_WM_UNIT_TYPE" val="i"/>
  <p:tag name="KSO_WM_UNIT_INDEX" val="151"/>
</p:tagLst>
</file>

<file path=ppt/tags/tag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2"/>
  <p:tag name="KSO_WM_UNIT_LAYERLEVEL" val="1"/>
  <p:tag name="KSO_WM_TAG_VERSION" val="1.0"/>
  <p:tag name="KSO_WM_UNIT_TYPE" val="i"/>
  <p:tag name="KSO_WM_UNIT_INDEX" val="152"/>
</p:tagLst>
</file>

<file path=ppt/tags/tag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3"/>
  <p:tag name="KSO_WM_UNIT_LAYERLEVEL" val="1"/>
  <p:tag name="KSO_WM_TAG_VERSION" val="1.0"/>
  <p:tag name="KSO_WM_UNIT_TYPE" val="i"/>
  <p:tag name="KSO_WM_UNIT_INDEX" val="153"/>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4"/>
  <p:tag name="KSO_WM_UNIT_LAYERLEVEL" val="1"/>
  <p:tag name="KSO_WM_TAG_VERSION" val="1.0"/>
  <p:tag name="KSO_WM_UNIT_TYPE" val="i"/>
  <p:tag name="KSO_WM_UNIT_INDEX" val="154"/>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5"/>
  <p:tag name="KSO_WM_UNIT_LAYERLEVEL" val="1"/>
  <p:tag name="KSO_WM_TAG_VERSION" val="1.0"/>
  <p:tag name="KSO_WM_UNIT_TYPE" val="i"/>
  <p:tag name="KSO_WM_UNIT_INDEX" val="155"/>
</p:tagLst>
</file>

<file path=ppt/tags/tag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6"/>
  <p:tag name="KSO_WM_UNIT_LAYERLEVEL" val="1"/>
  <p:tag name="KSO_WM_TAG_VERSION" val="1.0"/>
  <p:tag name="KSO_WM_UNIT_TYPE" val="i"/>
  <p:tag name="KSO_WM_UNIT_INDEX" val="156"/>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7"/>
  <p:tag name="KSO_WM_UNIT_LAYERLEVEL" val="1"/>
  <p:tag name="KSO_WM_TAG_VERSION" val="1.0"/>
  <p:tag name="KSO_WM_UNIT_TYPE" val="i"/>
  <p:tag name="KSO_WM_UNIT_INDEX" val="157"/>
</p:tagLst>
</file>

<file path=ppt/tags/tag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8"/>
  <p:tag name="KSO_WM_UNIT_LAYERLEVEL" val="1"/>
  <p:tag name="KSO_WM_TAG_VERSION" val="1.0"/>
  <p:tag name="KSO_WM_UNIT_TYPE" val="i"/>
  <p:tag name="KSO_WM_UNIT_INDEX" val="158"/>
</p:tagLst>
</file>

<file path=ppt/tags/tag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9"/>
  <p:tag name="KSO_WM_UNIT_LAYERLEVEL" val="1"/>
  <p:tag name="KSO_WM_TAG_VERSION" val="1.0"/>
  <p:tag name="KSO_WM_UNIT_TYPE" val="i"/>
  <p:tag name="KSO_WM_UNIT_INDEX" val="159"/>
</p:tagLst>
</file>

<file path=ppt/tags/tag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0"/>
  <p:tag name="KSO_WM_UNIT_LAYERLEVEL" val="1"/>
  <p:tag name="KSO_WM_TAG_VERSION" val="1.0"/>
  <p:tag name="KSO_WM_UNIT_TYPE" val="i"/>
  <p:tag name="KSO_WM_UNIT_INDEX" val="160"/>
</p:tagLst>
</file>

<file path=ppt/tags/tag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1"/>
  <p:tag name="KSO_WM_UNIT_LAYERLEVEL" val="1"/>
  <p:tag name="KSO_WM_TAG_VERSION" val="1.0"/>
  <p:tag name="KSO_WM_UNIT_TYPE" val="i"/>
  <p:tag name="KSO_WM_UNIT_INDEX" val="161"/>
</p:tagLst>
</file>

<file path=ppt/tags/tag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2"/>
  <p:tag name="KSO_WM_UNIT_LAYERLEVEL" val="1"/>
  <p:tag name="KSO_WM_TAG_VERSION" val="1.0"/>
  <p:tag name="KSO_WM_UNIT_TYPE" val="i"/>
  <p:tag name="KSO_WM_UNIT_INDEX" val="162"/>
</p:tagLst>
</file>

<file path=ppt/tags/tag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3"/>
  <p:tag name="KSO_WM_UNIT_LAYERLEVEL" val="1"/>
  <p:tag name="KSO_WM_TAG_VERSION" val="1.0"/>
  <p:tag name="KSO_WM_UNIT_TYPE" val="i"/>
  <p:tag name="KSO_WM_UNIT_INDEX" val="163"/>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4"/>
  <p:tag name="KSO_WM_UNIT_LAYERLEVEL" val="1"/>
  <p:tag name="KSO_WM_TAG_VERSION" val="1.0"/>
  <p:tag name="KSO_WM_UNIT_TYPE" val="i"/>
  <p:tag name="KSO_WM_UNIT_INDEX" val="164"/>
</p:tagLst>
</file>

<file path=ppt/tags/tag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5"/>
  <p:tag name="KSO_WM_UNIT_LAYERLEVEL" val="1"/>
  <p:tag name="KSO_WM_TAG_VERSION" val="1.0"/>
  <p:tag name="KSO_WM_UNIT_TYPE" val="i"/>
  <p:tag name="KSO_WM_UNIT_INDEX" val="165"/>
</p:tagLst>
</file>

<file path=ppt/tags/tag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6"/>
  <p:tag name="KSO_WM_UNIT_LAYERLEVEL" val="1"/>
  <p:tag name="KSO_WM_TAG_VERSION" val="1.0"/>
  <p:tag name="KSO_WM_UNIT_TYPE" val="i"/>
  <p:tag name="KSO_WM_UNIT_INDEX" val="166"/>
</p:tagLst>
</file>

<file path=ppt/tags/tag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7"/>
  <p:tag name="KSO_WM_UNIT_LAYERLEVEL" val="1"/>
  <p:tag name="KSO_WM_TAG_VERSION" val="1.0"/>
  <p:tag name="KSO_WM_UNIT_TYPE" val="i"/>
  <p:tag name="KSO_WM_UNIT_INDEX" val="167"/>
</p:tagLst>
</file>

<file path=ppt/tags/tag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8"/>
  <p:tag name="KSO_WM_UNIT_LAYERLEVEL" val="1"/>
  <p:tag name="KSO_WM_TAG_VERSION" val="1.0"/>
  <p:tag name="KSO_WM_UNIT_TYPE" val="i"/>
  <p:tag name="KSO_WM_UNIT_INDEX" val="168"/>
</p:tagLst>
</file>

<file path=ppt/tags/tag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9"/>
  <p:tag name="KSO_WM_UNIT_LAYERLEVEL" val="1"/>
  <p:tag name="KSO_WM_TAG_VERSION" val="1.0"/>
  <p:tag name="KSO_WM_UNIT_TYPE" val="i"/>
  <p:tag name="KSO_WM_UNIT_INDEX" val="169"/>
</p:tagLst>
</file>

<file path=ppt/tags/tag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0"/>
  <p:tag name="KSO_WM_UNIT_LAYERLEVEL" val="1"/>
  <p:tag name="KSO_WM_TAG_VERSION" val="1.0"/>
  <p:tag name="KSO_WM_UNIT_TYPE" val="i"/>
  <p:tag name="KSO_WM_UNIT_INDEX" val="170"/>
</p:tagLst>
</file>

<file path=ppt/tags/tag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1"/>
  <p:tag name="KSO_WM_UNIT_LAYERLEVEL" val="1"/>
  <p:tag name="KSO_WM_TAG_VERSION" val="1.0"/>
  <p:tag name="KSO_WM_UNIT_TYPE" val="i"/>
  <p:tag name="KSO_WM_UNIT_INDEX" val="171"/>
</p:tagLst>
</file>

<file path=ppt/tags/tag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2"/>
  <p:tag name="KSO_WM_UNIT_LAYERLEVEL" val="1"/>
  <p:tag name="KSO_WM_TAG_VERSION" val="1.0"/>
  <p:tag name="KSO_WM_UNIT_TYPE" val="i"/>
  <p:tag name="KSO_WM_UNIT_INDEX" val="17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3"/>
  <p:tag name="KSO_WM_UNIT_LAYERLEVEL" val="1"/>
  <p:tag name="KSO_WM_TAG_VERSION" val="1.0"/>
  <p:tag name="KSO_WM_BEAUTIFY_FLAG" val="#wm#"/>
  <p:tag name="KSO_WM_UNIT_TYPE" val="i"/>
  <p:tag name="KSO_WM_UNIT_INDEX" val="173"/>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4"/>
  <p:tag name="KSO_WM_UNIT_LAYERLEVEL" val="1"/>
  <p:tag name="KSO_WM_TAG_VERSION" val="1.0"/>
  <p:tag name="KSO_WM_UNIT_TYPE" val="i"/>
  <p:tag name="KSO_WM_UNIT_INDEX" val="174"/>
</p:tagLst>
</file>

<file path=ppt/tags/tag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5"/>
  <p:tag name="KSO_WM_UNIT_LAYERLEVEL" val="1"/>
  <p:tag name="KSO_WM_TAG_VERSION" val="1.0"/>
  <p:tag name="KSO_WM_UNIT_TYPE" val="i"/>
  <p:tag name="KSO_WM_UNIT_INDEX" val="175"/>
</p:tagLst>
</file>

<file path=ppt/tags/tag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6"/>
  <p:tag name="KSO_WM_UNIT_LAYERLEVEL" val="1"/>
  <p:tag name="KSO_WM_TAG_VERSION" val="1.0"/>
  <p:tag name="KSO_WM_UNIT_TYPE" val="i"/>
  <p:tag name="KSO_WM_UNIT_INDEX" val="176"/>
</p:tagLst>
</file>

<file path=ppt/tags/tag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7"/>
  <p:tag name="KSO_WM_UNIT_LAYERLEVEL" val="1"/>
  <p:tag name="KSO_WM_TAG_VERSION" val="1.0"/>
  <p:tag name="KSO_WM_UNIT_TYPE" val="i"/>
  <p:tag name="KSO_WM_UNIT_INDEX" val="177"/>
</p:tagLst>
</file>

<file path=ppt/tags/tag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8"/>
  <p:tag name="KSO_WM_UNIT_LAYERLEVEL" val="1"/>
  <p:tag name="KSO_WM_TAG_VERSION" val="1.0"/>
  <p:tag name="KSO_WM_UNIT_TYPE" val="i"/>
  <p:tag name="KSO_WM_UNIT_INDEX" val="178"/>
</p:tagLst>
</file>

<file path=ppt/tags/tag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9"/>
  <p:tag name="KSO_WM_UNIT_LAYERLEVEL" val="1"/>
  <p:tag name="KSO_WM_TAG_VERSION" val="1.0"/>
  <p:tag name="KSO_WM_UNIT_TYPE" val="i"/>
  <p:tag name="KSO_WM_UNIT_INDEX" val="179"/>
</p:tagLst>
</file>

<file path=ppt/tags/tag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0"/>
  <p:tag name="KSO_WM_UNIT_LAYERLEVEL" val="1"/>
  <p:tag name="KSO_WM_TAG_VERSION" val="1.0"/>
  <p:tag name="KSO_WM_UNIT_TYPE" val="i"/>
  <p:tag name="KSO_WM_UNIT_INDEX" val="180"/>
</p:tagLst>
</file>

<file path=ppt/tags/tag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1"/>
  <p:tag name="KSO_WM_UNIT_LAYERLEVEL" val="1"/>
  <p:tag name="KSO_WM_TAG_VERSION" val="1.0"/>
  <p:tag name="KSO_WM_UNIT_TYPE" val="i"/>
  <p:tag name="KSO_WM_UNIT_INDEX" val="181"/>
</p:tagLst>
</file>

<file path=ppt/tags/tag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2"/>
  <p:tag name="KSO_WM_UNIT_LAYERLEVEL" val="1"/>
  <p:tag name="KSO_WM_TAG_VERSION" val="1.0"/>
  <p:tag name="KSO_WM_UNIT_TYPE" val="i"/>
  <p:tag name="KSO_WM_UNIT_INDEX" val="182"/>
</p:tagLst>
</file>

<file path=ppt/tags/tag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3"/>
  <p:tag name="KSO_WM_UNIT_LAYERLEVEL" val="1"/>
  <p:tag name="KSO_WM_TAG_VERSION" val="1.0"/>
  <p:tag name="KSO_WM_UNIT_TYPE" val="i"/>
  <p:tag name="KSO_WM_UNIT_INDEX" val="183"/>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4"/>
  <p:tag name="KSO_WM_UNIT_LAYERLEVEL" val="1"/>
  <p:tag name="KSO_WM_TAG_VERSION" val="1.0"/>
  <p:tag name="KSO_WM_UNIT_TYPE" val="i"/>
  <p:tag name="KSO_WM_UNIT_INDEX" val="184"/>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5"/>
  <p:tag name="KSO_WM_UNIT_LAYERLEVEL" val="1"/>
  <p:tag name="KSO_WM_TAG_VERSION" val="1.0"/>
  <p:tag name="KSO_WM_BEAUTIFY_FLAG" val="#wm#"/>
  <p:tag name="KSO_WM_UNIT_TYPE" val="i"/>
  <p:tag name="KSO_WM_UNIT_INDEX" val="185"/>
</p:tagLst>
</file>

<file path=ppt/tags/tag3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6"/>
  <p:tag name="KSO_WM_UNIT_LAYERLEVEL" val="1"/>
  <p:tag name="KSO_WM_TAG_VERSION" val="1.0"/>
  <p:tag name="KSO_WM_UNIT_TYPE" val="i"/>
  <p:tag name="KSO_WM_UNIT_INDEX" val="186"/>
</p:tagLst>
</file>

<file path=ppt/tags/tag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7"/>
  <p:tag name="KSO_WM_UNIT_LAYERLEVEL" val="1"/>
  <p:tag name="KSO_WM_TAG_VERSION" val="1.0"/>
  <p:tag name="KSO_WM_UNIT_TYPE" val="i"/>
  <p:tag name="KSO_WM_UNIT_INDEX" val="187"/>
</p:tagLst>
</file>

<file path=ppt/tags/tag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8"/>
  <p:tag name="KSO_WM_UNIT_LAYERLEVEL" val="1"/>
  <p:tag name="KSO_WM_TAG_VERSION" val="1.0"/>
  <p:tag name="KSO_WM_UNIT_TYPE" val="i"/>
  <p:tag name="KSO_WM_UNIT_INDEX" val="188"/>
</p:tagLst>
</file>

<file path=ppt/tags/tag3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9"/>
  <p:tag name="KSO_WM_UNIT_LAYERLEVEL" val="1"/>
  <p:tag name="KSO_WM_TAG_VERSION" val="1.0"/>
  <p:tag name="KSO_WM_UNIT_TYPE" val="i"/>
  <p:tag name="KSO_WM_UNIT_INDEX" val="189"/>
</p:tagLst>
</file>

<file path=ppt/tags/tag3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0"/>
  <p:tag name="KSO_WM_UNIT_LAYERLEVEL" val="1"/>
  <p:tag name="KSO_WM_TAG_VERSION" val="1.0"/>
  <p:tag name="KSO_WM_UNIT_TYPE" val="i"/>
  <p:tag name="KSO_WM_UNIT_INDEX" val="190"/>
</p:tagLst>
</file>

<file path=ppt/tags/tag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1"/>
  <p:tag name="KSO_WM_UNIT_LAYERLEVEL" val="1"/>
  <p:tag name="KSO_WM_TAG_VERSION" val="1.0"/>
  <p:tag name="KSO_WM_UNIT_TYPE" val="i"/>
  <p:tag name="KSO_WM_UNIT_INDEX" val="191"/>
</p:tagLst>
</file>

<file path=ppt/tags/tag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2"/>
  <p:tag name="KSO_WM_UNIT_LAYERLEVEL" val="1"/>
  <p:tag name="KSO_WM_TAG_VERSION" val="1.0"/>
  <p:tag name="KSO_WM_UNIT_TYPE" val="i"/>
  <p:tag name="KSO_WM_UNIT_INDEX" val="192"/>
</p:tagLst>
</file>

<file path=ppt/tags/tag3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3"/>
  <p:tag name="KSO_WM_UNIT_LAYERLEVEL" val="1"/>
  <p:tag name="KSO_WM_TAG_VERSION" val="1.0"/>
  <p:tag name="KSO_WM_UNIT_TYPE" val="i"/>
  <p:tag name="KSO_WM_UNIT_INDEX" val="193"/>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4"/>
  <p:tag name="KSO_WM_UNIT_LAYERLEVEL" val="1"/>
  <p:tag name="KSO_WM_TAG_VERSION" val="1.0"/>
  <p:tag name="KSO_WM_UNIT_TYPE" val="i"/>
  <p:tag name="KSO_WM_UNIT_INDEX" val="194"/>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3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3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3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3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78"/>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3;二级&#13;三级&#13;四级&#13;五级"/>
  <p:tag name="KSO_WM_UNIT_NOCLEAR" val="0"/>
  <p:tag name="KSO_WM_UNIT_TYPE" val="f"/>
  <p:tag name="KSO_WM_UNIT_INDEX" val="1"/>
  <p:tag name="KSO_WM_TEMPLATE_CATEGORY" val="custom"/>
  <p:tag name="KSO_WM_TEMPLATE_INDEX" val="20230978"/>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3.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8"/>
  <p:tag name="KSO_WM_TEMPLATE_THUMBS_INDEX" val="1、9"/>
  <p:tag name="KSO_WM_SPECIAL_SOURCE" val="bdnull"/>
</p:tagLst>
</file>

<file path=ppt/tags/tag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4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4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4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4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4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4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4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4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4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4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4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4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4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4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 name="KSO_WM_BEAUTIFY_FLAG" val="#wm#"/>
</p:tagLst>
</file>

<file path=ppt/tags/tag4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4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4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4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4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4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4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4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4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4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4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4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4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4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4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4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4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4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4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4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4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4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4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4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4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4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4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4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4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4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4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4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4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4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4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4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4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4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4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4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4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4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4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4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4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4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4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4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4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4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4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4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4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4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4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4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4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4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4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4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4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4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4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4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4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4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4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4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4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4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4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4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4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4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5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5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5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5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5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5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5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5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5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5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5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5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5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5"/>
  <p:tag name="KSO_WM_UNIT_ID" val="_1*i*125"/>
  <p:tag name="KSO_WM_UNIT_LAYERLEVEL" val="1"/>
  <p:tag name="KSO_WM_TAG_VERSION" val="1.0"/>
  <p:tag name="KSO_WM_BEAUTIFY_FLAG" val="#wm#"/>
</p:tagLst>
</file>

<file path=ppt/tags/tag5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5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5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5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5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5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5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5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5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5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5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6"/>
  <p:tag name="KSO_WM_UNIT_LAYERLEVEL" val="1"/>
  <p:tag name="KSO_WM_TAG_VERSION" val="1.0"/>
  <p:tag name="KSO_WM_UNIT_TYPE" val="i"/>
  <p:tag name="KSO_WM_UNIT_INDEX" val="136"/>
</p:tagLst>
</file>

<file path=ppt/tags/tag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5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7"/>
  <p:tag name="KSO_WM_UNIT_LAYERLEVEL" val="1"/>
  <p:tag name="KSO_WM_TAG_VERSION" val="1.0"/>
  <p:tag name="KSO_WM_UNIT_TYPE" val="i"/>
  <p:tag name="KSO_WM_UNIT_INDEX" val="137"/>
</p:tagLst>
</file>

<file path=ppt/tags/tag5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8"/>
  <p:tag name="KSO_WM_UNIT_LAYERLEVEL" val="1"/>
  <p:tag name="KSO_WM_TAG_VERSION" val="1.0"/>
  <p:tag name="KSO_WM_UNIT_TYPE" val="i"/>
  <p:tag name="KSO_WM_UNIT_INDEX" val="138"/>
</p:tagLst>
</file>

<file path=ppt/tags/tag5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9"/>
  <p:tag name="KSO_WM_UNIT_LAYERLEVEL" val="1"/>
  <p:tag name="KSO_WM_TAG_VERSION" val="1.0"/>
  <p:tag name="KSO_WM_UNIT_TYPE" val="i"/>
  <p:tag name="KSO_WM_UNIT_INDEX" val="139"/>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5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5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5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5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5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5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5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5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5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5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5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5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5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5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5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5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5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5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5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5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5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5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5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5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5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5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5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5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5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BEAUTIFY_FLAG" val="#wm#"/>
  <p:tag name="KSO_WM_UNIT_TYPE" val="i"/>
  <p:tag name="KSO_WM_UNIT_INDEX" val="32"/>
</p:tagLst>
</file>

<file path=ppt/tags/tag5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5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ags/tag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8"/>
  <p:tag name="KSO_WM_UNIT_LAYERLEVEL" val="1"/>
  <p:tag name="KSO_WM_TAG_VERSION" val="1.0"/>
  <p:tag name="KSO_WM_UNIT_TYPE" val="i"/>
  <p:tag name="KSO_WM_UNIT_INDEX" val="38"/>
</p:tagLst>
</file>

<file path=ppt/tags/tag5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9"/>
  <p:tag name="KSO_WM_UNIT_LAYERLEVEL" val="1"/>
  <p:tag name="KSO_WM_TAG_VERSION" val="1.0"/>
  <p:tag name="KSO_WM_UNIT_TYPE" val="i"/>
  <p:tag name="KSO_WM_UNIT_INDEX" val="39"/>
</p:tagLst>
</file>

<file path=ppt/tags/tag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0"/>
  <p:tag name="KSO_WM_UNIT_LAYERLEVEL" val="1"/>
  <p:tag name="KSO_WM_TAG_VERSION" val="1.0"/>
  <p:tag name="KSO_WM_UNIT_TYPE" val="i"/>
  <p:tag name="KSO_WM_UNIT_INDEX" val="40"/>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1"/>
  <p:tag name="KSO_WM_UNIT_LAYERLEVEL" val="1"/>
  <p:tag name="KSO_WM_TAG_VERSION" val="1.0"/>
  <p:tag name="KSO_WM_UNIT_TYPE" val="i"/>
  <p:tag name="KSO_WM_UNIT_INDEX" val="41"/>
</p:tagLst>
</file>

<file path=ppt/tags/tag6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2"/>
  <p:tag name="KSO_WM_UNIT_LAYERLEVEL" val="1"/>
  <p:tag name="KSO_WM_TAG_VERSION" val="1.0"/>
  <p:tag name="KSO_WM_UNIT_TYPE" val="i"/>
  <p:tag name="KSO_WM_UNIT_INDEX" val="42"/>
</p:tagLst>
</file>

<file path=ppt/tags/tag6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3"/>
  <p:tag name="KSO_WM_UNIT_LAYERLEVEL" val="1"/>
  <p:tag name="KSO_WM_TAG_VERSION" val="1.0"/>
  <p:tag name="KSO_WM_UNIT_TYPE" val="i"/>
  <p:tag name="KSO_WM_UNIT_INDEX" val="43"/>
</p:tagLst>
</file>

<file path=ppt/tags/tag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4"/>
  <p:tag name="KSO_WM_UNIT_LAYERLEVEL" val="1"/>
  <p:tag name="KSO_WM_TAG_VERSION" val="1.0"/>
  <p:tag name="KSO_WM_UNIT_TYPE" val="i"/>
  <p:tag name="KSO_WM_UNIT_INDEX" val="44"/>
</p:tagLst>
</file>

<file path=ppt/tags/tag6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5"/>
  <p:tag name="KSO_WM_UNIT_LAYERLEVEL" val="1"/>
  <p:tag name="KSO_WM_TAG_VERSION" val="1.0"/>
  <p:tag name="KSO_WM_UNIT_TYPE" val="i"/>
  <p:tag name="KSO_WM_UNIT_INDEX" val="45"/>
</p:tagLst>
</file>

<file path=ppt/tags/tag6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6"/>
  <p:tag name="KSO_WM_UNIT_LAYERLEVEL" val="1"/>
  <p:tag name="KSO_WM_TAG_VERSION" val="1.0"/>
  <p:tag name="KSO_WM_UNIT_TYPE" val="i"/>
  <p:tag name="KSO_WM_UNIT_INDEX" val="46"/>
</p:tagLst>
</file>

<file path=ppt/tags/tag6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7"/>
  <p:tag name="KSO_WM_UNIT_LAYERLEVEL" val="1"/>
  <p:tag name="KSO_WM_TAG_VERSION" val="1.0"/>
  <p:tag name="KSO_WM_UNIT_TYPE" val="i"/>
  <p:tag name="KSO_WM_UNIT_INDEX" val="47"/>
</p:tagLst>
</file>

<file path=ppt/tags/tag6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8"/>
  <p:tag name="KSO_WM_UNIT_LAYERLEVEL" val="1"/>
  <p:tag name="KSO_WM_TAG_VERSION" val="1.0"/>
  <p:tag name="KSO_WM_UNIT_TYPE" val="i"/>
  <p:tag name="KSO_WM_UNIT_INDEX" val="48"/>
</p:tagLst>
</file>

<file path=ppt/tags/tag6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9"/>
  <p:tag name="KSO_WM_UNIT_LAYERLEVEL" val="1"/>
  <p:tag name="KSO_WM_TAG_VERSION" val="1.0"/>
  <p:tag name="KSO_WM_UNIT_TYPE" val="i"/>
  <p:tag name="KSO_WM_UNIT_INDEX" val="49"/>
</p:tagLst>
</file>

<file path=ppt/tags/tag6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0"/>
  <p:tag name="KSO_WM_UNIT_LAYERLEVEL" val="1"/>
  <p:tag name="KSO_WM_TAG_VERSION" val="1.0"/>
  <p:tag name="KSO_WM_UNIT_TYPE" val="i"/>
  <p:tag name="KSO_WM_UNIT_INDEX" val="50"/>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6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1"/>
  <p:tag name="KSO_WM_UNIT_LAYERLEVEL" val="1"/>
  <p:tag name="KSO_WM_TAG_VERSION" val="1.0"/>
  <p:tag name="KSO_WM_UNIT_TYPE" val="i"/>
  <p:tag name="KSO_WM_UNIT_INDEX" val="51"/>
</p:tagLst>
</file>

<file path=ppt/tags/tag6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2"/>
  <p:tag name="KSO_WM_UNIT_LAYERLEVEL" val="1"/>
  <p:tag name="KSO_WM_TAG_VERSION" val="1.0"/>
  <p:tag name="KSO_WM_UNIT_TYPE" val="i"/>
  <p:tag name="KSO_WM_UNIT_INDEX" val="52"/>
</p:tagLst>
</file>

<file path=ppt/tags/tag6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3"/>
  <p:tag name="KSO_WM_UNIT_LAYERLEVEL" val="1"/>
  <p:tag name="KSO_WM_TAG_VERSION" val="1.0"/>
  <p:tag name="KSO_WM_UNIT_TYPE" val="i"/>
  <p:tag name="KSO_WM_UNIT_INDEX" val="53"/>
</p:tagLst>
</file>

<file path=ppt/tags/tag6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4"/>
  <p:tag name="KSO_WM_UNIT_LAYERLEVEL" val="1"/>
  <p:tag name="KSO_WM_TAG_VERSION" val="1.0"/>
  <p:tag name="KSO_WM_UNIT_TYPE" val="i"/>
  <p:tag name="KSO_WM_UNIT_INDEX" val="54"/>
</p:tagLst>
</file>

<file path=ppt/tags/tag6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5"/>
  <p:tag name="KSO_WM_UNIT_LAYERLEVEL" val="1"/>
  <p:tag name="KSO_WM_TAG_VERSION" val="1.0"/>
  <p:tag name="KSO_WM_UNIT_TYPE" val="i"/>
  <p:tag name="KSO_WM_UNIT_INDEX" val="55"/>
</p:tagLst>
</file>

<file path=ppt/tags/tag6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6"/>
  <p:tag name="KSO_WM_UNIT_LAYERLEVEL" val="1"/>
  <p:tag name="KSO_WM_TAG_VERSION" val="1.0"/>
  <p:tag name="KSO_WM_UNIT_TYPE" val="i"/>
  <p:tag name="KSO_WM_UNIT_INDEX" val="56"/>
</p:tagLst>
</file>

<file path=ppt/tags/tag6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7"/>
  <p:tag name="KSO_WM_UNIT_LAYERLEVEL" val="1"/>
  <p:tag name="KSO_WM_TAG_VERSION" val="1.0"/>
  <p:tag name="KSO_WM_UNIT_TYPE" val="i"/>
  <p:tag name="KSO_WM_UNIT_INDEX" val="57"/>
</p:tagLst>
</file>

<file path=ppt/tags/tag6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8"/>
  <p:tag name="KSO_WM_UNIT_LAYERLEVEL" val="1"/>
  <p:tag name="KSO_WM_TAG_VERSION" val="1.0"/>
  <p:tag name="KSO_WM_UNIT_TYPE" val="i"/>
  <p:tag name="KSO_WM_UNIT_INDEX" val="58"/>
</p:tagLst>
</file>

<file path=ppt/tags/tag6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9"/>
  <p:tag name="KSO_WM_UNIT_LAYERLEVEL" val="1"/>
  <p:tag name="KSO_WM_TAG_VERSION" val="1.0"/>
  <p:tag name="KSO_WM_UNIT_TYPE" val="i"/>
  <p:tag name="KSO_WM_UNIT_INDEX" val="59"/>
</p:tagLst>
</file>

<file path=ppt/tags/tag6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0"/>
  <p:tag name="KSO_WM_UNIT_LAYERLEVEL" val="1"/>
  <p:tag name="KSO_WM_TAG_VERSION" val="1.0"/>
  <p:tag name="KSO_WM_UNIT_TYPE" val="i"/>
  <p:tag name="KSO_WM_UNIT_INDEX" val="60"/>
</p:tagLst>
</file>

<file path=ppt/tags/tag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6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1"/>
  <p:tag name="KSO_WM_UNIT_LAYERLEVEL" val="1"/>
  <p:tag name="KSO_WM_TAG_VERSION" val="1.0"/>
  <p:tag name="KSO_WM_UNIT_TYPE" val="i"/>
  <p:tag name="KSO_WM_UNIT_INDEX" val="61"/>
</p:tagLst>
</file>

<file path=ppt/tags/tag6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2"/>
  <p:tag name="KSO_WM_UNIT_LAYERLEVEL" val="1"/>
  <p:tag name="KSO_WM_TAG_VERSION" val="1.0"/>
  <p:tag name="KSO_WM_UNIT_TYPE" val="i"/>
  <p:tag name="KSO_WM_UNIT_INDEX" val="62"/>
</p:tagLst>
</file>

<file path=ppt/tags/tag6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3"/>
  <p:tag name="KSO_WM_UNIT_LAYERLEVEL" val="1"/>
  <p:tag name="KSO_WM_TAG_VERSION" val="1.0"/>
  <p:tag name="KSO_WM_UNIT_TYPE" val="i"/>
  <p:tag name="KSO_WM_UNIT_INDEX" val="63"/>
</p:tagLst>
</file>

<file path=ppt/tags/tag6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4"/>
  <p:tag name="KSO_WM_UNIT_LAYERLEVEL" val="1"/>
  <p:tag name="KSO_WM_TAG_VERSION" val="1.0"/>
  <p:tag name="KSO_WM_UNIT_TYPE" val="i"/>
  <p:tag name="KSO_WM_UNIT_INDEX" val="64"/>
</p:tagLst>
</file>

<file path=ppt/tags/tag6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5"/>
  <p:tag name="KSO_WM_UNIT_LAYERLEVEL" val="1"/>
  <p:tag name="KSO_WM_TAG_VERSION" val="1.0"/>
  <p:tag name="KSO_WM_UNIT_TYPE" val="i"/>
  <p:tag name="KSO_WM_UNIT_INDEX" val="65"/>
</p:tagLst>
</file>

<file path=ppt/tags/tag6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6"/>
  <p:tag name="KSO_WM_UNIT_LAYERLEVEL" val="1"/>
  <p:tag name="KSO_WM_TAG_VERSION" val="1.0"/>
  <p:tag name="KSO_WM_UNIT_TYPE" val="i"/>
  <p:tag name="KSO_WM_UNIT_INDEX" val="66"/>
</p:tagLst>
</file>

<file path=ppt/tags/tag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7"/>
  <p:tag name="KSO_WM_UNIT_LAYERLEVEL" val="1"/>
  <p:tag name="KSO_WM_TAG_VERSION" val="1.0"/>
  <p:tag name="KSO_WM_UNIT_TYPE" val="i"/>
  <p:tag name="KSO_WM_UNIT_INDEX" val="67"/>
</p:tagLst>
</file>

<file path=ppt/tags/tag6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8"/>
  <p:tag name="KSO_WM_UNIT_LAYERLEVEL" val="1"/>
  <p:tag name="KSO_WM_TAG_VERSION" val="1.0"/>
  <p:tag name="KSO_WM_UNIT_TYPE" val="i"/>
  <p:tag name="KSO_WM_UNIT_INDEX" val="68"/>
</p:tagLst>
</file>

<file path=ppt/tags/tag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9"/>
  <p:tag name="KSO_WM_UNIT_LAYERLEVEL" val="1"/>
  <p:tag name="KSO_WM_TAG_VERSION" val="1.0"/>
  <p:tag name="KSO_WM_UNIT_TYPE" val="i"/>
  <p:tag name="KSO_WM_UNIT_INDEX" val="69"/>
</p:tagLst>
</file>

<file path=ppt/tags/tag6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0"/>
  <p:tag name="KSO_WM_UNIT_LAYERLEVEL" val="1"/>
  <p:tag name="KSO_WM_TAG_VERSION" val="1.0"/>
  <p:tag name="KSO_WM_UNIT_TYPE" val="i"/>
  <p:tag name="KSO_WM_UNIT_INDEX" val="70"/>
</p:tagLst>
</file>

<file path=ppt/tags/tag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1"/>
  <p:tag name="KSO_WM_UNIT_LAYERLEVEL" val="1"/>
  <p:tag name="KSO_WM_TAG_VERSION" val="1.0"/>
  <p:tag name="KSO_WM_UNIT_TYPE" val="i"/>
  <p:tag name="KSO_WM_UNIT_INDEX" val="71"/>
</p:tagLst>
</file>

<file path=ppt/tags/tag6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2"/>
  <p:tag name="KSO_WM_UNIT_LAYERLEVEL" val="1"/>
  <p:tag name="KSO_WM_TAG_VERSION" val="1.0"/>
  <p:tag name="KSO_WM_UNIT_TYPE" val="i"/>
  <p:tag name="KSO_WM_UNIT_INDEX" val="72"/>
</p:tagLst>
</file>

<file path=ppt/tags/tag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3"/>
  <p:tag name="KSO_WM_UNIT_LAYERLEVEL" val="1"/>
  <p:tag name="KSO_WM_TAG_VERSION" val="1.0"/>
  <p:tag name="KSO_WM_UNIT_TYPE" val="i"/>
  <p:tag name="KSO_WM_UNIT_INDEX" val="73"/>
</p:tagLst>
</file>

<file path=ppt/tags/tag6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4"/>
  <p:tag name="KSO_WM_UNIT_LAYERLEVEL" val="1"/>
  <p:tag name="KSO_WM_TAG_VERSION" val="1.0"/>
  <p:tag name="KSO_WM_UNIT_TYPE" val="i"/>
  <p:tag name="KSO_WM_UNIT_INDEX" val="74"/>
</p:tagLst>
</file>

<file path=ppt/tags/tag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5"/>
  <p:tag name="KSO_WM_UNIT_LAYERLEVEL" val="1"/>
  <p:tag name="KSO_WM_TAG_VERSION" val="1.0"/>
  <p:tag name="KSO_WM_UNIT_TYPE" val="i"/>
  <p:tag name="KSO_WM_UNIT_INDEX" val="75"/>
</p:tagLst>
</file>

<file path=ppt/tags/tag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6"/>
  <p:tag name="KSO_WM_UNIT_LAYERLEVEL" val="1"/>
  <p:tag name="KSO_WM_TAG_VERSION" val="1.0"/>
  <p:tag name="KSO_WM_UNIT_TYPE" val="i"/>
  <p:tag name="KSO_WM_UNIT_INDEX" val="76"/>
</p:tagLst>
</file>

<file path=ppt/tags/tag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7"/>
  <p:tag name="KSO_WM_UNIT_LAYERLEVEL" val="1"/>
  <p:tag name="KSO_WM_TAG_VERSION" val="1.0"/>
  <p:tag name="KSO_WM_UNIT_TYPE" val="i"/>
  <p:tag name="KSO_WM_UNIT_INDEX" val="77"/>
</p:tagLst>
</file>

<file path=ppt/tags/tag6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8"/>
  <p:tag name="KSO_WM_UNIT_LAYERLEVEL" val="1"/>
  <p:tag name="KSO_WM_TAG_VERSION" val="1.0"/>
  <p:tag name="KSO_WM_UNIT_TYPE" val="i"/>
  <p:tag name="KSO_WM_UNIT_INDEX" val="78"/>
</p:tagLst>
</file>

<file path=ppt/tags/tag6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9"/>
  <p:tag name="KSO_WM_UNIT_LAYERLEVEL" val="1"/>
  <p:tag name="KSO_WM_TAG_VERSION" val="1.0"/>
  <p:tag name="KSO_WM_UNIT_TYPE" val="i"/>
  <p:tag name="KSO_WM_UNIT_INDEX" val="79"/>
</p:tagLst>
</file>

<file path=ppt/tags/tag6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0"/>
  <p:tag name="KSO_WM_UNIT_LAYERLEVEL" val="1"/>
  <p:tag name="KSO_WM_TAG_VERSION" val="1.0"/>
  <p:tag name="KSO_WM_UNIT_TYPE" val="i"/>
  <p:tag name="KSO_WM_UNIT_INDEX" val="80"/>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6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1"/>
  <p:tag name="KSO_WM_UNIT_LAYERLEVEL" val="1"/>
  <p:tag name="KSO_WM_TAG_VERSION" val="1.0"/>
  <p:tag name="KSO_WM_UNIT_TYPE" val="i"/>
  <p:tag name="KSO_WM_UNIT_INDEX" val="81"/>
</p:tagLst>
</file>

<file path=ppt/tags/tag6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2"/>
  <p:tag name="KSO_WM_UNIT_LAYERLEVEL" val="1"/>
  <p:tag name="KSO_WM_TAG_VERSION" val="1.0"/>
  <p:tag name="KSO_WM_UNIT_TYPE" val="i"/>
  <p:tag name="KSO_WM_UNIT_INDEX" val="82"/>
</p:tagLst>
</file>

<file path=ppt/tags/tag6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3"/>
  <p:tag name="KSO_WM_UNIT_LAYERLEVEL" val="1"/>
  <p:tag name="KSO_WM_TAG_VERSION" val="1.0"/>
  <p:tag name="KSO_WM_UNIT_TYPE" val="i"/>
  <p:tag name="KSO_WM_UNIT_INDEX" val="83"/>
</p:tagLst>
</file>

<file path=ppt/tags/tag6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4"/>
  <p:tag name="KSO_WM_UNIT_LAYERLEVEL" val="1"/>
  <p:tag name="KSO_WM_TAG_VERSION" val="1.0"/>
  <p:tag name="KSO_WM_UNIT_TYPE" val="i"/>
  <p:tag name="KSO_WM_UNIT_INDEX" val="84"/>
</p:tagLst>
</file>

<file path=ppt/tags/tag6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5"/>
  <p:tag name="KSO_WM_UNIT_LAYERLEVEL" val="1"/>
  <p:tag name="KSO_WM_TAG_VERSION" val="1.0"/>
  <p:tag name="KSO_WM_UNIT_TYPE" val="i"/>
  <p:tag name="KSO_WM_UNIT_INDEX" val="85"/>
</p:tagLst>
</file>

<file path=ppt/tags/tag6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6"/>
  <p:tag name="KSO_WM_UNIT_LAYERLEVEL" val="1"/>
  <p:tag name="KSO_WM_TAG_VERSION" val="1.0"/>
  <p:tag name="KSO_WM_UNIT_TYPE" val="i"/>
  <p:tag name="KSO_WM_UNIT_INDEX" val="86"/>
</p:tagLst>
</file>

<file path=ppt/tags/tag6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7"/>
  <p:tag name="KSO_WM_UNIT_LAYERLEVEL" val="1"/>
  <p:tag name="KSO_WM_TAG_VERSION" val="1.0"/>
  <p:tag name="KSO_WM_UNIT_TYPE" val="i"/>
  <p:tag name="KSO_WM_UNIT_INDEX" val="87"/>
</p:tagLst>
</file>

<file path=ppt/tags/tag6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8"/>
  <p:tag name="KSO_WM_UNIT_LAYERLEVEL" val="1"/>
  <p:tag name="KSO_WM_TAG_VERSION" val="1.0"/>
  <p:tag name="KSO_WM_UNIT_TYPE" val="i"/>
  <p:tag name="KSO_WM_UNIT_INDEX" val="88"/>
</p:tagLst>
</file>

<file path=ppt/tags/tag6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9"/>
  <p:tag name="KSO_WM_UNIT_LAYERLEVEL" val="1"/>
  <p:tag name="KSO_WM_TAG_VERSION" val="1.0"/>
  <p:tag name="KSO_WM_UNIT_TYPE" val="i"/>
  <p:tag name="KSO_WM_UNIT_INDEX" val="89"/>
</p:tagLst>
</file>

<file path=ppt/tags/tag6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0"/>
  <p:tag name="KSO_WM_UNIT_LAYERLEVEL" val="1"/>
  <p:tag name="KSO_WM_TAG_VERSION" val="1.0"/>
  <p:tag name="KSO_WM_UNIT_TYPE" val="i"/>
  <p:tag name="KSO_WM_UNIT_INDEX" val="90"/>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6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1"/>
  <p:tag name="KSO_WM_UNIT_LAYERLEVEL" val="1"/>
  <p:tag name="KSO_WM_TAG_VERSION" val="1.0"/>
  <p:tag name="KSO_WM_UNIT_TYPE" val="i"/>
  <p:tag name="KSO_WM_UNIT_INDEX" val="91"/>
</p:tagLst>
</file>

<file path=ppt/tags/tag6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2"/>
  <p:tag name="KSO_WM_UNIT_LAYERLEVEL" val="1"/>
  <p:tag name="KSO_WM_TAG_VERSION" val="1.0"/>
  <p:tag name="KSO_WM_UNIT_TYPE" val="i"/>
  <p:tag name="KSO_WM_UNIT_INDEX" val="92"/>
</p:tagLst>
</file>

<file path=ppt/tags/tag6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3"/>
  <p:tag name="KSO_WM_UNIT_LAYERLEVEL" val="1"/>
  <p:tag name="KSO_WM_TAG_VERSION" val="1.0"/>
  <p:tag name="KSO_WM_UNIT_TYPE" val="i"/>
  <p:tag name="KSO_WM_UNIT_INDEX" val="93"/>
</p:tagLst>
</file>

<file path=ppt/tags/tag6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4"/>
  <p:tag name="KSO_WM_UNIT_LAYERLEVEL" val="1"/>
  <p:tag name="KSO_WM_TAG_VERSION" val="1.0"/>
  <p:tag name="KSO_WM_UNIT_TYPE" val="i"/>
  <p:tag name="KSO_WM_UNIT_INDEX" val="94"/>
</p:tagLst>
</file>

<file path=ppt/tags/tag6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5"/>
  <p:tag name="KSO_WM_UNIT_LAYERLEVEL" val="1"/>
  <p:tag name="KSO_WM_TAG_VERSION" val="1.0"/>
  <p:tag name="KSO_WM_UNIT_TYPE" val="i"/>
  <p:tag name="KSO_WM_UNIT_INDEX" val="95"/>
</p:tagLst>
</file>

<file path=ppt/tags/tag6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6"/>
  <p:tag name="KSO_WM_UNIT_LAYERLEVEL" val="1"/>
  <p:tag name="KSO_WM_TAG_VERSION" val="1.0"/>
  <p:tag name="KSO_WM_UNIT_TYPE" val="i"/>
  <p:tag name="KSO_WM_UNIT_INDEX" val="96"/>
</p:tagLst>
</file>

<file path=ppt/tags/tag6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7"/>
  <p:tag name="KSO_WM_UNIT_LAYERLEVEL" val="1"/>
  <p:tag name="KSO_WM_TAG_VERSION" val="1.0"/>
  <p:tag name="KSO_WM_UNIT_TYPE" val="i"/>
  <p:tag name="KSO_WM_UNIT_INDEX" val="97"/>
</p:tagLst>
</file>

<file path=ppt/tags/tag6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8"/>
  <p:tag name="KSO_WM_UNIT_LAYERLEVEL" val="1"/>
  <p:tag name="KSO_WM_TAG_VERSION" val="1.0"/>
  <p:tag name="KSO_WM_UNIT_TYPE" val="i"/>
  <p:tag name="KSO_WM_UNIT_INDEX" val="98"/>
</p:tagLst>
</file>

<file path=ppt/tags/tag6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9"/>
  <p:tag name="KSO_WM_UNIT_LAYERLEVEL" val="1"/>
  <p:tag name="KSO_WM_TAG_VERSION" val="1.0"/>
  <p:tag name="KSO_WM_UNIT_TYPE" val="i"/>
  <p:tag name="KSO_WM_UNIT_INDEX" val="99"/>
</p:tagLst>
</file>

<file path=ppt/tags/tag6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0"/>
  <p:tag name="KSO_WM_UNIT_LAYERLEVEL" val="1"/>
  <p:tag name="KSO_WM_TAG_VERSION" val="1.0"/>
  <p:tag name="KSO_WM_UNIT_TYPE" val="i"/>
  <p:tag name="KSO_WM_UNIT_INDEX" val="100"/>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6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1"/>
  <p:tag name="KSO_WM_UNIT_LAYERLEVEL" val="1"/>
  <p:tag name="KSO_WM_TAG_VERSION" val="1.0"/>
  <p:tag name="KSO_WM_UNIT_TYPE" val="i"/>
  <p:tag name="KSO_WM_UNIT_INDEX" val="101"/>
</p:tagLst>
</file>

<file path=ppt/tags/tag6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2"/>
  <p:tag name="KSO_WM_UNIT_LAYERLEVEL" val="1"/>
  <p:tag name="KSO_WM_TAG_VERSION" val="1.0"/>
  <p:tag name="KSO_WM_UNIT_TYPE" val="i"/>
  <p:tag name="KSO_WM_UNIT_INDEX" val="102"/>
</p:tagLst>
</file>

<file path=ppt/tags/tag6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3"/>
  <p:tag name="KSO_WM_UNIT_LAYERLEVEL" val="1"/>
  <p:tag name="KSO_WM_TAG_VERSION" val="1.0"/>
  <p:tag name="KSO_WM_UNIT_TYPE" val="i"/>
  <p:tag name="KSO_WM_UNIT_INDEX" val="103"/>
</p:tagLst>
</file>

<file path=ppt/tags/tag6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4"/>
  <p:tag name="KSO_WM_UNIT_LAYERLEVEL" val="1"/>
  <p:tag name="KSO_WM_TAG_VERSION" val="1.0"/>
  <p:tag name="KSO_WM_UNIT_TYPE" val="i"/>
  <p:tag name="KSO_WM_UNIT_INDEX" val="104"/>
</p:tagLst>
</file>

<file path=ppt/tags/tag6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5"/>
  <p:tag name="KSO_WM_UNIT_LAYERLEVEL" val="1"/>
  <p:tag name="KSO_WM_TAG_VERSION" val="1.0"/>
  <p:tag name="KSO_WM_UNIT_TYPE" val="i"/>
  <p:tag name="KSO_WM_UNIT_INDEX" val="105"/>
</p:tagLst>
</file>

<file path=ppt/tags/tag6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6"/>
  <p:tag name="KSO_WM_UNIT_LAYERLEVEL" val="1"/>
  <p:tag name="KSO_WM_TAG_VERSION" val="1.0"/>
  <p:tag name="KSO_WM_UNIT_TYPE" val="i"/>
  <p:tag name="KSO_WM_UNIT_INDEX" val="106"/>
</p:tagLst>
</file>

<file path=ppt/tags/tag6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7"/>
  <p:tag name="KSO_WM_UNIT_LAYERLEVEL" val="1"/>
  <p:tag name="KSO_WM_TAG_VERSION" val="1.0"/>
  <p:tag name="KSO_WM_UNIT_TYPE" val="i"/>
  <p:tag name="KSO_WM_UNIT_INDEX" val="107"/>
</p:tagLst>
</file>

<file path=ppt/tags/tag6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8"/>
  <p:tag name="KSO_WM_UNIT_LAYERLEVEL" val="1"/>
  <p:tag name="KSO_WM_TAG_VERSION" val="1.0"/>
  <p:tag name="KSO_WM_UNIT_TYPE" val="i"/>
  <p:tag name="KSO_WM_UNIT_INDEX" val="108"/>
</p:tagLst>
</file>

<file path=ppt/tags/tag6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9"/>
  <p:tag name="KSO_WM_UNIT_LAYERLEVEL" val="1"/>
  <p:tag name="KSO_WM_TAG_VERSION" val="1.0"/>
  <p:tag name="KSO_WM_UNIT_TYPE" val="i"/>
  <p:tag name="KSO_WM_UNIT_INDEX" val="109"/>
</p:tagLst>
</file>

<file path=ppt/tags/tag6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0"/>
  <p:tag name="KSO_WM_UNIT_LAYERLEVEL" val="1"/>
  <p:tag name="KSO_WM_TAG_VERSION" val="1.0"/>
  <p:tag name="KSO_WM_UNIT_TYPE" val="i"/>
  <p:tag name="KSO_WM_UNIT_INDEX" val="110"/>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6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1"/>
  <p:tag name="KSO_WM_UNIT_LAYERLEVEL" val="1"/>
  <p:tag name="KSO_WM_TAG_VERSION" val="1.0"/>
  <p:tag name="KSO_WM_UNIT_TYPE" val="i"/>
  <p:tag name="KSO_WM_UNIT_INDEX" val="111"/>
</p:tagLst>
</file>

<file path=ppt/tags/tag6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2"/>
  <p:tag name="KSO_WM_UNIT_LAYERLEVEL" val="1"/>
  <p:tag name="KSO_WM_TAG_VERSION" val="1.0"/>
  <p:tag name="KSO_WM_UNIT_TYPE" val="i"/>
  <p:tag name="KSO_WM_UNIT_INDEX" val="112"/>
</p:tagLst>
</file>

<file path=ppt/tags/tag6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3"/>
  <p:tag name="KSO_WM_UNIT_LAYERLEVEL" val="1"/>
  <p:tag name="KSO_WM_TAG_VERSION" val="1.0"/>
  <p:tag name="KSO_WM_UNIT_TYPE" val="i"/>
  <p:tag name="KSO_WM_UNIT_INDEX" val="113"/>
</p:tagLst>
</file>

<file path=ppt/tags/tag6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4"/>
  <p:tag name="KSO_WM_UNIT_LAYERLEVEL" val="1"/>
  <p:tag name="KSO_WM_TAG_VERSION" val="1.0"/>
  <p:tag name="KSO_WM_UNIT_TYPE" val="i"/>
  <p:tag name="KSO_WM_UNIT_INDEX" val="114"/>
</p:tagLst>
</file>

<file path=ppt/tags/tag6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5"/>
  <p:tag name="KSO_WM_UNIT_LAYERLEVEL" val="1"/>
  <p:tag name="KSO_WM_TAG_VERSION" val="1.0"/>
  <p:tag name="KSO_WM_UNIT_TYPE" val="i"/>
  <p:tag name="KSO_WM_UNIT_INDEX" val="115"/>
</p:tagLst>
</file>

<file path=ppt/tags/tag6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6"/>
  <p:tag name="KSO_WM_UNIT_LAYERLEVEL" val="1"/>
  <p:tag name="KSO_WM_TAG_VERSION" val="1.0"/>
  <p:tag name="KSO_WM_UNIT_TYPE" val="i"/>
  <p:tag name="KSO_WM_UNIT_INDEX" val="116"/>
</p:tagLst>
</file>

<file path=ppt/tags/tag6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7"/>
  <p:tag name="KSO_WM_UNIT_LAYERLEVEL" val="1"/>
  <p:tag name="KSO_WM_TAG_VERSION" val="1.0"/>
  <p:tag name="KSO_WM_UNIT_TYPE" val="i"/>
  <p:tag name="KSO_WM_UNIT_INDEX" val="117"/>
</p:tagLst>
</file>

<file path=ppt/tags/tag6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8"/>
  <p:tag name="KSO_WM_UNIT_LAYERLEVEL" val="1"/>
  <p:tag name="KSO_WM_TAG_VERSION" val="1.0"/>
  <p:tag name="KSO_WM_UNIT_TYPE" val="i"/>
  <p:tag name="KSO_WM_UNIT_INDEX" val="118"/>
</p:tagLst>
</file>

<file path=ppt/tags/tag6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9"/>
  <p:tag name="KSO_WM_UNIT_LAYERLEVEL" val="1"/>
  <p:tag name="KSO_WM_TAG_VERSION" val="1.0"/>
  <p:tag name="KSO_WM_UNIT_TYPE" val="i"/>
  <p:tag name="KSO_WM_UNIT_INDEX" val="119"/>
</p:tagLst>
</file>

<file path=ppt/tags/tag6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0"/>
  <p:tag name="KSO_WM_UNIT_LAYERLEVEL" val="1"/>
  <p:tag name="KSO_WM_TAG_VERSION" val="1.0"/>
  <p:tag name="KSO_WM_UNIT_TYPE" val="i"/>
  <p:tag name="KSO_WM_UNIT_INDEX" val="120"/>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6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1"/>
  <p:tag name="KSO_WM_UNIT_LAYERLEVEL" val="1"/>
  <p:tag name="KSO_WM_TAG_VERSION" val="1.0"/>
  <p:tag name="KSO_WM_UNIT_TYPE" val="i"/>
  <p:tag name="KSO_WM_UNIT_INDEX" val="121"/>
</p:tagLst>
</file>

<file path=ppt/tags/tag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2"/>
  <p:tag name="KSO_WM_UNIT_LAYERLEVEL" val="1"/>
  <p:tag name="KSO_WM_TAG_VERSION" val="1.0"/>
  <p:tag name="KSO_WM_UNIT_TYPE" val="i"/>
  <p:tag name="KSO_WM_UNIT_INDEX" val="122"/>
</p:tagLst>
</file>

<file path=ppt/tags/tag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3"/>
  <p:tag name="KSO_WM_UNIT_LAYERLEVEL" val="1"/>
  <p:tag name="KSO_WM_TAG_VERSION" val="1.0"/>
  <p:tag name="KSO_WM_UNIT_TYPE" val="i"/>
  <p:tag name="KSO_WM_UNIT_INDEX" val="123"/>
</p:tagLst>
</file>

<file path=ppt/tags/tag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4"/>
  <p:tag name="KSO_WM_UNIT_LAYERLEVEL" val="1"/>
  <p:tag name="KSO_WM_TAG_VERSION" val="1.0"/>
  <p:tag name="KSO_WM_UNIT_TYPE" val="i"/>
  <p:tag name="KSO_WM_UNIT_INDEX" val="124"/>
</p:tagLst>
</file>

<file path=ppt/tags/tag6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5"/>
  <p:tag name="KSO_WM_UNIT_LAYERLEVEL" val="1"/>
  <p:tag name="KSO_WM_TAG_VERSION" val="1.0"/>
  <p:tag name="KSO_WM_UNIT_TYPE" val="i"/>
  <p:tag name="KSO_WM_UNIT_INDEX" val="125"/>
</p:tagLst>
</file>

<file path=ppt/tags/tag6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6"/>
  <p:tag name="KSO_WM_UNIT_LAYERLEVEL" val="1"/>
  <p:tag name="KSO_WM_TAG_VERSION" val="1.0"/>
  <p:tag name="KSO_WM_UNIT_TYPE" val="i"/>
  <p:tag name="KSO_WM_UNIT_INDEX" val="126"/>
</p:tagLst>
</file>

<file path=ppt/tags/tag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7"/>
  <p:tag name="KSO_WM_UNIT_LAYERLEVEL" val="1"/>
  <p:tag name="KSO_WM_TAG_VERSION" val="1.0"/>
  <p:tag name="KSO_WM_UNIT_TYPE" val="i"/>
  <p:tag name="KSO_WM_UNIT_INDEX" val="127"/>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8"/>
  <p:tag name="KSO_WM_UNIT_LAYERLEVEL" val="1"/>
  <p:tag name="KSO_WM_TAG_VERSION" val="1.0"/>
  <p:tag name="KSO_WM_BEAUTIFY_FLAG" val="#wm#"/>
  <p:tag name="KSO_WM_UNIT_TYPE" val="i"/>
  <p:tag name="KSO_WM_UNIT_INDEX" val="128"/>
</p:tagLst>
</file>

<file path=ppt/tags/tag6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9"/>
  <p:tag name="KSO_WM_UNIT_LAYERLEVEL" val="1"/>
  <p:tag name="KSO_WM_TAG_VERSION" val="1.0"/>
  <p:tag name="KSO_WM_UNIT_TYPE" val="i"/>
  <p:tag name="KSO_WM_UNIT_INDEX" val="129"/>
</p:tagLst>
</file>

<file path=ppt/tags/tag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0"/>
  <p:tag name="KSO_WM_UNIT_LAYERLEVEL" val="1"/>
  <p:tag name="KSO_WM_TAG_VERSION" val="1.0"/>
  <p:tag name="KSO_WM_UNIT_TYPE" val="i"/>
  <p:tag name="KSO_WM_UNIT_INDEX" val="130"/>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6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1"/>
  <p:tag name="KSO_WM_UNIT_LAYERLEVEL" val="1"/>
  <p:tag name="KSO_WM_TAG_VERSION" val="1.0"/>
  <p:tag name="KSO_WM_UNIT_TYPE" val="i"/>
  <p:tag name="KSO_WM_UNIT_INDEX" val="131"/>
</p:tagLst>
</file>

<file path=ppt/tags/tag6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2"/>
  <p:tag name="KSO_WM_UNIT_LAYERLEVEL" val="1"/>
  <p:tag name="KSO_WM_TAG_VERSION" val="1.0"/>
  <p:tag name="KSO_WM_UNIT_TYPE" val="i"/>
  <p:tag name="KSO_WM_UNIT_INDEX" val="132"/>
</p:tagLst>
</file>

<file path=ppt/tags/tag6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3"/>
  <p:tag name="KSO_WM_UNIT_LAYERLEVEL" val="1"/>
  <p:tag name="KSO_WM_TAG_VERSION" val="1.0"/>
  <p:tag name="KSO_WM_UNIT_TYPE" val="i"/>
  <p:tag name="KSO_WM_UNIT_INDEX" val="133"/>
</p:tagLst>
</file>

<file path=ppt/tags/tag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4"/>
  <p:tag name="KSO_WM_UNIT_LAYERLEVEL" val="1"/>
  <p:tag name="KSO_WM_TAG_VERSION" val="1.0"/>
  <p:tag name="KSO_WM_UNIT_TYPE" val="i"/>
  <p:tag name="KSO_WM_UNIT_INDEX" val="134"/>
</p:tagLst>
</file>

<file path=ppt/tags/tag6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5"/>
  <p:tag name="KSO_WM_UNIT_LAYERLEVEL" val="1"/>
  <p:tag name="KSO_WM_TAG_VERSION" val="1.0"/>
  <p:tag name="KSO_WM_UNIT_TYPE" val="i"/>
  <p:tag name="KSO_WM_UNIT_INDEX" val="135"/>
</p:tagLst>
</file>

<file path=ppt/tags/tag6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6"/>
  <p:tag name="KSO_WM_UNIT_LAYERLEVEL" val="1"/>
  <p:tag name="KSO_WM_TAG_VERSION" val="1.0"/>
  <p:tag name="KSO_WM_UNIT_TYPE" val="i"/>
  <p:tag name="KSO_WM_UNIT_INDEX" val="136"/>
</p:tagLst>
</file>

<file path=ppt/tags/tag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7"/>
  <p:tag name="KSO_WM_UNIT_LAYERLEVEL" val="1"/>
  <p:tag name="KSO_WM_TAG_VERSION" val="1.0"/>
  <p:tag name="KSO_WM_UNIT_TYPE" val="i"/>
  <p:tag name="KSO_WM_UNIT_INDEX" val="137"/>
</p:tagLst>
</file>

<file path=ppt/tags/tag6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8"/>
  <p:tag name="KSO_WM_UNIT_LAYERLEVEL" val="1"/>
  <p:tag name="KSO_WM_TAG_VERSION" val="1.0"/>
  <p:tag name="KSO_WM_UNIT_TYPE" val="i"/>
  <p:tag name="KSO_WM_UNIT_INDEX" val="138"/>
</p:tagLst>
</file>

<file path=ppt/tags/tag6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9"/>
  <p:tag name="KSO_WM_UNIT_LAYERLEVEL" val="1"/>
  <p:tag name="KSO_WM_TAG_VERSION" val="1.0"/>
  <p:tag name="KSO_WM_UNIT_TYPE" val="i"/>
  <p:tag name="KSO_WM_UNIT_INDEX" val="139"/>
</p:tagLst>
</file>

<file path=ppt/tags/tag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0"/>
  <p:tag name="KSO_WM_UNIT_LAYERLEVEL" val="1"/>
  <p:tag name="KSO_WM_TAG_VERSION" val="1.0"/>
  <p:tag name="KSO_WM_UNIT_TYPE" val="i"/>
  <p:tag name="KSO_WM_UNIT_INDEX" val="140"/>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7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1"/>
  <p:tag name="KSO_WM_UNIT_LAYERLEVEL" val="1"/>
  <p:tag name="KSO_WM_TAG_VERSION" val="1.0"/>
  <p:tag name="KSO_WM_UNIT_TYPE" val="i"/>
  <p:tag name="KSO_WM_UNIT_INDEX" val="141"/>
</p:tagLst>
</file>

<file path=ppt/tags/tag7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2"/>
  <p:tag name="KSO_WM_UNIT_LAYERLEVEL" val="1"/>
  <p:tag name="KSO_WM_TAG_VERSION" val="1.0"/>
  <p:tag name="KSO_WM_UNIT_TYPE" val="i"/>
  <p:tag name="KSO_WM_UNIT_INDEX" val="142"/>
</p:tagLst>
</file>

<file path=ppt/tags/tag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3"/>
  <p:tag name="KSO_WM_UNIT_LAYERLEVEL" val="1"/>
  <p:tag name="KSO_WM_TAG_VERSION" val="1.0"/>
  <p:tag name="KSO_WM_UNIT_TYPE" val="i"/>
  <p:tag name="KSO_WM_UNIT_INDEX" val="143"/>
</p:tagLst>
</file>

<file path=ppt/tags/tag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4"/>
  <p:tag name="KSO_WM_UNIT_LAYERLEVEL" val="1"/>
  <p:tag name="KSO_WM_TAG_VERSION" val="1.0"/>
  <p:tag name="KSO_WM_UNIT_TYPE" val="i"/>
  <p:tag name="KSO_WM_UNIT_INDEX" val="144"/>
</p:tagLst>
</file>

<file path=ppt/tags/tag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5"/>
  <p:tag name="KSO_WM_UNIT_LAYERLEVEL" val="1"/>
  <p:tag name="KSO_WM_TAG_VERSION" val="1.0"/>
  <p:tag name="KSO_WM_UNIT_TYPE" val="i"/>
  <p:tag name="KSO_WM_UNIT_INDEX" val="145"/>
</p:tagLst>
</file>

<file path=ppt/tags/tag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6"/>
  <p:tag name="KSO_WM_UNIT_LAYERLEVEL" val="1"/>
  <p:tag name="KSO_WM_TAG_VERSION" val="1.0"/>
  <p:tag name="KSO_WM_UNIT_TYPE" val="i"/>
  <p:tag name="KSO_WM_UNIT_INDEX" val="146"/>
</p:tagLst>
</file>

<file path=ppt/tags/tag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7"/>
  <p:tag name="KSO_WM_UNIT_LAYERLEVEL" val="1"/>
  <p:tag name="KSO_WM_TAG_VERSION" val="1.0"/>
  <p:tag name="KSO_WM_UNIT_TYPE" val="i"/>
  <p:tag name="KSO_WM_UNIT_INDEX" val="147"/>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8"/>
  <p:tag name="KSO_WM_UNIT_LAYERLEVEL" val="1"/>
  <p:tag name="KSO_WM_TAG_VERSION" val="1.0"/>
  <p:tag name="KSO_WM_BEAUTIFY_FLAG" val="#wm#"/>
  <p:tag name="KSO_WM_UNIT_TYPE" val="i"/>
  <p:tag name="KSO_WM_UNIT_INDEX" val="148"/>
</p:tagLst>
</file>

<file path=ppt/tags/tag7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9"/>
  <p:tag name="KSO_WM_UNIT_LAYERLEVEL" val="1"/>
  <p:tag name="KSO_WM_TAG_VERSION" val="1.0"/>
  <p:tag name="KSO_WM_UNIT_TYPE" val="i"/>
  <p:tag name="KSO_WM_UNIT_INDEX" val="149"/>
</p:tagLst>
</file>

<file path=ppt/tags/tag7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0"/>
  <p:tag name="KSO_WM_UNIT_LAYERLEVEL" val="1"/>
  <p:tag name="KSO_WM_TAG_VERSION" val="1.0"/>
  <p:tag name="KSO_WM_UNIT_TYPE" val="i"/>
  <p:tag name="KSO_WM_UNIT_INDEX" val="150"/>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7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1"/>
  <p:tag name="KSO_WM_UNIT_LAYERLEVEL" val="1"/>
  <p:tag name="KSO_WM_TAG_VERSION" val="1.0"/>
  <p:tag name="KSO_WM_UNIT_TYPE" val="i"/>
  <p:tag name="KSO_WM_UNIT_INDEX" val="151"/>
</p:tagLst>
</file>

<file path=ppt/tags/tag7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2"/>
  <p:tag name="KSO_WM_UNIT_LAYERLEVEL" val="1"/>
  <p:tag name="KSO_WM_TAG_VERSION" val="1.0"/>
  <p:tag name="KSO_WM_UNIT_TYPE" val="i"/>
  <p:tag name="KSO_WM_UNIT_INDEX" val="152"/>
</p:tagLst>
</file>

<file path=ppt/tags/tag7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3"/>
  <p:tag name="KSO_WM_UNIT_LAYERLEVEL" val="1"/>
  <p:tag name="KSO_WM_TAG_VERSION" val="1.0"/>
  <p:tag name="KSO_WM_UNIT_TYPE" val="i"/>
  <p:tag name="KSO_WM_UNIT_INDEX" val="153"/>
</p:tagLst>
</file>

<file path=ppt/tags/tag7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4"/>
  <p:tag name="KSO_WM_UNIT_LAYERLEVEL" val="1"/>
  <p:tag name="KSO_WM_TAG_VERSION" val="1.0"/>
  <p:tag name="KSO_WM_UNIT_TYPE" val="i"/>
  <p:tag name="KSO_WM_UNIT_INDEX" val="154"/>
</p:tagLst>
</file>

<file path=ppt/tags/tag7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5"/>
  <p:tag name="KSO_WM_UNIT_LAYERLEVEL" val="1"/>
  <p:tag name="KSO_WM_TAG_VERSION" val="1.0"/>
  <p:tag name="KSO_WM_UNIT_TYPE" val="i"/>
  <p:tag name="KSO_WM_UNIT_INDEX" val="155"/>
</p:tagLst>
</file>

<file path=ppt/tags/tag7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6"/>
  <p:tag name="KSO_WM_UNIT_LAYERLEVEL" val="1"/>
  <p:tag name="KSO_WM_TAG_VERSION" val="1.0"/>
  <p:tag name="KSO_WM_UNIT_TYPE" val="i"/>
  <p:tag name="KSO_WM_UNIT_INDEX" val="156"/>
</p:tagLst>
</file>

<file path=ppt/tags/tag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7"/>
  <p:tag name="KSO_WM_UNIT_LAYERLEVEL" val="1"/>
  <p:tag name="KSO_WM_TAG_VERSION" val="1.0"/>
  <p:tag name="KSO_WM_UNIT_TYPE" val="i"/>
  <p:tag name="KSO_WM_UNIT_INDEX" val="157"/>
</p:tagLst>
</file>

<file path=ppt/tags/tag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8"/>
  <p:tag name="KSO_WM_UNIT_LAYERLEVEL" val="1"/>
  <p:tag name="KSO_WM_TAG_VERSION" val="1.0"/>
  <p:tag name="KSO_WM_UNIT_TYPE" val="i"/>
  <p:tag name="KSO_WM_UNIT_INDEX" val="158"/>
</p:tagLst>
</file>

<file path=ppt/tags/tag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9"/>
  <p:tag name="KSO_WM_UNIT_LAYERLEVEL" val="1"/>
  <p:tag name="KSO_WM_TAG_VERSION" val="1.0"/>
  <p:tag name="KSO_WM_UNIT_TYPE" val="i"/>
  <p:tag name="KSO_WM_UNIT_INDEX" val="159"/>
</p:tagLst>
</file>

<file path=ppt/tags/tag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0"/>
  <p:tag name="KSO_WM_UNIT_LAYERLEVEL" val="1"/>
  <p:tag name="KSO_WM_TAG_VERSION" val="1.0"/>
  <p:tag name="KSO_WM_UNIT_TYPE" val="i"/>
  <p:tag name="KSO_WM_UNIT_INDEX" val="160"/>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7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1"/>
  <p:tag name="KSO_WM_UNIT_LAYERLEVEL" val="1"/>
  <p:tag name="KSO_WM_TAG_VERSION" val="1.0"/>
  <p:tag name="KSO_WM_UNIT_TYPE" val="i"/>
  <p:tag name="KSO_WM_UNIT_INDEX" val="161"/>
</p:tagLst>
</file>

<file path=ppt/tags/tag7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2"/>
  <p:tag name="KSO_WM_UNIT_LAYERLEVEL" val="1"/>
  <p:tag name="KSO_WM_TAG_VERSION" val="1.0"/>
  <p:tag name="KSO_WM_UNIT_TYPE" val="i"/>
  <p:tag name="KSO_WM_UNIT_INDEX" val="162"/>
</p:tagLst>
</file>

<file path=ppt/tags/tag7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3"/>
  <p:tag name="KSO_WM_UNIT_LAYERLEVEL" val="1"/>
  <p:tag name="KSO_WM_TAG_VERSION" val="1.0"/>
  <p:tag name="KSO_WM_UNIT_TYPE" val="i"/>
  <p:tag name="KSO_WM_UNIT_INDEX" val="163"/>
</p:tagLst>
</file>

<file path=ppt/tags/tag7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4"/>
  <p:tag name="KSO_WM_UNIT_LAYERLEVEL" val="1"/>
  <p:tag name="KSO_WM_TAG_VERSION" val="1.0"/>
  <p:tag name="KSO_WM_UNIT_TYPE" val="i"/>
  <p:tag name="KSO_WM_UNIT_INDEX" val="164"/>
</p:tagLst>
</file>

<file path=ppt/tags/tag7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5"/>
  <p:tag name="KSO_WM_UNIT_LAYERLEVEL" val="1"/>
  <p:tag name="KSO_WM_TAG_VERSION" val="1.0"/>
  <p:tag name="KSO_WM_UNIT_TYPE" val="i"/>
  <p:tag name="KSO_WM_UNIT_INDEX" val="165"/>
</p:tagLst>
</file>

<file path=ppt/tags/tag7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6"/>
  <p:tag name="KSO_WM_UNIT_LAYERLEVEL" val="1"/>
  <p:tag name="KSO_WM_TAG_VERSION" val="1.0"/>
  <p:tag name="KSO_WM_UNIT_TYPE" val="i"/>
  <p:tag name="KSO_WM_UNIT_INDEX" val="166"/>
</p:tagLst>
</file>

<file path=ppt/tags/tag7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7"/>
  <p:tag name="KSO_WM_UNIT_LAYERLEVEL" val="1"/>
  <p:tag name="KSO_WM_TAG_VERSION" val="1.0"/>
  <p:tag name="KSO_WM_UNIT_TYPE" val="i"/>
  <p:tag name="KSO_WM_UNIT_INDEX" val="167"/>
</p:tagLst>
</file>

<file path=ppt/tags/tag7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8"/>
  <p:tag name="KSO_WM_UNIT_LAYERLEVEL" val="1"/>
  <p:tag name="KSO_WM_TAG_VERSION" val="1.0"/>
  <p:tag name="KSO_WM_UNIT_TYPE" val="i"/>
  <p:tag name="KSO_WM_UNIT_INDEX" val="168"/>
</p:tagLst>
</file>

<file path=ppt/tags/tag7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9"/>
  <p:tag name="KSO_WM_UNIT_LAYERLEVEL" val="1"/>
  <p:tag name="KSO_WM_TAG_VERSION" val="1.0"/>
  <p:tag name="KSO_WM_UNIT_TYPE" val="i"/>
  <p:tag name="KSO_WM_UNIT_INDEX" val="169"/>
</p:tagLst>
</file>

<file path=ppt/tags/tag7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0"/>
  <p:tag name="KSO_WM_UNIT_LAYERLEVEL" val="1"/>
  <p:tag name="KSO_WM_TAG_VERSION" val="1.0"/>
  <p:tag name="KSO_WM_UNIT_TYPE" val="i"/>
  <p:tag name="KSO_WM_UNIT_INDEX" val="170"/>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7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1"/>
  <p:tag name="KSO_WM_UNIT_LAYERLEVEL" val="1"/>
  <p:tag name="KSO_WM_TAG_VERSION" val="1.0"/>
  <p:tag name="KSO_WM_UNIT_TYPE" val="i"/>
  <p:tag name="KSO_WM_UNIT_INDEX" val="171"/>
</p:tagLst>
</file>

<file path=ppt/tags/tag7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2"/>
  <p:tag name="KSO_WM_UNIT_LAYERLEVEL" val="1"/>
  <p:tag name="KSO_WM_TAG_VERSION" val="1.0"/>
  <p:tag name="KSO_WM_UNIT_TYPE" val="i"/>
  <p:tag name="KSO_WM_UNIT_INDEX" val="172"/>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3"/>
  <p:tag name="KSO_WM_UNIT_LAYERLEVEL" val="1"/>
  <p:tag name="KSO_WM_TAG_VERSION" val="1.0"/>
  <p:tag name="KSO_WM_BEAUTIFY_FLAG" val="#wm#"/>
  <p:tag name="KSO_WM_UNIT_TYPE" val="i"/>
  <p:tag name="KSO_WM_UNIT_INDEX" val="173"/>
</p:tagLst>
</file>

<file path=ppt/tags/tag7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4"/>
  <p:tag name="KSO_WM_UNIT_LAYERLEVEL" val="1"/>
  <p:tag name="KSO_WM_TAG_VERSION" val="1.0"/>
  <p:tag name="KSO_WM_UNIT_TYPE" val="i"/>
  <p:tag name="KSO_WM_UNIT_INDEX" val="174"/>
</p:tagLst>
</file>

<file path=ppt/tags/tag7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5"/>
  <p:tag name="KSO_WM_UNIT_LAYERLEVEL" val="1"/>
  <p:tag name="KSO_WM_TAG_VERSION" val="1.0"/>
  <p:tag name="KSO_WM_UNIT_TYPE" val="i"/>
  <p:tag name="KSO_WM_UNIT_INDEX" val="175"/>
</p:tagLst>
</file>

<file path=ppt/tags/tag7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6"/>
  <p:tag name="KSO_WM_UNIT_LAYERLEVEL" val="1"/>
  <p:tag name="KSO_WM_TAG_VERSION" val="1.0"/>
  <p:tag name="KSO_WM_UNIT_TYPE" val="i"/>
  <p:tag name="KSO_WM_UNIT_INDEX" val="176"/>
</p:tagLst>
</file>

<file path=ppt/tags/tag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7"/>
  <p:tag name="KSO_WM_UNIT_LAYERLEVEL" val="1"/>
  <p:tag name="KSO_WM_TAG_VERSION" val="1.0"/>
  <p:tag name="KSO_WM_UNIT_TYPE" val="i"/>
  <p:tag name="KSO_WM_UNIT_INDEX" val="177"/>
</p:tagLst>
</file>

<file path=ppt/tags/tag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8"/>
  <p:tag name="KSO_WM_UNIT_LAYERLEVEL" val="1"/>
  <p:tag name="KSO_WM_TAG_VERSION" val="1.0"/>
  <p:tag name="KSO_WM_UNIT_TYPE" val="i"/>
  <p:tag name="KSO_WM_UNIT_INDEX" val="178"/>
</p:tagLst>
</file>

<file path=ppt/tags/tag7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9"/>
  <p:tag name="KSO_WM_UNIT_LAYERLEVEL" val="1"/>
  <p:tag name="KSO_WM_TAG_VERSION" val="1.0"/>
  <p:tag name="KSO_WM_UNIT_TYPE" val="i"/>
  <p:tag name="KSO_WM_UNIT_INDEX" val="179"/>
</p:tagLst>
</file>

<file path=ppt/tags/tag7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0"/>
  <p:tag name="KSO_WM_UNIT_LAYERLEVEL" val="1"/>
  <p:tag name="KSO_WM_TAG_VERSION" val="1.0"/>
  <p:tag name="KSO_WM_UNIT_TYPE" val="i"/>
  <p:tag name="KSO_WM_UNIT_INDEX" val="180"/>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7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1"/>
  <p:tag name="KSO_WM_UNIT_LAYERLEVEL" val="1"/>
  <p:tag name="KSO_WM_TAG_VERSION" val="1.0"/>
  <p:tag name="KSO_WM_UNIT_TYPE" val="i"/>
  <p:tag name="KSO_WM_UNIT_INDEX" val="181"/>
</p:tagLst>
</file>

<file path=ppt/tags/tag7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2"/>
  <p:tag name="KSO_WM_UNIT_LAYERLEVEL" val="1"/>
  <p:tag name="KSO_WM_TAG_VERSION" val="1.0"/>
  <p:tag name="KSO_WM_UNIT_TYPE" val="i"/>
  <p:tag name="KSO_WM_UNIT_INDEX" val="182"/>
</p:tagLst>
</file>

<file path=ppt/tags/tag7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3"/>
  <p:tag name="KSO_WM_UNIT_LAYERLEVEL" val="1"/>
  <p:tag name="KSO_WM_TAG_VERSION" val="1.0"/>
  <p:tag name="KSO_WM_UNIT_TYPE" val="i"/>
  <p:tag name="KSO_WM_UNIT_INDEX" val="183"/>
</p:tagLst>
</file>

<file path=ppt/tags/tag7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4"/>
  <p:tag name="KSO_WM_UNIT_LAYERLEVEL" val="1"/>
  <p:tag name="KSO_WM_TAG_VERSION" val="1.0"/>
  <p:tag name="KSO_WM_UNIT_TYPE" val="i"/>
  <p:tag name="KSO_WM_UNIT_INDEX" val="184"/>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5"/>
  <p:tag name="KSO_WM_UNIT_LAYERLEVEL" val="1"/>
  <p:tag name="KSO_WM_TAG_VERSION" val="1.0"/>
  <p:tag name="KSO_WM_BEAUTIFY_FLAG" val="#wm#"/>
  <p:tag name="KSO_WM_UNIT_TYPE" val="i"/>
  <p:tag name="KSO_WM_UNIT_INDEX" val="185"/>
</p:tagLst>
</file>

<file path=ppt/tags/tag7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6"/>
  <p:tag name="KSO_WM_UNIT_LAYERLEVEL" val="1"/>
  <p:tag name="KSO_WM_TAG_VERSION" val="1.0"/>
  <p:tag name="KSO_WM_UNIT_TYPE" val="i"/>
  <p:tag name="KSO_WM_UNIT_INDEX" val="186"/>
</p:tagLst>
</file>

<file path=ppt/tags/tag7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7"/>
  <p:tag name="KSO_WM_UNIT_LAYERLEVEL" val="1"/>
  <p:tag name="KSO_WM_TAG_VERSION" val="1.0"/>
  <p:tag name="KSO_WM_UNIT_TYPE" val="i"/>
  <p:tag name="KSO_WM_UNIT_INDEX" val="187"/>
</p:tagLst>
</file>

<file path=ppt/tags/tag7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8"/>
  <p:tag name="KSO_WM_UNIT_LAYERLEVEL" val="1"/>
  <p:tag name="KSO_WM_TAG_VERSION" val="1.0"/>
  <p:tag name="KSO_WM_UNIT_TYPE" val="i"/>
  <p:tag name="KSO_WM_UNIT_INDEX" val="188"/>
</p:tagLst>
</file>

<file path=ppt/tags/tag7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9"/>
  <p:tag name="KSO_WM_UNIT_LAYERLEVEL" val="1"/>
  <p:tag name="KSO_WM_TAG_VERSION" val="1.0"/>
  <p:tag name="KSO_WM_UNIT_TYPE" val="i"/>
  <p:tag name="KSO_WM_UNIT_INDEX" val="189"/>
</p:tagLst>
</file>

<file path=ppt/tags/tag7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0"/>
  <p:tag name="KSO_WM_UNIT_LAYERLEVEL" val="1"/>
  <p:tag name="KSO_WM_TAG_VERSION" val="1.0"/>
  <p:tag name="KSO_WM_UNIT_TYPE" val="i"/>
  <p:tag name="KSO_WM_UNIT_INDEX" val="190"/>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7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1"/>
  <p:tag name="KSO_WM_UNIT_LAYERLEVEL" val="1"/>
  <p:tag name="KSO_WM_TAG_VERSION" val="1.0"/>
  <p:tag name="KSO_WM_UNIT_TYPE" val="i"/>
  <p:tag name="KSO_WM_UNIT_INDEX" val="191"/>
</p:tagLst>
</file>

<file path=ppt/tags/tag7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2"/>
  <p:tag name="KSO_WM_UNIT_LAYERLEVEL" val="1"/>
  <p:tag name="KSO_WM_TAG_VERSION" val="1.0"/>
  <p:tag name="KSO_WM_UNIT_TYPE" val="i"/>
  <p:tag name="KSO_WM_UNIT_INDEX" val="192"/>
</p:tagLst>
</file>

<file path=ppt/tags/tag7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3"/>
  <p:tag name="KSO_WM_UNIT_LAYERLEVEL" val="1"/>
  <p:tag name="KSO_WM_TAG_VERSION" val="1.0"/>
  <p:tag name="KSO_WM_UNIT_TYPE" val="i"/>
  <p:tag name="KSO_WM_UNIT_INDEX" val="193"/>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7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4"/>
  <p:tag name="KSO_WM_UNIT_LAYERLEVEL" val="1"/>
  <p:tag name="KSO_WM_TAG_VERSION" val="1.0"/>
  <p:tag name="KSO_WM_UNIT_TYPE" val="i"/>
  <p:tag name="KSO_WM_UNIT_INDEX" val="194"/>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7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7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7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8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978"/>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3;二级&#13;三级&#13;四级&#13;五级"/>
  <p:tag name="KSO_WM_UNIT_NOCLEAR" val="0"/>
  <p:tag name="KSO_WM_UNIT_TYPE" val="f"/>
  <p:tag name="KSO_WM_UNIT_INDEX" val="1"/>
  <p:tag name="KSO_WM_TEMPLATE_CATEGORY" val="custom"/>
  <p:tag name="KSO_WM_TEMPLATE_INDEX" val="20230978"/>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6.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8"/>
  <p:tag name="KSO_WM_TEMPLATE_THUMBS_INDEX" val="1、9"/>
  <p:tag name="KSO_WM_SPECIAL_SOURCE" val="bdnull"/>
</p:tagLst>
</file>

<file path=ppt/tags/tag8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8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8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8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8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8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8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8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8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8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1.0"/>
  <p:tag name="KSO_WM_BEAUTIFY_FLAG" val="#wm#"/>
</p:tagLst>
</file>

<file path=ppt/tags/tag8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8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8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8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UNIT_TYPE" val="i"/>
  <p:tag name="KSO_WM_UNIT_INDEX" val="16"/>
</p:tagLst>
</file>

<file path=ppt/tags/tag8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UNIT_TYPE" val="i"/>
  <p:tag name="KSO_WM_UNIT_INDEX" val="17"/>
</p:tagLst>
</file>

<file path=ppt/tags/tag8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UNIT_TYPE" val="i"/>
  <p:tag name="KSO_WM_UNIT_INDEX" val="18"/>
</p:tagLst>
</file>

<file path=ppt/tags/tag8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UNIT_TYPE" val="i"/>
  <p:tag name="KSO_WM_UNIT_INDEX" val="19"/>
</p:tagLst>
</file>

<file path=ppt/tags/tag8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UNIT_TYPE" val="i"/>
  <p:tag name="KSO_WM_UNIT_INDEX" val="20"/>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_1*i*21"/>
  <p:tag name="KSO_WM_UNIT_LAYERLEVEL" val="1"/>
  <p:tag name="KSO_WM_TAG_VERSION" val="1.0"/>
  <p:tag name="KSO_WM_BEAUTIFY_FLAG" val="#wm#"/>
</p:tagLst>
</file>

<file path=ppt/tags/tag8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UNIT_TYPE" val="i"/>
  <p:tag name="KSO_WM_UNIT_INDEX" val="22"/>
</p:tagLst>
</file>

<file path=ppt/tags/tag8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3"/>
  <p:tag name="KSO_WM_UNIT_LAYERLEVEL" val="1"/>
  <p:tag name="KSO_WM_TAG_VERSION" val="1.0"/>
  <p:tag name="KSO_WM_UNIT_TYPE" val="i"/>
  <p:tag name="KSO_WM_UNIT_INDEX" val="23"/>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8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4"/>
  <p:tag name="KSO_WM_UNIT_LAYERLEVEL" val="1"/>
  <p:tag name="KSO_WM_TAG_VERSION" val="1.0"/>
  <p:tag name="KSO_WM_UNIT_TYPE" val="i"/>
  <p:tag name="KSO_WM_UNIT_INDEX" val="24"/>
</p:tagLst>
</file>

<file path=ppt/tags/tag8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5"/>
  <p:tag name="KSO_WM_UNIT_LAYERLEVEL" val="1"/>
  <p:tag name="KSO_WM_TAG_VERSION" val="1.0"/>
  <p:tag name="KSO_WM_UNIT_TYPE" val="i"/>
  <p:tag name="KSO_WM_UNIT_INDEX" val="25"/>
</p:tagLst>
</file>

<file path=ppt/tags/tag8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6"/>
  <p:tag name="KSO_WM_UNIT_LAYERLEVEL" val="1"/>
  <p:tag name="KSO_WM_TAG_VERSION" val="1.0"/>
  <p:tag name="KSO_WM_UNIT_TYPE" val="i"/>
  <p:tag name="KSO_WM_UNIT_INDEX" val="26"/>
</p:tagLst>
</file>

<file path=ppt/tags/tag8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7"/>
  <p:tag name="KSO_WM_UNIT_LAYERLEVEL" val="1"/>
  <p:tag name="KSO_WM_TAG_VERSION" val="1.0"/>
  <p:tag name="KSO_WM_UNIT_TYPE" val="i"/>
  <p:tag name="KSO_WM_UNIT_INDEX" val="27"/>
</p:tagLst>
</file>

<file path=ppt/tags/tag8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8"/>
  <p:tag name="KSO_WM_UNIT_LAYERLEVEL" val="1"/>
  <p:tag name="KSO_WM_TAG_VERSION" val="1.0"/>
  <p:tag name="KSO_WM_UNIT_TYPE" val="i"/>
  <p:tag name="KSO_WM_UNIT_INDEX" val="28"/>
</p:tagLst>
</file>

<file path=ppt/tags/tag8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9"/>
  <p:tag name="KSO_WM_UNIT_LAYERLEVEL" val="1"/>
  <p:tag name="KSO_WM_TAG_VERSION" val="1.0"/>
  <p:tag name="KSO_WM_UNIT_TYPE" val="i"/>
  <p:tag name="KSO_WM_UNIT_INDEX" val="29"/>
</p:tagLst>
</file>

<file path=ppt/tags/tag8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0"/>
  <p:tag name="KSO_WM_UNIT_LAYERLEVEL" val="1"/>
  <p:tag name="KSO_WM_TAG_VERSION" val="1.0"/>
  <p:tag name="KSO_WM_UNIT_TYPE" val="i"/>
  <p:tag name="KSO_WM_UNIT_INDEX" val="30"/>
</p:tagLst>
</file>

<file path=ppt/tags/tag8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1"/>
  <p:tag name="KSO_WM_UNIT_LAYERLEVEL" val="1"/>
  <p:tag name="KSO_WM_TAG_VERSION" val="1.0"/>
  <p:tag name="KSO_WM_UNIT_TYPE" val="i"/>
  <p:tag name="KSO_WM_UNIT_INDEX" val="31"/>
</p:tagLst>
</file>

<file path=ppt/tags/tag8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2"/>
  <p:tag name="KSO_WM_UNIT_LAYERLEVEL" val="1"/>
  <p:tag name="KSO_WM_TAG_VERSION" val="1.0"/>
  <p:tag name="KSO_WM_UNIT_TYPE" val="i"/>
  <p:tag name="KSO_WM_UNIT_INDEX" val="32"/>
</p:tagLst>
</file>

<file path=ppt/tags/tag8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3"/>
  <p:tag name="KSO_WM_UNIT_LAYERLEVEL" val="1"/>
  <p:tag name="KSO_WM_TAG_VERSION" val="1.0"/>
  <p:tag name="KSO_WM_UNIT_TYPE" val="i"/>
  <p:tag name="KSO_WM_UNIT_INDEX" val="33"/>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8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4"/>
  <p:tag name="KSO_WM_UNIT_LAYERLEVEL" val="1"/>
  <p:tag name="KSO_WM_TAG_VERSION" val="1.0"/>
  <p:tag name="KSO_WM_UNIT_TYPE" val="i"/>
  <p:tag name="KSO_WM_UNIT_INDEX" val="34"/>
</p:tagLst>
</file>

<file path=ppt/tags/tag8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5"/>
  <p:tag name="KSO_WM_UNIT_LAYERLEVEL" val="1"/>
  <p:tag name="KSO_WM_TAG_VERSION" val="1.0"/>
  <p:tag name="KSO_WM_UNIT_TYPE" val="i"/>
  <p:tag name="KSO_WM_UNIT_INDEX" val="35"/>
</p:tagLst>
</file>

<file path=ppt/tags/tag8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6"/>
  <p:tag name="KSO_WM_UNIT_LAYERLEVEL" val="1"/>
  <p:tag name="KSO_WM_TAG_VERSION" val="1.0"/>
  <p:tag name="KSO_WM_UNIT_TYPE" val="i"/>
  <p:tag name="KSO_WM_UNIT_INDEX" val="36"/>
</p:tagLst>
</file>

<file path=ppt/tags/tag8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7"/>
  <p:tag name="KSO_WM_UNIT_LAYERLEVEL" val="1"/>
  <p:tag name="KSO_WM_TAG_VERSION" val="1.0"/>
  <p:tag name="KSO_WM_UNIT_TYPE" val="i"/>
  <p:tag name="KSO_WM_UNIT_INDEX" val="37"/>
</p:tagLst>
</file>

<file path=ppt/tags/tag8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8"/>
  <p:tag name="KSO_WM_UNIT_LAYERLEVEL" val="1"/>
  <p:tag name="KSO_WM_TAG_VERSION" val="1.0"/>
  <p:tag name="KSO_WM_UNIT_TYPE" val="i"/>
  <p:tag name="KSO_WM_UNIT_INDEX" val="38"/>
</p:tagLst>
</file>

<file path=ppt/tags/tag8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9"/>
  <p:tag name="KSO_WM_UNIT_LAYERLEVEL" val="1"/>
  <p:tag name="KSO_WM_TAG_VERSION" val="1.0"/>
  <p:tag name="KSO_WM_UNIT_TYPE" val="i"/>
  <p:tag name="KSO_WM_UNIT_INDEX" val="39"/>
</p:tagLst>
</file>

<file path=ppt/tags/tag8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0"/>
  <p:tag name="KSO_WM_UNIT_LAYERLEVEL" val="1"/>
  <p:tag name="KSO_WM_TAG_VERSION" val="1.0"/>
  <p:tag name="KSO_WM_UNIT_TYPE" val="i"/>
  <p:tag name="KSO_WM_UNIT_INDEX" val="40"/>
</p:tagLst>
</file>

<file path=ppt/tags/tag8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1"/>
  <p:tag name="KSO_WM_UNIT_LAYERLEVEL" val="1"/>
  <p:tag name="KSO_WM_TAG_VERSION" val="1.0"/>
  <p:tag name="KSO_WM_UNIT_TYPE" val="i"/>
  <p:tag name="KSO_WM_UNIT_INDEX" val="41"/>
</p:tagLst>
</file>

<file path=ppt/tags/tag8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2"/>
  <p:tag name="KSO_WM_UNIT_LAYERLEVEL" val="1"/>
  <p:tag name="KSO_WM_TAG_VERSION" val="1.0"/>
  <p:tag name="KSO_WM_UNIT_TYPE" val="i"/>
  <p:tag name="KSO_WM_UNIT_INDEX" val="42"/>
</p:tagLst>
</file>

<file path=ppt/tags/tag8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3"/>
  <p:tag name="KSO_WM_UNIT_LAYERLEVEL" val="1"/>
  <p:tag name="KSO_WM_TAG_VERSION" val="1.0"/>
  <p:tag name="KSO_WM_UNIT_TYPE" val="i"/>
  <p:tag name="KSO_WM_UNIT_INDEX" val="43"/>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8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4"/>
  <p:tag name="KSO_WM_UNIT_LAYERLEVEL" val="1"/>
  <p:tag name="KSO_WM_TAG_VERSION" val="1.0"/>
  <p:tag name="KSO_WM_UNIT_TYPE" val="i"/>
  <p:tag name="KSO_WM_UNIT_INDEX" val="44"/>
</p:tagLst>
</file>

<file path=ppt/tags/tag8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5"/>
  <p:tag name="KSO_WM_UNIT_LAYERLEVEL" val="1"/>
  <p:tag name="KSO_WM_TAG_VERSION" val="1.0"/>
  <p:tag name="KSO_WM_UNIT_TYPE" val="i"/>
  <p:tag name="KSO_WM_UNIT_INDEX" val="45"/>
</p:tagLst>
</file>

<file path=ppt/tags/tag8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6"/>
  <p:tag name="KSO_WM_UNIT_LAYERLEVEL" val="1"/>
  <p:tag name="KSO_WM_TAG_VERSION" val="1.0"/>
  <p:tag name="KSO_WM_UNIT_TYPE" val="i"/>
  <p:tag name="KSO_WM_UNIT_INDEX" val="46"/>
</p:tagLst>
</file>

<file path=ppt/tags/tag8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7"/>
  <p:tag name="KSO_WM_UNIT_LAYERLEVEL" val="1"/>
  <p:tag name="KSO_WM_TAG_VERSION" val="1.0"/>
  <p:tag name="KSO_WM_UNIT_TYPE" val="i"/>
  <p:tag name="KSO_WM_UNIT_INDEX" val="47"/>
</p:tagLst>
</file>

<file path=ppt/tags/tag8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8"/>
  <p:tag name="KSO_WM_UNIT_LAYERLEVEL" val="1"/>
  <p:tag name="KSO_WM_TAG_VERSION" val="1.0"/>
  <p:tag name="KSO_WM_UNIT_TYPE" val="i"/>
  <p:tag name="KSO_WM_UNIT_INDEX" val="48"/>
</p:tagLst>
</file>

<file path=ppt/tags/tag8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9"/>
  <p:tag name="KSO_WM_UNIT_LAYERLEVEL" val="1"/>
  <p:tag name="KSO_WM_TAG_VERSION" val="1.0"/>
  <p:tag name="KSO_WM_UNIT_TYPE" val="i"/>
  <p:tag name="KSO_WM_UNIT_INDEX" val="49"/>
</p:tagLst>
</file>

<file path=ppt/tags/tag8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0"/>
  <p:tag name="KSO_WM_UNIT_LAYERLEVEL" val="1"/>
  <p:tag name="KSO_WM_TAG_VERSION" val="1.0"/>
  <p:tag name="KSO_WM_UNIT_TYPE" val="i"/>
  <p:tag name="KSO_WM_UNIT_INDEX" val="50"/>
</p:tagLst>
</file>

<file path=ppt/tags/tag8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1"/>
  <p:tag name="KSO_WM_UNIT_LAYERLEVEL" val="1"/>
  <p:tag name="KSO_WM_TAG_VERSION" val="1.0"/>
  <p:tag name="KSO_WM_UNIT_TYPE" val="i"/>
  <p:tag name="KSO_WM_UNIT_INDEX" val="51"/>
</p:tagLst>
</file>

<file path=ppt/tags/tag8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2"/>
  <p:tag name="KSO_WM_UNIT_LAYERLEVEL" val="1"/>
  <p:tag name="KSO_WM_TAG_VERSION" val="1.0"/>
  <p:tag name="KSO_WM_UNIT_TYPE" val="i"/>
  <p:tag name="KSO_WM_UNIT_INDEX" val="52"/>
</p:tagLst>
</file>

<file path=ppt/tags/tag8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3"/>
  <p:tag name="KSO_WM_UNIT_LAYERLEVEL" val="1"/>
  <p:tag name="KSO_WM_TAG_VERSION" val="1.0"/>
  <p:tag name="KSO_WM_UNIT_TYPE" val="i"/>
  <p:tag name="KSO_WM_UNIT_INDEX" val="53"/>
</p:tagLst>
</file>

<file path=ppt/tags/tag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8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4"/>
  <p:tag name="KSO_WM_UNIT_LAYERLEVEL" val="1"/>
  <p:tag name="KSO_WM_TAG_VERSION" val="1.0"/>
  <p:tag name="KSO_WM_UNIT_TYPE" val="i"/>
  <p:tag name="KSO_WM_UNIT_INDEX" val="54"/>
</p:tagLst>
</file>

<file path=ppt/tags/tag8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5"/>
  <p:tag name="KSO_WM_UNIT_LAYERLEVEL" val="1"/>
  <p:tag name="KSO_WM_TAG_VERSION" val="1.0"/>
  <p:tag name="KSO_WM_UNIT_TYPE" val="i"/>
  <p:tag name="KSO_WM_UNIT_INDEX" val="55"/>
</p:tagLst>
</file>

<file path=ppt/tags/tag8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6"/>
  <p:tag name="KSO_WM_UNIT_LAYERLEVEL" val="1"/>
  <p:tag name="KSO_WM_TAG_VERSION" val="1.0"/>
  <p:tag name="KSO_WM_UNIT_TYPE" val="i"/>
  <p:tag name="KSO_WM_UNIT_INDEX" val="56"/>
</p:tagLst>
</file>

<file path=ppt/tags/tag8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7"/>
  <p:tag name="KSO_WM_UNIT_LAYERLEVEL" val="1"/>
  <p:tag name="KSO_WM_TAG_VERSION" val="1.0"/>
  <p:tag name="KSO_WM_UNIT_TYPE" val="i"/>
  <p:tag name="KSO_WM_UNIT_INDEX" val="57"/>
</p:tagLst>
</file>

<file path=ppt/tags/tag8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8"/>
  <p:tag name="KSO_WM_UNIT_LAYERLEVEL" val="1"/>
  <p:tag name="KSO_WM_TAG_VERSION" val="1.0"/>
  <p:tag name="KSO_WM_UNIT_TYPE" val="i"/>
  <p:tag name="KSO_WM_UNIT_INDEX" val="58"/>
</p:tagLst>
</file>

<file path=ppt/tags/tag8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9"/>
  <p:tag name="KSO_WM_UNIT_LAYERLEVEL" val="1"/>
  <p:tag name="KSO_WM_TAG_VERSION" val="1.0"/>
  <p:tag name="KSO_WM_UNIT_TYPE" val="i"/>
  <p:tag name="KSO_WM_UNIT_INDEX" val="59"/>
</p:tagLst>
</file>

<file path=ppt/tags/tag8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0"/>
  <p:tag name="KSO_WM_UNIT_LAYERLEVEL" val="1"/>
  <p:tag name="KSO_WM_TAG_VERSION" val="1.0"/>
  <p:tag name="KSO_WM_UNIT_TYPE" val="i"/>
  <p:tag name="KSO_WM_UNIT_INDEX" val="60"/>
</p:tagLst>
</file>

<file path=ppt/tags/tag8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1"/>
  <p:tag name="KSO_WM_UNIT_LAYERLEVEL" val="1"/>
  <p:tag name="KSO_WM_TAG_VERSION" val="1.0"/>
  <p:tag name="KSO_WM_UNIT_TYPE" val="i"/>
  <p:tag name="KSO_WM_UNIT_INDEX" val="61"/>
</p:tagLst>
</file>

<file path=ppt/tags/tag8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2"/>
  <p:tag name="KSO_WM_UNIT_LAYERLEVEL" val="1"/>
  <p:tag name="KSO_WM_TAG_VERSION" val="1.0"/>
  <p:tag name="KSO_WM_UNIT_TYPE" val="i"/>
  <p:tag name="KSO_WM_UNIT_INDEX" val="62"/>
</p:tagLst>
</file>

<file path=ppt/tags/tag8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3"/>
  <p:tag name="KSO_WM_UNIT_LAYERLEVEL" val="1"/>
  <p:tag name="KSO_WM_TAG_VERSION" val="1.0"/>
  <p:tag name="KSO_WM_UNIT_TYPE" val="i"/>
  <p:tag name="KSO_WM_UNIT_INDEX" val="63"/>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8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4"/>
  <p:tag name="KSO_WM_UNIT_LAYERLEVEL" val="1"/>
  <p:tag name="KSO_WM_TAG_VERSION" val="1.0"/>
  <p:tag name="KSO_WM_UNIT_TYPE" val="i"/>
  <p:tag name="KSO_WM_UNIT_INDEX" val="64"/>
</p:tagLst>
</file>

<file path=ppt/tags/tag8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5"/>
  <p:tag name="KSO_WM_UNIT_LAYERLEVEL" val="1"/>
  <p:tag name="KSO_WM_TAG_VERSION" val="1.0"/>
  <p:tag name="KSO_WM_UNIT_TYPE" val="i"/>
  <p:tag name="KSO_WM_UNIT_INDEX" val="65"/>
</p:tagLst>
</file>

<file path=ppt/tags/tag8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6"/>
  <p:tag name="KSO_WM_UNIT_LAYERLEVEL" val="1"/>
  <p:tag name="KSO_WM_TAG_VERSION" val="1.0"/>
  <p:tag name="KSO_WM_UNIT_TYPE" val="i"/>
  <p:tag name="KSO_WM_UNIT_INDEX" val="66"/>
</p:tagLst>
</file>

<file path=ppt/tags/tag8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7"/>
  <p:tag name="KSO_WM_UNIT_LAYERLEVEL" val="1"/>
  <p:tag name="KSO_WM_TAG_VERSION" val="1.0"/>
  <p:tag name="KSO_WM_UNIT_TYPE" val="i"/>
  <p:tag name="KSO_WM_UNIT_INDEX" val="67"/>
</p:tagLst>
</file>

<file path=ppt/tags/tag8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8"/>
  <p:tag name="KSO_WM_UNIT_LAYERLEVEL" val="1"/>
  <p:tag name="KSO_WM_TAG_VERSION" val="1.0"/>
  <p:tag name="KSO_WM_UNIT_TYPE" val="i"/>
  <p:tag name="KSO_WM_UNIT_INDEX" val="68"/>
</p:tagLst>
</file>

<file path=ppt/tags/tag8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9"/>
  <p:tag name="KSO_WM_UNIT_LAYERLEVEL" val="1"/>
  <p:tag name="KSO_WM_TAG_VERSION" val="1.0"/>
  <p:tag name="KSO_WM_UNIT_TYPE" val="i"/>
  <p:tag name="KSO_WM_UNIT_INDEX" val="69"/>
</p:tagLst>
</file>

<file path=ppt/tags/tag8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0"/>
  <p:tag name="KSO_WM_UNIT_LAYERLEVEL" val="1"/>
  <p:tag name="KSO_WM_TAG_VERSION" val="1.0"/>
  <p:tag name="KSO_WM_UNIT_TYPE" val="i"/>
  <p:tag name="KSO_WM_UNIT_INDEX" val="70"/>
</p:tagLst>
</file>

<file path=ppt/tags/tag8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1"/>
  <p:tag name="KSO_WM_UNIT_LAYERLEVEL" val="1"/>
  <p:tag name="KSO_WM_TAG_VERSION" val="1.0"/>
  <p:tag name="KSO_WM_UNIT_TYPE" val="i"/>
  <p:tag name="KSO_WM_UNIT_INDEX" val="71"/>
</p:tagLst>
</file>

<file path=ppt/tags/tag8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2"/>
  <p:tag name="KSO_WM_UNIT_LAYERLEVEL" val="1"/>
  <p:tag name="KSO_WM_TAG_VERSION" val="1.0"/>
  <p:tag name="KSO_WM_UNIT_TYPE" val="i"/>
  <p:tag name="KSO_WM_UNIT_INDEX" val="72"/>
</p:tagLst>
</file>

<file path=ppt/tags/tag8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3"/>
  <p:tag name="KSO_WM_UNIT_LAYERLEVEL" val="1"/>
  <p:tag name="KSO_WM_TAG_VERSION" val="1.0"/>
  <p:tag name="KSO_WM_UNIT_TYPE" val="i"/>
  <p:tag name="KSO_WM_UNIT_INDEX" val="73"/>
</p:tagLst>
</file>

<file path=ppt/tags/tag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8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4"/>
  <p:tag name="KSO_WM_UNIT_LAYERLEVEL" val="1"/>
  <p:tag name="KSO_WM_TAG_VERSION" val="1.0"/>
  <p:tag name="KSO_WM_UNIT_TYPE" val="i"/>
  <p:tag name="KSO_WM_UNIT_INDEX" val="74"/>
</p:tagLst>
</file>

<file path=ppt/tags/tag8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5"/>
  <p:tag name="KSO_WM_UNIT_LAYERLEVEL" val="1"/>
  <p:tag name="KSO_WM_TAG_VERSION" val="1.0"/>
  <p:tag name="KSO_WM_UNIT_TYPE" val="i"/>
  <p:tag name="KSO_WM_UNIT_INDEX" val="75"/>
</p:tagLst>
</file>

<file path=ppt/tags/tag8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6"/>
  <p:tag name="KSO_WM_UNIT_LAYERLEVEL" val="1"/>
  <p:tag name="KSO_WM_TAG_VERSION" val="1.0"/>
  <p:tag name="KSO_WM_UNIT_TYPE" val="i"/>
  <p:tag name="KSO_WM_UNIT_INDEX" val="76"/>
</p:tagLst>
</file>

<file path=ppt/tags/tag8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7"/>
  <p:tag name="KSO_WM_UNIT_LAYERLEVEL" val="1"/>
  <p:tag name="KSO_WM_TAG_VERSION" val="1.0"/>
  <p:tag name="KSO_WM_UNIT_TYPE" val="i"/>
  <p:tag name="KSO_WM_UNIT_INDEX" val="77"/>
</p:tagLst>
</file>

<file path=ppt/tags/tag8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8"/>
  <p:tag name="KSO_WM_UNIT_LAYERLEVEL" val="1"/>
  <p:tag name="KSO_WM_TAG_VERSION" val="1.0"/>
  <p:tag name="KSO_WM_UNIT_TYPE" val="i"/>
  <p:tag name="KSO_WM_UNIT_INDEX" val="78"/>
</p:tagLst>
</file>

<file path=ppt/tags/tag8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9"/>
  <p:tag name="KSO_WM_UNIT_LAYERLEVEL" val="1"/>
  <p:tag name="KSO_WM_TAG_VERSION" val="1.0"/>
  <p:tag name="KSO_WM_UNIT_TYPE" val="i"/>
  <p:tag name="KSO_WM_UNIT_INDEX" val="79"/>
</p:tagLst>
</file>

<file path=ppt/tags/tag8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0"/>
  <p:tag name="KSO_WM_UNIT_LAYERLEVEL" val="1"/>
  <p:tag name="KSO_WM_TAG_VERSION" val="1.0"/>
  <p:tag name="KSO_WM_UNIT_TYPE" val="i"/>
  <p:tag name="KSO_WM_UNIT_INDEX" val="80"/>
</p:tagLst>
</file>

<file path=ppt/tags/tag8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1"/>
  <p:tag name="KSO_WM_UNIT_LAYERLEVEL" val="1"/>
  <p:tag name="KSO_WM_TAG_VERSION" val="1.0"/>
  <p:tag name="KSO_WM_UNIT_TYPE" val="i"/>
  <p:tag name="KSO_WM_UNIT_INDEX" val="81"/>
</p:tagLst>
</file>

<file path=ppt/tags/tag8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2"/>
  <p:tag name="KSO_WM_UNIT_LAYERLEVEL" val="1"/>
  <p:tag name="KSO_WM_TAG_VERSION" val="1.0"/>
  <p:tag name="KSO_WM_UNIT_TYPE" val="i"/>
  <p:tag name="KSO_WM_UNIT_INDEX" val="82"/>
</p:tagLst>
</file>

<file path=ppt/tags/tag8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3"/>
  <p:tag name="KSO_WM_UNIT_LAYERLEVEL" val="1"/>
  <p:tag name="KSO_WM_TAG_VERSION" val="1.0"/>
  <p:tag name="KSO_WM_UNIT_TYPE" val="i"/>
  <p:tag name="KSO_WM_UNIT_INDEX" val="83"/>
</p:tagLst>
</file>

<file path=ppt/tags/tag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8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4"/>
  <p:tag name="KSO_WM_UNIT_LAYERLEVEL" val="1"/>
  <p:tag name="KSO_WM_TAG_VERSION" val="1.0"/>
  <p:tag name="KSO_WM_UNIT_TYPE" val="i"/>
  <p:tag name="KSO_WM_UNIT_INDEX" val="84"/>
</p:tagLst>
</file>

<file path=ppt/tags/tag8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5"/>
  <p:tag name="KSO_WM_UNIT_LAYERLEVEL" val="1"/>
  <p:tag name="KSO_WM_TAG_VERSION" val="1.0"/>
  <p:tag name="KSO_WM_UNIT_TYPE" val="i"/>
  <p:tag name="KSO_WM_UNIT_INDEX" val="85"/>
</p:tagLst>
</file>

<file path=ppt/tags/tag8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6"/>
  <p:tag name="KSO_WM_UNIT_LAYERLEVEL" val="1"/>
  <p:tag name="KSO_WM_TAG_VERSION" val="1.0"/>
  <p:tag name="KSO_WM_UNIT_TYPE" val="i"/>
  <p:tag name="KSO_WM_UNIT_INDEX" val="86"/>
</p:tagLst>
</file>

<file path=ppt/tags/tag8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7"/>
  <p:tag name="KSO_WM_UNIT_LAYERLEVEL" val="1"/>
  <p:tag name="KSO_WM_TAG_VERSION" val="1.0"/>
  <p:tag name="KSO_WM_UNIT_TYPE" val="i"/>
  <p:tag name="KSO_WM_UNIT_INDEX" val="87"/>
</p:tagLst>
</file>

<file path=ppt/tags/tag8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8"/>
  <p:tag name="KSO_WM_UNIT_LAYERLEVEL" val="1"/>
  <p:tag name="KSO_WM_TAG_VERSION" val="1.0"/>
  <p:tag name="KSO_WM_UNIT_TYPE" val="i"/>
  <p:tag name="KSO_WM_UNIT_INDEX" val="88"/>
</p:tagLst>
</file>

<file path=ppt/tags/tag8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9"/>
  <p:tag name="KSO_WM_UNIT_LAYERLEVEL" val="1"/>
  <p:tag name="KSO_WM_TAG_VERSION" val="1.0"/>
  <p:tag name="KSO_WM_UNIT_TYPE" val="i"/>
  <p:tag name="KSO_WM_UNIT_INDEX" val="89"/>
</p:tagLst>
</file>

<file path=ppt/tags/tag8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8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8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8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0"/>
  <p:tag name="KSO_WM_UNIT_LAYERLEVEL" val="1"/>
  <p:tag name="KSO_WM_TAG_VERSION" val="1.0"/>
  <p:tag name="KSO_WM_UNIT_TYPE" val="i"/>
  <p:tag name="KSO_WM_UNIT_INDEX" val="90"/>
</p:tagLst>
</file>

<file path=ppt/tags/tag9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9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9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9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9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9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9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0"/>
  <p:tag name="KSO_WM_UNIT_LAYERLEVEL" val="1"/>
  <p:tag name="KSO_WM_TAG_VERSION" val="1.0"/>
  <p:tag name="KSO_WM_UNIT_TYPE" val="i"/>
  <p:tag name="KSO_WM_UNIT_INDEX" val="100"/>
</p:tagLst>
</file>

<file path=ppt/tags/tag9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1"/>
  <p:tag name="KSO_WM_UNIT_LAYERLEVEL" val="1"/>
  <p:tag name="KSO_WM_TAG_VERSION" val="1.0"/>
  <p:tag name="KSO_WM_UNIT_TYPE" val="i"/>
  <p:tag name="KSO_WM_UNIT_INDEX" val="101"/>
</p:tagLst>
</file>

<file path=ppt/tags/tag9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2"/>
  <p:tag name="KSO_WM_UNIT_LAYERLEVEL" val="1"/>
  <p:tag name="KSO_WM_TAG_VERSION" val="1.0"/>
  <p:tag name="KSO_WM_UNIT_TYPE" val="i"/>
  <p:tag name="KSO_WM_UNIT_INDEX" val="102"/>
</p:tagLst>
</file>

<file path=ppt/tags/tag9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3"/>
  <p:tag name="KSO_WM_UNIT_LAYERLEVEL" val="1"/>
  <p:tag name="KSO_WM_TAG_VERSION" val="1.0"/>
  <p:tag name="KSO_WM_UNIT_TYPE" val="i"/>
  <p:tag name="KSO_WM_UNIT_INDEX" val="103"/>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1"/>
  <p:tag name="KSO_WM_UNIT_LAYERLEVEL" val="1"/>
  <p:tag name="KSO_WM_TAG_VERSION" val="1.0"/>
  <p:tag name="KSO_WM_UNIT_TYPE" val="i"/>
  <p:tag name="KSO_WM_UNIT_INDEX" val="91"/>
</p:tagLst>
</file>

<file path=ppt/tags/tag9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4"/>
  <p:tag name="KSO_WM_UNIT_LAYERLEVEL" val="1"/>
  <p:tag name="KSO_WM_TAG_VERSION" val="1.0"/>
  <p:tag name="KSO_WM_UNIT_TYPE" val="i"/>
  <p:tag name="KSO_WM_UNIT_INDEX" val="104"/>
</p:tagLst>
</file>

<file path=ppt/tags/tag9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5"/>
  <p:tag name="KSO_WM_UNIT_LAYERLEVEL" val="1"/>
  <p:tag name="KSO_WM_TAG_VERSION" val="1.0"/>
  <p:tag name="KSO_WM_UNIT_TYPE" val="i"/>
  <p:tag name="KSO_WM_UNIT_INDEX" val="105"/>
</p:tagLst>
</file>

<file path=ppt/tags/tag9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6"/>
  <p:tag name="KSO_WM_UNIT_LAYERLEVEL" val="1"/>
  <p:tag name="KSO_WM_TAG_VERSION" val="1.0"/>
  <p:tag name="KSO_WM_UNIT_TYPE" val="i"/>
  <p:tag name="KSO_WM_UNIT_INDEX" val="106"/>
</p:tagLst>
</file>

<file path=ppt/tags/tag9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7"/>
  <p:tag name="KSO_WM_UNIT_LAYERLEVEL" val="1"/>
  <p:tag name="KSO_WM_TAG_VERSION" val="1.0"/>
  <p:tag name="KSO_WM_UNIT_TYPE" val="i"/>
  <p:tag name="KSO_WM_UNIT_INDEX" val="107"/>
</p:tagLst>
</file>

<file path=ppt/tags/tag9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8"/>
  <p:tag name="KSO_WM_UNIT_LAYERLEVEL" val="1"/>
  <p:tag name="KSO_WM_TAG_VERSION" val="1.0"/>
  <p:tag name="KSO_WM_UNIT_TYPE" val="i"/>
  <p:tag name="KSO_WM_UNIT_INDEX" val="108"/>
</p:tagLst>
</file>

<file path=ppt/tags/tag9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9"/>
  <p:tag name="KSO_WM_UNIT_LAYERLEVEL" val="1"/>
  <p:tag name="KSO_WM_TAG_VERSION" val="1.0"/>
  <p:tag name="KSO_WM_UNIT_TYPE" val="i"/>
  <p:tag name="KSO_WM_UNIT_INDEX" val="109"/>
</p:tagLst>
</file>

<file path=ppt/tags/tag9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0"/>
  <p:tag name="KSO_WM_UNIT_LAYERLEVEL" val="1"/>
  <p:tag name="KSO_WM_TAG_VERSION" val="1.0"/>
  <p:tag name="KSO_WM_UNIT_TYPE" val="i"/>
  <p:tag name="KSO_WM_UNIT_INDEX" val="110"/>
</p:tagLst>
</file>

<file path=ppt/tags/tag9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1"/>
  <p:tag name="KSO_WM_UNIT_LAYERLEVEL" val="1"/>
  <p:tag name="KSO_WM_TAG_VERSION" val="1.0"/>
  <p:tag name="KSO_WM_UNIT_TYPE" val="i"/>
  <p:tag name="KSO_WM_UNIT_INDEX" val="111"/>
</p:tagLst>
</file>

<file path=ppt/tags/tag9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2"/>
  <p:tag name="KSO_WM_UNIT_LAYERLEVEL" val="1"/>
  <p:tag name="KSO_WM_TAG_VERSION" val="1.0"/>
  <p:tag name="KSO_WM_UNIT_TYPE" val="i"/>
  <p:tag name="KSO_WM_UNIT_INDEX" val="112"/>
</p:tagLst>
</file>

<file path=ppt/tags/tag9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3"/>
  <p:tag name="KSO_WM_UNIT_LAYERLEVEL" val="1"/>
  <p:tag name="KSO_WM_TAG_VERSION" val="1.0"/>
  <p:tag name="KSO_WM_UNIT_TYPE" val="i"/>
  <p:tag name="KSO_WM_UNIT_INDEX" val="113"/>
</p:tagLst>
</file>

<file path=ppt/tags/tag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2"/>
  <p:tag name="KSO_WM_UNIT_LAYERLEVEL" val="1"/>
  <p:tag name="KSO_WM_TAG_VERSION" val="1.0"/>
  <p:tag name="KSO_WM_UNIT_TYPE" val="i"/>
  <p:tag name="KSO_WM_UNIT_INDEX" val="92"/>
</p:tagLst>
</file>

<file path=ppt/tags/tag9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4"/>
  <p:tag name="KSO_WM_UNIT_LAYERLEVEL" val="1"/>
  <p:tag name="KSO_WM_TAG_VERSION" val="1.0"/>
  <p:tag name="KSO_WM_UNIT_TYPE" val="i"/>
  <p:tag name="KSO_WM_UNIT_INDEX" val="114"/>
</p:tagLst>
</file>

<file path=ppt/tags/tag9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5"/>
  <p:tag name="KSO_WM_UNIT_LAYERLEVEL" val="1"/>
  <p:tag name="KSO_WM_TAG_VERSION" val="1.0"/>
  <p:tag name="KSO_WM_UNIT_TYPE" val="i"/>
  <p:tag name="KSO_WM_UNIT_INDEX" val="115"/>
</p:tagLst>
</file>

<file path=ppt/tags/tag9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6"/>
  <p:tag name="KSO_WM_UNIT_LAYERLEVEL" val="1"/>
  <p:tag name="KSO_WM_TAG_VERSION" val="1.0"/>
  <p:tag name="KSO_WM_UNIT_TYPE" val="i"/>
  <p:tag name="KSO_WM_UNIT_INDEX" val="116"/>
</p:tagLst>
</file>

<file path=ppt/tags/tag9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7"/>
  <p:tag name="KSO_WM_UNIT_LAYERLEVEL" val="1"/>
  <p:tag name="KSO_WM_TAG_VERSION" val="1.0"/>
  <p:tag name="KSO_WM_UNIT_TYPE" val="i"/>
  <p:tag name="KSO_WM_UNIT_INDEX" val="117"/>
</p:tagLst>
</file>

<file path=ppt/tags/tag9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8"/>
  <p:tag name="KSO_WM_UNIT_LAYERLEVEL" val="1"/>
  <p:tag name="KSO_WM_TAG_VERSION" val="1.0"/>
  <p:tag name="KSO_WM_UNIT_TYPE" val="i"/>
  <p:tag name="KSO_WM_UNIT_INDEX" val="118"/>
</p:tagLst>
</file>

<file path=ppt/tags/tag9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9"/>
  <p:tag name="KSO_WM_UNIT_LAYERLEVEL" val="1"/>
  <p:tag name="KSO_WM_TAG_VERSION" val="1.0"/>
  <p:tag name="KSO_WM_UNIT_TYPE" val="i"/>
  <p:tag name="KSO_WM_UNIT_INDEX" val="119"/>
</p:tagLst>
</file>

<file path=ppt/tags/tag9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0"/>
  <p:tag name="KSO_WM_UNIT_LAYERLEVEL" val="1"/>
  <p:tag name="KSO_WM_TAG_VERSION" val="1.0"/>
  <p:tag name="KSO_WM_UNIT_TYPE" val="i"/>
  <p:tag name="KSO_WM_UNIT_INDEX" val="120"/>
</p:tagLst>
</file>

<file path=ppt/tags/tag9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1"/>
  <p:tag name="KSO_WM_UNIT_LAYERLEVEL" val="1"/>
  <p:tag name="KSO_WM_TAG_VERSION" val="1.0"/>
  <p:tag name="KSO_WM_UNIT_TYPE" val="i"/>
  <p:tag name="KSO_WM_UNIT_INDEX" val="121"/>
</p:tagLst>
</file>

<file path=ppt/tags/tag9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2"/>
  <p:tag name="KSO_WM_UNIT_LAYERLEVEL" val="1"/>
  <p:tag name="KSO_WM_TAG_VERSION" val="1.0"/>
  <p:tag name="KSO_WM_UNIT_TYPE" val="i"/>
  <p:tag name="KSO_WM_UNIT_INDEX" val="122"/>
</p:tagLst>
</file>

<file path=ppt/tags/tag9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3"/>
  <p:tag name="KSO_WM_UNIT_LAYERLEVEL" val="1"/>
  <p:tag name="KSO_WM_TAG_VERSION" val="1.0"/>
  <p:tag name="KSO_WM_UNIT_TYPE" val="i"/>
  <p:tag name="KSO_WM_UNIT_INDEX" val="123"/>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3"/>
  <p:tag name="KSO_WM_UNIT_LAYERLEVEL" val="1"/>
  <p:tag name="KSO_WM_TAG_VERSION" val="1.0"/>
  <p:tag name="KSO_WM_UNIT_TYPE" val="i"/>
  <p:tag name="KSO_WM_UNIT_INDEX" val="93"/>
</p:tagLst>
</file>

<file path=ppt/tags/tag9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4"/>
  <p:tag name="KSO_WM_UNIT_LAYERLEVEL" val="1"/>
  <p:tag name="KSO_WM_TAG_VERSION" val="1.0"/>
  <p:tag name="KSO_WM_UNIT_TYPE" val="i"/>
  <p:tag name="KSO_WM_UNIT_INDEX" val="124"/>
</p:tagLst>
</file>

<file path=ppt/tags/tag9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5"/>
  <p:tag name="KSO_WM_UNIT_ID" val="_1*i*125"/>
  <p:tag name="KSO_WM_UNIT_LAYERLEVEL" val="1"/>
  <p:tag name="KSO_WM_TAG_VERSION" val="1.0"/>
  <p:tag name="KSO_WM_BEAUTIFY_FLAG" val="#wm#"/>
</p:tagLst>
</file>

<file path=ppt/tags/tag9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6"/>
  <p:tag name="KSO_WM_UNIT_LAYERLEVEL" val="1"/>
  <p:tag name="KSO_WM_TAG_VERSION" val="1.0"/>
  <p:tag name="KSO_WM_UNIT_TYPE" val="i"/>
  <p:tag name="KSO_WM_UNIT_INDEX" val="126"/>
</p:tagLst>
</file>

<file path=ppt/tags/tag9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7"/>
  <p:tag name="KSO_WM_UNIT_LAYERLEVEL" val="1"/>
  <p:tag name="KSO_WM_TAG_VERSION" val="1.0"/>
  <p:tag name="KSO_WM_UNIT_TYPE" val="i"/>
  <p:tag name="KSO_WM_UNIT_INDEX" val="127"/>
</p:tagLst>
</file>

<file path=ppt/tags/tag9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8"/>
  <p:tag name="KSO_WM_UNIT_LAYERLEVEL" val="1"/>
  <p:tag name="KSO_WM_TAG_VERSION" val="1.0"/>
  <p:tag name="KSO_WM_UNIT_TYPE" val="i"/>
  <p:tag name="KSO_WM_UNIT_INDEX" val="128"/>
</p:tagLst>
</file>

<file path=ppt/tags/tag9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9"/>
  <p:tag name="KSO_WM_UNIT_LAYERLEVEL" val="1"/>
  <p:tag name="KSO_WM_TAG_VERSION" val="1.0"/>
  <p:tag name="KSO_WM_UNIT_TYPE" val="i"/>
  <p:tag name="KSO_WM_UNIT_INDEX" val="129"/>
</p:tagLst>
</file>

<file path=ppt/tags/tag9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0"/>
  <p:tag name="KSO_WM_UNIT_LAYERLEVEL" val="1"/>
  <p:tag name="KSO_WM_TAG_VERSION" val="1.0"/>
  <p:tag name="KSO_WM_UNIT_TYPE" val="i"/>
  <p:tag name="KSO_WM_UNIT_INDEX" val="130"/>
</p:tagLst>
</file>

<file path=ppt/tags/tag9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1"/>
  <p:tag name="KSO_WM_UNIT_LAYERLEVEL" val="1"/>
  <p:tag name="KSO_WM_TAG_VERSION" val="1.0"/>
  <p:tag name="KSO_WM_UNIT_TYPE" val="i"/>
  <p:tag name="KSO_WM_UNIT_INDEX" val="131"/>
</p:tagLst>
</file>

<file path=ppt/tags/tag9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2"/>
  <p:tag name="KSO_WM_UNIT_LAYERLEVEL" val="1"/>
  <p:tag name="KSO_WM_TAG_VERSION" val="1.0"/>
  <p:tag name="KSO_WM_UNIT_TYPE" val="i"/>
  <p:tag name="KSO_WM_UNIT_INDEX" val="132"/>
</p:tagLst>
</file>

<file path=ppt/tags/tag9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3"/>
  <p:tag name="KSO_WM_UNIT_LAYERLEVEL" val="1"/>
  <p:tag name="KSO_WM_TAG_VERSION" val="1.0"/>
  <p:tag name="KSO_WM_UNIT_TYPE" val="i"/>
  <p:tag name="KSO_WM_UNIT_INDEX" val="133"/>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4"/>
  <p:tag name="KSO_WM_UNIT_LAYERLEVEL" val="1"/>
  <p:tag name="KSO_WM_TAG_VERSION" val="1.0"/>
  <p:tag name="KSO_WM_UNIT_TYPE" val="i"/>
  <p:tag name="KSO_WM_UNIT_INDEX" val="94"/>
</p:tagLst>
</file>

<file path=ppt/tags/tag9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4"/>
  <p:tag name="KSO_WM_UNIT_LAYERLEVEL" val="1"/>
  <p:tag name="KSO_WM_TAG_VERSION" val="1.0"/>
  <p:tag name="KSO_WM_UNIT_TYPE" val="i"/>
  <p:tag name="KSO_WM_UNIT_INDEX" val="134"/>
</p:tagLst>
</file>

<file path=ppt/tags/tag9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5"/>
  <p:tag name="KSO_WM_UNIT_LAYERLEVEL" val="1"/>
  <p:tag name="KSO_WM_TAG_VERSION" val="1.0"/>
  <p:tag name="KSO_WM_UNIT_TYPE" val="i"/>
  <p:tag name="KSO_WM_UNIT_INDEX" val="135"/>
</p:tagLst>
</file>

<file path=ppt/tags/tag9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6"/>
  <p:tag name="KSO_WM_UNIT_LAYERLEVEL" val="1"/>
  <p:tag name="KSO_WM_TAG_VERSION" val="1.0"/>
  <p:tag name="KSO_WM_UNIT_TYPE" val="i"/>
  <p:tag name="KSO_WM_UNIT_INDEX" val="136"/>
</p:tagLst>
</file>

<file path=ppt/tags/tag9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7"/>
  <p:tag name="KSO_WM_UNIT_LAYERLEVEL" val="1"/>
  <p:tag name="KSO_WM_TAG_VERSION" val="1.0"/>
  <p:tag name="KSO_WM_UNIT_TYPE" val="i"/>
  <p:tag name="KSO_WM_UNIT_INDEX" val="137"/>
</p:tagLst>
</file>

<file path=ppt/tags/tag9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8"/>
  <p:tag name="KSO_WM_UNIT_LAYERLEVEL" val="1"/>
  <p:tag name="KSO_WM_TAG_VERSION" val="1.0"/>
  <p:tag name="KSO_WM_UNIT_TYPE" val="i"/>
  <p:tag name="KSO_WM_UNIT_INDEX" val="138"/>
</p:tagLst>
</file>

<file path=ppt/tags/tag9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9"/>
  <p:tag name="KSO_WM_UNIT_LAYERLEVEL" val="1"/>
  <p:tag name="KSO_WM_TAG_VERSION" val="1.0"/>
  <p:tag name="KSO_WM_UNIT_TYPE" val="i"/>
  <p:tag name="KSO_WM_UNIT_INDEX" val="139"/>
</p:tagLst>
</file>

<file path=ppt/tags/tag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9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9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5"/>
  <p:tag name="KSO_WM_UNIT_LAYERLEVEL" val="1"/>
  <p:tag name="KSO_WM_TAG_VERSION" val="1.0"/>
  <p:tag name="KSO_WM_UNIT_TYPE" val="i"/>
  <p:tag name="KSO_WM_UNIT_INDEX" val="95"/>
</p:tagLst>
</file>

<file path=ppt/tags/tag9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9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9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9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6"/>
  <p:tag name="KSO_WM_UNIT_LAYERLEVEL" val="1"/>
  <p:tag name="KSO_WM_TAG_VERSION" val="1.0"/>
  <p:tag name="KSO_WM_UNIT_TYPE" val="i"/>
  <p:tag name="KSO_WM_UNIT_INDEX" val="96"/>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9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9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9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9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9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7"/>
  <p:tag name="KSO_WM_UNIT_LAYERLEVEL" val="1"/>
  <p:tag name="KSO_WM_TAG_VERSION" val="1.0"/>
  <p:tag name="KSO_WM_UNIT_TYPE" val="i"/>
  <p:tag name="KSO_WM_UNIT_INDEX" val="97"/>
</p:tagLst>
</file>

<file path=ppt/tags/tag9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9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9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9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9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UNIT_TYPE" val="i"/>
  <p:tag name="KSO_WM_UNIT_INDEX" val="13"/>
</p:tagLst>
</file>

<file path=ppt/tags/tag9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UNIT_TYPE" val="i"/>
  <p:tag name="KSO_WM_UNIT_INDEX" val="14"/>
</p:tagLst>
</file>

<file path=ppt/tags/tag9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UNIT_TYPE" val="i"/>
  <p:tag name="KSO_WM_UNIT_INDEX" val="15"/>
</p:tagLst>
</file>

<file path=ppt/tags/tag9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UNIT_TYPE" val="i"/>
  <p:tag name="KSO_WM_UNIT_INDEX" val="16"/>
</p:tagLst>
</file>

<file path=ppt/tags/tag9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UNIT_TYPE" val="i"/>
  <p:tag name="KSO_WM_UNIT_INDEX" val="17"/>
</p:tagLst>
</file>

<file path=ppt/tags/tag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8"/>
  <p:tag name="KSO_WM_UNIT_LAYERLEVEL" val="1"/>
  <p:tag name="KSO_WM_TAG_VERSION" val="1.0"/>
  <p:tag name="KSO_WM_UNIT_TYPE" val="i"/>
  <p:tag name="KSO_WM_UNIT_INDEX" val="98"/>
</p:tagLst>
</file>

<file path=ppt/tags/tag9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UNIT_TYPE" val="i"/>
  <p:tag name="KSO_WM_UNIT_INDEX" val="18"/>
</p:tagLst>
</file>

<file path=ppt/tags/tag9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UNIT_TYPE" val="i"/>
  <p:tag name="KSO_WM_UNIT_INDEX" val="19"/>
</p:tagLst>
</file>

<file path=ppt/tags/tag9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UNIT_TYPE" val="i"/>
  <p:tag name="KSO_WM_UNIT_INDEX" val="20"/>
</p:tagLst>
</file>

<file path=ppt/tags/tag9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TYPE" val="i"/>
  <p:tag name="KSO_WM_UNIT_INDEX" val="21"/>
</p:tagLst>
</file>

<file path=ppt/tags/tag9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UNIT_TYPE" val="i"/>
  <p:tag name="KSO_WM_UNIT_INDEX" val="22"/>
</p:tagLst>
</file>

<file path=ppt/tags/tag9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3"/>
  <p:tag name="KSO_WM_UNIT_LAYERLEVEL" val="1"/>
  <p:tag name="KSO_WM_TAG_VERSION" val="1.0"/>
  <p:tag name="KSO_WM_UNIT_TYPE" val="i"/>
  <p:tag name="KSO_WM_UNIT_INDEX" val="23"/>
</p:tagLst>
</file>

<file path=ppt/tags/tag9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4"/>
  <p:tag name="KSO_WM_UNIT_LAYERLEVEL" val="1"/>
  <p:tag name="KSO_WM_TAG_VERSION" val="1.0"/>
  <p:tag name="KSO_WM_UNIT_TYPE" val="i"/>
  <p:tag name="KSO_WM_UNIT_INDEX" val="24"/>
</p:tagLst>
</file>

<file path=ppt/tags/tag9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5"/>
  <p:tag name="KSO_WM_UNIT_LAYERLEVEL" val="1"/>
  <p:tag name="KSO_WM_TAG_VERSION" val="1.0"/>
  <p:tag name="KSO_WM_UNIT_TYPE" val="i"/>
  <p:tag name="KSO_WM_UNIT_INDEX" val="25"/>
</p:tagLst>
</file>

<file path=ppt/tags/tag9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6"/>
  <p:tag name="KSO_WM_UNIT_LAYERLEVEL" val="1"/>
  <p:tag name="KSO_WM_TAG_VERSION" val="1.0"/>
  <p:tag name="KSO_WM_UNIT_TYPE" val="i"/>
  <p:tag name="KSO_WM_UNIT_INDEX" val="26"/>
</p:tagLst>
</file>

<file path=ppt/tags/tag9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7"/>
  <p:tag name="KSO_WM_UNIT_LAYERLEVEL" val="1"/>
  <p:tag name="KSO_WM_TAG_VERSION" val="1.0"/>
  <p:tag name="KSO_WM_UNIT_TYPE" val="i"/>
  <p:tag name="KSO_WM_UNIT_INDEX" val="27"/>
</p:tagLst>
</file>

<file path=ppt/tags/tag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9"/>
  <p:tag name="KSO_WM_UNIT_LAYERLEVEL" val="1"/>
  <p:tag name="KSO_WM_TAG_VERSION" val="1.0"/>
  <p:tag name="KSO_WM_UNIT_TYPE" val="i"/>
  <p:tag name="KSO_WM_UNIT_INDEX" val="99"/>
</p:tagLst>
</file>

<file path=ppt/tags/tag9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8"/>
  <p:tag name="KSO_WM_UNIT_LAYERLEVEL" val="1"/>
  <p:tag name="KSO_WM_TAG_VERSION" val="1.0"/>
  <p:tag name="KSO_WM_UNIT_TYPE" val="i"/>
  <p:tag name="KSO_WM_UNIT_INDEX" val="28"/>
</p:tagLst>
</file>

<file path=ppt/tags/tag9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9"/>
  <p:tag name="KSO_WM_UNIT_LAYERLEVEL" val="1"/>
  <p:tag name="KSO_WM_TAG_VERSION" val="1.0"/>
  <p:tag name="KSO_WM_UNIT_TYPE" val="i"/>
  <p:tag name="KSO_WM_UNIT_INDEX" val="29"/>
</p:tagLst>
</file>

<file path=ppt/tags/tag9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0"/>
  <p:tag name="KSO_WM_UNIT_LAYERLEVEL" val="1"/>
  <p:tag name="KSO_WM_TAG_VERSION" val="1.0"/>
  <p:tag name="KSO_WM_UNIT_TYPE" val="i"/>
  <p:tag name="KSO_WM_UNIT_INDEX" val="30"/>
</p:tagLst>
</file>

<file path=ppt/tags/tag9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1"/>
  <p:tag name="KSO_WM_UNIT_LAYERLEVEL" val="1"/>
  <p:tag name="KSO_WM_TAG_VERSION" val="1.0"/>
  <p:tag name="KSO_WM_UNIT_TYPE" val="i"/>
  <p:tag name="KSO_WM_UNIT_INDEX" val="31"/>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2"/>
  <p:tag name="KSO_WM_UNIT_LAYERLEVEL" val="1"/>
  <p:tag name="KSO_WM_TAG_VERSION" val="1.0"/>
  <p:tag name="KSO_WM_BEAUTIFY_FLAG" val="#wm#"/>
  <p:tag name="KSO_WM_UNIT_TYPE" val="i"/>
  <p:tag name="KSO_WM_UNIT_INDEX" val="32"/>
</p:tagLst>
</file>

<file path=ppt/tags/tag9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3"/>
  <p:tag name="KSO_WM_UNIT_LAYERLEVEL" val="1"/>
  <p:tag name="KSO_WM_TAG_VERSION" val="1.0"/>
  <p:tag name="KSO_WM_UNIT_TYPE" val="i"/>
  <p:tag name="KSO_WM_UNIT_INDEX" val="33"/>
</p:tagLst>
</file>

<file path=ppt/tags/tag9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4"/>
  <p:tag name="KSO_WM_UNIT_LAYERLEVEL" val="1"/>
  <p:tag name="KSO_WM_TAG_VERSION" val="1.0"/>
  <p:tag name="KSO_WM_UNIT_TYPE" val="i"/>
  <p:tag name="KSO_WM_UNIT_INDEX" val="34"/>
</p:tagLst>
</file>

<file path=ppt/tags/tag9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5"/>
  <p:tag name="KSO_WM_UNIT_LAYERLEVEL" val="1"/>
  <p:tag name="KSO_WM_TAG_VERSION" val="1.0"/>
  <p:tag name="KSO_WM_UNIT_TYPE" val="i"/>
  <p:tag name="KSO_WM_UNIT_INDEX" val="35"/>
</p:tagLst>
</file>

<file path=ppt/tags/tag9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6"/>
  <p:tag name="KSO_WM_UNIT_LAYERLEVEL" val="1"/>
  <p:tag name="KSO_WM_TAG_VERSION" val="1.0"/>
  <p:tag name="KSO_WM_UNIT_TYPE" val="i"/>
  <p:tag name="KSO_WM_UNIT_INDEX" val="36"/>
</p:tagLst>
</file>

<file path=ppt/tags/tag9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7"/>
  <p:tag name="KSO_WM_UNIT_LAYERLEVEL" val="1"/>
  <p:tag name="KSO_WM_TAG_VERSION" val="1.0"/>
  <p:tag name="KSO_WM_UNIT_TYPE" val="i"/>
  <p:tag name="KSO_WM_UNIT_INDEX" val="37"/>
</p:tagLst>
</file>

<file path=ppt/theme/theme1.xml><?xml version="1.0" encoding="utf-8"?>
<a:theme xmlns:a="http://schemas.openxmlformats.org/drawingml/2006/main" name="Office 主题​​">
  <a:themeElements>
    <a:clrScheme name="自定义 23">
      <a:dk1>
        <a:srgbClr val="000000"/>
      </a:dk1>
      <a:lt1>
        <a:srgbClr val="FFFFFF"/>
      </a:lt1>
      <a:dk2>
        <a:srgbClr val="083740"/>
      </a:dk2>
      <a:lt2>
        <a:srgbClr val="FFFFFF"/>
      </a:lt2>
      <a:accent1>
        <a:srgbClr val="57B76E"/>
      </a:accent1>
      <a:accent2>
        <a:srgbClr val="FD9B43"/>
      </a:accent2>
      <a:accent3>
        <a:srgbClr val="3055B2"/>
      </a:accent3>
      <a:accent4>
        <a:srgbClr val="EF7C59"/>
      </a:accent4>
      <a:accent5>
        <a:srgbClr val="40947E"/>
      </a:accent5>
      <a:accent6>
        <a:srgbClr val="F3CE9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accent3"/>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
      <a:dk1>
        <a:srgbClr val="000000"/>
      </a:dk1>
      <a:lt1>
        <a:srgbClr val="FFFFFF"/>
      </a:lt1>
      <a:dk2>
        <a:srgbClr val="083740"/>
      </a:dk2>
      <a:lt2>
        <a:srgbClr val="FFFFFF"/>
      </a:lt2>
      <a:accent1>
        <a:srgbClr val="57B76E"/>
      </a:accent1>
      <a:accent2>
        <a:srgbClr val="FD9B43"/>
      </a:accent2>
      <a:accent3>
        <a:srgbClr val="3055B2"/>
      </a:accent3>
      <a:accent4>
        <a:srgbClr val="EF7C59"/>
      </a:accent4>
      <a:accent5>
        <a:srgbClr val="40947E"/>
      </a:accent5>
      <a:accent6>
        <a:srgbClr val="F3CE9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accent3"/>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3">
      <a:dk1>
        <a:srgbClr val="000000"/>
      </a:dk1>
      <a:lt1>
        <a:srgbClr val="FFFFFF"/>
      </a:lt1>
      <a:dk2>
        <a:srgbClr val="083740"/>
      </a:dk2>
      <a:lt2>
        <a:srgbClr val="FFFFFF"/>
      </a:lt2>
      <a:accent1>
        <a:srgbClr val="57B76E"/>
      </a:accent1>
      <a:accent2>
        <a:srgbClr val="FD9B43"/>
      </a:accent2>
      <a:accent3>
        <a:srgbClr val="3055B2"/>
      </a:accent3>
      <a:accent4>
        <a:srgbClr val="EF7C59"/>
      </a:accent4>
      <a:accent5>
        <a:srgbClr val="40947E"/>
      </a:accent5>
      <a:accent6>
        <a:srgbClr val="F3CE9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accent3"/>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3">
      <a:dk1>
        <a:srgbClr val="000000"/>
      </a:dk1>
      <a:lt1>
        <a:srgbClr val="FFFFFF"/>
      </a:lt1>
      <a:dk2>
        <a:srgbClr val="083740"/>
      </a:dk2>
      <a:lt2>
        <a:srgbClr val="FFFFFF"/>
      </a:lt2>
      <a:accent1>
        <a:srgbClr val="57B76E"/>
      </a:accent1>
      <a:accent2>
        <a:srgbClr val="FD9B43"/>
      </a:accent2>
      <a:accent3>
        <a:srgbClr val="3055B2"/>
      </a:accent3>
      <a:accent4>
        <a:srgbClr val="EF7C59"/>
      </a:accent4>
      <a:accent5>
        <a:srgbClr val="40947E"/>
      </a:accent5>
      <a:accent6>
        <a:srgbClr val="F3CE9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accent3"/>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3">
      <a:dk1>
        <a:srgbClr val="000000"/>
      </a:dk1>
      <a:lt1>
        <a:srgbClr val="FFFFFF"/>
      </a:lt1>
      <a:dk2>
        <a:srgbClr val="083740"/>
      </a:dk2>
      <a:lt2>
        <a:srgbClr val="FFFFFF"/>
      </a:lt2>
      <a:accent1>
        <a:srgbClr val="57B76E"/>
      </a:accent1>
      <a:accent2>
        <a:srgbClr val="FD9B43"/>
      </a:accent2>
      <a:accent3>
        <a:srgbClr val="3055B2"/>
      </a:accent3>
      <a:accent4>
        <a:srgbClr val="EF7C59"/>
      </a:accent4>
      <a:accent5>
        <a:srgbClr val="40947E"/>
      </a:accent5>
      <a:accent6>
        <a:srgbClr val="F3CE9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accent3"/>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7933</Words>
  <Application>WPS 演示</Application>
  <PresentationFormat>宽屏</PresentationFormat>
  <Paragraphs>308</Paragraphs>
  <Slides>23</Slides>
  <Notes>3</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23</vt:i4>
      </vt:variant>
    </vt:vector>
  </HeadingPairs>
  <TitlesOfParts>
    <vt:vector size="40" baseType="lpstr">
      <vt:lpstr>Arial</vt:lpstr>
      <vt:lpstr>宋体</vt:lpstr>
      <vt:lpstr>Wingdings</vt:lpstr>
      <vt:lpstr>微软雅黑</vt:lpstr>
      <vt:lpstr>Times New Roman</vt:lpstr>
      <vt:lpstr>思源黑体 CN Normal</vt:lpstr>
      <vt:lpstr>Wingdings</vt:lpstr>
      <vt:lpstr>Calibri</vt:lpstr>
      <vt:lpstr>Arial Unicode MS</vt:lpstr>
      <vt:lpstr>HelveticaNeue</vt:lpstr>
      <vt:lpstr>华文新魏</vt:lpstr>
      <vt:lpstr>Segoe Print</vt:lpstr>
      <vt:lpstr>Office 主题​​</vt:lpstr>
      <vt:lpstr>1_Office 主题​​</vt:lpstr>
      <vt:lpstr>2_Office 主题​​</vt:lpstr>
      <vt:lpstr>3_Office 主题​​</vt:lpstr>
      <vt:lpstr>4_Office 主题​​</vt:lpstr>
      <vt:lpstr>PowerPoint 演示文稿</vt:lpstr>
      <vt:lpstr>PowerPoint 演示文稿</vt:lpstr>
      <vt:lpstr>目录</vt:lpstr>
      <vt:lpstr>审题分析与评价</vt:lpstr>
      <vt:lpstr>原题呈现</vt:lpstr>
      <vt:lpstr>破解题目信息 </vt:lpstr>
      <vt:lpstr>PowerPoint 演示文稿</vt:lpstr>
      <vt:lpstr>分段建构与语料</vt:lpstr>
      <vt:lpstr>首段：引入课程话题</vt:lpstr>
      <vt:lpstr>Before Writing:  What is the definition of literature-reading course</vt:lpstr>
      <vt:lpstr>要点写作1——Course Description</vt:lpstr>
      <vt:lpstr>要点写作1——Course Description</vt:lpstr>
      <vt:lpstr>要点写作1——Course Description</vt:lpstr>
      <vt:lpstr>要点写作2——What you have learnt</vt:lpstr>
      <vt:lpstr>Other perspectives for reference</vt:lpstr>
      <vt:lpstr>结尾段写作</vt:lpstr>
      <vt:lpstr>例文评价与提升</vt:lpstr>
      <vt:lpstr>官方范文</vt:lpstr>
      <vt:lpstr>修改</vt:lpstr>
      <vt:lpstr>比对真题知考情</vt:lpstr>
      <vt:lpstr>2024年1月浙江首考</vt:lpstr>
      <vt:lpstr>优秀习作</vt:lpstr>
      <vt:lpstr>启示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32062</dc:creator>
  <cp:lastModifiedBy>Administrator</cp:lastModifiedBy>
  <cp:revision>9</cp:revision>
  <dcterms:created xsi:type="dcterms:W3CDTF">2023-08-09T12:44:00Z</dcterms:created>
  <dcterms:modified xsi:type="dcterms:W3CDTF">2024-04-09T02:24:54Z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7FA0AC2807FF423F995058DCD3F4FF2E_12</vt:lpwstr>
  </property>
  <property fmtid="{D5CDD505-2E9C-101B-9397-08002B2CF9AE}" pid="3" name="KSOProductBuildVer">
    <vt:lpwstr>2052-11.8.2.7978</vt:lpwstr>
  </property>
</Properties>
</file>