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1" r:id="rId3"/>
    <p:sldId id="257" r:id="rId4"/>
    <p:sldId id="266" r:id="rId5"/>
    <p:sldId id="321" r:id="rId6"/>
    <p:sldId id="274" r:id="rId7"/>
    <p:sldId id="322" r:id="rId8"/>
    <p:sldId id="273" r:id="rId9"/>
    <p:sldId id="258" r:id="rId10"/>
    <p:sldId id="357" r:id="rId11"/>
    <p:sldId id="367" r:id="rId12"/>
    <p:sldId id="275" r:id="rId13"/>
    <p:sldId id="289" r:id="rId14"/>
    <p:sldId id="276" r:id="rId15"/>
    <p:sldId id="277" r:id="rId16"/>
    <p:sldId id="376" r:id="rId17"/>
    <p:sldId id="278" r:id="rId18"/>
    <p:sldId id="259" r:id="rId19"/>
    <p:sldId id="260" r:id="rId20"/>
    <p:sldId id="26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0" name="Mia Vida Villanueva" initials="MVV" lastIdx="0" clrIdx="0"/>
  <p:cmAuthor id="7" name="1206988966@qq.com" initials="1" lastIdx="0" clrIdx="2"/>
  <p:cmAuthor id="8" name="姜伟光" initials="姜" lastIdx="0" clrIdx="0"/>
  <p:cmAuthor id="3" name="lenovo" initials="l" lastIdx="0" clrIdx="0"/>
  <p:cmAuthor id="5" name="宋洁然" initials="宋" lastIdx="0" clrIdx="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9BFA7F-44B5-433F-9D8C-878B3A5B892D}" styleName="{a7acee3b-c162-4ade-b236-c2fcadb5c1cc}">
    <a:wholeTbl>
      <a:tcTxStyle>
        <a:fontRef idx="none">
          <a:prstClr val="black"/>
        </a:fontRef>
      </a:tcTxStyle>
      <a:tcStyle>
        <a:tcBdr>
          <a:top>
            <a:ln w="19050" cmpd="sng">
              <a:solidFill>
                <a:srgbClr val="5EB8B1"/>
              </a:solidFill>
            </a:ln>
          </a:top>
          <a:bottom>
            <a:ln w="19050" cmpd="sng">
              <a:solidFill>
                <a:srgbClr val="5EB8B1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3ECEA"/>
          </a:solidFill>
        </a:fill>
      </a:tcStyle>
    </a:band1H>
    <a:lastCol>
      <a:tcTxStyle>
        <a:fontRef idx="none">
          <a:prstClr val="black"/>
        </a:fontRef>
      </a:tcTxStyle>
      <a:tcStyle>
        <a:tcBdr>
          <a:insideH>
            <a:ln w="19050" cmpd="sng">
              <a:solidFill>
                <a:srgbClr val="5EB8B1"/>
              </a:solidFill>
            </a:ln>
          </a:insideH>
        </a:tcBdr>
        <a:fill>
          <a:solidFill>
            <a:srgbClr val="98D2CE"/>
          </a:solidFill>
        </a:fill>
      </a:tcStyle>
    </a:lastCol>
    <a:firstRow>
      <a:tcTxStyle>
        <a:fontRef idx="none">
          <a:prstClr val="black"/>
        </a:fontRef>
      </a:tcTxStyle>
      <a:tcStyle>
        <a:tcBdr>
          <a:top>
            <a:ln w="19050" cmpd="sng">
              <a:solidFill>
                <a:srgbClr val="5EB8B1"/>
              </a:solidFill>
            </a:ln>
          </a:top>
          <a:bottom>
            <a:ln w="19050" cmpd="sng">
              <a:solidFill>
                <a:srgbClr val="5EB8B1"/>
              </a:solidFill>
            </a:ln>
          </a:bottom>
        </a:tcBdr>
        <a:fill>
          <a:solidFill>
            <a:srgbClr val="98D2C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75441" y="538782"/>
            <a:ext cx="4379135" cy="108108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grpSp>
        <p:nvGrpSpPr>
          <p:cNvPr id="4" name="组合 3"/>
          <p:cNvGrpSpPr/>
          <p:nvPr userDrawn="1">
            <p:custDataLst>
              <p:tags r:id="rId6"/>
            </p:custDataLst>
          </p:nvPr>
        </p:nvGrpSpPr>
        <p:grpSpPr>
          <a:xfrm>
            <a:off x="458396" y="1831512"/>
            <a:ext cx="4760527" cy="4214309"/>
            <a:chOff x="210" y="1899"/>
            <a:chExt cx="7626" cy="6751"/>
          </a:xfrm>
        </p:grpSpPr>
        <p:sp>
          <p:nvSpPr>
            <p:cNvPr id="5" name="任意多边形: 形状  257"/>
            <p:cNvSpPr/>
            <p:nvPr userDrawn="1">
              <p:custDataLst>
                <p:tags r:id="rId7"/>
              </p:custDataLst>
            </p:nvPr>
          </p:nvSpPr>
          <p:spPr>
            <a:xfrm>
              <a:off x="5813" y="2929"/>
              <a:ext cx="964" cy="947"/>
            </a:xfrm>
            <a:custGeom>
              <a:avLst/>
              <a:gdLst>
                <a:gd name="connsiteX0" fmla="*/ 235509 w 273927"/>
                <a:gd name="connsiteY0" fmla="*/ 63601 h 269022"/>
                <a:gd name="connsiteX1" fmla="*/ 98530 w 273927"/>
                <a:gd name="connsiteY1" fmla="*/ 0 h 269022"/>
                <a:gd name="connsiteX2" fmla="*/ 0 w 273927"/>
                <a:gd name="connsiteY2" fmla="*/ 32917 h 269022"/>
                <a:gd name="connsiteX3" fmla="*/ 56873 w 273927"/>
                <a:gd name="connsiteY3" fmla="*/ 269023 h 269022"/>
                <a:gd name="connsiteX4" fmla="*/ 273927 w 273927"/>
                <a:gd name="connsiteY4" fmla="*/ 160087 h 269022"/>
                <a:gd name="connsiteX5" fmla="*/ 235509 w 273927"/>
                <a:gd name="connsiteY5" fmla="*/ 63601 h 2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927" h="269022">
                  <a:moveTo>
                    <a:pt x="235509" y="63601"/>
                  </a:moveTo>
                  <a:lnTo>
                    <a:pt x="98530" y="0"/>
                  </a:lnTo>
                  <a:lnTo>
                    <a:pt x="0" y="32917"/>
                  </a:lnTo>
                  <a:lnTo>
                    <a:pt x="56873" y="269023"/>
                  </a:lnTo>
                  <a:lnTo>
                    <a:pt x="273927" y="160087"/>
                  </a:lnTo>
                  <a:lnTo>
                    <a:pt x="235509" y="63601"/>
                  </a:lnTo>
                  <a:close/>
                </a:path>
              </a:pathLst>
            </a:custGeom>
            <a:solidFill>
              <a:schemeClr val="accen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" name="任意多边形: 形状  169"/>
            <p:cNvSpPr/>
            <p:nvPr userDrawn="1">
              <p:custDataLst>
                <p:tags r:id="rId8"/>
              </p:custDataLst>
            </p:nvPr>
          </p:nvSpPr>
          <p:spPr>
            <a:xfrm>
              <a:off x="692" y="4815"/>
              <a:ext cx="913" cy="680"/>
            </a:xfrm>
            <a:custGeom>
              <a:avLst/>
              <a:gdLst>
                <a:gd name="connsiteX0" fmla="*/ 224733 w 259473"/>
                <a:gd name="connsiteY0" fmla="*/ 0 h 193356"/>
                <a:gd name="connsiteX1" fmla="*/ 44054 w 259473"/>
                <a:gd name="connsiteY1" fmla="*/ 49076 h 193356"/>
                <a:gd name="connsiteX2" fmla="*/ 40 w 259473"/>
                <a:gd name="connsiteY2" fmla="*/ 166500 h 193356"/>
                <a:gd name="connsiteX3" fmla="*/ 77474 w 259473"/>
                <a:gd name="connsiteY3" fmla="*/ 178133 h 193356"/>
                <a:gd name="connsiteX4" fmla="*/ 134252 w 259473"/>
                <a:gd name="connsiteY4" fmla="*/ 116167 h 193356"/>
                <a:gd name="connsiteX5" fmla="*/ 259474 w 259473"/>
                <a:gd name="connsiteY5" fmla="*/ 107144 h 19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73" h="193356">
                  <a:moveTo>
                    <a:pt x="224733" y="0"/>
                  </a:moveTo>
                  <a:cubicBezTo>
                    <a:pt x="165377" y="0"/>
                    <a:pt x="64710" y="19366"/>
                    <a:pt x="44054" y="49076"/>
                  </a:cubicBezTo>
                  <a:cubicBezTo>
                    <a:pt x="23399" y="78786"/>
                    <a:pt x="-1123" y="132955"/>
                    <a:pt x="40" y="166500"/>
                  </a:cubicBezTo>
                  <a:cubicBezTo>
                    <a:pt x="1203" y="200046"/>
                    <a:pt x="56819" y="200077"/>
                    <a:pt x="77474" y="178133"/>
                  </a:cubicBezTo>
                  <a:cubicBezTo>
                    <a:pt x="98129" y="156188"/>
                    <a:pt x="134252" y="116167"/>
                    <a:pt x="134252" y="116167"/>
                  </a:cubicBezTo>
                  <a:lnTo>
                    <a:pt x="259474" y="107144"/>
                  </a:ln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" name="任意多边形: 形状  170"/>
            <p:cNvSpPr/>
            <p:nvPr userDrawn="1">
              <p:custDataLst>
                <p:tags r:id="rId9"/>
              </p:custDataLst>
            </p:nvPr>
          </p:nvSpPr>
          <p:spPr>
            <a:xfrm>
              <a:off x="668" y="4791"/>
              <a:ext cx="962" cy="729"/>
            </a:xfrm>
            <a:custGeom>
              <a:avLst/>
              <a:gdLst>
                <a:gd name="connsiteX0" fmla="*/ 43630 w 273441"/>
                <a:gd name="connsiteY0" fmla="*/ 207308 h 207310"/>
                <a:gd name="connsiteX1" fmla="*/ 23038 w 273441"/>
                <a:gd name="connsiteY1" fmla="*/ 203818 h 207310"/>
                <a:gd name="connsiteX2" fmla="*/ 56 w 273441"/>
                <a:gd name="connsiteY2" fmla="*/ 173763 h 207310"/>
                <a:gd name="connsiteX3" fmla="*/ 45170 w 273441"/>
                <a:gd name="connsiteY3" fmla="*/ 52063 h 207310"/>
                <a:gd name="connsiteX4" fmla="*/ 231603 w 273441"/>
                <a:gd name="connsiteY4" fmla="*/ 0 h 207310"/>
                <a:gd name="connsiteX5" fmla="*/ 238237 w 273441"/>
                <a:gd name="connsiteY5" fmla="*/ 4842 h 207310"/>
                <a:gd name="connsiteX6" fmla="*/ 273102 w 273441"/>
                <a:gd name="connsiteY6" fmla="*/ 111954 h 207310"/>
                <a:gd name="connsiteX7" fmla="*/ 272254 w 273441"/>
                <a:gd name="connsiteY7" fmla="*/ 118022 h 207310"/>
                <a:gd name="connsiteX8" fmla="*/ 266972 w 273441"/>
                <a:gd name="connsiteY8" fmla="*/ 121166 h 207310"/>
                <a:gd name="connsiteX9" fmla="*/ 144549 w 273441"/>
                <a:gd name="connsiteY9" fmla="*/ 130000 h 207310"/>
                <a:gd name="connsiteX10" fmla="*/ 89562 w 273441"/>
                <a:gd name="connsiteY10" fmla="*/ 189985 h 207310"/>
                <a:gd name="connsiteX11" fmla="*/ 43630 w 273441"/>
                <a:gd name="connsiteY11" fmla="*/ 207308 h 207310"/>
                <a:gd name="connsiteX12" fmla="*/ 226542 w 273441"/>
                <a:gd name="connsiteY12" fmla="*/ 14085 h 207310"/>
                <a:gd name="connsiteX13" fmla="*/ 56772 w 273441"/>
                <a:gd name="connsiteY13" fmla="*/ 60080 h 207310"/>
                <a:gd name="connsiteX14" fmla="*/ 14140 w 273441"/>
                <a:gd name="connsiteY14" fmla="*/ 173260 h 207310"/>
                <a:gd name="connsiteX15" fmla="*/ 28068 w 273441"/>
                <a:gd name="connsiteY15" fmla="*/ 190771 h 207310"/>
                <a:gd name="connsiteX16" fmla="*/ 79502 w 273441"/>
                <a:gd name="connsiteY16" fmla="*/ 180365 h 207310"/>
                <a:gd name="connsiteX17" fmla="*/ 136092 w 273441"/>
                <a:gd name="connsiteY17" fmla="*/ 118525 h 207310"/>
                <a:gd name="connsiteX18" fmla="*/ 140745 w 273441"/>
                <a:gd name="connsiteY18" fmla="*/ 116230 h 207310"/>
                <a:gd name="connsiteX19" fmla="*/ 257069 w 273441"/>
                <a:gd name="connsiteY19" fmla="*/ 107835 h 20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441" h="207310">
                  <a:moveTo>
                    <a:pt x="43630" y="207308"/>
                  </a:moveTo>
                  <a:cubicBezTo>
                    <a:pt x="36619" y="207377"/>
                    <a:pt x="29640" y="206198"/>
                    <a:pt x="23038" y="203818"/>
                  </a:cubicBezTo>
                  <a:cubicBezTo>
                    <a:pt x="8764" y="198474"/>
                    <a:pt x="590" y="187785"/>
                    <a:pt x="56" y="173763"/>
                  </a:cubicBezTo>
                  <a:cubicBezTo>
                    <a:pt x="-1390" y="136602"/>
                    <a:pt x="25584" y="80232"/>
                    <a:pt x="45170" y="52063"/>
                  </a:cubicBezTo>
                  <a:cubicBezTo>
                    <a:pt x="69284" y="17480"/>
                    <a:pt x="177686" y="0"/>
                    <a:pt x="231603" y="0"/>
                  </a:cubicBezTo>
                  <a:cubicBezTo>
                    <a:pt x="234621" y="-6"/>
                    <a:pt x="237325" y="1952"/>
                    <a:pt x="238237" y="4842"/>
                  </a:cubicBezTo>
                  <a:lnTo>
                    <a:pt x="273102" y="111954"/>
                  </a:lnTo>
                  <a:cubicBezTo>
                    <a:pt x="273763" y="114001"/>
                    <a:pt x="273448" y="116236"/>
                    <a:pt x="272254" y="118022"/>
                  </a:cubicBezTo>
                  <a:cubicBezTo>
                    <a:pt x="271090" y="119848"/>
                    <a:pt x="269141" y="121015"/>
                    <a:pt x="266972" y="121166"/>
                  </a:cubicBezTo>
                  <a:lnTo>
                    <a:pt x="144549" y="130000"/>
                  </a:lnTo>
                  <a:cubicBezTo>
                    <a:pt x="136846" y="138520"/>
                    <a:pt x="107325" y="171122"/>
                    <a:pt x="89562" y="189985"/>
                  </a:cubicBezTo>
                  <a:cubicBezTo>
                    <a:pt x="79219" y="200895"/>
                    <a:pt x="60984" y="207308"/>
                    <a:pt x="43630" y="207308"/>
                  </a:cubicBezTo>
                  <a:close/>
                  <a:moveTo>
                    <a:pt x="226542" y="14085"/>
                  </a:moveTo>
                  <a:cubicBezTo>
                    <a:pt x="162500" y="15154"/>
                    <a:pt x="73465" y="35935"/>
                    <a:pt x="56772" y="60080"/>
                  </a:cubicBezTo>
                  <a:cubicBezTo>
                    <a:pt x="35362" y="90890"/>
                    <a:pt x="12977" y="142921"/>
                    <a:pt x="14140" y="173260"/>
                  </a:cubicBezTo>
                  <a:cubicBezTo>
                    <a:pt x="14455" y="181528"/>
                    <a:pt x="19139" y="187439"/>
                    <a:pt x="28068" y="190771"/>
                  </a:cubicBezTo>
                  <a:cubicBezTo>
                    <a:pt x="44447" y="197059"/>
                    <a:pt x="68498" y="192060"/>
                    <a:pt x="79502" y="180365"/>
                  </a:cubicBezTo>
                  <a:cubicBezTo>
                    <a:pt x="99874" y="158735"/>
                    <a:pt x="135840" y="118902"/>
                    <a:pt x="136092" y="118525"/>
                  </a:cubicBezTo>
                  <a:cubicBezTo>
                    <a:pt x="137286" y="117176"/>
                    <a:pt x="138953" y="116352"/>
                    <a:pt x="140745" y="116230"/>
                  </a:cubicBezTo>
                  <a:lnTo>
                    <a:pt x="257069" y="107835"/>
                  </a:ln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1" name="任意多边形: 形状  171"/>
            <p:cNvSpPr/>
            <p:nvPr userDrawn="1">
              <p:custDataLst>
                <p:tags r:id="rId10"/>
              </p:custDataLst>
            </p:nvPr>
          </p:nvSpPr>
          <p:spPr>
            <a:xfrm>
              <a:off x="520" y="5244"/>
              <a:ext cx="3351" cy="2523"/>
            </a:xfrm>
            <a:custGeom>
              <a:avLst/>
              <a:gdLst>
                <a:gd name="connsiteX0" fmla="*/ 936030 w 952535"/>
                <a:gd name="connsiteY0" fmla="*/ 0 h 717120"/>
                <a:gd name="connsiteX1" fmla="*/ 952535 w 952535"/>
                <a:gd name="connsiteY1" fmla="*/ 0 h 717120"/>
                <a:gd name="connsiteX2" fmla="*/ 952535 w 952535"/>
                <a:gd name="connsiteY2" fmla="*/ 717121 h 717120"/>
                <a:gd name="connsiteX3" fmla="*/ 936030 w 952535"/>
                <a:gd name="connsiteY3" fmla="*/ 717121 h 717120"/>
                <a:gd name="connsiteX4" fmla="*/ 16505 w 952535"/>
                <a:gd name="connsiteY4" fmla="*/ 717121 h 717120"/>
                <a:gd name="connsiteX5" fmla="*/ 0 w 952535"/>
                <a:gd name="connsiteY5" fmla="*/ 717121 h 717120"/>
                <a:gd name="connsiteX6" fmla="*/ 0 w 952535"/>
                <a:gd name="connsiteY6" fmla="*/ 0 h 717120"/>
                <a:gd name="connsiteX7" fmla="*/ 16505 w 952535"/>
                <a:gd name="connsiteY7" fmla="*/ 0 h 71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35" h="717120">
                  <a:moveTo>
                    <a:pt x="936030" y="0"/>
                  </a:moveTo>
                  <a:cubicBezTo>
                    <a:pt x="945145" y="0"/>
                    <a:pt x="952535" y="0"/>
                    <a:pt x="952535" y="0"/>
                  </a:cubicBezTo>
                  <a:lnTo>
                    <a:pt x="952535" y="717121"/>
                  </a:lnTo>
                  <a:cubicBezTo>
                    <a:pt x="952535" y="717121"/>
                    <a:pt x="945145" y="717121"/>
                    <a:pt x="936030" y="717121"/>
                  </a:cubicBezTo>
                  <a:lnTo>
                    <a:pt x="16505" y="717121"/>
                  </a:lnTo>
                  <a:cubicBezTo>
                    <a:pt x="7390" y="717121"/>
                    <a:pt x="0" y="717121"/>
                    <a:pt x="0" y="717121"/>
                  </a:cubicBezTo>
                  <a:lnTo>
                    <a:pt x="0" y="0"/>
                  </a:lnTo>
                  <a:cubicBezTo>
                    <a:pt x="0" y="0"/>
                    <a:pt x="7390" y="0"/>
                    <a:pt x="16505" y="0"/>
                  </a:cubicBezTo>
                  <a:close/>
                </a:path>
              </a:pathLst>
            </a:custGeom>
            <a:solidFill>
              <a:schemeClr val="bg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" name="任意多边形: 形状  172"/>
            <p:cNvSpPr/>
            <p:nvPr userDrawn="1">
              <p:custDataLst>
                <p:tags r:id="rId11"/>
              </p:custDataLst>
            </p:nvPr>
          </p:nvSpPr>
          <p:spPr>
            <a:xfrm>
              <a:off x="496" y="5219"/>
              <a:ext cx="3400" cy="2572"/>
            </a:xfrm>
            <a:custGeom>
              <a:avLst/>
              <a:gdLst>
                <a:gd name="connsiteX0" fmla="*/ 942978 w 966494"/>
                <a:gd name="connsiteY0" fmla="*/ 731080 h 731079"/>
                <a:gd name="connsiteX1" fmla="*/ 23485 w 966494"/>
                <a:gd name="connsiteY1" fmla="*/ 731080 h 731079"/>
                <a:gd name="connsiteX2" fmla="*/ 0 w 966494"/>
                <a:gd name="connsiteY2" fmla="*/ 707564 h 731079"/>
                <a:gd name="connsiteX3" fmla="*/ 0 w 966494"/>
                <a:gd name="connsiteY3" fmla="*/ 23516 h 731079"/>
                <a:gd name="connsiteX4" fmla="*/ 23485 w 966494"/>
                <a:gd name="connsiteY4" fmla="*/ 0 h 731079"/>
                <a:gd name="connsiteX5" fmla="*/ 942978 w 966494"/>
                <a:gd name="connsiteY5" fmla="*/ 0 h 731079"/>
                <a:gd name="connsiteX6" fmla="*/ 966495 w 966494"/>
                <a:gd name="connsiteY6" fmla="*/ 23516 h 731079"/>
                <a:gd name="connsiteX7" fmla="*/ 966495 w 966494"/>
                <a:gd name="connsiteY7" fmla="*/ 707564 h 731079"/>
                <a:gd name="connsiteX8" fmla="*/ 942978 w 966494"/>
                <a:gd name="connsiteY8" fmla="*/ 731080 h 731079"/>
                <a:gd name="connsiteX9" fmla="*/ 23485 w 966494"/>
                <a:gd name="connsiteY9" fmla="*/ 13959 h 731079"/>
                <a:gd name="connsiteX10" fmla="*/ 14053 w 966494"/>
                <a:gd name="connsiteY10" fmla="*/ 23391 h 731079"/>
                <a:gd name="connsiteX11" fmla="*/ 14053 w 966494"/>
                <a:gd name="connsiteY11" fmla="*/ 707564 h 731079"/>
                <a:gd name="connsiteX12" fmla="*/ 23485 w 966494"/>
                <a:gd name="connsiteY12" fmla="*/ 716995 h 731079"/>
                <a:gd name="connsiteX13" fmla="*/ 942978 w 966494"/>
                <a:gd name="connsiteY13" fmla="*/ 716995 h 731079"/>
                <a:gd name="connsiteX14" fmla="*/ 952409 w 966494"/>
                <a:gd name="connsiteY14" fmla="*/ 707564 h 731079"/>
                <a:gd name="connsiteX15" fmla="*/ 952409 w 966494"/>
                <a:gd name="connsiteY15" fmla="*/ 23516 h 731079"/>
                <a:gd name="connsiteX16" fmla="*/ 942978 w 966494"/>
                <a:gd name="connsiteY16" fmla="*/ 14085 h 73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494" h="731079">
                  <a:moveTo>
                    <a:pt x="942978" y="731080"/>
                  </a:moveTo>
                  <a:lnTo>
                    <a:pt x="23485" y="731080"/>
                  </a:lnTo>
                  <a:cubicBezTo>
                    <a:pt x="10501" y="731064"/>
                    <a:pt x="0" y="720538"/>
                    <a:pt x="0" y="707564"/>
                  </a:cubicBezTo>
                  <a:lnTo>
                    <a:pt x="0" y="23516"/>
                  </a:lnTo>
                  <a:cubicBezTo>
                    <a:pt x="0" y="10541"/>
                    <a:pt x="10501" y="19"/>
                    <a:pt x="23485" y="0"/>
                  </a:cubicBezTo>
                  <a:lnTo>
                    <a:pt x="942978" y="0"/>
                  </a:lnTo>
                  <a:cubicBezTo>
                    <a:pt x="955962" y="0"/>
                    <a:pt x="966495" y="10529"/>
                    <a:pt x="966495" y="23516"/>
                  </a:cubicBezTo>
                  <a:lnTo>
                    <a:pt x="966495" y="707564"/>
                  </a:lnTo>
                  <a:cubicBezTo>
                    <a:pt x="966495" y="720551"/>
                    <a:pt x="955962" y="731080"/>
                    <a:pt x="942978" y="731080"/>
                  </a:cubicBezTo>
                  <a:close/>
                  <a:moveTo>
                    <a:pt x="23485" y="13959"/>
                  </a:moveTo>
                  <a:cubicBezTo>
                    <a:pt x="18266" y="13959"/>
                    <a:pt x="14053" y="18181"/>
                    <a:pt x="14053" y="23391"/>
                  </a:cubicBezTo>
                  <a:lnTo>
                    <a:pt x="14053" y="707564"/>
                  </a:lnTo>
                  <a:cubicBezTo>
                    <a:pt x="14053" y="712773"/>
                    <a:pt x="18266" y="716995"/>
                    <a:pt x="23485" y="716995"/>
                  </a:cubicBezTo>
                  <a:lnTo>
                    <a:pt x="942978" y="716995"/>
                  </a:lnTo>
                  <a:cubicBezTo>
                    <a:pt x="948197" y="716995"/>
                    <a:pt x="952409" y="712773"/>
                    <a:pt x="952409" y="707564"/>
                  </a:cubicBezTo>
                  <a:lnTo>
                    <a:pt x="952409" y="23516"/>
                  </a:lnTo>
                  <a:cubicBezTo>
                    <a:pt x="952409" y="18307"/>
                    <a:pt x="948197" y="14085"/>
                    <a:pt x="942978" y="14085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3" name="任意多边形: 形状  173"/>
            <p:cNvSpPr/>
            <p:nvPr userDrawn="1">
              <p:custDataLst>
                <p:tags r:id="rId12"/>
              </p:custDataLst>
            </p:nvPr>
          </p:nvSpPr>
          <p:spPr>
            <a:xfrm>
              <a:off x="871" y="5097"/>
              <a:ext cx="712" cy="340"/>
            </a:xfrm>
            <a:custGeom>
              <a:avLst/>
              <a:gdLst>
                <a:gd name="connsiteX0" fmla="*/ 170168 w 202424"/>
                <a:gd name="connsiteY0" fmla="*/ 55490 h 96577"/>
                <a:gd name="connsiteX1" fmla="*/ 81101 w 202424"/>
                <a:gd name="connsiteY1" fmla="*/ 70989 h 96577"/>
                <a:gd name="connsiteX2" fmla="*/ 40451 w 202424"/>
                <a:gd name="connsiteY2" fmla="*/ 91644 h 96577"/>
                <a:gd name="connsiteX3" fmla="*/ 5616 w 202424"/>
                <a:gd name="connsiteY3" fmla="*/ 52283 h 96577"/>
                <a:gd name="connsiteX4" fmla="*/ 78524 w 202424"/>
                <a:gd name="connsiteY4" fmla="*/ 0 h 96577"/>
                <a:gd name="connsiteX5" fmla="*/ 202424 w 202424"/>
                <a:gd name="connsiteY5" fmla="*/ 0 h 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4" h="96577">
                  <a:moveTo>
                    <a:pt x="170168" y="55490"/>
                  </a:moveTo>
                  <a:cubicBezTo>
                    <a:pt x="144357" y="77497"/>
                    <a:pt x="99053" y="70989"/>
                    <a:pt x="81101" y="70989"/>
                  </a:cubicBezTo>
                  <a:cubicBezTo>
                    <a:pt x="63684" y="70989"/>
                    <a:pt x="50732" y="83816"/>
                    <a:pt x="40451" y="91644"/>
                  </a:cubicBezTo>
                  <a:cubicBezTo>
                    <a:pt x="24323" y="103905"/>
                    <a:pt x="-14410" y="94222"/>
                    <a:pt x="5616" y="52283"/>
                  </a:cubicBezTo>
                  <a:cubicBezTo>
                    <a:pt x="25171" y="11255"/>
                    <a:pt x="78524" y="0"/>
                    <a:pt x="78524" y="0"/>
                  </a:cubicBezTo>
                  <a:lnTo>
                    <a:pt x="202424" y="0"/>
                  </a:ln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4" name="任意多边形: 形状  174"/>
            <p:cNvSpPr/>
            <p:nvPr userDrawn="1">
              <p:custDataLst>
                <p:tags r:id="rId13"/>
              </p:custDataLst>
            </p:nvPr>
          </p:nvSpPr>
          <p:spPr>
            <a:xfrm>
              <a:off x="846" y="5073"/>
              <a:ext cx="761" cy="389"/>
            </a:xfrm>
            <a:custGeom>
              <a:avLst/>
              <a:gdLst>
                <a:gd name="connsiteX0" fmla="*/ 31564 w 216170"/>
                <a:gd name="connsiteY0" fmla="*/ 110451 h 110457"/>
                <a:gd name="connsiteX1" fmla="*/ 10342 w 216170"/>
                <a:gd name="connsiteY1" fmla="*/ 103346 h 110457"/>
                <a:gd name="connsiteX2" fmla="*/ 6256 w 216170"/>
                <a:gd name="connsiteY2" fmla="*/ 56187 h 110457"/>
                <a:gd name="connsiteX3" fmla="*/ 84036 w 216170"/>
                <a:gd name="connsiteY3" fmla="*/ 100 h 110457"/>
                <a:gd name="connsiteX4" fmla="*/ 92083 w 216170"/>
                <a:gd name="connsiteY4" fmla="*/ 5806 h 110457"/>
                <a:gd name="connsiteX5" fmla="*/ 86928 w 216170"/>
                <a:gd name="connsiteY5" fmla="*/ 13745 h 110457"/>
                <a:gd name="connsiteX6" fmla="*/ 18863 w 216170"/>
                <a:gd name="connsiteY6" fmla="*/ 62192 h 110457"/>
                <a:gd name="connsiteX7" fmla="*/ 19177 w 216170"/>
                <a:gd name="connsiteY7" fmla="*/ 92562 h 110457"/>
                <a:gd name="connsiteX8" fmla="*/ 43197 w 216170"/>
                <a:gd name="connsiteY8" fmla="*/ 93002 h 110457"/>
                <a:gd name="connsiteX9" fmla="*/ 47818 w 216170"/>
                <a:gd name="connsiteY9" fmla="*/ 89324 h 110457"/>
                <a:gd name="connsiteX10" fmla="*/ 88059 w 216170"/>
                <a:gd name="connsiteY10" fmla="*/ 70932 h 110457"/>
                <a:gd name="connsiteX11" fmla="*/ 98812 w 216170"/>
                <a:gd name="connsiteY11" fmla="*/ 71278 h 110457"/>
                <a:gd name="connsiteX12" fmla="*/ 171718 w 216170"/>
                <a:gd name="connsiteY12" fmla="*/ 57822 h 110457"/>
                <a:gd name="connsiteX13" fmla="*/ 203377 w 216170"/>
                <a:gd name="connsiteY13" fmla="*/ 3401 h 110457"/>
                <a:gd name="connsiteX14" fmla="*/ 213060 w 216170"/>
                <a:gd name="connsiteY14" fmla="*/ 1462 h 110457"/>
                <a:gd name="connsiteX15" fmla="*/ 215418 w 216170"/>
                <a:gd name="connsiteY15" fmla="*/ 10412 h 110457"/>
                <a:gd name="connsiteX16" fmla="*/ 183162 w 216170"/>
                <a:gd name="connsiteY16" fmla="*/ 65996 h 110457"/>
                <a:gd name="connsiteX17" fmla="*/ 181653 w 216170"/>
                <a:gd name="connsiteY17" fmla="*/ 67788 h 110457"/>
                <a:gd name="connsiteX18" fmla="*/ 98183 w 216170"/>
                <a:gd name="connsiteY18" fmla="*/ 85300 h 110457"/>
                <a:gd name="connsiteX19" fmla="*/ 88059 w 216170"/>
                <a:gd name="connsiteY19" fmla="*/ 84954 h 110457"/>
                <a:gd name="connsiteX20" fmla="*/ 56620 w 216170"/>
                <a:gd name="connsiteY20" fmla="*/ 100296 h 110457"/>
                <a:gd name="connsiteX21" fmla="*/ 51685 w 216170"/>
                <a:gd name="connsiteY21" fmla="*/ 104163 h 110457"/>
                <a:gd name="connsiteX22" fmla="*/ 31564 w 216170"/>
                <a:gd name="connsiteY22" fmla="*/ 110451 h 11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70" h="110457">
                  <a:moveTo>
                    <a:pt x="31564" y="110451"/>
                  </a:moveTo>
                  <a:cubicBezTo>
                    <a:pt x="23893" y="110555"/>
                    <a:pt x="16411" y="108052"/>
                    <a:pt x="10342" y="103346"/>
                  </a:cubicBezTo>
                  <a:cubicBezTo>
                    <a:pt x="4589" y="98661"/>
                    <a:pt x="-7326" y="84671"/>
                    <a:pt x="6256" y="56187"/>
                  </a:cubicBezTo>
                  <a:cubicBezTo>
                    <a:pt x="27068" y="12582"/>
                    <a:pt x="81709" y="572"/>
                    <a:pt x="84036" y="100"/>
                  </a:cubicBezTo>
                  <a:cubicBezTo>
                    <a:pt x="87840" y="-547"/>
                    <a:pt x="91455" y="2009"/>
                    <a:pt x="92083" y="5806"/>
                  </a:cubicBezTo>
                  <a:cubicBezTo>
                    <a:pt x="92713" y="9394"/>
                    <a:pt x="90448" y="12849"/>
                    <a:pt x="86928" y="13745"/>
                  </a:cubicBezTo>
                  <a:cubicBezTo>
                    <a:pt x="86456" y="13745"/>
                    <a:pt x="36626" y="24874"/>
                    <a:pt x="18863" y="62192"/>
                  </a:cubicBezTo>
                  <a:cubicBezTo>
                    <a:pt x="12197" y="76182"/>
                    <a:pt x="12292" y="86966"/>
                    <a:pt x="19177" y="92562"/>
                  </a:cubicBezTo>
                  <a:cubicBezTo>
                    <a:pt x="26313" y="97646"/>
                    <a:pt x="35871" y="97819"/>
                    <a:pt x="43197" y="93002"/>
                  </a:cubicBezTo>
                  <a:cubicBezTo>
                    <a:pt x="44674" y="91870"/>
                    <a:pt x="46215" y="90644"/>
                    <a:pt x="47818" y="89324"/>
                  </a:cubicBezTo>
                  <a:cubicBezTo>
                    <a:pt x="57532" y="81558"/>
                    <a:pt x="70799" y="70932"/>
                    <a:pt x="88059" y="70932"/>
                  </a:cubicBezTo>
                  <a:cubicBezTo>
                    <a:pt x="91015" y="70932"/>
                    <a:pt x="94662" y="71089"/>
                    <a:pt x="98812" y="71278"/>
                  </a:cubicBezTo>
                  <a:cubicBezTo>
                    <a:pt x="118775" y="72190"/>
                    <a:pt x="151975" y="73730"/>
                    <a:pt x="171718" y="57822"/>
                  </a:cubicBezTo>
                  <a:lnTo>
                    <a:pt x="203377" y="3401"/>
                  </a:lnTo>
                  <a:cubicBezTo>
                    <a:pt x="205515" y="195"/>
                    <a:pt x="209854" y="-676"/>
                    <a:pt x="213060" y="1462"/>
                  </a:cubicBezTo>
                  <a:cubicBezTo>
                    <a:pt x="215985" y="3420"/>
                    <a:pt x="217021" y="7262"/>
                    <a:pt x="215418" y="10412"/>
                  </a:cubicBezTo>
                  <a:lnTo>
                    <a:pt x="183162" y="65996"/>
                  </a:lnTo>
                  <a:cubicBezTo>
                    <a:pt x="182753" y="66675"/>
                    <a:pt x="182251" y="67282"/>
                    <a:pt x="181653" y="67788"/>
                  </a:cubicBezTo>
                  <a:cubicBezTo>
                    <a:pt x="157854" y="88035"/>
                    <a:pt x="120504" y="86337"/>
                    <a:pt x="98183" y="85300"/>
                  </a:cubicBezTo>
                  <a:cubicBezTo>
                    <a:pt x="94253" y="85111"/>
                    <a:pt x="90826" y="84954"/>
                    <a:pt x="88059" y="84954"/>
                  </a:cubicBezTo>
                  <a:cubicBezTo>
                    <a:pt x="75704" y="84954"/>
                    <a:pt x="65549" y="93096"/>
                    <a:pt x="56620" y="100296"/>
                  </a:cubicBezTo>
                  <a:cubicBezTo>
                    <a:pt x="54923" y="101648"/>
                    <a:pt x="53288" y="102968"/>
                    <a:pt x="51685" y="104163"/>
                  </a:cubicBezTo>
                  <a:cubicBezTo>
                    <a:pt x="45837" y="108388"/>
                    <a:pt x="38763" y="110595"/>
                    <a:pt x="31564" y="110451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5" name="任意多边形: 形状  175"/>
            <p:cNvSpPr/>
            <p:nvPr userDrawn="1">
              <p:custDataLst>
                <p:tags r:id="rId14"/>
              </p:custDataLst>
            </p:nvPr>
          </p:nvSpPr>
          <p:spPr>
            <a:xfrm>
              <a:off x="1388" y="4052"/>
              <a:ext cx="2919" cy="1510"/>
            </a:xfrm>
            <a:custGeom>
              <a:avLst/>
              <a:gdLst>
                <a:gd name="connsiteX0" fmla="*/ 829698 w 829698"/>
                <a:gd name="connsiteY0" fmla="*/ 0 h 429046"/>
                <a:gd name="connsiteX1" fmla="*/ 57968 w 829698"/>
                <a:gd name="connsiteY1" fmla="*/ 132043 h 429046"/>
                <a:gd name="connsiteX2" fmla="*/ 9238 w 829698"/>
                <a:gd name="connsiteY2" fmla="*/ 183226 h 429046"/>
                <a:gd name="connsiteX3" fmla="*/ 26906 w 829698"/>
                <a:gd name="connsiteY3" fmla="*/ 406002 h 429046"/>
                <a:gd name="connsiteX4" fmla="*/ 61646 w 829698"/>
                <a:gd name="connsiteY4" fmla="*/ 429046 h 429046"/>
                <a:gd name="connsiteX5" fmla="*/ 788387 w 829698"/>
                <a:gd name="connsiteY5" fmla="*/ 429046 h 4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698" h="429046">
                  <a:moveTo>
                    <a:pt x="829698" y="0"/>
                  </a:moveTo>
                  <a:cubicBezTo>
                    <a:pt x="614971" y="0"/>
                    <a:pt x="234214" y="68034"/>
                    <a:pt x="57968" y="132043"/>
                  </a:cubicBezTo>
                  <a:cubicBezTo>
                    <a:pt x="34546" y="140456"/>
                    <a:pt x="16500" y="159430"/>
                    <a:pt x="9238" y="183226"/>
                  </a:cubicBezTo>
                  <a:cubicBezTo>
                    <a:pt x="-10758" y="250505"/>
                    <a:pt x="4742" y="354096"/>
                    <a:pt x="26906" y="406002"/>
                  </a:cubicBezTo>
                  <a:cubicBezTo>
                    <a:pt x="32817" y="419964"/>
                    <a:pt x="46493" y="429040"/>
                    <a:pt x="61646" y="429046"/>
                  </a:cubicBezTo>
                  <a:lnTo>
                    <a:pt x="788387" y="429046"/>
                  </a:ln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6" name="任意多边形: 形状  176"/>
            <p:cNvSpPr/>
            <p:nvPr userDrawn="1">
              <p:custDataLst>
                <p:tags r:id="rId15"/>
              </p:custDataLst>
            </p:nvPr>
          </p:nvSpPr>
          <p:spPr>
            <a:xfrm>
              <a:off x="1364" y="4672"/>
              <a:ext cx="2823" cy="915"/>
            </a:xfrm>
            <a:custGeom>
              <a:avLst/>
              <a:gdLst>
                <a:gd name="connsiteX0" fmla="*/ 795326 w 802274"/>
                <a:gd name="connsiteY0" fmla="*/ 260061 h 260092"/>
                <a:gd name="connsiteX1" fmla="*/ 68585 w 802274"/>
                <a:gd name="connsiteY1" fmla="*/ 260061 h 260092"/>
                <a:gd name="connsiteX2" fmla="*/ 27400 w 802274"/>
                <a:gd name="connsiteY2" fmla="*/ 232772 h 260092"/>
                <a:gd name="connsiteX3" fmla="*/ 9511 w 802274"/>
                <a:gd name="connsiteY3" fmla="*/ 5280 h 260092"/>
                <a:gd name="connsiteX4" fmla="*/ 17968 w 802274"/>
                <a:gd name="connsiteY4" fmla="*/ 212 h 260092"/>
                <a:gd name="connsiteX5" fmla="*/ 23062 w 802274"/>
                <a:gd name="connsiteY5" fmla="*/ 8685 h 260092"/>
                <a:gd name="connsiteX6" fmla="*/ 22873 w 802274"/>
                <a:gd name="connsiteY6" fmla="*/ 9273 h 260092"/>
                <a:gd name="connsiteX7" fmla="*/ 40259 w 802274"/>
                <a:gd name="connsiteY7" fmla="*/ 227270 h 260092"/>
                <a:gd name="connsiteX8" fmla="*/ 68554 w 802274"/>
                <a:gd name="connsiteY8" fmla="*/ 246134 h 260092"/>
                <a:gd name="connsiteX9" fmla="*/ 795295 w 802274"/>
                <a:gd name="connsiteY9" fmla="*/ 246134 h 260092"/>
                <a:gd name="connsiteX10" fmla="*/ 802275 w 802274"/>
                <a:gd name="connsiteY10" fmla="*/ 253113 h 260092"/>
                <a:gd name="connsiteX11" fmla="*/ 795295 w 802274"/>
                <a:gd name="connsiteY11" fmla="*/ 260092 h 2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274" h="260092">
                  <a:moveTo>
                    <a:pt x="795326" y="260061"/>
                  </a:moveTo>
                  <a:lnTo>
                    <a:pt x="68585" y="260061"/>
                  </a:lnTo>
                  <a:cubicBezTo>
                    <a:pt x="50634" y="260033"/>
                    <a:pt x="34411" y="249293"/>
                    <a:pt x="27400" y="232772"/>
                  </a:cubicBezTo>
                  <a:cubicBezTo>
                    <a:pt x="6273" y="183224"/>
                    <a:pt x="-11710" y="76615"/>
                    <a:pt x="9511" y="5280"/>
                  </a:cubicBezTo>
                  <a:cubicBezTo>
                    <a:pt x="10455" y="1542"/>
                    <a:pt x="14259" y="-728"/>
                    <a:pt x="17968" y="212"/>
                  </a:cubicBezTo>
                  <a:cubicBezTo>
                    <a:pt x="21710" y="1152"/>
                    <a:pt x="23974" y="4947"/>
                    <a:pt x="23062" y="8685"/>
                  </a:cubicBezTo>
                  <a:cubicBezTo>
                    <a:pt x="22999" y="8883"/>
                    <a:pt x="22936" y="9078"/>
                    <a:pt x="22873" y="9273"/>
                  </a:cubicBezTo>
                  <a:cubicBezTo>
                    <a:pt x="2595" y="77464"/>
                    <a:pt x="19949" y="179703"/>
                    <a:pt x="40259" y="227270"/>
                  </a:cubicBezTo>
                  <a:cubicBezTo>
                    <a:pt x="45037" y="238664"/>
                    <a:pt x="56198" y="246093"/>
                    <a:pt x="68554" y="246134"/>
                  </a:cubicBezTo>
                  <a:lnTo>
                    <a:pt x="795295" y="246134"/>
                  </a:lnTo>
                  <a:cubicBezTo>
                    <a:pt x="799162" y="246134"/>
                    <a:pt x="802275" y="249259"/>
                    <a:pt x="802275" y="253113"/>
                  </a:cubicBezTo>
                  <a:cubicBezTo>
                    <a:pt x="802275" y="256967"/>
                    <a:pt x="799162" y="260092"/>
                    <a:pt x="795295" y="260092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7" name="任意多边形: 形状  177"/>
            <p:cNvSpPr/>
            <p:nvPr userDrawn="1">
              <p:custDataLst>
                <p:tags r:id="rId16"/>
              </p:custDataLst>
            </p:nvPr>
          </p:nvSpPr>
          <p:spPr>
            <a:xfrm>
              <a:off x="2632" y="6918"/>
              <a:ext cx="2838" cy="1617"/>
            </a:xfrm>
            <a:custGeom>
              <a:avLst/>
              <a:gdLst>
                <a:gd name="connsiteX0" fmla="*/ 0 w 806689"/>
                <a:gd name="connsiteY0" fmla="*/ 72309 h 459510"/>
                <a:gd name="connsiteX1" fmla="*/ 37443 w 806689"/>
                <a:gd name="connsiteY1" fmla="*/ 459511 h 459510"/>
                <a:gd name="connsiteX2" fmla="*/ 806690 w 806689"/>
                <a:gd name="connsiteY2" fmla="*/ 459511 h 459510"/>
                <a:gd name="connsiteX3" fmla="*/ 801503 w 806689"/>
                <a:gd name="connsiteY3" fmla="*/ 72309 h 459510"/>
                <a:gd name="connsiteX4" fmla="*/ 101925 w 806689"/>
                <a:gd name="connsiteY4" fmla="*/ 0 h 4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689" h="459510">
                  <a:moveTo>
                    <a:pt x="0" y="72309"/>
                  </a:moveTo>
                  <a:cubicBezTo>
                    <a:pt x="0" y="203944"/>
                    <a:pt x="19366" y="389842"/>
                    <a:pt x="37443" y="459511"/>
                  </a:cubicBezTo>
                  <a:lnTo>
                    <a:pt x="806690" y="459511"/>
                  </a:lnTo>
                  <a:cubicBezTo>
                    <a:pt x="806690" y="459511"/>
                    <a:pt x="801503" y="193632"/>
                    <a:pt x="801503" y="72309"/>
                  </a:cubicBezTo>
                  <a:cubicBezTo>
                    <a:pt x="682758" y="23265"/>
                    <a:pt x="101925" y="0"/>
                    <a:pt x="101925" y="0"/>
                  </a:cubicBezTo>
                  <a:close/>
                </a:path>
              </a:pathLst>
            </a:custGeom>
            <a:solidFill>
              <a:schemeClr val="accen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8" name="任意多边形: 形状  178"/>
            <p:cNvSpPr/>
            <p:nvPr userDrawn="1">
              <p:custDataLst>
                <p:tags r:id="rId17"/>
              </p:custDataLst>
            </p:nvPr>
          </p:nvSpPr>
          <p:spPr>
            <a:xfrm>
              <a:off x="2632" y="4052"/>
              <a:ext cx="2967" cy="3673"/>
            </a:xfrm>
            <a:custGeom>
              <a:avLst/>
              <a:gdLst>
                <a:gd name="connsiteX0" fmla="*/ 476268 w 843285"/>
                <a:gd name="connsiteY0" fmla="*/ 0 h 1044017"/>
                <a:gd name="connsiteX1" fmla="*/ 0 w 843285"/>
                <a:gd name="connsiteY1" fmla="*/ 886734 h 1044017"/>
                <a:gd name="connsiteX2" fmla="*/ 798737 w 843285"/>
                <a:gd name="connsiteY2" fmla="*/ 1043928 h 1044017"/>
                <a:gd name="connsiteX3" fmla="*/ 843191 w 843285"/>
                <a:gd name="connsiteY3" fmla="*/ 1004878 h 1044017"/>
                <a:gd name="connsiteX4" fmla="*/ 843285 w 843285"/>
                <a:gd name="connsiteY4" fmla="*/ 1001674 h 1044017"/>
                <a:gd name="connsiteX5" fmla="*/ 476268 w 843285"/>
                <a:gd name="connsiteY5" fmla="*/ 0 h 10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285" h="1044017">
                  <a:moveTo>
                    <a:pt x="476268" y="0"/>
                  </a:moveTo>
                  <a:cubicBezTo>
                    <a:pt x="305901" y="0"/>
                    <a:pt x="0" y="425934"/>
                    <a:pt x="0" y="886734"/>
                  </a:cubicBezTo>
                  <a:cubicBezTo>
                    <a:pt x="233874" y="859791"/>
                    <a:pt x="521886" y="1026825"/>
                    <a:pt x="798737" y="1043928"/>
                  </a:cubicBezTo>
                  <a:cubicBezTo>
                    <a:pt x="821812" y="1045422"/>
                    <a:pt x="841713" y="1027938"/>
                    <a:pt x="843191" y="1004878"/>
                  </a:cubicBezTo>
                  <a:cubicBezTo>
                    <a:pt x="843285" y="1003812"/>
                    <a:pt x="843285" y="1002743"/>
                    <a:pt x="843285" y="1001674"/>
                  </a:cubicBezTo>
                  <a:cubicBezTo>
                    <a:pt x="838255" y="642076"/>
                    <a:pt x="769875" y="0"/>
                    <a:pt x="476268" y="0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9" name="任意多边形: 形状  179"/>
            <p:cNvSpPr/>
            <p:nvPr userDrawn="1">
              <p:custDataLst>
                <p:tags r:id="rId18"/>
              </p:custDataLst>
            </p:nvPr>
          </p:nvSpPr>
          <p:spPr>
            <a:xfrm>
              <a:off x="1763" y="8498"/>
              <a:ext cx="84" cy="49"/>
            </a:xfrm>
            <a:custGeom>
              <a:avLst/>
              <a:gdLst>
                <a:gd name="connsiteX0" fmla="*/ 16820 w 23799"/>
                <a:gd name="connsiteY0" fmla="*/ 13959 h 13958"/>
                <a:gd name="connsiteX1" fmla="*/ 6979 w 23799"/>
                <a:gd name="connsiteY1" fmla="*/ 13959 h 13958"/>
                <a:gd name="connsiteX2" fmla="*/ 0 w 23799"/>
                <a:gd name="connsiteY2" fmla="*/ 6979 h 13958"/>
                <a:gd name="connsiteX3" fmla="*/ 6979 w 23799"/>
                <a:gd name="connsiteY3" fmla="*/ 0 h 13958"/>
                <a:gd name="connsiteX4" fmla="*/ 16820 w 23799"/>
                <a:gd name="connsiteY4" fmla="*/ 0 h 13958"/>
                <a:gd name="connsiteX5" fmla="*/ 23799 w 23799"/>
                <a:gd name="connsiteY5" fmla="*/ 6979 h 13958"/>
                <a:gd name="connsiteX6" fmla="*/ 16820 w 23799"/>
                <a:gd name="connsiteY6" fmla="*/ 13959 h 1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99" h="13958">
                  <a:moveTo>
                    <a:pt x="16820" y="13959"/>
                  </a:moveTo>
                  <a:lnTo>
                    <a:pt x="6979" y="13959"/>
                  </a:lnTo>
                  <a:cubicBezTo>
                    <a:pt x="3112" y="13959"/>
                    <a:pt x="0" y="10834"/>
                    <a:pt x="0" y="6979"/>
                  </a:cubicBezTo>
                  <a:cubicBezTo>
                    <a:pt x="0" y="3125"/>
                    <a:pt x="3112" y="0"/>
                    <a:pt x="6979" y="0"/>
                  </a:cubicBezTo>
                  <a:lnTo>
                    <a:pt x="16820" y="0"/>
                  </a:lnTo>
                  <a:cubicBezTo>
                    <a:pt x="20687" y="0"/>
                    <a:pt x="23799" y="3125"/>
                    <a:pt x="23799" y="6979"/>
                  </a:cubicBezTo>
                  <a:cubicBezTo>
                    <a:pt x="23799" y="10834"/>
                    <a:pt x="20687" y="13959"/>
                    <a:pt x="16820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0" name="任意多边形: 形状  180"/>
            <p:cNvSpPr/>
            <p:nvPr userDrawn="1">
              <p:custDataLst>
                <p:tags r:id="rId19"/>
              </p:custDataLst>
            </p:nvPr>
          </p:nvSpPr>
          <p:spPr>
            <a:xfrm>
              <a:off x="1991" y="8498"/>
              <a:ext cx="3144" cy="49"/>
            </a:xfrm>
            <a:custGeom>
              <a:avLst/>
              <a:gdLst>
                <a:gd name="connsiteX0" fmla="*/ 886734 w 893713"/>
                <a:gd name="connsiteY0" fmla="*/ 13959 h 13958"/>
                <a:gd name="connsiteX1" fmla="*/ 6980 w 893713"/>
                <a:gd name="connsiteY1" fmla="*/ 13959 h 13958"/>
                <a:gd name="connsiteX2" fmla="*/ 0 w 893713"/>
                <a:gd name="connsiteY2" fmla="*/ 6979 h 13958"/>
                <a:gd name="connsiteX3" fmla="*/ 6980 w 893713"/>
                <a:gd name="connsiteY3" fmla="*/ 0 h 13958"/>
                <a:gd name="connsiteX4" fmla="*/ 886734 w 893713"/>
                <a:gd name="connsiteY4" fmla="*/ 0 h 13958"/>
                <a:gd name="connsiteX5" fmla="*/ 893713 w 893713"/>
                <a:gd name="connsiteY5" fmla="*/ 6979 h 13958"/>
                <a:gd name="connsiteX6" fmla="*/ 886734 w 893713"/>
                <a:gd name="connsiteY6" fmla="*/ 13959 h 1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713" h="13958">
                  <a:moveTo>
                    <a:pt x="886734" y="13959"/>
                  </a:moveTo>
                  <a:lnTo>
                    <a:pt x="6980" y="13959"/>
                  </a:lnTo>
                  <a:cubicBezTo>
                    <a:pt x="3112" y="13959"/>
                    <a:pt x="0" y="10834"/>
                    <a:pt x="0" y="6979"/>
                  </a:cubicBezTo>
                  <a:cubicBezTo>
                    <a:pt x="0" y="3125"/>
                    <a:pt x="3112" y="0"/>
                    <a:pt x="6980" y="0"/>
                  </a:cubicBezTo>
                  <a:lnTo>
                    <a:pt x="886734" y="0"/>
                  </a:lnTo>
                  <a:cubicBezTo>
                    <a:pt x="890601" y="0"/>
                    <a:pt x="893713" y="3125"/>
                    <a:pt x="893713" y="6979"/>
                  </a:cubicBezTo>
                  <a:cubicBezTo>
                    <a:pt x="893713" y="10834"/>
                    <a:pt x="890601" y="13959"/>
                    <a:pt x="886734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1" name="任意多边形: 形状  181"/>
            <p:cNvSpPr/>
            <p:nvPr userDrawn="1">
              <p:custDataLst>
                <p:tags r:id="rId20"/>
              </p:custDataLst>
            </p:nvPr>
          </p:nvSpPr>
          <p:spPr>
            <a:xfrm>
              <a:off x="2607" y="5075"/>
              <a:ext cx="2860" cy="2663"/>
            </a:xfrm>
            <a:custGeom>
              <a:avLst/>
              <a:gdLst>
                <a:gd name="connsiteX0" fmla="*/ 805653 w 812918"/>
                <a:gd name="connsiteY0" fmla="*/ 756893 h 756896"/>
                <a:gd name="connsiteX1" fmla="*/ 805275 w 812918"/>
                <a:gd name="connsiteY1" fmla="*/ 756893 h 756896"/>
                <a:gd name="connsiteX2" fmla="*/ 427569 w 812918"/>
                <a:gd name="connsiteY2" fmla="*/ 673202 h 756896"/>
                <a:gd name="connsiteX3" fmla="*/ 7765 w 812918"/>
                <a:gd name="connsiteY3" fmla="*/ 599510 h 756896"/>
                <a:gd name="connsiteX4" fmla="*/ 31 w 812918"/>
                <a:gd name="connsiteY4" fmla="*/ 593360 h 756896"/>
                <a:gd name="connsiteX5" fmla="*/ 0 w 812918"/>
                <a:gd name="connsiteY5" fmla="*/ 592593 h 756896"/>
                <a:gd name="connsiteX6" fmla="*/ 157540 w 812918"/>
                <a:gd name="connsiteY6" fmla="*/ 3586 h 756896"/>
                <a:gd name="connsiteX7" fmla="*/ 167034 w 812918"/>
                <a:gd name="connsiteY7" fmla="*/ 882 h 756896"/>
                <a:gd name="connsiteX8" fmla="*/ 169739 w 812918"/>
                <a:gd name="connsiteY8" fmla="*/ 10376 h 756896"/>
                <a:gd name="connsiteX9" fmla="*/ 13990 w 812918"/>
                <a:gd name="connsiteY9" fmla="*/ 584828 h 756896"/>
                <a:gd name="connsiteX10" fmla="*/ 431592 w 812918"/>
                <a:gd name="connsiteY10" fmla="*/ 659841 h 756896"/>
                <a:gd name="connsiteX11" fmla="*/ 806156 w 812918"/>
                <a:gd name="connsiteY11" fmla="*/ 742934 h 756896"/>
                <a:gd name="connsiteX12" fmla="*/ 812915 w 812918"/>
                <a:gd name="connsiteY12" fmla="*/ 750133 h 756896"/>
                <a:gd name="connsiteX13" fmla="*/ 805715 w 812918"/>
                <a:gd name="connsiteY13" fmla="*/ 756893 h 75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2918" h="756896">
                  <a:moveTo>
                    <a:pt x="805653" y="756893"/>
                  </a:moveTo>
                  <a:lnTo>
                    <a:pt x="805275" y="756893"/>
                  </a:lnTo>
                  <a:cubicBezTo>
                    <a:pt x="679362" y="749033"/>
                    <a:pt x="551375" y="710489"/>
                    <a:pt x="427569" y="673202"/>
                  </a:cubicBezTo>
                  <a:cubicBezTo>
                    <a:pt x="276882" y="627805"/>
                    <a:pt x="134526" y="584922"/>
                    <a:pt x="7765" y="599510"/>
                  </a:cubicBezTo>
                  <a:cubicBezTo>
                    <a:pt x="3930" y="599944"/>
                    <a:pt x="471" y="597189"/>
                    <a:pt x="31" y="593360"/>
                  </a:cubicBezTo>
                  <a:cubicBezTo>
                    <a:pt x="0" y="593105"/>
                    <a:pt x="0" y="592851"/>
                    <a:pt x="0" y="592593"/>
                  </a:cubicBezTo>
                  <a:cubicBezTo>
                    <a:pt x="0" y="395566"/>
                    <a:pt x="55961" y="186403"/>
                    <a:pt x="157540" y="3586"/>
                  </a:cubicBezTo>
                  <a:cubicBezTo>
                    <a:pt x="159426" y="218"/>
                    <a:pt x="163670" y="-992"/>
                    <a:pt x="167034" y="882"/>
                  </a:cubicBezTo>
                  <a:cubicBezTo>
                    <a:pt x="170399" y="2756"/>
                    <a:pt x="171624" y="7009"/>
                    <a:pt x="169739" y="10376"/>
                  </a:cubicBezTo>
                  <a:cubicBezTo>
                    <a:pt x="70612" y="188729"/>
                    <a:pt x="15436" y="392422"/>
                    <a:pt x="13990" y="584828"/>
                  </a:cubicBezTo>
                  <a:cubicBezTo>
                    <a:pt x="141569" y="572441"/>
                    <a:pt x="282541" y="614915"/>
                    <a:pt x="431592" y="659841"/>
                  </a:cubicBezTo>
                  <a:cubicBezTo>
                    <a:pt x="554645" y="696876"/>
                    <a:pt x="681846" y="735294"/>
                    <a:pt x="806156" y="742934"/>
                  </a:cubicBezTo>
                  <a:cubicBezTo>
                    <a:pt x="810023" y="743056"/>
                    <a:pt x="813041" y="746279"/>
                    <a:pt x="812915" y="750133"/>
                  </a:cubicBezTo>
                  <a:cubicBezTo>
                    <a:pt x="812789" y="753988"/>
                    <a:pt x="809583" y="757015"/>
                    <a:pt x="805715" y="756893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2" name="任意多边形: 形状  182"/>
            <p:cNvSpPr/>
            <p:nvPr userDrawn="1">
              <p:custDataLst>
                <p:tags r:id="rId21"/>
              </p:custDataLst>
            </p:nvPr>
          </p:nvSpPr>
          <p:spPr>
            <a:xfrm>
              <a:off x="3229" y="4925"/>
              <a:ext cx="66" cy="78"/>
            </a:xfrm>
            <a:custGeom>
              <a:avLst/>
              <a:gdLst>
                <a:gd name="connsiteX0" fmla="*/ 6968 w 18840"/>
                <a:gd name="connsiteY0" fmla="*/ 22046 h 22046"/>
                <a:gd name="connsiteX1" fmla="*/ 3384 w 18840"/>
                <a:gd name="connsiteY1" fmla="*/ 21040 h 22046"/>
                <a:gd name="connsiteX2" fmla="*/ 995 w 18840"/>
                <a:gd name="connsiteY2" fmla="*/ 11464 h 22046"/>
                <a:gd name="connsiteX3" fmla="*/ 995 w 18840"/>
                <a:gd name="connsiteY3" fmla="*/ 11451 h 22046"/>
                <a:gd name="connsiteX4" fmla="*/ 5899 w 18840"/>
                <a:gd name="connsiteY4" fmla="*/ 3340 h 22046"/>
                <a:gd name="connsiteX5" fmla="*/ 15488 w 18840"/>
                <a:gd name="connsiteY5" fmla="*/ 1029 h 22046"/>
                <a:gd name="connsiteX6" fmla="*/ 17814 w 18840"/>
                <a:gd name="connsiteY6" fmla="*/ 10634 h 22046"/>
                <a:gd name="connsiteX7" fmla="*/ 12941 w 18840"/>
                <a:gd name="connsiteY7" fmla="*/ 18651 h 22046"/>
                <a:gd name="connsiteX8" fmla="*/ 6968 w 18840"/>
                <a:gd name="connsiteY8" fmla="*/ 22046 h 2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0" h="22046">
                  <a:moveTo>
                    <a:pt x="6968" y="22046"/>
                  </a:moveTo>
                  <a:cubicBezTo>
                    <a:pt x="5711" y="22056"/>
                    <a:pt x="4453" y="21707"/>
                    <a:pt x="3384" y="21040"/>
                  </a:cubicBezTo>
                  <a:cubicBezTo>
                    <a:pt x="83" y="19060"/>
                    <a:pt x="-986" y="14771"/>
                    <a:pt x="995" y="11464"/>
                  </a:cubicBezTo>
                  <a:cubicBezTo>
                    <a:pt x="995" y="11461"/>
                    <a:pt x="995" y="11458"/>
                    <a:pt x="995" y="11451"/>
                  </a:cubicBezTo>
                  <a:lnTo>
                    <a:pt x="5899" y="3340"/>
                  </a:lnTo>
                  <a:cubicBezTo>
                    <a:pt x="7911" y="48"/>
                    <a:pt x="12218" y="-986"/>
                    <a:pt x="15488" y="1029"/>
                  </a:cubicBezTo>
                  <a:cubicBezTo>
                    <a:pt x="18789" y="3045"/>
                    <a:pt x="19827" y="7342"/>
                    <a:pt x="17814" y="10634"/>
                  </a:cubicBezTo>
                  <a:lnTo>
                    <a:pt x="12941" y="18651"/>
                  </a:lnTo>
                  <a:cubicBezTo>
                    <a:pt x="11684" y="20760"/>
                    <a:pt x="9420" y="22053"/>
                    <a:pt x="6968" y="22046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3" name="任意多边形: 形状  183"/>
            <p:cNvSpPr/>
            <p:nvPr userDrawn="1">
              <p:custDataLst>
                <p:tags r:id="rId22"/>
              </p:custDataLst>
            </p:nvPr>
          </p:nvSpPr>
          <p:spPr>
            <a:xfrm>
              <a:off x="3703" y="2209"/>
              <a:ext cx="1197" cy="905"/>
            </a:xfrm>
            <a:custGeom>
              <a:avLst/>
              <a:gdLst>
                <a:gd name="connsiteX0" fmla="*/ 271758 w 340161"/>
                <a:gd name="connsiteY0" fmla="*/ 224851 h 257138"/>
                <a:gd name="connsiteX1" fmla="*/ 230605 w 340161"/>
                <a:gd name="connsiteY1" fmla="*/ 0 h 257138"/>
                <a:gd name="connsiteX2" fmla="*/ 70675 w 340161"/>
                <a:gd name="connsiteY2" fmla="*/ 37066 h 257138"/>
                <a:gd name="connsiteX3" fmla="*/ 0 w 340161"/>
                <a:gd name="connsiteY3" fmla="*/ 209257 h 257138"/>
                <a:gd name="connsiteX4" fmla="*/ 207497 w 340161"/>
                <a:gd name="connsiteY4" fmla="*/ 257139 h 2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61" h="257138">
                  <a:moveTo>
                    <a:pt x="271758" y="224851"/>
                  </a:moveTo>
                  <a:cubicBezTo>
                    <a:pt x="369219" y="181371"/>
                    <a:pt x="368558" y="0"/>
                    <a:pt x="230605" y="0"/>
                  </a:cubicBezTo>
                  <a:cubicBezTo>
                    <a:pt x="161093" y="0"/>
                    <a:pt x="163388" y="37066"/>
                    <a:pt x="70675" y="37066"/>
                  </a:cubicBezTo>
                  <a:cubicBezTo>
                    <a:pt x="21347" y="37066"/>
                    <a:pt x="0" y="209257"/>
                    <a:pt x="0" y="209257"/>
                  </a:cubicBezTo>
                  <a:lnTo>
                    <a:pt x="207497" y="2571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4" name="任意多边形: 形状  184"/>
            <p:cNvSpPr/>
            <p:nvPr userDrawn="1">
              <p:custDataLst>
                <p:tags r:id="rId23"/>
              </p:custDataLst>
            </p:nvPr>
          </p:nvSpPr>
          <p:spPr>
            <a:xfrm>
              <a:off x="5682" y="5244"/>
              <a:ext cx="1972" cy="1247"/>
            </a:xfrm>
            <a:custGeom>
              <a:avLst/>
              <a:gdLst>
                <a:gd name="connsiteX0" fmla="*/ 319121 w 560533"/>
                <a:gd name="connsiteY0" fmla="*/ 331211 h 354443"/>
                <a:gd name="connsiteX1" fmla="*/ 475309 w 560533"/>
                <a:gd name="connsiteY1" fmla="*/ 354444 h 354443"/>
                <a:gd name="connsiteX2" fmla="*/ 552082 w 560533"/>
                <a:gd name="connsiteY2" fmla="*/ 230512 h 354443"/>
                <a:gd name="connsiteX3" fmla="*/ 432049 w 560533"/>
                <a:gd name="connsiteY3" fmla="*/ 160812 h 354443"/>
                <a:gd name="connsiteX4" fmla="*/ 329432 w 560533"/>
                <a:gd name="connsiteY4" fmla="*/ 3995 h 354443"/>
                <a:gd name="connsiteX5" fmla="*/ 160354 w 560533"/>
                <a:gd name="connsiteY5" fmla="*/ 62094 h 354443"/>
                <a:gd name="connsiteX6" fmla="*/ 15735 w 560533"/>
                <a:gd name="connsiteY6" fmla="*/ 122110 h 354443"/>
                <a:gd name="connsiteX7" fmla="*/ 35101 w 560533"/>
                <a:gd name="connsiteY7" fmla="*/ 279556 h 354443"/>
                <a:gd name="connsiteX8" fmla="*/ 319121 w 560533"/>
                <a:gd name="connsiteY8" fmla="*/ 331211 h 35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533" h="354443">
                  <a:moveTo>
                    <a:pt x="319121" y="331211"/>
                  </a:moveTo>
                  <a:cubicBezTo>
                    <a:pt x="401081" y="298294"/>
                    <a:pt x="415260" y="354444"/>
                    <a:pt x="475309" y="354444"/>
                  </a:cubicBezTo>
                  <a:cubicBezTo>
                    <a:pt x="542400" y="354444"/>
                    <a:pt x="577893" y="282134"/>
                    <a:pt x="552082" y="230512"/>
                  </a:cubicBezTo>
                  <a:cubicBezTo>
                    <a:pt x="526271" y="178889"/>
                    <a:pt x="461570" y="189012"/>
                    <a:pt x="432049" y="160812"/>
                  </a:cubicBezTo>
                  <a:cubicBezTo>
                    <a:pt x="389449" y="120161"/>
                    <a:pt x="412525" y="28171"/>
                    <a:pt x="329432" y="3995"/>
                  </a:cubicBezTo>
                  <a:cubicBezTo>
                    <a:pt x="258443" y="-16661"/>
                    <a:pt x="217447" y="48858"/>
                    <a:pt x="160354" y="62094"/>
                  </a:cubicBezTo>
                  <a:cubicBezTo>
                    <a:pt x="115836" y="72406"/>
                    <a:pt x="55159" y="58227"/>
                    <a:pt x="15735" y="122110"/>
                  </a:cubicBezTo>
                  <a:cubicBezTo>
                    <a:pt x="-13881" y="170149"/>
                    <a:pt x="1556" y="243433"/>
                    <a:pt x="35101" y="279556"/>
                  </a:cubicBezTo>
                  <a:cubicBezTo>
                    <a:pt x="68646" y="315680"/>
                    <a:pt x="319121" y="331211"/>
                    <a:pt x="319121" y="331211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5" name="任意多边形: 形状  185"/>
            <p:cNvSpPr/>
            <p:nvPr userDrawn="1">
              <p:custDataLst>
                <p:tags r:id="rId24"/>
              </p:custDataLst>
            </p:nvPr>
          </p:nvSpPr>
          <p:spPr>
            <a:xfrm>
              <a:off x="3581" y="5746"/>
              <a:ext cx="913" cy="688"/>
            </a:xfrm>
            <a:custGeom>
              <a:avLst/>
              <a:gdLst>
                <a:gd name="connsiteX0" fmla="*/ 259436 w 259436"/>
                <a:gd name="connsiteY0" fmla="*/ 126667 h 195402"/>
                <a:gd name="connsiteX1" fmla="*/ 88094 w 259436"/>
                <a:gd name="connsiteY1" fmla="*/ 192406 h 195402"/>
                <a:gd name="connsiteX2" fmla="*/ 4687 w 259436"/>
                <a:gd name="connsiteY2" fmla="*/ 131855 h 195402"/>
                <a:gd name="connsiteX3" fmla="*/ 67156 w 259436"/>
                <a:gd name="connsiteY3" fmla="*/ 40305 h 195402"/>
                <a:gd name="connsiteX4" fmla="*/ 137390 w 259436"/>
                <a:gd name="connsiteY4" fmla="*/ 0 h 195402"/>
                <a:gd name="connsiteX5" fmla="*/ 237586 w 259436"/>
                <a:gd name="connsiteY5" fmla="*/ 3458 h 1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36" h="195402">
                  <a:moveTo>
                    <a:pt x="259436" y="126667"/>
                  </a:moveTo>
                  <a:cubicBezTo>
                    <a:pt x="259436" y="126667"/>
                    <a:pt x="133681" y="183634"/>
                    <a:pt x="88094" y="192406"/>
                  </a:cubicBezTo>
                  <a:cubicBezTo>
                    <a:pt x="39238" y="201838"/>
                    <a:pt x="-16692" y="190928"/>
                    <a:pt x="4687" y="131855"/>
                  </a:cubicBezTo>
                  <a:cubicBezTo>
                    <a:pt x="19620" y="90575"/>
                    <a:pt x="41816" y="63349"/>
                    <a:pt x="67156" y="40305"/>
                  </a:cubicBezTo>
                  <a:cubicBezTo>
                    <a:pt x="92496" y="17260"/>
                    <a:pt x="137390" y="0"/>
                    <a:pt x="137390" y="0"/>
                  </a:cubicBezTo>
                  <a:lnTo>
                    <a:pt x="237586" y="3458"/>
                  </a:ln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6" name="任意多边形: 形状  186"/>
            <p:cNvSpPr/>
            <p:nvPr userDrawn="1">
              <p:custDataLst>
                <p:tags r:id="rId25"/>
              </p:custDataLst>
            </p:nvPr>
          </p:nvSpPr>
          <p:spPr>
            <a:xfrm>
              <a:off x="3556" y="5722"/>
              <a:ext cx="964" cy="737"/>
            </a:xfrm>
            <a:custGeom>
              <a:avLst/>
              <a:gdLst>
                <a:gd name="connsiteX0" fmla="*/ 64882 w 274036"/>
                <a:gd name="connsiteY0" fmla="*/ 209357 h 209357"/>
                <a:gd name="connsiteX1" fmla="*/ 9549 w 274036"/>
                <a:gd name="connsiteY1" fmla="*/ 189959 h 209357"/>
                <a:gd name="connsiteX2" fmla="*/ 4991 w 274036"/>
                <a:gd name="connsiteY2" fmla="*/ 136513 h 209357"/>
                <a:gd name="connsiteX3" fmla="*/ 69346 w 274036"/>
                <a:gd name="connsiteY3" fmla="*/ 42197 h 209357"/>
                <a:gd name="connsiteX4" fmla="*/ 141655 w 274036"/>
                <a:gd name="connsiteY4" fmla="*/ 540 h 209357"/>
                <a:gd name="connsiteX5" fmla="*/ 150773 w 274036"/>
                <a:gd name="connsiteY5" fmla="*/ 4291 h 209357"/>
                <a:gd name="connsiteX6" fmla="*/ 147031 w 274036"/>
                <a:gd name="connsiteY6" fmla="*/ 13421 h 209357"/>
                <a:gd name="connsiteX7" fmla="*/ 146686 w 274036"/>
                <a:gd name="connsiteY7" fmla="*/ 13556 h 209357"/>
                <a:gd name="connsiteX8" fmla="*/ 78620 w 274036"/>
                <a:gd name="connsiteY8" fmla="*/ 52509 h 209357"/>
                <a:gd name="connsiteX9" fmla="*/ 18037 w 274036"/>
                <a:gd name="connsiteY9" fmla="*/ 141261 h 209357"/>
                <a:gd name="connsiteX10" fmla="*/ 20081 w 274036"/>
                <a:gd name="connsiteY10" fmla="*/ 181031 h 209357"/>
                <a:gd name="connsiteX11" fmla="*/ 93554 w 274036"/>
                <a:gd name="connsiteY11" fmla="*/ 192600 h 209357"/>
                <a:gd name="connsiteX12" fmla="*/ 263324 w 274036"/>
                <a:gd name="connsiteY12" fmla="*/ 127365 h 209357"/>
                <a:gd name="connsiteX13" fmla="*/ 272944 w 274036"/>
                <a:gd name="connsiteY13" fmla="*/ 129518 h 209357"/>
                <a:gd name="connsiteX14" fmla="*/ 270807 w 274036"/>
                <a:gd name="connsiteY14" fmla="*/ 139151 h 209357"/>
                <a:gd name="connsiteX15" fmla="*/ 269077 w 274036"/>
                <a:gd name="connsiteY15" fmla="*/ 139940 h 209357"/>
                <a:gd name="connsiteX16" fmla="*/ 96163 w 274036"/>
                <a:gd name="connsiteY16" fmla="*/ 206182 h 209357"/>
                <a:gd name="connsiteX17" fmla="*/ 64882 w 274036"/>
                <a:gd name="connsiteY17" fmla="*/ 209357 h 20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4036" h="209357">
                  <a:moveTo>
                    <a:pt x="64882" y="209357"/>
                  </a:moveTo>
                  <a:cubicBezTo>
                    <a:pt x="40108" y="209357"/>
                    <a:pt x="20395" y="202661"/>
                    <a:pt x="9549" y="189959"/>
                  </a:cubicBezTo>
                  <a:cubicBezTo>
                    <a:pt x="-1297" y="177258"/>
                    <a:pt x="-3026" y="158898"/>
                    <a:pt x="4991" y="136513"/>
                  </a:cubicBezTo>
                  <a:cubicBezTo>
                    <a:pt x="18352" y="99573"/>
                    <a:pt x="38190" y="70492"/>
                    <a:pt x="69346" y="42197"/>
                  </a:cubicBezTo>
                  <a:cubicBezTo>
                    <a:pt x="95346" y="18555"/>
                    <a:pt x="139895" y="1326"/>
                    <a:pt x="141655" y="540"/>
                  </a:cubicBezTo>
                  <a:cubicBezTo>
                    <a:pt x="145208" y="-944"/>
                    <a:pt x="149295" y="735"/>
                    <a:pt x="150773" y="4291"/>
                  </a:cubicBezTo>
                  <a:cubicBezTo>
                    <a:pt x="152282" y="7850"/>
                    <a:pt x="150584" y="11937"/>
                    <a:pt x="147031" y="13421"/>
                  </a:cubicBezTo>
                  <a:cubicBezTo>
                    <a:pt x="146905" y="13471"/>
                    <a:pt x="146812" y="13515"/>
                    <a:pt x="146686" y="13556"/>
                  </a:cubicBezTo>
                  <a:cubicBezTo>
                    <a:pt x="146245" y="13744"/>
                    <a:pt x="102671" y="30659"/>
                    <a:pt x="78620" y="52509"/>
                  </a:cubicBezTo>
                  <a:cubicBezTo>
                    <a:pt x="49257" y="79200"/>
                    <a:pt x="30582" y="106583"/>
                    <a:pt x="18037" y="141261"/>
                  </a:cubicBezTo>
                  <a:cubicBezTo>
                    <a:pt x="11750" y="158678"/>
                    <a:pt x="12411" y="172071"/>
                    <a:pt x="20081" y="181031"/>
                  </a:cubicBezTo>
                  <a:cubicBezTo>
                    <a:pt x="31525" y="194455"/>
                    <a:pt x="60386" y="198982"/>
                    <a:pt x="93554" y="192600"/>
                  </a:cubicBezTo>
                  <a:cubicBezTo>
                    <a:pt x="137883" y="184080"/>
                    <a:pt x="262098" y="127930"/>
                    <a:pt x="263324" y="127365"/>
                  </a:cubicBezTo>
                  <a:cubicBezTo>
                    <a:pt x="266594" y="125299"/>
                    <a:pt x="270901" y="126264"/>
                    <a:pt x="272944" y="129518"/>
                  </a:cubicBezTo>
                  <a:cubicBezTo>
                    <a:pt x="275019" y="132772"/>
                    <a:pt x="274045" y="137085"/>
                    <a:pt x="270807" y="139151"/>
                  </a:cubicBezTo>
                  <a:cubicBezTo>
                    <a:pt x="270272" y="139491"/>
                    <a:pt x="269674" y="139758"/>
                    <a:pt x="269077" y="139940"/>
                  </a:cubicBezTo>
                  <a:cubicBezTo>
                    <a:pt x="263922" y="142298"/>
                    <a:pt x="142096" y="197347"/>
                    <a:pt x="96163" y="206182"/>
                  </a:cubicBezTo>
                  <a:cubicBezTo>
                    <a:pt x="85851" y="208225"/>
                    <a:pt x="75382" y="209288"/>
                    <a:pt x="64882" y="209357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7" name="任意多边形: 形状  187"/>
            <p:cNvSpPr/>
            <p:nvPr userDrawn="1">
              <p:custDataLst>
                <p:tags r:id="rId26"/>
              </p:custDataLst>
            </p:nvPr>
          </p:nvSpPr>
          <p:spPr>
            <a:xfrm>
              <a:off x="3588" y="5919"/>
              <a:ext cx="3852" cy="2707"/>
            </a:xfrm>
            <a:custGeom>
              <a:avLst/>
              <a:gdLst>
                <a:gd name="connsiteX0" fmla="*/ 591544 w 1094944"/>
                <a:gd name="connsiteY0" fmla="*/ 0 h 769246"/>
                <a:gd name="connsiteX1" fmla="*/ 382476 w 1094944"/>
                <a:gd name="connsiteY1" fmla="*/ 113557 h 769246"/>
                <a:gd name="connsiteX2" fmla="*/ 155298 w 1094944"/>
                <a:gd name="connsiteY2" fmla="*/ 234911 h 769246"/>
                <a:gd name="connsiteX3" fmla="*/ 75286 w 1094944"/>
                <a:gd name="connsiteY3" fmla="*/ 371702 h 769246"/>
                <a:gd name="connsiteX4" fmla="*/ 165610 w 1094944"/>
                <a:gd name="connsiteY4" fmla="*/ 769247 h 769246"/>
                <a:gd name="connsiteX5" fmla="*/ 836799 w 1094944"/>
                <a:gd name="connsiteY5" fmla="*/ 769247 h 769246"/>
                <a:gd name="connsiteX6" fmla="*/ 1094944 w 1094944"/>
                <a:gd name="connsiteY6" fmla="*/ 557569 h 769246"/>
                <a:gd name="connsiteX7" fmla="*/ 885844 w 1094944"/>
                <a:gd name="connsiteY7" fmla="*/ 77434 h 769246"/>
                <a:gd name="connsiteX8" fmla="*/ 591544 w 1094944"/>
                <a:gd name="connsiteY8" fmla="*/ 0 h 76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944" h="769246">
                  <a:moveTo>
                    <a:pt x="591544" y="0"/>
                  </a:moveTo>
                  <a:cubicBezTo>
                    <a:pt x="472800" y="0"/>
                    <a:pt x="444410" y="69700"/>
                    <a:pt x="382476" y="113557"/>
                  </a:cubicBezTo>
                  <a:cubicBezTo>
                    <a:pt x="320541" y="157414"/>
                    <a:pt x="224999" y="162633"/>
                    <a:pt x="155298" y="234911"/>
                  </a:cubicBezTo>
                  <a:cubicBezTo>
                    <a:pt x="85599" y="307189"/>
                    <a:pt x="75286" y="371702"/>
                    <a:pt x="75286" y="371702"/>
                  </a:cubicBezTo>
                  <a:cubicBezTo>
                    <a:pt x="-31857" y="434957"/>
                    <a:pt x="-43458" y="769247"/>
                    <a:pt x="165610" y="769247"/>
                  </a:cubicBezTo>
                  <a:lnTo>
                    <a:pt x="836799" y="769247"/>
                  </a:lnTo>
                  <a:cubicBezTo>
                    <a:pt x="976199" y="769247"/>
                    <a:pt x="1094944" y="699547"/>
                    <a:pt x="1094944" y="557569"/>
                  </a:cubicBezTo>
                  <a:cubicBezTo>
                    <a:pt x="1094944" y="415591"/>
                    <a:pt x="999432" y="149712"/>
                    <a:pt x="885844" y="77434"/>
                  </a:cubicBezTo>
                  <a:cubicBezTo>
                    <a:pt x="786308" y="14116"/>
                    <a:pt x="676744" y="0"/>
                    <a:pt x="591544" y="0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8" name="任意多边形: 形状  188"/>
            <p:cNvSpPr/>
            <p:nvPr userDrawn="1">
              <p:custDataLst>
                <p:tags r:id="rId27"/>
              </p:custDataLst>
            </p:nvPr>
          </p:nvSpPr>
          <p:spPr>
            <a:xfrm>
              <a:off x="3564" y="5894"/>
              <a:ext cx="3902" cy="2756"/>
            </a:xfrm>
            <a:custGeom>
              <a:avLst/>
              <a:gdLst>
                <a:gd name="connsiteX0" fmla="*/ 843868 w 1108992"/>
                <a:gd name="connsiteY0" fmla="*/ 783205 h 783205"/>
                <a:gd name="connsiteX1" fmla="*/ 172680 w 1108992"/>
                <a:gd name="connsiteY1" fmla="*/ 783205 h 783205"/>
                <a:gd name="connsiteX2" fmla="*/ 10675 w 1108992"/>
                <a:gd name="connsiteY2" fmla="*/ 648396 h 783205"/>
                <a:gd name="connsiteX3" fmla="*/ 76068 w 1108992"/>
                <a:gd name="connsiteY3" fmla="*/ 374343 h 783205"/>
                <a:gd name="connsiteX4" fmla="*/ 157338 w 1108992"/>
                <a:gd name="connsiteY4" fmla="*/ 237018 h 783205"/>
                <a:gd name="connsiteX5" fmla="*/ 300290 w 1108992"/>
                <a:gd name="connsiteY5" fmla="*/ 154931 h 783205"/>
                <a:gd name="connsiteX6" fmla="*/ 385489 w 1108992"/>
                <a:gd name="connsiteY6" fmla="*/ 114846 h 783205"/>
                <a:gd name="connsiteX7" fmla="*/ 430070 w 1108992"/>
                <a:gd name="connsiteY7" fmla="*/ 76114 h 783205"/>
                <a:gd name="connsiteX8" fmla="*/ 598614 w 1108992"/>
                <a:gd name="connsiteY8" fmla="*/ 0 h 783205"/>
                <a:gd name="connsiteX9" fmla="*/ 896654 w 1108992"/>
                <a:gd name="connsiteY9" fmla="*/ 78597 h 783205"/>
                <a:gd name="connsiteX10" fmla="*/ 1108993 w 1108992"/>
                <a:gd name="connsiteY10" fmla="*/ 564611 h 783205"/>
                <a:gd name="connsiteX11" fmla="*/ 843868 w 1108992"/>
                <a:gd name="connsiteY11" fmla="*/ 783205 h 783205"/>
                <a:gd name="connsiteX12" fmla="*/ 598645 w 1108992"/>
                <a:gd name="connsiteY12" fmla="*/ 13959 h 783205"/>
                <a:gd name="connsiteX13" fmla="*/ 439784 w 1108992"/>
                <a:gd name="connsiteY13" fmla="*/ 86268 h 783205"/>
                <a:gd name="connsiteX14" fmla="*/ 393601 w 1108992"/>
                <a:gd name="connsiteY14" fmla="*/ 126353 h 783205"/>
                <a:gd name="connsiteX15" fmla="*/ 305226 w 1108992"/>
                <a:gd name="connsiteY15" fmla="*/ 168072 h 783205"/>
                <a:gd name="connsiteX16" fmla="*/ 167430 w 1108992"/>
                <a:gd name="connsiteY16" fmla="*/ 246669 h 783205"/>
                <a:gd name="connsiteX17" fmla="*/ 89272 w 1108992"/>
                <a:gd name="connsiteY17" fmla="*/ 379750 h 783205"/>
                <a:gd name="connsiteX18" fmla="*/ 85939 w 1108992"/>
                <a:gd name="connsiteY18" fmla="*/ 384623 h 783205"/>
                <a:gd name="connsiteX19" fmla="*/ 24162 w 1108992"/>
                <a:gd name="connsiteY19" fmla="*/ 644654 h 783205"/>
                <a:gd name="connsiteX20" fmla="*/ 172711 w 1108992"/>
                <a:gd name="connsiteY20" fmla="*/ 769184 h 783205"/>
                <a:gd name="connsiteX21" fmla="*/ 843900 w 1108992"/>
                <a:gd name="connsiteY21" fmla="*/ 769184 h 783205"/>
                <a:gd name="connsiteX22" fmla="*/ 1095034 w 1108992"/>
                <a:gd name="connsiteY22" fmla="*/ 564485 h 783205"/>
                <a:gd name="connsiteX23" fmla="*/ 889171 w 1108992"/>
                <a:gd name="connsiteY23" fmla="*/ 90230 h 783205"/>
                <a:gd name="connsiteX24" fmla="*/ 598614 w 1108992"/>
                <a:gd name="connsiteY24" fmla="*/ 13959 h 7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8992" h="783205">
                  <a:moveTo>
                    <a:pt x="843868" y="783205"/>
                  </a:moveTo>
                  <a:lnTo>
                    <a:pt x="172680" y="783205"/>
                  </a:lnTo>
                  <a:cubicBezTo>
                    <a:pt x="91945" y="783205"/>
                    <a:pt x="34348" y="735324"/>
                    <a:pt x="10675" y="648396"/>
                  </a:cubicBezTo>
                  <a:cubicBezTo>
                    <a:pt x="-17903" y="543767"/>
                    <a:pt x="13253" y="414553"/>
                    <a:pt x="76068" y="374343"/>
                  </a:cubicBezTo>
                  <a:cubicBezTo>
                    <a:pt x="79212" y="360070"/>
                    <a:pt x="94931" y="301782"/>
                    <a:pt x="157338" y="237018"/>
                  </a:cubicBezTo>
                  <a:cubicBezTo>
                    <a:pt x="200220" y="192563"/>
                    <a:pt x="253383" y="172568"/>
                    <a:pt x="300290" y="154931"/>
                  </a:cubicBezTo>
                  <a:cubicBezTo>
                    <a:pt x="331729" y="143078"/>
                    <a:pt x="361407" y="131918"/>
                    <a:pt x="385489" y="114846"/>
                  </a:cubicBezTo>
                  <a:cubicBezTo>
                    <a:pt x="401303" y="103072"/>
                    <a:pt x="416205" y="90126"/>
                    <a:pt x="430070" y="76114"/>
                  </a:cubicBezTo>
                  <a:cubicBezTo>
                    <a:pt x="468960" y="38701"/>
                    <a:pt x="509202" y="0"/>
                    <a:pt x="598614" y="0"/>
                  </a:cubicBezTo>
                  <a:cubicBezTo>
                    <a:pt x="714498" y="0"/>
                    <a:pt x="814756" y="26409"/>
                    <a:pt x="896654" y="78597"/>
                  </a:cubicBezTo>
                  <a:cubicBezTo>
                    <a:pt x="1013859" y="153170"/>
                    <a:pt x="1108993" y="426028"/>
                    <a:pt x="1108993" y="564611"/>
                  </a:cubicBezTo>
                  <a:cubicBezTo>
                    <a:pt x="1108993" y="697377"/>
                    <a:pt x="1004898" y="783205"/>
                    <a:pt x="843868" y="783205"/>
                  </a:cubicBezTo>
                  <a:close/>
                  <a:moveTo>
                    <a:pt x="598645" y="13959"/>
                  </a:moveTo>
                  <a:cubicBezTo>
                    <a:pt x="514861" y="13959"/>
                    <a:pt x="478391" y="49045"/>
                    <a:pt x="439784" y="86268"/>
                  </a:cubicBezTo>
                  <a:cubicBezTo>
                    <a:pt x="425417" y="100765"/>
                    <a:pt x="409980" y="114164"/>
                    <a:pt x="393601" y="126353"/>
                  </a:cubicBezTo>
                  <a:cubicBezTo>
                    <a:pt x="368041" y="144430"/>
                    <a:pt x="337545" y="155937"/>
                    <a:pt x="305226" y="168072"/>
                  </a:cubicBezTo>
                  <a:cubicBezTo>
                    <a:pt x="257470" y="186055"/>
                    <a:pt x="208111" y="204636"/>
                    <a:pt x="167430" y="246669"/>
                  </a:cubicBezTo>
                  <a:cubicBezTo>
                    <a:pt x="100276" y="316275"/>
                    <a:pt x="89367" y="379122"/>
                    <a:pt x="89272" y="379750"/>
                  </a:cubicBezTo>
                  <a:cubicBezTo>
                    <a:pt x="88927" y="381788"/>
                    <a:pt x="87700" y="383570"/>
                    <a:pt x="85939" y="384623"/>
                  </a:cubicBezTo>
                  <a:cubicBezTo>
                    <a:pt x="27149" y="419206"/>
                    <a:pt x="-2875" y="545716"/>
                    <a:pt x="24162" y="644654"/>
                  </a:cubicBezTo>
                  <a:cubicBezTo>
                    <a:pt x="36738" y="691152"/>
                    <a:pt x="73050" y="769184"/>
                    <a:pt x="172711" y="769184"/>
                  </a:cubicBezTo>
                  <a:lnTo>
                    <a:pt x="843900" y="769184"/>
                  </a:lnTo>
                  <a:cubicBezTo>
                    <a:pt x="959752" y="769184"/>
                    <a:pt x="1095034" y="715581"/>
                    <a:pt x="1095034" y="564485"/>
                  </a:cubicBezTo>
                  <a:cubicBezTo>
                    <a:pt x="1095034" y="428952"/>
                    <a:pt x="1002824" y="162539"/>
                    <a:pt x="889171" y="90230"/>
                  </a:cubicBezTo>
                  <a:cubicBezTo>
                    <a:pt x="809537" y="39644"/>
                    <a:pt x="711794" y="13959"/>
                    <a:pt x="598614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29" name="任意多边形: 形状  189"/>
            <p:cNvSpPr/>
            <p:nvPr userDrawn="1">
              <p:custDataLst>
                <p:tags r:id="rId28"/>
              </p:custDataLst>
            </p:nvPr>
          </p:nvSpPr>
          <p:spPr>
            <a:xfrm>
              <a:off x="5437" y="6300"/>
              <a:ext cx="1941" cy="1841"/>
            </a:xfrm>
            <a:custGeom>
              <a:avLst/>
              <a:gdLst>
                <a:gd name="connsiteX0" fmla="*/ 456294 w 551760"/>
                <a:gd name="connsiteY0" fmla="*/ 123240 h 523237"/>
                <a:gd name="connsiteX1" fmla="*/ 53091 w 551760"/>
                <a:gd name="connsiteY1" fmla="*/ 0 h 523237"/>
                <a:gd name="connsiteX2" fmla="*/ 23224 w 551760"/>
                <a:gd name="connsiteY2" fmla="*/ 423356 h 523237"/>
                <a:gd name="connsiteX3" fmla="*/ 535991 w 551760"/>
                <a:gd name="connsiteY3" fmla="*/ 523237 h 523237"/>
                <a:gd name="connsiteX4" fmla="*/ 456294 w 551760"/>
                <a:gd name="connsiteY4" fmla="*/ 123240 h 5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760" h="523237">
                  <a:moveTo>
                    <a:pt x="456294" y="123240"/>
                  </a:moveTo>
                  <a:cubicBezTo>
                    <a:pt x="405017" y="53037"/>
                    <a:pt x="175702" y="0"/>
                    <a:pt x="53091" y="0"/>
                  </a:cubicBezTo>
                  <a:cubicBezTo>
                    <a:pt x="53091" y="0"/>
                    <a:pt x="-42861" y="214256"/>
                    <a:pt x="23224" y="423356"/>
                  </a:cubicBezTo>
                  <a:cubicBezTo>
                    <a:pt x="23224" y="423356"/>
                    <a:pt x="488205" y="435932"/>
                    <a:pt x="535991" y="523237"/>
                  </a:cubicBezTo>
                  <a:cubicBezTo>
                    <a:pt x="580258" y="428795"/>
                    <a:pt x="524170" y="216237"/>
                    <a:pt x="456294" y="123240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0" name="任意多边形: 形状  190"/>
            <p:cNvSpPr/>
            <p:nvPr userDrawn="1">
              <p:custDataLst>
                <p:tags r:id="rId29"/>
              </p:custDataLst>
            </p:nvPr>
          </p:nvSpPr>
          <p:spPr>
            <a:xfrm>
              <a:off x="5414" y="6276"/>
              <a:ext cx="1988" cy="1890"/>
            </a:xfrm>
            <a:custGeom>
              <a:avLst/>
              <a:gdLst>
                <a:gd name="connsiteX0" fmla="*/ 542701 w 565170"/>
                <a:gd name="connsiteY0" fmla="*/ 537228 h 537227"/>
                <a:gd name="connsiteX1" fmla="*/ 536570 w 565170"/>
                <a:gd name="connsiteY1" fmla="*/ 533581 h 537227"/>
                <a:gd name="connsiteX2" fmla="*/ 29744 w 565170"/>
                <a:gd name="connsiteY2" fmla="*/ 437315 h 537227"/>
                <a:gd name="connsiteX3" fmla="*/ 23299 w 565170"/>
                <a:gd name="connsiteY3" fmla="*/ 432442 h 537227"/>
                <a:gd name="connsiteX4" fmla="*/ 53418 w 565170"/>
                <a:gd name="connsiteY4" fmla="*/ 4118 h 537227"/>
                <a:gd name="connsiteX5" fmla="*/ 59705 w 565170"/>
                <a:gd name="connsiteY5" fmla="*/ 0 h 537227"/>
                <a:gd name="connsiteX6" fmla="*/ 468411 w 565170"/>
                <a:gd name="connsiteY6" fmla="*/ 126101 h 537227"/>
                <a:gd name="connsiteX7" fmla="*/ 548800 w 565170"/>
                <a:gd name="connsiteY7" fmla="*/ 533204 h 537227"/>
                <a:gd name="connsiteX8" fmla="*/ 542701 w 565170"/>
                <a:gd name="connsiteY8" fmla="*/ 537196 h 537227"/>
                <a:gd name="connsiteX9" fmla="*/ 35151 w 565170"/>
                <a:gd name="connsiteY9" fmla="*/ 423513 h 537227"/>
                <a:gd name="connsiteX10" fmla="*/ 540877 w 565170"/>
                <a:gd name="connsiteY10" fmla="*/ 516258 h 537227"/>
                <a:gd name="connsiteX11" fmla="*/ 457344 w 565170"/>
                <a:gd name="connsiteY11" fmla="*/ 134338 h 537227"/>
                <a:gd name="connsiteX12" fmla="*/ 64358 w 565170"/>
                <a:gd name="connsiteY12" fmla="*/ 13990 h 537227"/>
                <a:gd name="connsiteX13" fmla="*/ 35151 w 565170"/>
                <a:gd name="connsiteY13" fmla="*/ 423513 h 5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5170" h="537227">
                  <a:moveTo>
                    <a:pt x="542701" y="537228"/>
                  </a:moveTo>
                  <a:cubicBezTo>
                    <a:pt x="540154" y="537221"/>
                    <a:pt x="537796" y="535822"/>
                    <a:pt x="536570" y="533581"/>
                  </a:cubicBezTo>
                  <a:cubicBezTo>
                    <a:pt x="498844" y="464761"/>
                    <a:pt x="157983" y="440742"/>
                    <a:pt x="29744" y="437315"/>
                  </a:cubicBezTo>
                  <a:cubicBezTo>
                    <a:pt x="26789" y="437227"/>
                    <a:pt x="24179" y="435271"/>
                    <a:pt x="23299" y="432442"/>
                  </a:cubicBezTo>
                  <a:cubicBezTo>
                    <a:pt x="-42723" y="223248"/>
                    <a:pt x="52443" y="6288"/>
                    <a:pt x="53418" y="4118"/>
                  </a:cubicBezTo>
                  <a:cubicBezTo>
                    <a:pt x="54549" y="1644"/>
                    <a:pt x="57001" y="38"/>
                    <a:pt x="59705" y="0"/>
                  </a:cubicBezTo>
                  <a:cubicBezTo>
                    <a:pt x="184297" y="0"/>
                    <a:pt x="416002" y="54138"/>
                    <a:pt x="468411" y="126101"/>
                  </a:cubicBezTo>
                  <a:cubicBezTo>
                    <a:pt x="533647" y="215419"/>
                    <a:pt x="595613" y="433354"/>
                    <a:pt x="548800" y="533204"/>
                  </a:cubicBezTo>
                  <a:cubicBezTo>
                    <a:pt x="547668" y="535571"/>
                    <a:pt x="545310" y="537111"/>
                    <a:pt x="542701" y="537196"/>
                  </a:cubicBezTo>
                  <a:close/>
                  <a:moveTo>
                    <a:pt x="35151" y="423513"/>
                  </a:moveTo>
                  <a:cubicBezTo>
                    <a:pt x="86082" y="425117"/>
                    <a:pt x="467247" y="439641"/>
                    <a:pt x="540877" y="516258"/>
                  </a:cubicBezTo>
                  <a:cubicBezTo>
                    <a:pt x="574234" y="421941"/>
                    <a:pt x="524592" y="226454"/>
                    <a:pt x="457344" y="134338"/>
                  </a:cubicBezTo>
                  <a:cubicBezTo>
                    <a:pt x="409432" y="68725"/>
                    <a:pt x="187693" y="15311"/>
                    <a:pt x="64358" y="13990"/>
                  </a:cubicBezTo>
                  <a:cubicBezTo>
                    <a:pt x="51877" y="44455"/>
                    <a:pt x="-21690" y="236703"/>
                    <a:pt x="35151" y="423513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1" name="任意多边形: 形状  191"/>
            <p:cNvSpPr/>
            <p:nvPr userDrawn="1">
              <p:custDataLst>
                <p:tags r:id="rId30"/>
              </p:custDataLst>
            </p:nvPr>
          </p:nvSpPr>
          <p:spPr>
            <a:xfrm>
              <a:off x="3972" y="4052"/>
              <a:ext cx="2128" cy="2593"/>
            </a:xfrm>
            <a:custGeom>
              <a:avLst/>
              <a:gdLst>
                <a:gd name="connsiteX0" fmla="*/ 95432 w 604854"/>
                <a:gd name="connsiteY0" fmla="*/ 0 h 736930"/>
                <a:gd name="connsiteX1" fmla="*/ 601378 w 604854"/>
                <a:gd name="connsiteY1" fmla="*/ 455644 h 736930"/>
                <a:gd name="connsiteX2" fmla="*/ 81944 w 604854"/>
                <a:gd name="connsiteY2" fmla="*/ 736928 h 736930"/>
                <a:gd name="connsiteX3" fmla="*/ 48116 w 604854"/>
                <a:gd name="connsiteY3" fmla="*/ 720391 h 736930"/>
                <a:gd name="connsiteX4" fmla="*/ 24097 w 604854"/>
                <a:gd name="connsiteY4" fmla="*/ 456681 h 736930"/>
                <a:gd name="connsiteX5" fmla="*/ 51951 w 604854"/>
                <a:gd name="connsiteY5" fmla="*/ 435554 h 736930"/>
                <a:gd name="connsiteX6" fmla="*/ 368415 w 604854"/>
                <a:gd name="connsiteY6" fmla="*/ 404650 h 736930"/>
                <a:gd name="connsiteX7" fmla="*/ 95432 w 604854"/>
                <a:gd name="connsiteY7" fmla="*/ 0 h 7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854" h="736930">
                  <a:moveTo>
                    <a:pt x="95432" y="0"/>
                  </a:moveTo>
                  <a:cubicBezTo>
                    <a:pt x="392309" y="0"/>
                    <a:pt x="637124" y="231296"/>
                    <a:pt x="601378" y="455644"/>
                  </a:cubicBezTo>
                  <a:cubicBezTo>
                    <a:pt x="567235" y="670026"/>
                    <a:pt x="405419" y="734444"/>
                    <a:pt x="81944" y="736928"/>
                  </a:cubicBezTo>
                  <a:cubicBezTo>
                    <a:pt x="68677" y="737088"/>
                    <a:pt x="56133" y="730951"/>
                    <a:pt x="48116" y="720391"/>
                  </a:cubicBezTo>
                  <a:cubicBezTo>
                    <a:pt x="-14762" y="636134"/>
                    <a:pt x="-8474" y="516698"/>
                    <a:pt x="24097" y="456681"/>
                  </a:cubicBezTo>
                  <a:cubicBezTo>
                    <a:pt x="29881" y="445948"/>
                    <a:pt x="40067" y="438245"/>
                    <a:pt x="51951" y="435554"/>
                  </a:cubicBezTo>
                  <a:cubicBezTo>
                    <a:pt x="130549" y="417854"/>
                    <a:pt x="251149" y="402826"/>
                    <a:pt x="368415" y="404650"/>
                  </a:cubicBezTo>
                  <a:cubicBezTo>
                    <a:pt x="368415" y="188445"/>
                    <a:pt x="95432" y="0"/>
                    <a:pt x="95432" y="0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2" name="任意多边形: 形状  192"/>
            <p:cNvSpPr/>
            <p:nvPr userDrawn="1">
              <p:custDataLst>
                <p:tags r:id="rId31"/>
              </p:custDataLst>
            </p:nvPr>
          </p:nvSpPr>
          <p:spPr>
            <a:xfrm>
              <a:off x="3882" y="3702"/>
              <a:ext cx="628" cy="687"/>
            </a:xfrm>
            <a:custGeom>
              <a:avLst/>
              <a:gdLst>
                <a:gd name="connsiteX0" fmla="*/ 0 w 178510"/>
                <a:gd name="connsiteY0" fmla="*/ 32445 h 195131"/>
                <a:gd name="connsiteX1" fmla="*/ 0 w 178510"/>
                <a:gd name="connsiteY1" fmla="*/ 169204 h 195131"/>
                <a:gd name="connsiteX2" fmla="*/ 178510 w 178510"/>
                <a:gd name="connsiteY2" fmla="*/ 106609 h 195131"/>
                <a:gd name="connsiteX3" fmla="*/ 178510 w 178510"/>
                <a:gd name="connsiteY3" fmla="*/ 0 h 1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10" h="195131">
                  <a:moveTo>
                    <a:pt x="0" y="32445"/>
                  </a:moveTo>
                  <a:lnTo>
                    <a:pt x="0" y="169204"/>
                  </a:lnTo>
                  <a:cubicBezTo>
                    <a:pt x="0" y="231799"/>
                    <a:pt x="178510" y="169204"/>
                    <a:pt x="178510" y="106609"/>
                  </a:cubicBezTo>
                  <a:lnTo>
                    <a:pt x="178510" y="0"/>
                  </a:ln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3" name="任意多边形: 形状  193"/>
            <p:cNvSpPr/>
            <p:nvPr userDrawn="1">
              <p:custDataLst>
                <p:tags r:id="rId32"/>
              </p:custDataLst>
            </p:nvPr>
          </p:nvSpPr>
          <p:spPr>
            <a:xfrm>
              <a:off x="3858" y="3677"/>
              <a:ext cx="677" cy="736"/>
            </a:xfrm>
            <a:custGeom>
              <a:avLst/>
              <a:gdLst>
                <a:gd name="connsiteX0" fmla="*/ 43971 w 192488"/>
                <a:gd name="connsiteY0" fmla="*/ 209119 h 209118"/>
                <a:gd name="connsiteX1" fmla="*/ 13601 w 192488"/>
                <a:gd name="connsiteY1" fmla="*/ 201919 h 209118"/>
                <a:gd name="connsiteX2" fmla="*/ 19 w 192488"/>
                <a:gd name="connsiteY2" fmla="*/ 176202 h 209118"/>
                <a:gd name="connsiteX3" fmla="*/ 19 w 192488"/>
                <a:gd name="connsiteY3" fmla="*/ 39443 h 209118"/>
                <a:gd name="connsiteX4" fmla="*/ 5773 w 192488"/>
                <a:gd name="connsiteY4" fmla="*/ 32558 h 209118"/>
                <a:gd name="connsiteX5" fmla="*/ 184252 w 192488"/>
                <a:gd name="connsiteY5" fmla="*/ 113 h 209118"/>
                <a:gd name="connsiteX6" fmla="*/ 189974 w 192488"/>
                <a:gd name="connsiteY6" fmla="*/ 1622 h 209118"/>
                <a:gd name="connsiteX7" fmla="*/ 192488 w 192488"/>
                <a:gd name="connsiteY7" fmla="*/ 6998 h 209118"/>
                <a:gd name="connsiteX8" fmla="*/ 192488 w 192488"/>
                <a:gd name="connsiteY8" fmla="*/ 113702 h 209118"/>
                <a:gd name="connsiteX9" fmla="*/ 43971 w 192488"/>
                <a:gd name="connsiteY9" fmla="*/ 209119 h 209118"/>
                <a:gd name="connsiteX10" fmla="*/ 13979 w 192488"/>
                <a:gd name="connsiteY10" fmla="*/ 45259 h 209118"/>
                <a:gd name="connsiteX11" fmla="*/ 13979 w 192488"/>
                <a:gd name="connsiteY11" fmla="*/ 176202 h 209118"/>
                <a:gd name="connsiteX12" fmla="*/ 21146 w 192488"/>
                <a:gd name="connsiteY12" fmla="*/ 190161 h 209118"/>
                <a:gd name="connsiteX13" fmla="*/ 43971 w 192488"/>
                <a:gd name="connsiteY13" fmla="*/ 195128 h 209118"/>
                <a:gd name="connsiteX14" fmla="*/ 178529 w 192488"/>
                <a:gd name="connsiteY14" fmla="*/ 113607 h 209118"/>
                <a:gd name="connsiteX15" fmla="*/ 178529 w 192488"/>
                <a:gd name="connsiteY15" fmla="*/ 15361 h 20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488" h="209118">
                  <a:moveTo>
                    <a:pt x="43971" y="209119"/>
                  </a:moveTo>
                  <a:cubicBezTo>
                    <a:pt x="31395" y="209119"/>
                    <a:pt x="21053" y="206698"/>
                    <a:pt x="13601" y="201919"/>
                  </a:cubicBezTo>
                  <a:cubicBezTo>
                    <a:pt x="4798" y="196383"/>
                    <a:pt x="-358" y="186583"/>
                    <a:pt x="19" y="176202"/>
                  </a:cubicBezTo>
                  <a:lnTo>
                    <a:pt x="19" y="39443"/>
                  </a:lnTo>
                  <a:cubicBezTo>
                    <a:pt x="51" y="36066"/>
                    <a:pt x="2440" y="33177"/>
                    <a:pt x="5773" y="32558"/>
                  </a:cubicBezTo>
                  <a:lnTo>
                    <a:pt x="184252" y="113"/>
                  </a:lnTo>
                  <a:cubicBezTo>
                    <a:pt x="186295" y="-258"/>
                    <a:pt x="188370" y="295"/>
                    <a:pt x="189974" y="1622"/>
                  </a:cubicBezTo>
                  <a:cubicBezTo>
                    <a:pt x="191546" y="2958"/>
                    <a:pt x="192488" y="4923"/>
                    <a:pt x="192488" y="6998"/>
                  </a:cubicBezTo>
                  <a:lnTo>
                    <a:pt x="192488" y="113702"/>
                  </a:lnTo>
                  <a:cubicBezTo>
                    <a:pt x="192488" y="162841"/>
                    <a:pt x="99838" y="209119"/>
                    <a:pt x="43971" y="209119"/>
                  </a:cubicBezTo>
                  <a:close/>
                  <a:moveTo>
                    <a:pt x="13979" y="45259"/>
                  </a:moveTo>
                  <a:lnTo>
                    <a:pt x="13979" y="176202"/>
                  </a:lnTo>
                  <a:cubicBezTo>
                    <a:pt x="13601" y="181827"/>
                    <a:pt x="16337" y="187203"/>
                    <a:pt x="21146" y="190161"/>
                  </a:cubicBezTo>
                  <a:cubicBezTo>
                    <a:pt x="26240" y="193305"/>
                    <a:pt x="34131" y="195128"/>
                    <a:pt x="43971" y="195128"/>
                  </a:cubicBezTo>
                  <a:cubicBezTo>
                    <a:pt x="95876" y="195128"/>
                    <a:pt x="178529" y="150642"/>
                    <a:pt x="178529" y="113607"/>
                  </a:cubicBezTo>
                  <a:lnTo>
                    <a:pt x="178529" y="15361"/>
                  </a:ln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4" name="任意多边形: 形状  194"/>
            <p:cNvSpPr/>
            <p:nvPr userDrawn="1">
              <p:custDataLst>
                <p:tags r:id="rId33"/>
              </p:custDataLst>
            </p:nvPr>
          </p:nvSpPr>
          <p:spPr>
            <a:xfrm>
              <a:off x="3483" y="2747"/>
              <a:ext cx="1427" cy="1427"/>
            </a:xfrm>
            <a:custGeom>
              <a:avLst/>
              <a:gdLst>
                <a:gd name="connsiteX0" fmla="*/ 405688 w 405687"/>
                <a:gd name="connsiteY0" fmla="*/ 202844 h 405687"/>
                <a:gd name="connsiteX1" fmla="*/ 202844 w 405687"/>
                <a:gd name="connsiteY1" fmla="*/ 405687 h 405687"/>
                <a:gd name="connsiteX2" fmla="*/ 0 w 405687"/>
                <a:gd name="connsiteY2" fmla="*/ 202844 h 405687"/>
                <a:gd name="connsiteX3" fmla="*/ 202844 w 405687"/>
                <a:gd name="connsiteY3" fmla="*/ 0 h 405687"/>
                <a:gd name="connsiteX4" fmla="*/ 405688 w 405687"/>
                <a:gd name="connsiteY4" fmla="*/ 202844 h 4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7" h="405687">
                  <a:moveTo>
                    <a:pt x="405688" y="202844"/>
                  </a:moveTo>
                  <a:cubicBezTo>
                    <a:pt x="405688" y="314871"/>
                    <a:pt x="314872" y="405687"/>
                    <a:pt x="202844" y="405687"/>
                  </a:cubicBezTo>
                  <a:cubicBezTo>
                    <a:pt x="90817" y="405687"/>
                    <a:pt x="0" y="314871"/>
                    <a:pt x="0" y="202844"/>
                  </a:cubicBezTo>
                  <a:cubicBezTo>
                    <a:pt x="0" y="90816"/>
                    <a:pt x="90816" y="0"/>
                    <a:pt x="202844" y="0"/>
                  </a:cubicBezTo>
                  <a:cubicBezTo>
                    <a:pt x="314871" y="0"/>
                    <a:pt x="405688" y="90816"/>
                    <a:pt x="405688" y="202844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5" name="任意多边形: 形状  195"/>
            <p:cNvSpPr/>
            <p:nvPr userDrawn="1">
              <p:custDataLst>
                <p:tags r:id="rId34"/>
              </p:custDataLst>
            </p:nvPr>
          </p:nvSpPr>
          <p:spPr>
            <a:xfrm>
              <a:off x="3458" y="2722"/>
              <a:ext cx="1476" cy="1476"/>
            </a:xfrm>
            <a:custGeom>
              <a:avLst/>
              <a:gdLst>
                <a:gd name="connsiteX0" fmla="*/ 209855 w 419646"/>
                <a:gd name="connsiteY0" fmla="*/ 419646 h 419646"/>
                <a:gd name="connsiteX1" fmla="*/ 0 w 419646"/>
                <a:gd name="connsiteY1" fmla="*/ 209855 h 419646"/>
                <a:gd name="connsiteX2" fmla="*/ 209792 w 419646"/>
                <a:gd name="connsiteY2" fmla="*/ 0 h 419646"/>
                <a:gd name="connsiteX3" fmla="*/ 419646 w 419646"/>
                <a:gd name="connsiteY3" fmla="*/ 209792 h 419646"/>
                <a:gd name="connsiteX4" fmla="*/ 419646 w 419646"/>
                <a:gd name="connsiteY4" fmla="*/ 209823 h 419646"/>
                <a:gd name="connsiteX5" fmla="*/ 209855 w 419646"/>
                <a:gd name="connsiteY5" fmla="*/ 419646 h 419646"/>
                <a:gd name="connsiteX6" fmla="*/ 209855 w 419646"/>
                <a:gd name="connsiteY6" fmla="*/ 14085 h 419646"/>
                <a:gd name="connsiteX7" fmla="*/ 13959 w 419646"/>
                <a:gd name="connsiteY7" fmla="*/ 209917 h 419646"/>
                <a:gd name="connsiteX8" fmla="*/ 209792 w 419646"/>
                <a:gd name="connsiteY8" fmla="*/ 405813 h 419646"/>
                <a:gd name="connsiteX9" fmla="*/ 405688 w 419646"/>
                <a:gd name="connsiteY9" fmla="*/ 209980 h 419646"/>
                <a:gd name="connsiteX10" fmla="*/ 405688 w 419646"/>
                <a:gd name="connsiteY10" fmla="*/ 209917 h 419646"/>
                <a:gd name="connsiteX11" fmla="*/ 209855 w 419646"/>
                <a:gd name="connsiteY11" fmla="*/ 14085 h 4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646" h="419646">
                  <a:moveTo>
                    <a:pt x="209855" y="419646"/>
                  </a:moveTo>
                  <a:cubicBezTo>
                    <a:pt x="93971" y="419665"/>
                    <a:pt x="31" y="325735"/>
                    <a:pt x="0" y="209855"/>
                  </a:cubicBezTo>
                  <a:cubicBezTo>
                    <a:pt x="-31" y="93974"/>
                    <a:pt x="93908" y="19"/>
                    <a:pt x="209792" y="0"/>
                  </a:cubicBezTo>
                  <a:cubicBezTo>
                    <a:pt x="325676" y="-19"/>
                    <a:pt x="419615" y="93911"/>
                    <a:pt x="419646" y="209792"/>
                  </a:cubicBezTo>
                  <a:cubicBezTo>
                    <a:pt x="419646" y="209801"/>
                    <a:pt x="419646" y="209814"/>
                    <a:pt x="419646" y="209823"/>
                  </a:cubicBezTo>
                  <a:cubicBezTo>
                    <a:pt x="419520" y="325634"/>
                    <a:pt x="325676" y="419489"/>
                    <a:pt x="209855" y="419646"/>
                  </a:cubicBezTo>
                  <a:close/>
                  <a:moveTo>
                    <a:pt x="209855" y="14085"/>
                  </a:moveTo>
                  <a:cubicBezTo>
                    <a:pt x="101674" y="14066"/>
                    <a:pt x="13990" y="101746"/>
                    <a:pt x="13959" y="209917"/>
                  </a:cubicBezTo>
                  <a:cubicBezTo>
                    <a:pt x="13927" y="318089"/>
                    <a:pt x="101611" y="405794"/>
                    <a:pt x="209792" y="405813"/>
                  </a:cubicBezTo>
                  <a:cubicBezTo>
                    <a:pt x="317973" y="405832"/>
                    <a:pt x="405656" y="318152"/>
                    <a:pt x="405688" y="209980"/>
                  </a:cubicBezTo>
                  <a:cubicBezTo>
                    <a:pt x="405688" y="209958"/>
                    <a:pt x="405688" y="209939"/>
                    <a:pt x="405688" y="209917"/>
                  </a:cubicBezTo>
                  <a:cubicBezTo>
                    <a:pt x="405562" y="101812"/>
                    <a:pt x="317973" y="14207"/>
                    <a:pt x="209855" y="14085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6" name="任意多边形: 形状  196"/>
            <p:cNvSpPr/>
            <p:nvPr userDrawn="1">
              <p:custDataLst>
                <p:tags r:id="rId35"/>
              </p:custDataLst>
            </p:nvPr>
          </p:nvSpPr>
          <p:spPr>
            <a:xfrm>
              <a:off x="3210" y="2340"/>
              <a:ext cx="987" cy="1634"/>
            </a:xfrm>
            <a:custGeom>
              <a:avLst/>
              <a:gdLst>
                <a:gd name="connsiteX0" fmla="*/ 139431 w 280497"/>
                <a:gd name="connsiteY0" fmla="*/ 464478 h 464478"/>
                <a:gd name="connsiteX1" fmla="*/ 139431 w 280497"/>
                <a:gd name="connsiteY1" fmla="*/ 332655 h 464478"/>
                <a:gd name="connsiteX2" fmla="*/ 280498 w 280497"/>
                <a:gd name="connsiteY2" fmla="*/ 115915 h 464478"/>
                <a:gd name="connsiteX3" fmla="*/ 210954 w 280497"/>
                <a:gd name="connsiteY3" fmla="*/ 0 h 464478"/>
                <a:gd name="connsiteX4" fmla="*/ 0 w 280497"/>
                <a:gd name="connsiteY4" fmla="*/ 242237 h 464478"/>
                <a:gd name="connsiteX5" fmla="*/ 139431 w 280497"/>
                <a:gd name="connsiteY5" fmla="*/ 464478 h 46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497" h="464478">
                  <a:moveTo>
                    <a:pt x="139431" y="464478"/>
                  </a:moveTo>
                  <a:lnTo>
                    <a:pt x="139431" y="332655"/>
                  </a:lnTo>
                  <a:cubicBezTo>
                    <a:pt x="286283" y="266633"/>
                    <a:pt x="170399" y="115915"/>
                    <a:pt x="280498" y="115915"/>
                  </a:cubicBezTo>
                  <a:cubicBezTo>
                    <a:pt x="276348" y="42757"/>
                    <a:pt x="210954" y="26660"/>
                    <a:pt x="210954" y="0"/>
                  </a:cubicBezTo>
                  <a:cubicBezTo>
                    <a:pt x="93908" y="0"/>
                    <a:pt x="0" y="125190"/>
                    <a:pt x="0" y="242237"/>
                  </a:cubicBezTo>
                  <a:cubicBezTo>
                    <a:pt x="0" y="398142"/>
                    <a:pt x="139431" y="464478"/>
                    <a:pt x="139431" y="4644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7" name="任意多边形: 形状  197"/>
            <p:cNvSpPr/>
            <p:nvPr userDrawn="1">
              <p:custDataLst>
                <p:tags r:id="rId36"/>
              </p:custDataLst>
            </p:nvPr>
          </p:nvSpPr>
          <p:spPr>
            <a:xfrm>
              <a:off x="3536" y="3241"/>
              <a:ext cx="441" cy="441"/>
            </a:xfrm>
            <a:custGeom>
              <a:avLst/>
              <a:gdLst>
                <a:gd name="connsiteX0" fmla="*/ 62658 w 125252"/>
                <a:gd name="connsiteY0" fmla="*/ 0 h 125252"/>
                <a:gd name="connsiteX1" fmla="*/ 0 w 125252"/>
                <a:gd name="connsiteY1" fmla="*/ 62595 h 125252"/>
                <a:gd name="connsiteX2" fmla="*/ 62595 w 125252"/>
                <a:gd name="connsiteY2" fmla="*/ 125253 h 125252"/>
                <a:gd name="connsiteX3" fmla="*/ 125252 w 125252"/>
                <a:gd name="connsiteY3" fmla="*/ 62658 h 125252"/>
                <a:gd name="connsiteX4" fmla="*/ 125252 w 125252"/>
                <a:gd name="connsiteY4" fmla="*/ 62595 h 125252"/>
                <a:gd name="connsiteX5" fmla="*/ 62658 w 125252"/>
                <a:gd name="connsiteY5" fmla="*/ 0 h 12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52" h="125252">
                  <a:moveTo>
                    <a:pt x="62658" y="0"/>
                  </a:moveTo>
                  <a:cubicBezTo>
                    <a:pt x="28075" y="-19"/>
                    <a:pt x="31" y="28006"/>
                    <a:pt x="0" y="62595"/>
                  </a:cubicBezTo>
                  <a:cubicBezTo>
                    <a:pt x="-31" y="97184"/>
                    <a:pt x="28012" y="125234"/>
                    <a:pt x="62595" y="125253"/>
                  </a:cubicBezTo>
                  <a:cubicBezTo>
                    <a:pt x="97177" y="125271"/>
                    <a:pt x="125221" y="97247"/>
                    <a:pt x="125252" y="62658"/>
                  </a:cubicBezTo>
                  <a:cubicBezTo>
                    <a:pt x="125252" y="62636"/>
                    <a:pt x="125252" y="62617"/>
                    <a:pt x="125252" y="62595"/>
                  </a:cubicBezTo>
                  <a:cubicBezTo>
                    <a:pt x="125221" y="28031"/>
                    <a:pt x="97209" y="19"/>
                    <a:pt x="62658" y="0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8" name="任意多边形: 形状  198"/>
            <p:cNvSpPr/>
            <p:nvPr userDrawn="1">
              <p:custDataLst>
                <p:tags r:id="rId37"/>
              </p:custDataLst>
            </p:nvPr>
          </p:nvSpPr>
          <p:spPr>
            <a:xfrm>
              <a:off x="3964" y="3732"/>
              <a:ext cx="697" cy="214"/>
            </a:xfrm>
            <a:custGeom>
              <a:avLst/>
              <a:gdLst>
                <a:gd name="connsiteX0" fmla="*/ 107111 w 198214"/>
                <a:gd name="connsiteY0" fmla="*/ 60881 h 60880"/>
                <a:gd name="connsiteX1" fmla="*/ 1508 w 198214"/>
                <a:gd name="connsiteY1" fmla="*/ 11333 h 60880"/>
                <a:gd name="connsiteX2" fmla="*/ 2640 w 198214"/>
                <a:gd name="connsiteY2" fmla="*/ 1509 h 60880"/>
                <a:gd name="connsiteX3" fmla="*/ 12480 w 198214"/>
                <a:gd name="connsiteY3" fmla="*/ 2656 h 60880"/>
                <a:gd name="connsiteX4" fmla="*/ 187312 w 198214"/>
                <a:gd name="connsiteY4" fmla="*/ 23752 h 60880"/>
                <a:gd name="connsiteX5" fmla="*/ 197026 w 198214"/>
                <a:gd name="connsiteY5" fmla="*/ 25622 h 60880"/>
                <a:gd name="connsiteX6" fmla="*/ 195140 w 198214"/>
                <a:gd name="connsiteY6" fmla="*/ 35321 h 60880"/>
                <a:gd name="connsiteX7" fmla="*/ 107111 w 198214"/>
                <a:gd name="connsiteY7" fmla="*/ 60881 h 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214" h="60880">
                  <a:moveTo>
                    <a:pt x="107111" y="60881"/>
                  </a:moveTo>
                  <a:cubicBezTo>
                    <a:pt x="69385" y="60881"/>
                    <a:pt x="30181" y="47551"/>
                    <a:pt x="1508" y="11333"/>
                  </a:cubicBezTo>
                  <a:cubicBezTo>
                    <a:pt x="-881" y="8302"/>
                    <a:pt x="-378" y="3904"/>
                    <a:pt x="2640" y="1509"/>
                  </a:cubicBezTo>
                  <a:cubicBezTo>
                    <a:pt x="5690" y="-887"/>
                    <a:pt x="10091" y="-375"/>
                    <a:pt x="12480" y="2656"/>
                  </a:cubicBezTo>
                  <a:cubicBezTo>
                    <a:pt x="59356" y="61887"/>
                    <a:pt x="144147" y="52958"/>
                    <a:pt x="187312" y="23752"/>
                  </a:cubicBezTo>
                  <a:cubicBezTo>
                    <a:pt x="190519" y="21589"/>
                    <a:pt x="194857" y="22428"/>
                    <a:pt x="197026" y="25622"/>
                  </a:cubicBezTo>
                  <a:cubicBezTo>
                    <a:pt x="199165" y="28816"/>
                    <a:pt x="198347" y="33158"/>
                    <a:pt x="195140" y="35321"/>
                  </a:cubicBezTo>
                  <a:cubicBezTo>
                    <a:pt x="173384" y="50035"/>
                    <a:pt x="141003" y="60881"/>
                    <a:pt x="107111" y="60881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39" name="任意多边形: 形状  199"/>
            <p:cNvSpPr/>
            <p:nvPr userDrawn="1">
              <p:custDataLst>
                <p:tags r:id="rId38"/>
              </p:custDataLst>
            </p:nvPr>
          </p:nvSpPr>
          <p:spPr>
            <a:xfrm>
              <a:off x="4164" y="3177"/>
              <a:ext cx="274" cy="89"/>
            </a:xfrm>
            <a:custGeom>
              <a:avLst/>
              <a:gdLst>
                <a:gd name="connsiteX0" fmla="*/ 6948 w 77823"/>
                <a:gd name="connsiteY0" fmla="*/ 25246 h 25247"/>
                <a:gd name="connsiteX1" fmla="*/ 0 w 77823"/>
                <a:gd name="connsiteY1" fmla="*/ 18185 h 25247"/>
                <a:gd name="connsiteX2" fmla="*/ 1541 w 77823"/>
                <a:gd name="connsiteY2" fmla="*/ 13834 h 25247"/>
                <a:gd name="connsiteX3" fmla="*/ 39833 w 77823"/>
                <a:gd name="connsiteY3" fmla="*/ 32 h 25247"/>
                <a:gd name="connsiteX4" fmla="*/ 75830 w 77823"/>
                <a:gd name="connsiteY4" fmla="*/ 11224 h 25247"/>
                <a:gd name="connsiteX5" fmla="*/ 75736 w 77823"/>
                <a:gd name="connsiteY5" fmla="*/ 21093 h 25247"/>
                <a:gd name="connsiteX6" fmla="*/ 65865 w 77823"/>
                <a:gd name="connsiteY6" fmla="*/ 20989 h 25247"/>
                <a:gd name="connsiteX7" fmla="*/ 65550 w 77823"/>
                <a:gd name="connsiteY7" fmla="*/ 20656 h 25247"/>
                <a:gd name="connsiteX8" fmla="*/ 40399 w 77823"/>
                <a:gd name="connsiteY8" fmla="*/ 13991 h 25247"/>
                <a:gd name="connsiteX9" fmla="*/ 12513 w 77823"/>
                <a:gd name="connsiteY9" fmla="*/ 22668 h 25247"/>
                <a:gd name="connsiteX10" fmla="*/ 6948 w 77823"/>
                <a:gd name="connsiteY10" fmla="*/ 25246 h 2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23" h="25247">
                  <a:moveTo>
                    <a:pt x="6948" y="25246"/>
                  </a:moveTo>
                  <a:cubicBezTo>
                    <a:pt x="3081" y="25218"/>
                    <a:pt x="-31" y="22058"/>
                    <a:pt x="0" y="18185"/>
                  </a:cubicBezTo>
                  <a:cubicBezTo>
                    <a:pt x="0" y="16600"/>
                    <a:pt x="534" y="15066"/>
                    <a:pt x="1541" y="13834"/>
                  </a:cubicBezTo>
                  <a:cubicBezTo>
                    <a:pt x="9400" y="4245"/>
                    <a:pt x="26472" y="409"/>
                    <a:pt x="39833" y="32"/>
                  </a:cubicBezTo>
                  <a:cubicBezTo>
                    <a:pt x="55773" y="-408"/>
                    <a:pt x="68914" y="3679"/>
                    <a:pt x="75830" y="11224"/>
                  </a:cubicBezTo>
                  <a:cubicBezTo>
                    <a:pt x="78535" y="13978"/>
                    <a:pt x="78472" y="18399"/>
                    <a:pt x="75736" y="21093"/>
                  </a:cubicBezTo>
                  <a:cubicBezTo>
                    <a:pt x="72970" y="23791"/>
                    <a:pt x="68536" y="23743"/>
                    <a:pt x="65865" y="20989"/>
                  </a:cubicBezTo>
                  <a:cubicBezTo>
                    <a:pt x="65739" y="20882"/>
                    <a:pt x="65644" y="20769"/>
                    <a:pt x="65550" y="20656"/>
                  </a:cubicBezTo>
                  <a:cubicBezTo>
                    <a:pt x="61557" y="16286"/>
                    <a:pt x="51623" y="13677"/>
                    <a:pt x="40399" y="13991"/>
                  </a:cubicBezTo>
                  <a:cubicBezTo>
                    <a:pt x="26440" y="14400"/>
                    <a:pt x="15814" y="18644"/>
                    <a:pt x="12513" y="22668"/>
                  </a:cubicBezTo>
                  <a:cubicBezTo>
                    <a:pt x="11160" y="24341"/>
                    <a:pt x="9117" y="25290"/>
                    <a:pt x="6948" y="25246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0" name="任意多边形: 形状  200"/>
            <p:cNvSpPr/>
            <p:nvPr userDrawn="1">
              <p:custDataLst>
                <p:tags r:id="rId39"/>
              </p:custDataLst>
            </p:nvPr>
          </p:nvSpPr>
          <p:spPr>
            <a:xfrm>
              <a:off x="4747" y="3185"/>
              <a:ext cx="148" cy="80"/>
            </a:xfrm>
            <a:custGeom>
              <a:avLst/>
              <a:gdLst>
                <a:gd name="connsiteX0" fmla="*/ 6979 w 42189"/>
                <a:gd name="connsiteY0" fmla="*/ 22765 h 22765"/>
                <a:gd name="connsiteX1" fmla="*/ 0 w 42189"/>
                <a:gd name="connsiteY1" fmla="*/ 15785 h 22765"/>
                <a:gd name="connsiteX2" fmla="*/ 1068 w 42189"/>
                <a:gd name="connsiteY2" fmla="*/ 12076 h 22765"/>
                <a:gd name="connsiteX3" fmla="*/ 28829 w 42189"/>
                <a:gd name="connsiteY3" fmla="*/ 192 h 22765"/>
                <a:gd name="connsiteX4" fmla="*/ 41845 w 42189"/>
                <a:gd name="connsiteY4" fmla="*/ 9623 h 22765"/>
                <a:gd name="connsiteX5" fmla="*/ 37349 w 42189"/>
                <a:gd name="connsiteY5" fmla="*/ 18426 h 22765"/>
                <a:gd name="connsiteX6" fmla="*/ 28547 w 42189"/>
                <a:gd name="connsiteY6" fmla="*/ 13931 h 22765"/>
                <a:gd name="connsiteX7" fmla="*/ 26126 w 42189"/>
                <a:gd name="connsiteY7" fmla="*/ 13931 h 22765"/>
                <a:gd name="connsiteX8" fmla="*/ 22416 w 42189"/>
                <a:gd name="connsiteY8" fmla="*/ 14276 h 22765"/>
                <a:gd name="connsiteX9" fmla="*/ 12984 w 42189"/>
                <a:gd name="connsiteY9" fmla="*/ 19464 h 22765"/>
                <a:gd name="connsiteX10" fmla="*/ 6979 w 42189"/>
                <a:gd name="connsiteY10" fmla="*/ 22765 h 2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89" h="22765">
                  <a:moveTo>
                    <a:pt x="6979" y="22765"/>
                  </a:moveTo>
                  <a:cubicBezTo>
                    <a:pt x="3112" y="22765"/>
                    <a:pt x="0" y="19640"/>
                    <a:pt x="0" y="15785"/>
                  </a:cubicBezTo>
                  <a:cubicBezTo>
                    <a:pt x="0" y="14471"/>
                    <a:pt x="377" y="13185"/>
                    <a:pt x="1068" y="12076"/>
                  </a:cubicBezTo>
                  <a:cubicBezTo>
                    <a:pt x="6633" y="3178"/>
                    <a:pt x="19555" y="-971"/>
                    <a:pt x="28829" y="192"/>
                  </a:cubicBezTo>
                  <a:cubicBezTo>
                    <a:pt x="34677" y="437"/>
                    <a:pt x="39801" y="4153"/>
                    <a:pt x="41845" y="9623"/>
                  </a:cubicBezTo>
                  <a:cubicBezTo>
                    <a:pt x="43040" y="13295"/>
                    <a:pt x="41028" y="17238"/>
                    <a:pt x="37349" y="18426"/>
                  </a:cubicBezTo>
                  <a:cubicBezTo>
                    <a:pt x="33671" y="19615"/>
                    <a:pt x="29741" y="17603"/>
                    <a:pt x="28547" y="13931"/>
                  </a:cubicBezTo>
                  <a:cubicBezTo>
                    <a:pt x="27729" y="13997"/>
                    <a:pt x="26943" y="13997"/>
                    <a:pt x="26126" y="13931"/>
                  </a:cubicBezTo>
                  <a:cubicBezTo>
                    <a:pt x="24868" y="13927"/>
                    <a:pt x="23642" y="14044"/>
                    <a:pt x="22416" y="14276"/>
                  </a:cubicBezTo>
                  <a:cubicBezTo>
                    <a:pt x="18737" y="14811"/>
                    <a:pt x="15405" y="16653"/>
                    <a:pt x="12984" y="19464"/>
                  </a:cubicBezTo>
                  <a:cubicBezTo>
                    <a:pt x="11695" y="21548"/>
                    <a:pt x="9432" y="22803"/>
                    <a:pt x="6979" y="2276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1" name="任意多边形: 形状  201"/>
            <p:cNvSpPr/>
            <p:nvPr userDrawn="1">
              <p:custDataLst>
                <p:tags r:id="rId40"/>
              </p:custDataLst>
            </p:nvPr>
          </p:nvSpPr>
          <p:spPr>
            <a:xfrm>
              <a:off x="4115" y="2902"/>
              <a:ext cx="156" cy="129"/>
            </a:xfrm>
            <a:custGeom>
              <a:avLst/>
              <a:gdLst>
                <a:gd name="connsiteX0" fmla="*/ 6987 w 44395"/>
                <a:gd name="connsiteY0" fmla="*/ 36635 h 36635"/>
                <a:gd name="connsiteX1" fmla="*/ 2900 w 44395"/>
                <a:gd name="connsiteY1" fmla="*/ 35315 h 36635"/>
                <a:gd name="connsiteX2" fmla="*/ 1297 w 44395"/>
                <a:gd name="connsiteY2" fmla="*/ 25622 h 36635"/>
                <a:gd name="connsiteX3" fmla="*/ 1328 w 44395"/>
                <a:gd name="connsiteY3" fmla="*/ 25569 h 36635"/>
                <a:gd name="connsiteX4" fmla="*/ 35031 w 44395"/>
                <a:gd name="connsiteY4" fmla="*/ 417 h 36635"/>
                <a:gd name="connsiteX5" fmla="*/ 43990 w 44395"/>
                <a:gd name="connsiteY5" fmla="*/ 4615 h 36635"/>
                <a:gd name="connsiteX6" fmla="*/ 39778 w 44395"/>
                <a:gd name="connsiteY6" fmla="*/ 13559 h 36635"/>
                <a:gd name="connsiteX7" fmla="*/ 12646 w 44395"/>
                <a:gd name="connsiteY7" fmla="*/ 33680 h 36635"/>
                <a:gd name="connsiteX8" fmla="*/ 6987 w 44395"/>
                <a:gd name="connsiteY8" fmla="*/ 36635 h 3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95" h="36635">
                  <a:moveTo>
                    <a:pt x="6987" y="36635"/>
                  </a:moveTo>
                  <a:cubicBezTo>
                    <a:pt x="5509" y="36632"/>
                    <a:pt x="4094" y="36170"/>
                    <a:pt x="2900" y="35315"/>
                  </a:cubicBezTo>
                  <a:cubicBezTo>
                    <a:pt x="-212" y="33082"/>
                    <a:pt x="-935" y="28744"/>
                    <a:pt x="1297" y="25622"/>
                  </a:cubicBezTo>
                  <a:cubicBezTo>
                    <a:pt x="1297" y="25603"/>
                    <a:pt x="1328" y="25587"/>
                    <a:pt x="1328" y="25569"/>
                  </a:cubicBezTo>
                  <a:cubicBezTo>
                    <a:pt x="10100" y="14310"/>
                    <a:pt x="21732" y="5624"/>
                    <a:pt x="35031" y="417"/>
                  </a:cubicBezTo>
                  <a:cubicBezTo>
                    <a:pt x="38646" y="-894"/>
                    <a:pt x="42670" y="986"/>
                    <a:pt x="43990" y="4615"/>
                  </a:cubicBezTo>
                  <a:cubicBezTo>
                    <a:pt x="45280" y="8243"/>
                    <a:pt x="43393" y="12248"/>
                    <a:pt x="39778" y="13559"/>
                  </a:cubicBezTo>
                  <a:cubicBezTo>
                    <a:pt x="39621" y="13559"/>
                    <a:pt x="22486" y="20035"/>
                    <a:pt x="12646" y="33680"/>
                  </a:cubicBezTo>
                  <a:cubicBezTo>
                    <a:pt x="11357" y="35519"/>
                    <a:pt x="9251" y="36622"/>
                    <a:pt x="6987" y="36635"/>
                  </a:cubicBezTo>
                  <a:close/>
                </a:path>
              </a:pathLst>
            </a:custGeom>
            <a:solidFill>
              <a:schemeClr val="dk1">
                <a:lumMod val="100000"/>
              </a:schemeClr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2" name="任意多边形: 形状  202"/>
            <p:cNvSpPr/>
            <p:nvPr userDrawn="1">
              <p:custDataLst>
                <p:tags r:id="rId41"/>
              </p:custDataLst>
            </p:nvPr>
          </p:nvSpPr>
          <p:spPr>
            <a:xfrm>
              <a:off x="4324" y="5783"/>
              <a:ext cx="53" cy="70"/>
            </a:xfrm>
            <a:custGeom>
              <a:avLst/>
              <a:gdLst>
                <a:gd name="connsiteX0" fmla="*/ 6971 w 15010"/>
                <a:gd name="connsiteY0" fmla="*/ 19822 h 19821"/>
                <a:gd name="connsiteX1" fmla="*/ 5870 w 15010"/>
                <a:gd name="connsiteY1" fmla="*/ 19822 h 19821"/>
                <a:gd name="connsiteX2" fmla="*/ 86 w 15010"/>
                <a:gd name="connsiteY2" fmla="*/ 11836 h 19821"/>
                <a:gd name="connsiteX3" fmla="*/ 1249 w 15010"/>
                <a:gd name="connsiteY3" fmla="*/ 5329 h 19821"/>
                <a:gd name="connsiteX4" fmla="*/ 9674 w 15010"/>
                <a:gd name="connsiteY4" fmla="*/ 201 h 19821"/>
                <a:gd name="connsiteX5" fmla="*/ 14925 w 15010"/>
                <a:gd name="connsiteY5" fmla="*/ 8064 h 19821"/>
                <a:gd name="connsiteX6" fmla="*/ 13856 w 15010"/>
                <a:gd name="connsiteY6" fmla="*/ 14037 h 19821"/>
                <a:gd name="connsiteX7" fmla="*/ 6971 w 15010"/>
                <a:gd name="connsiteY7" fmla="*/ 19822 h 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10" h="19821">
                  <a:moveTo>
                    <a:pt x="6971" y="19822"/>
                  </a:moveTo>
                  <a:lnTo>
                    <a:pt x="5870" y="19822"/>
                  </a:lnTo>
                  <a:cubicBezTo>
                    <a:pt x="2066" y="19212"/>
                    <a:pt x="-512" y="15637"/>
                    <a:pt x="86" y="11836"/>
                  </a:cubicBezTo>
                  <a:cubicBezTo>
                    <a:pt x="432" y="9636"/>
                    <a:pt x="809" y="7466"/>
                    <a:pt x="1249" y="5329"/>
                  </a:cubicBezTo>
                  <a:cubicBezTo>
                    <a:pt x="2161" y="1584"/>
                    <a:pt x="5933" y="-714"/>
                    <a:pt x="9674" y="201"/>
                  </a:cubicBezTo>
                  <a:cubicBezTo>
                    <a:pt x="13196" y="1059"/>
                    <a:pt x="15491" y="4480"/>
                    <a:pt x="14925" y="8064"/>
                  </a:cubicBezTo>
                  <a:cubicBezTo>
                    <a:pt x="14548" y="10013"/>
                    <a:pt x="14202" y="11994"/>
                    <a:pt x="13856" y="14037"/>
                  </a:cubicBezTo>
                  <a:cubicBezTo>
                    <a:pt x="13290" y="17392"/>
                    <a:pt x="10366" y="19838"/>
                    <a:pt x="6971" y="19822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3" name="任意多边形: 形状  203"/>
            <p:cNvSpPr/>
            <p:nvPr userDrawn="1">
              <p:custDataLst>
                <p:tags r:id="rId42"/>
              </p:custDataLst>
            </p:nvPr>
          </p:nvSpPr>
          <p:spPr>
            <a:xfrm>
              <a:off x="4316" y="6001"/>
              <a:ext cx="280" cy="648"/>
            </a:xfrm>
            <a:custGeom>
              <a:avLst/>
              <a:gdLst>
                <a:gd name="connsiteX0" fmla="*/ 71751 w 79612"/>
                <a:gd name="connsiteY0" fmla="*/ 184067 h 184098"/>
                <a:gd name="connsiteX1" fmla="*/ 8 w 79612"/>
                <a:gd name="connsiteY1" fmla="*/ 7318 h 184098"/>
                <a:gd name="connsiteX2" fmla="*/ 6673 w 79612"/>
                <a:gd name="connsiteY2" fmla="*/ 8 h 184098"/>
                <a:gd name="connsiteX3" fmla="*/ 13967 w 79612"/>
                <a:gd name="connsiteY3" fmla="*/ 6657 h 184098"/>
                <a:gd name="connsiteX4" fmla="*/ 71751 w 79612"/>
                <a:gd name="connsiteY4" fmla="*/ 170140 h 184098"/>
                <a:gd name="connsiteX5" fmla="*/ 72506 w 79612"/>
                <a:gd name="connsiteY5" fmla="*/ 170140 h 184098"/>
                <a:gd name="connsiteX6" fmla="*/ 79611 w 79612"/>
                <a:gd name="connsiteY6" fmla="*/ 176993 h 184098"/>
                <a:gd name="connsiteX7" fmla="*/ 72758 w 79612"/>
                <a:gd name="connsiteY7" fmla="*/ 184098 h 18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12" h="184098">
                  <a:moveTo>
                    <a:pt x="71751" y="184067"/>
                  </a:moveTo>
                  <a:cubicBezTo>
                    <a:pt x="30410" y="184067"/>
                    <a:pt x="3561" y="81891"/>
                    <a:pt x="8" y="7318"/>
                  </a:cubicBezTo>
                  <a:cubicBezTo>
                    <a:pt x="-180" y="3463"/>
                    <a:pt x="2806" y="190"/>
                    <a:pt x="6673" y="8"/>
                  </a:cubicBezTo>
                  <a:cubicBezTo>
                    <a:pt x="10509" y="-174"/>
                    <a:pt x="13778" y="2803"/>
                    <a:pt x="13967" y="6657"/>
                  </a:cubicBezTo>
                  <a:cubicBezTo>
                    <a:pt x="17834" y="88115"/>
                    <a:pt x="46884" y="170140"/>
                    <a:pt x="71751" y="170140"/>
                  </a:cubicBezTo>
                  <a:lnTo>
                    <a:pt x="72506" y="170140"/>
                  </a:lnTo>
                  <a:cubicBezTo>
                    <a:pt x="76374" y="170070"/>
                    <a:pt x="79548" y="173139"/>
                    <a:pt x="79611" y="176993"/>
                  </a:cubicBezTo>
                  <a:cubicBezTo>
                    <a:pt x="79674" y="180848"/>
                    <a:pt x="76625" y="184029"/>
                    <a:pt x="72758" y="184098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4" name="任意多边形: 形状  204"/>
            <p:cNvSpPr/>
            <p:nvPr userDrawn="1">
              <p:custDataLst>
                <p:tags r:id="rId43"/>
              </p:custDataLst>
            </p:nvPr>
          </p:nvSpPr>
          <p:spPr>
            <a:xfrm>
              <a:off x="1679" y="4703"/>
              <a:ext cx="54" cy="69"/>
            </a:xfrm>
            <a:custGeom>
              <a:avLst/>
              <a:gdLst>
                <a:gd name="connsiteX0" fmla="*/ 6990 w 15422"/>
                <a:gd name="connsiteY0" fmla="*/ 19562 h 19597"/>
                <a:gd name="connsiteX1" fmla="*/ 5607 w 15422"/>
                <a:gd name="connsiteY1" fmla="*/ 19562 h 19597"/>
                <a:gd name="connsiteX2" fmla="*/ 136 w 15422"/>
                <a:gd name="connsiteY2" fmla="*/ 11350 h 19597"/>
                <a:gd name="connsiteX3" fmla="*/ 136 w 15422"/>
                <a:gd name="connsiteY3" fmla="*/ 11325 h 19597"/>
                <a:gd name="connsiteX4" fmla="*/ 1740 w 15422"/>
                <a:gd name="connsiteY4" fmla="*/ 5037 h 19597"/>
                <a:gd name="connsiteX5" fmla="*/ 10385 w 15422"/>
                <a:gd name="connsiteY5" fmla="*/ 278 h 19597"/>
                <a:gd name="connsiteX6" fmla="*/ 15133 w 15422"/>
                <a:gd name="connsiteY6" fmla="*/ 8926 h 19597"/>
                <a:gd name="connsiteX7" fmla="*/ 14975 w 15422"/>
                <a:gd name="connsiteY7" fmla="*/ 9439 h 19597"/>
                <a:gd name="connsiteX8" fmla="*/ 13813 w 15422"/>
                <a:gd name="connsiteY8" fmla="*/ 13997 h 19597"/>
                <a:gd name="connsiteX9" fmla="*/ 6990 w 15422"/>
                <a:gd name="connsiteY9" fmla="*/ 19562 h 1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22" h="19597">
                  <a:moveTo>
                    <a:pt x="6990" y="19562"/>
                  </a:moveTo>
                  <a:cubicBezTo>
                    <a:pt x="6519" y="19609"/>
                    <a:pt x="6078" y="19609"/>
                    <a:pt x="5607" y="19562"/>
                  </a:cubicBezTo>
                  <a:cubicBezTo>
                    <a:pt x="1834" y="18808"/>
                    <a:pt x="-618" y="15129"/>
                    <a:pt x="136" y="11350"/>
                  </a:cubicBezTo>
                  <a:cubicBezTo>
                    <a:pt x="136" y="11341"/>
                    <a:pt x="136" y="11335"/>
                    <a:pt x="136" y="11325"/>
                  </a:cubicBezTo>
                  <a:cubicBezTo>
                    <a:pt x="545" y="9200"/>
                    <a:pt x="1080" y="7103"/>
                    <a:pt x="1740" y="5037"/>
                  </a:cubicBezTo>
                  <a:cubicBezTo>
                    <a:pt x="2809" y="1334"/>
                    <a:pt x="6676" y="-795"/>
                    <a:pt x="10385" y="278"/>
                  </a:cubicBezTo>
                  <a:cubicBezTo>
                    <a:pt x="14095" y="1353"/>
                    <a:pt x="16233" y="5223"/>
                    <a:pt x="15133" y="8926"/>
                  </a:cubicBezTo>
                  <a:cubicBezTo>
                    <a:pt x="15101" y="9099"/>
                    <a:pt x="15038" y="9269"/>
                    <a:pt x="14975" y="9439"/>
                  </a:cubicBezTo>
                  <a:cubicBezTo>
                    <a:pt x="14567" y="10728"/>
                    <a:pt x="14189" y="12237"/>
                    <a:pt x="13813" y="13997"/>
                  </a:cubicBezTo>
                  <a:cubicBezTo>
                    <a:pt x="13152" y="17233"/>
                    <a:pt x="10291" y="19556"/>
                    <a:pt x="6990" y="19562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5" name="任意多边形: 形状  205"/>
            <p:cNvSpPr/>
            <p:nvPr userDrawn="1">
              <p:custDataLst>
                <p:tags r:id="rId44"/>
              </p:custDataLst>
            </p:nvPr>
          </p:nvSpPr>
          <p:spPr>
            <a:xfrm>
              <a:off x="1669" y="4939"/>
              <a:ext cx="252" cy="648"/>
            </a:xfrm>
            <a:custGeom>
              <a:avLst/>
              <a:gdLst>
                <a:gd name="connsiteX0" fmla="*/ 64515 w 71494"/>
                <a:gd name="connsiteY0" fmla="*/ 184297 h 184297"/>
                <a:gd name="connsiteX1" fmla="*/ 2 w 71494"/>
                <a:gd name="connsiteY1" fmla="*/ 7171 h 184297"/>
                <a:gd name="connsiteX2" fmla="*/ 6793 w 71494"/>
                <a:gd name="connsiteY2" fmla="*/ 3 h 184297"/>
                <a:gd name="connsiteX3" fmla="*/ 13961 w 71494"/>
                <a:gd name="connsiteY3" fmla="*/ 6793 h 184297"/>
                <a:gd name="connsiteX4" fmla="*/ 64515 w 71494"/>
                <a:gd name="connsiteY4" fmla="*/ 170276 h 184297"/>
                <a:gd name="connsiteX5" fmla="*/ 71494 w 71494"/>
                <a:gd name="connsiteY5" fmla="*/ 177255 h 184297"/>
                <a:gd name="connsiteX6" fmla="*/ 64515 w 71494"/>
                <a:gd name="connsiteY6" fmla="*/ 184234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94" h="184297">
                  <a:moveTo>
                    <a:pt x="64515" y="184297"/>
                  </a:moveTo>
                  <a:cubicBezTo>
                    <a:pt x="6196" y="184297"/>
                    <a:pt x="473" y="25279"/>
                    <a:pt x="2" y="7171"/>
                  </a:cubicBezTo>
                  <a:cubicBezTo>
                    <a:pt x="-92" y="3316"/>
                    <a:pt x="2926" y="106"/>
                    <a:pt x="6793" y="3"/>
                  </a:cubicBezTo>
                  <a:cubicBezTo>
                    <a:pt x="10660" y="-101"/>
                    <a:pt x="13866" y="2939"/>
                    <a:pt x="13961" y="6793"/>
                  </a:cubicBezTo>
                  <a:cubicBezTo>
                    <a:pt x="15973" y="86082"/>
                    <a:pt x="34396" y="170276"/>
                    <a:pt x="64515" y="170276"/>
                  </a:cubicBezTo>
                  <a:cubicBezTo>
                    <a:pt x="68382" y="170276"/>
                    <a:pt x="71494" y="173401"/>
                    <a:pt x="71494" y="177255"/>
                  </a:cubicBezTo>
                  <a:cubicBezTo>
                    <a:pt x="71494" y="181109"/>
                    <a:pt x="68382" y="184234"/>
                    <a:pt x="64515" y="184234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6" name="任意多边形: 形状  206"/>
            <p:cNvSpPr/>
            <p:nvPr userDrawn="1">
              <p:custDataLst>
                <p:tags r:id="rId45"/>
              </p:custDataLst>
            </p:nvPr>
          </p:nvSpPr>
          <p:spPr>
            <a:xfrm>
              <a:off x="6716" y="6026"/>
              <a:ext cx="331" cy="215"/>
            </a:xfrm>
            <a:custGeom>
              <a:avLst/>
              <a:gdLst>
                <a:gd name="connsiteX0" fmla="*/ 6979 w 94186"/>
                <a:gd name="connsiteY0" fmla="*/ 61077 h 61079"/>
                <a:gd name="connsiteX1" fmla="*/ 0 w 94186"/>
                <a:gd name="connsiteY1" fmla="*/ 54092 h 61079"/>
                <a:gd name="connsiteX2" fmla="*/ 1446 w 94186"/>
                <a:gd name="connsiteY2" fmla="*/ 49854 h 61079"/>
                <a:gd name="connsiteX3" fmla="*/ 85608 w 94186"/>
                <a:gd name="connsiteY3" fmla="*/ 180 h 61079"/>
                <a:gd name="connsiteX4" fmla="*/ 94002 w 94186"/>
                <a:gd name="connsiteY4" fmla="*/ 5430 h 61079"/>
                <a:gd name="connsiteX5" fmla="*/ 88752 w 94186"/>
                <a:gd name="connsiteY5" fmla="*/ 13825 h 61079"/>
                <a:gd name="connsiteX6" fmla="*/ 12669 w 94186"/>
                <a:gd name="connsiteY6" fmla="*/ 58342 h 61079"/>
                <a:gd name="connsiteX7" fmla="*/ 6979 w 94186"/>
                <a:gd name="connsiteY7" fmla="*/ 61077 h 6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86" h="61079">
                  <a:moveTo>
                    <a:pt x="6979" y="61077"/>
                  </a:moveTo>
                  <a:cubicBezTo>
                    <a:pt x="3112" y="61074"/>
                    <a:pt x="0" y="57946"/>
                    <a:pt x="0" y="54092"/>
                  </a:cubicBezTo>
                  <a:cubicBezTo>
                    <a:pt x="0" y="52557"/>
                    <a:pt x="503" y="51070"/>
                    <a:pt x="1446" y="49854"/>
                  </a:cubicBezTo>
                  <a:cubicBezTo>
                    <a:pt x="29741" y="12787"/>
                    <a:pt x="83345" y="683"/>
                    <a:pt x="85608" y="180"/>
                  </a:cubicBezTo>
                  <a:cubicBezTo>
                    <a:pt x="89381" y="-688"/>
                    <a:pt x="93122" y="1664"/>
                    <a:pt x="94002" y="5430"/>
                  </a:cubicBezTo>
                  <a:cubicBezTo>
                    <a:pt x="94882" y="9197"/>
                    <a:pt x="92524" y="12957"/>
                    <a:pt x="88752" y="13825"/>
                  </a:cubicBezTo>
                  <a:cubicBezTo>
                    <a:pt x="88248" y="13825"/>
                    <a:pt x="37946" y="25363"/>
                    <a:pt x="12669" y="58342"/>
                  </a:cubicBezTo>
                  <a:cubicBezTo>
                    <a:pt x="11318" y="60118"/>
                    <a:pt x="9211" y="61134"/>
                    <a:pt x="6979" y="61077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7" name="任意多边形: 形状  207"/>
            <p:cNvSpPr/>
            <p:nvPr userDrawn="1">
              <p:custDataLst>
                <p:tags r:id="rId46"/>
              </p:custDataLst>
            </p:nvPr>
          </p:nvSpPr>
          <p:spPr>
            <a:xfrm>
              <a:off x="6531" y="5537"/>
              <a:ext cx="189" cy="596"/>
            </a:xfrm>
            <a:custGeom>
              <a:avLst/>
              <a:gdLst>
                <a:gd name="connsiteX0" fmla="*/ 7105 w 53708"/>
                <a:gd name="connsiteY0" fmla="*/ 169317 h 169317"/>
                <a:gd name="connsiteX1" fmla="*/ 0 w 53708"/>
                <a:gd name="connsiteY1" fmla="*/ 162394 h 169317"/>
                <a:gd name="connsiteX2" fmla="*/ 817 w 53708"/>
                <a:gd name="connsiteY2" fmla="*/ 159037 h 169317"/>
                <a:gd name="connsiteX3" fmla="*/ 39770 w 53708"/>
                <a:gd name="connsiteY3" fmla="*/ 6621 h 169317"/>
                <a:gd name="connsiteX4" fmla="*/ 47095 w 53708"/>
                <a:gd name="connsiteY4" fmla="*/ 9 h 169317"/>
                <a:gd name="connsiteX5" fmla="*/ 53697 w 53708"/>
                <a:gd name="connsiteY5" fmla="*/ 7341 h 169317"/>
                <a:gd name="connsiteX6" fmla="*/ 53634 w 53708"/>
                <a:gd name="connsiteY6" fmla="*/ 8067 h 169317"/>
                <a:gd name="connsiteX7" fmla="*/ 13141 w 53708"/>
                <a:gd name="connsiteY7" fmla="*/ 165607 h 169317"/>
                <a:gd name="connsiteX8" fmla="*/ 7105 w 53708"/>
                <a:gd name="connsiteY8" fmla="*/ 169317 h 16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08" h="169317">
                  <a:moveTo>
                    <a:pt x="7105" y="169317"/>
                  </a:moveTo>
                  <a:cubicBezTo>
                    <a:pt x="3238" y="169364"/>
                    <a:pt x="63" y="166265"/>
                    <a:pt x="0" y="162394"/>
                  </a:cubicBezTo>
                  <a:cubicBezTo>
                    <a:pt x="0" y="161225"/>
                    <a:pt x="282" y="160071"/>
                    <a:pt x="817" y="159037"/>
                  </a:cubicBezTo>
                  <a:cubicBezTo>
                    <a:pt x="29112" y="105936"/>
                    <a:pt x="39644" y="7627"/>
                    <a:pt x="39770" y="6621"/>
                  </a:cubicBezTo>
                  <a:cubicBezTo>
                    <a:pt x="39959" y="2773"/>
                    <a:pt x="43260" y="-189"/>
                    <a:pt x="47095" y="9"/>
                  </a:cubicBezTo>
                  <a:cubicBezTo>
                    <a:pt x="50962" y="211"/>
                    <a:pt x="53917" y="3493"/>
                    <a:pt x="53697" y="7341"/>
                  </a:cubicBezTo>
                  <a:cubicBezTo>
                    <a:pt x="53697" y="7583"/>
                    <a:pt x="53666" y="7825"/>
                    <a:pt x="53634" y="8067"/>
                  </a:cubicBezTo>
                  <a:cubicBezTo>
                    <a:pt x="53226" y="12186"/>
                    <a:pt x="42851" y="110086"/>
                    <a:pt x="13141" y="165607"/>
                  </a:cubicBezTo>
                  <a:cubicBezTo>
                    <a:pt x="11946" y="167846"/>
                    <a:pt x="9651" y="169264"/>
                    <a:pt x="7105" y="169317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8" name="任意多边形: 形状  208"/>
            <p:cNvSpPr/>
            <p:nvPr userDrawn="1">
              <p:custDataLst>
                <p:tags r:id="rId47"/>
              </p:custDataLst>
            </p:nvPr>
          </p:nvSpPr>
          <p:spPr>
            <a:xfrm>
              <a:off x="7102" y="7828"/>
              <a:ext cx="178" cy="120"/>
            </a:xfrm>
            <a:custGeom>
              <a:avLst/>
              <a:gdLst>
                <a:gd name="connsiteX0" fmla="*/ 43632 w 50681"/>
                <a:gd name="connsiteY0" fmla="*/ 33972 h 34034"/>
                <a:gd name="connsiteX1" fmla="*/ 39388 w 50681"/>
                <a:gd name="connsiteY1" fmla="*/ 32494 h 34034"/>
                <a:gd name="connsiteX2" fmla="*/ 4334 w 50681"/>
                <a:gd name="connsiteY2" fmla="*/ 13442 h 34034"/>
                <a:gd name="connsiteX3" fmla="*/ 529 w 50681"/>
                <a:gd name="connsiteY3" fmla="*/ 4341 h 34034"/>
                <a:gd name="connsiteX4" fmla="*/ 9615 w 50681"/>
                <a:gd name="connsiteY4" fmla="*/ 521 h 34034"/>
                <a:gd name="connsiteX5" fmla="*/ 47939 w 50681"/>
                <a:gd name="connsiteY5" fmla="*/ 21459 h 34034"/>
                <a:gd name="connsiteX6" fmla="*/ 49228 w 50681"/>
                <a:gd name="connsiteY6" fmla="*/ 31287 h 34034"/>
                <a:gd name="connsiteX7" fmla="*/ 43632 w 50681"/>
                <a:gd name="connsiteY7" fmla="*/ 34035 h 3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81" h="34034">
                  <a:moveTo>
                    <a:pt x="43632" y="33972"/>
                  </a:moveTo>
                  <a:cubicBezTo>
                    <a:pt x="42092" y="33959"/>
                    <a:pt x="40613" y="33441"/>
                    <a:pt x="39388" y="32494"/>
                  </a:cubicBezTo>
                  <a:cubicBezTo>
                    <a:pt x="28604" y="24625"/>
                    <a:pt x="16815" y="18218"/>
                    <a:pt x="4334" y="13442"/>
                  </a:cubicBezTo>
                  <a:cubicBezTo>
                    <a:pt x="781" y="11983"/>
                    <a:pt x="-949" y="7909"/>
                    <a:pt x="529" y="4341"/>
                  </a:cubicBezTo>
                  <a:cubicBezTo>
                    <a:pt x="1976" y="772"/>
                    <a:pt x="6062" y="-938"/>
                    <a:pt x="9615" y="521"/>
                  </a:cubicBezTo>
                  <a:cubicBezTo>
                    <a:pt x="23260" y="5793"/>
                    <a:pt x="36149" y="12832"/>
                    <a:pt x="47939" y="21459"/>
                  </a:cubicBezTo>
                  <a:cubicBezTo>
                    <a:pt x="51020" y="23814"/>
                    <a:pt x="51586" y="28215"/>
                    <a:pt x="49228" y="31287"/>
                  </a:cubicBezTo>
                  <a:cubicBezTo>
                    <a:pt x="47908" y="33032"/>
                    <a:pt x="45833" y="34047"/>
                    <a:pt x="43632" y="34035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49" name="任意多边形: 形状  209"/>
            <p:cNvSpPr/>
            <p:nvPr userDrawn="1">
              <p:custDataLst>
                <p:tags r:id="rId48"/>
              </p:custDataLst>
            </p:nvPr>
          </p:nvSpPr>
          <p:spPr>
            <a:xfrm>
              <a:off x="6025" y="7647"/>
              <a:ext cx="864" cy="154"/>
            </a:xfrm>
            <a:custGeom>
              <a:avLst/>
              <a:gdLst>
                <a:gd name="connsiteX0" fmla="*/ 238667 w 245681"/>
                <a:gd name="connsiteY0" fmla="*/ 43559 h 43716"/>
                <a:gd name="connsiteX1" fmla="*/ 237158 w 245681"/>
                <a:gd name="connsiteY1" fmla="*/ 43559 h 43716"/>
                <a:gd name="connsiteX2" fmla="*/ 161014 w 245681"/>
                <a:gd name="connsiteY2" fmla="*/ 29915 h 43716"/>
                <a:gd name="connsiteX3" fmla="*/ 155449 w 245681"/>
                <a:gd name="connsiteY3" fmla="*/ 21772 h 43716"/>
                <a:gd name="connsiteX4" fmla="*/ 163025 w 245681"/>
                <a:gd name="connsiteY4" fmla="*/ 16113 h 43716"/>
                <a:gd name="connsiteX5" fmla="*/ 240176 w 245681"/>
                <a:gd name="connsiteY5" fmla="*/ 29915 h 43716"/>
                <a:gd name="connsiteX6" fmla="*/ 245521 w 245681"/>
                <a:gd name="connsiteY6" fmla="*/ 38208 h 43716"/>
                <a:gd name="connsiteX7" fmla="*/ 238667 w 245681"/>
                <a:gd name="connsiteY7" fmla="*/ 43716 h 43716"/>
                <a:gd name="connsiteX8" fmla="*/ 84617 w 245681"/>
                <a:gd name="connsiteY8" fmla="*/ 20452 h 43716"/>
                <a:gd name="connsiteX9" fmla="*/ 83925 w 245681"/>
                <a:gd name="connsiteY9" fmla="*/ 20452 h 43716"/>
                <a:gd name="connsiteX10" fmla="*/ 6522 w 245681"/>
                <a:gd name="connsiteY10" fmla="*/ 13944 h 43716"/>
                <a:gd name="connsiteX11" fmla="*/ 15 w 245681"/>
                <a:gd name="connsiteY11" fmla="*/ 6508 h 43716"/>
                <a:gd name="connsiteX12" fmla="*/ 7466 w 245681"/>
                <a:gd name="connsiteY12" fmla="*/ 16 h 43716"/>
                <a:gd name="connsiteX13" fmla="*/ 85308 w 245681"/>
                <a:gd name="connsiteY13" fmla="*/ 6556 h 43716"/>
                <a:gd name="connsiteX14" fmla="*/ 91596 w 245681"/>
                <a:gd name="connsiteY14" fmla="*/ 14164 h 43716"/>
                <a:gd name="connsiteX15" fmla="*/ 84617 w 245681"/>
                <a:gd name="connsiteY15" fmla="*/ 20483 h 4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5681" h="43716">
                  <a:moveTo>
                    <a:pt x="238667" y="43559"/>
                  </a:moveTo>
                  <a:cubicBezTo>
                    <a:pt x="238165" y="43606"/>
                    <a:pt x="237661" y="43606"/>
                    <a:pt x="237158" y="43559"/>
                  </a:cubicBezTo>
                  <a:cubicBezTo>
                    <a:pt x="214648" y="38592"/>
                    <a:pt x="189057" y="34127"/>
                    <a:pt x="161014" y="29915"/>
                  </a:cubicBezTo>
                  <a:cubicBezTo>
                    <a:pt x="157210" y="29204"/>
                    <a:pt x="154726" y="25560"/>
                    <a:pt x="155449" y="21772"/>
                  </a:cubicBezTo>
                  <a:cubicBezTo>
                    <a:pt x="156109" y="18194"/>
                    <a:pt x="159410" y="15732"/>
                    <a:pt x="163025" y="16113"/>
                  </a:cubicBezTo>
                  <a:cubicBezTo>
                    <a:pt x="191320" y="20231"/>
                    <a:pt x="217352" y="24884"/>
                    <a:pt x="240176" y="29915"/>
                  </a:cubicBezTo>
                  <a:cubicBezTo>
                    <a:pt x="243949" y="30729"/>
                    <a:pt x="246338" y="34442"/>
                    <a:pt x="245521" y="38208"/>
                  </a:cubicBezTo>
                  <a:cubicBezTo>
                    <a:pt x="244829" y="41437"/>
                    <a:pt x="241969" y="43735"/>
                    <a:pt x="238667" y="43716"/>
                  </a:cubicBezTo>
                  <a:close/>
                  <a:moveTo>
                    <a:pt x="84617" y="20452"/>
                  </a:moveTo>
                  <a:lnTo>
                    <a:pt x="83925" y="20452"/>
                  </a:lnTo>
                  <a:cubicBezTo>
                    <a:pt x="59340" y="17968"/>
                    <a:pt x="33308" y="15798"/>
                    <a:pt x="6522" y="13944"/>
                  </a:cubicBezTo>
                  <a:cubicBezTo>
                    <a:pt x="2687" y="13683"/>
                    <a:pt x="-237" y="10353"/>
                    <a:pt x="15" y="6508"/>
                  </a:cubicBezTo>
                  <a:cubicBezTo>
                    <a:pt x="298" y="2663"/>
                    <a:pt x="3630" y="-245"/>
                    <a:pt x="7466" y="16"/>
                  </a:cubicBezTo>
                  <a:cubicBezTo>
                    <a:pt x="34409" y="1871"/>
                    <a:pt x="60598" y="4072"/>
                    <a:pt x="85308" y="6556"/>
                  </a:cubicBezTo>
                  <a:cubicBezTo>
                    <a:pt x="89144" y="6920"/>
                    <a:pt x="91974" y="10328"/>
                    <a:pt x="91596" y="14164"/>
                  </a:cubicBezTo>
                  <a:cubicBezTo>
                    <a:pt x="91251" y="17760"/>
                    <a:pt x="88233" y="20499"/>
                    <a:pt x="84617" y="20483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0" name="任意多边形: 形状  210"/>
            <p:cNvSpPr/>
            <p:nvPr userDrawn="1">
              <p:custDataLst>
                <p:tags r:id="rId49"/>
              </p:custDataLst>
            </p:nvPr>
          </p:nvSpPr>
          <p:spPr>
            <a:xfrm>
              <a:off x="5576" y="7482"/>
              <a:ext cx="225" cy="198"/>
            </a:xfrm>
            <a:custGeom>
              <a:avLst/>
              <a:gdLst>
                <a:gd name="connsiteX0" fmla="*/ 56926 w 64033"/>
                <a:gd name="connsiteY0" fmla="*/ 56388 h 56389"/>
                <a:gd name="connsiteX1" fmla="*/ 14955 w 64033"/>
                <a:gd name="connsiteY1" fmla="*/ 55067 h 56389"/>
                <a:gd name="connsiteX2" fmla="*/ 8290 w 64033"/>
                <a:gd name="connsiteY2" fmla="*/ 49723 h 56389"/>
                <a:gd name="connsiteX3" fmla="*/ 84 w 64033"/>
                <a:gd name="connsiteY3" fmla="*/ 8035 h 56389"/>
                <a:gd name="connsiteX4" fmla="*/ 5932 w 64033"/>
                <a:gd name="connsiteY4" fmla="*/ 81 h 56389"/>
                <a:gd name="connsiteX5" fmla="*/ 13886 w 64033"/>
                <a:gd name="connsiteY5" fmla="*/ 5928 h 56389"/>
                <a:gd name="connsiteX6" fmla="*/ 20614 w 64033"/>
                <a:gd name="connsiteY6" fmla="*/ 41234 h 56389"/>
                <a:gd name="connsiteX7" fmla="*/ 57209 w 64033"/>
                <a:gd name="connsiteY7" fmla="*/ 42429 h 56389"/>
                <a:gd name="connsiteX8" fmla="*/ 64031 w 64033"/>
                <a:gd name="connsiteY8" fmla="*/ 49550 h 56389"/>
                <a:gd name="connsiteX9" fmla="*/ 56926 w 64033"/>
                <a:gd name="connsiteY9" fmla="*/ 56388 h 5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33" h="56389">
                  <a:moveTo>
                    <a:pt x="56926" y="56388"/>
                  </a:moveTo>
                  <a:cubicBezTo>
                    <a:pt x="31052" y="55350"/>
                    <a:pt x="15112" y="55067"/>
                    <a:pt x="14955" y="55067"/>
                  </a:cubicBezTo>
                  <a:cubicBezTo>
                    <a:pt x="11779" y="55001"/>
                    <a:pt x="9045" y="52807"/>
                    <a:pt x="8290" y="49723"/>
                  </a:cubicBezTo>
                  <a:cubicBezTo>
                    <a:pt x="4989" y="36078"/>
                    <a:pt x="2222" y="22057"/>
                    <a:pt x="84" y="8035"/>
                  </a:cubicBezTo>
                  <a:cubicBezTo>
                    <a:pt x="-513" y="4224"/>
                    <a:pt x="2128" y="662"/>
                    <a:pt x="5932" y="81"/>
                  </a:cubicBezTo>
                  <a:cubicBezTo>
                    <a:pt x="9736" y="-501"/>
                    <a:pt x="13320" y="2118"/>
                    <a:pt x="13886" y="5928"/>
                  </a:cubicBezTo>
                  <a:cubicBezTo>
                    <a:pt x="15709" y="17781"/>
                    <a:pt x="17973" y="29633"/>
                    <a:pt x="20614" y="41234"/>
                  </a:cubicBezTo>
                  <a:cubicBezTo>
                    <a:pt x="27405" y="41234"/>
                    <a:pt x="40200" y="41737"/>
                    <a:pt x="57209" y="42429"/>
                  </a:cubicBezTo>
                  <a:cubicBezTo>
                    <a:pt x="61075" y="42508"/>
                    <a:pt x="64126" y="45696"/>
                    <a:pt x="64031" y="49550"/>
                  </a:cubicBezTo>
                  <a:cubicBezTo>
                    <a:pt x="63968" y="53404"/>
                    <a:pt x="60793" y="56466"/>
                    <a:pt x="56926" y="56388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1" name="任意多边形: 形状  211"/>
            <p:cNvSpPr/>
            <p:nvPr userDrawn="1">
              <p:custDataLst>
                <p:tags r:id="rId50"/>
              </p:custDataLst>
            </p:nvPr>
          </p:nvSpPr>
          <p:spPr>
            <a:xfrm>
              <a:off x="5555" y="6875"/>
              <a:ext cx="75" cy="353"/>
            </a:xfrm>
            <a:custGeom>
              <a:avLst/>
              <a:gdLst>
                <a:gd name="connsiteX0" fmla="*/ 6980 w 21212"/>
                <a:gd name="connsiteY0" fmla="*/ 100201 h 100200"/>
                <a:gd name="connsiteX1" fmla="*/ 0 w 21212"/>
                <a:gd name="connsiteY1" fmla="*/ 93158 h 100200"/>
                <a:gd name="connsiteX2" fmla="*/ 0 w 21212"/>
                <a:gd name="connsiteY2" fmla="*/ 93158 h 100200"/>
                <a:gd name="connsiteX3" fmla="*/ 7325 w 21212"/>
                <a:gd name="connsiteY3" fmla="*/ 5915 h 100200"/>
                <a:gd name="connsiteX4" fmla="*/ 15311 w 21212"/>
                <a:gd name="connsiteY4" fmla="*/ 83 h 100200"/>
                <a:gd name="connsiteX5" fmla="*/ 21127 w 21212"/>
                <a:gd name="connsiteY5" fmla="*/ 8053 h 100200"/>
                <a:gd name="connsiteX6" fmla="*/ 13959 w 21212"/>
                <a:gd name="connsiteY6" fmla="*/ 93284 h 100200"/>
                <a:gd name="connsiteX7" fmla="*/ 6980 w 21212"/>
                <a:gd name="connsiteY7" fmla="*/ 100201 h 1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12" h="100200">
                  <a:moveTo>
                    <a:pt x="6980" y="100201"/>
                  </a:moveTo>
                  <a:cubicBezTo>
                    <a:pt x="3113" y="100185"/>
                    <a:pt x="-31" y="97031"/>
                    <a:pt x="0" y="93158"/>
                  </a:cubicBezTo>
                  <a:cubicBezTo>
                    <a:pt x="0" y="93158"/>
                    <a:pt x="0" y="93158"/>
                    <a:pt x="0" y="93158"/>
                  </a:cubicBezTo>
                  <a:cubicBezTo>
                    <a:pt x="346" y="63939"/>
                    <a:pt x="2798" y="34783"/>
                    <a:pt x="7325" y="5915"/>
                  </a:cubicBezTo>
                  <a:cubicBezTo>
                    <a:pt x="7923" y="2105"/>
                    <a:pt x="11475" y="-508"/>
                    <a:pt x="15311" y="83"/>
                  </a:cubicBezTo>
                  <a:cubicBezTo>
                    <a:pt x="19115" y="674"/>
                    <a:pt x="21724" y="4243"/>
                    <a:pt x="21127" y="8053"/>
                  </a:cubicBezTo>
                  <a:cubicBezTo>
                    <a:pt x="16694" y="36254"/>
                    <a:pt x="14305" y="64738"/>
                    <a:pt x="13959" y="93284"/>
                  </a:cubicBezTo>
                  <a:cubicBezTo>
                    <a:pt x="13927" y="97113"/>
                    <a:pt x="10815" y="100201"/>
                    <a:pt x="6980" y="100201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2" name="任意多边形: 形状  212"/>
            <p:cNvSpPr/>
            <p:nvPr userDrawn="1">
              <p:custDataLst>
                <p:tags r:id="rId51"/>
              </p:custDataLst>
            </p:nvPr>
          </p:nvSpPr>
          <p:spPr>
            <a:xfrm>
              <a:off x="5648" y="6439"/>
              <a:ext cx="246" cy="188"/>
            </a:xfrm>
            <a:custGeom>
              <a:avLst/>
              <a:gdLst>
                <a:gd name="connsiteX0" fmla="*/ 7003 w 69895"/>
                <a:gd name="connsiteY0" fmla="*/ 53415 h 53414"/>
                <a:gd name="connsiteX1" fmla="*/ 4959 w 69895"/>
                <a:gd name="connsiteY1" fmla="*/ 53100 h 53414"/>
                <a:gd name="connsiteX2" fmla="*/ 306 w 69895"/>
                <a:gd name="connsiteY2" fmla="*/ 44395 h 53414"/>
                <a:gd name="connsiteX3" fmla="*/ 306 w 69895"/>
                <a:gd name="connsiteY3" fmla="*/ 44392 h 53414"/>
                <a:gd name="connsiteX4" fmla="*/ 14579 w 69895"/>
                <a:gd name="connsiteY4" fmla="*/ 4181 h 53414"/>
                <a:gd name="connsiteX5" fmla="*/ 20867 w 69895"/>
                <a:gd name="connsiteY5" fmla="*/ 0 h 53414"/>
                <a:gd name="connsiteX6" fmla="*/ 63341 w 69895"/>
                <a:gd name="connsiteY6" fmla="*/ 2138 h 53414"/>
                <a:gd name="connsiteX7" fmla="*/ 69880 w 69895"/>
                <a:gd name="connsiteY7" fmla="*/ 9529 h 53414"/>
                <a:gd name="connsiteX8" fmla="*/ 62492 w 69895"/>
                <a:gd name="connsiteY8" fmla="*/ 16072 h 53414"/>
                <a:gd name="connsiteX9" fmla="*/ 62084 w 69895"/>
                <a:gd name="connsiteY9" fmla="*/ 16034 h 53414"/>
                <a:gd name="connsiteX10" fmla="*/ 25551 w 69895"/>
                <a:gd name="connsiteY10" fmla="*/ 13990 h 53414"/>
                <a:gd name="connsiteX11" fmla="*/ 13574 w 69895"/>
                <a:gd name="connsiteY11" fmla="*/ 48573 h 53414"/>
                <a:gd name="connsiteX12" fmla="*/ 7003 w 69895"/>
                <a:gd name="connsiteY12" fmla="*/ 53415 h 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895" h="53414">
                  <a:moveTo>
                    <a:pt x="7003" y="53415"/>
                  </a:moveTo>
                  <a:cubicBezTo>
                    <a:pt x="6311" y="53421"/>
                    <a:pt x="5619" y="53314"/>
                    <a:pt x="4959" y="53100"/>
                  </a:cubicBezTo>
                  <a:cubicBezTo>
                    <a:pt x="1280" y="51981"/>
                    <a:pt x="-826" y="48086"/>
                    <a:pt x="306" y="44395"/>
                  </a:cubicBezTo>
                  <a:cubicBezTo>
                    <a:pt x="306" y="44395"/>
                    <a:pt x="306" y="44392"/>
                    <a:pt x="306" y="44392"/>
                  </a:cubicBezTo>
                  <a:cubicBezTo>
                    <a:pt x="4361" y="30750"/>
                    <a:pt x="9140" y="17329"/>
                    <a:pt x="14579" y="4181"/>
                  </a:cubicBezTo>
                  <a:cubicBezTo>
                    <a:pt x="15680" y="1676"/>
                    <a:pt x="18132" y="41"/>
                    <a:pt x="20867" y="0"/>
                  </a:cubicBezTo>
                  <a:cubicBezTo>
                    <a:pt x="33442" y="0"/>
                    <a:pt x="47810" y="723"/>
                    <a:pt x="63341" y="2138"/>
                  </a:cubicBezTo>
                  <a:cubicBezTo>
                    <a:pt x="67176" y="2370"/>
                    <a:pt x="70132" y="5681"/>
                    <a:pt x="69880" y="9529"/>
                  </a:cubicBezTo>
                  <a:cubicBezTo>
                    <a:pt x="69660" y="13374"/>
                    <a:pt x="66328" y="16304"/>
                    <a:pt x="62492" y="16072"/>
                  </a:cubicBezTo>
                  <a:cubicBezTo>
                    <a:pt x="62367" y="16062"/>
                    <a:pt x="62209" y="16050"/>
                    <a:pt x="62084" y="16034"/>
                  </a:cubicBezTo>
                  <a:cubicBezTo>
                    <a:pt x="48848" y="14839"/>
                    <a:pt x="36586" y="14147"/>
                    <a:pt x="25551" y="13990"/>
                  </a:cubicBezTo>
                  <a:cubicBezTo>
                    <a:pt x="23162" y="19901"/>
                    <a:pt x="18666" y="31848"/>
                    <a:pt x="13574" y="48573"/>
                  </a:cubicBezTo>
                  <a:cubicBezTo>
                    <a:pt x="12662" y="51440"/>
                    <a:pt x="10021" y="53393"/>
                    <a:pt x="7003" y="53415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3" name="任意多边形: 形状  213"/>
            <p:cNvSpPr/>
            <p:nvPr userDrawn="1">
              <p:custDataLst>
                <p:tags r:id="rId52"/>
              </p:custDataLst>
            </p:nvPr>
          </p:nvSpPr>
          <p:spPr>
            <a:xfrm>
              <a:off x="6184" y="6499"/>
              <a:ext cx="382" cy="134"/>
            </a:xfrm>
            <a:custGeom>
              <a:avLst/>
              <a:gdLst>
                <a:gd name="connsiteX0" fmla="*/ 101560 w 108516"/>
                <a:gd name="connsiteY0" fmla="*/ 37968 h 37967"/>
                <a:gd name="connsiteX1" fmla="*/ 99485 w 108516"/>
                <a:gd name="connsiteY1" fmla="*/ 37653 h 37967"/>
                <a:gd name="connsiteX2" fmla="*/ 5577 w 108516"/>
                <a:gd name="connsiteY2" fmla="*/ 13823 h 37967"/>
                <a:gd name="connsiteX3" fmla="*/ 138 w 108516"/>
                <a:gd name="connsiteY3" fmla="*/ 5570 h 37967"/>
                <a:gd name="connsiteX4" fmla="*/ 8407 w 108516"/>
                <a:gd name="connsiteY4" fmla="*/ 147 h 37967"/>
                <a:gd name="connsiteX5" fmla="*/ 103603 w 108516"/>
                <a:gd name="connsiteY5" fmla="*/ 24323 h 37967"/>
                <a:gd name="connsiteX6" fmla="*/ 108194 w 108516"/>
                <a:gd name="connsiteY6" fmla="*/ 33060 h 37967"/>
                <a:gd name="connsiteX7" fmla="*/ 101560 w 108516"/>
                <a:gd name="connsiteY7" fmla="*/ 37968 h 3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16" h="37967">
                  <a:moveTo>
                    <a:pt x="101560" y="37968"/>
                  </a:moveTo>
                  <a:cubicBezTo>
                    <a:pt x="100868" y="37971"/>
                    <a:pt x="100145" y="37864"/>
                    <a:pt x="99485" y="37653"/>
                  </a:cubicBezTo>
                  <a:cubicBezTo>
                    <a:pt x="70215" y="28662"/>
                    <a:pt x="37738" y="20425"/>
                    <a:pt x="5577" y="13823"/>
                  </a:cubicBezTo>
                  <a:cubicBezTo>
                    <a:pt x="1804" y="13040"/>
                    <a:pt x="-617" y="9346"/>
                    <a:pt x="138" y="5570"/>
                  </a:cubicBezTo>
                  <a:cubicBezTo>
                    <a:pt x="924" y="1794"/>
                    <a:pt x="4633" y="-636"/>
                    <a:pt x="8407" y="147"/>
                  </a:cubicBezTo>
                  <a:cubicBezTo>
                    <a:pt x="40977" y="6843"/>
                    <a:pt x="73893" y="15206"/>
                    <a:pt x="103603" y="24323"/>
                  </a:cubicBezTo>
                  <a:cubicBezTo>
                    <a:pt x="107282" y="25467"/>
                    <a:pt x="109356" y="29378"/>
                    <a:pt x="108194" y="33060"/>
                  </a:cubicBezTo>
                  <a:cubicBezTo>
                    <a:pt x="107282" y="35968"/>
                    <a:pt x="104609" y="37955"/>
                    <a:pt x="101560" y="37968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4" name="任意多边形: 形状  214"/>
            <p:cNvSpPr/>
            <p:nvPr userDrawn="1">
              <p:custDataLst>
                <p:tags r:id="rId53"/>
              </p:custDataLst>
            </p:nvPr>
          </p:nvSpPr>
          <p:spPr>
            <a:xfrm>
              <a:off x="6835" y="6708"/>
              <a:ext cx="170" cy="134"/>
            </a:xfrm>
            <a:custGeom>
              <a:avLst/>
              <a:gdLst>
                <a:gd name="connsiteX0" fmla="*/ 41362 w 48352"/>
                <a:gd name="connsiteY0" fmla="*/ 37992 h 37992"/>
                <a:gd name="connsiteX1" fmla="*/ 36269 w 48352"/>
                <a:gd name="connsiteY1" fmla="*/ 35791 h 37992"/>
                <a:gd name="connsiteX2" fmla="*/ 3919 w 48352"/>
                <a:gd name="connsiteY2" fmla="*/ 13250 h 37992"/>
                <a:gd name="connsiteX3" fmla="*/ 712 w 48352"/>
                <a:gd name="connsiteY3" fmla="*/ 3913 h 37992"/>
                <a:gd name="connsiteX4" fmla="*/ 10049 w 48352"/>
                <a:gd name="connsiteY4" fmla="*/ 712 h 37992"/>
                <a:gd name="connsiteX5" fmla="*/ 10457 w 48352"/>
                <a:gd name="connsiteY5" fmla="*/ 926 h 37992"/>
                <a:gd name="connsiteX6" fmla="*/ 46455 w 48352"/>
                <a:gd name="connsiteY6" fmla="*/ 26077 h 37992"/>
                <a:gd name="connsiteX7" fmla="*/ 46141 w 48352"/>
                <a:gd name="connsiteY7" fmla="*/ 35942 h 37992"/>
                <a:gd name="connsiteX8" fmla="*/ 41362 w 48352"/>
                <a:gd name="connsiteY8" fmla="*/ 37835 h 3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2" h="37992">
                  <a:moveTo>
                    <a:pt x="41362" y="37992"/>
                  </a:moveTo>
                  <a:cubicBezTo>
                    <a:pt x="39445" y="37999"/>
                    <a:pt x="37589" y="37200"/>
                    <a:pt x="36269" y="35791"/>
                  </a:cubicBezTo>
                  <a:cubicBezTo>
                    <a:pt x="29572" y="28655"/>
                    <a:pt x="18695" y="21078"/>
                    <a:pt x="3919" y="13250"/>
                  </a:cubicBezTo>
                  <a:cubicBezTo>
                    <a:pt x="460" y="11555"/>
                    <a:pt x="-986" y="7374"/>
                    <a:pt x="712" y="3913"/>
                  </a:cubicBezTo>
                  <a:cubicBezTo>
                    <a:pt x="2410" y="451"/>
                    <a:pt x="6590" y="-982"/>
                    <a:pt x="10049" y="712"/>
                  </a:cubicBezTo>
                  <a:cubicBezTo>
                    <a:pt x="10206" y="778"/>
                    <a:pt x="10332" y="850"/>
                    <a:pt x="10457" y="926"/>
                  </a:cubicBezTo>
                  <a:cubicBezTo>
                    <a:pt x="26586" y="9446"/>
                    <a:pt x="38752" y="17966"/>
                    <a:pt x="46455" y="26077"/>
                  </a:cubicBezTo>
                  <a:cubicBezTo>
                    <a:pt x="49096" y="28888"/>
                    <a:pt x="48970" y="33305"/>
                    <a:pt x="46141" y="35942"/>
                  </a:cubicBezTo>
                  <a:cubicBezTo>
                    <a:pt x="44852" y="37159"/>
                    <a:pt x="43154" y="37835"/>
                    <a:pt x="41362" y="37835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5" name="任意多边形: 形状  215"/>
            <p:cNvSpPr/>
            <p:nvPr userDrawn="1">
              <p:custDataLst>
                <p:tags r:id="rId54"/>
              </p:custDataLst>
            </p:nvPr>
          </p:nvSpPr>
          <p:spPr>
            <a:xfrm>
              <a:off x="942" y="5989"/>
              <a:ext cx="1367" cy="1320"/>
            </a:xfrm>
            <a:custGeom>
              <a:avLst/>
              <a:gdLst>
                <a:gd name="connsiteX0" fmla="*/ 6824 w 388567"/>
                <a:gd name="connsiteY0" fmla="*/ 375100 h 375104"/>
                <a:gd name="connsiteX1" fmla="*/ 2 w 388567"/>
                <a:gd name="connsiteY1" fmla="*/ 367900 h 375104"/>
                <a:gd name="connsiteX2" fmla="*/ 536 w 388567"/>
                <a:gd name="connsiteY2" fmla="*/ 365416 h 375104"/>
                <a:gd name="connsiteX3" fmla="*/ 112804 w 388567"/>
                <a:gd name="connsiteY3" fmla="*/ 98186 h 375104"/>
                <a:gd name="connsiteX4" fmla="*/ 121954 w 388567"/>
                <a:gd name="connsiteY4" fmla="*/ 94448 h 375104"/>
                <a:gd name="connsiteX5" fmla="*/ 124688 w 388567"/>
                <a:gd name="connsiteY5" fmla="*/ 96519 h 375104"/>
                <a:gd name="connsiteX6" fmla="*/ 265409 w 388567"/>
                <a:gd name="connsiteY6" fmla="*/ 272137 h 375104"/>
                <a:gd name="connsiteX7" fmla="*/ 375130 w 388567"/>
                <a:gd name="connsiteY7" fmla="*/ 4341 h 375104"/>
                <a:gd name="connsiteX8" fmla="*/ 384217 w 388567"/>
                <a:gd name="connsiteY8" fmla="*/ 521 h 375104"/>
                <a:gd name="connsiteX9" fmla="*/ 388052 w 388567"/>
                <a:gd name="connsiteY9" fmla="*/ 9622 h 375104"/>
                <a:gd name="connsiteX10" fmla="*/ 273834 w 388567"/>
                <a:gd name="connsiteY10" fmla="*/ 288422 h 375104"/>
                <a:gd name="connsiteX11" fmla="*/ 268364 w 388567"/>
                <a:gd name="connsiteY11" fmla="*/ 292667 h 375104"/>
                <a:gd name="connsiteX12" fmla="*/ 262076 w 388567"/>
                <a:gd name="connsiteY12" fmla="*/ 290120 h 375104"/>
                <a:gd name="connsiteX13" fmla="*/ 121293 w 388567"/>
                <a:gd name="connsiteY13" fmla="*/ 114408 h 375104"/>
                <a:gd name="connsiteX14" fmla="*/ 13552 w 388567"/>
                <a:gd name="connsiteY14" fmla="*/ 370761 h 375104"/>
                <a:gd name="connsiteX15" fmla="*/ 6824 w 388567"/>
                <a:gd name="connsiteY15" fmla="*/ 375100 h 3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567" h="375104">
                  <a:moveTo>
                    <a:pt x="6824" y="375100"/>
                  </a:moveTo>
                  <a:cubicBezTo>
                    <a:pt x="2957" y="374993"/>
                    <a:pt x="-92" y="371770"/>
                    <a:pt x="2" y="367900"/>
                  </a:cubicBezTo>
                  <a:cubicBezTo>
                    <a:pt x="34" y="367045"/>
                    <a:pt x="222" y="366205"/>
                    <a:pt x="536" y="365416"/>
                  </a:cubicBezTo>
                  <a:lnTo>
                    <a:pt x="112804" y="98186"/>
                  </a:lnTo>
                  <a:cubicBezTo>
                    <a:pt x="114282" y="94630"/>
                    <a:pt x="118369" y="92957"/>
                    <a:pt x="121954" y="94448"/>
                  </a:cubicBezTo>
                  <a:cubicBezTo>
                    <a:pt x="123022" y="94897"/>
                    <a:pt x="123965" y="95611"/>
                    <a:pt x="124688" y="96519"/>
                  </a:cubicBezTo>
                  <a:lnTo>
                    <a:pt x="265409" y="272137"/>
                  </a:lnTo>
                  <a:lnTo>
                    <a:pt x="375130" y="4341"/>
                  </a:lnTo>
                  <a:cubicBezTo>
                    <a:pt x="376577" y="772"/>
                    <a:pt x="380664" y="-938"/>
                    <a:pt x="384217" y="521"/>
                  </a:cubicBezTo>
                  <a:cubicBezTo>
                    <a:pt x="387800" y="1980"/>
                    <a:pt x="389498" y="6054"/>
                    <a:pt x="388052" y="9622"/>
                  </a:cubicBezTo>
                  <a:lnTo>
                    <a:pt x="273834" y="288422"/>
                  </a:lnTo>
                  <a:cubicBezTo>
                    <a:pt x="272892" y="290711"/>
                    <a:pt x="270816" y="292327"/>
                    <a:pt x="268364" y="292667"/>
                  </a:cubicBezTo>
                  <a:cubicBezTo>
                    <a:pt x="265975" y="292981"/>
                    <a:pt x="263585" y="292013"/>
                    <a:pt x="262076" y="290120"/>
                  </a:cubicBezTo>
                  <a:lnTo>
                    <a:pt x="121293" y="114408"/>
                  </a:lnTo>
                  <a:lnTo>
                    <a:pt x="13552" y="370761"/>
                  </a:lnTo>
                  <a:cubicBezTo>
                    <a:pt x="12452" y="373477"/>
                    <a:pt x="9748" y="375209"/>
                    <a:pt x="6824" y="37510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6" name="任意多边形: 形状  216"/>
            <p:cNvSpPr/>
            <p:nvPr userDrawn="1">
              <p:custDataLst>
                <p:tags r:id="rId55"/>
              </p:custDataLst>
            </p:nvPr>
          </p:nvSpPr>
          <p:spPr>
            <a:xfrm>
              <a:off x="854" y="7173"/>
              <a:ext cx="225" cy="225"/>
            </a:xfrm>
            <a:custGeom>
              <a:avLst/>
              <a:gdLst>
                <a:gd name="connsiteX0" fmla="*/ 63883 w 63883"/>
                <a:gd name="connsiteY0" fmla="*/ 31942 h 63883"/>
                <a:gd name="connsiteX1" fmla="*/ 31942 w 63883"/>
                <a:gd name="connsiteY1" fmla="*/ 63884 h 63883"/>
                <a:gd name="connsiteX2" fmla="*/ 0 w 63883"/>
                <a:gd name="connsiteY2" fmla="*/ 31942 h 63883"/>
                <a:gd name="connsiteX3" fmla="*/ 31942 w 63883"/>
                <a:gd name="connsiteY3" fmla="*/ 0 h 63883"/>
                <a:gd name="connsiteX4" fmla="*/ 63883 w 63883"/>
                <a:gd name="connsiteY4" fmla="*/ 31942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3" h="63883">
                  <a:moveTo>
                    <a:pt x="63883" y="31942"/>
                  </a:moveTo>
                  <a:cubicBezTo>
                    <a:pt x="63883" y="49582"/>
                    <a:pt x="49579" y="63884"/>
                    <a:pt x="31942" y="63884"/>
                  </a:cubicBezTo>
                  <a:cubicBezTo>
                    <a:pt x="14304" y="63884"/>
                    <a:pt x="0" y="49582"/>
                    <a:pt x="0" y="31942"/>
                  </a:cubicBezTo>
                  <a:cubicBezTo>
                    <a:pt x="0" y="14301"/>
                    <a:pt x="14304" y="0"/>
                    <a:pt x="31942" y="0"/>
                  </a:cubicBezTo>
                  <a:cubicBezTo>
                    <a:pt x="49579" y="0"/>
                    <a:pt x="63883" y="14301"/>
                    <a:pt x="63883" y="31942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7" name="任意多边形: 形状  217"/>
            <p:cNvSpPr/>
            <p:nvPr userDrawn="1">
              <p:custDataLst>
                <p:tags r:id="rId56"/>
              </p:custDataLst>
            </p:nvPr>
          </p:nvSpPr>
          <p:spPr>
            <a:xfrm>
              <a:off x="829" y="7148"/>
              <a:ext cx="274" cy="274"/>
            </a:xfrm>
            <a:custGeom>
              <a:avLst/>
              <a:gdLst>
                <a:gd name="connsiteX0" fmla="*/ 38921 w 77842"/>
                <a:gd name="connsiteY0" fmla="*/ 77843 h 77842"/>
                <a:gd name="connsiteX1" fmla="*/ 0 w 77842"/>
                <a:gd name="connsiteY1" fmla="*/ 38921 h 77842"/>
                <a:gd name="connsiteX2" fmla="*/ 38921 w 77842"/>
                <a:gd name="connsiteY2" fmla="*/ 0 h 77842"/>
                <a:gd name="connsiteX3" fmla="*/ 77843 w 77842"/>
                <a:gd name="connsiteY3" fmla="*/ 38921 h 77842"/>
                <a:gd name="connsiteX4" fmla="*/ 77843 w 77842"/>
                <a:gd name="connsiteY4" fmla="*/ 38984 h 77842"/>
                <a:gd name="connsiteX5" fmla="*/ 38921 w 77842"/>
                <a:gd name="connsiteY5" fmla="*/ 77843 h 77842"/>
                <a:gd name="connsiteX6" fmla="*/ 38921 w 77842"/>
                <a:gd name="connsiteY6" fmla="*/ 13959 h 77842"/>
                <a:gd name="connsiteX7" fmla="*/ 13959 w 77842"/>
                <a:gd name="connsiteY7" fmla="*/ 38921 h 77842"/>
                <a:gd name="connsiteX8" fmla="*/ 38921 w 77842"/>
                <a:gd name="connsiteY8" fmla="*/ 63884 h 77842"/>
                <a:gd name="connsiteX9" fmla="*/ 63883 w 77842"/>
                <a:gd name="connsiteY9" fmla="*/ 38921 h 77842"/>
                <a:gd name="connsiteX10" fmla="*/ 38984 w 77842"/>
                <a:gd name="connsiteY10" fmla="*/ 13833 h 77842"/>
                <a:gd name="connsiteX11" fmla="*/ 38921 w 77842"/>
                <a:gd name="connsiteY11" fmla="*/ 13833 h 7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42" h="77842">
                  <a:moveTo>
                    <a:pt x="38921" y="77843"/>
                  </a:moveTo>
                  <a:cubicBezTo>
                    <a:pt x="17416" y="77843"/>
                    <a:pt x="0" y="60416"/>
                    <a:pt x="0" y="38921"/>
                  </a:cubicBezTo>
                  <a:cubicBezTo>
                    <a:pt x="0" y="17427"/>
                    <a:pt x="17416" y="0"/>
                    <a:pt x="38921" y="0"/>
                  </a:cubicBezTo>
                  <a:cubicBezTo>
                    <a:pt x="60425" y="0"/>
                    <a:pt x="77843" y="17427"/>
                    <a:pt x="77843" y="38921"/>
                  </a:cubicBezTo>
                  <a:cubicBezTo>
                    <a:pt x="77843" y="38943"/>
                    <a:pt x="77843" y="38962"/>
                    <a:pt x="77843" y="38984"/>
                  </a:cubicBezTo>
                  <a:cubicBezTo>
                    <a:pt x="77780" y="60441"/>
                    <a:pt x="60363" y="77808"/>
                    <a:pt x="38921" y="77843"/>
                  </a:cubicBezTo>
                  <a:close/>
                  <a:moveTo>
                    <a:pt x="38921" y="13959"/>
                  </a:moveTo>
                  <a:cubicBezTo>
                    <a:pt x="25120" y="13959"/>
                    <a:pt x="13959" y="25135"/>
                    <a:pt x="13959" y="38921"/>
                  </a:cubicBezTo>
                  <a:cubicBezTo>
                    <a:pt x="13959" y="52707"/>
                    <a:pt x="25120" y="63884"/>
                    <a:pt x="38921" y="63884"/>
                  </a:cubicBezTo>
                  <a:cubicBezTo>
                    <a:pt x="52722" y="63884"/>
                    <a:pt x="63883" y="52707"/>
                    <a:pt x="63883" y="38921"/>
                  </a:cubicBezTo>
                  <a:cubicBezTo>
                    <a:pt x="63946" y="25117"/>
                    <a:pt x="52785" y="13887"/>
                    <a:pt x="38984" y="13833"/>
                  </a:cubicBezTo>
                  <a:cubicBezTo>
                    <a:pt x="38952" y="13833"/>
                    <a:pt x="38952" y="13833"/>
                    <a:pt x="38921" y="13833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8" name="任意多边形: 形状  218"/>
            <p:cNvSpPr/>
            <p:nvPr userDrawn="1">
              <p:custDataLst>
                <p:tags r:id="rId57"/>
              </p:custDataLst>
            </p:nvPr>
          </p:nvSpPr>
          <p:spPr>
            <a:xfrm>
              <a:off x="1215" y="6198"/>
              <a:ext cx="293" cy="293"/>
            </a:xfrm>
            <a:custGeom>
              <a:avLst/>
              <a:gdLst>
                <a:gd name="connsiteX0" fmla="*/ 83250 w 83250"/>
                <a:gd name="connsiteY0" fmla="*/ 41625 h 83250"/>
                <a:gd name="connsiteX1" fmla="*/ 41625 w 83250"/>
                <a:gd name="connsiteY1" fmla="*/ 83250 h 83250"/>
                <a:gd name="connsiteX2" fmla="*/ 0 w 83250"/>
                <a:gd name="connsiteY2" fmla="*/ 41625 h 83250"/>
                <a:gd name="connsiteX3" fmla="*/ 41625 w 83250"/>
                <a:gd name="connsiteY3" fmla="*/ 0 h 83250"/>
                <a:gd name="connsiteX4" fmla="*/ 83250 w 83250"/>
                <a:gd name="connsiteY4" fmla="*/ 41625 h 8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50" h="83250">
                  <a:moveTo>
                    <a:pt x="83250" y="41625"/>
                  </a:moveTo>
                  <a:cubicBezTo>
                    <a:pt x="83250" y="64613"/>
                    <a:pt x="64607" y="83250"/>
                    <a:pt x="41625" y="83250"/>
                  </a:cubicBezTo>
                  <a:cubicBezTo>
                    <a:pt x="18643" y="83250"/>
                    <a:pt x="0" y="64613"/>
                    <a:pt x="0" y="41625"/>
                  </a:cubicBezTo>
                  <a:cubicBezTo>
                    <a:pt x="0" y="18637"/>
                    <a:pt x="18643" y="0"/>
                    <a:pt x="41625" y="0"/>
                  </a:cubicBezTo>
                  <a:cubicBezTo>
                    <a:pt x="64607" y="0"/>
                    <a:pt x="83250" y="18637"/>
                    <a:pt x="83250" y="41625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59" name="任意多边形: 形状  219"/>
            <p:cNvSpPr/>
            <p:nvPr userDrawn="1">
              <p:custDataLst>
                <p:tags r:id="rId58"/>
              </p:custDataLst>
            </p:nvPr>
          </p:nvSpPr>
          <p:spPr>
            <a:xfrm>
              <a:off x="1190" y="6173"/>
              <a:ext cx="342" cy="342"/>
            </a:xfrm>
            <a:custGeom>
              <a:avLst/>
              <a:gdLst>
                <a:gd name="connsiteX0" fmla="*/ 48667 w 97271"/>
                <a:gd name="connsiteY0" fmla="*/ 97272 h 97271"/>
                <a:gd name="connsiteX1" fmla="*/ 0 w 97271"/>
                <a:gd name="connsiteY1" fmla="*/ 48667 h 97271"/>
                <a:gd name="connsiteX2" fmla="*/ 48604 w 97271"/>
                <a:gd name="connsiteY2" fmla="*/ 0 h 97271"/>
                <a:gd name="connsiteX3" fmla="*/ 97272 w 97271"/>
                <a:gd name="connsiteY3" fmla="*/ 48605 h 97271"/>
                <a:gd name="connsiteX4" fmla="*/ 97272 w 97271"/>
                <a:gd name="connsiteY4" fmla="*/ 48667 h 97271"/>
                <a:gd name="connsiteX5" fmla="*/ 48667 w 97271"/>
                <a:gd name="connsiteY5" fmla="*/ 97272 h 97271"/>
                <a:gd name="connsiteX6" fmla="*/ 48667 w 97271"/>
                <a:gd name="connsiteY6" fmla="*/ 14022 h 97271"/>
                <a:gd name="connsiteX7" fmla="*/ 14085 w 97271"/>
                <a:gd name="connsiteY7" fmla="*/ 48605 h 97271"/>
                <a:gd name="connsiteX8" fmla="*/ 48667 w 97271"/>
                <a:gd name="connsiteY8" fmla="*/ 83187 h 97271"/>
                <a:gd name="connsiteX9" fmla="*/ 83250 w 97271"/>
                <a:gd name="connsiteY9" fmla="*/ 48605 h 97271"/>
                <a:gd name="connsiteX10" fmla="*/ 48667 w 97271"/>
                <a:gd name="connsiteY10" fmla="*/ 14085 h 9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71" h="97271">
                  <a:moveTo>
                    <a:pt x="48667" y="97272"/>
                  </a:moveTo>
                  <a:cubicBezTo>
                    <a:pt x="21818" y="97291"/>
                    <a:pt x="32" y="75529"/>
                    <a:pt x="0" y="48667"/>
                  </a:cubicBezTo>
                  <a:cubicBezTo>
                    <a:pt x="-31" y="21806"/>
                    <a:pt x="21755" y="19"/>
                    <a:pt x="48604" y="0"/>
                  </a:cubicBezTo>
                  <a:cubicBezTo>
                    <a:pt x="75453" y="-19"/>
                    <a:pt x="97240" y="21743"/>
                    <a:pt x="97272" y="48605"/>
                  </a:cubicBezTo>
                  <a:cubicBezTo>
                    <a:pt x="97272" y="48627"/>
                    <a:pt x="97272" y="48645"/>
                    <a:pt x="97272" y="48667"/>
                  </a:cubicBezTo>
                  <a:cubicBezTo>
                    <a:pt x="97209" y="75488"/>
                    <a:pt x="75485" y="97218"/>
                    <a:pt x="48667" y="97272"/>
                  </a:cubicBezTo>
                  <a:close/>
                  <a:moveTo>
                    <a:pt x="48667" y="14022"/>
                  </a:moveTo>
                  <a:cubicBezTo>
                    <a:pt x="29552" y="14022"/>
                    <a:pt x="14085" y="29505"/>
                    <a:pt x="14085" y="48605"/>
                  </a:cubicBezTo>
                  <a:cubicBezTo>
                    <a:pt x="14085" y="67704"/>
                    <a:pt x="29552" y="83187"/>
                    <a:pt x="48667" y="83187"/>
                  </a:cubicBezTo>
                  <a:cubicBezTo>
                    <a:pt x="67782" y="83187"/>
                    <a:pt x="83250" y="67704"/>
                    <a:pt x="83250" y="48605"/>
                  </a:cubicBezTo>
                  <a:cubicBezTo>
                    <a:pt x="83219" y="29531"/>
                    <a:pt x="67751" y="14085"/>
                    <a:pt x="48667" y="14085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0" name="任意多边形: 形状  220"/>
            <p:cNvSpPr/>
            <p:nvPr userDrawn="1">
              <p:custDataLst>
                <p:tags r:id="rId59"/>
              </p:custDataLst>
            </p:nvPr>
          </p:nvSpPr>
          <p:spPr>
            <a:xfrm>
              <a:off x="1808" y="6920"/>
              <a:ext cx="150" cy="150"/>
            </a:xfrm>
            <a:custGeom>
              <a:avLst/>
              <a:gdLst>
                <a:gd name="connsiteX0" fmla="*/ 42568 w 42568"/>
                <a:gd name="connsiteY0" fmla="*/ 21315 h 42568"/>
                <a:gd name="connsiteX1" fmla="*/ 21253 w 42568"/>
                <a:gd name="connsiteY1" fmla="*/ 42568 h 42568"/>
                <a:gd name="connsiteX2" fmla="*/ 0 w 42568"/>
                <a:gd name="connsiteY2" fmla="*/ 21253 h 42568"/>
                <a:gd name="connsiteX3" fmla="*/ 21284 w 42568"/>
                <a:gd name="connsiteY3" fmla="*/ 0 h 42568"/>
                <a:gd name="connsiteX4" fmla="*/ 42568 w 42568"/>
                <a:gd name="connsiteY4" fmla="*/ 21284 h 42568"/>
                <a:gd name="connsiteX5" fmla="*/ 42568 w 42568"/>
                <a:gd name="connsiteY5" fmla="*/ 21315 h 4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8" h="42568">
                  <a:moveTo>
                    <a:pt x="42568" y="21315"/>
                  </a:moveTo>
                  <a:cubicBezTo>
                    <a:pt x="42537" y="33071"/>
                    <a:pt x="33011" y="42587"/>
                    <a:pt x="21253" y="42568"/>
                  </a:cubicBezTo>
                  <a:cubicBezTo>
                    <a:pt x="9495" y="42552"/>
                    <a:pt x="-31" y="33008"/>
                    <a:pt x="0" y="21253"/>
                  </a:cubicBezTo>
                  <a:cubicBezTo>
                    <a:pt x="32" y="9510"/>
                    <a:pt x="9526" y="0"/>
                    <a:pt x="21284" y="0"/>
                  </a:cubicBezTo>
                  <a:cubicBezTo>
                    <a:pt x="33042" y="0"/>
                    <a:pt x="42568" y="9529"/>
                    <a:pt x="42568" y="21284"/>
                  </a:cubicBezTo>
                  <a:cubicBezTo>
                    <a:pt x="42568" y="21293"/>
                    <a:pt x="42568" y="21306"/>
                    <a:pt x="42568" y="21315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1" name="任意多边形: 形状  221"/>
            <p:cNvSpPr/>
            <p:nvPr userDrawn="1">
              <p:custDataLst>
                <p:tags r:id="rId60"/>
              </p:custDataLst>
            </p:nvPr>
          </p:nvSpPr>
          <p:spPr>
            <a:xfrm>
              <a:off x="1783" y="6896"/>
              <a:ext cx="199" cy="199"/>
            </a:xfrm>
            <a:custGeom>
              <a:avLst/>
              <a:gdLst>
                <a:gd name="connsiteX0" fmla="*/ 28295 w 56589"/>
                <a:gd name="connsiteY0" fmla="*/ 56590 h 56589"/>
                <a:gd name="connsiteX1" fmla="*/ 0 w 56589"/>
                <a:gd name="connsiteY1" fmla="*/ 28295 h 56589"/>
                <a:gd name="connsiteX2" fmla="*/ 28295 w 56589"/>
                <a:gd name="connsiteY2" fmla="*/ 0 h 56589"/>
                <a:gd name="connsiteX3" fmla="*/ 56590 w 56589"/>
                <a:gd name="connsiteY3" fmla="*/ 28295 h 56589"/>
                <a:gd name="connsiteX4" fmla="*/ 28295 w 56589"/>
                <a:gd name="connsiteY4" fmla="*/ 56590 h 56589"/>
                <a:gd name="connsiteX5" fmla="*/ 28295 w 56589"/>
                <a:gd name="connsiteY5" fmla="*/ 13990 h 56589"/>
                <a:gd name="connsiteX6" fmla="*/ 13927 w 56589"/>
                <a:gd name="connsiteY6" fmla="*/ 28295 h 56589"/>
                <a:gd name="connsiteX7" fmla="*/ 28232 w 56589"/>
                <a:gd name="connsiteY7" fmla="*/ 42663 h 56589"/>
                <a:gd name="connsiteX8" fmla="*/ 42600 w 56589"/>
                <a:gd name="connsiteY8" fmla="*/ 28358 h 56589"/>
                <a:gd name="connsiteX9" fmla="*/ 42600 w 56589"/>
                <a:gd name="connsiteY9" fmla="*/ 28326 h 56589"/>
                <a:gd name="connsiteX10" fmla="*/ 28295 w 56589"/>
                <a:gd name="connsiteY10" fmla="*/ 13990 h 5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89" h="56589">
                  <a:moveTo>
                    <a:pt x="28295" y="56590"/>
                  </a:moveTo>
                  <a:cubicBezTo>
                    <a:pt x="12670" y="56590"/>
                    <a:pt x="0" y="43923"/>
                    <a:pt x="0" y="28295"/>
                  </a:cubicBezTo>
                  <a:cubicBezTo>
                    <a:pt x="0" y="12667"/>
                    <a:pt x="12670" y="0"/>
                    <a:pt x="28295" y="0"/>
                  </a:cubicBezTo>
                  <a:cubicBezTo>
                    <a:pt x="43920" y="0"/>
                    <a:pt x="56590" y="12667"/>
                    <a:pt x="56590" y="28295"/>
                  </a:cubicBezTo>
                  <a:cubicBezTo>
                    <a:pt x="56590" y="43923"/>
                    <a:pt x="43920" y="56590"/>
                    <a:pt x="28295" y="56590"/>
                  </a:cubicBezTo>
                  <a:close/>
                  <a:moveTo>
                    <a:pt x="28295" y="13990"/>
                  </a:moveTo>
                  <a:cubicBezTo>
                    <a:pt x="20372" y="13975"/>
                    <a:pt x="13959" y="20379"/>
                    <a:pt x="13927" y="28295"/>
                  </a:cubicBezTo>
                  <a:cubicBezTo>
                    <a:pt x="13896" y="36211"/>
                    <a:pt x="20309" y="42644"/>
                    <a:pt x="28232" y="42663"/>
                  </a:cubicBezTo>
                  <a:cubicBezTo>
                    <a:pt x="36155" y="42678"/>
                    <a:pt x="42568" y="36274"/>
                    <a:pt x="42600" y="28358"/>
                  </a:cubicBezTo>
                  <a:cubicBezTo>
                    <a:pt x="42600" y="28349"/>
                    <a:pt x="42600" y="28336"/>
                    <a:pt x="42600" y="28326"/>
                  </a:cubicBezTo>
                  <a:cubicBezTo>
                    <a:pt x="42600" y="20420"/>
                    <a:pt x="36186" y="14006"/>
                    <a:pt x="28295" y="1399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2" name="任意多边形: 形状  222"/>
            <p:cNvSpPr/>
            <p:nvPr userDrawn="1">
              <p:custDataLst>
                <p:tags r:id="rId61"/>
              </p:custDataLst>
            </p:nvPr>
          </p:nvSpPr>
          <p:spPr>
            <a:xfrm>
              <a:off x="2087" y="5817"/>
              <a:ext cx="395" cy="395"/>
            </a:xfrm>
            <a:custGeom>
              <a:avLst/>
              <a:gdLst>
                <a:gd name="connsiteX0" fmla="*/ 112300 w 112299"/>
                <a:gd name="connsiteY0" fmla="*/ 56150 h 112299"/>
                <a:gd name="connsiteX1" fmla="*/ 56149 w 112299"/>
                <a:gd name="connsiteY1" fmla="*/ 112300 h 112299"/>
                <a:gd name="connsiteX2" fmla="*/ 0 w 112299"/>
                <a:gd name="connsiteY2" fmla="*/ 56150 h 112299"/>
                <a:gd name="connsiteX3" fmla="*/ 56149 w 112299"/>
                <a:gd name="connsiteY3" fmla="*/ 0 h 112299"/>
                <a:gd name="connsiteX4" fmla="*/ 112300 w 112299"/>
                <a:gd name="connsiteY4" fmla="*/ 56150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99" h="112299">
                  <a:moveTo>
                    <a:pt x="112300" y="56150"/>
                  </a:moveTo>
                  <a:cubicBezTo>
                    <a:pt x="112300" y="87161"/>
                    <a:pt x="87149" y="112300"/>
                    <a:pt x="56149" y="112300"/>
                  </a:cubicBezTo>
                  <a:cubicBezTo>
                    <a:pt x="25151" y="112300"/>
                    <a:pt x="0" y="87161"/>
                    <a:pt x="0" y="56150"/>
                  </a:cubicBezTo>
                  <a:cubicBezTo>
                    <a:pt x="0" y="25139"/>
                    <a:pt x="25151" y="0"/>
                    <a:pt x="56149" y="0"/>
                  </a:cubicBezTo>
                  <a:cubicBezTo>
                    <a:pt x="87149" y="0"/>
                    <a:pt x="112300" y="25139"/>
                    <a:pt x="112300" y="56150"/>
                  </a:cubicBezTo>
                  <a:close/>
                </a:path>
              </a:pathLst>
            </a:custGeom>
            <a:solidFill>
              <a:schemeClr val="accen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3" name="任意多边形: 形状  223"/>
            <p:cNvSpPr/>
            <p:nvPr userDrawn="1">
              <p:custDataLst>
                <p:tags r:id="rId62"/>
              </p:custDataLst>
            </p:nvPr>
          </p:nvSpPr>
          <p:spPr>
            <a:xfrm>
              <a:off x="2062" y="5792"/>
              <a:ext cx="444" cy="444"/>
            </a:xfrm>
            <a:custGeom>
              <a:avLst/>
              <a:gdLst>
                <a:gd name="connsiteX0" fmla="*/ 63129 w 126258"/>
                <a:gd name="connsiteY0" fmla="*/ 126259 h 126258"/>
                <a:gd name="connsiteX1" fmla="*/ 0 w 126258"/>
                <a:gd name="connsiteY1" fmla="*/ 63129 h 126258"/>
                <a:gd name="connsiteX2" fmla="*/ 63129 w 126258"/>
                <a:gd name="connsiteY2" fmla="*/ 0 h 126258"/>
                <a:gd name="connsiteX3" fmla="*/ 126258 w 126258"/>
                <a:gd name="connsiteY3" fmla="*/ 63129 h 126258"/>
                <a:gd name="connsiteX4" fmla="*/ 63129 w 126258"/>
                <a:gd name="connsiteY4" fmla="*/ 126259 h 126258"/>
                <a:gd name="connsiteX5" fmla="*/ 63129 w 126258"/>
                <a:gd name="connsiteY5" fmla="*/ 13959 h 126258"/>
                <a:gd name="connsiteX6" fmla="*/ 13959 w 126258"/>
                <a:gd name="connsiteY6" fmla="*/ 63129 h 126258"/>
                <a:gd name="connsiteX7" fmla="*/ 63129 w 126258"/>
                <a:gd name="connsiteY7" fmla="*/ 112300 h 126258"/>
                <a:gd name="connsiteX8" fmla="*/ 112300 w 126258"/>
                <a:gd name="connsiteY8" fmla="*/ 63129 h 126258"/>
                <a:gd name="connsiteX9" fmla="*/ 63129 w 126258"/>
                <a:gd name="connsiteY9" fmla="*/ 13959 h 1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58" h="126258">
                  <a:moveTo>
                    <a:pt x="63129" y="126259"/>
                  </a:moveTo>
                  <a:cubicBezTo>
                    <a:pt x="28264" y="126259"/>
                    <a:pt x="0" y="97995"/>
                    <a:pt x="0" y="63129"/>
                  </a:cubicBezTo>
                  <a:cubicBezTo>
                    <a:pt x="0" y="28264"/>
                    <a:pt x="28264" y="0"/>
                    <a:pt x="63129" y="0"/>
                  </a:cubicBezTo>
                  <a:cubicBezTo>
                    <a:pt x="97995" y="0"/>
                    <a:pt x="126258" y="28264"/>
                    <a:pt x="126258" y="63129"/>
                  </a:cubicBezTo>
                  <a:cubicBezTo>
                    <a:pt x="126195" y="97973"/>
                    <a:pt x="97963" y="126205"/>
                    <a:pt x="63129" y="126259"/>
                  </a:cubicBezTo>
                  <a:close/>
                  <a:moveTo>
                    <a:pt x="63129" y="13959"/>
                  </a:moveTo>
                  <a:cubicBezTo>
                    <a:pt x="35966" y="13959"/>
                    <a:pt x="13959" y="35972"/>
                    <a:pt x="13959" y="63129"/>
                  </a:cubicBezTo>
                  <a:cubicBezTo>
                    <a:pt x="13959" y="90286"/>
                    <a:pt x="35966" y="112300"/>
                    <a:pt x="63129" y="112300"/>
                  </a:cubicBezTo>
                  <a:cubicBezTo>
                    <a:pt x="90292" y="112300"/>
                    <a:pt x="112300" y="90286"/>
                    <a:pt x="112300" y="63129"/>
                  </a:cubicBezTo>
                  <a:cubicBezTo>
                    <a:pt x="112268" y="35982"/>
                    <a:pt x="90292" y="13978"/>
                    <a:pt x="63129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4" name="任意多边形: 形状  224"/>
            <p:cNvSpPr/>
            <p:nvPr userDrawn="1">
              <p:custDataLst>
                <p:tags r:id="rId63"/>
              </p:custDataLst>
            </p:nvPr>
          </p:nvSpPr>
          <p:spPr>
            <a:xfrm>
              <a:off x="3826" y="7890"/>
              <a:ext cx="376" cy="485"/>
            </a:xfrm>
            <a:custGeom>
              <a:avLst/>
              <a:gdLst>
                <a:gd name="connsiteX0" fmla="*/ 99913 w 106833"/>
                <a:gd name="connsiteY0" fmla="*/ 137828 h 137859"/>
                <a:gd name="connsiteX1" fmla="*/ 99032 w 106833"/>
                <a:gd name="connsiteY1" fmla="*/ 137828 h 137859"/>
                <a:gd name="connsiteX2" fmla="*/ 0 w 106833"/>
                <a:gd name="connsiteY2" fmla="*/ 6980 h 137859"/>
                <a:gd name="connsiteX3" fmla="*/ 6979 w 106833"/>
                <a:gd name="connsiteY3" fmla="*/ 0 h 137859"/>
                <a:gd name="connsiteX4" fmla="*/ 13959 w 106833"/>
                <a:gd name="connsiteY4" fmla="*/ 6980 h 137859"/>
                <a:gd name="connsiteX5" fmla="*/ 100792 w 106833"/>
                <a:gd name="connsiteY5" fmla="*/ 123964 h 137859"/>
                <a:gd name="connsiteX6" fmla="*/ 106766 w 106833"/>
                <a:gd name="connsiteY6" fmla="*/ 131814 h 137859"/>
                <a:gd name="connsiteX7" fmla="*/ 99913 w 106833"/>
                <a:gd name="connsiteY7" fmla="*/ 137860 h 13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33" h="137859">
                  <a:moveTo>
                    <a:pt x="99913" y="137828"/>
                  </a:moveTo>
                  <a:lnTo>
                    <a:pt x="99032" y="137828"/>
                  </a:lnTo>
                  <a:cubicBezTo>
                    <a:pt x="34016" y="129685"/>
                    <a:pt x="0" y="65833"/>
                    <a:pt x="0" y="6980"/>
                  </a:cubicBezTo>
                  <a:cubicBezTo>
                    <a:pt x="0" y="3125"/>
                    <a:pt x="3112" y="0"/>
                    <a:pt x="6979" y="0"/>
                  </a:cubicBezTo>
                  <a:cubicBezTo>
                    <a:pt x="10846" y="0"/>
                    <a:pt x="13959" y="3125"/>
                    <a:pt x="13959" y="6980"/>
                  </a:cubicBezTo>
                  <a:cubicBezTo>
                    <a:pt x="13959" y="59734"/>
                    <a:pt x="43794" y="116827"/>
                    <a:pt x="100792" y="123964"/>
                  </a:cubicBezTo>
                  <a:cubicBezTo>
                    <a:pt x="104597" y="124479"/>
                    <a:pt x="107301" y="127994"/>
                    <a:pt x="106766" y="131814"/>
                  </a:cubicBezTo>
                  <a:cubicBezTo>
                    <a:pt x="106326" y="135256"/>
                    <a:pt x="103371" y="137834"/>
                    <a:pt x="99913" y="137860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5" name="任意多边形: 形状  225"/>
            <p:cNvSpPr/>
            <p:nvPr userDrawn="1">
              <p:custDataLst>
                <p:tags r:id="rId64"/>
              </p:custDataLst>
            </p:nvPr>
          </p:nvSpPr>
          <p:spPr>
            <a:xfrm>
              <a:off x="4119" y="8122"/>
              <a:ext cx="376" cy="111"/>
            </a:xfrm>
            <a:custGeom>
              <a:avLst/>
              <a:gdLst>
                <a:gd name="connsiteX0" fmla="*/ 69702 w 106968"/>
                <a:gd name="connsiteY0" fmla="*/ 31417 h 31429"/>
                <a:gd name="connsiteX1" fmla="*/ 3178 w 106968"/>
                <a:gd name="connsiteY1" fmla="*/ 12900 h 31429"/>
                <a:gd name="connsiteX2" fmla="*/ 1134 w 106968"/>
                <a:gd name="connsiteY2" fmla="*/ 3185 h 31429"/>
                <a:gd name="connsiteX3" fmla="*/ 10849 w 106968"/>
                <a:gd name="connsiteY3" fmla="*/ 1142 h 31429"/>
                <a:gd name="connsiteX4" fmla="*/ 97966 w 106968"/>
                <a:gd name="connsiteY4" fmla="*/ 13717 h 31429"/>
                <a:gd name="connsiteX5" fmla="*/ 106674 w 106968"/>
                <a:gd name="connsiteY5" fmla="*/ 18402 h 31429"/>
                <a:gd name="connsiteX6" fmla="*/ 101990 w 106968"/>
                <a:gd name="connsiteY6" fmla="*/ 27110 h 31429"/>
                <a:gd name="connsiteX7" fmla="*/ 69702 w 106968"/>
                <a:gd name="connsiteY7" fmla="*/ 31417 h 3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968" h="31429">
                  <a:moveTo>
                    <a:pt x="69702" y="31417"/>
                  </a:moveTo>
                  <a:cubicBezTo>
                    <a:pt x="46217" y="31744"/>
                    <a:pt x="23109" y="25318"/>
                    <a:pt x="3178" y="12900"/>
                  </a:cubicBezTo>
                  <a:cubicBezTo>
                    <a:pt x="-61" y="10781"/>
                    <a:pt x="-973" y="6433"/>
                    <a:pt x="1134" y="3185"/>
                  </a:cubicBezTo>
                  <a:cubicBezTo>
                    <a:pt x="3241" y="-62"/>
                    <a:pt x="7610" y="-977"/>
                    <a:pt x="10849" y="1142"/>
                  </a:cubicBezTo>
                  <a:cubicBezTo>
                    <a:pt x="40936" y="20634"/>
                    <a:pt x="79448" y="19439"/>
                    <a:pt x="97966" y="13717"/>
                  </a:cubicBezTo>
                  <a:cubicBezTo>
                    <a:pt x="101675" y="12608"/>
                    <a:pt x="105574" y="14705"/>
                    <a:pt x="106674" y="18402"/>
                  </a:cubicBezTo>
                  <a:cubicBezTo>
                    <a:pt x="107775" y="22099"/>
                    <a:pt x="105699" y="26001"/>
                    <a:pt x="101990" y="27110"/>
                  </a:cubicBezTo>
                  <a:cubicBezTo>
                    <a:pt x="91489" y="30031"/>
                    <a:pt x="80611" y="31480"/>
                    <a:pt x="69702" y="31417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6" name="任意多边形: 形状  226"/>
            <p:cNvSpPr/>
            <p:nvPr userDrawn="1">
              <p:custDataLst>
                <p:tags r:id="rId65"/>
              </p:custDataLst>
            </p:nvPr>
          </p:nvSpPr>
          <p:spPr>
            <a:xfrm>
              <a:off x="4383" y="6630"/>
              <a:ext cx="984" cy="179"/>
            </a:xfrm>
            <a:custGeom>
              <a:avLst/>
              <a:gdLst>
                <a:gd name="connsiteX0" fmla="*/ 19746 w 279613"/>
                <a:gd name="connsiteY0" fmla="*/ 50935 h 50934"/>
                <a:gd name="connsiteX1" fmla="*/ 7170 w 279613"/>
                <a:gd name="connsiteY1" fmla="*/ 50746 h 50934"/>
                <a:gd name="connsiteX2" fmla="*/ 2 w 279613"/>
                <a:gd name="connsiteY2" fmla="*/ 43962 h 50934"/>
                <a:gd name="connsiteX3" fmla="*/ 6793 w 279613"/>
                <a:gd name="connsiteY3" fmla="*/ 36794 h 50934"/>
                <a:gd name="connsiteX4" fmla="*/ 7611 w 279613"/>
                <a:gd name="connsiteY4" fmla="*/ 36819 h 50934"/>
                <a:gd name="connsiteX5" fmla="*/ 269591 w 279613"/>
                <a:gd name="connsiteY5" fmla="*/ 696 h 50934"/>
                <a:gd name="connsiteX6" fmla="*/ 278928 w 279613"/>
                <a:gd name="connsiteY6" fmla="*/ 3949 h 50934"/>
                <a:gd name="connsiteX7" fmla="*/ 275659 w 279613"/>
                <a:gd name="connsiteY7" fmla="*/ 13271 h 50934"/>
                <a:gd name="connsiteX8" fmla="*/ 19746 w 279613"/>
                <a:gd name="connsiteY8" fmla="*/ 50935 h 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13" h="50934">
                  <a:moveTo>
                    <a:pt x="19746" y="50935"/>
                  </a:moveTo>
                  <a:cubicBezTo>
                    <a:pt x="15250" y="50935"/>
                    <a:pt x="11037" y="50935"/>
                    <a:pt x="7170" y="50746"/>
                  </a:cubicBezTo>
                  <a:cubicBezTo>
                    <a:pt x="3303" y="50853"/>
                    <a:pt x="97" y="47816"/>
                    <a:pt x="2" y="43962"/>
                  </a:cubicBezTo>
                  <a:cubicBezTo>
                    <a:pt x="-92" y="40111"/>
                    <a:pt x="2927" y="36901"/>
                    <a:pt x="6793" y="36794"/>
                  </a:cubicBezTo>
                  <a:cubicBezTo>
                    <a:pt x="7044" y="36784"/>
                    <a:pt x="7328" y="36794"/>
                    <a:pt x="7611" y="36819"/>
                  </a:cubicBezTo>
                  <a:cubicBezTo>
                    <a:pt x="68005" y="38611"/>
                    <a:pt x="217056" y="26004"/>
                    <a:pt x="269591" y="696"/>
                  </a:cubicBezTo>
                  <a:cubicBezTo>
                    <a:pt x="273049" y="-980"/>
                    <a:pt x="277231" y="476"/>
                    <a:pt x="278928" y="3949"/>
                  </a:cubicBezTo>
                  <a:cubicBezTo>
                    <a:pt x="280594" y="7423"/>
                    <a:pt x="279117" y="11595"/>
                    <a:pt x="275659" y="13271"/>
                  </a:cubicBezTo>
                  <a:cubicBezTo>
                    <a:pt x="224664" y="37825"/>
                    <a:pt x="87434" y="50935"/>
                    <a:pt x="19746" y="50935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7" name="任意多边形: 形状  227"/>
            <p:cNvSpPr/>
            <p:nvPr userDrawn="1">
              <p:custDataLst>
                <p:tags r:id="rId66"/>
              </p:custDataLst>
            </p:nvPr>
          </p:nvSpPr>
          <p:spPr>
            <a:xfrm>
              <a:off x="6040" y="8080"/>
              <a:ext cx="233" cy="282"/>
            </a:xfrm>
            <a:custGeom>
              <a:avLst/>
              <a:gdLst>
                <a:gd name="connsiteX0" fmla="*/ 6980 w 66318"/>
                <a:gd name="connsiteY0" fmla="*/ 80073 h 80073"/>
                <a:gd name="connsiteX1" fmla="*/ 0 w 66318"/>
                <a:gd name="connsiteY1" fmla="*/ 73107 h 80073"/>
                <a:gd name="connsiteX2" fmla="*/ 4999 w 66318"/>
                <a:gd name="connsiteY2" fmla="*/ 66397 h 80073"/>
                <a:gd name="connsiteX3" fmla="*/ 52566 w 66318"/>
                <a:gd name="connsiteY3" fmla="*/ 5280 h 80073"/>
                <a:gd name="connsiteX4" fmla="*/ 61024 w 66318"/>
                <a:gd name="connsiteY4" fmla="*/ 212 h 80073"/>
                <a:gd name="connsiteX5" fmla="*/ 66116 w 66318"/>
                <a:gd name="connsiteY5" fmla="*/ 8685 h 80073"/>
                <a:gd name="connsiteX6" fmla="*/ 65928 w 66318"/>
                <a:gd name="connsiteY6" fmla="*/ 9273 h 80073"/>
                <a:gd name="connsiteX7" fmla="*/ 8961 w 66318"/>
                <a:gd name="connsiteY7" fmla="*/ 79790 h 80073"/>
                <a:gd name="connsiteX8" fmla="*/ 6980 w 66318"/>
                <a:gd name="connsiteY8" fmla="*/ 80073 h 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18" h="80073">
                  <a:moveTo>
                    <a:pt x="6980" y="80073"/>
                  </a:moveTo>
                  <a:cubicBezTo>
                    <a:pt x="3113" y="80080"/>
                    <a:pt x="0" y="76961"/>
                    <a:pt x="0" y="73107"/>
                  </a:cubicBezTo>
                  <a:cubicBezTo>
                    <a:pt x="-31" y="70007"/>
                    <a:pt x="2013" y="67271"/>
                    <a:pt x="4999" y="66397"/>
                  </a:cubicBezTo>
                  <a:cubicBezTo>
                    <a:pt x="26284" y="60110"/>
                    <a:pt x="42286" y="39580"/>
                    <a:pt x="52566" y="5280"/>
                  </a:cubicBezTo>
                  <a:cubicBezTo>
                    <a:pt x="53509" y="1542"/>
                    <a:pt x="57313" y="-728"/>
                    <a:pt x="61024" y="212"/>
                  </a:cubicBezTo>
                  <a:cubicBezTo>
                    <a:pt x="64765" y="1152"/>
                    <a:pt x="67028" y="4947"/>
                    <a:pt x="66116" y="8685"/>
                  </a:cubicBezTo>
                  <a:cubicBezTo>
                    <a:pt x="66053" y="8883"/>
                    <a:pt x="65991" y="9078"/>
                    <a:pt x="65928" y="9273"/>
                  </a:cubicBezTo>
                  <a:cubicBezTo>
                    <a:pt x="54201" y="48383"/>
                    <a:pt x="35024" y="72151"/>
                    <a:pt x="8961" y="79790"/>
                  </a:cubicBezTo>
                  <a:cubicBezTo>
                    <a:pt x="8332" y="79976"/>
                    <a:pt x="7640" y="80073"/>
                    <a:pt x="6980" y="80073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8" name="任意多边形: 形状  228"/>
            <p:cNvSpPr/>
            <p:nvPr userDrawn="1">
              <p:custDataLst>
                <p:tags r:id="rId67"/>
              </p:custDataLst>
            </p:nvPr>
          </p:nvSpPr>
          <p:spPr>
            <a:xfrm>
              <a:off x="6313" y="7985"/>
              <a:ext cx="88" cy="247"/>
            </a:xfrm>
            <a:custGeom>
              <a:avLst/>
              <a:gdLst>
                <a:gd name="connsiteX0" fmla="*/ 6985 w 24883"/>
                <a:gd name="connsiteY0" fmla="*/ 70195 h 70194"/>
                <a:gd name="connsiteX1" fmla="*/ 3118 w 24883"/>
                <a:gd name="connsiteY1" fmla="*/ 69031 h 70194"/>
                <a:gd name="connsiteX2" fmla="*/ 1168 w 24883"/>
                <a:gd name="connsiteY2" fmla="*/ 59401 h 70194"/>
                <a:gd name="connsiteX3" fmla="*/ 1200 w 24883"/>
                <a:gd name="connsiteY3" fmla="*/ 59348 h 70194"/>
                <a:gd name="connsiteX4" fmla="*/ 9845 w 24883"/>
                <a:gd name="connsiteY4" fmla="*/ 8574 h 70194"/>
                <a:gd name="connsiteX5" fmla="*/ 15096 w 24883"/>
                <a:gd name="connsiteY5" fmla="*/ 180 h 70194"/>
                <a:gd name="connsiteX6" fmla="*/ 23490 w 24883"/>
                <a:gd name="connsiteY6" fmla="*/ 5430 h 70194"/>
                <a:gd name="connsiteX7" fmla="*/ 12801 w 24883"/>
                <a:gd name="connsiteY7" fmla="*/ 66956 h 70194"/>
                <a:gd name="connsiteX8" fmla="*/ 6985 w 24883"/>
                <a:gd name="connsiteY8" fmla="*/ 70195 h 7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3" h="70194">
                  <a:moveTo>
                    <a:pt x="6985" y="70195"/>
                  </a:moveTo>
                  <a:cubicBezTo>
                    <a:pt x="5602" y="70191"/>
                    <a:pt x="4281" y="69789"/>
                    <a:pt x="3118" y="69031"/>
                  </a:cubicBezTo>
                  <a:cubicBezTo>
                    <a:pt x="-89" y="66912"/>
                    <a:pt x="-969" y="62599"/>
                    <a:pt x="1168" y="59401"/>
                  </a:cubicBezTo>
                  <a:cubicBezTo>
                    <a:pt x="1168" y="59383"/>
                    <a:pt x="1200" y="59367"/>
                    <a:pt x="1200" y="59348"/>
                  </a:cubicBezTo>
                  <a:cubicBezTo>
                    <a:pt x="7928" y="49225"/>
                    <a:pt x="13241" y="23822"/>
                    <a:pt x="9845" y="8574"/>
                  </a:cubicBezTo>
                  <a:cubicBezTo>
                    <a:pt x="8965" y="4805"/>
                    <a:pt x="11323" y="1048"/>
                    <a:pt x="15096" y="180"/>
                  </a:cubicBezTo>
                  <a:cubicBezTo>
                    <a:pt x="18869" y="-688"/>
                    <a:pt x="22610" y="1664"/>
                    <a:pt x="23490" y="5430"/>
                  </a:cubicBezTo>
                  <a:cubicBezTo>
                    <a:pt x="27828" y="24954"/>
                    <a:pt x="21415" y="54035"/>
                    <a:pt x="12801" y="66956"/>
                  </a:cubicBezTo>
                  <a:cubicBezTo>
                    <a:pt x="11543" y="68950"/>
                    <a:pt x="9343" y="70169"/>
                    <a:pt x="6985" y="70195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69" name="任意多边形: 形状  229"/>
            <p:cNvSpPr/>
            <p:nvPr userDrawn="1">
              <p:custDataLst>
                <p:tags r:id="rId68"/>
              </p:custDataLst>
            </p:nvPr>
          </p:nvSpPr>
          <p:spPr>
            <a:xfrm>
              <a:off x="5225" y="5452"/>
              <a:ext cx="68" cy="49"/>
            </a:xfrm>
            <a:custGeom>
              <a:avLst/>
              <a:gdLst>
                <a:gd name="connsiteX0" fmla="*/ 12230 w 19334"/>
                <a:gd name="connsiteY0" fmla="*/ 13962 h 13962"/>
                <a:gd name="connsiteX1" fmla="*/ 6917 w 19334"/>
                <a:gd name="connsiteY1" fmla="*/ 13962 h 13962"/>
                <a:gd name="connsiteX2" fmla="*/ 0 w 19334"/>
                <a:gd name="connsiteY2" fmla="*/ 6888 h 13962"/>
                <a:gd name="connsiteX3" fmla="*/ 6822 w 19334"/>
                <a:gd name="connsiteY3" fmla="*/ 0 h 13962"/>
                <a:gd name="connsiteX4" fmla="*/ 7074 w 19334"/>
                <a:gd name="connsiteY4" fmla="*/ 3 h 13962"/>
                <a:gd name="connsiteX5" fmla="*/ 12356 w 19334"/>
                <a:gd name="connsiteY5" fmla="*/ 3 h 13962"/>
                <a:gd name="connsiteX6" fmla="*/ 19335 w 19334"/>
                <a:gd name="connsiteY6" fmla="*/ 6983 h 13962"/>
                <a:gd name="connsiteX7" fmla="*/ 12356 w 19334"/>
                <a:gd name="connsiteY7" fmla="*/ 13962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34" h="13962">
                  <a:moveTo>
                    <a:pt x="12230" y="13962"/>
                  </a:moveTo>
                  <a:lnTo>
                    <a:pt x="6917" y="13962"/>
                  </a:lnTo>
                  <a:cubicBezTo>
                    <a:pt x="3050" y="13912"/>
                    <a:pt x="-31" y="10749"/>
                    <a:pt x="0" y="6888"/>
                  </a:cubicBezTo>
                  <a:cubicBezTo>
                    <a:pt x="-31" y="3103"/>
                    <a:pt x="3018" y="19"/>
                    <a:pt x="6822" y="0"/>
                  </a:cubicBezTo>
                  <a:cubicBezTo>
                    <a:pt x="6917" y="0"/>
                    <a:pt x="6980" y="0"/>
                    <a:pt x="7074" y="3"/>
                  </a:cubicBezTo>
                  <a:lnTo>
                    <a:pt x="12356" y="3"/>
                  </a:lnTo>
                  <a:cubicBezTo>
                    <a:pt x="16222" y="3"/>
                    <a:pt x="19335" y="3128"/>
                    <a:pt x="19335" y="6983"/>
                  </a:cubicBezTo>
                  <a:cubicBezTo>
                    <a:pt x="19335" y="10837"/>
                    <a:pt x="16222" y="13962"/>
                    <a:pt x="12356" y="13962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0" name="任意多边形: 形状  230"/>
            <p:cNvSpPr/>
            <p:nvPr userDrawn="1">
              <p:custDataLst>
                <p:tags r:id="rId69"/>
              </p:custDataLst>
            </p:nvPr>
          </p:nvSpPr>
          <p:spPr>
            <a:xfrm>
              <a:off x="3948" y="4735"/>
              <a:ext cx="2177" cy="1934"/>
            </a:xfrm>
            <a:custGeom>
              <a:avLst/>
              <a:gdLst>
                <a:gd name="connsiteX0" fmla="*/ 88375 w 618739"/>
                <a:gd name="connsiteY0" fmla="*/ 549759 h 549759"/>
                <a:gd name="connsiteX1" fmla="*/ 49297 w 618739"/>
                <a:gd name="connsiteY1" fmla="*/ 530424 h 549759"/>
                <a:gd name="connsiteX2" fmla="*/ 24712 w 618739"/>
                <a:gd name="connsiteY2" fmla="*/ 259232 h 549759"/>
                <a:gd name="connsiteX3" fmla="*/ 57188 w 618739"/>
                <a:gd name="connsiteY3" fmla="*/ 234615 h 549759"/>
                <a:gd name="connsiteX4" fmla="*/ 330392 w 618739"/>
                <a:gd name="connsiteY4" fmla="*/ 203617 h 549759"/>
                <a:gd name="connsiteX5" fmla="*/ 337497 w 618739"/>
                <a:gd name="connsiteY5" fmla="*/ 210455 h 549759"/>
                <a:gd name="connsiteX6" fmla="*/ 330675 w 618739"/>
                <a:gd name="connsiteY6" fmla="*/ 217576 h 549759"/>
                <a:gd name="connsiteX7" fmla="*/ 60301 w 618739"/>
                <a:gd name="connsiteY7" fmla="*/ 248229 h 549759"/>
                <a:gd name="connsiteX8" fmla="*/ 37036 w 618739"/>
                <a:gd name="connsiteY8" fmla="*/ 265866 h 549759"/>
                <a:gd name="connsiteX9" fmla="*/ 60521 w 618739"/>
                <a:gd name="connsiteY9" fmla="*/ 522061 h 549759"/>
                <a:gd name="connsiteX10" fmla="*/ 88816 w 618739"/>
                <a:gd name="connsiteY10" fmla="*/ 535800 h 549759"/>
                <a:gd name="connsiteX11" fmla="*/ 601427 w 618739"/>
                <a:gd name="connsiteY11" fmla="*/ 260395 h 549759"/>
                <a:gd name="connsiteX12" fmla="*/ 527954 w 618739"/>
                <a:gd name="connsiteY12" fmla="*/ 11399 h 549759"/>
                <a:gd name="connsiteX13" fmla="*/ 528929 w 618739"/>
                <a:gd name="connsiteY13" fmla="*/ 1578 h 549759"/>
                <a:gd name="connsiteX14" fmla="*/ 538769 w 618739"/>
                <a:gd name="connsiteY14" fmla="*/ 2559 h 549759"/>
                <a:gd name="connsiteX15" fmla="*/ 538958 w 618739"/>
                <a:gd name="connsiteY15" fmla="*/ 2817 h 549759"/>
                <a:gd name="connsiteX16" fmla="*/ 615229 w 618739"/>
                <a:gd name="connsiteY16" fmla="*/ 262565 h 549759"/>
                <a:gd name="connsiteX17" fmla="*/ 460266 w 618739"/>
                <a:gd name="connsiteY17" fmla="*/ 487824 h 549759"/>
                <a:gd name="connsiteX18" fmla="*/ 88910 w 618739"/>
                <a:gd name="connsiteY18" fmla="*/ 549759 h 54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8739" h="549759">
                  <a:moveTo>
                    <a:pt x="88375" y="549759"/>
                  </a:moveTo>
                  <a:cubicBezTo>
                    <a:pt x="73034" y="549816"/>
                    <a:pt x="58571" y="542654"/>
                    <a:pt x="49297" y="530424"/>
                  </a:cubicBezTo>
                  <a:cubicBezTo>
                    <a:pt x="-12009" y="448243"/>
                    <a:pt x="-11191" y="325662"/>
                    <a:pt x="24712" y="259232"/>
                  </a:cubicBezTo>
                  <a:cubicBezTo>
                    <a:pt x="31472" y="246723"/>
                    <a:pt x="43324" y="237750"/>
                    <a:pt x="57188" y="234615"/>
                  </a:cubicBezTo>
                  <a:cubicBezTo>
                    <a:pt x="135440" y="216978"/>
                    <a:pt x="237554" y="205377"/>
                    <a:pt x="330392" y="203617"/>
                  </a:cubicBezTo>
                  <a:cubicBezTo>
                    <a:pt x="334260" y="203538"/>
                    <a:pt x="337435" y="206600"/>
                    <a:pt x="337497" y="210455"/>
                  </a:cubicBezTo>
                  <a:cubicBezTo>
                    <a:pt x="337592" y="214309"/>
                    <a:pt x="334542" y="217497"/>
                    <a:pt x="330675" y="217576"/>
                  </a:cubicBezTo>
                  <a:cubicBezTo>
                    <a:pt x="238716" y="219305"/>
                    <a:pt x="137641" y="230780"/>
                    <a:pt x="60301" y="248229"/>
                  </a:cubicBezTo>
                  <a:cubicBezTo>
                    <a:pt x="50366" y="250467"/>
                    <a:pt x="41878" y="256899"/>
                    <a:pt x="37036" y="265866"/>
                  </a:cubicBezTo>
                  <a:cubicBezTo>
                    <a:pt x="8741" y="318400"/>
                    <a:pt x="-3552" y="436170"/>
                    <a:pt x="60521" y="522061"/>
                  </a:cubicBezTo>
                  <a:cubicBezTo>
                    <a:pt x="67217" y="530914"/>
                    <a:pt x="77718" y="536023"/>
                    <a:pt x="88816" y="535800"/>
                  </a:cubicBezTo>
                  <a:cubicBezTo>
                    <a:pt x="430934" y="533159"/>
                    <a:pt x="569831" y="458523"/>
                    <a:pt x="601427" y="260395"/>
                  </a:cubicBezTo>
                  <a:cubicBezTo>
                    <a:pt x="614631" y="177522"/>
                    <a:pt x="588537" y="89085"/>
                    <a:pt x="527954" y="11399"/>
                  </a:cubicBezTo>
                  <a:cubicBezTo>
                    <a:pt x="525502" y="8416"/>
                    <a:pt x="525942" y="4018"/>
                    <a:pt x="528929" y="1578"/>
                  </a:cubicBezTo>
                  <a:cubicBezTo>
                    <a:pt x="531916" y="-862"/>
                    <a:pt x="536317" y="-425"/>
                    <a:pt x="538769" y="2559"/>
                  </a:cubicBezTo>
                  <a:cubicBezTo>
                    <a:pt x="538832" y="2644"/>
                    <a:pt x="538895" y="2729"/>
                    <a:pt x="538958" y="2817"/>
                  </a:cubicBezTo>
                  <a:cubicBezTo>
                    <a:pt x="601836" y="83583"/>
                    <a:pt x="629031" y="175731"/>
                    <a:pt x="615229" y="262565"/>
                  </a:cubicBezTo>
                  <a:cubicBezTo>
                    <a:pt x="597874" y="371406"/>
                    <a:pt x="548641" y="442961"/>
                    <a:pt x="460266" y="487824"/>
                  </a:cubicBezTo>
                  <a:cubicBezTo>
                    <a:pt x="378525" y="529292"/>
                    <a:pt x="263962" y="548407"/>
                    <a:pt x="88910" y="5497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1" name="任意多边形: 形状  231"/>
            <p:cNvSpPr/>
            <p:nvPr userDrawn="1">
              <p:custDataLst>
                <p:tags r:id="rId70"/>
              </p:custDataLst>
            </p:nvPr>
          </p:nvSpPr>
          <p:spPr>
            <a:xfrm>
              <a:off x="5669" y="4589"/>
              <a:ext cx="66" cy="67"/>
            </a:xfrm>
            <a:custGeom>
              <a:avLst/>
              <a:gdLst>
                <a:gd name="connsiteX0" fmla="*/ 11892 w 18868"/>
                <a:gd name="connsiteY0" fmla="*/ 18958 h 18958"/>
                <a:gd name="connsiteX1" fmla="*/ 6861 w 18868"/>
                <a:gd name="connsiteY1" fmla="*/ 16821 h 18958"/>
                <a:gd name="connsiteX2" fmla="*/ 2052 w 18868"/>
                <a:gd name="connsiteY2" fmla="*/ 11916 h 18958"/>
                <a:gd name="connsiteX3" fmla="*/ 2052 w 18868"/>
                <a:gd name="connsiteY3" fmla="*/ 2044 h 18958"/>
                <a:gd name="connsiteX4" fmla="*/ 11923 w 18868"/>
                <a:gd name="connsiteY4" fmla="*/ 2044 h 18958"/>
                <a:gd name="connsiteX5" fmla="*/ 16922 w 18868"/>
                <a:gd name="connsiteY5" fmla="*/ 7106 h 18958"/>
                <a:gd name="connsiteX6" fmla="*/ 16733 w 18868"/>
                <a:gd name="connsiteY6" fmla="*/ 16975 h 18958"/>
                <a:gd name="connsiteX7" fmla="*/ 16733 w 18868"/>
                <a:gd name="connsiteY7" fmla="*/ 16978 h 18958"/>
                <a:gd name="connsiteX8" fmla="*/ 11892 w 18868"/>
                <a:gd name="connsiteY8" fmla="*/ 18958 h 1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8" h="18958">
                  <a:moveTo>
                    <a:pt x="11892" y="18958"/>
                  </a:moveTo>
                  <a:cubicBezTo>
                    <a:pt x="10005" y="18952"/>
                    <a:pt x="8182" y="18182"/>
                    <a:pt x="6861" y="16821"/>
                  </a:cubicBezTo>
                  <a:cubicBezTo>
                    <a:pt x="5289" y="15186"/>
                    <a:pt x="3717" y="13677"/>
                    <a:pt x="2052" y="11916"/>
                  </a:cubicBezTo>
                  <a:cubicBezTo>
                    <a:pt x="-684" y="9190"/>
                    <a:pt x="-684" y="4770"/>
                    <a:pt x="2052" y="2044"/>
                  </a:cubicBezTo>
                  <a:cubicBezTo>
                    <a:pt x="4786" y="-681"/>
                    <a:pt x="9188" y="-681"/>
                    <a:pt x="11923" y="2044"/>
                  </a:cubicBezTo>
                  <a:lnTo>
                    <a:pt x="16922" y="7106"/>
                  </a:lnTo>
                  <a:cubicBezTo>
                    <a:pt x="19594" y="9882"/>
                    <a:pt x="19500" y="14299"/>
                    <a:pt x="16733" y="16975"/>
                  </a:cubicBezTo>
                  <a:cubicBezTo>
                    <a:pt x="16733" y="16975"/>
                    <a:pt x="16733" y="16978"/>
                    <a:pt x="16733" y="16978"/>
                  </a:cubicBezTo>
                  <a:cubicBezTo>
                    <a:pt x="15445" y="18248"/>
                    <a:pt x="13715" y="18962"/>
                    <a:pt x="11892" y="18958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2" name="任意多边形: 形状  232"/>
            <p:cNvSpPr/>
            <p:nvPr userDrawn="1">
              <p:custDataLst>
                <p:tags r:id="rId71"/>
              </p:custDataLst>
            </p:nvPr>
          </p:nvSpPr>
          <p:spPr>
            <a:xfrm>
              <a:off x="4588" y="5173"/>
              <a:ext cx="221" cy="345"/>
            </a:xfrm>
            <a:custGeom>
              <a:avLst/>
              <a:gdLst>
                <a:gd name="connsiteX0" fmla="*/ 55766 w 62907"/>
                <a:gd name="connsiteY0" fmla="*/ 98108 h 98118"/>
                <a:gd name="connsiteX1" fmla="*/ 49321 w 62907"/>
                <a:gd name="connsiteY1" fmla="*/ 93769 h 98118"/>
                <a:gd name="connsiteX2" fmla="*/ 2163 w 62907"/>
                <a:gd name="connsiteY2" fmla="*/ 12028 h 98118"/>
                <a:gd name="connsiteX3" fmla="*/ 1943 w 62907"/>
                <a:gd name="connsiteY3" fmla="*/ 2156 h 98118"/>
                <a:gd name="connsiteX4" fmla="*/ 11815 w 62907"/>
                <a:gd name="connsiteY4" fmla="*/ 1936 h 98118"/>
                <a:gd name="connsiteX5" fmla="*/ 62369 w 62907"/>
                <a:gd name="connsiteY5" fmla="*/ 88582 h 98118"/>
                <a:gd name="connsiteX6" fmla="*/ 58628 w 62907"/>
                <a:gd name="connsiteY6" fmla="*/ 97671 h 98118"/>
                <a:gd name="connsiteX7" fmla="*/ 58565 w 62907"/>
                <a:gd name="connsiteY7" fmla="*/ 97699 h 98118"/>
                <a:gd name="connsiteX8" fmla="*/ 55766 w 62907"/>
                <a:gd name="connsiteY8" fmla="*/ 98108 h 9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07" h="98118">
                  <a:moveTo>
                    <a:pt x="55766" y="98108"/>
                  </a:moveTo>
                  <a:cubicBezTo>
                    <a:pt x="52937" y="98101"/>
                    <a:pt x="50390" y="96388"/>
                    <a:pt x="49321" y="93769"/>
                  </a:cubicBezTo>
                  <a:cubicBezTo>
                    <a:pt x="49070" y="93172"/>
                    <a:pt x="24170" y="33249"/>
                    <a:pt x="2163" y="12028"/>
                  </a:cubicBezTo>
                  <a:cubicBezTo>
                    <a:pt x="-635" y="9362"/>
                    <a:pt x="-729" y="4942"/>
                    <a:pt x="1943" y="2156"/>
                  </a:cubicBezTo>
                  <a:cubicBezTo>
                    <a:pt x="4615" y="-629"/>
                    <a:pt x="9017" y="-730"/>
                    <a:pt x="11815" y="1936"/>
                  </a:cubicBezTo>
                  <a:cubicBezTo>
                    <a:pt x="36243" y="25327"/>
                    <a:pt x="61331" y="86035"/>
                    <a:pt x="62369" y="88582"/>
                  </a:cubicBezTo>
                  <a:cubicBezTo>
                    <a:pt x="63846" y="92122"/>
                    <a:pt x="62180" y="96193"/>
                    <a:pt x="58628" y="97671"/>
                  </a:cubicBezTo>
                  <a:cubicBezTo>
                    <a:pt x="58596" y="97680"/>
                    <a:pt x="58596" y="97689"/>
                    <a:pt x="58565" y="97699"/>
                  </a:cubicBezTo>
                  <a:cubicBezTo>
                    <a:pt x="57684" y="98023"/>
                    <a:pt x="56710" y="98161"/>
                    <a:pt x="55766" y="98108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3" name="任意多边形: 形状  233"/>
            <p:cNvSpPr/>
            <p:nvPr userDrawn="1">
              <p:custDataLst>
                <p:tags r:id="rId72"/>
              </p:custDataLst>
            </p:nvPr>
          </p:nvSpPr>
          <p:spPr>
            <a:xfrm>
              <a:off x="2607" y="7135"/>
              <a:ext cx="181" cy="1411"/>
            </a:xfrm>
            <a:custGeom>
              <a:avLst/>
              <a:gdLst>
                <a:gd name="connsiteX0" fmla="*/ 44454 w 51397"/>
                <a:gd name="connsiteY0" fmla="*/ 401160 h 401160"/>
                <a:gd name="connsiteX1" fmla="*/ 37727 w 51397"/>
                <a:gd name="connsiteY1" fmla="*/ 395941 h 401160"/>
                <a:gd name="connsiteX2" fmla="*/ 0 w 51397"/>
                <a:gd name="connsiteY2" fmla="*/ 6980 h 401160"/>
                <a:gd name="connsiteX3" fmla="*/ 6979 w 51397"/>
                <a:gd name="connsiteY3" fmla="*/ 0 h 401160"/>
                <a:gd name="connsiteX4" fmla="*/ 13959 w 51397"/>
                <a:gd name="connsiteY4" fmla="*/ 6980 h 401160"/>
                <a:gd name="connsiteX5" fmla="*/ 51182 w 51397"/>
                <a:gd name="connsiteY5" fmla="*/ 392420 h 401160"/>
                <a:gd name="connsiteX6" fmla="*/ 46152 w 51397"/>
                <a:gd name="connsiteY6" fmla="*/ 400940 h 401160"/>
                <a:gd name="connsiteX7" fmla="*/ 44454 w 51397"/>
                <a:gd name="connsiteY7" fmla="*/ 401160 h 40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97" h="401160">
                  <a:moveTo>
                    <a:pt x="44454" y="401160"/>
                  </a:moveTo>
                  <a:cubicBezTo>
                    <a:pt x="41279" y="401148"/>
                    <a:pt x="38513" y="399007"/>
                    <a:pt x="37727" y="395941"/>
                  </a:cubicBezTo>
                  <a:cubicBezTo>
                    <a:pt x="20309" y="328788"/>
                    <a:pt x="0" y="144242"/>
                    <a:pt x="0" y="6980"/>
                  </a:cubicBezTo>
                  <a:cubicBezTo>
                    <a:pt x="0" y="3125"/>
                    <a:pt x="3112" y="0"/>
                    <a:pt x="6979" y="0"/>
                  </a:cubicBezTo>
                  <a:cubicBezTo>
                    <a:pt x="10846" y="0"/>
                    <a:pt x="13959" y="3125"/>
                    <a:pt x="13959" y="6980"/>
                  </a:cubicBezTo>
                  <a:cubicBezTo>
                    <a:pt x="13959" y="143236"/>
                    <a:pt x="33953" y="326053"/>
                    <a:pt x="51182" y="392420"/>
                  </a:cubicBezTo>
                  <a:cubicBezTo>
                    <a:pt x="52125" y="396161"/>
                    <a:pt x="49893" y="399969"/>
                    <a:pt x="46152" y="400940"/>
                  </a:cubicBezTo>
                  <a:cubicBezTo>
                    <a:pt x="45586" y="401088"/>
                    <a:pt x="45020" y="401160"/>
                    <a:pt x="44454" y="40116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4" name="任意多边形: 形状  234"/>
            <p:cNvSpPr/>
            <p:nvPr userDrawn="1">
              <p:custDataLst>
                <p:tags r:id="rId73"/>
              </p:custDataLst>
            </p:nvPr>
          </p:nvSpPr>
          <p:spPr>
            <a:xfrm>
              <a:off x="4654" y="2743"/>
              <a:ext cx="59" cy="59"/>
            </a:xfrm>
            <a:custGeom>
              <a:avLst/>
              <a:gdLst>
                <a:gd name="connsiteX0" fmla="*/ 6980 w 16910"/>
                <a:gd name="connsiteY0" fmla="*/ 16728 h 16727"/>
                <a:gd name="connsiteX1" fmla="*/ 0 w 16910"/>
                <a:gd name="connsiteY1" fmla="*/ 9748 h 16727"/>
                <a:gd name="connsiteX2" fmla="*/ 2452 w 16910"/>
                <a:gd name="connsiteY2" fmla="*/ 4435 h 16727"/>
                <a:gd name="connsiteX3" fmla="*/ 4968 w 16910"/>
                <a:gd name="connsiteY3" fmla="*/ 2077 h 16727"/>
                <a:gd name="connsiteX4" fmla="*/ 14840 w 16910"/>
                <a:gd name="connsiteY4" fmla="*/ 2014 h 16727"/>
                <a:gd name="connsiteX5" fmla="*/ 14903 w 16910"/>
                <a:gd name="connsiteY5" fmla="*/ 11886 h 16727"/>
                <a:gd name="connsiteX6" fmla="*/ 11539 w 16910"/>
                <a:gd name="connsiteY6" fmla="*/ 15030 h 16727"/>
                <a:gd name="connsiteX7" fmla="*/ 6980 w 16910"/>
                <a:gd name="connsiteY7" fmla="*/ 16728 h 1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10" h="16727">
                  <a:moveTo>
                    <a:pt x="6980" y="16728"/>
                  </a:moveTo>
                  <a:cubicBezTo>
                    <a:pt x="3113" y="16728"/>
                    <a:pt x="0" y="13606"/>
                    <a:pt x="0" y="9748"/>
                  </a:cubicBezTo>
                  <a:cubicBezTo>
                    <a:pt x="0" y="7705"/>
                    <a:pt x="880" y="5762"/>
                    <a:pt x="2452" y="4435"/>
                  </a:cubicBezTo>
                  <a:cubicBezTo>
                    <a:pt x="3301" y="3680"/>
                    <a:pt x="4150" y="2894"/>
                    <a:pt x="4968" y="2077"/>
                  </a:cubicBezTo>
                  <a:cubicBezTo>
                    <a:pt x="7672" y="-668"/>
                    <a:pt x="12104" y="-696"/>
                    <a:pt x="14840" y="2014"/>
                  </a:cubicBezTo>
                  <a:cubicBezTo>
                    <a:pt x="17575" y="4724"/>
                    <a:pt x="17606" y="9141"/>
                    <a:pt x="14903" y="11886"/>
                  </a:cubicBezTo>
                  <a:cubicBezTo>
                    <a:pt x="13834" y="12986"/>
                    <a:pt x="12701" y="14024"/>
                    <a:pt x="11539" y="15030"/>
                  </a:cubicBezTo>
                  <a:cubicBezTo>
                    <a:pt x="10281" y="16121"/>
                    <a:pt x="8646" y="16724"/>
                    <a:pt x="6980" y="16728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5" name="任意多边形: 形状  235"/>
            <p:cNvSpPr/>
            <p:nvPr userDrawn="1">
              <p:custDataLst>
                <p:tags r:id="rId74"/>
              </p:custDataLst>
            </p:nvPr>
          </p:nvSpPr>
          <p:spPr>
            <a:xfrm>
              <a:off x="4145" y="2334"/>
              <a:ext cx="636" cy="333"/>
            </a:xfrm>
            <a:custGeom>
              <a:avLst/>
              <a:gdLst>
                <a:gd name="connsiteX0" fmla="*/ 172285 w 180741"/>
                <a:gd name="connsiteY0" fmla="*/ 94581 h 94616"/>
                <a:gd name="connsiteX1" fmla="*/ 170902 w 180741"/>
                <a:gd name="connsiteY1" fmla="*/ 94581 h 94616"/>
                <a:gd name="connsiteX2" fmla="*/ 165432 w 180741"/>
                <a:gd name="connsiteY2" fmla="*/ 86344 h 94616"/>
                <a:gd name="connsiteX3" fmla="*/ 143425 w 180741"/>
                <a:gd name="connsiteY3" fmla="*/ 23089 h 94616"/>
                <a:gd name="connsiteX4" fmla="*/ 65016 w 180741"/>
                <a:gd name="connsiteY4" fmla="*/ 28119 h 94616"/>
                <a:gd name="connsiteX5" fmla="*/ 6979 w 180741"/>
                <a:gd name="connsiteY5" fmla="*/ 44436 h 94616"/>
                <a:gd name="connsiteX6" fmla="*/ 0 w 180741"/>
                <a:gd name="connsiteY6" fmla="*/ 37456 h 94616"/>
                <a:gd name="connsiteX7" fmla="*/ 6979 w 180741"/>
                <a:gd name="connsiteY7" fmla="*/ 30477 h 94616"/>
                <a:gd name="connsiteX8" fmla="*/ 59326 w 180741"/>
                <a:gd name="connsiteY8" fmla="*/ 15355 h 94616"/>
                <a:gd name="connsiteX9" fmla="*/ 150498 w 180741"/>
                <a:gd name="connsiteY9" fmla="*/ 11142 h 94616"/>
                <a:gd name="connsiteX10" fmla="*/ 178793 w 180741"/>
                <a:gd name="connsiteY10" fmla="*/ 89110 h 94616"/>
                <a:gd name="connsiteX11" fmla="*/ 172285 w 180741"/>
                <a:gd name="connsiteY11" fmla="*/ 94581 h 9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41" h="94616">
                  <a:moveTo>
                    <a:pt x="172285" y="94581"/>
                  </a:moveTo>
                  <a:cubicBezTo>
                    <a:pt x="171814" y="94628"/>
                    <a:pt x="171373" y="94628"/>
                    <a:pt x="170902" y="94581"/>
                  </a:cubicBezTo>
                  <a:cubicBezTo>
                    <a:pt x="167130" y="93807"/>
                    <a:pt x="164677" y="90126"/>
                    <a:pt x="165432" y="86344"/>
                  </a:cubicBezTo>
                  <a:cubicBezTo>
                    <a:pt x="169582" y="65814"/>
                    <a:pt x="166344" y="36922"/>
                    <a:pt x="143425" y="23089"/>
                  </a:cubicBezTo>
                  <a:cubicBezTo>
                    <a:pt x="114972" y="5892"/>
                    <a:pt x="91802" y="16204"/>
                    <a:pt x="65016" y="28119"/>
                  </a:cubicBezTo>
                  <a:cubicBezTo>
                    <a:pt x="47002" y="36136"/>
                    <a:pt x="28358" y="44436"/>
                    <a:pt x="6979" y="44436"/>
                  </a:cubicBezTo>
                  <a:cubicBezTo>
                    <a:pt x="3112" y="44436"/>
                    <a:pt x="0" y="41311"/>
                    <a:pt x="0" y="37456"/>
                  </a:cubicBezTo>
                  <a:cubicBezTo>
                    <a:pt x="0" y="33602"/>
                    <a:pt x="3112" y="30477"/>
                    <a:pt x="6979" y="30477"/>
                  </a:cubicBezTo>
                  <a:cubicBezTo>
                    <a:pt x="25403" y="30477"/>
                    <a:pt x="42663" y="22774"/>
                    <a:pt x="59326" y="15355"/>
                  </a:cubicBezTo>
                  <a:cubicBezTo>
                    <a:pt x="87180" y="2968"/>
                    <a:pt x="115916" y="-9796"/>
                    <a:pt x="150498" y="11142"/>
                  </a:cubicBezTo>
                  <a:cubicBezTo>
                    <a:pt x="174391" y="25604"/>
                    <a:pt x="185552" y="56225"/>
                    <a:pt x="178793" y="89110"/>
                  </a:cubicBezTo>
                  <a:cubicBezTo>
                    <a:pt x="178133" y="92204"/>
                    <a:pt x="175461" y="94452"/>
                    <a:pt x="172285" y="94581"/>
                  </a:cubicBezTo>
                  <a:close/>
                </a:path>
              </a:pathLst>
            </a:custGeom>
            <a:solidFill>
              <a:schemeClr val="l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6" name="任意多边形: 形状  237"/>
            <p:cNvSpPr/>
            <p:nvPr userDrawn="1">
              <p:custDataLst>
                <p:tags r:id="rId75"/>
              </p:custDataLst>
            </p:nvPr>
          </p:nvSpPr>
          <p:spPr>
            <a:xfrm>
              <a:off x="7544" y="8601"/>
              <a:ext cx="118" cy="49"/>
            </a:xfrm>
            <a:custGeom>
              <a:avLst/>
              <a:gdLst>
                <a:gd name="connsiteX0" fmla="*/ 26660 w 33639"/>
                <a:gd name="connsiteY0" fmla="*/ 13959 h 13958"/>
                <a:gd name="connsiteX1" fmla="*/ 6979 w 33639"/>
                <a:gd name="connsiteY1" fmla="*/ 13959 h 13958"/>
                <a:gd name="connsiteX2" fmla="*/ 0 w 33639"/>
                <a:gd name="connsiteY2" fmla="*/ 6980 h 13958"/>
                <a:gd name="connsiteX3" fmla="*/ 6979 w 33639"/>
                <a:gd name="connsiteY3" fmla="*/ 0 h 13958"/>
                <a:gd name="connsiteX4" fmla="*/ 26660 w 33639"/>
                <a:gd name="connsiteY4" fmla="*/ 0 h 13958"/>
                <a:gd name="connsiteX5" fmla="*/ 33639 w 33639"/>
                <a:gd name="connsiteY5" fmla="*/ 6980 h 13958"/>
                <a:gd name="connsiteX6" fmla="*/ 26660 w 33639"/>
                <a:gd name="connsiteY6" fmla="*/ 13959 h 1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39" h="13958">
                  <a:moveTo>
                    <a:pt x="26660" y="13959"/>
                  </a:moveTo>
                  <a:lnTo>
                    <a:pt x="6979" y="13959"/>
                  </a:lnTo>
                  <a:cubicBezTo>
                    <a:pt x="3112" y="13959"/>
                    <a:pt x="0" y="10834"/>
                    <a:pt x="0" y="6980"/>
                  </a:cubicBezTo>
                  <a:cubicBezTo>
                    <a:pt x="0" y="3125"/>
                    <a:pt x="3112" y="0"/>
                    <a:pt x="6979" y="0"/>
                  </a:cubicBezTo>
                  <a:lnTo>
                    <a:pt x="26660" y="0"/>
                  </a:lnTo>
                  <a:cubicBezTo>
                    <a:pt x="30527" y="0"/>
                    <a:pt x="33639" y="3125"/>
                    <a:pt x="33639" y="6980"/>
                  </a:cubicBezTo>
                  <a:cubicBezTo>
                    <a:pt x="33639" y="10834"/>
                    <a:pt x="30527" y="13959"/>
                    <a:pt x="26660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7" name="任意多边形: 形状  238"/>
            <p:cNvSpPr/>
            <p:nvPr userDrawn="1">
              <p:custDataLst>
                <p:tags r:id="rId76"/>
              </p:custDataLst>
            </p:nvPr>
          </p:nvSpPr>
          <p:spPr>
            <a:xfrm>
              <a:off x="4146" y="8601"/>
              <a:ext cx="3226" cy="49"/>
            </a:xfrm>
            <a:custGeom>
              <a:avLst/>
              <a:gdLst>
                <a:gd name="connsiteX0" fmla="*/ 909841 w 916820"/>
                <a:gd name="connsiteY0" fmla="*/ 13959 h 13958"/>
                <a:gd name="connsiteX1" fmla="*/ 6979 w 916820"/>
                <a:gd name="connsiteY1" fmla="*/ 13959 h 13958"/>
                <a:gd name="connsiteX2" fmla="*/ 0 w 916820"/>
                <a:gd name="connsiteY2" fmla="*/ 6980 h 13958"/>
                <a:gd name="connsiteX3" fmla="*/ 6979 w 916820"/>
                <a:gd name="connsiteY3" fmla="*/ 0 h 13958"/>
                <a:gd name="connsiteX4" fmla="*/ 909841 w 916820"/>
                <a:gd name="connsiteY4" fmla="*/ 0 h 13958"/>
                <a:gd name="connsiteX5" fmla="*/ 916820 w 916820"/>
                <a:gd name="connsiteY5" fmla="*/ 6980 h 13958"/>
                <a:gd name="connsiteX6" fmla="*/ 909841 w 916820"/>
                <a:gd name="connsiteY6" fmla="*/ 13959 h 1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820" h="13958">
                  <a:moveTo>
                    <a:pt x="909841" y="13959"/>
                  </a:moveTo>
                  <a:lnTo>
                    <a:pt x="6979" y="13959"/>
                  </a:lnTo>
                  <a:cubicBezTo>
                    <a:pt x="3112" y="13959"/>
                    <a:pt x="0" y="10834"/>
                    <a:pt x="0" y="6980"/>
                  </a:cubicBezTo>
                  <a:cubicBezTo>
                    <a:pt x="0" y="3125"/>
                    <a:pt x="3112" y="0"/>
                    <a:pt x="6979" y="0"/>
                  </a:cubicBezTo>
                  <a:lnTo>
                    <a:pt x="909841" y="0"/>
                  </a:lnTo>
                  <a:cubicBezTo>
                    <a:pt x="913708" y="0"/>
                    <a:pt x="916820" y="3125"/>
                    <a:pt x="916820" y="6980"/>
                  </a:cubicBezTo>
                  <a:cubicBezTo>
                    <a:pt x="916820" y="10834"/>
                    <a:pt x="913708" y="13959"/>
                    <a:pt x="909841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8" name="任意多边形: 形状  239"/>
            <p:cNvSpPr/>
            <p:nvPr userDrawn="1">
              <p:custDataLst>
                <p:tags r:id="rId77"/>
              </p:custDataLst>
            </p:nvPr>
          </p:nvSpPr>
          <p:spPr>
            <a:xfrm>
              <a:off x="6666" y="5003"/>
              <a:ext cx="677" cy="514"/>
            </a:xfrm>
            <a:custGeom>
              <a:avLst/>
              <a:gdLst>
                <a:gd name="connsiteX0" fmla="*/ 185459 w 192537"/>
                <a:gd name="connsiteY0" fmla="*/ 146199 h 146199"/>
                <a:gd name="connsiteX1" fmla="*/ 178637 w 192537"/>
                <a:gd name="connsiteY1" fmla="*/ 140697 h 146199"/>
                <a:gd name="connsiteX2" fmla="*/ 7075 w 192537"/>
                <a:gd name="connsiteY2" fmla="*/ 13967 h 146199"/>
                <a:gd name="connsiteX3" fmla="*/ 1 w 192537"/>
                <a:gd name="connsiteY3" fmla="*/ 7082 h 146199"/>
                <a:gd name="connsiteX4" fmla="*/ 6886 w 192537"/>
                <a:gd name="connsiteY4" fmla="*/ 8 h 146199"/>
                <a:gd name="connsiteX5" fmla="*/ 192375 w 192537"/>
                <a:gd name="connsiteY5" fmla="*/ 137711 h 146199"/>
                <a:gd name="connsiteX6" fmla="*/ 187062 w 192537"/>
                <a:gd name="connsiteY6" fmla="*/ 146042 h 146199"/>
                <a:gd name="connsiteX7" fmla="*/ 185459 w 192537"/>
                <a:gd name="connsiteY7" fmla="*/ 146199 h 1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537" h="146199">
                  <a:moveTo>
                    <a:pt x="185459" y="146199"/>
                  </a:moveTo>
                  <a:cubicBezTo>
                    <a:pt x="182189" y="146186"/>
                    <a:pt x="179328" y="143901"/>
                    <a:pt x="178637" y="140697"/>
                  </a:cubicBezTo>
                  <a:cubicBezTo>
                    <a:pt x="157981" y="45940"/>
                    <a:pt x="73096" y="13275"/>
                    <a:pt x="7075" y="13967"/>
                  </a:cubicBezTo>
                  <a:cubicBezTo>
                    <a:pt x="3208" y="14021"/>
                    <a:pt x="64" y="10936"/>
                    <a:pt x="1" y="7082"/>
                  </a:cubicBezTo>
                  <a:cubicBezTo>
                    <a:pt x="-62" y="3228"/>
                    <a:pt x="3019" y="62"/>
                    <a:pt x="6886" y="8"/>
                  </a:cubicBezTo>
                  <a:cubicBezTo>
                    <a:pt x="78346" y="-621"/>
                    <a:pt x="169802" y="34748"/>
                    <a:pt x="192375" y="137711"/>
                  </a:cubicBezTo>
                  <a:cubicBezTo>
                    <a:pt x="193193" y="141477"/>
                    <a:pt x="190835" y="145196"/>
                    <a:pt x="187062" y="146042"/>
                  </a:cubicBezTo>
                  <a:cubicBezTo>
                    <a:pt x="186528" y="146146"/>
                    <a:pt x="185993" y="146199"/>
                    <a:pt x="185459" y="14619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79" name="任意多边形: 形状  240"/>
            <p:cNvSpPr/>
            <p:nvPr userDrawn="1">
              <p:custDataLst>
                <p:tags r:id="rId78"/>
              </p:custDataLst>
            </p:nvPr>
          </p:nvSpPr>
          <p:spPr>
            <a:xfrm>
              <a:off x="6494" y="5024"/>
              <a:ext cx="72" cy="57"/>
            </a:xfrm>
            <a:custGeom>
              <a:avLst/>
              <a:gdLst>
                <a:gd name="connsiteX0" fmla="*/ 7043 w 20463"/>
                <a:gd name="connsiteY0" fmla="*/ 16284 h 16284"/>
                <a:gd name="connsiteX1" fmla="*/ 0 w 20463"/>
                <a:gd name="connsiteY1" fmla="*/ 9377 h 16284"/>
                <a:gd name="connsiteX2" fmla="*/ 4371 w 20463"/>
                <a:gd name="connsiteY2" fmla="*/ 2828 h 16284"/>
                <a:gd name="connsiteX3" fmla="*/ 11130 w 20463"/>
                <a:gd name="connsiteY3" fmla="*/ 407 h 16284"/>
                <a:gd name="connsiteX4" fmla="*/ 20059 w 20463"/>
                <a:gd name="connsiteY4" fmla="*/ 4639 h 16284"/>
                <a:gd name="connsiteX5" fmla="*/ 15814 w 20463"/>
                <a:gd name="connsiteY5" fmla="*/ 13555 h 16284"/>
                <a:gd name="connsiteX6" fmla="*/ 15343 w 20463"/>
                <a:gd name="connsiteY6" fmla="*/ 13706 h 16284"/>
                <a:gd name="connsiteX7" fmla="*/ 9684 w 20463"/>
                <a:gd name="connsiteY7" fmla="*/ 15750 h 16284"/>
                <a:gd name="connsiteX8" fmla="*/ 7043 w 20463"/>
                <a:gd name="connsiteY8" fmla="*/ 16284 h 1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63" h="16284">
                  <a:moveTo>
                    <a:pt x="7043" y="16284"/>
                  </a:moveTo>
                  <a:cubicBezTo>
                    <a:pt x="3176" y="16325"/>
                    <a:pt x="32" y="13231"/>
                    <a:pt x="0" y="9377"/>
                  </a:cubicBezTo>
                  <a:cubicBezTo>
                    <a:pt x="-31" y="6500"/>
                    <a:pt x="1698" y="3900"/>
                    <a:pt x="4371" y="2828"/>
                  </a:cubicBezTo>
                  <a:cubicBezTo>
                    <a:pt x="6477" y="1979"/>
                    <a:pt x="8741" y="1162"/>
                    <a:pt x="11130" y="407"/>
                  </a:cubicBezTo>
                  <a:cubicBezTo>
                    <a:pt x="14745" y="-888"/>
                    <a:pt x="18738" y="1008"/>
                    <a:pt x="20059" y="4639"/>
                  </a:cubicBezTo>
                  <a:cubicBezTo>
                    <a:pt x="21348" y="8267"/>
                    <a:pt x="19461" y="12260"/>
                    <a:pt x="15814" y="13555"/>
                  </a:cubicBezTo>
                  <a:cubicBezTo>
                    <a:pt x="15657" y="13612"/>
                    <a:pt x="15500" y="13662"/>
                    <a:pt x="15343" y="13706"/>
                  </a:cubicBezTo>
                  <a:cubicBezTo>
                    <a:pt x="13330" y="14335"/>
                    <a:pt x="11445" y="15026"/>
                    <a:pt x="9684" y="15750"/>
                  </a:cubicBezTo>
                  <a:cubicBezTo>
                    <a:pt x="8835" y="16108"/>
                    <a:pt x="7955" y="16290"/>
                    <a:pt x="7043" y="16284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0" name="任意多边形: 形状  241"/>
            <p:cNvSpPr/>
            <p:nvPr userDrawn="1">
              <p:custDataLst>
                <p:tags r:id="rId79"/>
              </p:custDataLst>
            </p:nvPr>
          </p:nvSpPr>
          <p:spPr>
            <a:xfrm>
              <a:off x="7262" y="5079"/>
              <a:ext cx="237" cy="584"/>
            </a:xfrm>
            <a:custGeom>
              <a:avLst/>
              <a:gdLst>
                <a:gd name="connsiteX0" fmla="*/ 60151 w 67422"/>
                <a:gd name="connsiteY0" fmla="*/ 165998 h 165998"/>
                <a:gd name="connsiteX1" fmla="*/ 59742 w 67422"/>
                <a:gd name="connsiteY1" fmla="*/ 165998 h 165998"/>
                <a:gd name="connsiteX2" fmla="*/ 53171 w 67422"/>
                <a:gd name="connsiteY2" fmla="*/ 158641 h 165998"/>
                <a:gd name="connsiteX3" fmla="*/ 2052 w 67422"/>
                <a:gd name="connsiteY3" fmla="*/ 11916 h 165998"/>
                <a:gd name="connsiteX4" fmla="*/ 2052 w 67422"/>
                <a:gd name="connsiteY4" fmla="*/ 2044 h 165998"/>
                <a:gd name="connsiteX5" fmla="*/ 11923 w 67422"/>
                <a:gd name="connsiteY5" fmla="*/ 2044 h 165998"/>
                <a:gd name="connsiteX6" fmla="*/ 67099 w 67422"/>
                <a:gd name="connsiteY6" fmla="*/ 159427 h 165998"/>
                <a:gd name="connsiteX7" fmla="*/ 60151 w 67422"/>
                <a:gd name="connsiteY7" fmla="*/ 165998 h 16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422" h="165998">
                  <a:moveTo>
                    <a:pt x="60151" y="165998"/>
                  </a:moveTo>
                  <a:lnTo>
                    <a:pt x="59742" y="165998"/>
                  </a:lnTo>
                  <a:cubicBezTo>
                    <a:pt x="55906" y="165778"/>
                    <a:pt x="52951" y="162486"/>
                    <a:pt x="53171" y="158641"/>
                  </a:cubicBezTo>
                  <a:cubicBezTo>
                    <a:pt x="56629" y="96078"/>
                    <a:pt x="30000" y="39865"/>
                    <a:pt x="2052" y="11916"/>
                  </a:cubicBezTo>
                  <a:cubicBezTo>
                    <a:pt x="-684" y="9190"/>
                    <a:pt x="-684" y="4770"/>
                    <a:pt x="2052" y="2044"/>
                  </a:cubicBezTo>
                  <a:cubicBezTo>
                    <a:pt x="4786" y="-681"/>
                    <a:pt x="9188" y="-681"/>
                    <a:pt x="11923" y="2044"/>
                  </a:cubicBezTo>
                  <a:cubicBezTo>
                    <a:pt x="42073" y="32194"/>
                    <a:pt x="70808" y="92557"/>
                    <a:pt x="67099" y="159427"/>
                  </a:cubicBezTo>
                  <a:cubicBezTo>
                    <a:pt x="66910" y="163115"/>
                    <a:pt x="63860" y="166004"/>
                    <a:pt x="60151" y="165998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1" name="任意多边形: 形状  242"/>
            <p:cNvSpPr/>
            <p:nvPr userDrawn="1">
              <p:custDataLst>
                <p:tags r:id="rId80"/>
              </p:custDataLst>
            </p:nvPr>
          </p:nvSpPr>
          <p:spPr>
            <a:xfrm>
              <a:off x="7574" y="8131"/>
              <a:ext cx="56" cy="71"/>
            </a:xfrm>
            <a:custGeom>
              <a:avLst/>
              <a:gdLst>
                <a:gd name="connsiteX0" fmla="*/ 6938 w 16003"/>
                <a:gd name="connsiteY0" fmla="*/ 20113 h 20112"/>
                <a:gd name="connsiteX1" fmla="*/ 4705 w 16003"/>
                <a:gd name="connsiteY1" fmla="*/ 19735 h 20112"/>
                <a:gd name="connsiteX2" fmla="*/ 367 w 16003"/>
                <a:gd name="connsiteY2" fmla="*/ 10901 h 20112"/>
                <a:gd name="connsiteX3" fmla="*/ 2347 w 16003"/>
                <a:gd name="connsiteY3" fmla="*/ 4896 h 20112"/>
                <a:gd name="connsiteX4" fmla="*/ 11087 w 16003"/>
                <a:gd name="connsiteY4" fmla="*/ 322 h 20112"/>
                <a:gd name="connsiteX5" fmla="*/ 15678 w 16003"/>
                <a:gd name="connsiteY5" fmla="*/ 9077 h 20112"/>
                <a:gd name="connsiteX6" fmla="*/ 13571 w 16003"/>
                <a:gd name="connsiteY6" fmla="*/ 15365 h 20112"/>
                <a:gd name="connsiteX7" fmla="*/ 6938 w 16003"/>
                <a:gd name="connsiteY7" fmla="*/ 20113 h 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3" h="20112">
                  <a:moveTo>
                    <a:pt x="6938" y="20113"/>
                  </a:moveTo>
                  <a:cubicBezTo>
                    <a:pt x="6183" y="20113"/>
                    <a:pt x="5429" y="19984"/>
                    <a:pt x="4705" y="19735"/>
                  </a:cubicBezTo>
                  <a:cubicBezTo>
                    <a:pt x="1090" y="18484"/>
                    <a:pt x="-859" y="14538"/>
                    <a:pt x="367" y="10901"/>
                  </a:cubicBezTo>
                  <a:cubicBezTo>
                    <a:pt x="1058" y="8920"/>
                    <a:pt x="1718" y="6908"/>
                    <a:pt x="2347" y="4896"/>
                  </a:cubicBezTo>
                  <a:cubicBezTo>
                    <a:pt x="3511" y="1215"/>
                    <a:pt x="7409" y="-832"/>
                    <a:pt x="11087" y="322"/>
                  </a:cubicBezTo>
                  <a:cubicBezTo>
                    <a:pt x="14797" y="1476"/>
                    <a:pt x="16841" y="5396"/>
                    <a:pt x="15678" y="9077"/>
                  </a:cubicBezTo>
                  <a:cubicBezTo>
                    <a:pt x="14985" y="11184"/>
                    <a:pt x="14294" y="13322"/>
                    <a:pt x="13571" y="15365"/>
                  </a:cubicBezTo>
                  <a:cubicBezTo>
                    <a:pt x="12628" y="18217"/>
                    <a:pt x="9956" y="20131"/>
                    <a:pt x="6938" y="20113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2" name="任意多边形: 形状  243"/>
            <p:cNvSpPr/>
            <p:nvPr userDrawn="1">
              <p:custDataLst>
                <p:tags r:id="rId81"/>
              </p:custDataLst>
            </p:nvPr>
          </p:nvSpPr>
          <p:spPr>
            <a:xfrm>
              <a:off x="7454" y="6942"/>
              <a:ext cx="225" cy="1116"/>
            </a:xfrm>
            <a:custGeom>
              <a:avLst/>
              <a:gdLst>
                <a:gd name="connsiteX0" fmla="*/ 51654 w 63936"/>
                <a:gd name="connsiteY0" fmla="*/ 317020 h 317054"/>
                <a:gd name="connsiteX1" fmla="*/ 50428 w 63936"/>
                <a:gd name="connsiteY1" fmla="*/ 317020 h 317054"/>
                <a:gd name="connsiteX2" fmla="*/ 44769 w 63936"/>
                <a:gd name="connsiteY2" fmla="*/ 308940 h 317054"/>
                <a:gd name="connsiteX3" fmla="*/ 472 w 63936"/>
                <a:gd name="connsiteY3" fmla="*/ 9516 h 317054"/>
                <a:gd name="connsiteX4" fmla="*/ 4433 w 63936"/>
                <a:gd name="connsiteY4" fmla="*/ 477 h 317054"/>
                <a:gd name="connsiteX5" fmla="*/ 13488 w 63936"/>
                <a:gd name="connsiteY5" fmla="*/ 4454 h 317054"/>
                <a:gd name="connsiteX6" fmla="*/ 58539 w 63936"/>
                <a:gd name="connsiteY6" fmla="*/ 311392 h 317054"/>
                <a:gd name="connsiteX7" fmla="*/ 51654 w 63936"/>
                <a:gd name="connsiteY7" fmla="*/ 317020 h 3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36" h="317054">
                  <a:moveTo>
                    <a:pt x="51654" y="317020"/>
                  </a:moveTo>
                  <a:cubicBezTo>
                    <a:pt x="51246" y="317067"/>
                    <a:pt x="50837" y="317067"/>
                    <a:pt x="50428" y="317020"/>
                  </a:cubicBezTo>
                  <a:cubicBezTo>
                    <a:pt x="46624" y="316350"/>
                    <a:pt x="44109" y="312734"/>
                    <a:pt x="44769" y="308940"/>
                  </a:cubicBezTo>
                  <a:cubicBezTo>
                    <a:pt x="65173" y="194345"/>
                    <a:pt x="20593" y="61358"/>
                    <a:pt x="472" y="9516"/>
                  </a:cubicBezTo>
                  <a:cubicBezTo>
                    <a:pt x="-912" y="5922"/>
                    <a:pt x="849" y="1876"/>
                    <a:pt x="4433" y="477"/>
                  </a:cubicBezTo>
                  <a:cubicBezTo>
                    <a:pt x="8049" y="-922"/>
                    <a:pt x="12105" y="861"/>
                    <a:pt x="13488" y="4454"/>
                  </a:cubicBezTo>
                  <a:cubicBezTo>
                    <a:pt x="34017" y="57397"/>
                    <a:pt x="79509" y="193308"/>
                    <a:pt x="58539" y="311392"/>
                  </a:cubicBezTo>
                  <a:cubicBezTo>
                    <a:pt x="57879" y="314662"/>
                    <a:pt x="54987" y="317013"/>
                    <a:pt x="51654" y="31702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3" name="任意多边形: 形状  244"/>
            <p:cNvSpPr/>
            <p:nvPr userDrawn="1">
              <p:custDataLst>
                <p:tags r:id="rId82"/>
              </p:custDataLst>
            </p:nvPr>
          </p:nvSpPr>
          <p:spPr>
            <a:xfrm>
              <a:off x="7403" y="6818"/>
              <a:ext cx="60" cy="73"/>
            </a:xfrm>
            <a:custGeom>
              <a:avLst/>
              <a:gdLst>
                <a:gd name="connsiteX0" fmla="*/ 9852 w 16940"/>
                <a:gd name="connsiteY0" fmla="*/ 20703 h 20704"/>
                <a:gd name="connsiteX1" fmla="*/ 3565 w 16940"/>
                <a:gd name="connsiteY1" fmla="*/ 16491 h 20704"/>
                <a:gd name="connsiteX2" fmla="*/ 610 w 16940"/>
                <a:gd name="connsiteY2" fmla="*/ 9857 h 20704"/>
                <a:gd name="connsiteX3" fmla="*/ 4130 w 16940"/>
                <a:gd name="connsiteY3" fmla="*/ 614 h 20704"/>
                <a:gd name="connsiteX4" fmla="*/ 13373 w 16940"/>
                <a:gd name="connsiteY4" fmla="*/ 4135 h 20704"/>
                <a:gd name="connsiteX5" fmla="*/ 16361 w 16940"/>
                <a:gd name="connsiteY5" fmla="*/ 10926 h 20704"/>
                <a:gd name="connsiteX6" fmla="*/ 12745 w 16940"/>
                <a:gd name="connsiteY6" fmla="*/ 20106 h 20704"/>
                <a:gd name="connsiteX7" fmla="*/ 9852 w 16940"/>
                <a:gd name="connsiteY7" fmla="*/ 20703 h 2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0" h="20704">
                  <a:moveTo>
                    <a:pt x="9852" y="20703"/>
                  </a:moveTo>
                  <a:cubicBezTo>
                    <a:pt x="7117" y="20663"/>
                    <a:pt x="4633" y="19012"/>
                    <a:pt x="3565" y="16491"/>
                  </a:cubicBezTo>
                  <a:cubicBezTo>
                    <a:pt x="2558" y="14227"/>
                    <a:pt x="1584" y="11995"/>
                    <a:pt x="610" y="9857"/>
                  </a:cubicBezTo>
                  <a:cubicBezTo>
                    <a:pt x="-962" y="6333"/>
                    <a:pt x="610" y="2195"/>
                    <a:pt x="4130" y="614"/>
                  </a:cubicBezTo>
                  <a:cubicBezTo>
                    <a:pt x="7652" y="-967"/>
                    <a:pt x="11801" y="611"/>
                    <a:pt x="13373" y="4135"/>
                  </a:cubicBezTo>
                  <a:cubicBezTo>
                    <a:pt x="14348" y="6336"/>
                    <a:pt x="15354" y="8600"/>
                    <a:pt x="16361" y="10926"/>
                  </a:cubicBezTo>
                  <a:cubicBezTo>
                    <a:pt x="17901" y="14460"/>
                    <a:pt x="16266" y="18569"/>
                    <a:pt x="12745" y="20106"/>
                  </a:cubicBezTo>
                  <a:cubicBezTo>
                    <a:pt x="11833" y="20515"/>
                    <a:pt x="10859" y="20719"/>
                    <a:pt x="9852" y="20703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4" name="任意多边形: 形状  245"/>
            <p:cNvSpPr/>
            <p:nvPr userDrawn="1">
              <p:custDataLst>
                <p:tags r:id="rId83"/>
              </p:custDataLst>
            </p:nvPr>
          </p:nvSpPr>
          <p:spPr>
            <a:xfrm>
              <a:off x="7688" y="7130"/>
              <a:ext cx="148" cy="642"/>
            </a:xfrm>
            <a:custGeom>
              <a:avLst/>
              <a:gdLst>
                <a:gd name="connsiteX0" fmla="*/ 35092 w 41977"/>
                <a:gd name="connsiteY0" fmla="*/ 182477 h 182477"/>
                <a:gd name="connsiteX1" fmla="*/ 28113 w 41977"/>
                <a:gd name="connsiteY1" fmla="*/ 175498 h 182477"/>
                <a:gd name="connsiteX2" fmla="*/ 446 w 41977"/>
                <a:gd name="connsiteY2" fmla="*/ 9438 h 182477"/>
                <a:gd name="connsiteX3" fmla="*/ 4533 w 41977"/>
                <a:gd name="connsiteY3" fmla="*/ 449 h 182477"/>
                <a:gd name="connsiteX4" fmla="*/ 13525 w 41977"/>
                <a:gd name="connsiteY4" fmla="*/ 4524 h 182477"/>
                <a:gd name="connsiteX5" fmla="*/ 13682 w 41977"/>
                <a:gd name="connsiteY5" fmla="*/ 5036 h 182477"/>
                <a:gd name="connsiteX6" fmla="*/ 41977 w 41977"/>
                <a:gd name="connsiteY6" fmla="*/ 175498 h 182477"/>
                <a:gd name="connsiteX7" fmla="*/ 35092 w 41977"/>
                <a:gd name="connsiteY7" fmla="*/ 182477 h 18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77" h="182477">
                  <a:moveTo>
                    <a:pt x="35092" y="182477"/>
                  </a:moveTo>
                  <a:cubicBezTo>
                    <a:pt x="31225" y="182477"/>
                    <a:pt x="28113" y="179352"/>
                    <a:pt x="28113" y="175498"/>
                  </a:cubicBezTo>
                  <a:cubicBezTo>
                    <a:pt x="28113" y="124315"/>
                    <a:pt x="17517" y="60683"/>
                    <a:pt x="446" y="9438"/>
                  </a:cubicBezTo>
                  <a:cubicBezTo>
                    <a:pt x="-906" y="5829"/>
                    <a:pt x="918" y="1804"/>
                    <a:pt x="4533" y="449"/>
                  </a:cubicBezTo>
                  <a:cubicBezTo>
                    <a:pt x="8117" y="-909"/>
                    <a:pt x="12141" y="915"/>
                    <a:pt x="13525" y="4524"/>
                  </a:cubicBezTo>
                  <a:cubicBezTo>
                    <a:pt x="13588" y="4694"/>
                    <a:pt x="13619" y="4863"/>
                    <a:pt x="13682" y="5036"/>
                  </a:cubicBezTo>
                  <a:cubicBezTo>
                    <a:pt x="31194" y="57571"/>
                    <a:pt x="41977" y="122901"/>
                    <a:pt x="41977" y="175498"/>
                  </a:cubicBezTo>
                  <a:cubicBezTo>
                    <a:pt x="42008" y="179324"/>
                    <a:pt x="38927" y="182443"/>
                    <a:pt x="35092" y="182477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5" name="任意多边形: 形状  246"/>
            <p:cNvSpPr/>
            <p:nvPr userDrawn="1">
              <p:custDataLst>
                <p:tags r:id="rId84"/>
              </p:custDataLst>
            </p:nvPr>
          </p:nvSpPr>
          <p:spPr>
            <a:xfrm>
              <a:off x="3337" y="7897"/>
              <a:ext cx="53" cy="66"/>
            </a:xfrm>
            <a:custGeom>
              <a:avLst/>
              <a:gdLst>
                <a:gd name="connsiteX0" fmla="*/ 8125 w 15129"/>
                <a:gd name="connsiteY0" fmla="*/ 18823 h 18823"/>
                <a:gd name="connsiteX1" fmla="*/ 1366 w 15129"/>
                <a:gd name="connsiteY1" fmla="*/ 13542 h 18823"/>
                <a:gd name="connsiteX2" fmla="*/ 76 w 15129"/>
                <a:gd name="connsiteY2" fmla="*/ 8040 h 18823"/>
                <a:gd name="connsiteX3" fmla="*/ 5987 w 15129"/>
                <a:gd name="connsiteY3" fmla="*/ 76 h 18823"/>
                <a:gd name="connsiteX4" fmla="*/ 13753 w 15129"/>
                <a:gd name="connsiteY4" fmla="*/ 5085 h 18823"/>
                <a:gd name="connsiteX5" fmla="*/ 14916 w 15129"/>
                <a:gd name="connsiteY5" fmla="*/ 10178 h 18823"/>
                <a:gd name="connsiteX6" fmla="*/ 9854 w 15129"/>
                <a:gd name="connsiteY6" fmla="*/ 18635 h 18823"/>
                <a:gd name="connsiteX7" fmla="*/ 8125 w 15129"/>
                <a:gd name="connsiteY7" fmla="*/ 18823 h 1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9" h="18823">
                  <a:moveTo>
                    <a:pt x="8125" y="18823"/>
                  </a:moveTo>
                  <a:cubicBezTo>
                    <a:pt x="4918" y="18817"/>
                    <a:pt x="2152" y="16641"/>
                    <a:pt x="1366" y="13542"/>
                  </a:cubicBezTo>
                  <a:cubicBezTo>
                    <a:pt x="925" y="11750"/>
                    <a:pt x="485" y="9895"/>
                    <a:pt x="76" y="8040"/>
                  </a:cubicBezTo>
                  <a:cubicBezTo>
                    <a:pt x="-489" y="4211"/>
                    <a:pt x="2152" y="645"/>
                    <a:pt x="5987" y="76"/>
                  </a:cubicBezTo>
                  <a:cubicBezTo>
                    <a:pt x="9477" y="-439"/>
                    <a:pt x="12778" y="1702"/>
                    <a:pt x="13753" y="5085"/>
                  </a:cubicBezTo>
                  <a:cubicBezTo>
                    <a:pt x="14099" y="6814"/>
                    <a:pt x="14507" y="8511"/>
                    <a:pt x="14916" y="10178"/>
                  </a:cubicBezTo>
                  <a:cubicBezTo>
                    <a:pt x="15859" y="13910"/>
                    <a:pt x="13595" y="17692"/>
                    <a:pt x="9854" y="18635"/>
                  </a:cubicBezTo>
                  <a:cubicBezTo>
                    <a:pt x="9288" y="18757"/>
                    <a:pt x="8691" y="18820"/>
                    <a:pt x="8125" y="18823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6" name="任意多边形: 形状  247"/>
            <p:cNvSpPr/>
            <p:nvPr userDrawn="1">
              <p:custDataLst>
                <p:tags r:id="rId85"/>
              </p:custDataLst>
            </p:nvPr>
          </p:nvSpPr>
          <p:spPr>
            <a:xfrm>
              <a:off x="3320" y="7050"/>
              <a:ext cx="334" cy="735"/>
            </a:xfrm>
            <a:custGeom>
              <a:avLst/>
              <a:gdLst>
                <a:gd name="connsiteX0" fmla="*/ 7104 w 94871"/>
                <a:gd name="connsiteY0" fmla="*/ 208908 h 208908"/>
                <a:gd name="connsiteX1" fmla="*/ 125 w 94871"/>
                <a:gd name="connsiteY1" fmla="*/ 202117 h 208908"/>
                <a:gd name="connsiteX2" fmla="*/ 84443 w 94871"/>
                <a:gd name="connsiteY2" fmla="*/ 908 h 208908"/>
                <a:gd name="connsiteX3" fmla="*/ 93969 w 94871"/>
                <a:gd name="connsiteY3" fmla="*/ 3549 h 208908"/>
                <a:gd name="connsiteX4" fmla="*/ 91329 w 94871"/>
                <a:gd name="connsiteY4" fmla="*/ 13075 h 208908"/>
                <a:gd name="connsiteX5" fmla="*/ 14083 w 94871"/>
                <a:gd name="connsiteY5" fmla="*/ 201708 h 208908"/>
                <a:gd name="connsiteX6" fmla="*/ 7324 w 94871"/>
                <a:gd name="connsiteY6" fmla="*/ 208877 h 20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71" h="208908">
                  <a:moveTo>
                    <a:pt x="7104" y="208908"/>
                  </a:moveTo>
                  <a:cubicBezTo>
                    <a:pt x="3332" y="208892"/>
                    <a:pt x="251" y="205890"/>
                    <a:pt x="125" y="202117"/>
                  </a:cubicBezTo>
                  <a:cubicBezTo>
                    <a:pt x="-2014" y="127010"/>
                    <a:pt x="23232" y="35648"/>
                    <a:pt x="84443" y="908"/>
                  </a:cubicBezTo>
                  <a:cubicBezTo>
                    <a:pt x="87807" y="-994"/>
                    <a:pt x="92083" y="188"/>
                    <a:pt x="93969" y="3549"/>
                  </a:cubicBezTo>
                  <a:cubicBezTo>
                    <a:pt x="95856" y="6910"/>
                    <a:pt x="94692" y="11173"/>
                    <a:pt x="91329" y="13075"/>
                  </a:cubicBezTo>
                  <a:cubicBezTo>
                    <a:pt x="35462" y="44766"/>
                    <a:pt x="12134" y="133077"/>
                    <a:pt x="14083" y="201708"/>
                  </a:cubicBezTo>
                  <a:cubicBezTo>
                    <a:pt x="14178" y="205550"/>
                    <a:pt x="11160" y="208757"/>
                    <a:pt x="7324" y="208877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7" name="任意多边形: 形状  248"/>
            <p:cNvSpPr/>
            <p:nvPr userDrawn="1">
              <p:custDataLst>
                <p:tags r:id="rId86"/>
              </p:custDataLst>
            </p:nvPr>
          </p:nvSpPr>
          <p:spPr>
            <a:xfrm>
              <a:off x="3180" y="7660"/>
              <a:ext cx="162" cy="596"/>
            </a:xfrm>
            <a:custGeom>
              <a:avLst/>
              <a:gdLst>
                <a:gd name="connsiteX0" fmla="*/ 39046 w 45971"/>
                <a:gd name="connsiteY0" fmla="*/ 169461 h 169460"/>
                <a:gd name="connsiteX1" fmla="*/ 33041 w 45971"/>
                <a:gd name="connsiteY1" fmla="*/ 166065 h 169460"/>
                <a:gd name="connsiteX2" fmla="*/ 565 w 45971"/>
                <a:gd name="connsiteY2" fmla="*/ 6450 h 169460"/>
                <a:gd name="connsiteX3" fmla="*/ 8078 w 45971"/>
                <a:gd name="connsiteY3" fmla="*/ 21 h 169460"/>
                <a:gd name="connsiteX4" fmla="*/ 14492 w 45971"/>
                <a:gd name="connsiteY4" fmla="*/ 7519 h 169460"/>
                <a:gd name="connsiteX5" fmla="*/ 45019 w 45971"/>
                <a:gd name="connsiteY5" fmla="*/ 158897 h 169460"/>
                <a:gd name="connsiteX6" fmla="*/ 42630 w 45971"/>
                <a:gd name="connsiteY6" fmla="*/ 168329 h 169460"/>
                <a:gd name="connsiteX7" fmla="*/ 39046 w 45971"/>
                <a:gd name="connsiteY7" fmla="*/ 169461 h 16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71" h="169460">
                  <a:moveTo>
                    <a:pt x="39046" y="169461"/>
                  </a:moveTo>
                  <a:cubicBezTo>
                    <a:pt x="36594" y="169461"/>
                    <a:pt x="34299" y="168172"/>
                    <a:pt x="33041" y="166065"/>
                  </a:cubicBezTo>
                  <a:cubicBezTo>
                    <a:pt x="14712" y="135507"/>
                    <a:pt x="-3459" y="59173"/>
                    <a:pt x="565" y="6450"/>
                  </a:cubicBezTo>
                  <a:cubicBezTo>
                    <a:pt x="847" y="2605"/>
                    <a:pt x="4211" y="-275"/>
                    <a:pt x="8078" y="21"/>
                  </a:cubicBezTo>
                  <a:cubicBezTo>
                    <a:pt x="11914" y="316"/>
                    <a:pt x="14775" y="3674"/>
                    <a:pt x="14492" y="7519"/>
                  </a:cubicBezTo>
                  <a:cubicBezTo>
                    <a:pt x="10720" y="56878"/>
                    <a:pt x="28074" y="130665"/>
                    <a:pt x="45019" y="158897"/>
                  </a:cubicBezTo>
                  <a:cubicBezTo>
                    <a:pt x="46937" y="162167"/>
                    <a:pt x="45868" y="166361"/>
                    <a:pt x="42630" y="168329"/>
                  </a:cubicBezTo>
                  <a:cubicBezTo>
                    <a:pt x="41561" y="169033"/>
                    <a:pt x="40335" y="169426"/>
                    <a:pt x="39046" y="169461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8" name="任意多边形: 形状  249"/>
            <p:cNvSpPr/>
            <p:nvPr userDrawn="1">
              <p:custDataLst>
                <p:tags r:id="rId87"/>
              </p:custDataLst>
            </p:nvPr>
          </p:nvSpPr>
          <p:spPr>
            <a:xfrm>
              <a:off x="3025" y="3053"/>
              <a:ext cx="54" cy="70"/>
            </a:xfrm>
            <a:custGeom>
              <a:avLst/>
              <a:gdLst>
                <a:gd name="connsiteX0" fmla="*/ 6993 w 15349"/>
                <a:gd name="connsiteY0" fmla="*/ 19844 h 19889"/>
                <a:gd name="connsiteX1" fmla="*/ 5516 w 15349"/>
                <a:gd name="connsiteY1" fmla="*/ 19844 h 19889"/>
                <a:gd name="connsiteX2" fmla="*/ 139 w 15349"/>
                <a:gd name="connsiteY2" fmla="*/ 11664 h 19889"/>
                <a:gd name="connsiteX3" fmla="*/ 171 w 15349"/>
                <a:gd name="connsiteY3" fmla="*/ 11576 h 19889"/>
                <a:gd name="connsiteX4" fmla="*/ 1586 w 15349"/>
                <a:gd name="connsiteY4" fmla="*/ 5288 h 19889"/>
                <a:gd name="connsiteX5" fmla="*/ 10074 w 15349"/>
                <a:gd name="connsiteY5" fmla="*/ 211 h 19889"/>
                <a:gd name="connsiteX6" fmla="*/ 15135 w 15349"/>
                <a:gd name="connsiteY6" fmla="*/ 8684 h 19889"/>
                <a:gd name="connsiteX7" fmla="*/ 13815 w 15349"/>
                <a:gd name="connsiteY7" fmla="*/ 14374 h 19889"/>
                <a:gd name="connsiteX8" fmla="*/ 6993 w 15349"/>
                <a:gd name="connsiteY8" fmla="*/ 19844 h 1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9" h="19889">
                  <a:moveTo>
                    <a:pt x="6993" y="19844"/>
                  </a:moveTo>
                  <a:cubicBezTo>
                    <a:pt x="6490" y="19904"/>
                    <a:pt x="6019" y="19904"/>
                    <a:pt x="5516" y="19844"/>
                  </a:cubicBezTo>
                  <a:cubicBezTo>
                    <a:pt x="1774" y="19068"/>
                    <a:pt x="-615" y="15405"/>
                    <a:pt x="139" y="11664"/>
                  </a:cubicBezTo>
                  <a:cubicBezTo>
                    <a:pt x="171" y="11636"/>
                    <a:pt x="171" y="11604"/>
                    <a:pt x="171" y="11576"/>
                  </a:cubicBezTo>
                  <a:cubicBezTo>
                    <a:pt x="611" y="9501"/>
                    <a:pt x="1082" y="7458"/>
                    <a:pt x="1586" y="5288"/>
                  </a:cubicBezTo>
                  <a:cubicBezTo>
                    <a:pt x="2528" y="1547"/>
                    <a:pt x="6302" y="-726"/>
                    <a:pt x="10074" y="211"/>
                  </a:cubicBezTo>
                  <a:cubicBezTo>
                    <a:pt x="13815" y="1148"/>
                    <a:pt x="16079" y="4942"/>
                    <a:pt x="15135" y="8684"/>
                  </a:cubicBezTo>
                  <a:cubicBezTo>
                    <a:pt x="14664" y="10539"/>
                    <a:pt x="14224" y="12456"/>
                    <a:pt x="13815" y="14374"/>
                  </a:cubicBezTo>
                  <a:cubicBezTo>
                    <a:pt x="13124" y="17581"/>
                    <a:pt x="10262" y="19860"/>
                    <a:pt x="6993" y="19844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89" name="任意多边形: 形状  250"/>
            <p:cNvSpPr/>
            <p:nvPr userDrawn="1">
              <p:custDataLst>
                <p:tags r:id="rId88"/>
              </p:custDataLst>
            </p:nvPr>
          </p:nvSpPr>
          <p:spPr>
            <a:xfrm>
              <a:off x="3009" y="3207"/>
              <a:ext cx="340" cy="806"/>
            </a:xfrm>
            <a:custGeom>
              <a:avLst/>
              <a:gdLst>
                <a:gd name="connsiteX0" fmla="*/ 33529 w 96675"/>
                <a:gd name="connsiteY0" fmla="*/ 229007 h 229009"/>
                <a:gd name="connsiteX1" fmla="*/ 26360 w 96675"/>
                <a:gd name="connsiteY1" fmla="*/ 222209 h 229009"/>
                <a:gd name="connsiteX2" fmla="*/ 32711 w 96675"/>
                <a:gd name="connsiteY2" fmla="*/ 215079 h 229009"/>
                <a:gd name="connsiteX3" fmla="*/ 72041 w 96675"/>
                <a:gd name="connsiteY3" fmla="*/ 211149 h 229009"/>
                <a:gd name="connsiteX4" fmla="*/ 140 w 96675"/>
                <a:gd name="connsiteY4" fmla="*/ 7174 h 229009"/>
                <a:gd name="connsiteX5" fmla="*/ 6931 w 96675"/>
                <a:gd name="connsiteY5" fmla="*/ 3 h 229009"/>
                <a:gd name="connsiteX6" fmla="*/ 14099 w 96675"/>
                <a:gd name="connsiteY6" fmla="*/ 6787 h 229009"/>
                <a:gd name="connsiteX7" fmla="*/ 14068 w 96675"/>
                <a:gd name="connsiteY7" fmla="*/ 7614 h 229009"/>
                <a:gd name="connsiteX8" fmla="*/ 93860 w 96675"/>
                <a:gd name="connsiteY8" fmla="*/ 211464 h 229009"/>
                <a:gd name="connsiteX9" fmla="*/ 95306 w 96675"/>
                <a:gd name="connsiteY9" fmla="*/ 221229 h 229009"/>
                <a:gd name="connsiteX10" fmla="*/ 89961 w 96675"/>
                <a:gd name="connsiteY10" fmla="*/ 224039 h 229009"/>
                <a:gd name="connsiteX11" fmla="*/ 34346 w 96675"/>
                <a:gd name="connsiteY11" fmla="*/ 228912 h 22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75" h="229009">
                  <a:moveTo>
                    <a:pt x="33529" y="229007"/>
                  </a:moveTo>
                  <a:cubicBezTo>
                    <a:pt x="29662" y="229107"/>
                    <a:pt x="26455" y="226064"/>
                    <a:pt x="26360" y="222209"/>
                  </a:cubicBezTo>
                  <a:cubicBezTo>
                    <a:pt x="26266" y="218534"/>
                    <a:pt x="29064" y="215416"/>
                    <a:pt x="32711" y="215079"/>
                  </a:cubicBezTo>
                  <a:cubicBezTo>
                    <a:pt x="47771" y="213319"/>
                    <a:pt x="61006" y="211935"/>
                    <a:pt x="72041" y="211149"/>
                  </a:cubicBezTo>
                  <a:cubicBezTo>
                    <a:pt x="28435" y="168330"/>
                    <a:pt x="-2344" y="83224"/>
                    <a:pt x="140" y="7174"/>
                  </a:cubicBezTo>
                  <a:cubicBezTo>
                    <a:pt x="46" y="3319"/>
                    <a:pt x="3065" y="110"/>
                    <a:pt x="6931" y="3"/>
                  </a:cubicBezTo>
                  <a:cubicBezTo>
                    <a:pt x="10767" y="-101"/>
                    <a:pt x="13974" y="2936"/>
                    <a:pt x="14099" y="6787"/>
                  </a:cubicBezTo>
                  <a:cubicBezTo>
                    <a:pt x="14099" y="7064"/>
                    <a:pt x="14099" y="7340"/>
                    <a:pt x="14068" y="7614"/>
                  </a:cubicBezTo>
                  <a:cubicBezTo>
                    <a:pt x="11490" y="87217"/>
                    <a:pt x="46544" y="176755"/>
                    <a:pt x="93860" y="211464"/>
                  </a:cubicBezTo>
                  <a:cubicBezTo>
                    <a:pt x="96941" y="213765"/>
                    <a:pt x="97601" y="218135"/>
                    <a:pt x="95306" y="221229"/>
                  </a:cubicBezTo>
                  <a:cubicBezTo>
                    <a:pt x="94049" y="222926"/>
                    <a:pt x="92067" y="223957"/>
                    <a:pt x="89961" y="224039"/>
                  </a:cubicBezTo>
                  <a:cubicBezTo>
                    <a:pt x="77386" y="224448"/>
                    <a:pt x="58176" y="226114"/>
                    <a:pt x="34346" y="228912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0" name="任意多边形: 形状  251"/>
            <p:cNvSpPr/>
            <p:nvPr userDrawn="1">
              <p:custDataLst>
                <p:tags r:id="rId89"/>
              </p:custDataLst>
            </p:nvPr>
          </p:nvSpPr>
          <p:spPr>
            <a:xfrm>
              <a:off x="2001" y="3981"/>
              <a:ext cx="1016" cy="237"/>
            </a:xfrm>
            <a:custGeom>
              <a:avLst/>
              <a:gdLst>
                <a:gd name="connsiteX0" fmla="*/ 7074 w 288677"/>
                <a:gd name="connsiteY0" fmla="*/ 67250 h 67250"/>
                <a:gd name="connsiteX1" fmla="*/ 0 w 288677"/>
                <a:gd name="connsiteY1" fmla="*/ 60359 h 67250"/>
                <a:gd name="connsiteX2" fmla="*/ 5250 w 288677"/>
                <a:gd name="connsiteY2" fmla="*/ 53511 h 67250"/>
                <a:gd name="connsiteX3" fmla="*/ 280750 w 288677"/>
                <a:gd name="connsiteY3" fmla="*/ 65 h 67250"/>
                <a:gd name="connsiteX4" fmla="*/ 288609 w 288677"/>
                <a:gd name="connsiteY4" fmla="*/ 6039 h 67250"/>
                <a:gd name="connsiteX5" fmla="*/ 282636 w 288677"/>
                <a:gd name="connsiteY5" fmla="*/ 13898 h 67250"/>
                <a:gd name="connsiteX6" fmla="*/ 8898 w 288677"/>
                <a:gd name="connsiteY6" fmla="*/ 66967 h 67250"/>
                <a:gd name="connsiteX7" fmla="*/ 7074 w 288677"/>
                <a:gd name="connsiteY7" fmla="*/ 67250 h 6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677" h="67250">
                  <a:moveTo>
                    <a:pt x="7074" y="67250"/>
                  </a:moveTo>
                  <a:cubicBezTo>
                    <a:pt x="3207" y="67297"/>
                    <a:pt x="63" y="64213"/>
                    <a:pt x="0" y="60359"/>
                  </a:cubicBezTo>
                  <a:cubicBezTo>
                    <a:pt x="-31" y="57139"/>
                    <a:pt x="2138" y="54313"/>
                    <a:pt x="5250" y="53511"/>
                  </a:cubicBezTo>
                  <a:cubicBezTo>
                    <a:pt x="91519" y="30215"/>
                    <a:pt x="204133" y="10629"/>
                    <a:pt x="280750" y="65"/>
                  </a:cubicBezTo>
                  <a:cubicBezTo>
                    <a:pt x="284585" y="-457"/>
                    <a:pt x="288074" y="2219"/>
                    <a:pt x="288609" y="6039"/>
                  </a:cubicBezTo>
                  <a:cubicBezTo>
                    <a:pt x="289144" y="9858"/>
                    <a:pt x="286471" y="13376"/>
                    <a:pt x="282636" y="13898"/>
                  </a:cubicBezTo>
                  <a:cubicBezTo>
                    <a:pt x="206459" y="24367"/>
                    <a:pt x="94537" y="43828"/>
                    <a:pt x="8898" y="66967"/>
                  </a:cubicBezTo>
                  <a:cubicBezTo>
                    <a:pt x="8300" y="67137"/>
                    <a:pt x="7703" y="67231"/>
                    <a:pt x="7074" y="6725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1" name="任意多边形: 形状  252"/>
            <p:cNvSpPr/>
            <p:nvPr userDrawn="1">
              <p:custDataLst>
                <p:tags r:id="rId90"/>
              </p:custDataLst>
            </p:nvPr>
          </p:nvSpPr>
          <p:spPr>
            <a:xfrm>
              <a:off x="1872" y="4197"/>
              <a:ext cx="78" cy="58"/>
            </a:xfrm>
            <a:custGeom>
              <a:avLst/>
              <a:gdLst>
                <a:gd name="connsiteX0" fmla="*/ 7043 w 22096"/>
                <a:gd name="connsiteY0" fmla="*/ 16499 h 16498"/>
                <a:gd name="connsiteX1" fmla="*/ 0 w 22096"/>
                <a:gd name="connsiteY1" fmla="*/ 9588 h 16498"/>
                <a:gd name="connsiteX2" fmla="*/ 4904 w 22096"/>
                <a:gd name="connsiteY2" fmla="*/ 2854 h 16498"/>
                <a:gd name="connsiteX3" fmla="*/ 13079 w 22096"/>
                <a:gd name="connsiteY3" fmla="*/ 308 h 16498"/>
                <a:gd name="connsiteX4" fmla="*/ 21787 w 22096"/>
                <a:gd name="connsiteY4" fmla="*/ 4945 h 16498"/>
                <a:gd name="connsiteX5" fmla="*/ 17166 w 22096"/>
                <a:gd name="connsiteY5" fmla="*/ 13669 h 16498"/>
                <a:gd name="connsiteX6" fmla="*/ 9149 w 22096"/>
                <a:gd name="connsiteY6" fmla="*/ 16153 h 16498"/>
                <a:gd name="connsiteX7" fmla="*/ 7043 w 22096"/>
                <a:gd name="connsiteY7" fmla="*/ 16499 h 1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6" h="16498">
                  <a:moveTo>
                    <a:pt x="7043" y="16499"/>
                  </a:moveTo>
                  <a:cubicBezTo>
                    <a:pt x="3176" y="16536"/>
                    <a:pt x="32" y="13443"/>
                    <a:pt x="0" y="9588"/>
                  </a:cubicBezTo>
                  <a:cubicBezTo>
                    <a:pt x="-31" y="6504"/>
                    <a:pt x="1949" y="3769"/>
                    <a:pt x="4904" y="2854"/>
                  </a:cubicBezTo>
                  <a:lnTo>
                    <a:pt x="13079" y="308"/>
                  </a:lnTo>
                  <a:cubicBezTo>
                    <a:pt x="16757" y="-821"/>
                    <a:pt x="20687" y="1254"/>
                    <a:pt x="21787" y="4945"/>
                  </a:cubicBezTo>
                  <a:cubicBezTo>
                    <a:pt x="22919" y="8636"/>
                    <a:pt x="20844" y="12540"/>
                    <a:pt x="17166" y="13669"/>
                  </a:cubicBezTo>
                  <a:lnTo>
                    <a:pt x="9149" y="16153"/>
                  </a:lnTo>
                  <a:cubicBezTo>
                    <a:pt x="8457" y="16389"/>
                    <a:pt x="7766" y="16505"/>
                    <a:pt x="7043" y="1649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2" name="任意多边形: 形状  253"/>
            <p:cNvSpPr/>
            <p:nvPr userDrawn="1">
              <p:custDataLst>
                <p:tags r:id="rId91"/>
              </p:custDataLst>
            </p:nvPr>
          </p:nvSpPr>
          <p:spPr>
            <a:xfrm>
              <a:off x="6066" y="4742"/>
              <a:ext cx="61" cy="69"/>
            </a:xfrm>
            <a:custGeom>
              <a:avLst/>
              <a:gdLst>
                <a:gd name="connsiteX0" fmla="*/ 10404 w 17308"/>
                <a:gd name="connsiteY0" fmla="*/ 19603 h 19603"/>
                <a:gd name="connsiteX1" fmla="*/ 4400 w 17308"/>
                <a:gd name="connsiteY1" fmla="*/ 16177 h 19603"/>
                <a:gd name="connsiteX2" fmla="*/ 1036 w 17308"/>
                <a:gd name="connsiteY2" fmla="*/ 10643 h 19603"/>
                <a:gd name="connsiteX3" fmla="*/ 3300 w 17308"/>
                <a:gd name="connsiteY3" fmla="*/ 1039 h 19603"/>
                <a:gd name="connsiteX4" fmla="*/ 12920 w 17308"/>
                <a:gd name="connsiteY4" fmla="*/ 3318 h 19603"/>
                <a:gd name="connsiteX5" fmla="*/ 16378 w 17308"/>
                <a:gd name="connsiteY5" fmla="*/ 9040 h 19603"/>
                <a:gd name="connsiteX6" fmla="*/ 13957 w 17308"/>
                <a:gd name="connsiteY6" fmla="*/ 18471 h 19603"/>
                <a:gd name="connsiteX7" fmla="*/ 10404 w 17308"/>
                <a:gd name="connsiteY7" fmla="*/ 19603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08" h="19603">
                  <a:moveTo>
                    <a:pt x="10404" y="19603"/>
                  </a:moveTo>
                  <a:cubicBezTo>
                    <a:pt x="7921" y="19610"/>
                    <a:pt x="5658" y="18305"/>
                    <a:pt x="4400" y="16177"/>
                  </a:cubicBezTo>
                  <a:cubicBezTo>
                    <a:pt x="3300" y="14322"/>
                    <a:pt x="2168" y="12467"/>
                    <a:pt x="1036" y="10643"/>
                  </a:cubicBezTo>
                  <a:cubicBezTo>
                    <a:pt x="-976" y="7361"/>
                    <a:pt x="30" y="3060"/>
                    <a:pt x="3300" y="1039"/>
                  </a:cubicBezTo>
                  <a:cubicBezTo>
                    <a:pt x="6600" y="-983"/>
                    <a:pt x="10908" y="36"/>
                    <a:pt x="12920" y="3318"/>
                  </a:cubicBezTo>
                  <a:cubicBezTo>
                    <a:pt x="14083" y="5204"/>
                    <a:pt x="15246" y="7122"/>
                    <a:pt x="16378" y="9040"/>
                  </a:cubicBezTo>
                  <a:cubicBezTo>
                    <a:pt x="18264" y="12319"/>
                    <a:pt x="17196" y="16503"/>
                    <a:pt x="13957" y="18471"/>
                  </a:cubicBezTo>
                  <a:cubicBezTo>
                    <a:pt x="12888" y="19160"/>
                    <a:pt x="11662" y="19550"/>
                    <a:pt x="10404" y="19603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3" name="任意多边形: 形状  254"/>
            <p:cNvSpPr/>
            <p:nvPr userDrawn="1">
              <p:custDataLst>
                <p:tags r:id="rId92"/>
              </p:custDataLst>
            </p:nvPr>
          </p:nvSpPr>
          <p:spPr>
            <a:xfrm>
              <a:off x="4955" y="3785"/>
              <a:ext cx="1100" cy="916"/>
            </a:xfrm>
            <a:custGeom>
              <a:avLst/>
              <a:gdLst>
                <a:gd name="connsiteX0" fmla="*/ 305811 w 312770"/>
                <a:gd name="connsiteY0" fmla="*/ 260486 h 260485"/>
                <a:gd name="connsiteX1" fmla="*/ 300152 w 312770"/>
                <a:gd name="connsiteY1" fmla="*/ 257625 h 260485"/>
                <a:gd name="connsiteX2" fmla="*/ 5161 w 312770"/>
                <a:gd name="connsiteY2" fmla="*/ 53743 h 260485"/>
                <a:gd name="connsiteX3" fmla="*/ 382 w 312770"/>
                <a:gd name="connsiteY3" fmla="*/ 49279 h 260485"/>
                <a:gd name="connsiteX4" fmla="*/ 1388 w 312770"/>
                <a:gd name="connsiteY4" fmla="*/ 42803 h 260485"/>
                <a:gd name="connsiteX5" fmla="*/ 21132 w 312770"/>
                <a:gd name="connsiteY5" fmla="*/ 4604 h 260485"/>
                <a:gd name="connsiteX6" fmla="*/ 30092 w 312770"/>
                <a:gd name="connsiteY6" fmla="*/ 423 h 260485"/>
                <a:gd name="connsiteX7" fmla="*/ 34273 w 312770"/>
                <a:gd name="connsiteY7" fmla="*/ 9383 h 260485"/>
                <a:gd name="connsiteX8" fmla="*/ 18208 w 312770"/>
                <a:gd name="connsiteY8" fmla="*/ 42960 h 260485"/>
                <a:gd name="connsiteX9" fmla="*/ 311438 w 312770"/>
                <a:gd name="connsiteY9" fmla="*/ 249419 h 260485"/>
                <a:gd name="connsiteX10" fmla="*/ 309898 w 312770"/>
                <a:gd name="connsiteY10" fmla="*/ 259165 h 260485"/>
                <a:gd name="connsiteX11" fmla="*/ 305811 w 312770"/>
                <a:gd name="connsiteY11" fmla="*/ 260486 h 26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770" h="260485">
                  <a:moveTo>
                    <a:pt x="305811" y="260486"/>
                  </a:moveTo>
                  <a:cubicBezTo>
                    <a:pt x="303578" y="260504"/>
                    <a:pt x="301472" y="259439"/>
                    <a:pt x="300152" y="257625"/>
                  </a:cubicBezTo>
                  <a:cubicBezTo>
                    <a:pt x="217688" y="143973"/>
                    <a:pt x="78539" y="73424"/>
                    <a:pt x="5161" y="53743"/>
                  </a:cubicBezTo>
                  <a:cubicBezTo>
                    <a:pt x="2929" y="53146"/>
                    <a:pt x="1136" y="51470"/>
                    <a:pt x="382" y="49279"/>
                  </a:cubicBezTo>
                  <a:cubicBezTo>
                    <a:pt x="-373" y="47088"/>
                    <a:pt x="5" y="44661"/>
                    <a:pt x="1388" y="42803"/>
                  </a:cubicBezTo>
                  <a:cubicBezTo>
                    <a:pt x="9814" y="31101"/>
                    <a:pt x="16448" y="18233"/>
                    <a:pt x="21132" y="4604"/>
                  </a:cubicBezTo>
                  <a:cubicBezTo>
                    <a:pt x="22452" y="976"/>
                    <a:pt x="26476" y="-897"/>
                    <a:pt x="30092" y="423"/>
                  </a:cubicBezTo>
                  <a:cubicBezTo>
                    <a:pt x="33707" y="1744"/>
                    <a:pt x="35593" y="5755"/>
                    <a:pt x="34273" y="9383"/>
                  </a:cubicBezTo>
                  <a:cubicBezTo>
                    <a:pt x="30123" y="21113"/>
                    <a:pt x="24747" y="32368"/>
                    <a:pt x="18208" y="42960"/>
                  </a:cubicBezTo>
                  <a:cubicBezTo>
                    <a:pt x="95516" y="66350"/>
                    <a:pt x="230263" y="137528"/>
                    <a:pt x="311438" y="249419"/>
                  </a:cubicBezTo>
                  <a:cubicBezTo>
                    <a:pt x="313702" y="252535"/>
                    <a:pt x="313010" y="256898"/>
                    <a:pt x="309898" y="259165"/>
                  </a:cubicBezTo>
                  <a:cubicBezTo>
                    <a:pt x="308703" y="260030"/>
                    <a:pt x="307289" y="260492"/>
                    <a:pt x="305811" y="260486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4" name="任意多边形: 形状  255"/>
            <p:cNvSpPr/>
            <p:nvPr userDrawn="1">
              <p:custDataLst>
                <p:tags r:id="rId93"/>
              </p:custDataLst>
            </p:nvPr>
          </p:nvSpPr>
          <p:spPr>
            <a:xfrm>
              <a:off x="5021" y="3074"/>
              <a:ext cx="113" cy="613"/>
            </a:xfrm>
            <a:custGeom>
              <a:avLst/>
              <a:gdLst>
                <a:gd name="connsiteX0" fmla="*/ 19922 w 32255"/>
                <a:gd name="connsiteY0" fmla="*/ 174303 h 174326"/>
                <a:gd name="connsiteX1" fmla="*/ 18665 w 32255"/>
                <a:gd name="connsiteY1" fmla="*/ 174303 h 174326"/>
                <a:gd name="connsiteX2" fmla="*/ 13069 w 32255"/>
                <a:gd name="connsiteY2" fmla="*/ 166235 h 174326"/>
                <a:gd name="connsiteX3" fmla="*/ 13069 w 32255"/>
                <a:gd name="connsiteY3" fmla="*/ 166160 h 174326"/>
                <a:gd name="connsiteX4" fmla="*/ 493 w 32255"/>
                <a:gd name="connsiteY4" fmla="*/ 9563 h 174326"/>
                <a:gd name="connsiteX5" fmla="*/ 4392 w 32255"/>
                <a:gd name="connsiteY5" fmla="*/ 496 h 174326"/>
                <a:gd name="connsiteX6" fmla="*/ 13258 w 32255"/>
                <a:gd name="connsiteY6" fmla="*/ 3935 h 174326"/>
                <a:gd name="connsiteX7" fmla="*/ 26651 w 32255"/>
                <a:gd name="connsiteY7" fmla="*/ 168706 h 174326"/>
                <a:gd name="connsiteX8" fmla="*/ 19922 w 32255"/>
                <a:gd name="connsiteY8" fmla="*/ 174303 h 1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55" h="174326">
                  <a:moveTo>
                    <a:pt x="19922" y="174303"/>
                  </a:moveTo>
                  <a:cubicBezTo>
                    <a:pt x="19514" y="174334"/>
                    <a:pt x="19073" y="174334"/>
                    <a:pt x="18665" y="174303"/>
                  </a:cubicBezTo>
                  <a:cubicBezTo>
                    <a:pt x="14892" y="173623"/>
                    <a:pt x="12377" y="170011"/>
                    <a:pt x="13069" y="166235"/>
                  </a:cubicBezTo>
                  <a:cubicBezTo>
                    <a:pt x="13069" y="166210"/>
                    <a:pt x="13069" y="166185"/>
                    <a:pt x="13069" y="166160"/>
                  </a:cubicBezTo>
                  <a:cubicBezTo>
                    <a:pt x="23412" y="110356"/>
                    <a:pt x="18633" y="50370"/>
                    <a:pt x="493" y="9563"/>
                  </a:cubicBezTo>
                  <a:cubicBezTo>
                    <a:pt x="-921" y="5982"/>
                    <a:pt x="808" y="1923"/>
                    <a:pt x="4392" y="496"/>
                  </a:cubicBezTo>
                  <a:cubicBezTo>
                    <a:pt x="7787" y="-856"/>
                    <a:pt x="11654" y="644"/>
                    <a:pt x="13258" y="3935"/>
                  </a:cubicBezTo>
                  <a:cubicBezTo>
                    <a:pt x="32372" y="47164"/>
                    <a:pt x="37497" y="110293"/>
                    <a:pt x="26651" y="168706"/>
                  </a:cubicBezTo>
                  <a:cubicBezTo>
                    <a:pt x="25990" y="171919"/>
                    <a:pt x="23192" y="174249"/>
                    <a:pt x="19922" y="174303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5" name="任意多边形: 形状  256"/>
            <p:cNvSpPr/>
            <p:nvPr userDrawn="1">
              <p:custDataLst>
                <p:tags r:id="rId94"/>
              </p:custDataLst>
            </p:nvPr>
          </p:nvSpPr>
          <p:spPr>
            <a:xfrm>
              <a:off x="4941" y="2949"/>
              <a:ext cx="62" cy="63"/>
            </a:xfrm>
            <a:custGeom>
              <a:avLst/>
              <a:gdLst>
                <a:gd name="connsiteX0" fmla="*/ 10572 w 17552"/>
                <a:gd name="connsiteY0" fmla="*/ 17859 h 17858"/>
                <a:gd name="connsiteX1" fmla="*/ 5321 w 17552"/>
                <a:gd name="connsiteY1" fmla="*/ 15438 h 17858"/>
                <a:gd name="connsiteX2" fmla="*/ 1989 w 17552"/>
                <a:gd name="connsiteY2" fmla="*/ 11854 h 17858"/>
                <a:gd name="connsiteX3" fmla="*/ 2115 w 17552"/>
                <a:gd name="connsiteY3" fmla="*/ 1982 h 17858"/>
                <a:gd name="connsiteX4" fmla="*/ 11986 w 17552"/>
                <a:gd name="connsiteY4" fmla="*/ 2108 h 17858"/>
                <a:gd name="connsiteX5" fmla="*/ 15854 w 17552"/>
                <a:gd name="connsiteY5" fmla="*/ 6289 h 17858"/>
                <a:gd name="connsiteX6" fmla="*/ 15161 w 17552"/>
                <a:gd name="connsiteY6" fmla="*/ 16129 h 17858"/>
                <a:gd name="connsiteX7" fmla="*/ 10572 w 17552"/>
                <a:gd name="connsiteY7" fmla="*/ 17859 h 1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2" h="17858">
                  <a:moveTo>
                    <a:pt x="10572" y="17859"/>
                  </a:moveTo>
                  <a:cubicBezTo>
                    <a:pt x="8560" y="17862"/>
                    <a:pt x="6642" y="16975"/>
                    <a:pt x="5321" y="15438"/>
                  </a:cubicBezTo>
                  <a:cubicBezTo>
                    <a:pt x="4221" y="14212"/>
                    <a:pt x="3121" y="13017"/>
                    <a:pt x="1989" y="11854"/>
                  </a:cubicBezTo>
                  <a:cubicBezTo>
                    <a:pt x="-715" y="9093"/>
                    <a:pt x="-652" y="4673"/>
                    <a:pt x="2115" y="1982"/>
                  </a:cubicBezTo>
                  <a:cubicBezTo>
                    <a:pt x="4881" y="-709"/>
                    <a:pt x="9283" y="-653"/>
                    <a:pt x="11986" y="2108"/>
                  </a:cubicBezTo>
                  <a:cubicBezTo>
                    <a:pt x="13307" y="3460"/>
                    <a:pt x="14596" y="4843"/>
                    <a:pt x="15854" y="6289"/>
                  </a:cubicBezTo>
                  <a:cubicBezTo>
                    <a:pt x="18368" y="9204"/>
                    <a:pt x="18054" y="13592"/>
                    <a:pt x="15161" y="16129"/>
                  </a:cubicBezTo>
                  <a:cubicBezTo>
                    <a:pt x="13904" y="17249"/>
                    <a:pt x="12269" y="17862"/>
                    <a:pt x="10572" y="178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6" name="任意多边形: 形状  258"/>
            <p:cNvSpPr/>
            <p:nvPr userDrawn="1">
              <p:custDataLst>
                <p:tags r:id="rId95"/>
              </p:custDataLst>
            </p:nvPr>
          </p:nvSpPr>
          <p:spPr>
            <a:xfrm>
              <a:off x="5788" y="2904"/>
              <a:ext cx="1013" cy="996"/>
            </a:xfrm>
            <a:custGeom>
              <a:avLst/>
              <a:gdLst>
                <a:gd name="connsiteX0" fmla="*/ 63858 w 287893"/>
                <a:gd name="connsiteY0" fmla="*/ 282987 h 282987"/>
                <a:gd name="connsiteX1" fmla="*/ 57067 w 287893"/>
                <a:gd name="connsiteY1" fmla="*/ 277642 h 282987"/>
                <a:gd name="connsiteX2" fmla="*/ 194 w 287893"/>
                <a:gd name="connsiteY2" fmla="*/ 41536 h 282987"/>
                <a:gd name="connsiteX3" fmla="*/ 4784 w 287893"/>
                <a:gd name="connsiteY3" fmla="*/ 33267 h 282987"/>
                <a:gd name="connsiteX4" fmla="*/ 103314 w 287893"/>
                <a:gd name="connsiteY4" fmla="*/ 351 h 282987"/>
                <a:gd name="connsiteX5" fmla="*/ 108469 w 287893"/>
                <a:gd name="connsiteY5" fmla="*/ 665 h 282987"/>
                <a:gd name="connsiteX6" fmla="*/ 245417 w 287893"/>
                <a:gd name="connsiteY6" fmla="*/ 64235 h 282987"/>
                <a:gd name="connsiteX7" fmla="*/ 248970 w 287893"/>
                <a:gd name="connsiteY7" fmla="*/ 67976 h 282987"/>
                <a:gd name="connsiteX8" fmla="*/ 287388 w 287893"/>
                <a:gd name="connsiteY8" fmla="*/ 164493 h 282987"/>
                <a:gd name="connsiteX9" fmla="*/ 284056 w 287893"/>
                <a:gd name="connsiteY9" fmla="*/ 173328 h 282987"/>
                <a:gd name="connsiteX10" fmla="*/ 67127 w 287893"/>
                <a:gd name="connsiteY10" fmla="*/ 282232 h 282987"/>
                <a:gd name="connsiteX11" fmla="*/ 63858 w 287893"/>
                <a:gd name="connsiteY11" fmla="*/ 282987 h 282987"/>
                <a:gd name="connsiteX12" fmla="*/ 15285 w 287893"/>
                <a:gd name="connsiteY12" fmla="*/ 44491 h 282987"/>
                <a:gd name="connsiteX13" fmla="*/ 68573 w 287893"/>
                <a:gd name="connsiteY13" fmla="*/ 265821 h 282987"/>
                <a:gd name="connsiteX14" fmla="*/ 272172 w 287893"/>
                <a:gd name="connsiteY14" fmla="*/ 163519 h 282987"/>
                <a:gd name="connsiteX15" fmla="*/ 237149 w 287893"/>
                <a:gd name="connsiteY15" fmla="*/ 75490 h 282987"/>
                <a:gd name="connsiteX16" fmla="*/ 105106 w 287893"/>
                <a:gd name="connsiteY16" fmla="*/ 14247 h 2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893" h="282987">
                  <a:moveTo>
                    <a:pt x="63858" y="282987"/>
                  </a:moveTo>
                  <a:cubicBezTo>
                    <a:pt x="60619" y="282977"/>
                    <a:pt x="57822" y="280773"/>
                    <a:pt x="57067" y="277642"/>
                  </a:cubicBezTo>
                  <a:lnTo>
                    <a:pt x="194" y="41536"/>
                  </a:lnTo>
                  <a:cubicBezTo>
                    <a:pt x="-655" y="38008"/>
                    <a:pt x="1358" y="34421"/>
                    <a:pt x="4784" y="33267"/>
                  </a:cubicBezTo>
                  <a:lnTo>
                    <a:pt x="103314" y="351"/>
                  </a:lnTo>
                  <a:cubicBezTo>
                    <a:pt x="105011" y="-209"/>
                    <a:pt x="106866" y="-96"/>
                    <a:pt x="108469" y="665"/>
                  </a:cubicBezTo>
                  <a:lnTo>
                    <a:pt x="245417" y="64235"/>
                  </a:lnTo>
                  <a:cubicBezTo>
                    <a:pt x="247021" y="64986"/>
                    <a:pt x="248309" y="66322"/>
                    <a:pt x="248970" y="67976"/>
                  </a:cubicBezTo>
                  <a:lnTo>
                    <a:pt x="287388" y="164493"/>
                  </a:lnTo>
                  <a:cubicBezTo>
                    <a:pt x="288740" y="167857"/>
                    <a:pt x="287294" y="171696"/>
                    <a:pt x="284056" y="173328"/>
                  </a:cubicBezTo>
                  <a:lnTo>
                    <a:pt x="67127" y="282232"/>
                  </a:lnTo>
                  <a:cubicBezTo>
                    <a:pt x="66121" y="282744"/>
                    <a:pt x="64990" y="283002"/>
                    <a:pt x="63858" y="282987"/>
                  </a:cubicBezTo>
                  <a:close/>
                  <a:moveTo>
                    <a:pt x="15285" y="44491"/>
                  </a:moveTo>
                  <a:lnTo>
                    <a:pt x="68573" y="265821"/>
                  </a:lnTo>
                  <a:lnTo>
                    <a:pt x="272172" y="163519"/>
                  </a:lnTo>
                  <a:lnTo>
                    <a:pt x="237149" y="75490"/>
                  </a:lnTo>
                  <a:lnTo>
                    <a:pt x="105106" y="14247"/>
                  </a:ln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7" name="任意多边形: 形状  259"/>
            <p:cNvSpPr/>
            <p:nvPr userDrawn="1">
              <p:custDataLst>
                <p:tags r:id="rId96"/>
              </p:custDataLst>
            </p:nvPr>
          </p:nvSpPr>
          <p:spPr>
            <a:xfrm>
              <a:off x="5988" y="3081"/>
              <a:ext cx="609" cy="819"/>
            </a:xfrm>
            <a:custGeom>
              <a:avLst/>
              <a:gdLst>
                <a:gd name="connsiteX0" fmla="*/ 6979 w 173121"/>
                <a:gd name="connsiteY0" fmla="*/ 232707 h 232707"/>
                <a:gd name="connsiteX1" fmla="*/ 0 w 173121"/>
                <a:gd name="connsiteY1" fmla="*/ 225728 h 232707"/>
                <a:gd name="connsiteX2" fmla="*/ 2452 w 173121"/>
                <a:gd name="connsiteY2" fmla="*/ 220415 h 232707"/>
                <a:gd name="connsiteX3" fmla="*/ 158892 w 173121"/>
                <a:gd name="connsiteY3" fmla="*/ 87051 h 232707"/>
                <a:gd name="connsiteX4" fmla="*/ 149775 w 173121"/>
                <a:gd name="connsiteY4" fmla="*/ 7668 h 232707"/>
                <a:gd name="connsiteX5" fmla="*/ 156031 w 173121"/>
                <a:gd name="connsiteY5" fmla="*/ 34 h 232707"/>
                <a:gd name="connsiteX6" fmla="*/ 163640 w 173121"/>
                <a:gd name="connsiteY6" fmla="*/ 6064 h 232707"/>
                <a:gd name="connsiteX7" fmla="*/ 173071 w 173121"/>
                <a:gd name="connsiteY7" fmla="*/ 89157 h 232707"/>
                <a:gd name="connsiteX8" fmla="*/ 170682 w 173121"/>
                <a:gd name="connsiteY8" fmla="*/ 95288 h 232707"/>
                <a:gd name="connsiteX9" fmla="*/ 11412 w 173121"/>
                <a:gd name="connsiteY9" fmla="*/ 231041 h 232707"/>
                <a:gd name="connsiteX10" fmla="*/ 6979 w 173121"/>
                <a:gd name="connsiteY10" fmla="*/ 232707 h 2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121" h="232707">
                  <a:moveTo>
                    <a:pt x="6979" y="232707"/>
                  </a:moveTo>
                  <a:cubicBezTo>
                    <a:pt x="3112" y="232707"/>
                    <a:pt x="0" y="229585"/>
                    <a:pt x="0" y="225728"/>
                  </a:cubicBezTo>
                  <a:cubicBezTo>
                    <a:pt x="0" y="223684"/>
                    <a:pt x="880" y="221741"/>
                    <a:pt x="2452" y="220415"/>
                  </a:cubicBezTo>
                  <a:lnTo>
                    <a:pt x="158892" y="87051"/>
                  </a:lnTo>
                  <a:lnTo>
                    <a:pt x="149775" y="7668"/>
                  </a:lnTo>
                  <a:cubicBezTo>
                    <a:pt x="149398" y="3832"/>
                    <a:pt x="152195" y="415"/>
                    <a:pt x="156031" y="34"/>
                  </a:cubicBezTo>
                  <a:cubicBezTo>
                    <a:pt x="159773" y="-337"/>
                    <a:pt x="163136" y="2333"/>
                    <a:pt x="163640" y="6064"/>
                  </a:cubicBezTo>
                  <a:lnTo>
                    <a:pt x="173071" y="89157"/>
                  </a:lnTo>
                  <a:cubicBezTo>
                    <a:pt x="173354" y="91471"/>
                    <a:pt x="172443" y="93773"/>
                    <a:pt x="170682" y="95288"/>
                  </a:cubicBezTo>
                  <a:lnTo>
                    <a:pt x="11412" y="231041"/>
                  </a:lnTo>
                  <a:cubicBezTo>
                    <a:pt x="10155" y="232088"/>
                    <a:pt x="8614" y="232679"/>
                    <a:pt x="6979" y="232707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8" name="任意多边形: 形状  260"/>
            <p:cNvSpPr/>
            <p:nvPr userDrawn="1">
              <p:custDataLst>
                <p:tags r:id="rId97"/>
              </p:custDataLst>
            </p:nvPr>
          </p:nvSpPr>
          <p:spPr>
            <a:xfrm>
              <a:off x="5988" y="2951"/>
              <a:ext cx="298" cy="949"/>
            </a:xfrm>
            <a:custGeom>
              <a:avLst/>
              <a:gdLst>
                <a:gd name="connsiteX0" fmla="*/ 6979 w 84670"/>
                <a:gd name="connsiteY0" fmla="*/ 269688 h 269688"/>
                <a:gd name="connsiteX1" fmla="*/ 0 w 84670"/>
                <a:gd name="connsiteY1" fmla="*/ 262709 h 269688"/>
                <a:gd name="connsiteX2" fmla="*/ 0 w 84670"/>
                <a:gd name="connsiteY2" fmla="*/ 262677 h 269688"/>
                <a:gd name="connsiteX3" fmla="*/ 943 w 84670"/>
                <a:gd name="connsiteY3" fmla="*/ 53420 h 269688"/>
                <a:gd name="connsiteX4" fmla="*/ 4087 w 84670"/>
                <a:gd name="connsiteY4" fmla="*/ 47635 h 269688"/>
                <a:gd name="connsiteX5" fmla="*/ 73818 w 84670"/>
                <a:gd name="connsiteY5" fmla="*/ 1169 h 269688"/>
                <a:gd name="connsiteX6" fmla="*/ 83502 w 84670"/>
                <a:gd name="connsiteY6" fmla="*/ 3118 h 269688"/>
                <a:gd name="connsiteX7" fmla="*/ 81552 w 84670"/>
                <a:gd name="connsiteY7" fmla="*/ 12801 h 269688"/>
                <a:gd name="connsiteX8" fmla="*/ 15028 w 84670"/>
                <a:gd name="connsiteY8" fmla="*/ 57067 h 269688"/>
                <a:gd name="connsiteX9" fmla="*/ 14116 w 84670"/>
                <a:gd name="connsiteY9" fmla="*/ 262615 h 269688"/>
                <a:gd name="connsiteX10" fmla="*/ 7168 w 84670"/>
                <a:gd name="connsiteY10" fmla="*/ 269688 h 269688"/>
                <a:gd name="connsiteX11" fmla="*/ 6979 w 84670"/>
                <a:gd name="connsiteY11" fmla="*/ 269688 h 2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70" h="269688">
                  <a:moveTo>
                    <a:pt x="6979" y="269688"/>
                  </a:moveTo>
                  <a:cubicBezTo>
                    <a:pt x="3112" y="269688"/>
                    <a:pt x="0" y="266563"/>
                    <a:pt x="0" y="262709"/>
                  </a:cubicBezTo>
                  <a:cubicBezTo>
                    <a:pt x="0" y="262699"/>
                    <a:pt x="0" y="262687"/>
                    <a:pt x="0" y="262677"/>
                  </a:cubicBezTo>
                  <a:lnTo>
                    <a:pt x="943" y="53420"/>
                  </a:lnTo>
                  <a:cubicBezTo>
                    <a:pt x="943" y="51084"/>
                    <a:pt x="2138" y="48909"/>
                    <a:pt x="4087" y="47635"/>
                  </a:cubicBezTo>
                  <a:lnTo>
                    <a:pt x="73818" y="1169"/>
                  </a:lnTo>
                  <a:cubicBezTo>
                    <a:pt x="77025" y="-966"/>
                    <a:pt x="81363" y="-95"/>
                    <a:pt x="83502" y="3118"/>
                  </a:cubicBezTo>
                  <a:cubicBezTo>
                    <a:pt x="85639" y="6331"/>
                    <a:pt x="84759" y="10666"/>
                    <a:pt x="81552" y="12801"/>
                  </a:cubicBezTo>
                  <a:lnTo>
                    <a:pt x="15028" y="57067"/>
                  </a:lnTo>
                  <a:lnTo>
                    <a:pt x="14116" y="262615"/>
                  </a:lnTo>
                  <a:cubicBezTo>
                    <a:pt x="14147" y="266488"/>
                    <a:pt x="11035" y="269654"/>
                    <a:pt x="7168" y="269688"/>
                  </a:cubicBezTo>
                  <a:cubicBezTo>
                    <a:pt x="7105" y="269688"/>
                    <a:pt x="7042" y="269688"/>
                    <a:pt x="6979" y="269688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99" name="任意多边形: 形状  261"/>
            <p:cNvSpPr/>
            <p:nvPr userDrawn="1">
              <p:custDataLst>
                <p:tags r:id="rId98"/>
              </p:custDataLst>
            </p:nvPr>
          </p:nvSpPr>
          <p:spPr>
            <a:xfrm>
              <a:off x="5785" y="3019"/>
              <a:ext cx="394" cy="209"/>
            </a:xfrm>
            <a:custGeom>
              <a:avLst/>
              <a:gdLst>
                <a:gd name="connsiteX0" fmla="*/ 105109 w 112055"/>
                <a:gd name="connsiteY0" fmla="*/ 59417 h 59416"/>
                <a:gd name="connsiteX1" fmla="*/ 102153 w 112055"/>
                <a:gd name="connsiteY1" fmla="*/ 58788 h 59416"/>
                <a:gd name="connsiteX2" fmla="*/ 4693 w 112055"/>
                <a:gd name="connsiteY2" fmla="*/ 13579 h 59416"/>
                <a:gd name="connsiteX3" fmla="*/ 386 w 112055"/>
                <a:gd name="connsiteY3" fmla="*/ 4704 h 59416"/>
                <a:gd name="connsiteX4" fmla="*/ 9252 w 112055"/>
                <a:gd name="connsiteY4" fmla="*/ 384 h 59416"/>
                <a:gd name="connsiteX5" fmla="*/ 10572 w 112055"/>
                <a:gd name="connsiteY5" fmla="*/ 1003 h 59416"/>
                <a:gd name="connsiteX6" fmla="*/ 108033 w 112055"/>
                <a:gd name="connsiteY6" fmla="*/ 46118 h 59416"/>
                <a:gd name="connsiteX7" fmla="*/ 111397 w 112055"/>
                <a:gd name="connsiteY7" fmla="*/ 55399 h 59416"/>
                <a:gd name="connsiteX8" fmla="*/ 105109 w 112055"/>
                <a:gd name="connsiteY8" fmla="*/ 59417 h 5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55" h="59416">
                  <a:moveTo>
                    <a:pt x="105109" y="59417"/>
                  </a:moveTo>
                  <a:cubicBezTo>
                    <a:pt x="104103" y="59420"/>
                    <a:pt x="103096" y="59206"/>
                    <a:pt x="102153" y="58788"/>
                  </a:cubicBezTo>
                  <a:lnTo>
                    <a:pt x="4693" y="13579"/>
                  </a:lnTo>
                  <a:cubicBezTo>
                    <a:pt x="1046" y="12321"/>
                    <a:pt x="-872" y="8347"/>
                    <a:pt x="386" y="4704"/>
                  </a:cubicBezTo>
                  <a:cubicBezTo>
                    <a:pt x="1643" y="1060"/>
                    <a:pt x="5604" y="-874"/>
                    <a:pt x="9252" y="384"/>
                  </a:cubicBezTo>
                  <a:cubicBezTo>
                    <a:pt x="9723" y="544"/>
                    <a:pt x="10163" y="752"/>
                    <a:pt x="10572" y="1003"/>
                  </a:cubicBezTo>
                  <a:lnTo>
                    <a:pt x="108033" y="46118"/>
                  </a:lnTo>
                  <a:cubicBezTo>
                    <a:pt x="111522" y="47753"/>
                    <a:pt x="113031" y="51909"/>
                    <a:pt x="111397" y="55399"/>
                  </a:cubicBezTo>
                  <a:cubicBezTo>
                    <a:pt x="110233" y="57838"/>
                    <a:pt x="107812" y="59401"/>
                    <a:pt x="105109" y="59417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0" name="任意多边形: 形状  262"/>
            <p:cNvSpPr/>
            <p:nvPr userDrawn="1">
              <p:custDataLst>
                <p:tags r:id="rId99"/>
              </p:custDataLst>
            </p:nvPr>
          </p:nvSpPr>
          <p:spPr>
            <a:xfrm>
              <a:off x="6669" y="3429"/>
              <a:ext cx="132" cy="88"/>
            </a:xfrm>
            <a:custGeom>
              <a:avLst/>
              <a:gdLst>
                <a:gd name="connsiteX0" fmla="*/ 30630 w 37608"/>
                <a:gd name="connsiteY0" fmla="*/ 24897 h 24991"/>
                <a:gd name="connsiteX1" fmla="*/ 27706 w 37608"/>
                <a:gd name="connsiteY1" fmla="*/ 24268 h 24991"/>
                <a:gd name="connsiteX2" fmla="*/ 4693 w 37608"/>
                <a:gd name="connsiteY2" fmla="*/ 13579 h 24991"/>
                <a:gd name="connsiteX3" fmla="*/ 385 w 37608"/>
                <a:gd name="connsiteY3" fmla="*/ 4704 h 24991"/>
                <a:gd name="connsiteX4" fmla="*/ 9251 w 37608"/>
                <a:gd name="connsiteY4" fmla="*/ 384 h 24991"/>
                <a:gd name="connsiteX5" fmla="*/ 10572 w 37608"/>
                <a:gd name="connsiteY5" fmla="*/ 1003 h 24991"/>
                <a:gd name="connsiteX6" fmla="*/ 33585 w 37608"/>
                <a:gd name="connsiteY6" fmla="*/ 11692 h 24991"/>
                <a:gd name="connsiteX7" fmla="*/ 36949 w 37608"/>
                <a:gd name="connsiteY7" fmla="*/ 20973 h 24991"/>
                <a:gd name="connsiteX8" fmla="*/ 30630 w 37608"/>
                <a:gd name="connsiteY8" fmla="*/ 24991 h 2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08" h="24991">
                  <a:moveTo>
                    <a:pt x="30630" y="24897"/>
                  </a:moveTo>
                  <a:cubicBezTo>
                    <a:pt x="29624" y="24903"/>
                    <a:pt x="28617" y="24689"/>
                    <a:pt x="27706" y="24268"/>
                  </a:cubicBezTo>
                  <a:lnTo>
                    <a:pt x="4693" y="13579"/>
                  </a:lnTo>
                  <a:cubicBezTo>
                    <a:pt x="1046" y="12321"/>
                    <a:pt x="-872" y="8347"/>
                    <a:pt x="385" y="4704"/>
                  </a:cubicBezTo>
                  <a:cubicBezTo>
                    <a:pt x="1643" y="1060"/>
                    <a:pt x="5605" y="-874"/>
                    <a:pt x="9251" y="384"/>
                  </a:cubicBezTo>
                  <a:cubicBezTo>
                    <a:pt x="9723" y="544"/>
                    <a:pt x="10163" y="752"/>
                    <a:pt x="10572" y="1003"/>
                  </a:cubicBezTo>
                  <a:lnTo>
                    <a:pt x="33585" y="11692"/>
                  </a:lnTo>
                  <a:cubicBezTo>
                    <a:pt x="37075" y="13330"/>
                    <a:pt x="38584" y="17483"/>
                    <a:pt x="36949" y="20973"/>
                  </a:cubicBezTo>
                  <a:cubicBezTo>
                    <a:pt x="35786" y="23422"/>
                    <a:pt x="33333" y="24988"/>
                    <a:pt x="30630" y="24991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1" name="任意多边形: 形状  263"/>
            <p:cNvSpPr/>
            <p:nvPr userDrawn="1">
              <p:custDataLst>
                <p:tags r:id="rId100"/>
              </p:custDataLst>
            </p:nvPr>
          </p:nvSpPr>
          <p:spPr>
            <a:xfrm>
              <a:off x="6441" y="3323"/>
              <a:ext cx="157" cy="99"/>
            </a:xfrm>
            <a:custGeom>
              <a:avLst/>
              <a:gdLst>
                <a:gd name="connsiteX0" fmla="*/ 37589 w 44636"/>
                <a:gd name="connsiteY0" fmla="*/ 28144 h 28238"/>
                <a:gd name="connsiteX1" fmla="*/ 34666 w 44636"/>
                <a:gd name="connsiteY1" fmla="*/ 27483 h 28238"/>
                <a:gd name="connsiteX2" fmla="*/ 3384 w 44636"/>
                <a:gd name="connsiteY2" fmla="*/ 12959 h 28238"/>
                <a:gd name="connsiteX3" fmla="*/ 995 w 44636"/>
                <a:gd name="connsiteY3" fmla="*/ 3379 h 28238"/>
                <a:gd name="connsiteX4" fmla="*/ 9263 w 44636"/>
                <a:gd name="connsiteY4" fmla="*/ 383 h 28238"/>
                <a:gd name="connsiteX5" fmla="*/ 40545 w 44636"/>
                <a:gd name="connsiteY5" fmla="*/ 14908 h 28238"/>
                <a:gd name="connsiteX6" fmla="*/ 44003 w 44636"/>
                <a:gd name="connsiteY6" fmla="*/ 24154 h 28238"/>
                <a:gd name="connsiteX7" fmla="*/ 37589 w 44636"/>
                <a:gd name="connsiteY7" fmla="*/ 28238 h 2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6" h="28238">
                  <a:moveTo>
                    <a:pt x="37589" y="28144"/>
                  </a:moveTo>
                  <a:cubicBezTo>
                    <a:pt x="36584" y="28140"/>
                    <a:pt x="35577" y="27914"/>
                    <a:pt x="34666" y="27483"/>
                  </a:cubicBezTo>
                  <a:lnTo>
                    <a:pt x="3384" y="12959"/>
                  </a:lnTo>
                  <a:cubicBezTo>
                    <a:pt x="83" y="10969"/>
                    <a:pt x="-986" y="6680"/>
                    <a:pt x="995" y="3379"/>
                  </a:cubicBezTo>
                  <a:cubicBezTo>
                    <a:pt x="2724" y="556"/>
                    <a:pt x="6150" y="-692"/>
                    <a:pt x="9263" y="383"/>
                  </a:cubicBezTo>
                  <a:lnTo>
                    <a:pt x="40545" y="14908"/>
                  </a:lnTo>
                  <a:cubicBezTo>
                    <a:pt x="44066" y="16505"/>
                    <a:pt x="45606" y="20645"/>
                    <a:pt x="44003" y="24154"/>
                  </a:cubicBezTo>
                  <a:cubicBezTo>
                    <a:pt x="42871" y="26663"/>
                    <a:pt x="40356" y="28263"/>
                    <a:pt x="37589" y="28238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2" name="任意多边形: 形状  264"/>
            <p:cNvSpPr/>
            <p:nvPr userDrawn="1">
              <p:custDataLst>
                <p:tags r:id="rId101"/>
              </p:custDataLst>
            </p:nvPr>
          </p:nvSpPr>
          <p:spPr>
            <a:xfrm>
              <a:off x="1537" y="2728"/>
              <a:ext cx="817" cy="838"/>
            </a:xfrm>
            <a:custGeom>
              <a:avLst/>
              <a:gdLst>
                <a:gd name="connsiteX0" fmla="*/ 186674 w 232322"/>
                <a:gd name="connsiteY0" fmla="*/ 238218 h 238287"/>
                <a:gd name="connsiteX1" fmla="*/ 183530 w 232322"/>
                <a:gd name="connsiteY1" fmla="*/ 238218 h 238287"/>
                <a:gd name="connsiteX2" fmla="*/ 143855 w 232322"/>
                <a:gd name="connsiteY2" fmla="*/ 219983 h 238287"/>
                <a:gd name="connsiteX3" fmla="*/ 113453 w 232322"/>
                <a:gd name="connsiteY3" fmla="*/ 138494 h 238287"/>
                <a:gd name="connsiteX4" fmla="*/ 108705 w 232322"/>
                <a:gd name="connsiteY4" fmla="*/ 139374 h 238287"/>
                <a:gd name="connsiteX5" fmla="*/ 13697 w 232322"/>
                <a:gd name="connsiteY5" fmla="*/ 216462 h 238287"/>
                <a:gd name="connsiteX6" fmla="*/ 5083 w 232322"/>
                <a:gd name="connsiteY6" fmla="*/ 221282 h 238287"/>
                <a:gd name="connsiteX7" fmla="*/ 273 w 232322"/>
                <a:gd name="connsiteY7" fmla="*/ 212667 h 238287"/>
                <a:gd name="connsiteX8" fmla="*/ 1122 w 232322"/>
                <a:gd name="connsiteY8" fmla="*/ 210772 h 238287"/>
                <a:gd name="connsiteX9" fmla="*/ 106128 w 232322"/>
                <a:gd name="connsiteY9" fmla="*/ 125667 h 238287"/>
                <a:gd name="connsiteX10" fmla="*/ 114396 w 232322"/>
                <a:gd name="connsiteY10" fmla="*/ 124252 h 238287"/>
                <a:gd name="connsiteX11" fmla="*/ 115276 w 232322"/>
                <a:gd name="connsiteY11" fmla="*/ 117461 h 238287"/>
                <a:gd name="connsiteX12" fmla="*/ 208399 w 232322"/>
                <a:gd name="connsiteY12" fmla="*/ 446 h 238287"/>
                <a:gd name="connsiteX13" fmla="*/ 217421 w 232322"/>
                <a:gd name="connsiteY13" fmla="*/ 4558 h 238287"/>
                <a:gd name="connsiteX14" fmla="*/ 214466 w 232322"/>
                <a:gd name="connsiteY14" fmla="*/ 13021 h 238287"/>
                <a:gd name="connsiteX15" fmla="*/ 129078 w 232322"/>
                <a:gd name="connsiteY15" fmla="*/ 119567 h 238287"/>
                <a:gd name="connsiteX16" fmla="*/ 128606 w 232322"/>
                <a:gd name="connsiteY16" fmla="*/ 122869 h 238287"/>
                <a:gd name="connsiteX17" fmla="*/ 211259 w 232322"/>
                <a:gd name="connsiteY17" fmla="*/ 148523 h 238287"/>
                <a:gd name="connsiteX18" fmla="*/ 231852 w 232322"/>
                <a:gd name="connsiteY18" fmla="*/ 187067 h 238287"/>
                <a:gd name="connsiteX19" fmla="*/ 193999 w 232322"/>
                <a:gd name="connsiteY19" fmla="*/ 237822 h 238287"/>
                <a:gd name="connsiteX20" fmla="*/ 186768 w 232322"/>
                <a:gd name="connsiteY20" fmla="*/ 238281 h 238287"/>
                <a:gd name="connsiteX21" fmla="*/ 127506 w 232322"/>
                <a:gd name="connsiteY21" fmla="*/ 136859 h 238287"/>
                <a:gd name="connsiteX22" fmla="*/ 153475 w 232322"/>
                <a:gd name="connsiteY22" fmla="*/ 209734 h 238287"/>
                <a:gd name="connsiteX23" fmla="*/ 184410 w 232322"/>
                <a:gd name="connsiteY23" fmla="*/ 224196 h 238287"/>
                <a:gd name="connsiteX24" fmla="*/ 218113 w 232322"/>
                <a:gd name="connsiteY24" fmla="*/ 196307 h 238287"/>
                <a:gd name="connsiteX25" fmla="*/ 217893 w 232322"/>
                <a:gd name="connsiteY25" fmla="*/ 188670 h 238287"/>
                <a:gd name="connsiteX26" fmla="*/ 201607 w 232322"/>
                <a:gd name="connsiteY26" fmla="*/ 158646 h 238287"/>
                <a:gd name="connsiteX27" fmla="*/ 127506 w 232322"/>
                <a:gd name="connsiteY27" fmla="*/ 136859 h 23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2322" h="238287">
                  <a:moveTo>
                    <a:pt x="186674" y="238218"/>
                  </a:moveTo>
                  <a:cubicBezTo>
                    <a:pt x="185637" y="238218"/>
                    <a:pt x="184631" y="238218"/>
                    <a:pt x="183530" y="238218"/>
                  </a:cubicBezTo>
                  <a:cubicBezTo>
                    <a:pt x="168565" y="236963"/>
                    <a:pt x="154543" y="230512"/>
                    <a:pt x="143855" y="219983"/>
                  </a:cubicBezTo>
                  <a:cubicBezTo>
                    <a:pt x="124363" y="201654"/>
                    <a:pt x="113265" y="171096"/>
                    <a:pt x="113453" y="138494"/>
                  </a:cubicBezTo>
                  <a:lnTo>
                    <a:pt x="108705" y="139374"/>
                  </a:lnTo>
                  <a:cubicBezTo>
                    <a:pt x="83869" y="144341"/>
                    <a:pt x="38471" y="160973"/>
                    <a:pt x="13697" y="216462"/>
                  </a:cubicBezTo>
                  <a:cubicBezTo>
                    <a:pt x="12660" y="220172"/>
                    <a:pt x="8793" y="222329"/>
                    <a:pt x="5083" y="221282"/>
                  </a:cubicBezTo>
                  <a:cubicBezTo>
                    <a:pt x="1373" y="220232"/>
                    <a:pt x="-796" y="216374"/>
                    <a:pt x="273" y="212667"/>
                  </a:cubicBezTo>
                  <a:cubicBezTo>
                    <a:pt x="461" y="211995"/>
                    <a:pt x="745" y="211356"/>
                    <a:pt x="1122" y="210772"/>
                  </a:cubicBezTo>
                  <a:cubicBezTo>
                    <a:pt x="28443" y="149560"/>
                    <a:pt x="78650" y="131168"/>
                    <a:pt x="106128" y="125667"/>
                  </a:cubicBezTo>
                  <a:cubicBezTo>
                    <a:pt x="108894" y="125132"/>
                    <a:pt x="111630" y="124661"/>
                    <a:pt x="114396" y="124252"/>
                  </a:cubicBezTo>
                  <a:cubicBezTo>
                    <a:pt x="114616" y="121988"/>
                    <a:pt x="114931" y="119725"/>
                    <a:pt x="115276" y="117461"/>
                  </a:cubicBezTo>
                  <a:cubicBezTo>
                    <a:pt x="119772" y="88349"/>
                    <a:pt x="137849" y="34431"/>
                    <a:pt x="208399" y="446"/>
                  </a:cubicBezTo>
                  <a:cubicBezTo>
                    <a:pt x="212014" y="-909"/>
                    <a:pt x="216070" y="930"/>
                    <a:pt x="217421" y="4558"/>
                  </a:cubicBezTo>
                  <a:cubicBezTo>
                    <a:pt x="218616" y="7721"/>
                    <a:pt x="217358" y="11279"/>
                    <a:pt x="214466" y="13021"/>
                  </a:cubicBezTo>
                  <a:cubicBezTo>
                    <a:pt x="149670" y="44208"/>
                    <a:pt x="133133" y="93159"/>
                    <a:pt x="129078" y="119567"/>
                  </a:cubicBezTo>
                  <a:cubicBezTo>
                    <a:pt x="128890" y="120658"/>
                    <a:pt x="128732" y="121759"/>
                    <a:pt x="128606" y="122869"/>
                  </a:cubicBezTo>
                  <a:cubicBezTo>
                    <a:pt x="161303" y="121328"/>
                    <a:pt x="192239" y="130603"/>
                    <a:pt x="211259" y="148523"/>
                  </a:cubicBezTo>
                  <a:cubicBezTo>
                    <a:pt x="222420" y="158577"/>
                    <a:pt x="229683" y="172209"/>
                    <a:pt x="231852" y="187067"/>
                  </a:cubicBezTo>
                  <a:cubicBezTo>
                    <a:pt x="235404" y="211533"/>
                    <a:pt x="218459" y="234257"/>
                    <a:pt x="193999" y="237822"/>
                  </a:cubicBezTo>
                  <a:cubicBezTo>
                    <a:pt x="191610" y="238168"/>
                    <a:pt x="189189" y="238322"/>
                    <a:pt x="186768" y="238281"/>
                  </a:cubicBezTo>
                  <a:close/>
                  <a:moveTo>
                    <a:pt x="127506" y="136859"/>
                  </a:moveTo>
                  <a:cubicBezTo>
                    <a:pt x="127066" y="166066"/>
                    <a:pt x="136718" y="193952"/>
                    <a:pt x="153475" y="209734"/>
                  </a:cubicBezTo>
                  <a:cubicBezTo>
                    <a:pt x="161775" y="218015"/>
                    <a:pt x="172715" y="223130"/>
                    <a:pt x="184410" y="224196"/>
                  </a:cubicBezTo>
                  <a:cubicBezTo>
                    <a:pt x="201419" y="225803"/>
                    <a:pt x="216509" y="213318"/>
                    <a:pt x="218113" y="196307"/>
                  </a:cubicBezTo>
                  <a:cubicBezTo>
                    <a:pt x="218365" y="193763"/>
                    <a:pt x="218270" y="191198"/>
                    <a:pt x="217893" y="188670"/>
                  </a:cubicBezTo>
                  <a:cubicBezTo>
                    <a:pt x="216133" y="177076"/>
                    <a:pt x="210347" y="166459"/>
                    <a:pt x="201607" y="158646"/>
                  </a:cubicBezTo>
                  <a:cubicBezTo>
                    <a:pt x="185322" y="143178"/>
                    <a:pt x="157027" y="135161"/>
                    <a:pt x="127506" y="1368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3" name="任意多边形: 形状  265"/>
            <p:cNvSpPr/>
            <p:nvPr userDrawn="1">
              <p:custDataLst>
                <p:tags r:id="rId102"/>
              </p:custDataLst>
            </p:nvPr>
          </p:nvSpPr>
          <p:spPr>
            <a:xfrm>
              <a:off x="1497" y="3862"/>
              <a:ext cx="246" cy="246"/>
            </a:xfrm>
            <a:custGeom>
              <a:avLst/>
              <a:gdLst>
                <a:gd name="connsiteX0" fmla="*/ 35023 w 70045"/>
                <a:gd name="connsiteY0" fmla="*/ 70046 h 70045"/>
                <a:gd name="connsiteX1" fmla="*/ 0 w 70045"/>
                <a:gd name="connsiteY1" fmla="*/ 35023 h 70045"/>
                <a:gd name="connsiteX2" fmla="*/ 35023 w 70045"/>
                <a:gd name="connsiteY2" fmla="*/ 0 h 70045"/>
                <a:gd name="connsiteX3" fmla="*/ 70046 w 70045"/>
                <a:gd name="connsiteY3" fmla="*/ 34929 h 70045"/>
                <a:gd name="connsiteX4" fmla="*/ 35055 w 70045"/>
                <a:gd name="connsiteY4" fmla="*/ 70046 h 70045"/>
                <a:gd name="connsiteX5" fmla="*/ 35023 w 70045"/>
                <a:gd name="connsiteY5" fmla="*/ 70046 h 70045"/>
                <a:gd name="connsiteX6" fmla="*/ 35023 w 70045"/>
                <a:gd name="connsiteY6" fmla="*/ 13959 h 70045"/>
                <a:gd name="connsiteX7" fmla="*/ 13959 w 70045"/>
                <a:gd name="connsiteY7" fmla="*/ 35023 h 70045"/>
                <a:gd name="connsiteX8" fmla="*/ 35023 w 70045"/>
                <a:gd name="connsiteY8" fmla="*/ 56087 h 70045"/>
                <a:gd name="connsiteX9" fmla="*/ 56087 w 70045"/>
                <a:gd name="connsiteY9" fmla="*/ 35023 h 70045"/>
                <a:gd name="connsiteX10" fmla="*/ 35023 w 70045"/>
                <a:gd name="connsiteY10" fmla="*/ 13959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45" h="70045">
                  <a:moveTo>
                    <a:pt x="35023" y="70046"/>
                  </a:moveTo>
                  <a:cubicBezTo>
                    <a:pt x="15688" y="70046"/>
                    <a:pt x="0" y="54364"/>
                    <a:pt x="0" y="35023"/>
                  </a:cubicBezTo>
                  <a:cubicBezTo>
                    <a:pt x="0" y="15682"/>
                    <a:pt x="15688" y="0"/>
                    <a:pt x="35023" y="0"/>
                  </a:cubicBezTo>
                  <a:cubicBezTo>
                    <a:pt x="54326" y="0"/>
                    <a:pt x="69983" y="15622"/>
                    <a:pt x="70046" y="34929"/>
                  </a:cubicBezTo>
                  <a:cubicBezTo>
                    <a:pt x="70077" y="54289"/>
                    <a:pt x="54421" y="70011"/>
                    <a:pt x="35055" y="70046"/>
                  </a:cubicBezTo>
                  <a:cubicBezTo>
                    <a:pt x="35055" y="70046"/>
                    <a:pt x="35023" y="70046"/>
                    <a:pt x="35023" y="70046"/>
                  </a:cubicBezTo>
                  <a:close/>
                  <a:moveTo>
                    <a:pt x="35023" y="13959"/>
                  </a:moveTo>
                  <a:cubicBezTo>
                    <a:pt x="23391" y="13959"/>
                    <a:pt x="13959" y="23390"/>
                    <a:pt x="13959" y="35023"/>
                  </a:cubicBezTo>
                  <a:cubicBezTo>
                    <a:pt x="13959" y="46655"/>
                    <a:pt x="23391" y="56087"/>
                    <a:pt x="35023" y="56087"/>
                  </a:cubicBezTo>
                  <a:cubicBezTo>
                    <a:pt x="46656" y="56087"/>
                    <a:pt x="56087" y="46655"/>
                    <a:pt x="56087" y="35023"/>
                  </a:cubicBezTo>
                  <a:cubicBezTo>
                    <a:pt x="56087" y="23390"/>
                    <a:pt x="46656" y="13959"/>
                    <a:pt x="35023" y="13959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4" name="任意多边形: 形状  266"/>
            <p:cNvSpPr/>
            <p:nvPr userDrawn="1">
              <p:custDataLst>
                <p:tags r:id="rId103"/>
              </p:custDataLst>
            </p:nvPr>
          </p:nvSpPr>
          <p:spPr>
            <a:xfrm>
              <a:off x="5381" y="3543"/>
              <a:ext cx="246" cy="246"/>
            </a:xfrm>
            <a:custGeom>
              <a:avLst/>
              <a:gdLst>
                <a:gd name="connsiteX0" fmla="*/ 35023 w 70045"/>
                <a:gd name="connsiteY0" fmla="*/ 70046 h 70045"/>
                <a:gd name="connsiteX1" fmla="*/ 0 w 70045"/>
                <a:gd name="connsiteY1" fmla="*/ 35023 h 70045"/>
                <a:gd name="connsiteX2" fmla="*/ 35023 w 70045"/>
                <a:gd name="connsiteY2" fmla="*/ 0 h 70045"/>
                <a:gd name="connsiteX3" fmla="*/ 70046 w 70045"/>
                <a:gd name="connsiteY3" fmla="*/ 35023 h 70045"/>
                <a:gd name="connsiteX4" fmla="*/ 35023 w 70045"/>
                <a:gd name="connsiteY4" fmla="*/ 70046 h 70045"/>
                <a:gd name="connsiteX5" fmla="*/ 35023 w 70045"/>
                <a:gd name="connsiteY5" fmla="*/ 13959 h 70045"/>
                <a:gd name="connsiteX6" fmla="*/ 13959 w 70045"/>
                <a:gd name="connsiteY6" fmla="*/ 35023 h 70045"/>
                <a:gd name="connsiteX7" fmla="*/ 35023 w 70045"/>
                <a:gd name="connsiteY7" fmla="*/ 56087 h 70045"/>
                <a:gd name="connsiteX8" fmla="*/ 56086 w 70045"/>
                <a:gd name="connsiteY8" fmla="*/ 35023 h 70045"/>
                <a:gd name="connsiteX9" fmla="*/ 35023 w 70045"/>
                <a:gd name="connsiteY9" fmla="*/ 13990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45" h="70045">
                  <a:moveTo>
                    <a:pt x="35023" y="70046"/>
                  </a:moveTo>
                  <a:cubicBezTo>
                    <a:pt x="15688" y="70046"/>
                    <a:pt x="0" y="54364"/>
                    <a:pt x="0" y="35023"/>
                  </a:cubicBezTo>
                  <a:cubicBezTo>
                    <a:pt x="0" y="15682"/>
                    <a:pt x="15688" y="0"/>
                    <a:pt x="35023" y="0"/>
                  </a:cubicBezTo>
                  <a:cubicBezTo>
                    <a:pt x="54357" y="0"/>
                    <a:pt x="70046" y="15682"/>
                    <a:pt x="70046" y="35023"/>
                  </a:cubicBezTo>
                  <a:cubicBezTo>
                    <a:pt x="70014" y="54352"/>
                    <a:pt x="54357" y="70011"/>
                    <a:pt x="35023" y="70046"/>
                  </a:cubicBezTo>
                  <a:close/>
                  <a:moveTo>
                    <a:pt x="35023" y="13959"/>
                  </a:moveTo>
                  <a:cubicBezTo>
                    <a:pt x="23390" y="13959"/>
                    <a:pt x="13959" y="23391"/>
                    <a:pt x="13959" y="35023"/>
                  </a:cubicBezTo>
                  <a:cubicBezTo>
                    <a:pt x="13959" y="46655"/>
                    <a:pt x="23390" y="56087"/>
                    <a:pt x="35023" y="56087"/>
                  </a:cubicBezTo>
                  <a:cubicBezTo>
                    <a:pt x="46655" y="56087"/>
                    <a:pt x="56086" y="46655"/>
                    <a:pt x="56086" y="35023"/>
                  </a:cubicBezTo>
                  <a:cubicBezTo>
                    <a:pt x="56055" y="23403"/>
                    <a:pt x="46655" y="13990"/>
                    <a:pt x="35023" y="13990"/>
                  </a:cubicBezTo>
                  <a:close/>
                </a:path>
              </a:pathLst>
            </a:custGeom>
            <a:solidFill>
              <a:schemeClr val="tx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5" name="任意多边形: 形状  267"/>
            <p:cNvSpPr/>
            <p:nvPr userDrawn="1">
              <p:custDataLst>
                <p:tags r:id="rId104"/>
              </p:custDataLst>
            </p:nvPr>
          </p:nvSpPr>
          <p:spPr>
            <a:xfrm>
              <a:off x="2597" y="3566"/>
              <a:ext cx="146" cy="146"/>
            </a:xfrm>
            <a:custGeom>
              <a:avLst/>
              <a:gdLst>
                <a:gd name="connsiteX0" fmla="*/ 41374 w 41374"/>
                <a:gd name="connsiteY0" fmla="*/ 20655 h 41373"/>
                <a:gd name="connsiteX1" fmla="*/ 20719 w 41374"/>
                <a:gd name="connsiteY1" fmla="*/ 41374 h 41373"/>
                <a:gd name="connsiteX2" fmla="*/ 0 w 41374"/>
                <a:gd name="connsiteY2" fmla="*/ 20718 h 41373"/>
                <a:gd name="connsiteX3" fmla="*/ 20656 w 41374"/>
                <a:gd name="connsiteY3" fmla="*/ 0 h 41373"/>
                <a:gd name="connsiteX4" fmla="*/ 20687 w 41374"/>
                <a:gd name="connsiteY4" fmla="*/ 0 h 41373"/>
                <a:gd name="connsiteX5" fmla="*/ 41374 w 41374"/>
                <a:gd name="connsiteY5" fmla="*/ 20655 h 4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74" h="41373">
                  <a:moveTo>
                    <a:pt x="41374" y="20655"/>
                  </a:moveTo>
                  <a:cubicBezTo>
                    <a:pt x="41406" y="32080"/>
                    <a:pt x="32131" y="41355"/>
                    <a:pt x="20719" y="41374"/>
                  </a:cubicBezTo>
                  <a:cubicBezTo>
                    <a:pt x="9306" y="41392"/>
                    <a:pt x="32" y="32143"/>
                    <a:pt x="0" y="20718"/>
                  </a:cubicBezTo>
                  <a:cubicBezTo>
                    <a:pt x="-31" y="9293"/>
                    <a:pt x="9243" y="19"/>
                    <a:pt x="20656" y="0"/>
                  </a:cubicBezTo>
                  <a:cubicBezTo>
                    <a:pt x="20656" y="0"/>
                    <a:pt x="20687" y="0"/>
                    <a:pt x="20687" y="0"/>
                  </a:cubicBezTo>
                  <a:cubicBezTo>
                    <a:pt x="32099" y="19"/>
                    <a:pt x="41343" y="9249"/>
                    <a:pt x="41374" y="20655"/>
                  </a:cubicBezTo>
                  <a:close/>
                </a:path>
              </a:pathLst>
            </a:custGeom>
            <a:solidFill>
              <a:schemeClr val="accent1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6" name="任意多边形: 形状  276"/>
            <p:cNvSpPr/>
            <p:nvPr userDrawn="1">
              <p:custDataLst>
                <p:tags r:id="rId105"/>
              </p:custDataLst>
            </p:nvPr>
          </p:nvSpPr>
          <p:spPr>
            <a:xfrm rot="17078400">
              <a:off x="6386" y="4217"/>
              <a:ext cx="395" cy="395"/>
            </a:xfrm>
            <a:custGeom>
              <a:avLst/>
              <a:gdLst>
                <a:gd name="connsiteX0" fmla="*/ 112300 w 112299"/>
                <a:gd name="connsiteY0" fmla="*/ 56150 h 112299"/>
                <a:gd name="connsiteX1" fmla="*/ 56149 w 112299"/>
                <a:gd name="connsiteY1" fmla="*/ 112300 h 112299"/>
                <a:gd name="connsiteX2" fmla="*/ -1 w 112299"/>
                <a:gd name="connsiteY2" fmla="*/ 56150 h 112299"/>
                <a:gd name="connsiteX3" fmla="*/ 56149 w 112299"/>
                <a:gd name="connsiteY3" fmla="*/ 0 h 112299"/>
                <a:gd name="connsiteX4" fmla="*/ 112300 w 112299"/>
                <a:gd name="connsiteY4" fmla="*/ 56150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99" h="112299">
                  <a:moveTo>
                    <a:pt x="112300" y="56150"/>
                  </a:moveTo>
                  <a:cubicBezTo>
                    <a:pt x="112300" y="87160"/>
                    <a:pt x="87161" y="112300"/>
                    <a:pt x="56149" y="112300"/>
                  </a:cubicBezTo>
                  <a:cubicBezTo>
                    <a:pt x="25139" y="112300"/>
                    <a:pt x="-1" y="87160"/>
                    <a:pt x="-1" y="56150"/>
                  </a:cubicBezTo>
                  <a:cubicBezTo>
                    <a:pt x="-1" y="25139"/>
                    <a:pt x="25138" y="0"/>
                    <a:pt x="56149" y="0"/>
                  </a:cubicBezTo>
                  <a:cubicBezTo>
                    <a:pt x="87160" y="0"/>
                    <a:pt x="112300" y="25139"/>
                    <a:pt x="112300" y="56150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7" name="任意多边形: 形状  277"/>
            <p:cNvSpPr/>
            <p:nvPr userDrawn="1">
              <p:custDataLst>
                <p:tags r:id="rId106"/>
              </p:custDataLst>
            </p:nvPr>
          </p:nvSpPr>
          <p:spPr>
            <a:xfrm>
              <a:off x="6403" y="6797"/>
              <a:ext cx="326" cy="762"/>
            </a:xfrm>
            <a:custGeom>
              <a:avLst/>
              <a:gdLst>
                <a:gd name="connsiteX0" fmla="*/ 69676 w 92793"/>
                <a:gd name="connsiteY0" fmla="*/ 151349 h 216556"/>
                <a:gd name="connsiteX1" fmla="*/ 65023 w 92793"/>
                <a:gd name="connsiteY1" fmla="*/ 133586 h 216556"/>
                <a:gd name="connsiteX2" fmla="*/ 46159 w 92793"/>
                <a:gd name="connsiteY2" fmla="*/ 119313 h 216556"/>
                <a:gd name="connsiteX3" fmla="*/ 17644 w 92793"/>
                <a:gd name="connsiteY3" fmla="*/ 98280 h 216556"/>
                <a:gd name="connsiteX4" fmla="*/ 10131 w 92793"/>
                <a:gd name="connsiteY4" fmla="*/ 67565 h 216556"/>
                <a:gd name="connsiteX5" fmla="*/ 20977 w 92793"/>
                <a:gd name="connsiteY5" fmla="*/ 37698 h 216556"/>
                <a:gd name="connsiteX6" fmla="*/ 46411 w 92793"/>
                <a:gd name="connsiteY6" fmla="*/ 24902 h 216556"/>
                <a:gd name="connsiteX7" fmla="*/ 47794 w 92793"/>
                <a:gd name="connsiteY7" fmla="*/ 1826 h 216556"/>
                <a:gd name="connsiteX8" fmla="*/ 49838 w 92793"/>
                <a:gd name="connsiteY8" fmla="*/ 2 h 216556"/>
                <a:gd name="connsiteX9" fmla="*/ 62005 w 92793"/>
                <a:gd name="connsiteY9" fmla="*/ 726 h 216556"/>
                <a:gd name="connsiteX10" fmla="*/ 63829 w 92793"/>
                <a:gd name="connsiteY10" fmla="*/ 2769 h 216556"/>
                <a:gd name="connsiteX11" fmla="*/ 62445 w 92793"/>
                <a:gd name="connsiteY11" fmla="*/ 25971 h 216556"/>
                <a:gd name="connsiteX12" fmla="*/ 86087 w 92793"/>
                <a:gd name="connsiteY12" fmla="*/ 43640 h 216556"/>
                <a:gd name="connsiteX13" fmla="*/ 92689 w 92793"/>
                <a:gd name="connsiteY13" fmla="*/ 78568 h 216556"/>
                <a:gd name="connsiteX14" fmla="*/ 90645 w 92793"/>
                <a:gd name="connsiteY14" fmla="*/ 80455 h 216556"/>
                <a:gd name="connsiteX15" fmla="*/ 74580 w 92793"/>
                <a:gd name="connsiteY15" fmla="*/ 79512 h 216556"/>
                <a:gd name="connsiteX16" fmla="*/ 72820 w 92793"/>
                <a:gd name="connsiteY16" fmla="*/ 77509 h 216556"/>
                <a:gd name="connsiteX17" fmla="*/ 72820 w 92793"/>
                <a:gd name="connsiteY17" fmla="*/ 77499 h 216556"/>
                <a:gd name="connsiteX18" fmla="*/ 68418 w 92793"/>
                <a:gd name="connsiteY18" fmla="*/ 53700 h 216556"/>
                <a:gd name="connsiteX19" fmla="*/ 53076 w 92793"/>
                <a:gd name="connsiteY19" fmla="*/ 43199 h 216556"/>
                <a:gd name="connsiteX20" fmla="*/ 36917 w 92793"/>
                <a:gd name="connsiteY20" fmla="*/ 49204 h 216556"/>
                <a:gd name="connsiteX21" fmla="*/ 30125 w 92793"/>
                <a:gd name="connsiteY21" fmla="*/ 68414 h 216556"/>
                <a:gd name="connsiteX22" fmla="*/ 35124 w 92793"/>
                <a:gd name="connsiteY22" fmla="*/ 87120 h 216556"/>
                <a:gd name="connsiteX23" fmla="*/ 54208 w 92793"/>
                <a:gd name="connsiteY23" fmla="*/ 100984 h 216556"/>
                <a:gd name="connsiteX24" fmla="*/ 82503 w 92793"/>
                <a:gd name="connsiteY24" fmla="*/ 122017 h 216556"/>
                <a:gd name="connsiteX25" fmla="*/ 78290 w 92793"/>
                <a:gd name="connsiteY25" fmla="*/ 182254 h 216556"/>
                <a:gd name="connsiteX26" fmla="*/ 49995 w 92793"/>
                <a:gd name="connsiteY26" fmla="*/ 194829 h 216556"/>
                <a:gd name="connsiteX27" fmla="*/ 48832 w 92793"/>
                <a:gd name="connsiteY27" fmla="*/ 214730 h 216556"/>
                <a:gd name="connsiteX28" fmla="*/ 46788 w 92793"/>
                <a:gd name="connsiteY28" fmla="*/ 216554 h 216556"/>
                <a:gd name="connsiteX29" fmla="*/ 34841 w 92793"/>
                <a:gd name="connsiteY29" fmla="*/ 215831 h 216556"/>
                <a:gd name="connsiteX30" fmla="*/ 33018 w 92793"/>
                <a:gd name="connsiteY30" fmla="*/ 213787 h 216556"/>
                <a:gd name="connsiteX31" fmla="*/ 34213 w 92793"/>
                <a:gd name="connsiteY31" fmla="*/ 193886 h 216556"/>
                <a:gd name="connsiteX32" fmla="*/ 7647 w 92793"/>
                <a:gd name="connsiteY32" fmla="*/ 176563 h 216556"/>
                <a:gd name="connsiteX33" fmla="*/ 70 w 92793"/>
                <a:gd name="connsiteY33" fmla="*/ 143112 h 216556"/>
                <a:gd name="connsiteX34" fmla="*/ 2145 w 92793"/>
                <a:gd name="connsiteY34" fmla="*/ 141226 h 216556"/>
                <a:gd name="connsiteX35" fmla="*/ 2145 w 92793"/>
                <a:gd name="connsiteY35" fmla="*/ 141226 h 216556"/>
                <a:gd name="connsiteX36" fmla="*/ 18304 w 92793"/>
                <a:gd name="connsiteY36" fmla="*/ 142201 h 216556"/>
                <a:gd name="connsiteX37" fmla="*/ 20065 w 92793"/>
                <a:gd name="connsiteY37" fmla="*/ 144203 h 216556"/>
                <a:gd name="connsiteX38" fmla="*/ 20065 w 92793"/>
                <a:gd name="connsiteY38" fmla="*/ 144213 h 216556"/>
                <a:gd name="connsiteX39" fmla="*/ 25096 w 92793"/>
                <a:gd name="connsiteY39" fmla="*/ 166912 h 216556"/>
                <a:gd name="connsiteX40" fmla="*/ 42544 w 92793"/>
                <a:gd name="connsiteY40" fmla="*/ 176343 h 216556"/>
                <a:gd name="connsiteX41" fmla="*/ 61408 w 92793"/>
                <a:gd name="connsiteY41" fmla="*/ 170370 h 216556"/>
                <a:gd name="connsiteX42" fmla="*/ 69676 w 92793"/>
                <a:gd name="connsiteY42" fmla="*/ 151349 h 2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793" h="216556">
                  <a:moveTo>
                    <a:pt x="69676" y="151349"/>
                  </a:moveTo>
                  <a:cubicBezTo>
                    <a:pt x="70241" y="145068"/>
                    <a:pt x="68576" y="138786"/>
                    <a:pt x="65023" y="133586"/>
                  </a:cubicBezTo>
                  <a:cubicBezTo>
                    <a:pt x="59930" y="127418"/>
                    <a:pt x="53485" y="122529"/>
                    <a:pt x="46159" y="119313"/>
                  </a:cubicBezTo>
                  <a:cubicBezTo>
                    <a:pt x="32892" y="113591"/>
                    <a:pt x="23398" y="106580"/>
                    <a:pt x="17644" y="98280"/>
                  </a:cubicBezTo>
                  <a:cubicBezTo>
                    <a:pt x="11671" y="89210"/>
                    <a:pt x="9030" y="78364"/>
                    <a:pt x="10131" y="67565"/>
                  </a:cubicBezTo>
                  <a:cubicBezTo>
                    <a:pt x="10288" y="56671"/>
                    <a:pt x="14092" y="46149"/>
                    <a:pt x="20977" y="37698"/>
                  </a:cubicBezTo>
                  <a:cubicBezTo>
                    <a:pt x="27422" y="30228"/>
                    <a:pt x="36570" y="25625"/>
                    <a:pt x="46411" y="24902"/>
                  </a:cubicBezTo>
                  <a:lnTo>
                    <a:pt x="47794" y="1826"/>
                  </a:lnTo>
                  <a:cubicBezTo>
                    <a:pt x="47857" y="760"/>
                    <a:pt x="48769" y="-51"/>
                    <a:pt x="49838" y="2"/>
                  </a:cubicBezTo>
                  <a:lnTo>
                    <a:pt x="62005" y="726"/>
                  </a:lnTo>
                  <a:cubicBezTo>
                    <a:pt x="63074" y="795"/>
                    <a:pt x="63891" y="1703"/>
                    <a:pt x="63829" y="2769"/>
                  </a:cubicBezTo>
                  <a:lnTo>
                    <a:pt x="62445" y="25971"/>
                  </a:lnTo>
                  <a:cubicBezTo>
                    <a:pt x="72506" y="28175"/>
                    <a:pt x="81120" y="34617"/>
                    <a:pt x="86087" y="43640"/>
                  </a:cubicBezTo>
                  <a:cubicBezTo>
                    <a:pt x="91117" y="52465"/>
                    <a:pt x="93318" y="64106"/>
                    <a:pt x="92689" y="78568"/>
                  </a:cubicBezTo>
                  <a:cubicBezTo>
                    <a:pt x="92626" y="79650"/>
                    <a:pt x="91714" y="80489"/>
                    <a:pt x="90645" y="80455"/>
                  </a:cubicBezTo>
                  <a:lnTo>
                    <a:pt x="74580" y="79512"/>
                  </a:lnTo>
                  <a:cubicBezTo>
                    <a:pt x="73543" y="79446"/>
                    <a:pt x="72757" y="78546"/>
                    <a:pt x="72820" y="77509"/>
                  </a:cubicBezTo>
                  <a:cubicBezTo>
                    <a:pt x="72820" y="77506"/>
                    <a:pt x="72820" y="77502"/>
                    <a:pt x="72820" y="77499"/>
                  </a:cubicBezTo>
                  <a:cubicBezTo>
                    <a:pt x="73448" y="69319"/>
                    <a:pt x="71939" y="61117"/>
                    <a:pt x="68418" y="53700"/>
                  </a:cubicBezTo>
                  <a:cubicBezTo>
                    <a:pt x="65683" y="47604"/>
                    <a:pt x="59741" y="43552"/>
                    <a:pt x="53076" y="43199"/>
                  </a:cubicBezTo>
                  <a:cubicBezTo>
                    <a:pt x="47040" y="42536"/>
                    <a:pt x="41067" y="44762"/>
                    <a:pt x="36917" y="49204"/>
                  </a:cubicBezTo>
                  <a:cubicBezTo>
                    <a:pt x="32515" y="54631"/>
                    <a:pt x="30094" y="61418"/>
                    <a:pt x="30125" y="68414"/>
                  </a:cubicBezTo>
                  <a:cubicBezTo>
                    <a:pt x="29402" y="75053"/>
                    <a:pt x="31195" y="81722"/>
                    <a:pt x="35124" y="87120"/>
                  </a:cubicBezTo>
                  <a:cubicBezTo>
                    <a:pt x="40406" y="93077"/>
                    <a:pt x="46914" y="97809"/>
                    <a:pt x="54208" y="100984"/>
                  </a:cubicBezTo>
                  <a:cubicBezTo>
                    <a:pt x="67601" y="106958"/>
                    <a:pt x="77033" y="113968"/>
                    <a:pt x="82503" y="122017"/>
                  </a:cubicBezTo>
                  <a:cubicBezTo>
                    <a:pt x="93570" y="141066"/>
                    <a:pt x="91903" y="164931"/>
                    <a:pt x="78290" y="182254"/>
                  </a:cubicBezTo>
                  <a:cubicBezTo>
                    <a:pt x="70902" y="190038"/>
                    <a:pt x="60716" y="194562"/>
                    <a:pt x="49995" y="194829"/>
                  </a:cubicBezTo>
                  <a:lnTo>
                    <a:pt x="48832" y="214730"/>
                  </a:lnTo>
                  <a:cubicBezTo>
                    <a:pt x="48769" y="215796"/>
                    <a:pt x="47857" y="216607"/>
                    <a:pt x="46788" y="216554"/>
                  </a:cubicBezTo>
                  <a:lnTo>
                    <a:pt x="34841" y="215831"/>
                  </a:lnTo>
                  <a:cubicBezTo>
                    <a:pt x="33773" y="215765"/>
                    <a:pt x="32955" y="214853"/>
                    <a:pt x="33018" y="213787"/>
                  </a:cubicBezTo>
                  <a:lnTo>
                    <a:pt x="34213" y="193886"/>
                  </a:lnTo>
                  <a:cubicBezTo>
                    <a:pt x="23335" y="192078"/>
                    <a:pt x="13683" y="185797"/>
                    <a:pt x="7647" y="176563"/>
                  </a:cubicBezTo>
                  <a:cubicBezTo>
                    <a:pt x="2051" y="167886"/>
                    <a:pt x="-465" y="156735"/>
                    <a:pt x="70" y="143112"/>
                  </a:cubicBezTo>
                  <a:cubicBezTo>
                    <a:pt x="133" y="142018"/>
                    <a:pt x="1044" y="141176"/>
                    <a:pt x="2145" y="141226"/>
                  </a:cubicBezTo>
                  <a:cubicBezTo>
                    <a:pt x="2145" y="141226"/>
                    <a:pt x="2145" y="141226"/>
                    <a:pt x="2145" y="141226"/>
                  </a:cubicBezTo>
                  <a:lnTo>
                    <a:pt x="18304" y="142201"/>
                  </a:lnTo>
                  <a:cubicBezTo>
                    <a:pt x="19342" y="142267"/>
                    <a:pt x="20128" y="143166"/>
                    <a:pt x="20065" y="144203"/>
                  </a:cubicBezTo>
                  <a:cubicBezTo>
                    <a:pt x="20065" y="144207"/>
                    <a:pt x="20065" y="144210"/>
                    <a:pt x="20065" y="144213"/>
                  </a:cubicBezTo>
                  <a:cubicBezTo>
                    <a:pt x="19342" y="152116"/>
                    <a:pt x="21103" y="160052"/>
                    <a:pt x="25096" y="166912"/>
                  </a:cubicBezTo>
                  <a:cubicBezTo>
                    <a:pt x="28963" y="172766"/>
                    <a:pt x="35534" y="176299"/>
                    <a:pt x="42544" y="176343"/>
                  </a:cubicBezTo>
                  <a:cubicBezTo>
                    <a:pt x="49398" y="177107"/>
                    <a:pt x="56251" y="174935"/>
                    <a:pt x="61408" y="170370"/>
                  </a:cubicBezTo>
                  <a:cubicBezTo>
                    <a:pt x="66563" y="165371"/>
                    <a:pt x="69550" y="158533"/>
                    <a:pt x="69676" y="151349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8" name="任意多边形: 形状  278"/>
            <p:cNvSpPr/>
            <p:nvPr userDrawn="1">
              <p:custDataLst>
                <p:tags r:id="rId107"/>
              </p:custDataLst>
            </p:nvPr>
          </p:nvSpPr>
          <p:spPr>
            <a:xfrm>
              <a:off x="5908" y="6850"/>
              <a:ext cx="258" cy="608"/>
            </a:xfrm>
            <a:custGeom>
              <a:avLst/>
              <a:gdLst>
                <a:gd name="connsiteX0" fmla="*/ 55457 w 73423"/>
                <a:gd name="connsiteY0" fmla="*/ 120507 h 172762"/>
                <a:gd name="connsiteX1" fmla="*/ 51590 w 73423"/>
                <a:gd name="connsiteY1" fmla="*/ 106391 h 172762"/>
                <a:gd name="connsiteX2" fmla="*/ 36500 w 73423"/>
                <a:gd name="connsiteY2" fmla="*/ 95198 h 172762"/>
                <a:gd name="connsiteX3" fmla="*/ 13581 w 73423"/>
                <a:gd name="connsiteY3" fmla="*/ 78661 h 172762"/>
                <a:gd name="connsiteX4" fmla="*/ 7293 w 73423"/>
                <a:gd name="connsiteY4" fmla="*/ 54202 h 172762"/>
                <a:gd name="connsiteX5" fmla="*/ 15687 w 73423"/>
                <a:gd name="connsiteY5" fmla="*/ 30308 h 172762"/>
                <a:gd name="connsiteX6" fmla="*/ 35870 w 73423"/>
                <a:gd name="connsiteY6" fmla="*/ 19871 h 172762"/>
                <a:gd name="connsiteX7" fmla="*/ 36782 w 73423"/>
                <a:gd name="connsiteY7" fmla="*/ 1479 h 172762"/>
                <a:gd name="connsiteX8" fmla="*/ 38385 w 73423"/>
                <a:gd name="connsiteY8" fmla="*/ 1 h 172762"/>
                <a:gd name="connsiteX9" fmla="*/ 38385 w 73423"/>
                <a:gd name="connsiteY9" fmla="*/ 1 h 172762"/>
                <a:gd name="connsiteX10" fmla="*/ 48100 w 73423"/>
                <a:gd name="connsiteY10" fmla="*/ 473 h 172762"/>
                <a:gd name="connsiteX11" fmla="*/ 49578 w 73423"/>
                <a:gd name="connsiteY11" fmla="*/ 2076 h 172762"/>
                <a:gd name="connsiteX12" fmla="*/ 48666 w 73423"/>
                <a:gd name="connsiteY12" fmla="*/ 20594 h 172762"/>
                <a:gd name="connsiteX13" fmla="*/ 67687 w 73423"/>
                <a:gd name="connsiteY13" fmla="*/ 34490 h 172762"/>
                <a:gd name="connsiteX14" fmla="*/ 73251 w 73423"/>
                <a:gd name="connsiteY14" fmla="*/ 62282 h 172762"/>
                <a:gd name="connsiteX15" fmla="*/ 71617 w 73423"/>
                <a:gd name="connsiteY15" fmla="*/ 63822 h 172762"/>
                <a:gd name="connsiteX16" fmla="*/ 58821 w 73423"/>
                <a:gd name="connsiteY16" fmla="*/ 63194 h 172762"/>
                <a:gd name="connsiteX17" fmla="*/ 57375 w 73423"/>
                <a:gd name="connsiteY17" fmla="*/ 61590 h 172762"/>
                <a:gd name="connsiteX18" fmla="*/ 53697 w 73423"/>
                <a:gd name="connsiteY18" fmla="*/ 42727 h 172762"/>
                <a:gd name="connsiteX19" fmla="*/ 41341 w 73423"/>
                <a:gd name="connsiteY19" fmla="*/ 34490 h 172762"/>
                <a:gd name="connsiteX20" fmla="*/ 28514 w 73423"/>
                <a:gd name="connsiteY20" fmla="*/ 39394 h 172762"/>
                <a:gd name="connsiteX21" fmla="*/ 23263 w 73423"/>
                <a:gd name="connsiteY21" fmla="*/ 54799 h 172762"/>
                <a:gd name="connsiteX22" fmla="*/ 27413 w 73423"/>
                <a:gd name="connsiteY22" fmla="*/ 69670 h 172762"/>
                <a:gd name="connsiteX23" fmla="*/ 42756 w 73423"/>
                <a:gd name="connsiteY23" fmla="*/ 80548 h 172762"/>
                <a:gd name="connsiteX24" fmla="*/ 65518 w 73423"/>
                <a:gd name="connsiteY24" fmla="*/ 97085 h 172762"/>
                <a:gd name="connsiteX25" fmla="*/ 62688 w 73423"/>
                <a:gd name="connsiteY25" fmla="*/ 145155 h 172762"/>
                <a:gd name="connsiteX26" fmla="*/ 40272 w 73423"/>
                <a:gd name="connsiteY26" fmla="*/ 155435 h 172762"/>
                <a:gd name="connsiteX27" fmla="*/ 39486 w 73423"/>
                <a:gd name="connsiteY27" fmla="*/ 171312 h 172762"/>
                <a:gd name="connsiteX28" fmla="*/ 37914 w 73423"/>
                <a:gd name="connsiteY28" fmla="*/ 172761 h 172762"/>
                <a:gd name="connsiteX29" fmla="*/ 37883 w 73423"/>
                <a:gd name="connsiteY29" fmla="*/ 172758 h 172762"/>
                <a:gd name="connsiteX30" fmla="*/ 28451 w 73423"/>
                <a:gd name="connsiteY30" fmla="*/ 172318 h 172762"/>
                <a:gd name="connsiteX31" fmla="*/ 26973 w 73423"/>
                <a:gd name="connsiteY31" fmla="*/ 170683 h 172762"/>
                <a:gd name="connsiteX32" fmla="*/ 27759 w 73423"/>
                <a:gd name="connsiteY32" fmla="*/ 154964 h 172762"/>
                <a:gd name="connsiteX33" fmla="*/ 6412 w 73423"/>
                <a:gd name="connsiteY33" fmla="*/ 141382 h 172762"/>
                <a:gd name="connsiteX34" fmla="*/ 125 w 73423"/>
                <a:gd name="connsiteY34" fmla="*/ 114785 h 172762"/>
                <a:gd name="connsiteX35" fmla="*/ 1759 w 73423"/>
                <a:gd name="connsiteY35" fmla="*/ 113244 h 172762"/>
                <a:gd name="connsiteX36" fmla="*/ 14680 w 73423"/>
                <a:gd name="connsiteY36" fmla="*/ 113873 h 172762"/>
                <a:gd name="connsiteX37" fmla="*/ 16096 w 73423"/>
                <a:gd name="connsiteY37" fmla="*/ 115476 h 172762"/>
                <a:gd name="connsiteX38" fmla="*/ 20277 w 73423"/>
                <a:gd name="connsiteY38" fmla="*/ 133554 h 172762"/>
                <a:gd name="connsiteX39" fmla="*/ 34298 w 73423"/>
                <a:gd name="connsiteY39" fmla="*/ 141036 h 172762"/>
                <a:gd name="connsiteX40" fmla="*/ 49389 w 73423"/>
                <a:gd name="connsiteY40" fmla="*/ 136100 h 172762"/>
                <a:gd name="connsiteX41" fmla="*/ 55457 w 73423"/>
                <a:gd name="connsiteY41" fmla="*/ 120507 h 1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423" h="172762">
                  <a:moveTo>
                    <a:pt x="55457" y="120507"/>
                  </a:moveTo>
                  <a:cubicBezTo>
                    <a:pt x="55866" y="115492"/>
                    <a:pt x="54514" y="110493"/>
                    <a:pt x="51590" y="106391"/>
                  </a:cubicBezTo>
                  <a:cubicBezTo>
                    <a:pt x="47503" y="101527"/>
                    <a:pt x="42347" y="97691"/>
                    <a:pt x="36500" y="95198"/>
                  </a:cubicBezTo>
                  <a:cubicBezTo>
                    <a:pt x="27476" y="91922"/>
                    <a:pt x="19522" y="86197"/>
                    <a:pt x="13581" y="78661"/>
                  </a:cubicBezTo>
                  <a:cubicBezTo>
                    <a:pt x="8739" y="71465"/>
                    <a:pt x="6538" y="62835"/>
                    <a:pt x="7293" y="54202"/>
                  </a:cubicBezTo>
                  <a:cubicBezTo>
                    <a:pt x="7356" y="45525"/>
                    <a:pt x="10311" y="37115"/>
                    <a:pt x="15687" y="30308"/>
                  </a:cubicBezTo>
                  <a:cubicBezTo>
                    <a:pt x="20780" y="24300"/>
                    <a:pt x="28042" y="20547"/>
                    <a:pt x="35870" y="19871"/>
                  </a:cubicBezTo>
                  <a:lnTo>
                    <a:pt x="36782" y="1479"/>
                  </a:lnTo>
                  <a:cubicBezTo>
                    <a:pt x="36814" y="630"/>
                    <a:pt x="37537" y="-33"/>
                    <a:pt x="38385" y="1"/>
                  </a:cubicBezTo>
                  <a:cubicBezTo>
                    <a:pt x="38385" y="1"/>
                    <a:pt x="38385" y="1"/>
                    <a:pt x="38385" y="1"/>
                  </a:cubicBezTo>
                  <a:lnTo>
                    <a:pt x="48100" y="473"/>
                  </a:lnTo>
                  <a:cubicBezTo>
                    <a:pt x="48949" y="523"/>
                    <a:pt x="49609" y="1231"/>
                    <a:pt x="49578" y="2076"/>
                  </a:cubicBezTo>
                  <a:lnTo>
                    <a:pt x="48666" y="20594"/>
                  </a:lnTo>
                  <a:cubicBezTo>
                    <a:pt x="56715" y="22273"/>
                    <a:pt x="63631" y="27337"/>
                    <a:pt x="67687" y="34490"/>
                  </a:cubicBezTo>
                  <a:cubicBezTo>
                    <a:pt x="72119" y="43047"/>
                    <a:pt x="74037" y="52680"/>
                    <a:pt x="73251" y="62282"/>
                  </a:cubicBezTo>
                  <a:cubicBezTo>
                    <a:pt x="73220" y="63156"/>
                    <a:pt x="72497" y="63841"/>
                    <a:pt x="71617" y="63822"/>
                  </a:cubicBezTo>
                  <a:lnTo>
                    <a:pt x="58821" y="63194"/>
                  </a:lnTo>
                  <a:cubicBezTo>
                    <a:pt x="57972" y="63143"/>
                    <a:pt x="57343" y="62429"/>
                    <a:pt x="57375" y="61590"/>
                  </a:cubicBezTo>
                  <a:cubicBezTo>
                    <a:pt x="57784" y="55092"/>
                    <a:pt x="56526" y="48590"/>
                    <a:pt x="53697" y="42727"/>
                  </a:cubicBezTo>
                  <a:cubicBezTo>
                    <a:pt x="51433" y="37885"/>
                    <a:pt x="46686" y="34710"/>
                    <a:pt x="41341" y="34490"/>
                  </a:cubicBezTo>
                  <a:cubicBezTo>
                    <a:pt x="36531" y="34018"/>
                    <a:pt x="31784" y="35835"/>
                    <a:pt x="28514" y="39394"/>
                  </a:cubicBezTo>
                  <a:cubicBezTo>
                    <a:pt x="25055" y="43774"/>
                    <a:pt x="23201" y="49213"/>
                    <a:pt x="23263" y="54799"/>
                  </a:cubicBezTo>
                  <a:cubicBezTo>
                    <a:pt x="22760" y="60100"/>
                    <a:pt x="24238" y="65400"/>
                    <a:pt x="27413" y="69670"/>
                  </a:cubicBezTo>
                  <a:cubicBezTo>
                    <a:pt x="31689" y="74367"/>
                    <a:pt x="36908" y="78080"/>
                    <a:pt x="42756" y="80548"/>
                  </a:cubicBezTo>
                  <a:cubicBezTo>
                    <a:pt x="53476" y="85201"/>
                    <a:pt x="61084" y="90712"/>
                    <a:pt x="65518" y="97085"/>
                  </a:cubicBezTo>
                  <a:cubicBezTo>
                    <a:pt x="74477" y="112178"/>
                    <a:pt x="73377" y="131218"/>
                    <a:pt x="62688" y="145155"/>
                  </a:cubicBezTo>
                  <a:cubicBezTo>
                    <a:pt x="56872" y="151398"/>
                    <a:pt x="48792" y="155092"/>
                    <a:pt x="40272" y="155435"/>
                  </a:cubicBezTo>
                  <a:lnTo>
                    <a:pt x="39486" y="171312"/>
                  </a:lnTo>
                  <a:cubicBezTo>
                    <a:pt x="39455" y="172145"/>
                    <a:pt x="38763" y="172793"/>
                    <a:pt x="37914" y="172761"/>
                  </a:cubicBezTo>
                  <a:cubicBezTo>
                    <a:pt x="37914" y="172758"/>
                    <a:pt x="37883" y="172758"/>
                    <a:pt x="37883" y="172758"/>
                  </a:cubicBezTo>
                  <a:lnTo>
                    <a:pt x="28451" y="172318"/>
                  </a:lnTo>
                  <a:cubicBezTo>
                    <a:pt x="27602" y="172252"/>
                    <a:pt x="26942" y="171535"/>
                    <a:pt x="26973" y="170683"/>
                  </a:cubicBezTo>
                  <a:lnTo>
                    <a:pt x="27759" y="154964"/>
                  </a:lnTo>
                  <a:cubicBezTo>
                    <a:pt x="19051" y="153624"/>
                    <a:pt x="11317" y="148698"/>
                    <a:pt x="6412" y="141382"/>
                  </a:cubicBezTo>
                  <a:cubicBezTo>
                    <a:pt x="1634" y="133378"/>
                    <a:pt x="-567" y="124087"/>
                    <a:pt x="125" y="114785"/>
                  </a:cubicBezTo>
                  <a:cubicBezTo>
                    <a:pt x="156" y="113911"/>
                    <a:pt x="879" y="113225"/>
                    <a:pt x="1759" y="113244"/>
                  </a:cubicBezTo>
                  <a:lnTo>
                    <a:pt x="14680" y="113873"/>
                  </a:lnTo>
                  <a:cubicBezTo>
                    <a:pt x="15498" y="113939"/>
                    <a:pt x="16127" y="114650"/>
                    <a:pt x="16096" y="115476"/>
                  </a:cubicBezTo>
                  <a:cubicBezTo>
                    <a:pt x="15592" y="121789"/>
                    <a:pt x="17038" y="128105"/>
                    <a:pt x="20277" y="133554"/>
                  </a:cubicBezTo>
                  <a:cubicBezTo>
                    <a:pt x="23421" y="138216"/>
                    <a:pt x="28671" y="141021"/>
                    <a:pt x="34298" y="141036"/>
                  </a:cubicBezTo>
                  <a:cubicBezTo>
                    <a:pt x="39800" y="141586"/>
                    <a:pt x="45270" y="139794"/>
                    <a:pt x="49389" y="136100"/>
                  </a:cubicBezTo>
                  <a:cubicBezTo>
                    <a:pt x="53413" y="131916"/>
                    <a:pt x="55582" y="126304"/>
                    <a:pt x="55457" y="120507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09" name="任意多边形: 形状  279"/>
            <p:cNvSpPr/>
            <p:nvPr userDrawn="1">
              <p:custDataLst>
                <p:tags r:id="rId108"/>
              </p:custDataLst>
            </p:nvPr>
          </p:nvSpPr>
          <p:spPr>
            <a:xfrm>
              <a:off x="6930" y="7073"/>
              <a:ext cx="204" cy="550"/>
            </a:xfrm>
            <a:custGeom>
              <a:avLst/>
              <a:gdLst>
                <a:gd name="connsiteX0" fmla="*/ 45094 w 57959"/>
                <a:gd name="connsiteY0" fmla="*/ 107490 h 156345"/>
                <a:gd name="connsiteX1" fmla="*/ 40881 w 57959"/>
                <a:gd name="connsiteY1" fmla="*/ 95071 h 156345"/>
                <a:gd name="connsiteX2" fmla="*/ 27897 w 57959"/>
                <a:gd name="connsiteY2" fmla="*/ 86174 h 156345"/>
                <a:gd name="connsiteX3" fmla="*/ 8185 w 57959"/>
                <a:gd name="connsiteY3" fmla="*/ 73095 h 156345"/>
                <a:gd name="connsiteX4" fmla="*/ 1237 w 57959"/>
                <a:gd name="connsiteY4" fmla="*/ 51591 h 156345"/>
                <a:gd name="connsiteX5" fmla="*/ 6111 w 57959"/>
                <a:gd name="connsiteY5" fmla="*/ 29395 h 156345"/>
                <a:gd name="connsiteX6" fmla="*/ 21484 w 57959"/>
                <a:gd name="connsiteY6" fmla="*/ 18423 h 156345"/>
                <a:gd name="connsiteX7" fmla="*/ 20761 w 57959"/>
                <a:gd name="connsiteY7" fmla="*/ 1792 h 156345"/>
                <a:gd name="connsiteX8" fmla="*/ 21955 w 57959"/>
                <a:gd name="connsiteY8" fmla="*/ 346 h 156345"/>
                <a:gd name="connsiteX9" fmla="*/ 21955 w 57959"/>
                <a:gd name="connsiteY9" fmla="*/ 346 h 156345"/>
                <a:gd name="connsiteX10" fmla="*/ 29783 w 57959"/>
                <a:gd name="connsiteY10" fmla="*/ 0 h 156345"/>
                <a:gd name="connsiteX11" fmla="*/ 31073 w 57959"/>
                <a:gd name="connsiteY11" fmla="*/ 1289 h 156345"/>
                <a:gd name="connsiteX12" fmla="*/ 31073 w 57959"/>
                <a:gd name="connsiteY12" fmla="*/ 1320 h 156345"/>
                <a:gd name="connsiteX13" fmla="*/ 31827 w 57959"/>
                <a:gd name="connsiteY13" fmla="*/ 18046 h 156345"/>
                <a:gd name="connsiteX14" fmla="*/ 48175 w 57959"/>
                <a:gd name="connsiteY14" fmla="*/ 29049 h 156345"/>
                <a:gd name="connsiteX15" fmla="*/ 54841 w 57959"/>
                <a:gd name="connsiteY15" fmla="*/ 53635 h 156345"/>
                <a:gd name="connsiteX16" fmla="*/ 53646 w 57959"/>
                <a:gd name="connsiteY16" fmla="*/ 55144 h 156345"/>
                <a:gd name="connsiteX17" fmla="*/ 43302 w 57959"/>
                <a:gd name="connsiteY17" fmla="*/ 55584 h 156345"/>
                <a:gd name="connsiteX18" fmla="*/ 42045 w 57959"/>
                <a:gd name="connsiteY18" fmla="*/ 54264 h 156345"/>
                <a:gd name="connsiteX19" fmla="*/ 42045 w 57959"/>
                <a:gd name="connsiteY19" fmla="*/ 54264 h 156345"/>
                <a:gd name="connsiteX20" fmla="*/ 37581 w 57959"/>
                <a:gd name="connsiteY20" fmla="*/ 37538 h 156345"/>
                <a:gd name="connsiteX21" fmla="*/ 27017 w 57959"/>
                <a:gd name="connsiteY21" fmla="*/ 31250 h 156345"/>
                <a:gd name="connsiteX22" fmla="*/ 17114 w 57959"/>
                <a:gd name="connsiteY22" fmla="*/ 36689 h 156345"/>
                <a:gd name="connsiteX23" fmla="*/ 13970 w 57959"/>
                <a:gd name="connsiteY23" fmla="*/ 50963 h 156345"/>
                <a:gd name="connsiteX24" fmla="*/ 18466 w 57959"/>
                <a:gd name="connsiteY24" fmla="*/ 64010 h 156345"/>
                <a:gd name="connsiteX25" fmla="*/ 31639 w 57959"/>
                <a:gd name="connsiteY25" fmla="*/ 72592 h 156345"/>
                <a:gd name="connsiteX26" fmla="*/ 51225 w 57959"/>
                <a:gd name="connsiteY26" fmla="*/ 85671 h 156345"/>
                <a:gd name="connsiteX27" fmla="*/ 52734 w 57959"/>
                <a:gd name="connsiteY27" fmla="*/ 129182 h 156345"/>
                <a:gd name="connsiteX28" fmla="*/ 35537 w 57959"/>
                <a:gd name="connsiteY28" fmla="*/ 140217 h 156345"/>
                <a:gd name="connsiteX29" fmla="*/ 36166 w 57959"/>
                <a:gd name="connsiteY29" fmla="*/ 154553 h 156345"/>
                <a:gd name="connsiteX30" fmla="*/ 35034 w 57959"/>
                <a:gd name="connsiteY30" fmla="*/ 155993 h 156345"/>
                <a:gd name="connsiteX31" fmla="*/ 35003 w 57959"/>
                <a:gd name="connsiteY31" fmla="*/ 156000 h 156345"/>
                <a:gd name="connsiteX32" fmla="*/ 27300 w 57959"/>
                <a:gd name="connsiteY32" fmla="*/ 156346 h 156345"/>
                <a:gd name="connsiteX33" fmla="*/ 26011 w 57959"/>
                <a:gd name="connsiteY33" fmla="*/ 155057 h 156345"/>
                <a:gd name="connsiteX34" fmla="*/ 26011 w 57959"/>
                <a:gd name="connsiteY34" fmla="*/ 155025 h 156345"/>
                <a:gd name="connsiteX35" fmla="*/ 25382 w 57959"/>
                <a:gd name="connsiteY35" fmla="*/ 140658 h 156345"/>
                <a:gd name="connsiteX36" fmla="*/ 7179 w 57959"/>
                <a:gd name="connsiteY36" fmla="*/ 130126 h 156345"/>
                <a:gd name="connsiteX37" fmla="*/ 11 w 57959"/>
                <a:gd name="connsiteY37" fmla="*/ 106672 h 156345"/>
                <a:gd name="connsiteX38" fmla="*/ 1174 w 57959"/>
                <a:gd name="connsiteY38" fmla="*/ 105166 h 156345"/>
                <a:gd name="connsiteX39" fmla="*/ 1206 w 57959"/>
                <a:gd name="connsiteY39" fmla="*/ 105163 h 156345"/>
                <a:gd name="connsiteX40" fmla="*/ 11612 w 57959"/>
                <a:gd name="connsiteY40" fmla="*/ 104691 h 156345"/>
                <a:gd name="connsiteX41" fmla="*/ 12870 w 57959"/>
                <a:gd name="connsiteY41" fmla="*/ 106012 h 156345"/>
                <a:gd name="connsiteX42" fmla="*/ 12870 w 57959"/>
                <a:gd name="connsiteY42" fmla="*/ 106012 h 156345"/>
                <a:gd name="connsiteX43" fmla="*/ 17680 w 57959"/>
                <a:gd name="connsiteY43" fmla="*/ 121951 h 156345"/>
                <a:gd name="connsiteX44" fmla="*/ 29501 w 57959"/>
                <a:gd name="connsiteY44" fmla="*/ 127579 h 156345"/>
                <a:gd name="connsiteX45" fmla="*/ 41228 w 57959"/>
                <a:gd name="connsiteY45" fmla="*/ 121951 h 156345"/>
                <a:gd name="connsiteX46" fmla="*/ 45094 w 57959"/>
                <a:gd name="connsiteY46" fmla="*/ 107490 h 1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7959" h="156345">
                  <a:moveTo>
                    <a:pt x="45094" y="107490"/>
                  </a:moveTo>
                  <a:cubicBezTo>
                    <a:pt x="45063" y="103006"/>
                    <a:pt x="43585" y="98655"/>
                    <a:pt x="40881" y="95071"/>
                  </a:cubicBezTo>
                  <a:cubicBezTo>
                    <a:pt x="37329" y="91097"/>
                    <a:pt x="32897" y="88042"/>
                    <a:pt x="27897" y="86174"/>
                  </a:cubicBezTo>
                  <a:cubicBezTo>
                    <a:pt x="20195" y="83819"/>
                    <a:pt x="13341" y="79276"/>
                    <a:pt x="8185" y="73095"/>
                  </a:cubicBezTo>
                  <a:cubicBezTo>
                    <a:pt x="3690" y="66826"/>
                    <a:pt x="1269" y="59306"/>
                    <a:pt x="1237" y="51591"/>
                  </a:cubicBezTo>
                  <a:cubicBezTo>
                    <a:pt x="577" y="43870"/>
                    <a:pt x="2274" y="36127"/>
                    <a:pt x="6111" y="29395"/>
                  </a:cubicBezTo>
                  <a:cubicBezTo>
                    <a:pt x="9474" y="23758"/>
                    <a:pt x="15070" y="19781"/>
                    <a:pt x="21484" y="18423"/>
                  </a:cubicBezTo>
                  <a:lnTo>
                    <a:pt x="20761" y="1792"/>
                  </a:lnTo>
                  <a:cubicBezTo>
                    <a:pt x="20698" y="1066"/>
                    <a:pt x="21232" y="418"/>
                    <a:pt x="21955" y="346"/>
                  </a:cubicBezTo>
                  <a:cubicBezTo>
                    <a:pt x="21955" y="346"/>
                    <a:pt x="21955" y="346"/>
                    <a:pt x="21955" y="346"/>
                  </a:cubicBezTo>
                  <a:lnTo>
                    <a:pt x="29783" y="0"/>
                  </a:lnTo>
                  <a:cubicBezTo>
                    <a:pt x="30507" y="0"/>
                    <a:pt x="31073" y="575"/>
                    <a:pt x="31073" y="1289"/>
                  </a:cubicBezTo>
                  <a:cubicBezTo>
                    <a:pt x="31073" y="1299"/>
                    <a:pt x="31073" y="1311"/>
                    <a:pt x="31073" y="1320"/>
                  </a:cubicBezTo>
                  <a:lnTo>
                    <a:pt x="31827" y="18046"/>
                  </a:lnTo>
                  <a:cubicBezTo>
                    <a:pt x="38649" y="19080"/>
                    <a:pt x="44655" y="23120"/>
                    <a:pt x="48175" y="29049"/>
                  </a:cubicBezTo>
                  <a:cubicBezTo>
                    <a:pt x="52420" y="36554"/>
                    <a:pt x="54715" y="45008"/>
                    <a:pt x="54841" y="53635"/>
                  </a:cubicBezTo>
                  <a:cubicBezTo>
                    <a:pt x="54904" y="54377"/>
                    <a:pt x="54400" y="55046"/>
                    <a:pt x="53646" y="55144"/>
                  </a:cubicBezTo>
                  <a:lnTo>
                    <a:pt x="43302" y="55584"/>
                  </a:lnTo>
                  <a:cubicBezTo>
                    <a:pt x="42579" y="55568"/>
                    <a:pt x="42014" y="54977"/>
                    <a:pt x="42045" y="54264"/>
                  </a:cubicBezTo>
                  <a:cubicBezTo>
                    <a:pt x="42045" y="54264"/>
                    <a:pt x="42045" y="54264"/>
                    <a:pt x="42045" y="54264"/>
                  </a:cubicBezTo>
                  <a:cubicBezTo>
                    <a:pt x="41888" y="48416"/>
                    <a:pt x="40347" y="42688"/>
                    <a:pt x="37581" y="37538"/>
                  </a:cubicBezTo>
                  <a:cubicBezTo>
                    <a:pt x="35600" y="33558"/>
                    <a:pt x="31450" y="31099"/>
                    <a:pt x="27017" y="31250"/>
                  </a:cubicBezTo>
                  <a:cubicBezTo>
                    <a:pt x="22993" y="31266"/>
                    <a:pt x="19283" y="33313"/>
                    <a:pt x="17114" y="36689"/>
                  </a:cubicBezTo>
                  <a:cubicBezTo>
                    <a:pt x="14599" y="41003"/>
                    <a:pt x="13498" y="45992"/>
                    <a:pt x="13970" y="50963"/>
                  </a:cubicBezTo>
                  <a:cubicBezTo>
                    <a:pt x="13939" y="55694"/>
                    <a:pt x="15542" y="60293"/>
                    <a:pt x="18466" y="64010"/>
                  </a:cubicBezTo>
                  <a:cubicBezTo>
                    <a:pt x="22144" y="67829"/>
                    <a:pt x="26671" y="70763"/>
                    <a:pt x="31639" y="72592"/>
                  </a:cubicBezTo>
                  <a:cubicBezTo>
                    <a:pt x="39278" y="75001"/>
                    <a:pt x="46069" y="79537"/>
                    <a:pt x="51225" y="85671"/>
                  </a:cubicBezTo>
                  <a:cubicBezTo>
                    <a:pt x="59620" y="98812"/>
                    <a:pt x="60217" y="115488"/>
                    <a:pt x="52734" y="129182"/>
                  </a:cubicBezTo>
                  <a:cubicBezTo>
                    <a:pt x="48835" y="135128"/>
                    <a:pt x="42579" y="139139"/>
                    <a:pt x="35537" y="140217"/>
                  </a:cubicBezTo>
                  <a:lnTo>
                    <a:pt x="36166" y="154553"/>
                  </a:lnTo>
                  <a:cubicBezTo>
                    <a:pt x="36260" y="155261"/>
                    <a:pt x="35757" y="155906"/>
                    <a:pt x="35034" y="155993"/>
                  </a:cubicBezTo>
                  <a:cubicBezTo>
                    <a:pt x="35034" y="155997"/>
                    <a:pt x="35003" y="156000"/>
                    <a:pt x="35003" y="156000"/>
                  </a:cubicBezTo>
                  <a:lnTo>
                    <a:pt x="27300" y="156346"/>
                  </a:lnTo>
                  <a:cubicBezTo>
                    <a:pt x="26577" y="156346"/>
                    <a:pt x="26011" y="155770"/>
                    <a:pt x="26011" y="155057"/>
                  </a:cubicBezTo>
                  <a:cubicBezTo>
                    <a:pt x="26011" y="155047"/>
                    <a:pt x="26011" y="155035"/>
                    <a:pt x="26011" y="155025"/>
                  </a:cubicBezTo>
                  <a:lnTo>
                    <a:pt x="25382" y="140658"/>
                  </a:lnTo>
                  <a:cubicBezTo>
                    <a:pt x="18057" y="139997"/>
                    <a:pt x="11392" y="136146"/>
                    <a:pt x="7179" y="130126"/>
                  </a:cubicBezTo>
                  <a:cubicBezTo>
                    <a:pt x="2620" y="123137"/>
                    <a:pt x="137" y="115010"/>
                    <a:pt x="11" y="106672"/>
                  </a:cubicBezTo>
                  <a:cubicBezTo>
                    <a:pt x="-84" y="105930"/>
                    <a:pt x="451" y="105257"/>
                    <a:pt x="1174" y="105166"/>
                  </a:cubicBezTo>
                  <a:cubicBezTo>
                    <a:pt x="1206" y="105163"/>
                    <a:pt x="1206" y="105163"/>
                    <a:pt x="1206" y="105163"/>
                  </a:cubicBezTo>
                  <a:lnTo>
                    <a:pt x="11612" y="104691"/>
                  </a:lnTo>
                  <a:cubicBezTo>
                    <a:pt x="12335" y="104707"/>
                    <a:pt x="12901" y="105298"/>
                    <a:pt x="12870" y="106012"/>
                  </a:cubicBezTo>
                  <a:cubicBezTo>
                    <a:pt x="12870" y="106012"/>
                    <a:pt x="12870" y="106012"/>
                    <a:pt x="12870" y="106012"/>
                  </a:cubicBezTo>
                  <a:cubicBezTo>
                    <a:pt x="12933" y="111671"/>
                    <a:pt x="14599" y="117195"/>
                    <a:pt x="17680" y="121951"/>
                  </a:cubicBezTo>
                  <a:cubicBezTo>
                    <a:pt x="20321" y="125803"/>
                    <a:pt x="24848" y="127947"/>
                    <a:pt x="29501" y="127579"/>
                  </a:cubicBezTo>
                  <a:cubicBezTo>
                    <a:pt x="34059" y="127598"/>
                    <a:pt x="38398" y="125523"/>
                    <a:pt x="41228" y="121951"/>
                  </a:cubicBezTo>
                  <a:cubicBezTo>
                    <a:pt x="44246" y="117773"/>
                    <a:pt x="45629" y="112624"/>
                    <a:pt x="45094" y="107490"/>
                  </a:cubicBezTo>
                  <a:close/>
                </a:path>
              </a:pathLst>
            </a:custGeom>
            <a:solidFill>
              <a:schemeClr val="accent2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10" name="任意多边形: 形状  280"/>
            <p:cNvSpPr/>
            <p:nvPr userDrawn="1">
              <p:custDataLst>
                <p:tags r:id="rId109"/>
              </p:custDataLst>
            </p:nvPr>
          </p:nvSpPr>
          <p:spPr>
            <a:xfrm>
              <a:off x="210" y="6625"/>
              <a:ext cx="43" cy="67"/>
            </a:xfrm>
            <a:custGeom>
              <a:avLst/>
              <a:gdLst>
                <a:gd name="connsiteX0" fmla="*/ 4944 w 12181"/>
                <a:gd name="connsiteY0" fmla="*/ 19039 h 19039"/>
                <a:gd name="connsiteX1" fmla="*/ 3655 w 12181"/>
                <a:gd name="connsiteY1" fmla="*/ 18851 h 19039"/>
                <a:gd name="connsiteX2" fmla="*/ 165 w 12181"/>
                <a:gd name="connsiteY2" fmla="*/ 12814 h 19039"/>
                <a:gd name="connsiteX3" fmla="*/ 2429 w 12181"/>
                <a:gd name="connsiteY3" fmla="*/ 3823 h 19039"/>
                <a:gd name="connsiteX4" fmla="*/ 8340 w 12181"/>
                <a:gd name="connsiteY4" fmla="*/ 129 h 19039"/>
                <a:gd name="connsiteX5" fmla="*/ 12049 w 12181"/>
                <a:gd name="connsiteY5" fmla="*/ 6055 h 19039"/>
                <a:gd name="connsiteX6" fmla="*/ 9723 w 12181"/>
                <a:gd name="connsiteY6" fmla="*/ 15487 h 19039"/>
                <a:gd name="connsiteX7" fmla="*/ 4944 w 12181"/>
                <a:gd name="connsiteY7" fmla="*/ 19039 h 1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1" h="19039">
                  <a:moveTo>
                    <a:pt x="4944" y="19039"/>
                  </a:moveTo>
                  <a:cubicBezTo>
                    <a:pt x="4504" y="19036"/>
                    <a:pt x="4064" y="18973"/>
                    <a:pt x="3655" y="18851"/>
                  </a:cubicBezTo>
                  <a:cubicBezTo>
                    <a:pt x="1014" y="18143"/>
                    <a:pt x="-526" y="15446"/>
                    <a:pt x="165" y="12814"/>
                  </a:cubicBezTo>
                  <a:cubicBezTo>
                    <a:pt x="983" y="9859"/>
                    <a:pt x="1706" y="6841"/>
                    <a:pt x="2429" y="3823"/>
                  </a:cubicBezTo>
                  <a:cubicBezTo>
                    <a:pt x="3058" y="1166"/>
                    <a:pt x="5698" y="-487"/>
                    <a:pt x="8340" y="129"/>
                  </a:cubicBezTo>
                  <a:cubicBezTo>
                    <a:pt x="11011" y="745"/>
                    <a:pt x="12678" y="3399"/>
                    <a:pt x="12049" y="6055"/>
                  </a:cubicBezTo>
                  <a:cubicBezTo>
                    <a:pt x="11326" y="9199"/>
                    <a:pt x="10540" y="12343"/>
                    <a:pt x="9723" y="15487"/>
                  </a:cubicBezTo>
                  <a:cubicBezTo>
                    <a:pt x="9094" y="17593"/>
                    <a:pt x="7145" y="19036"/>
                    <a:pt x="4944" y="19039"/>
                  </a:cubicBezTo>
                  <a:close/>
                </a:path>
              </a:pathLst>
            </a:custGeom>
            <a:solidFill>
              <a:schemeClr val="accent3"/>
            </a:solidFill>
            <a:ln w="3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思源黑体 CN Normal" panose="020B0400000000000000" charset="-122"/>
              </a:endParaRPr>
            </a:p>
          </p:txBody>
        </p:sp>
        <p:grpSp>
          <p:nvGrpSpPr>
            <p:cNvPr id="111" name="组合 110"/>
            <p:cNvGrpSpPr/>
            <p:nvPr userDrawn="1"/>
          </p:nvGrpSpPr>
          <p:grpSpPr>
            <a:xfrm>
              <a:off x="2794" y="1899"/>
              <a:ext cx="881" cy="885"/>
              <a:chOff x="2578" y="2116"/>
              <a:chExt cx="1390" cy="1396"/>
            </a:xfrm>
          </p:grpSpPr>
          <p:sp>
            <p:nvSpPr>
              <p:cNvPr id="112" name="任意多边形: 形状  268"/>
              <p:cNvSpPr/>
              <p:nvPr userDrawn="1">
                <p:custDataLst>
                  <p:tags r:id="rId110"/>
                </p:custDataLst>
              </p:nvPr>
            </p:nvSpPr>
            <p:spPr>
              <a:xfrm>
                <a:off x="2718" y="2232"/>
                <a:ext cx="1216" cy="1249"/>
              </a:xfrm>
              <a:custGeom>
                <a:avLst/>
                <a:gdLst>
                  <a:gd name="connsiteX0" fmla="*/ 176844 w 263174"/>
                  <a:gd name="connsiteY0" fmla="*/ 77057 h 270154"/>
                  <a:gd name="connsiteX1" fmla="*/ 21567 w 263174"/>
                  <a:gd name="connsiteY1" fmla="*/ 36186 h 270154"/>
                  <a:gd name="connsiteX2" fmla="*/ 74070 w 263174"/>
                  <a:gd name="connsiteY2" fmla="*/ 187973 h 270154"/>
                  <a:gd name="connsiteX3" fmla="*/ 0 w 263174"/>
                  <a:gd name="connsiteY3" fmla="*/ 229504 h 270154"/>
                  <a:gd name="connsiteX4" fmla="*/ 131824 w 263174"/>
                  <a:gd name="connsiteY4" fmla="*/ 270154 h 270154"/>
                  <a:gd name="connsiteX5" fmla="*/ 172285 w 263174"/>
                  <a:gd name="connsiteY5" fmla="*/ 175838 h 270154"/>
                  <a:gd name="connsiteX6" fmla="*/ 263175 w 263174"/>
                  <a:gd name="connsiteY6" fmla="*/ 128365 h 270154"/>
                  <a:gd name="connsiteX7" fmla="*/ 212685 w 263174"/>
                  <a:gd name="connsiteY7" fmla="*/ 0 h 27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174" h="270154">
                    <a:moveTo>
                      <a:pt x="176844" y="77057"/>
                    </a:moveTo>
                    <a:lnTo>
                      <a:pt x="21567" y="36186"/>
                    </a:lnTo>
                    <a:lnTo>
                      <a:pt x="74070" y="187973"/>
                    </a:lnTo>
                    <a:lnTo>
                      <a:pt x="0" y="229504"/>
                    </a:lnTo>
                    <a:lnTo>
                      <a:pt x="131824" y="270154"/>
                    </a:lnTo>
                    <a:cubicBezTo>
                      <a:pt x="116292" y="257201"/>
                      <a:pt x="134496" y="216708"/>
                      <a:pt x="172285" y="175838"/>
                    </a:cubicBezTo>
                    <a:cubicBezTo>
                      <a:pt x="210075" y="134967"/>
                      <a:pt x="249090" y="113840"/>
                      <a:pt x="263175" y="128365"/>
                    </a:cubicBezTo>
                    <a:lnTo>
                      <a:pt x="212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3" name="任意多边形: 形状  269"/>
              <p:cNvSpPr/>
              <p:nvPr userDrawn="1">
                <p:custDataLst>
                  <p:tags r:id="rId111"/>
                </p:custDataLst>
              </p:nvPr>
            </p:nvSpPr>
            <p:spPr>
              <a:xfrm>
                <a:off x="2686" y="2200"/>
                <a:ext cx="1282" cy="1312"/>
              </a:xfrm>
              <a:custGeom>
                <a:avLst/>
                <a:gdLst>
                  <a:gd name="connsiteX0" fmla="*/ 138832 w 277337"/>
                  <a:gd name="connsiteY0" fmla="*/ 284027 h 284027"/>
                  <a:gd name="connsiteX1" fmla="*/ 136788 w 277337"/>
                  <a:gd name="connsiteY1" fmla="*/ 283713 h 284027"/>
                  <a:gd name="connsiteX2" fmla="*/ 4965 w 277337"/>
                  <a:gd name="connsiteY2" fmla="*/ 243063 h 284027"/>
                  <a:gd name="connsiteX3" fmla="*/ 281 w 277337"/>
                  <a:gd name="connsiteY3" fmla="*/ 234417 h 284027"/>
                  <a:gd name="connsiteX4" fmla="*/ 3582 w 277337"/>
                  <a:gd name="connsiteY4" fmla="*/ 230330 h 284027"/>
                  <a:gd name="connsiteX5" fmla="*/ 72748 w 277337"/>
                  <a:gd name="connsiteY5" fmla="*/ 191629 h 284027"/>
                  <a:gd name="connsiteX6" fmla="*/ 22131 w 277337"/>
                  <a:gd name="connsiteY6" fmla="*/ 45375 h 284027"/>
                  <a:gd name="connsiteX7" fmla="*/ 26438 w 277337"/>
                  <a:gd name="connsiteY7" fmla="*/ 36500 h 284027"/>
                  <a:gd name="connsiteX8" fmla="*/ 30525 w 277337"/>
                  <a:gd name="connsiteY8" fmla="*/ 36352 h 284027"/>
                  <a:gd name="connsiteX9" fmla="*/ 180142 w 277337"/>
                  <a:gd name="connsiteY9" fmla="*/ 75776 h 284027"/>
                  <a:gd name="connsiteX10" fmla="*/ 213531 w 277337"/>
                  <a:gd name="connsiteY10" fmla="*/ 4033 h 284027"/>
                  <a:gd name="connsiteX11" fmla="*/ 222805 w 277337"/>
                  <a:gd name="connsiteY11" fmla="*/ 655 h 284027"/>
                  <a:gd name="connsiteX12" fmla="*/ 226358 w 277337"/>
                  <a:gd name="connsiteY12" fmla="*/ 4441 h 284027"/>
                  <a:gd name="connsiteX13" fmla="*/ 276849 w 277337"/>
                  <a:gd name="connsiteY13" fmla="*/ 132806 h 284027"/>
                  <a:gd name="connsiteX14" fmla="*/ 272919 w 277337"/>
                  <a:gd name="connsiteY14" fmla="*/ 141864 h 284027"/>
                  <a:gd name="connsiteX15" fmla="*/ 265342 w 277337"/>
                  <a:gd name="connsiteY15" fmla="*/ 140226 h 284027"/>
                  <a:gd name="connsiteX16" fmla="*/ 257954 w 277337"/>
                  <a:gd name="connsiteY16" fmla="*/ 137774 h 284027"/>
                  <a:gd name="connsiteX17" fmla="*/ 184575 w 277337"/>
                  <a:gd name="connsiteY17" fmla="*/ 187573 h 284027"/>
                  <a:gd name="connsiteX18" fmla="*/ 140561 w 277337"/>
                  <a:gd name="connsiteY18" fmla="*/ 264504 h 284027"/>
                  <a:gd name="connsiteX19" fmla="*/ 143548 w 277337"/>
                  <a:gd name="connsiteY19" fmla="*/ 271703 h 284027"/>
                  <a:gd name="connsiteX20" fmla="*/ 144397 w 277337"/>
                  <a:gd name="connsiteY20" fmla="*/ 281537 h 284027"/>
                  <a:gd name="connsiteX21" fmla="*/ 139083 w 277337"/>
                  <a:gd name="connsiteY21" fmla="*/ 284027 h 284027"/>
                  <a:gd name="connsiteX22" fmla="*/ 24614 w 277337"/>
                  <a:gd name="connsiteY22" fmla="*/ 234543 h 284027"/>
                  <a:gd name="connsiteX23" fmla="*/ 126413 w 277337"/>
                  <a:gd name="connsiteY23" fmla="*/ 265982 h 284027"/>
                  <a:gd name="connsiteX24" fmla="*/ 126413 w 277337"/>
                  <a:gd name="connsiteY24" fmla="*/ 265447 h 284027"/>
                  <a:gd name="connsiteX25" fmla="*/ 174232 w 277337"/>
                  <a:gd name="connsiteY25" fmla="*/ 178141 h 284027"/>
                  <a:gd name="connsiteX26" fmla="*/ 257702 w 277337"/>
                  <a:gd name="connsiteY26" fmla="*/ 123878 h 284027"/>
                  <a:gd name="connsiteX27" fmla="*/ 258205 w 277337"/>
                  <a:gd name="connsiteY27" fmla="*/ 123878 h 284027"/>
                  <a:gd name="connsiteX28" fmla="*/ 219221 w 277337"/>
                  <a:gd name="connsiteY28" fmla="*/ 24751 h 284027"/>
                  <a:gd name="connsiteX29" fmla="*/ 190266 w 277337"/>
                  <a:gd name="connsiteY29" fmla="*/ 87000 h 284027"/>
                  <a:gd name="connsiteX30" fmla="*/ 182154 w 277337"/>
                  <a:gd name="connsiteY30" fmla="*/ 90804 h 284027"/>
                  <a:gd name="connsiteX31" fmla="*/ 39516 w 277337"/>
                  <a:gd name="connsiteY31" fmla="*/ 53235 h 284027"/>
                  <a:gd name="connsiteX32" fmla="*/ 87744 w 277337"/>
                  <a:gd name="connsiteY32" fmla="*/ 192635 h 284027"/>
                  <a:gd name="connsiteX33" fmla="*/ 84600 w 277337"/>
                  <a:gd name="connsiteY33" fmla="*/ 200997 h 2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7337" h="284027">
                    <a:moveTo>
                      <a:pt x="138832" y="284027"/>
                    </a:moveTo>
                    <a:cubicBezTo>
                      <a:pt x="138140" y="284034"/>
                      <a:pt x="137448" y="283927"/>
                      <a:pt x="136788" y="283713"/>
                    </a:cubicBezTo>
                    <a:lnTo>
                      <a:pt x="4965" y="243063"/>
                    </a:lnTo>
                    <a:cubicBezTo>
                      <a:pt x="1287" y="241965"/>
                      <a:pt x="-788" y="238095"/>
                      <a:pt x="281" y="234417"/>
                    </a:cubicBezTo>
                    <a:cubicBezTo>
                      <a:pt x="815" y="232678"/>
                      <a:pt x="1979" y="231210"/>
                      <a:pt x="3582" y="230330"/>
                    </a:cubicBezTo>
                    <a:lnTo>
                      <a:pt x="72748" y="191629"/>
                    </a:lnTo>
                    <a:lnTo>
                      <a:pt x="22131" y="45375"/>
                    </a:lnTo>
                    <a:cubicBezTo>
                      <a:pt x="20873" y="41731"/>
                      <a:pt x="22791" y="37757"/>
                      <a:pt x="26438" y="36500"/>
                    </a:cubicBezTo>
                    <a:cubicBezTo>
                      <a:pt x="27758" y="36044"/>
                      <a:pt x="29173" y="35994"/>
                      <a:pt x="30525" y="36352"/>
                    </a:cubicBezTo>
                    <a:lnTo>
                      <a:pt x="180142" y="75776"/>
                    </a:lnTo>
                    <a:lnTo>
                      <a:pt x="213531" y="4033"/>
                    </a:lnTo>
                    <a:cubicBezTo>
                      <a:pt x="215165" y="539"/>
                      <a:pt x="219315" y="-973"/>
                      <a:pt x="222805" y="655"/>
                    </a:cubicBezTo>
                    <a:cubicBezTo>
                      <a:pt x="224440" y="1413"/>
                      <a:pt x="225697" y="2770"/>
                      <a:pt x="226358" y="4441"/>
                    </a:cubicBezTo>
                    <a:lnTo>
                      <a:pt x="276849" y="132806"/>
                    </a:lnTo>
                    <a:cubicBezTo>
                      <a:pt x="278263" y="136390"/>
                      <a:pt x="276502" y="140446"/>
                      <a:pt x="272919" y="141864"/>
                    </a:cubicBezTo>
                    <a:cubicBezTo>
                      <a:pt x="270309" y="142901"/>
                      <a:pt x="267291" y="142257"/>
                      <a:pt x="265342" y="140226"/>
                    </a:cubicBezTo>
                    <a:cubicBezTo>
                      <a:pt x="263361" y="138384"/>
                      <a:pt x="260658" y="137491"/>
                      <a:pt x="257954" y="137774"/>
                    </a:cubicBezTo>
                    <a:cubicBezTo>
                      <a:pt x="244246" y="137774"/>
                      <a:pt x="216266" y="153493"/>
                      <a:pt x="184575" y="187573"/>
                    </a:cubicBezTo>
                    <a:cubicBezTo>
                      <a:pt x="152885" y="221653"/>
                      <a:pt x="139587" y="250828"/>
                      <a:pt x="140561" y="264504"/>
                    </a:cubicBezTo>
                    <a:cubicBezTo>
                      <a:pt x="140498" y="267217"/>
                      <a:pt x="141567" y="269833"/>
                      <a:pt x="143548" y="271703"/>
                    </a:cubicBezTo>
                    <a:cubicBezTo>
                      <a:pt x="146503" y="274181"/>
                      <a:pt x="146880" y="278585"/>
                      <a:pt x="144397" y="281537"/>
                    </a:cubicBezTo>
                    <a:cubicBezTo>
                      <a:pt x="143076" y="283109"/>
                      <a:pt x="141127" y="284021"/>
                      <a:pt x="139083" y="284027"/>
                    </a:cubicBezTo>
                    <a:close/>
                    <a:moveTo>
                      <a:pt x="24614" y="234543"/>
                    </a:moveTo>
                    <a:lnTo>
                      <a:pt x="126413" y="265982"/>
                    </a:lnTo>
                    <a:cubicBezTo>
                      <a:pt x="126413" y="265793"/>
                      <a:pt x="126413" y="265636"/>
                      <a:pt x="126413" y="265447"/>
                    </a:cubicBezTo>
                    <a:cubicBezTo>
                      <a:pt x="125124" y="244823"/>
                      <a:pt x="143422" y="211372"/>
                      <a:pt x="174232" y="178141"/>
                    </a:cubicBezTo>
                    <a:cubicBezTo>
                      <a:pt x="205042" y="144910"/>
                      <a:pt x="237110" y="124129"/>
                      <a:pt x="257702" y="123878"/>
                    </a:cubicBezTo>
                    <a:lnTo>
                      <a:pt x="258205" y="123878"/>
                    </a:lnTo>
                    <a:lnTo>
                      <a:pt x="219221" y="24751"/>
                    </a:lnTo>
                    <a:lnTo>
                      <a:pt x="190266" y="87000"/>
                    </a:lnTo>
                    <a:cubicBezTo>
                      <a:pt x="188851" y="90075"/>
                      <a:pt x="185424" y="91681"/>
                      <a:pt x="182154" y="90804"/>
                    </a:cubicBezTo>
                    <a:lnTo>
                      <a:pt x="39516" y="53235"/>
                    </a:lnTo>
                    <a:lnTo>
                      <a:pt x="87744" y="192635"/>
                    </a:lnTo>
                    <a:cubicBezTo>
                      <a:pt x="88875" y="195816"/>
                      <a:pt x="87524" y="199344"/>
                      <a:pt x="84600" y="200997"/>
                    </a:cubicBezTo>
                    <a:close/>
                  </a:path>
                </a:pathLst>
              </a:custGeom>
              <a:solidFill>
                <a:schemeClr val="tx1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4" name="任意多边形: 形状  270"/>
              <p:cNvSpPr/>
              <p:nvPr userDrawn="1">
                <p:custDataLst>
                  <p:tags r:id="rId112"/>
                </p:custDataLst>
              </p:nvPr>
            </p:nvSpPr>
            <p:spPr>
              <a:xfrm>
                <a:off x="2687" y="2268"/>
                <a:ext cx="261" cy="261"/>
              </a:xfrm>
              <a:custGeom>
                <a:avLst/>
                <a:gdLst>
                  <a:gd name="connsiteX0" fmla="*/ 56590 w 56589"/>
                  <a:gd name="connsiteY0" fmla="*/ 28295 h 56589"/>
                  <a:gd name="connsiteX1" fmla="*/ 28295 w 56589"/>
                  <a:gd name="connsiteY1" fmla="*/ 56590 h 56589"/>
                  <a:gd name="connsiteX2" fmla="*/ 0 w 56589"/>
                  <a:gd name="connsiteY2" fmla="*/ 28295 h 56589"/>
                  <a:gd name="connsiteX3" fmla="*/ 28295 w 56589"/>
                  <a:gd name="connsiteY3" fmla="*/ 0 h 56589"/>
                  <a:gd name="connsiteX4" fmla="*/ 56590 w 56589"/>
                  <a:gd name="connsiteY4" fmla="*/ 28295 h 5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9" h="56589">
                    <a:moveTo>
                      <a:pt x="56590" y="28295"/>
                    </a:moveTo>
                    <a:cubicBezTo>
                      <a:pt x="56590" y="43923"/>
                      <a:pt x="43920" y="56590"/>
                      <a:pt x="28295" y="56590"/>
                    </a:cubicBezTo>
                    <a:cubicBezTo>
                      <a:pt x="12670" y="56590"/>
                      <a:pt x="0" y="43923"/>
                      <a:pt x="0" y="28295"/>
                    </a:cubicBezTo>
                    <a:cubicBezTo>
                      <a:pt x="0" y="12668"/>
                      <a:pt x="12670" y="0"/>
                      <a:pt x="28295" y="0"/>
                    </a:cubicBezTo>
                    <a:cubicBezTo>
                      <a:pt x="43920" y="0"/>
                      <a:pt x="56590" y="12668"/>
                      <a:pt x="56590" y="282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5" name="任意多边形: 形状  271"/>
              <p:cNvSpPr/>
              <p:nvPr userDrawn="1">
                <p:custDataLst>
                  <p:tags r:id="rId113"/>
                </p:custDataLst>
              </p:nvPr>
            </p:nvSpPr>
            <p:spPr>
              <a:xfrm>
                <a:off x="2655" y="2236"/>
                <a:ext cx="326" cy="326"/>
              </a:xfrm>
              <a:custGeom>
                <a:avLst/>
                <a:gdLst>
                  <a:gd name="connsiteX0" fmla="*/ 35211 w 70485"/>
                  <a:gd name="connsiteY0" fmla="*/ 70486 h 70485"/>
                  <a:gd name="connsiteX1" fmla="*/ 0 w 70485"/>
                  <a:gd name="connsiteY1" fmla="*/ 35212 h 70485"/>
                  <a:gd name="connsiteX2" fmla="*/ 35274 w 70485"/>
                  <a:gd name="connsiteY2" fmla="*/ 0 h 70485"/>
                  <a:gd name="connsiteX3" fmla="*/ 70486 w 70485"/>
                  <a:gd name="connsiteY3" fmla="*/ 35243 h 70485"/>
                  <a:gd name="connsiteX4" fmla="*/ 35211 w 70485"/>
                  <a:gd name="connsiteY4" fmla="*/ 70486 h 70485"/>
                  <a:gd name="connsiteX5" fmla="*/ 35211 w 70485"/>
                  <a:gd name="connsiteY5" fmla="*/ 13896 h 70485"/>
                  <a:gd name="connsiteX6" fmla="*/ 13927 w 70485"/>
                  <a:gd name="connsiteY6" fmla="*/ 35180 h 70485"/>
                  <a:gd name="connsiteX7" fmla="*/ 35211 w 70485"/>
                  <a:gd name="connsiteY7" fmla="*/ 56464 h 70485"/>
                  <a:gd name="connsiteX8" fmla="*/ 56496 w 70485"/>
                  <a:gd name="connsiteY8" fmla="*/ 35180 h 70485"/>
                  <a:gd name="connsiteX9" fmla="*/ 35211 w 70485"/>
                  <a:gd name="connsiteY9" fmla="*/ 14116 h 7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" h="70485">
                    <a:moveTo>
                      <a:pt x="35211" y="70486"/>
                    </a:moveTo>
                    <a:cubicBezTo>
                      <a:pt x="15751" y="70467"/>
                      <a:pt x="-31" y="54675"/>
                      <a:pt x="0" y="35212"/>
                    </a:cubicBezTo>
                    <a:cubicBezTo>
                      <a:pt x="32" y="15747"/>
                      <a:pt x="15814" y="-17"/>
                      <a:pt x="35274" y="0"/>
                    </a:cubicBezTo>
                    <a:cubicBezTo>
                      <a:pt x="54735" y="17"/>
                      <a:pt x="70486" y="15791"/>
                      <a:pt x="70486" y="35243"/>
                    </a:cubicBezTo>
                    <a:cubicBezTo>
                      <a:pt x="70454" y="54713"/>
                      <a:pt x="54672" y="70486"/>
                      <a:pt x="35211" y="70486"/>
                    </a:cubicBezTo>
                    <a:close/>
                    <a:moveTo>
                      <a:pt x="35211" y="13896"/>
                    </a:moveTo>
                    <a:cubicBezTo>
                      <a:pt x="23453" y="13896"/>
                      <a:pt x="13927" y="23425"/>
                      <a:pt x="13927" y="35180"/>
                    </a:cubicBezTo>
                    <a:cubicBezTo>
                      <a:pt x="13927" y="46935"/>
                      <a:pt x="23453" y="56464"/>
                      <a:pt x="35211" y="56464"/>
                    </a:cubicBezTo>
                    <a:cubicBezTo>
                      <a:pt x="46970" y="56464"/>
                      <a:pt x="56496" y="46935"/>
                      <a:pt x="56496" y="35180"/>
                    </a:cubicBezTo>
                    <a:cubicBezTo>
                      <a:pt x="56370" y="23518"/>
                      <a:pt x="46875" y="14132"/>
                      <a:pt x="35211" y="14116"/>
                    </a:cubicBezTo>
                    <a:close/>
                  </a:path>
                </a:pathLst>
              </a:custGeom>
              <a:solidFill>
                <a:schemeClr val="tx1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6" name="任意多边形: 形状  272"/>
              <p:cNvSpPr/>
              <p:nvPr userDrawn="1">
                <p:custDataLst>
                  <p:tags r:id="rId114"/>
                </p:custDataLst>
              </p:nvPr>
            </p:nvSpPr>
            <p:spPr>
              <a:xfrm>
                <a:off x="2618" y="3192"/>
                <a:ext cx="201" cy="201"/>
              </a:xfrm>
              <a:custGeom>
                <a:avLst/>
                <a:gdLst>
                  <a:gd name="connsiteX0" fmla="*/ 43575 w 43574"/>
                  <a:gd name="connsiteY0" fmla="*/ 21787 h 43574"/>
                  <a:gd name="connsiteX1" fmla="*/ 21787 w 43574"/>
                  <a:gd name="connsiteY1" fmla="*/ 43574 h 43574"/>
                  <a:gd name="connsiteX2" fmla="*/ 0 w 43574"/>
                  <a:gd name="connsiteY2" fmla="*/ 21787 h 43574"/>
                  <a:gd name="connsiteX3" fmla="*/ 21787 w 43574"/>
                  <a:gd name="connsiteY3" fmla="*/ 0 h 43574"/>
                  <a:gd name="connsiteX4" fmla="*/ 43575 w 43574"/>
                  <a:gd name="connsiteY4" fmla="*/ 21787 h 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4" h="43574">
                    <a:moveTo>
                      <a:pt x="43575" y="21787"/>
                    </a:moveTo>
                    <a:cubicBezTo>
                      <a:pt x="43575" y="33819"/>
                      <a:pt x="33828" y="43574"/>
                      <a:pt x="21787" y="43574"/>
                    </a:cubicBezTo>
                    <a:cubicBezTo>
                      <a:pt x="9746" y="43574"/>
                      <a:pt x="0" y="33819"/>
                      <a:pt x="0" y="21787"/>
                    </a:cubicBezTo>
                    <a:cubicBezTo>
                      <a:pt x="0" y="9755"/>
                      <a:pt x="9746" y="0"/>
                      <a:pt x="21787" y="0"/>
                    </a:cubicBezTo>
                    <a:cubicBezTo>
                      <a:pt x="33828" y="0"/>
                      <a:pt x="43575" y="9755"/>
                      <a:pt x="43575" y="21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7" name="任意多边形: 形状  273"/>
              <p:cNvSpPr/>
              <p:nvPr userDrawn="1">
                <p:custDataLst>
                  <p:tags r:id="rId115"/>
                </p:custDataLst>
              </p:nvPr>
            </p:nvSpPr>
            <p:spPr>
              <a:xfrm>
                <a:off x="2578" y="3140"/>
                <a:ext cx="265" cy="265"/>
              </a:xfrm>
              <a:custGeom>
                <a:avLst/>
                <a:gdLst>
                  <a:gd name="connsiteX0" fmla="*/ 28766 w 57533"/>
                  <a:gd name="connsiteY0" fmla="*/ 57533 h 57533"/>
                  <a:gd name="connsiteX1" fmla="*/ 0 w 57533"/>
                  <a:gd name="connsiteY1" fmla="*/ 28767 h 57533"/>
                  <a:gd name="connsiteX2" fmla="*/ 28766 w 57533"/>
                  <a:gd name="connsiteY2" fmla="*/ 0 h 57533"/>
                  <a:gd name="connsiteX3" fmla="*/ 57533 w 57533"/>
                  <a:gd name="connsiteY3" fmla="*/ 28767 h 57533"/>
                  <a:gd name="connsiteX4" fmla="*/ 28766 w 57533"/>
                  <a:gd name="connsiteY4" fmla="*/ 57533 h 57533"/>
                  <a:gd name="connsiteX5" fmla="*/ 28766 w 57533"/>
                  <a:gd name="connsiteY5" fmla="*/ 13959 h 57533"/>
                  <a:gd name="connsiteX6" fmla="*/ 13959 w 57533"/>
                  <a:gd name="connsiteY6" fmla="*/ 28767 h 57533"/>
                  <a:gd name="connsiteX7" fmla="*/ 28766 w 57533"/>
                  <a:gd name="connsiteY7" fmla="*/ 43574 h 57533"/>
                  <a:gd name="connsiteX8" fmla="*/ 43574 w 57533"/>
                  <a:gd name="connsiteY8" fmla="*/ 28767 h 57533"/>
                  <a:gd name="connsiteX9" fmla="*/ 28766 w 57533"/>
                  <a:gd name="connsiteY9" fmla="*/ 13959 h 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33" h="57533">
                    <a:moveTo>
                      <a:pt x="28766" y="57533"/>
                    </a:moveTo>
                    <a:cubicBezTo>
                      <a:pt x="12890" y="57533"/>
                      <a:pt x="0" y="44653"/>
                      <a:pt x="0" y="28767"/>
                    </a:cubicBezTo>
                    <a:cubicBezTo>
                      <a:pt x="0" y="12881"/>
                      <a:pt x="12890" y="0"/>
                      <a:pt x="28766" y="0"/>
                    </a:cubicBezTo>
                    <a:cubicBezTo>
                      <a:pt x="44643" y="0"/>
                      <a:pt x="57533" y="12881"/>
                      <a:pt x="57533" y="28767"/>
                    </a:cubicBezTo>
                    <a:cubicBezTo>
                      <a:pt x="57533" y="44653"/>
                      <a:pt x="44643" y="57533"/>
                      <a:pt x="28766" y="57533"/>
                    </a:cubicBezTo>
                    <a:close/>
                    <a:moveTo>
                      <a:pt x="28766" y="13959"/>
                    </a:moveTo>
                    <a:cubicBezTo>
                      <a:pt x="20593" y="13959"/>
                      <a:pt x="13959" y="20589"/>
                      <a:pt x="13959" y="28767"/>
                    </a:cubicBezTo>
                    <a:cubicBezTo>
                      <a:pt x="13959" y="36944"/>
                      <a:pt x="20593" y="43574"/>
                      <a:pt x="28766" y="43574"/>
                    </a:cubicBezTo>
                    <a:cubicBezTo>
                      <a:pt x="36941" y="43574"/>
                      <a:pt x="43574" y="36944"/>
                      <a:pt x="43574" y="28767"/>
                    </a:cubicBezTo>
                    <a:cubicBezTo>
                      <a:pt x="43543" y="20596"/>
                      <a:pt x="36941" y="13978"/>
                      <a:pt x="28766" y="13959"/>
                    </a:cubicBezTo>
                    <a:close/>
                  </a:path>
                </a:pathLst>
              </a:custGeom>
              <a:solidFill>
                <a:schemeClr val="dk1">
                  <a:lumMod val="100000"/>
                </a:schemeClr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8" name="任意多边形: 形状  274"/>
              <p:cNvSpPr/>
              <p:nvPr userDrawn="1">
                <p:custDataLst>
                  <p:tags r:id="rId116"/>
                </p:custDataLst>
              </p:nvPr>
            </p:nvSpPr>
            <p:spPr>
              <a:xfrm>
                <a:off x="3600" y="2132"/>
                <a:ext cx="201" cy="201"/>
              </a:xfrm>
              <a:custGeom>
                <a:avLst/>
                <a:gdLst>
                  <a:gd name="connsiteX0" fmla="*/ 43575 w 43574"/>
                  <a:gd name="connsiteY0" fmla="*/ 21787 h 43574"/>
                  <a:gd name="connsiteX1" fmla="*/ 21788 w 43574"/>
                  <a:gd name="connsiteY1" fmla="*/ 43574 h 43574"/>
                  <a:gd name="connsiteX2" fmla="*/ 0 w 43574"/>
                  <a:gd name="connsiteY2" fmla="*/ 21787 h 43574"/>
                  <a:gd name="connsiteX3" fmla="*/ 21788 w 43574"/>
                  <a:gd name="connsiteY3" fmla="*/ 0 h 43574"/>
                  <a:gd name="connsiteX4" fmla="*/ 43575 w 43574"/>
                  <a:gd name="connsiteY4" fmla="*/ 21787 h 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4" h="43574">
                    <a:moveTo>
                      <a:pt x="43575" y="21787"/>
                    </a:moveTo>
                    <a:cubicBezTo>
                      <a:pt x="43575" y="33820"/>
                      <a:pt x="33828" y="43574"/>
                      <a:pt x="21788" y="43574"/>
                    </a:cubicBezTo>
                    <a:cubicBezTo>
                      <a:pt x="9746" y="43574"/>
                      <a:pt x="0" y="33820"/>
                      <a:pt x="0" y="21787"/>
                    </a:cubicBezTo>
                    <a:cubicBezTo>
                      <a:pt x="0" y="9755"/>
                      <a:pt x="9746" y="0"/>
                      <a:pt x="21788" y="0"/>
                    </a:cubicBezTo>
                    <a:cubicBezTo>
                      <a:pt x="33828" y="0"/>
                      <a:pt x="43575" y="9755"/>
                      <a:pt x="43575" y="21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  <p:sp>
            <p:nvSpPr>
              <p:cNvPr id="119" name="任意多边形: 形状  275"/>
              <p:cNvSpPr/>
              <p:nvPr userDrawn="1">
                <p:custDataLst>
                  <p:tags r:id="rId117"/>
                </p:custDataLst>
              </p:nvPr>
            </p:nvSpPr>
            <p:spPr>
              <a:xfrm>
                <a:off x="3562" y="2116"/>
                <a:ext cx="265" cy="265"/>
              </a:xfrm>
              <a:custGeom>
                <a:avLst/>
                <a:gdLst>
                  <a:gd name="connsiteX0" fmla="*/ 28767 w 57533"/>
                  <a:gd name="connsiteY0" fmla="*/ 57533 h 57533"/>
                  <a:gd name="connsiteX1" fmla="*/ 0 w 57533"/>
                  <a:gd name="connsiteY1" fmla="*/ 28767 h 57533"/>
                  <a:gd name="connsiteX2" fmla="*/ 28767 w 57533"/>
                  <a:gd name="connsiteY2" fmla="*/ 0 h 57533"/>
                  <a:gd name="connsiteX3" fmla="*/ 57533 w 57533"/>
                  <a:gd name="connsiteY3" fmla="*/ 28767 h 57533"/>
                  <a:gd name="connsiteX4" fmla="*/ 28767 w 57533"/>
                  <a:gd name="connsiteY4" fmla="*/ 57533 h 57533"/>
                  <a:gd name="connsiteX5" fmla="*/ 28767 w 57533"/>
                  <a:gd name="connsiteY5" fmla="*/ 13959 h 57533"/>
                  <a:gd name="connsiteX6" fmla="*/ 13959 w 57533"/>
                  <a:gd name="connsiteY6" fmla="*/ 28767 h 57533"/>
                  <a:gd name="connsiteX7" fmla="*/ 28767 w 57533"/>
                  <a:gd name="connsiteY7" fmla="*/ 43574 h 57533"/>
                  <a:gd name="connsiteX8" fmla="*/ 43575 w 57533"/>
                  <a:gd name="connsiteY8" fmla="*/ 28767 h 57533"/>
                  <a:gd name="connsiteX9" fmla="*/ 28767 w 57533"/>
                  <a:gd name="connsiteY9" fmla="*/ 13959 h 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33" h="57533">
                    <a:moveTo>
                      <a:pt x="28767" y="57533"/>
                    </a:moveTo>
                    <a:cubicBezTo>
                      <a:pt x="12890" y="57533"/>
                      <a:pt x="0" y="44654"/>
                      <a:pt x="0" y="28767"/>
                    </a:cubicBezTo>
                    <a:cubicBezTo>
                      <a:pt x="0" y="12879"/>
                      <a:pt x="12890" y="0"/>
                      <a:pt x="28767" y="0"/>
                    </a:cubicBezTo>
                    <a:cubicBezTo>
                      <a:pt x="44644" y="0"/>
                      <a:pt x="57533" y="12879"/>
                      <a:pt x="57533" y="28767"/>
                    </a:cubicBezTo>
                    <a:cubicBezTo>
                      <a:pt x="57502" y="44639"/>
                      <a:pt x="44644" y="57499"/>
                      <a:pt x="28767" y="57533"/>
                    </a:cubicBezTo>
                    <a:close/>
                    <a:moveTo>
                      <a:pt x="28767" y="13959"/>
                    </a:moveTo>
                    <a:cubicBezTo>
                      <a:pt x="20593" y="13959"/>
                      <a:pt x="13959" y="20588"/>
                      <a:pt x="13959" y="28767"/>
                    </a:cubicBezTo>
                    <a:cubicBezTo>
                      <a:pt x="13959" y="36945"/>
                      <a:pt x="20593" y="43574"/>
                      <a:pt x="28767" y="43574"/>
                    </a:cubicBezTo>
                    <a:cubicBezTo>
                      <a:pt x="36941" y="43574"/>
                      <a:pt x="43575" y="36945"/>
                      <a:pt x="43575" y="28767"/>
                    </a:cubicBezTo>
                    <a:cubicBezTo>
                      <a:pt x="43575" y="20588"/>
                      <a:pt x="36941" y="13959"/>
                      <a:pt x="28767" y="1395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思源黑体 CN Normal" panose="020B0400000000000000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tags" Target="../tags/tag145.xml"/><Relationship Id="rId2" Type="http://schemas.openxmlformats.org/officeDocument/2006/relationships/image" Target="../media/image4.jpeg"/><Relationship Id="rId1" Type="http://schemas.openxmlformats.org/officeDocument/2006/relationships/tags" Target="../tags/tag14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tags" Target="../tags/tag147.xml"/><Relationship Id="rId2" Type="http://schemas.openxmlformats.org/officeDocument/2006/relationships/image" Target="../media/image4.jpeg"/><Relationship Id="rId1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4.jpeg"/><Relationship Id="rId1" Type="http://schemas.openxmlformats.org/officeDocument/2006/relationships/tags" Target="../tags/tag16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.jpeg"/><Relationship Id="rId1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image" Target="../media/image4.jpeg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6"/>
          <p:cNvSpPr/>
          <p:nvPr/>
        </p:nvSpPr>
        <p:spPr>
          <a:xfrm>
            <a:off x="2861945" y="277495"/>
            <a:ext cx="1505585" cy="3181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第四部分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44" name="文本框 43"/>
          <p:cNvSpPr txBox="1"/>
          <p:nvPr>
            <p:custDataLst>
              <p:tags r:id="rId1"/>
            </p:custDataLst>
          </p:nvPr>
        </p:nvSpPr>
        <p:spPr>
          <a:xfrm>
            <a:off x="4616450" y="114300"/>
            <a:ext cx="419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语料建构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（写作内容）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9725" y="1097280"/>
            <a:ext cx="11290300" cy="194310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>
                <a:sym typeface="+mn-ea"/>
              </a:rPr>
              <a:t>①如图表所示，把白醋与小苏加入温水中浸泡10分钟，然后用牙刷搓洗，这种方法获赞5700；</a:t>
            </a:r>
            <a:endParaRPr lang="zh-CN" altLang="en-US" sz="2400">
              <a:solidFill>
                <a:schemeClr val="tx1"/>
              </a:solidFill>
            </a:endParaRPr>
          </a:p>
          <a:p>
            <a:pPr algn="l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According to the survey/ As is shown in the chart/According to the figures given by the graph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 the socks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are soaked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in warm water mixed with white vineger and baking soda for 10 minutes and then scrubbed with toothpaste,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getting 5700 likes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090" y="3051810"/>
            <a:ext cx="11445240" cy="128206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>
                <a:sym typeface="+mn-ea"/>
              </a:rPr>
              <a:t>②然而，白醋、小苏与白酒导入清水中浸泡10分钟，然后搓洗，获赞3600； </a:t>
            </a:r>
            <a:endParaRPr lang="zh-CN" altLang="en-US" sz="2400">
              <a:sym typeface="+mn-ea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while a mixture of white vineger, baking soda and spirits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 used to soak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dirty white socks for 10 minutes and later you can scrubb them , 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favored/liked by 3600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725" y="4322445"/>
            <a:ext cx="11290935" cy="158813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>
                <a:sym typeface="+mn-ea"/>
              </a:rPr>
              <a:t>③把食盐、小苏打、洗洁精与清水倒入塑料袋内，密封浸泡10分钟，然后搓洗。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third way  advises/ recommends/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suggests putting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dirty white shoes in a sealed plastic bag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filled with salt, baking soda and dishwashing soap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before scrubbing, given 2100 nods.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5728970"/>
            <a:ext cx="11445875" cy="99377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>
                <a:sym typeface="+mn-ea"/>
              </a:rPr>
              <a:t>④ 该柱形图/横条形图/饼形图/曲线图描述/说明/显示……</a:t>
            </a:r>
            <a:endParaRPr lang="zh-CN" altLang="en-US" sz="2400"/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column chart/ bar chart / pie chart/ graph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describes / tells / shows /displays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2940" y="598805"/>
            <a:ext cx="414147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Para2. The body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调查结果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4" grpId="0"/>
      <p:bldP spid="44" grpId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圆角矩形 6"/>
          <p:cNvSpPr/>
          <p:nvPr/>
        </p:nvSpPr>
        <p:spPr>
          <a:xfrm>
            <a:off x="1025525" y="346075"/>
            <a:ext cx="1505585" cy="3181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第四部分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4070" y="182880"/>
            <a:ext cx="4191000" cy="539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语料建构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（写作内容）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7995" y="861060"/>
            <a:ext cx="67938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Para3. The ending 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简单评价</a:t>
            </a:r>
            <a:r>
              <a:rPr lang="en-US" sz="24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提出个人的看法</a:t>
            </a:r>
            <a:endParaRPr lang="zh-CN" altLang="en-US" sz="24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9880" y="1658620"/>
            <a:ext cx="8792845" cy="1330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bviously the first way rank first/ highest,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while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the third turn out to be the lowest. T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his is because natural washing supplies are better received than chemical ones.</a:t>
            </a:r>
            <a:endParaRPr lang="en-US" altLang="zh-CN" sz="240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1460" y="2900045"/>
            <a:ext cx="8851900" cy="1477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survey demonstrates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most of us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prefer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natural washing supplies to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chemical ones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 is harmful to our health and damage socks.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1460" y="4180205"/>
            <a:ext cx="868934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③ 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People’s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preference for 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natural and household products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over 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commercial whiteners is evident in these results. These methods are not only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effective but also environmentally friendly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圆角矩形 6"/>
          <p:cNvSpPr/>
          <p:nvPr/>
        </p:nvSpPr>
        <p:spPr>
          <a:xfrm>
            <a:off x="1025525" y="346075"/>
            <a:ext cx="1505585" cy="3181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第四部分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4070" y="182880"/>
            <a:ext cx="4191000" cy="539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语料建构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（写作内容）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8595" y="803275"/>
            <a:ext cx="66986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Para3 The ending 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en-US" sz="24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简单评价</a:t>
            </a:r>
            <a:r>
              <a:rPr 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+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提出个人的看法</a:t>
            </a:r>
            <a:endParaRPr lang="zh-CN" altLang="en-US" sz="24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7165" y="1471930"/>
            <a:ext cx="861568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As for me/ In my opinoin/ As far as I can see/ As far as I’m concerned/Personally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, I’m favor for the first way,  which contributes to protecting our skin as well as socks. 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7165" y="2879090"/>
            <a:ext cx="8489315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② I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hold the opinoin that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the first eco-friendly way will  not only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remove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the the most stubborn stains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from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white socks but also make them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wear well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.  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7165" y="4286250"/>
            <a:ext cx="8489950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③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In a word/ In short/ Generally speaking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, opinions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vary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from one person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to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another on  three popular methods for cleaning white dirty socks, of which I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like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the first way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better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6"/>
          <p:cNvSpPr/>
          <p:nvPr>
            <p:custDataLst>
              <p:tags r:id="rId1"/>
            </p:custDataLst>
          </p:nvPr>
        </p:nvSpPr>
        <p:spPr>
          <a:xfrm>
            <a:off x="1025525" y="468630"/>
            <a:ext cx="198183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第五部分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53" name="文本框 52"/>
          <p:cNvSpPr txBox="1"/>
          <p:nvPr>
            <p:custDataLst>
              <p:tags r:id="rId2"/>
            </p:custDataLst>
          </p:nvPr>
        </p:nvSpPr>
        <p:spPr>
          <a:xfrm>
            <a:off x="3860165" y="337185"/>
            <a:ext cx="442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范文赏析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与高考链接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1214755"/>
            <a:ext cx="11332210" cy="5227955"/>
          </a:xfrm>
          <a:prstGeom prst="rect">
            <a:avLst/>
          </a:prstGeom>
        </p:spPr>
        <p:txBody>
          <a:bodyPr wrap="square">
            <a:no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Recentl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 website 1 ______________(conduct)an online survey on three popular methods for cleaning white dirty socks. The results are as follows.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    2_____is shown in the bar,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soaked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in warm water mixed with white vineger and baking soda for 10 minutes, socks 3______________(scrub)with toothpaste,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getting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5700 4_______(like),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while put in a mixture of white vineger, baking soda and spirits for 10 minutes, socks are washed 5___________(careful), 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favored by 3600 netizens.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third way advises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6_________(put)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dirty white shoes in a sealed plastic bag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filled with salt, baking soda and dishwashing soap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before scrubbing, 7________(give) 2100 nods.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Obviously the first way rank the 8_________(high), while the third turns out to be the lowest. This is because natural washing supplies are  better received 9________ chemical ones. As for me,  the first eco-friendly way will  not only remove  the most stubborn stains from white socks but also make them wear 10_______(good).  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6345" y="1947545"/>
            <a:ext cx="59118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As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7340" y="2310130"/>
            <a:ext cx="1978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are scrubbed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1470" y="2653665"/>
            <a:ext cx="82931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likes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0490" y="2968625"/>
            <a:ext cx="13747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carefully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35070" y="3429000"/>
            <a:ext cx="124841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putting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39530" y="3760470"/>
            <a:ext cx="10534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given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010" y="4449445"/>
            <a:ext cx="1151255" cy="47371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highest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54945" y="4923155"/>
            <a:ext cx="98298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than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44585" y="5582920"/>
            <a:ext cx="92773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well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52495" y="1214755"/>
            <a:ext cx="210248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has conducted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6"/>
          <p:cNvSpPr/>
          <p:nvPr>
            <p:custDataLst>
              <p:tags r:id="rId1"/>
            </p:custDataLst>
          </p:nvPr>
        </p:nvSpPr>
        <p:spPr>
          <a:xfrm>
            <a:off x="1379220" y="509270"/>
            <a:ext cx="198183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第五部分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53" name="文本框 52"/>
          <p:cNvSpPr txBox="1"/>
          <p:nvPr>
            <p:custDataLst>
              <p:tags r:id="rId2"/>
            </p:custDataLst>
          </p:nvPr>
        </p:nvSpPr>
        <p:spPr>
          <a:xfrm>
            <a:off x="4037330" y="509270"/>
            <a:ext cx="442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范文赏析与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高考链接</a:t>
            </a:r>
            <a:endParaRPr lang="en-US" altLang="zh-CN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7095" y="1581150"/>
            <a:ext cx="10418445" cy="421703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(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2022全国乙卷书面表达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学校英文报正在开展以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Learning English Beyond the Classroom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为题的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讨论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。请使用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图表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中的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调查结果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写一篇短文投稿，内容包括：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1. 学习活动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状况描述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2. 简单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评论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3. 你的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建议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注意: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1.词数100左右；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2.短文的题目和首句已为你写好。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 descr="微信图片_20240401152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0" y="2991485"/>
            <a:ext cx="5419725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6"/>
          <p:cNvSpPr/>
          <p:nvPr>
            <p:custDataLst>
              <p:tags r:id="rId1"/>
            </p:custDataLst>
          </p:nvPr>
        </p:nvSpPr>
        <p:spPr>
          <a:xfrm>
            <a:off x="1379220" y="509270"/>
            <a:ext cx="198183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第五部分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53" name="文本框 52"/>
          <p:cNvSpPr txBox="1"/>
          <p:nvPr>
            <p:custDataLst>
              <p:tags r:id="rId2"/>
            </p:custDataLst>
          </p:nvPr>
        </p:nvSpPr>
        <p:spPr>
          <a:xfrm>
            <a:off x="4037330" y="509270"/>
            <a:ext cx="442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范文赏析与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高考链接</a:t>
            </a:r>
            <a:endParaRPr lang="en-US" altLang="zh-CN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7095" y="1581150"/>
            <a:ext cx="10418445" cy="421703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(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2022全国乙卷书面表达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学校英文报正在开展以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Learning English Beyond the Classroom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为题的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讨论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。请使用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图表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中的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调查结果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写一篇短文投稿，内容包括：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1. 学习活动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状况描述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2. 简单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评论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3. 你的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建议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注意: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1.词数100左右；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2.短文的题目和首句已为你写好。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 descr="微信图片_20240401152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0" y="2991485"/>
            <a:ext cx="5419725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1530" y="864235"/>
            <a:ext cx="10500360" cy="539305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ts val="318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Learning English Beyond the Classroom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18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How will you arrange for your English extracurricular study? It is a going-on hot topic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launch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by our English newspaper. 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18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 bar chart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2_______(show) that of all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four types, listening to English songs and watching English movies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3__________(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account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for over half percent,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leav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reading English originals or scanning learning websites far behind 18% and 1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%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5_____________(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respective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Behind this phenomenon, we can find that it is much attractive to get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6____________(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entertain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relaxation from the top two,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7_______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rest types are much tedious and dull.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18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brief, I hold that we can make the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proper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decision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8____________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balance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study and entertainment. English is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9_____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tool to learn more useful knowledge. We may make our life after class meaningful and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 ____________(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instruct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not just for a little fun. 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6"/>
          <p:cNvSpPr/>
          <p:nvPr>
            <p:custDataLst>
              <p:tags r:id="rId1"/>
            </p:custDataLst>
          </p:nvPr>
        </p:nvSpPr>
        <p:spPr>
          <a:xfrm>
            <a:off x="575945" y="168910"/>
            <a:ext cx="316547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雅酷黑 85W" panose="020B0904020202020204" charset="-122"/>
                <a:cs typeface="Times New Roman" panose="02020603050405020304" pitchFamily="18" charset="0"/>
              </a:rPr>
              <a:t>Possible version: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雅酷黑 85W" panose="020B0904020202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670050" y="1696085"/>
            <a:ext cx="145034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launched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726055" y="2129790"/>
            <a:ext cx="10153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shows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868545" y="2458720"/>
            <a:ext cx="132778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account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39190" y="2919095"/>
            <a:ext cx="124650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leaving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846830" y="3317240"/>
            <a:ext cx="175069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respectively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951220" y="3737610"/>
            <a:ext cx="174942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entertained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275965" y="4064000"/>
            <a:ext cx="93345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while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700645" y="4497705"/>
            <a:ext cx="154495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balance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597525" y="4839335"/>
            <a:ext cx="43053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945630" y="5325110"/>
            <a:ext cx="169545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instructive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6"/>
          <p:cNvSpPr/>
          <p:nvPr>
            <p:custDataLst>
              <p:tags r:id="rId3"/>
            </p:custDataLst>
          </p:nvPr>
        </p:nvSpPr>
        <p:spPr>
          <a:xfrm>
            <a:off x="2358390" y="520065"/>
            <a:ext cx="198183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第六部分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567555" y="520065"/>
            <a:ext cx="2716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反思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提升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7415" y="1296035"/>
            <a:ext cx="6393180" cy="42799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2024年3月陕西省咸阳市二模应用文的特点：</a:t>
            </a:r>
            <a:endParaRPr lang="zh-CN" altLang="en-US" sz="2400" b="1" dirty="0">
              <a:solidFill>
                <a:srgbClr val="0070C0"/>
              </a:solidFill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085" y="1986280"/>
            <a:ext cx="9804400" cy="127000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创新度: </a:t>
            </a:r>
            <a:r>
              <a:rPr lang="en-US" altLang="zh-CN" sz="2400" b="1" dirty="0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这道题要求根据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有关洗白袜子妙招及点赞数调查结果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，写一篇英语短文，密切联系生活常识，增加了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新颖的写作场景和受众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，提高了试题的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实用性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/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4085" y="3518535"/>
            <a:ext cx="9804400" cy="132397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综合性: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需要综合运用多项能力，包括对图表信息的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概括能力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、调查结果优劣的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比较能力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以及发表个人看法的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独立思考的能力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，是一项调动思维的综合性任务。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4085" y="4951730"/>
            <a:ext cx="9342755" cy="95440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创意思维: 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把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"洗白袜子的妙招"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这种生活小常识融入到应用文（调查报告），体现了创新思维能力和试题的原创性。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/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6"/>
          <p:cNvSpPr/>
          <p:nvPr>
            <p:custDataLst>
              <p:tags r:id="rId1"/>
            </p:custDataLst>
          </p:nvPr>
        </p:nvSpPr>
        <p:spPr>
          <a:xfrm>
            <a:off x="1950085" y="415925"/>
            <a:ext cx="1981835" cy="5137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第六部分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826000" y="346075"/>
            <a:ext cx="2716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反思与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提升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7955" y="4629785"/>
            <a:ext cx="88004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3. 根据《高中英语新课标》，对规定的内容进行全面覆盖、重点训练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3500" y="1055370"/>
            <a:ext cx="9524365" cy="133413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学生在应用文写作中存在的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主要问题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1.读者意识不明确；  2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体裁结构不明晰；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 词汇贫乏词不达意；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4.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语法错误层出不穷；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 文章内容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不充实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；6.文章结构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不合理等。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5585" y="2487930"/>
            <a:ext cx="542988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提高学生的写作能力，是一个</a:t>
            </a:r>
            <a:r>
              <a:rPr lang="zh-CN" altLang="en-US" sz="1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循序渐进的过程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7955" y="2954655"/>
            <a:ext cx="8416290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1.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注重语言输入，尤其注重阅读教学，将泛读与精读有效结合，分析文章的体裁、结构框架、语言框架、情感框架，勾画出文章的思维导图，为有效的输出提供坚实的基础。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7955" y="3975100"/>
            <a:ext cx="833691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2.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结合单元话题，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进行写作常考话题作文的训练，积累和补充话题词块及句型，做到天天一小练（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50-80words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），一单元一大练（话题作文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80words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左右）。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417955" y="5242560"/>
            <a:ext cx="871601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4.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有效讲评，给出作文评价量表，将学生自评、生生互评和老师讲评相结合，发现问题、解决问题，在限定实践内重新写作，而不是仅仅去抄写范文。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40402100409"/>
          <p:cNvPicPr>
            <a:picLocks noChangeAspect="1"/>
          </p:cNvPicPr>
          <p:nvPr/>
        </p:nvPicPr>
        <p:blipFill>
          <a:blip r:embed="rId1"/>
          <a:srcRect r="3502" b="10509"/>
          <a:stretch>
            <a:fillRect/>
          </a:stretch>
        </p:blipFill>
        <p:spPr>
          <a:xfrm>
            <a:off x="1679575" y="299720"/>
            <a:ext cx="8205470" cy="6137275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20830150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信图片_20240327165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75" y="3414395"/>
            <a:ext cx="3402965" cy="2267585"/>
          </a:xfrm>
          <a:prstGeom prst="ellipse">
            <a:avLst/>
          </a:prstGeom>
        </p:spPr>
      </p:pic>
      <p:pic>
        <p:nvPicPr>
          <p:cNvPr id="6" name="图片 5" descr="微信图片_20240327165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30" y="3414395"/>
            <a:ext cx="1826260" cy="2058035"/>
          </a:xfrm>
          <a:prstGeom prst="roundRect">
            <a:avLst/>
          </a:prstGeom>
        </p:spPr>
      </p:pic>
      <p:sp>
        <p:nvSpPr>
          <p:cNvPr id="7" name="标题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3986530" y="1406525"/>
            <a:ext cx="5022850" cy="1358265"/>
          </a:xfrm>
        </p:spPr>
        <p:txBody>
          <a:bodyPr/>
          <a:p>
            <a:r>
              <a:rPr lang="zh-CN" altLang="en-US" sz="3600" b="1" dirty="0">
                <a:solidFill>
                  <a:srgbClr val="0070C0"/>
                </a:solidFill>
              </a:rPr>
              <a:t>2024年3月陕西省</a:t>
            </a:r>
            <a:br>
              <a:rPr lang="zh-CN" altLang="en-US" sz="3600" b="1" dirty="0">
                <a:solidFill>
                  <a:srgbClr val="0070C0"/>
                </a:solidFill>
              </a:rPr>
            </a:br>
            <a:r>
              <a:rPr lang="zh-CN" altLang="en-US" sz="3600" b="1" dirty="0">
                <a:solidFill>
                  <a:srgbClr val="0070C0"/>
                </a:solidFill>
              </a:rPr>
              <a:t>咸阳市二模应用文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副标题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337685" y="804545"/>
            <a:ext cx="4321175" cy="520700"/>
          </a:xfrm>
        </p:spPr>
        <p:txBody>
          <a:bodyPr/>
          <a:p>
            <a:r>
              <a:rPr lang="zh-CN" altLang="en-US" b="1" dirty="0">
                <a:solidFill>
                  <a:srgbClr val="FF0000"/>
                </a:solidFill>
              </a:rPr>
              <a:t>洗白袜子妙招与点赞人数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6771640" y="5961380"/>
            <a:ext cx="2980055" cy="50419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000" b="1" dirty="0"/>
              <a:t>高小聪</a:t>
            </a:r>
            <a:r>
              <a:rPr lang="en-US" altLang="zh-CN" sz="2000" b="1" dirty="0"/>
              <a:t>     </a:t>
            </a:r>
            <a:r>
              <a:rPr lang="zh-CN" altLang="en-US" sz="2000" b="1" dirty="0"/>
              <a:t>礼泉县教研室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微信图片_202403271719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0405"/>
            <a:ext cx="4287520" cy="285940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8030" y="996315"/>
            <a:ext cx="299974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目录</a:t>
            </a:r>
            <a:endParaRPr lang="zh-CN" altLang="en-US" sz="2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07110" y="2503805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2</a:t>
            </a:r>
            <a:r>
              <a:rPr lang="zh-CN" altLang="zh-CN" sz="2800" b="1" dirty="0">
                <a:solidFill>
                  <a:schemeClr val="tx2"/>
                </a:solidFill>
              </a:rPr>
              <a:t>. 解读写作任务</a:t>
            </a:r>
            <a:endParaRPr lang="en-US" altLang="zh-CN" sz="3600" b="1" dirty="0">
              <a:solidFill>
                <a:schemeClr val="tx2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1007110" y="3195955"/>
            <a:ext cx="466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3. </a:t>
            </a:r>
            <a:r>
              <a:rPr lang="zh-CN" altLang="en-US" sz="2800" b="1" dirty="0">
                <a:solidFill>
                  <a:schemeClr val="tx2"/>
                </a:solidFill>
                <a:sym typeface="+mn-ea"/>
              </a:rPr>
              <a:t>建构段落</a:t>
            </a:r>
            <a:r>
              <a:rPr lang="zh-CN" altLang="en-US" sz="2800" b="1" dirty="0">
                <a:solidFill>
                  <a:schemeClr val="tx2"/>
                </a:solidFill>
              </a:rPr>
              <a:t>（</a:t>
            </a:r>
            <a:r>
              <a:rPr lang="zh-CN" altLang="en-US" sz="2800" b="1" dirty="0">
                <a:solidFill>
                  <a:schemeClr val="tx2"/>
                </a:solidFill>
                <a:sym typeface="+mn-ea"/>
              </a:rPr>
              <a:t>谋篇布局</a:t>
            </a:r>
            <a:r>
              <a:rPr lang="zh-CN" altLang="en-US" sz="2800" b="1" dirty="0">
                <a:solidFill>
                  <a:schemeClr val="tx2"/>
                </a:solidFill>
              </a:rPr>
              <a:t>）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6"/>
            </p:custDataLst>
          </p:nvPr>
        </p:nvSpPr>
        <p:spPr>
          <a:xfrm>
            <a:off x="1007110" y="3899535"/>
            <a:ext cx="4767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4. 语料建构</a:t>
            </a:r>
            <a:r>
              <a:rPr lang="zh-CN" altLang="en-US" sz="2800" b="1" dirty="0">
                <a:solidFill>
                  <a:schemeClr val="tx2"/>
                </a:solidFill>
              </a:rPr>
              <a:t>（写作内容）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53" name="文本框 52"/>
          <p:cNvSpPr txBox="1"/>
          <p:nvPr>
            <p:custDataLst>
              <p:tags r:id="rId7"/>
            </p:custDataLst>
          </p:nvPr>
        </p:nvSpPr>
        <p:spPr>
          <a:xfrm>
            <a:off x="888365" y="4534535"/>
            <a:ext cx="4577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5. </a:t>
            </a:r>
            <a:r>
              <a:rPr lang="zh-CN" altLang="en-US" sz="2800" b="1" dirty="0">
                <a:solidFill>
                  <a:schemeClr val="tx2"/>
                </a:solidFill>
              </a:rPr>
              <a:t>范文赏析与高考链接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007110" y="5169535"/>
            <a:ext cx="3042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solidFill>
                  <a:schemeClr val="tx2"/>
                </a:solidFill>
              </a:rPr>
              <a:t>6</a:t>
            </a:r>
            <a:r>
              <a:rPr lang="zh-CN" altLang="en-US" sz="2800" b="1" dirty="0">
                <a:solidFill>
                  <a:schemeClr val="tx2"/>
                </a:solidFill>
              </a:rPr>
              <a:t>. 反思与改进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03605" y="1688465"/>
            <a:ext cx="4772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</a:rPr>
              <a:t>1. </a:t>
            </a:r>
            <a:r>
              <a:rPr lang="zh-CN" altLang="zh-CN" sz="2800" b="1" dirty="0">
                <a:solidFill>
                  <a:schemeClr val="tx2"/>
                </a:solidFill>
              </a:rPr>
              <a:t>《课标》对写作的要求</a:t>
            </a:r>
            <a:endParaRPr lang="zh-CN" altLang="zh-CN" sz="2800" b="1" dirty="0">
              <a:solidFill>
                <a:schemeClr val="tx2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1638300"/>
            <a:ext cx="931799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1.“普通高中英语课程语言技能内容要求”：“必修 —在书面表达中借助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标题、图标、图像、表格、版式</a:t>
            </a:r>
            <a:r>
              <a:rPr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等传递信息、表达意义。</a:t>
            </a:r>
            <a:endParaRPr lang="zh-CN" altLang="en-US" sz="24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7800" y="2683510"/>
            <a:ext cx="889444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2.“高中英语课学业质量水平二”：（2-13）能在书面表达中有条理地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描述自己或他人的经历，阐述观点，表达情感态度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/（2-14）能在表达过程中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有目的地选择词汇和语法结构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，确切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表达意思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，体现意义的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逻辑关联性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。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7800" y="4375785"/>
            <a:ext cx="8825865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3.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高中英语课学业质量水平三”：（3-13）能通过书面方式再现想象的经历和事物，对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事实、观点、经历进行评论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843655" y="588010"/>
            <a:ext cx="4903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400" b="1" dirty="0">
                <a:solidFill>
                  <a:schemeClr val="accent6"/>
                </a:solidFill>
                <a:sym typeface="+mn-ea"/>
              </a:rPr>
              <a:t>《</a:t>
            </a:r>
            <a:r>
              <a:rPr lang="zh-CN" altLang="en-US" sz="2400" b="1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sym typeface="+mn-ea"/>
              </a:rPr>
              <a:t>高中英语新课标》对写作的要求</a:t>
            </a:r>
            <a:endParaRPr lang="zh-CN" altLang="en-US" sz="2400" b="1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84625" y="5436870"/>
            <a:ext cx="593344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《普通高中英语课程标准（2017年版2020年修订）》</a:t>
            </a:r>
            <a:endParaRPr lang="zh-CN" altLang="en-US" sz="20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圆角矩形 6"/>
          <p:cNvSpPr/>
          <p:nvPr>
            <p:custDataLst>
              <p:tags r:id="rId4"/>
            </p:custDataLst>
          </p:nvPr>
        </p:nvSpPr>
        <p:spPr>
          <a:xfrm>
            <a:off x="1934845" y="588010"/>
            <a:ext cx="1692910" cy="370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第一部分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6"/>
          <p:cNvSpPr/>
          <p:nvPr/>
        </p:nvSpPr>
        <p:spPr>
          <a:xfrm>
            <a:off x="259080" y="122555"/>
            <a:ext cx="1692910" cy="370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第二部分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9665" y="122555"/>
            <a:ext cx="2592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charset="-122"/>
                <a:cs typeface="Times New Roman" panose="02020603050405020304" pitchFamily="18" charset="0"/>
                <a:sym typeface="+mn-ea"/>
              </a:rPr>
              <a:t>解读写作任务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4885" y="701040"/>
            <a:ext cx="895032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2580"/>
              </a:lnSpc>
            </a:pP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第二节：书面表达（满分25分）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  <a:p>
            <a:pPr indent="0" fontAlgn="auto">
              <a:lnSpc>
                <a:spcPts val="2580"/>
              </a:lnSpc>
            </a:pP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穿脏了的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白色袜子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怎样才能洗干净？某网站就网络流行的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三种方法进行了调查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。请你根据图表调查结果，写一篇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英语短文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，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  <a:p>
            <a:pPr indent="0" fontAlgn="auto">
              <a:lnSpc>
                <a:spcPts val="2580"/>
              </a:lnSpc>
            </a:pP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内容包括：1. 介绍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调查结果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； 2. 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简单评论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； 3.发表你的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看法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pic>
        <p:nvPicPr>
          <p:cNvPr id="4" name="图片 3" descr="二模作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4610" y="2115820"/>
            <a:ext cx="5432425" cy="2891155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4885" y="5006975"/>
            <a:ext cx="10524490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注意：1.词数100左右； 2. 短文的首句已为你写好；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  <a:p>
            <a:pPr algn="l"/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      3. 参考词汇： baking soda 小苏打， soak 浸泡， scrub 搓洗 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  <a:p>
            <a:pPr algn="l"/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Recently, a website 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has conducted an online survey </a:t>
            </a:r>
            <a:r>
              <a:rPr lang="zh-CN" altLang="en-US" sz="2400" noProof="0">
                <a:ln>
                  <a:noFill/>
                </a:ln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</a:rPr>
              <a:t>on three popular methods for cleaning white dirty socks.</a:t>
            </a:r>
            <a:endParaRPr lang="zh-CN" altLang="en-US" sz="2400" noProof="0">
              <a:ln>
                <a:noFill/>
              </a:ln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2" grpId="0"/>
      <p:bldP spid="2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57045" y="1325245"/>
            <a:ext cx="8857615" cy="569277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写作部分设置了读图表、写短文的形式，特别突显了高中英语课标中所增添的</a:t>
            </a:r>
            <a:r>
              <a:rPr lang="zh-CN" altLang="en-US" sz="2800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“看”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的考查，强调了</a:t>
            </a:r>
            <a:r>
              <a:rPr lang="zh-CN" altLang="en-US" sz="2800" b="1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读图能力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，要求考生阅读</a:t>
            </a:r>
            <a:r>
              <a:rPr lang="zh-CN" altLang="en-US" sz="2800" b="1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有关洗白袜子妙招及点赞数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调查结果情况的图表，使用图表中的调查结果信息写一篇带有</a:t>
            </a:r>
            <a:r>
              <a:rPr lang="zh-CN" altLang="en-US" sz="2800" b="1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个人思考的、有记叙有说明有议论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的小短文。命题目的是引导学生养成</a:t>
            </a:r>
            <a:r>
              <a:rPr lang="zh-CN" altLang="en-US" sz="2800" b="1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观察、注意、记忆、分析、推理、判断、联想、解题、思辨、综合和创新的学习习惯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，培育</a:t>
            </a:r>
            <a:r>
              <a:rPr lang="zh-CN" altLang="en-US" sz="2800" b="1">
                <a:solidFill>
                  <a:srgbClr val="C00000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乐于探究的科学精神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l"/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" name="圆角矩形 6"/>
          <p:cNvSpPr/>
          <p:nvPr/>
        </p:nvSpPr>
        <p:spPr>
          <a:xfrm>
            <a:off x="1951990" y="479425"/>
            <a:ext cx="1692910" cy="370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第二部分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7645" y="572135"/>
            <a:ext cx="2592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charset="-122"/>
                <a:cs typeface="Times New Roman" panose="02020603050405020304" pitchFamily="18" charset="0"/>
                <a:sym typeface="+mn-ea"/>
              </a:rPr>
              <a:t>解读写作任务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7260" y="937895"/>
          <a:ext cx="10198100" cy="5198110"/>
        </p:xfrm>
        <a:graphic>
          <a:graphicData uri="http://schemas.openxmlformats.org/drawingml/2006/table">
            <a:tbl>
              <a:tblPr firstRow="1" lastCol="1" bandRow="1">
                <a:tableStyleId>{469BFA7F-44B5-433F-9D8C-878B3A5B892D}</a:tableStyleId>
              </a:tblPr>
              <a:tblGrid>
                <a:gridCol w="1812925"/>
                <a:gridCol w="8385175"/>
              </a:tblGrid>
              <a:tr h="6140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文体</a:t>
                      </a:r>
                      <a:endParaRPr lang="zh-CN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格式</a:t>
                      </a:r>
                      <a:endParaRPr lang="zh-CN" altLang="en-US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zh-CN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3911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话题</a:t>
                      </a:r>
                      <a:endParaRPr lang="zh-CN" altLang="en-US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zh-CN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77216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  <a:sym typeface="+mn-ea"/>
                        </a:rPr>
                        <a:t>人称</a:t>
                      </a:r>
                      <a:endParaRPr lang="zh-CN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</a:tr>
              <a:tr h="65659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对象</a:t>
                      </a:r>
                      <a:endParaRPr lang="zh-CN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65659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目标读者</a:t>
                      </a:r>
                      <a:endParaRPr lang="zh-CN" altLang="en-US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75692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时态</a:t>
                      </a:r>
                      <a:endParaRPr lang="zh-CN" sz="2800" b="1" kern="100" dirty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28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</a:tr>
              <a:tr h="715010">
                <a:tc>
                  <a:txBody>
                    <a:bodyPr/>
                    <a:p>
                      <a:pPr algn="ctr"/>
                      <a:r>
                        <a:rPr lang="zh-CN" altLang="en-US" sz="2800" b="1" kern="100" dirty="0" smtClean="0"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要点</a:t>
                      </a:r>
                      <a:endParaRPr lang="zh-CN" altLang="en-US" sz="2800" b="1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endParaRPr lang="zh-CN" altLang="en-US" sz="2400" kern="100" dirty="0" smtClean="0"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圆角矩形 6"/>
          <p:cNvSpPr/>
          <p:nvPr>
            <p:custDataLst>
              <p:tags r:id="rId2"/>
            </p:custDataLst>
          </p:nvPr>
        </p:nvSpPr>
        <p:spPr>
          <a:xfrm>
            <a:off x="1355090" y="290830"/>
            <a:ext cx="1692910" cy="370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第二部分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489960" y="290830"/>
            <a:ext cx="2592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charset="-122"/>
                <a:cs typeface="Times New Roman" panose="02020603050405020304" pitchFamily="18" charset="0"/>
                <a:sym typeface="+mn-ea"/>
              </a:rPr>
              <a:t>解读写作任务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74080" y="1047750"/>
            <a:ext cx="210248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zh-CN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英语短文</a:t>
            </a:r>
            <a:endParaRPr lang="zh-CN" altLang="zh-CN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0260" y="1569720"/>
            <a:ext cx="210248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zh-CN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调查报告类</a:t>
            </a:r>
            <a:endParaRPr lang="zh-CN" altLang="zh-CN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5720" y="2091690"/>
            <a:ext cx="4218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Aft>
                <a:spcPts val="0"/>
              </a:spcAft>
              <a:buNone/>
            </a:pPr>
            <a:r>
              <a:rPr lang="zh-CN" altLang="zh-CN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人与自我之生活与学习</a:t>
            </a:r>
            <a:endParaRPr lang="zh-CN" altLang="zh-CN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7100" y="2839720"/>
            <a:ext cx="4361815" cy="521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spcAft>
                <a:spcPts val="0"/>
              </a:spcAft>
              <a:buNone/>
            </a:pPr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第一人称、第三人称</a:t>
            </a: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algn="ctr">
              <a:spcAft>
                <a:spcPts val="0"/>
              </a:spcAft>
              <a:buNone/>
            </a:pP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2005" y="3474085"/>
            <a:ext cx="5245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洗白袜子妙招与点赞人数</a:t>
            </a: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8965" y="4039870"/>
            <a:ext cx="2188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网友</a:t>
            </a: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0" y="4743450"/>
            <a:ext cx="4906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cs typeface="华文中宋" panose="02010600040101010101" charset="-122"/>
                <a:sym typeface="+mn-ea"/>
              </a:rPr>
              <a:t>现在完成时；一般现在时</a:t>
            </a: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09875" y="5449570"/>
            <a:ext cx="8325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描述调查结果；</a:t>
            </a:r>
            <a:r>
              <a:rPr lang="en-US" altLang="zh-CN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 </a:t>
            </a:r>
            <a:r>
              <a:rPr lang="zh-CN" altLang="en-US" sz="2800" b="1" kern="100" dirty="0" smtClean="0">
                <a:solidFill>
                  <a:srgbClr val="C00000"/>
                </a:solidFill>
                <a:effectLst/>
                <a:latin typeface="新宋体" panose="02010609030101010101" charset="-122"/>
                <a:ea typeface="新宋体" panose="02010609030101010101" charset="-122"/>
                <a:sym typeface="+mn-ea"/>
              </a:rPr>
              <a:t>简单评价调查结果；发表个人看法</a:t>
            </a:r>
            <a:endParaRPr lang="zh-CN" altLang="en-US" sz="2800" b="1" kern="100" dirty="0" smtClean="0">
              <a:solidFill>
                <a:srgbClr val="C00000"/>
              </a:solidFill>
              <a:effectLst/>
              <a:latin typeface="新宋体" panose="02010609030101010101" charset="-122"/>
              <a:ea typeface="新宋体" panose="0201060903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6" grpId="1"/>
      <p:bldP spid="2" grpId="0"/>
      <p:bldP spid="2" grpId="1"/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20830150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6"/>
          <p:cNvSpPr/>
          <p:nvPr/>
        </p:nvSpPr>
        <p:spPr>
          <a:xfrm>
            <a:off x="601345" y="1715341"/>
            <a:ext cx="1769110" cy="5702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第三部分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0810" y="1640205"/>
            <a:ext cx="4028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段落建构（谋篇布局）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92150" y="2675255"/>
            <a:ext cx="1535430" cy="490220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/>
                </a:solidFill>
              </a:rPr>
              <a:t>Para 1</a:t>
            </a:r>
            <a:endParaRPr lang="en-US" altLang="zh-CN" sz="3200" dirty="0">
              <a:solidFill>
                <a:schemeClr val="bg2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01345" y="4206875"/>
            <a:ext cx="1587500" cy="473710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3200" dirty="0">
                <a:solidFill>
                  <a:schemeClr val="bg2"/>
                </a:solidFill>
              </a:rPr>
              <a:t>Para 2</a:t>
            </a:r>
            <a:endParaRPr lang="en-US" altLang="zh-CN" sz="3200" dirty="0">
              <a:solidFill>
                <a:schemeClr val="bg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461260" y="2427605"/>
            <a:ext cx="7077075" cy="98488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8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The beginning 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：引言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marL="0" indent="0">
              <a:lnSpc>
                <a:spcPts val="268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要点1：对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洗白袜子三种妙招调查。</a:t>
            </a:r>
            <a:endParaRPr lang="zh-CN" altLang="en-US" sz="2400" kern="100" dirty="0" smtClean="0">
              <a:solidFill>
                <a:schemeClr val="tx1"/>
              </a:solidFill>
              <a:effectLst/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461260" y="3580130"/>
            <a:ext cx="7468235" cy="1447165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8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The body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调查结果</a:t>
            </a:r>
            <a:r>
              <a:rPr lang="en-US" altLang="zh-CN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简单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评价</a:t>
            </a:r>
            <a:endParaRPr 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  <a:p>
            <a:pPr marL="0" indent="0">
              <a:lnSpc>
                <a:spcPts val="238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要点</a:t>
            </a:r>
            <a:r>
              <a:rPr lang="en-US" altLang="zh-CN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洗白袜子三种妙招及点赞数（调查结果）</a:t>
            </a:r>
            <a:endParaRPr 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  <a:p>
            <a:pPr marL="0" indent="0">
              <a:lnSpc>
                <a:spcPts val="238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要点</a:t>
            </a:r>
            <a:r>
              <a:rPr lang="en-US" altLang="zh-CN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从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洗白色脏袜子的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有效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性，环保性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以及对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棉织物</a:t>
            </a:r>
            <a:r>
              <a:rPr lang="en-US" altLang="zh-CN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的保护方面入手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。</a:t>
            </a:r>
            <a:endParaRPr 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545080" y="5220335"/>
            <a:ext cx="7467600" cy="85661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accent5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8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The ending 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：</a:t>
            </a:r>
            <a:r>
              <a:rPr 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提出个人的看法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marL="0" indent="0">
              <a:lnSpc>
                <a:spcPts val="248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要点</a:t>
            </a:r>
            <a:r>
              <a:rPr lang="en-US" altLang="zh-CN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：可根据个人的洗袜子的习惯选用一种妙招。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792480" y="5513070"/>
            <a:ext cx="1459230" cy="425450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3200" dirty="0">
                <a:solidFill>
                  <a:schemeClr val="bg2"/>
                </a:solidFill>
              </a:rPr>
              <a:t>Para 3</a:t>
            </a:r>
            <a:endParaRPr lang="en-US" altLang="zh-CN" sz="3200" dirty="0">
              <a:solidFill>
                <a:schemeClr val="bg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1710" y="339725"/>
            <a:ext cx="6482715" cy="1035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spcBef>
                <a:spcPts val="600"/>
              </a:spcBef>
              <a:buClrTx/>
              <a:buSzTx/>
              <a:buFontTx/>
            </a:pPr>
            <a:r>
              <a:rPr kumimoji="1" lang="en-US" altLang="zh-CN" sz="2400" b="1">
                <a:solidFill>
                  <a:srgbClr val="0000FF"/>
                </a:solidFill>
                <a:latin typeface="+mn-ea"/>
              </a:rPr>
              <a:t> </a:t>
            </a:r>
            <a:r>
              <a:rPr kumimoji="1" lang="en-US" altLang="zh-CN" sz="2400" b="1">
                <a:solidFill>
                  <a:srgbClr val="C00000"/>
                </a:solidFill>
                <a:latin typeface="+mn-ea"/>
              </a:rPr>
              <a:t>T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hree popular methods for cleaning </a:t>
            </a:r>
            <a:endParaRPr lang="en-US" altLang="zh-CN" sz="24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ctr" fontAlgn="auto">
              <a:spcBef>
                <a:spcPts val="600"/>
              </a:spcBef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dirty white socks and likes</a:t>
            </a:r>
            <a:r>
              <a:rPr kumimoji="1" lang="en-US" altLang="zh-CN" sz="2800">
                <a:solidFill>
                  <a:schemeClr val="tx1"/>
                </a:solidFill>
                <a:latin typeface="+mn-ea"/>
              </a:rPr>
              <a:t>    </a:t>
            </a:r>
            <a:endParaRPr kumimoji="1" lang="zh-CN" altLang="zh-CN" sz="280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/>
      <p:bldP spid="6" grpId="1"/>
      <p:bldP spid="5" grpId="0" animBg="1"/>
      <p:bldP spid="5" grpId="1" animBg="1"/>
      <p:bldP spid="10" grpId="0"/>
      <p:bldP spid="10" grpId="1"/>
      <p:bldP spid="7" grpId="0" bldLvl="0" animBg="1"/>
      <p:bldP spid="7" grpId="1" animBg="1"/>
      <p:bldP spid="14" grpId="0"/>
      <p:bldP spid="14" grpId="1"/>
      <p:bldP spid="19" grpId="0" animBg="1"/>
      <p:bldP spid="19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6"/>
          <p:cNvSpPr/>
          <p:nvPr/>
        </p:nvSpPr>
        <p:spPr>
          <a:xfrm>
            <a:off x="2861945" y="277495"/>
            <a:ext cx="1505585" cy="3181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rPr>
              <a:t>第四部分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charset="-122"/>
              <a:ea typeface="汉仪雅酷黑 85W" panose="020B0904020202020204" charset="-122"/>
              <a:cs typeface="+mn-cs"/>
            </a:endParaRPr>
          </a:p>
        </p:txBody>
      </p:sp>
      <p:sp>
        <p:nvSpPr>
          <p:cNvPr id="44" name="文本框 43"/>
          <p:cNvSpPr txBox="1"/>
          <p:nvPr>
            <p:custDataLst>
              <p:tags r:id="rId1"/>
            </p:custDataLst>
          </p:nvPr>
        </p:nvSpPr>
        <p:spPr>
          <a:xfrm>
            <a:off x="4616450" y="114300"/>
            <a:ext cx="419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语料建构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（写作内容）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175" y="892175"/>
            <a:ext cx="829564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spcBef>
                <a:spcPts val="60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Para.1 </a:t>
            </a:r>
            <a:r>
              <a:rPr lang="en-US" sz="28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The beginning 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调查报告的引言部分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spcBef>
                <a:spcPts val="600"/>
              </a:spcBef>
              <a:buClrTx/>
              <a:buSzTx/>
              <a:buFontTx/>
            </a:pPr>
            <a:endParaRPr lang="zh-CN" altLang="en-US" sz="28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 fontAlgn="auto">
              <a:spcBef>
                <a:spcPts val="600"/>
              </a:spcBef>
              <a:buClrTx/>
              <a:buSzTx/>
              <a:buFontTx/>
            </a:pPr>
            <a:endParaRPr kumimoji="1"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7185" y="1353185"/>
            <a:ext cx="11517630" cy="176466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(</a:t>
            </a:r>
            <a:r>
              <a:rPr lang="en-US" altLang="zh-CN" sz="2400" b="1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1).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穿脏了的白色袜子怎样才能洗干净？某网站就网络流行的三种方法进行了调查。</a:t>
            </a:r>
            <a:endParaRPr lang="zh-CN" altLang="en-US" sz="2400" b="1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①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 Recently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, a website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has conducted/carried out/made /done an online survey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on three popular methods for cleaning white dirty socks.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905" y="3119120"/>
            <a:ext cx="10903585" cy="85280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l" fontAlgn="auto">
              <a:lnSpc>
                <a:spcPts val="338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② A survey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has been carried out/conducted/made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on three popular methods for cleaning white dirty socks on a website.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905" y="3972560"/>
            <a:ext cx="10348595" cy="129667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③ Recently, a website has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carried out a survey on... 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The results show that</a:t>
            </a: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students have different attitudes towards...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185" y="5269865"/>
            <a:ext cx="10567035" cy="139128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ts val="338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④ Recently a survey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has been done to find out</a:t>
            </a: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what the netizens think of three popular methods for cleaning white dirty socks.</a:t>
            </a:r>
            <a:endParaRPr lang="en-US" altLang="zh-CN" sz="2400" b="1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380"/>
              </a:lnSpc>
            </a:pP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4" grpId="0"/>
      <p:bldP spid="44" grpId="1"/>
      <p:bldP spid="3" grpId="0"/>
      <p:bldP spid="3" grpId="1"/>
      <p:bldP spid="12" grpId="0"/>
      <p:bldP spid="12" grpId="1"/>
      <p:bldP spid="2" grpId="0"/>
      <p:bldP spid="2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标题"/>
  <p:tag name="KSO_WM_UNIT_NOCLEAR" val="0"/>
  <p:tag name="KSO_WM_UNIT_VALUE" val="7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6"/>
  <p:tag name="KSO_WM_UNIT_LAYERLEVEL" val="1"/>
  <p:tag name="KSO_WM_TAG_VERSION" val="1.0"/>
  <p:tag name="KSO_WM_UNIT_TYPE" val="i"/>
  <p:tag name="KSO_WM_UNIT_INDEX" val="96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7"/>
  <p:tag name="KSO_WM_UNIT_LAYERLEVEL" val="1"/>
  <p:tag name="KSO_WM_TAG_VERSION" val="1.0"/>
  <p:tag name="KSO_WM_UNIT_TYPE" val="i"/>
  <p:tag name="KSO_WM_UNIT_INDEX" val="97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8"/>
  <p:tag name="KSO_WM_UNIT_LAYERLEVEL" val="1"/>
  <p:tag name="KSO_WM_TAG_VERSION" val="1.0"/>
  <p:tag name="KSO_WM_UNIT_TYPE" val="i"/>
  <p:tag name="KSO_WM_UNIT_INDEX" val="98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9"/>
  <p:tag name="KSO_WM_UNIT_LAYERLEVEL" val="1"/>
  <p:tag name="KSO_WM_TAG_VERSION" val="1.0"/>
  <p:tag name="KSO_WM_UNIT_TYPE" val="i"/>
  <p:tag name="KSO_WM_UNIT_INDEX" val="99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0"/>
  <p:tag name="KSO_WM_UNIT_LAYERLEVEL" val="1"/>
  <p:tag name="KSO_WM_TAG_VERSION" val="1.0"/>
  <p:tag name="KSO_WM_UNIT_TYPE" val="i"/>
  <p:tag name="KSO_WM_UNIT_INDEX" val="100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1"/>
  <p:tag name="KSO_WM_UNIT_LAYERLEVEL" val="1"/>
  <p:tag name="KSO_WM_TAG_VERSION" val="1.0"/>
  <p:tag name="KSO_WM_UNIT_TYPE" val="i"/>
  <p:tag name="KSO_WM_UNIT_INDEX" val="101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2"/>
  <p:tag name="KSO_WM_UNIT_LAYERLEVEL" val="1"/>
  <p:tag name="KSO_WM_TAG_VERSION" val="1.0"/>
  <p:tag name="KSO_WM_UNIT_TYPE" val="i"/>
  <p:tag name="KSO_WM_UNIT_INDEX" val="102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3"/>
  <p:tag name="KSO_WM_UNIT_LAYERLEVEL" val="1"/>
  <p:tag name="KSO_WM_TAG_VERSION" val="1.0"/>
  <p:tag name="KSO_WM_UNIT_TYPE" val="i"/>
  <p:tag name="KSO_WM_UNIT_INDEX" val="103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4"/>
  <p:tag name="KSO_WM_UNIT_LAYERLEVEL" val="1"/>
  <p:tag name="KSO_WM_TAG_VERSION" val="1.0"/>
  <p:tag name="KSO_WM_UNIT_TYPE" val="i"/>
  <p:tag name="KSO_WM_UNIT_INDEX" val="104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5"/>
  <p:tag name="KSO_WM_UNIT_LAYERLEVEL" val="1"/>
  <p:tag name="KSO_WM_TAG_VERSION" val="1.0"/>
  <p:tag name="KSO_WM_UNIT_TYPE" val="i"/>
  <p:tag name="KSO_WM_UNIT_INDEX" val="105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6"/>
  <p:tag name="KSO_WM_UNIT_LAYERLEVEL" val="1"/>
  <p:tag name="KSO_WM_TAG_VERSION" val="1.0"/>
  <p:tag name="KSO_WM_UNIT_TYPE" val="i"/>
  <p:tag name="KSO_WM_UNIT_INDEX" val="106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7"/>
  <p:tag name="KSO_WM_UNIT_LAYERLEVEL" val="1"/>
  <p:tag name="KSO_WM_TAG_VERSION" val="1.0"/>
  <p:tag name="KSO_WM_UNIT_TYPE" val="i"/>
  <p:tag name="KSO_WM_UNIT_INDEX" val="107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8"/>
  <p:tag name="KSO_WM_UNIT_LAYERLEVEL" val="1"/>
  <p:tag name="KSO_WM_TAG_VERSION" val="1.0"/>
  <p:tag name="KSO_WM_UNIT_TYPE" val="i"/>
  <p:tag name="KSO_WM_UNIT_INDEX" val="108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9"/>
  <p:tag name="KSO_WM_UNIT_LAYERLEVEL" val="1"/>
  <p:tag name="KSO_WM_TAG_VERSION" val="1.0"/>
  <p:tag name="KSO_WM_UNIT_TYPE" val="i"/>
  <p:tag name="KSO_WM_UNIT_INDEX" val="109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0"/>
  <p:tag name="KSO_WM_UNIT_LAYERLEVEL" val="1"/>
  <p:tag name="KSO_WM_TAG_VERSION" val="1.0"/>
  <p:tag name="KSO_WM_UNIT_TYPE" val="i"/>
  <p:tag name="KSO_WM_UNIT_INDEX" val="110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1"/>
  <p:tag name="KSO_WM_UNIT_LAYERLEVEL" val="1"/>
  <p:tag name="KSO_WM_TAG_VERSION" val="1.0"/>
  <p:tag name="KSO_WM_UNIT_TYPE" val="i"/>
  <p:tag name="KSO_WM_UNIT_INDEX" val="111"/>
</p:tagLst>
</file>

<file path=ppt/tags/tag1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2"/>
  <p:tag name="KSO_WM_UNIT_LAYERLEVEL" val="1"/>
  <p:tag name="KSO_WM_TAG_VERSION" val="1.0"/>
  <p:tag name="KSO_WM_UNIT_TYPE" val="i"/>
  <p:tag name="KSO_WM_UNIT_INDEX" val="112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3_1*a*1"/>
  <p:tag name="KSO_WM_TEMPLATE_CATEGORY" val="custom"/>
  <p:tag name="KSO_WM_TEMPLATE_INDEX" val="20230993"/>
  <p:tag name="KSO_WM_UNIT_LAYERLEVEL" val="1"/>
  <p:tag name="KSO_WM_TAG_VERSION" val="1.0"/>
  <p:tag name="KSO_WM_BEAUTIFY_FLAG" val=""/>
  <p:tag name="KSO_WM_UNIT_PRESET_TEXT" val="单击此处添加文档标题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993_1*b*1"/>
  <p:tag name="KSO_WM_TEMPLATE_CATEGORY" val="custom"/>
  <p:tag name="KSO_WM_TEMPLATE_INDEX" val="20230993"/>
  <p:tag name="KSO_WM_UNIT_LAYERLEVEL" val="1"/>
  <p:tag name="KSO_WM_TAG_VERSION" val="1.0"/>
  <p:tag name="KSO_WM_BEAUTIFY_FLAG" val=""/>
  <p:tag name="KSO_WM_UNIT_PRESET_TEXT" val="单击此处添加副标题"/>
</p:tagLst>
</file>

<file path=ppt/tags/tag119.xml><?xml version="1.0" encoding="utf-8"?>
<p:tagLst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0993_1*f*2"/>
  <p:tag name="KSO_WM_TEMPLATE_CATEGORY" val="custom"/>
  <p:tag name="KSO_WM_TEMPLATE_INDEX" val="20230993"/>
  <p:tag name="KSO_WM_UNIT_LAYERLEVEL" val="1"/>
  <p:tag name="KSO_WM_TAG_VERSION" val="1.0"/>
  <p:tag name="KSO_WM_BEAUTIFY_FLAG" val=""/>
  <p:tag name="KSO_WM_UNIT_PRESET_TEXT" val="汇报人：WPS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1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2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3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1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1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TABLE_ENDDRAG_ORIGIN_RECT" val="803*352"/>
  <p:tag name="TABLE_ENDDRAG_RECT" val="73*100*803*352"/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36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37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38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39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140.xml><?xml version="1.0" encoding="utf-8"?>
<p:tagLst xmlns:p="http://schemas.openxmlformats.org/presentationml/2006/main">
  <p:tag name="KSO_WM_DIAGRAM_VIRTUALLY_FRAME" val="{&quot;height&quot;:235.06889763779526,&quot;left&quot;:41.4,&quot;top&quot;:126.6,&quot;width&quot;:937.25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5_4*l_h_a*1_3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5_4*l_h_a*1_3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5_4*l_h_a*1_3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5_4*l_h_a*1_3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UNIT_TYPE" val="i"/>
  <p:tag name="KSO_WM_UNIT_INDEX" val="12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custom20231225_4*l_h_a*1_4_1"/>
  <p:tag name="KSO_WM_TEMPLATE_CATEGORY" val="custom"/>
  <p:tag name="KSO_WM_TEMPLATE_INDEX" val="20231225"/>
  <p:tag name="KSO_WM_UNIT_LAYERLEVEL" val="1_1_1"/>
  <p:tag name="KSO_WM_TAG_VERSION" val="1.0"/>
  <p:tag name="KSO_WM_UNIT_ISCONTENTSTITLE" val="0"/>
  <p:tag name="KSO_WM_UNIT_ISNUMDGMTITLE" val="0"/>
  <p:tag name="KSO_WM_UNIT_PRESET_TEXT_INDEX" val="0"/>
  <p:tag name="KSO_WM_UNIT_PRESET_TEXT_LEN" val="0"/>
  <p:tag name="KSO_WM_UNIT_NOCLEAR" val="0"/>
  <p:tag name="KSO_WM_UNIT_VALUE" val="14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UNIT_PRESET_TEXT" val="添加目录项标题"/>
  <p:tag name="KSO_WM_DIAGRAM_MAX_ITEMCNT" val="6"/>
  <p:tag name="KSO_WM_DIAGRAM_MIN_ITEMCNT" val="2"/>
  <p:tag name="KSO_WM_DIAGRAM_VIRTUALLY_FRAME" val="{&quot;height&quot;:421.75,&quot;left&quot;:403.925,&quot;top&quot;:59.42500000000005,&quot;width&quot;:494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UNIT_TYPE" val="i"/>
  <p:tag name="KSO_WM_UNIT_INDEX" val="13"/>
</p:tagLst>
</file>

<file path=ppt/tags/tag170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UNIT_TYPE" val="i"/>
  <p:tag name="KSO_WM_UNIT_INDEX" val="22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UNIT_TYPE" val="i"/>
  <p:tag name="KSO_WM_UNIT_INDEX" val="23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UNIT_TYPE" val="i"/>
  <p:tag name="KSO_WM_UNIT_INDEX" val="24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UNIT_TYPE" val="i"/>
  <p:tag name="KSO_WM_UNIT_INDEX" val="2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UNIT_TYPE" val="i"/>
  <p:tag name="KSO_WM_UNIT_INDEX" val="26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UNIT_TYPE" val="i"/>
  <p:tag name="KSO_WM_UNIT_INDEX" val="27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UNIT_TYPE" val="i"/>
  <p:tag name="KSO_WM_UNIT_INDEX" val="28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9"/>
  <p:tag name="KSO_WM_UNIT_LAYERLEVEL" val="1"/>
  <p:tag name="KSO_WM_TAG_VERSION" val="1.0"/>
  <p:tag name="KSO_WM_UNIT_TYPE" val="i"/>
  <p:tag name="KSO_WM_UNIT_INDEX" val="29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0"/>
  <p:tag name="KSO_WM_UNIT_LAYERLEVEL" val="1"/>
  <p:tag name="KSO_WM_TAG_VERSION" val="1.0"/>
  <p:tag name="KSO_WM_UNIT_TYPE" val="i"/>
  <p:tag name="KSO_WM_UNIT_INDEX" val="30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1"/>
  <p:tag name="KSO_WM_UNIT_LAYERLEVEL" val="1"/>
  <p:tag name="KSO_WM_TAG_VERSION" val="1.0"/>
  <p:tag name="KSO_WM_UNIT_TYPE" val="i"/>
  <p:tag name="KSO_WM_UNIT_INDEX" val="31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2"/>
  <p:tag name="KSO_WM_UNIT_LAYERLEVEL" val="1"/>
  <p:tag name="KSO_WM_TAG_VERSION" val="1.0"/>
  <p:tag name="KSO_WM_UNIT_TYPE" val="i"/>
  <p:tag name="KSO_WM_UNIT_INDEX" val="32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3"/>
  <p:tag name="KSO_WM_UNIT_LAYERLEVEL" val="1"/>
  <p:tag name="KSO_WM_TAG_VERSION" val="1.0"/>
  <p:tag name="KSO_WM_UNIT_TYPE" val="i"/>
  <p:tag name="KSO_WM_UNIT_INDEX" val="33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4"/>
  <p:tag name="KSO_WM_UNIT_LAYERLEVEL" val="1"/>
  <p:tag name="KSO_WM_TAG_VERSION" val="1.0"/>
  <p:tag name="KSO_WM_UNIT_TYPE" val="i"/>
  <p:tag name="KSO_WM_UNIT_INDEX" val="34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5"/>
  <p:tag name="KSO_WM_UNIT_LAYERLEVEL" val="1"/>
  <p:tag name="KSO_WM_TAG_VERSION" val="1.0"/>
  <p:tag name="KSO_WM_UNIT_TYPE" val="i"/>
  <p:tag name="KSO_WM_UNIT_INDEX" val="3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6"/>
  <p:tag name="KSO_WM_UNIT_LAYERLEVEL" val="1"/>
  <p:tag name="KSO_WM_TAG_VERSION" val="1.0"/>
  <p:tag name="KSO_WM_UNIT_TYPE" val="i"/>
  <p:tag name="KSO_WM_UNIT_INDEX" val="36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7"/>
  <p:tag name="KSO_WM_UNIT_LAYERLEVEL" val="1"/>
  <p:tag name="KSO_WM_TAG_VERSION" val="1.0"/>
  <p:tag name="KSO_WM_UNIT_TYPE" val="i"/>
  <p:tag name="KSO_WM_UNIT_INDEX" val="37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8"/>
  <p:tag name="KSO_WM_UNIT_LAYERLEVEL" val="1"/>
  <p:tag name="KSO_WM_TAG_VERSION" val="1.0"/>
  <p:tag name="KSO_WM_UNIT_TYPE" val="i"/>
  <p:tag name="KSO_WM_UNIT_INDEX" val="38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9"/>
  <p:tag name="KSO_WM_UNIT_LAYERLEVEL" val="1"/>
  <p:tag name="KSO_WM_TAG_VERSION" val="1.0"/>
  <p:tag name="KSO_WM_UNIT_TYPE" val="i"/>
  <p:tag name="KSO_WM_UNIT_INDEX" val="39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0"/>
  <p:tag name="KSO_WM_UNIT_LAYERLEVEL" val="1"/>
  <p:tag name="KSO_WM_TAG_VERSION" val="1.0"/>
  <p:tag name="KSO_WM_UNIT_TYPE" val="i"/>
  <p:tag name="KSO_WM_UNIT_INDEX" val="40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1"/>
  <p:tag name="KSO_WM_UNIT_LAYERLEVEL" val="1"/>
  <p:tag name="KSO_WM_TAG_VERSION" val="1.0"/>
  <p:tag name="KSO_WM_UNIT_TYPE" val="i"/>
  <p:tag name="KSO_WM_UNIT_INDEX" val="41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2"/>
  <p:tag name="KSO_WM_UNIT_LAYERLEVEL" val="1"/>
  <p:tag name="KSO_WM_TAG_VERSION" val="1.0"/>
  <p:tag name="KSO_WM_UNIT_TYPE" val="i"/>
  <p:tag name="KSO_WM_UNIT_INDEX" val="42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3"/>
  <p:tag name="KSO_WM_UNIT_LAYERLEVEL" val="1"/>
  <p:tag name="KSO_WM_TAG_VERSION" val="1.0"/>
  <p:tag name="KSO_WM_UNIT_TYPE" val="i"/>
  <p:tag name="KSO_WM_UNIT_INDEX" val="43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4"/>
  <p:tag name="KSO_WM_UNIT_LAYERLEVEL" val="1"/>
  <p:tag name="KSO_WM_TAG_VERSION" val="1.0"/>
  <p:tag name="KSO_WM_UNIT_TYPE" val="i"/>
  <p:tag name="KSO_WM_UNIT_INDEX" val="44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5"/>
  <p:tag name="KSO_WM_UNIT_LAYERLEVEL" val="1"/>
  <p:tag name="KSO_WM_TAG_VERSION" val="1.0"/>
  <p:tag name="KSO_WM_UNIT_TYPE" val="i"/>
  <p:tag name="KSO_WM_UNIT_INDEX" val="45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6"/>
  <p:tag name="KSO_WM_UNIT_LAYERLEVEL" val="1"/>
  <p:tag name="KSO_WM_TAG_VERSION" val="1.0"/>
  <p:tag name="KSO_WM_UNIT_TYPE" val="i"/>
  <p:tag name="KSO_WM_UNIT_INDEX" val="46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7"/>
  <p:tag name="KSO_WM_UNIT_LAYERLEVEL" val="1"/>
  <p:tag name="KSO_WM_TAG_VERSION" val="1.0"/>
  <p:tag name="KSO_WM_UNIT_TYPE" val="i"/>
  <p:tag name="KSO_WM_UNIT_INDEX" val="47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8"/>
  <p:tag name="KSO_WM_UNIT_LAYERLEVEL" val="1"/>
  <p:tag name="KSO_WM_TAG_VERSION" val="1.0"/>
  <p:tag name="KSO_WM_UNIT_TYPE" val="i"/>
  <p:tag name="KSO_WM_UNIT_INDEX" val="48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9"/>
  <p:tag name="KSO_WM_UNIT_LAYERLEVEL" val="1"/>
  <p:tag name="KSO_WM_TAG_VERSION" val="1.0"/>
  <p:tag name="KSO_WM_UNIT_TYPE" val="i"/>
  <p:tag name="KSO_WM_UNIT_INDEX" val="49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0"/>
  <p:tag name="KSO_WM_UNIT_LAYERLEVEL" val="1"/>
  <p:tag name="KSO_WM_TAG_VERSION" val="1.0"/>
  <p:tag name="KSO_WM_UNIT_TYPE" val="i"/>
  <p:tag name="KSO_WM_UNIT_INDEX" val="50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1"/>
  <p:tag name="KSO_WM_UNIT_LAYERLEVEL" val="1"/>
  <p:tag name="KSO_WM_TAG_VERSION" val="1.0"/>
  <p:tag name="KSO_WM_UNIT_TYPE" val="i"/>
  <p:tag name="KSO_WM_UNIT_INDEX" val="51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2"/>
  <p:tag name="KSO_WM_UNIT_LAYERLEVEL" val="1"/>
  <p:tag name="KSO_WM_TAG_VERSION" val="1.0"/>
  <p:tag name="KSO_WM_UNIT_TYPE" val="i"/>
  <p:tag name="KSO_WM_UNIT_INDEX" val="52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3"/>
  <p:tag name="KSO_WM_UNIT_LAYERLEVEL" val="1"/>
  <p:tag name="KSO_WM_TAG_VERSION" val="1.0"/>
  <p:tag name="KSO_WM_UNIT_TYPE" val="i"/>
  <p:tag name="KSO_WM_UNIT_INDEX" val="53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4"/>
  <p:tag name="KSO_WM_UNIT_LAYERLEVEL" val="1"/>
  <p:tag name="KSO_WM_TAG_VERSION" val="1.0"/>
  <p:tag name="KSO_WM_UNIT_TYPE" val="i"/>
  <p:tag name="KSO_WM_UNIT_INDEX" val="54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5"/>
  <p:tag name="KSO_WM_UNIT_LAYERLEVEL" val="1"/>
  <p:tag name="KSO_WM_TAG_VERSION" val="1.0"/>
  <p:tag name="KSO_WM_UNIT_TYPE" val="i"/>
  <p:tag name="KSO_WM_UNIT_INDEX" val="55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6"/>
  <p:tag name="KSO_WM_UNIT_LAYERLEVEL" val="1"/>
  <p:tag name="KSO_WM_TAG_VERSION" val="1.0"/>
  <p:tag name="KSO_WM_UNIT_TYPE" val="i"/>
  <p:tag name="KSO_WM_UNIT_INDEX" val="56"/>
</p:tagLst>
</file>

<file path=ppt/tags/tag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7"/>
  <p:tag name="KSO_WM_UNIT_LAYERLEVEL" val="1"/>
  <p:tag name="KSO_WM_TAG_VERSION" val="1.0"/>
  <p:tag name="KSO_WM_UNIT_TYPE" val="i"/>
  <p:tag name="KSO_WM_UNIT_INDEX" val="57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8"/>
  <p:tag name="KSO_WM_UNIT_LAYERLEVEL" val="1"/>
  <p:tag name="KSO_WM_TAG_VERSION" val="1.0"/>
  <p:tag name="KSO_WM_UNIT_TYPE" val="i"/>
  <p:tag name="KSO_WM_UNIT_INDEX" val="58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9"/>
  <p:tag name="KSO_WM_UNIT_LAYERLEVEL" val="1"/>
  <p:tag name="KSO_WM_TAG_VERSION" val="1.0"/>
  <p:tag name="KSO_WM_UNIT_TYPE" val="i"/>
  <p:tag name="KSO_WM_UNIT_INDEX" val="59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0"/>
  <p:tag name="KSO_WM_UNIT_LAYERLEVEL" val="1"/>
  <p:tag name="KSO_WM_TAG_VERSION" val="1.0"/>
  <p:tag name="KSO_WM_UNIT_TYPE" val="i"/>
  <p:tag name="KSO_WM_UNIT_INDEX" val="60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1"/>
  <p:tag name="KSO_WM_UNIT_LAYERLEVEL" val="1"/>
  <p:tag name="KSO_WM_TAG_VERSION" val="1.0"/>
  <p:tag name="KSO_WM_UNIT_TYPE" val="i"/>
  <p:tag name="KSO_WM_UNIT_INDEX" val="61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2"/>
  <p:tag name="KSO_WM_UNIT_LAYERLEVEL" val="1"/>
  <p:tag name="KSO_WM_TAG_VERSION" val="1.0"/>
  <p:tag name="KSO_WM_UNIT_TYPE" val="i"/>
  <p:tag name="KSO_WM_UNIT_INDEX" val="62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3"/>
  <p:tag name="KSO_WM_UNIT_LAYERLEVEL" val="1"/>
  <p:tag name="KSO_WM_TAG_VERSION" val="1.0"/>
  <p:tag name="KSO_WM_UNIT_TYPE" val="i"/>
  <p:tag name="KSO_WM_UNIT_INDEX" val="63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4"/>
  <p:tag name="KSO_WM_UNIT_LAYERLEVEL" val="1"/>
  <p:tag name="KSO_WM_TAG_VERSION" val="1.0"/>
  <p:tag name="KSO_WM_UNIT_TYPE" val="i"/>
  <p:tag name="KSO_WM_UNIT_INDEX" val="64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5"/>
  <p:tag name="KSO_WM_UNIT_LAYERLEVEL" val="1"/>
  <p:tag name="KSO_WM_TAG_VERSION" val="1.0"/>
  <p:tag name="KSO_WM_UNIT_TYPE" val="i"/>
  <p:tag name="KSO_WM_UNIT_INDEX" val="65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6"/>
  <p:tag name="KSO_WM_UNIT_LAYERLEVEL" val="1"/>
  <p:tag name="KSO_WM_TAG_VERSION" val="1.0"/>
  <p:tag name="KSO_WM_UNIT_TYPE" val="i"/>
  <p:tag name="KSO_WM_UNIT_INDEX" val="66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7"/>
  <p:tag name="KSO_WM_UNIT_LAYERLEVEL" val="1"/>
  <p:tag name="KSO_WM_TAG_VERSION" val="1.0"/>
  <p:tag name="KSO_WM_UNIT_TYPE" val="i"/>
  <p:tag name="KSO_WM_UNIT_INDEX" val="67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8"/>
  <p:tag name="KSO_WM_UNIT_LAYERLEVEL" val="1"/>
  <p:tag name="KSO_WM_TAG_VERSION" val="1.0"/>
  <p:tag name="KSO_WM_UNIT_TYPE" val="i"/>
  <p:tag name="KSO_WM_UNIT_INDEX" val="68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9"/>
  <p:tag name="KSO_WM_UNIT_LAYERLEVEL" val="1"/>
  <p:tag name="KSO_WM_TAG_VERSION" val="1.0"/>
  <p:tag name="KSO_WM_UNIT_TYPE" val="i"/>
  <p:tag name="KSO_WM_UNIT_INDEX" val="69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0"/>
  <p:tag name="KSO_WM_UNIT_LAYERLEVEL" val="1"/>
  <p:tag name="KSO_WM_TAG_VERSION" val="1.0"/>
  <p:tag name="KSO_WM_UNIT_TYPE" val="i"/>
  <p:tag name="KSO_WM_UNIT_INDEX" val="70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1"/>
  <p:tag name="KSO_WM_UNIT_LAYERLEVEL" val="1"/>
  <p:tag name="KSO_WM_TAG_VERSION" val="1.0"/>
  <p:tag name="KSO_WM_UNIT_TYPE" val="i"/>
  <p:tag name="KSO_WM_UNIT_INDEX" val="71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2"/>
  <p:tag name="KSO_WM_UNIT_LAYERLEVEL" val="1"/>
  <p:tag name="KSO_WM_TAG_VERSION" val="1.0"/>
  <p:tag name="KSO_WM_UNIT_TYPE" val="i"/>
  <p:tag name="KSO_WM_UNIT_INDEX" val="72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3"/>
  <p:tag name="KSO_WM_UNIT_LAYERLEVEL" val="1"/>
  <p:tag name="KSO_WM_TAG_VERSION" val="1.0"/>
  <p:tag name="KSO_WM_UNIT_TYPE" val="i"/>
  <p:tag name="KSO_WM_UNIT_INDEX" val="73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4"/>
  <p:tag name="KSO_WM_UNIT_LAYERLEVEL" val="1"/>
  <p:tag name="KSO_WM_TAG_VERSION" val="1.0"/>
  <p:tag name="KSO_WM_UNIT_TYPE" val="i"/>
  <p:tag name="KSO_WM_UNIT_INDEX" val="74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5"/>
  <p:tag name="KSO_WM_UNIT_LAYERLEVEL" val="1"/>
  <p:tag name="KSO_WM_TAG_VERSION" val="1.0"/>
  <p:tag name="KSO_WM_UNIT_TYPE" val="i"/>
  <p:tag name="KSO_WM_UNIT_INDEX" val="75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6"/>
  <p:tag name="KSO_WM_UNIT_LAYERLEVEL" val="1"/>
  <p:tag name="KSO_WM_TAG_VERSION" val="1.0"/>
  <p:tag name="KSO_WM_UNIT_TYPE" val="i"/>
  <p:tag name="KSO_WM_UNIT_INDEX" val="76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7"/>
  <p:tag name="KSO_WM_UNIT_LAYERLEVEL" val="1"/>
  <p:tag name="KSO_WM_TAG_VERSION" val="1.0"/>
  <p:tag name="KSO_WM_UNIT_TYPE" val="i"/>
  <p:tag name="KSO_WM_UNIT_INDEX" val="77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8"/>
  <p:tag name="KSO_WM_UNIT_LAYERLEVEL" val="1"/>
  <p:tag name="KSO_WM_TAG_VERSION" val="1.0"/>
  <p:tag name="KSO_WM_UNIT_TYPE" val="i"/>
  <p:tag name="KSO_WM_UNIT_INDEX" val="78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9"/>
  <p:tag name="KSO_WM_UNIT_LAYERLEVEL" val="1"/>
  <p:tag name="KSO_WM_TAG_VERSION" val="1.0"/>
  <p:tag name="KSO_WM_UNIT_TYPE" val="i"/>
  <p:tag name="KSO_WM_UNIT_INDEX" val="79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0"/>
  <p:tag name="KSO_WM_UNIT_LAYERLEVEL" val="1"/>
  <p:tag name="KSO_WM_TAG_VERSION" val="1.0"/>
  <p:tag name="KSO_WM_UNIT_TYPE" val="i"/>
  <p:tag name="KSO_WM_UNIT_INDEX" val="80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1"/>
  <p:tag name="KSO_WM_UNIT_LAYERLEVEL" val="1"/>
  <p:tag name="KSO_WM_TAG_VERSION" val="1.0"/>
  <p:tag name="KSO_WM_UNIT_TYPE" val="i"/>
  <p:tag name="KSO_WM_UNIT_INDEX" val="81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2"/>
  <p:tag name="KSO_WM_UNIT_LAYERLEVEL" val="1"/>
  <p:tag name="KSO_WM_TAG_VERSION" val="1.0"/>
  <p:tag name="KSO_WM_UNIT_TYPE" val="i"/>
  <p:tag name="KSO_WM_UNIT_INDEX" val="82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3"/>
  <p:tag name="KSO_WM_UNIT_LAYERLEVEL" val="1"/>
  <p:tag name="KSO_WM_TAG_VERSION" val="1.0"/>
  <p:tag name="KSO_WM_UNIT_TYPE" val="i"/>
  <p:tag name="KSO_WM_UNIT_INDEX" val="83"/>
</p:tagLst>
</file>

<file path=ppt/tags/tag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4"/>
  <p:tag name="KSO_WM_UNIT_LAYERLEVEL" val="1"/>
  <p:tag name="KSO_WM_TAG_VERSION" val="1.0"/>
  <p:tag name="KSO_WM_UNIT_TYPE" val="i"/>
  <p:tag name="KSO_WM_UNIT_INDEX" val="84"/>
</p:tagLst>
</file>

<file path=ppt/tags/tag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5"/>
  <p:tag name="KSO_WM_UNIT_LAYERLEVEL" val="1"/>
  <p:tag name="KSO_WM_TAG_VERSION" val="1.0"/>
  <p:tag name="KSO_WM_UNIT_TYPE" val="i"/>
  <p:tag name="KSO_WM_UNIT_INDEX" val="85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6"/>
  <p:tag name="KSO_WM_UNIT_LAYERLEVEL" val="1"/>
  <p:tag name="KSO_WM_TAG_VERSION" val="1.0"/>
  <p:tag name="KSO_WM_UNIT_TYPE" val="i"/>
  <p:tag name="KSO_WM_UNIT_INDEX" val="86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7"/>
  <p:tag name="KSO_WM_UNIT_LAYERLEVEL" val="1"/>
  <p:tag name="KSO_WM_TAG_VERSION" val="1.0"/>
  <p:tag name="KSO_WM_UNIT_TYPE" val="i"/>
  <p:tag name="KSO_WM_UNIT_INDEX" val="87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8"/>
  <p:tag name="KSO_WM_UNIT_LAYERLEVEL" val="1"/>
  <p:tag name="KSO_WM_TAG_VERSION" val="1.0"/>
  <p:tag name="KSO_WM_UNIT_TYPE" val="i"/>
  <p:tag name="KSO_WM_UNIT_INDEX" val="88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9"/>
  <p:tag name="KSO_WM_UNIT_LAYERLEVEL" val="1"/>
  <p:tag name="KSO_WM_TAG_VERSION" val="1.0"/>
  <p:tag name="KSO_WM_UNIT_TYPE" val="i"/>
  <p:tag name="KSO_WM_UNIT_INDEX" val="89"/>
</p:tagLst>
</file>

<file path=ppt/tags/tag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0"/>
  <p:tag name="KSO_WM_UNIT_LAYERLEVEL" val="1"/>
  <p:tag name="KSO_WM_TAG_VERSION" val="1.0"/>
  <p:tag name="KSO_WM_UNIT_TYPE" val="i"/>
  <p:tag name="KSO_WM_UNIT_INDEX" val="90"/>
</p:tagLst>
</file>

<file path=ppt/tags/tag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1"/>
  <p:tag name="KSO_WM_UNIT_LAYERLEVEL" val="1"/>
  <p:tag name="KSO_WM_TAG_VERSION" val="1.0"/>
  <p:tag name="KSO_WM_UNIT_TYPE" val="i"/>
  <p:tag name="KSO_WM_UNIT_INDEX" val="91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2"/>
  <p:tag name="KSO_WM_UNIT_LAYERLEVEL" val="1"/>
  <p:tag name="KSO_WM_TAG_VERSION" val="1.0"/>
  <p:tag name="KSO_WM_UNIT_TYPE" val="i"/>
  <p:tag name="KSO_WM_UNIT_INDEX" val="92"/>
</p:tagLst>
</file>

<file path=ppt/tags/tag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3"/>
  <p:tag name="KSO_WM_UNIT_LAYERLEVEL" val="1"/>
  <p:tag name="KSO_WM_TAG_VERSION" val="1.0"/>
  <p:tag name="KSO_WM_UNIT_TYPE" val="i"/>
  <p:tag name="KSO_WM_UNIT_INDEX" val="93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4"/>
  <p:tag name="KSO_WM_UNIT_LAYERLEVEL" val="1"/>
  <p:tag name="KSO_WM_TAG_VERSION" val="1.0"/>
  <p:tag name="KSO_WM_UNIT_TYPE" val="i"/>
  <p:tag name="KSO_WM_UNIT_INDEX" val="94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5"/>
  <p:tag name="KSO_WM_UNIT_LAYERLEVEL" val="1"/>
  <p:tag name="KSO_WM_TAG_VERSION" val="1.0"/>
  <p:tag name="KSO_WM_UNIT_TYPE" val="i"/>
  <p:tag name="KSO_WM_UNIT_INDEX" val="9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6806</Words>
  <Application>WPS 演示</Application>
  <PresentationFormat>宽屏</PresentationFormat>
  <Paragraphs>316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Normal</vt:lpstr>
      <vt:lpstr>微软雅黑</vt:lpstr>
      <vt:lpstr>汉仪雅酷黑 85W</vt:lpstr>
      <vt:lpstr>Times New Roman</vt:lpstr>
      <vt:lpstr>仿宋</vt:lpstr>
      <vt:lpstr>华文行楷</vt:lpstr>
      <vt:lpstr>新宋体</vt:lpstr>
      <vt:lpstr>华文中宋</vt:lpstr>
      <vt:lpstr>Wingdings</vt:lpstr>
      <vt:lpstr>华文新魏</vt:lpstr>
      <vt:lpstr>楷体</vt:lpstr>
      <vt:lpstr>华文仿宋</vt:lpstr>
      <vt:lpstr>Calibri</vt:lpstr>
      <vt:lpstr>Arial Unicode MS</vt:lpstr>
      <vt:lpstr>黑体</vt:lpstr>
      <vt:lpstr>HelveticaNeue</vt:lpstr>
      <vt:lpstr>Segoe Print</vt:lpstr>
      <vt:lpstr>WPS</vt:lpstr>
      <vt:lpstr>PowerPoint 演示文稿</vt:lpstr>
      <vt:lpstr>2024年3月陕西省 咸阳市二模应用文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66</cp:revision>
  <dcterms:created xsi:type="dcterms:W3CDTF">2023-08-09T12:44:00Z</dcterms:created>
  <dcterms:modified xsi:type="dcterms:W3CDTF">2024-04-12T06:50:59Z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638FD1FDED36475991B814BF7866E8BA_12</vt:lpwstr>
  </property>
  <property fmtid="{D5CDD505-2E9C-101B-9397-08002B2CF9AE}" pid="3" name="KSOProductBuildVer">
    <vt:lpwstr>2052-11.8.2.7978</vt:lpwstr>
  </property>
</Properties>
</file>