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30"/>
  </p:notesMasterIdLst>
  <p:handoutMasterIdLst>
    <p:handoutMasterId r:id="rId67"/>
  </p:handoutMasterIdLst>
  <p:sldIdLst>
    <p:sldId id="609" r:id="rId4"/>
    <p:sldId id="282" r:id="rId5"/>
    <p:sldId id="296" r:id="rId6"/>
    <p:sldId id="298" r:id="rId7"/>
    <p:sldId id="299" r:id="rId8"/>
    <p:sldId id="303" r:id="rId9"/>
    <p:sldId id="283" r:id="rId10"/>
    <p:sldId id="284" r:id="rId11"/>
    <p:sldId id="301" r:id="rId12"/>
    <p:sldId id="302" r:id="rId13"/>
    <p:sldId id="304" r:id="rId14"/>
    <p:sldId id="472" r:id="rId15"/>
    <p:sldId id="305" r:id="rId16"/>
    <p:sldId id="300" r:id="rId17"/>
    <p:sldId id="306" r:id="rId18"/>
    <p:sldId id="307" r:id="rId19"/>
    <p:sldId id="308" r:id="rId20"/>
    <p:sldId id="473" r:id="rId21"/>
    <p:sldId id="310" r:id="rId22"/>
    <p:sldId id="524" r:id="rId23"/>
    <p:sldId id="525" r:id="rId24"/>
    <p:sldId id="328" r:id="rId25"/>
    <p:sldId id="329" r:id="rId26"/>
    <p:sldId id="330" r:id="rId27"/>
    <p:sldId id="331" r:id="rId28"/>
    <p:sldId id="520" r:id="rId29"/>
    <p:sldId id="343" r:id="rId31"/>
    <p:sldId id="342" r:id="rId32"/>
    <p:sldId id="523" r:id="rId33"/>
    <p:sldId id="344" r:id="rId34"/>
    <p:sldId id="347" r:id="rId35"/>
    <p:sldId id="345" r:id="rId36"/>
    <p:sldId id="349" r:id="rId37"/>
    <p:sldId id="351" r:id="rId38"/>
    <p:sldId id="350" r:id="rId39"/>
    <p:sldId id="352" r:id="rId40"/>
    <p:sldId id="362" r:id="rId41"/>
    <p:sldId id="363" r:id="rId42"/>
    <p:sldId id="563" r:id="rId43"/>
    <p:sldId id="364" r:id="rId44"/>
    <p:sldId id="365" r:id="rId45"/>
    <p:sldId id="378" r:id="rId46"/>
    <p:sldId id="379" r:id="rId47"/>
    <p:sldId id="366" r:id="rId48"/>
    <p:sldId id="367" r:id="rId49"/>
    <p:sldId id="564" r:id="rId50"/>
    <p:sldId id="380" r:id="rId51"/>
    <p:sldId id="381" r:id="rId52"/>
    <p:sldId id="585" r:id="rId53"/>
    <p:sldId id="565" r:id="rId54"/>
    <p:sldId id="587" r:id="rId55"/>
    <p:sldId id="588" r:id="rId56"/>
    <p:sldId id="590" r:id="rId57"/>
    <p:sldId id="600" r:id="rId58"/>
    <p:sldId id="398" r:id="rId59"/>
    <p:sldId id="408" r:id="rId60"/>
    <p:sldId id="410" r:id="rId61"/>
    <p:sldId id="411" r:id="rId62"/>
    <p:sldId id="412" r:id="rId63"/>
    <p:sldId id="591" r:id="rId64"/>
    <p:sldId id="601" r:id="rId65"/>
    <p:sldId id="295" r:id="rId66"/>
  </p:sldIdLst>
  <p:sldSz cx="12192000" cy="6858000"/>
  <p:notesSz cx="6858000" cy="9144000"/>
  <p:embeddedFontLst>
    <p:embeddedFont>
      <p:font typeface="微软雅黑" panose="020B0503020204020204" pitchFamily="34" charset="-122"/>
      <p:regular r:id="rId72"/>
    </p:embeddedFont>
    <p:embeddedFont>
      <p:font typeface="汉仪中黑简" panose="02010600000101010101" charset="-122"/>
      <p:regular r:id="rId73"/>
    </p:embeddedFont>
    <p:embeddedFont>
      <p:font typeface="等线" panose="02010600030101010101" pitchFamily="2" charset="-122"/>
      <p:regular r:id="rId74"/>
    </p:embeddedFont>
    <p:embeddedFont>
      <p:font typeface="华文仿宋" panose="02010600040101010101" charset="-122"/>
      <p:regular r:id="rId75"/>
    </p:embeddedFont>
    <p:embeddedFont>
      <p:font typeface="楷体" panose="02010609060101010101" charset="-122"/>
      <p:regular r:id="rId76"/>
    </p:embeddedFont>
    <p:embeddedFont>
      <p:font typeface="Calibri" panose="020F0502020204030204" charset="0"/>
      <p:regular r:id="rId77"/>
      <p:bold r:id="rId78"/>
      <p:italic r:id="rId79"/>
      <p:boldItalic r:id="rId80"/>
    </p:embeddedFont>
    <p:embeddedFont>
      <p:font typeface="Arial Narrow" panose="020B0606020202030204" pitchFamily="34" charset="0"/>
      <p:regular r:id="rId81"/>
      <p:bold r:id="rId82"/>
      <p:italic r:id="rId83"/>
      <p:boldItalic r:id="rId84"/>
    </p:embeddedFont>
    <p:embeddedFont>
      <p:font typeface="华文行楷" panose="02010800040101010101" charset="-122"/>
      <p:regular r:id="rId85"/>
    </p:embeddedFont>
    <p:embeddedFont>
      <p:font typeface="华文中宋" panose="02010600040101010101" charset="-122"/>
      <p:regular r:id="rId86"/>
    </p:embeddedFont>
    <p:embeddedFont>
      <p:font typeface="等线 Light" panose="02010600030101010101" charset="-122"/>
      <p:regular r:id="rId8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oft" initials="k"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B558C-881A-4A59-9799-E04A28F8AA34}" styleName="{d27b558c-881a-4a59-9799-e04a28f8aa34}">
    <a:wholeTbl>
      <a:tcTxStyle>
        <a:fontRef idx="none">
          <a:prstClr val="black"/>
        </a:fontRef>
      </a:tcTxStyle>
      <a:tcStyle>
        <a:tcBdr>
          <a:top>
            <a:ln w="12700" cmpd="sng">
              <a:solidFill>
                <a:srgbClr val="D3A9AD"/>
              </a:solidFill>
            </a:ln>
          </a:top>
          <a:bottom>
            <a:ln w="12700" cmpd="sng">
              <a:solidFill>
                <a:srgbClr val="D3A9AD"/>
              </a:solidFill>
            </a:ln>
          </a:bottom>
          <a:insideV>
            <a:ln w="12700" cmpd="sng">
              <a:solidFill>
                <a:srgbClr val="D3A9AD"/>
              </a:solidFill>
            </a:ln>
          </a:insideV>
        </a:tcBdr>
        <a:fill>
          <a:solidFill>
            <a:srgbClr val="FFFFFF"/>
          </a:solidFill>
        </a:fill>
      </a:tcStyle>
    </a:wholeTbl>
    <a:band2H>
      <a:tcTxStyle>
        <a:fontRef idx="none">
          <a:prstClr val="black"/>
        </a:fontRef>
      </a:tcTxStyle>
      <a:tcStyle>
        <a:tcBdr/>
        <a:fill>
          <a:solidFill>
            <a:srgbClr val="ECCFD1"/>
          </a:solidFill>
        </a:fill>
      </a:tcStyle>
    </a:band2H>
    <a:firstRow>
      <a:tcTxStyle>
        <a:fontRef idx="none">
          <a:prstClr val="black"/>
        </a:fontRef>
      </a:tcTxStyle>
      <a:tcStyle>
        <a:tcBdr>
          <a:bottom>
            <a:ln w="12700" cmpd="sng">
              <a:solidFill>
                <a:srgbClr val="D3A9AD"/>
              </a:solidFill>
            </a:ln>
          </a:bottom>
        </a:tcBdr>
        <a:fill>
          <a:solidFill>
            <a:srgbClr val="ECCFD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4660"/>
  </p:normalViewPr>
  <p:slideViewPr>
    <p:cSldViewPr snapToGrid="0" showGuides="1">
      <p:cViewPr varScale="1">
        <p:scale>
          <a:sx n="80" d="100"/>
          <a:sy n="80" d="100"/>
        </p:scale>
        <p:origin x="392" y="52"/>
      </p:cViewPr>
      <p:guideLst>
        <p:guide orient="horz" pos="1912"/>
        <p:guide pos="3826"/>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7" Type="http://schemas.openxmlformats.org/officeDocument/2006/relationships/font" Target="fonts/font16.fntdata"/><Relationship Id="rId86" Type="http://schemas.openxmlformats.org/officeDocument/2006/relationships/font" Target="fonts/font15.fntdata"/><Relationship Id="rId85" Type="http://schemas.openxmlformats.org/officeDocument/2006/relationships/font" Target="fonts/font14.fntdata"/><Relationship Id="rId84" Type="http://schemas.openxmlformats.org/officeDocument/2006/relationships/font" Target="fonts/font13.fntdata"/><Relationship Id="rId83" Type="http://schemas.openxmlformats.org/officeDocument/2006/relationships/font" Target="fonts/font12.fntdata"/><Relationship Id="rId82" Type="http://schemas.openxmlformats.org/officeDocument/2006/relationships/font" Target="fonts/font11.fntdata"/><Relationship Id="rId81" Type="http://schemas.openxmlformats.org/officeDocument/2006/relationships/font" Target="fonts/font10.fntdata"/><Relationship Id="rId80" Type="http://schemas.openxmlformats.org/officeDocument/2006/relationships/font" Target="fonts/font9.fntdata"/><Relationship Id="rId8" Type="http://schemas.openxmlformats.org/officeDocument/2006/relationships/slide" Target="slides/slide5.xml"/><Relationship Id="rId79" Type="http://schemas.openxmlformats.org/officeDocument/2006/relationships/font" Target="fonts/font8.fntdata"/><Relationship Id="rId78" Type="http://schemas.openxmlformats.org/officeDocument/2006/relationships/font" Target="fonts/font7.fntdata"/><Relationship Id="rId77" Type="http://schemas.openxmlformats.org/officeDocument/2006/relationships/font" Target="fonts/font6.fntdata"/><Relationship Id="rId76" Type="http://schemas.openxmlformats.org/officeDocument/2006/relationships/font" Target="fonts/font5.fntdata"/><Relationship Id="rId75" Type="http://schemas.openxmlformats.org/officeDocument/2006/relationships/font" Target="fonts/font4.fntdata"/><Relationship Id="rId74" Type="http://schemas.openxmlformats.org/officeDocument/2006/relationships/font" Target="fonts/font3.fntdata"/><Relationship Id="rId73" Type="http://schemas.openxmlformats.org/officeDocument/2006/relationships/font" Target="fonts/font2.fntdata"/><Relationship Id="rId72" Type="http://schemas.openxmlformats.org/officeDocument/2006/relationships/font" Target="fonts/font1.fntdata"/><Relationship Id="rId71" Type="http://schemas.openxmlformats.org/officeDocument/2006/relationships/commentAuthors" Target="commentAuthors.xml"/><Relationship Id="rId70" Type="http://schemas.openxmlformats.org/officeDocument/2006/relationships/tableStyles" Target="tableStyles.xml"/><Relationship Id="rId7" Type="http://schemas.openxmlformats.org/officeDocument/2006/relationships/slide" Target="slides/slide4.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handoutMaster" Target="handoutMasters/handoutMaster1.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68DE52DB-2063-4BF0-9899-4431302C06D1}" type="slidenum">
              <a:rPr lang="en-US" altLang="zh-CN" noProof="0" smtClean="0"/>
            </a:fld>
            <a:endParaRPr lang="zh-CN" altLang="en-US" noProof="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a:p>
            <a:r>
              <a:rPr lang="zh-CN" altLang="en-US" dirty="0"/>
              <a:t>男人都会忍不住试玩的《无尽拉格朗日》电脑版男人都会忍不住试玩的《无尽拉格朗日》电脑版</a:t>
            </a:r>
            <a:endParaRPr lang="zh-CN" altLang="en-US" dirty="0"/>
          </a:p>
          <a:p>
            <a:r>
              <a:rPr lang="zh-CN" altLang="en-US" dirty="0"/>
              <a:t>网易游戏</a:t>
            </a:r>
            <a:endParaRPr lang="zh-CN" altLang="en-US" dirty="0"/>
          </a:p>
          <a:p>
            <a:r>
              <a:rPr lang="zh-CN" altLang="en-US" dirty="0"/>
              <a:t>查看详情</a:t>
            </a:r>
            <a:endParaRPr lang="zh-CN" altLang="en-US" dirty="0"/>
          </a:p>
          <a:p>
            <a:r>
              <a:rPr lang="zh-CN" altLang="en-US" dirty="0"/>
              <a:t>@网易游戏</a:t>
            </a:r>
            <a:endParaRPr lang="zh-CN" altLang="en-US" dirty="0"/>
          </a:p>
          <a:p>
            <a:r>
              <a:rPr lang="zh-CN" altLang="en-US" dirty="0"/>
              <a:t>本周2931人看过</a:t>
            </a:r>
            <a:endParaRPr lang="zh-CN" altLang="en-US" dirty="0"/>
          </a:p>
          <a:p>
            <a:r>
              <a:rPr lang="zh-CN" altLang="en-US" dirty="0"/>
              <a:t>男人都会忍不住试玩的《无尽拉格朗日》电脑版</a:t>
            </a:r>
            <a:endParaRPr lang="zh-CN" altLang="en-US" dirty="0"/>
          </a:p>
          <a:p>
            <a:r>
              <a:rPr lang="zh-CN" altLang="en-US" dirty="0"/>
              <a:t> 广告</a:t>
            </a:r>
            <a:endParaRPr lang="zh-CN" altLang="en-US" dirty="0"/>
          </a:p>
          <a:p>
            <a:r>
              <a:rPr lang="zh-CN" altLang="en-US" dirty="0"/>
              <a:t>查看</a:t>
            </a:r>
            <a:endParaRPr lang="zh-CN" altLang="en-US" dirty="0"/>
          </a:p>
          <a:p>
            <a:r>
              <a:rPr lang="zh-CN" altLang="en-US" dirty="0"/>
              <a:t>2.8万</a:t>
            </a:r>
            <a:endParaRPr lang="zh-CN" altLang="en-US" dirty="0"/>
          </a:p>
          <a:p>
            <a:r>
              <a:rPr lang="zh-CN" altLang="en-US" dirty="0"/>
              <a:t>分享</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image" Target="../media/image4.png"/><Relationship Id="rId6" Type="http://schemas.openxmlformats.org/officeDocument/2006/relationships/tags" Target="../tags/tag3.xml"/><Relationship Id="rId5" Type="http://schemas.openxmlformats.org/officeDocument/2006/relationships/image" Target="../media/image3.png"/><Relationship Id="rId4" Type="http://schemas.openxmlformats.org/officeDocument/2006/relationships/tags" Target="../tags/tag2.xml"/><Relationship Id="rId3" Type="http://schemas.openxmlformats.org/officeDocument/2006/relationships/image" Target="../media/image2.jpeg"/><Relationship Id="rId2" Type="http://schemas.openxmlformats.org/officeDocument/2006/relationships/tags" Target="../tags/tag1.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image" Target="../media/image5.png"/><Relationship Id="rId4" Type="http://schemas.openxmlformats.org/officeDocument/2006/relationships/tags" Target="../tags/tag11.xml"/><Relationship Id="rId3" Type="http://schemas.openxmlformats.org/officeDocument/2006/relationships/image" Target="../media/image3.png"/><Relationship Id="rId2" Type="http://schemas.openxmlformats.org/officeDocument/2006/relationships/tags" Target="../tags/tag10.xml"/><Relationship Id="rId11" Type="http://schemas.openxmlformats.org/officeDocument/2006/relationships/image" Target="../media/image6.jpeg"/><Relationship Id="rId10" Type="http://schemas.openxmlformats.org/officeDocument/2006/relationships/tags" Target="../tags/tag1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image" Target="../media/image7.png"/><Relationship Id="rId4" Type="http://schemas.openxmlformats.org/officeDocument/2006/relationships/tags" Target="../tags/tag18.xml"/><Relationship Id="rId3" Type="http://schemas.openxmlformats.org/officeDocument/2006/relationships/image" Target="../media/image2.jpeg"/><Relationship Id="rId2" Type="http://schemas.openxmlformats.org/officeDocument/2006/relationships/tags" Target="../tags/tag17.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image" Target="../media/image5.png"/><Relationship Id="rId4" Type="http://schemas.openxmlformats.org/officeDocument/2006/relationships/tags" Target="../tags/tag32.xml"/><Relationship Id="rId3" Type="http://schemas.openxmlformats.org/officeDocument/2006/relationships/image" Target="../media/image3.png"/><Relationship Id="rId2" Type="http://schemas.openxmlformats.org/officeDocument/2006/relationships/tags" Target="../tags/tag31.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image" Target="../media/image5.png"/><Relationship Id="rId4" Type="http://schemas.openxmlformats.org/officeDocument/2006/relationships/tags" Target="../tags/tag40.xml"/><Relationship Id="rId3" Type="http://schemas.openxmlformats.org/officeDocument/2006/relationships/image" Target="../media/image3.png"/><Relationship Id="rId2" Type="http://schemas.openxmlformats.org/officeDocument/2006/relationships/tags" Target="../tags/tag3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52.xml"/><Relationship Id="rId7" Type="http://schemas.openxmlformats.org/officeDocument/2006/relationships/image" Target="../media/image8.png"/><Relationship Id="rId6" Type="http://schemas.openxmlformats.org/officeDocument/2006/relationships/tags" Target="../tags/tag51.xml"/><Relationship Id="rId5" Type="http://schemas.openxmlformats.org/officeDocument/2006/relationships/image" Target="../media/image3.png"/><Relationship Id="rId4" Type="http://schemas.openxmlformats.org/officeDocument/2006/relationships/tags" Target="../tags/tag50.xml"/><Relationship Id="rId3" Type="http://schemas.openxmlformats.org/officeDocument/2006/relationships/image" Target="../media/image2.jpeg"/><Relationship Id="rId2" Type="http://schemas.openxmlformats.org/officeDocument/2006/relationships/tags" Target="../tags/tag49.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image" Target="../media/image6.jpeg"/><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image" Target="../media/image5.png"/><Relationship Id="rId4" Type="http://schemas.openxmlformats.org/officeDocument/2006/relationships/tags" Target="../tags/tag61.xml"/><Relationship Id="rId3" Type="http://schemas.openxmlformats.org/officeDocument/2006/relationships/image" Target="../media/image3.png"/><Relationship Id="rId2" Type="http://schemas.openxmlformats.org/officeDocument/2006/relationships/tags" Target="../tags/tag60.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image" Target="../media/image5.png"/><Relationship Id="rId4" Type="http://schemas.openxmlformats.org/officeDocument/2006/relationships/tags" Target="../tags/tag69.xml"/><Relationship Id="rId3" Type="http://schemas.openxmlformats.org/officeDocument/2006/relationships/image" Target="../media/image3.png"/><Relationship Id="rId2" Type="http://schemas.openxmlformats.org/officeDocument/2006/relationships/tags" Target="../tags/tag68.xml"/><Relationship Id="rId10" Type="http://schemas.openxmlformats.org/officeDocument/2006/relationships/tags" Target="../tags/tag7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image" Target="../media/image5.png"/><Relationship Id="rId4" Type="http://schemas.openxmlformats.org/officeDocument/2006/relationships/tags" Target="../tags/tag76.xml"/><Relationship Id="rId3" Type="http://schemas.openxmlformats.org/officeDocument/2006/relationships/image" Target="../media/image3.png"/><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image" Target="../media/image4.png"/><Relationship Id="rId6" Type="http://schemas.openxmlformats.org/officeDocument/2006/relationships/tags" Target="../tags/tag83.xml"/><Relationship Id="rId5" Type="http://schemas.openxmlformats.org/officeDocument/2006/relationships/image" Target="../media/image3.png"/><Relationship Id="rId4" Type="http://schemas.openxmlformats.org/officeDocument/2006/relationships/tags" Target="../tags/tag82.xml"/><Relationship Id="rId3" Type="http://schemas.openxmlformats.org/officeDocument/2006/relationships/image" Target="../media/image2.jpeg"/><Relationship Id="rId2" Type="http://schemas.openxmlformats.org/officeDocument/2006/relationships/tags" Target="../tags/tag81.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media/image5.png"/><Relationship Id="rId4" Type="http://schemas.openxmlformats.org/officeDocument/2006/relationships/tags" Target="../tags/tag91.xml"/><Relationship Id="rId3" Type="http://schemas.openxmlformats.org/officeDocument/2006/relationships/image" Target="../media/image3.png"/><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media/image5.png"/><Relationship Id="rId4" Type="http://schemas.openxmlformats.org/officeDocument/2006/relationships/tags" Target="../tags/tag97.xml"/><Relationship Id="rId3" Type="http://schemas.openxmlformats.org/officeDocument/2006/relationships/image" Target="../media/image3.png"/><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image" Target="../media/image5.png"/><Relationship Id="rId3" Type="http://schemas.openxmlformats.org/officeDocument/2006/relationships/tags" Target="../tags/tag105.xml"/><Relationship Id="rId2" Type="http://schemas.openxmlformats.org/officeDocument/2006/relationships/tags" Target="../tags/tag104.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image" Target="../media/image5.png"/><Relationship Id="rId3" Type="http://schemas.openxmlformats.org/officeDocument/2006/relationships/tags" Target="../tags/tag113.xml"/><Relationship Id="rId2" Type="http://schemas.openxmlformats.org/officeDocument/2006/relationships/tags" Target="../tags/tag112.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image" Target="../media/image5.png"/><Relationship Id="rId3" Type="http://schemas.openxmlformats.org/officeDocument/2006/relationships/tags" Target="../tags/tag127.xml"/><Relationship Id="rId2" Type="http://schemas.openxmlformats.org/officeDocument/2006/relationships/tags" Target="../tags/tag12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image" Target="../media/image5.png"/><Relationship Id="rId5" Type="http://schemas.openxmlformats.org/officeDocument/2006/relationships/tags" Target="../tags/tag138.xml"/><Relationship Id="rId4" Type="http://schemas.openxmlformats.org/officeDocument/2006/relationships/image" Target="../media/image3.png"/><Relationship Id="rId3" Type="http://schemas.openxmlformats.org/officeDocument/2006/relationships/tags" Target="../tags/tag137.xml"/><Relationship Id="rId2" Type="http://schemas.openxmlformats.org/officeDocument/2006/relationships/tags" Target="../tags/tag136.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3"/>
          <p:cNvPicPr>
            <a:picLocks noChangeAspect="1"/>
          </p:cNvPicPr>
          <p:nvPr>
            <p:custDataLst>
              <p:tags r:id="rId2"/>
            </p:custDataLst>
          </p:nvPr>
        </p:nvPicPr>
        <p:blipFill>
          <a:blip r:embed="rId3"/>
          <a:stretch>
            <a:fillRect/>
          </a:stretch>
        </p:blipFill>
        <p:spPr>
          <a:xfrm>
            <a:off x="0" y="-634"/>
            <a:ext cx="12192000" cy="6858317"/>
          </a:xfrm>
          <a:prstGeom prst="rect">
            <a:avLst/>
          </a:prstGeom>
        </p:spPr>
      </p:pic>
      <p:pic>
        <p:nvPicPr>
          <p:cNvPr id="5" name="图片 4" descr="ff"/>
          <p:cNvPicPr>
            <a:picLocks noChangeAspect="1"/>
          </p:cNvPicPr>
          <p:nvPr>
            <p:custDataLst>
              <p:tags r:id="rId4"/>
            </p:custDataLst>
          </p:nvPr>
        </p:nvPicPr>
        <p:blipFill>
          <a:blip r:embed="rId5"/>
          <a:srcRect l="70149" t="47162" r="-27820" b="19073"/>
          <a:stretch>
            <a:fillRect/>
          </a:stretch>
        </p:blipFill>
        <p:spPr>
          <a:xfrm>
            <a:off x="0" y="5237138"/>
            <a:ext cx="3066402" cy="1620849"/>
          </a:xfrm>
          <a:prstGeom prst="rect">
            <a:avLst/>
          </a:prstGeom>
        </p:spPr>
      </p:pic>
      <p:pic>
        <p:nvPicPr>
          <p:cNvPr id="7" name="图片 6" descr="VCG211347124993 [转换]"/>
          <p:cNvPicPr>
            <a:picLocks noChangeAspect="1"/>
          </p:cNvPicPr>
          <p:nvPr>
            <p:custDataLst>
              <p:tags r:id="rId6"/>
            </p:custDataLst>
          </p:nvPr>
        </p:nvPicPr>
        <p:blipFill>
          <a:blip r:embed="rId7"/>
          <a:srcRect l="-8087" t="-31964" r="-1415" b="-25519"/>
          <a:stretch>
            <a:fillRect/>
          </a:stretch>
        </p:blipFill>
        <p:spPr>
          <a:xfrm>
            <a:off x="6295390" y="691"/>
            <a:ext cx="5896610" cy="6158117"/>
          </a:xfrm>
          <a:prstGeom prst="rect">
            <a:avLst/>
          </a:prstGeom>
        </p:spPr>
      </p:pic>
      <p:sp>
        <p:nvSpPr>
          <p:cNvPr id="16" name="日期占位符 15"/>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
        <p:nvSpPr>
          <p:cNvPr id="2" name="文本占位符 1"/>
          <p:cNvSpPr>
            <a:spLocks noGrp="1"/>
          </p:cNvSpPr>
          <p:nvPr>
            <p:ph type="body" idx="1" hasCustomPrompt="1"/>
            <p:custDataLst>
              <p:tags r:id="rId11"/>
            </p:custDataLst>
          </p:nvPr>
        </p:nvSpPr>
        <p:spPr>
          <a:xfrm>
            <a:off x="997584" y="4798195"/>
            <a:ext cx="5199177" cy="1244534"/>
          </a:xfrm>
        </p:spPr>
        <p:txBody>
          <a:bodyPr vert="horz" wrap="square" lIns="101600" tIns="0" rIns="82550" bIns="0" rtlCol="0" anchor="t" anchorCtr="0">
            <a:normAutofit/>
          </a:bodyPr>
          <a:lstStyle>
            <a:lvl1pPr marL="0" marR="0" indent="-228600" algn="l" defTabSz="914400" rtl="0" eaLnBrk="1" fontAlgn="auto" latinLnBrk="0" hangingPunct="0">
              <a:lnSpc>
                <a:spcPct val="111000"/>
              </a:lnSpc>
              <a:spcBef>
                <a:spcPts val="0"/>
              </a:spcBef>
              <a:spcAft>
                <a:spcPts val="0"/>
              </a:spcAft>
              <a:buClrTx/>
              <a:buSzTx/>
              <a:buFontTx/>
              <a:buNone/>
              <a:defRPr kumimoji="0" lang="zh-CN" altLang="en-US" sz="18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旗黑-50简" charset="0"/>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4" name="文本占位符 2"/>
          <p:cNvSpPr>
            <a:spLocks noGrp="1"/>
          </p:cNvSpPr>
          <p:nvPr>
            <p:ph type="body" idx="2" hasCustomPrompt="1"/>
            <p:custDataLst>
              <p:tags r:id="rId12"/>
            </p:custDataLst>
          </p:nvPr>
        </p:nvSpPr>
        <p:spPr>
          <a:xfrm>
            <a:off x="997584" y="815269"/>
            <a:ext cx="3071927" cy="1414351"/>
          </a:xfrm>
          <a:ln>
            <a:noFill/>
          </a:ln>
        </p:spPr>
        <p:txBody>
          <a:bodyPr vert="horz" wrap="square" lIns="101600" tIns="0" rIns="82550" bIns="0" rtlCol="0" anchor="t" anchorCtr="0">
            <a:normAutofit/>
          </a:bodyPr>
          <a:lstStyle>
            <a:lvl1pPr marL="0" marR="0" indent="-228600" algn="l" defTabSz="914400" rtl="0" eaLnBrk="1" fontAlgn="auto" latinLnBrk="0" hangingPunct="0">
              <a:lnSpc>
                <a:spcPct val="114000"/>
              </a:lnSpc>
              <a:spcBef>
                <a:spcPts val="0"/>
              </a:spcBef>
              <a:spcAft>
                <a:spcPts val="0"/>
              </a:spcAft>
              <a:buClrTx/>
              <a:buSzTx/>
              <a:buFontTx/>
              <a:buNone/>
              <a:defRPr kumimoji="0" lang="zh-CN" altLang="en-US" sz="4800" b="1" i="0" u="none" strike="noStrike" kern="0" cap="none" spc="0" normalizeH="0" baseline="0" noProof="1" dirty="0">
                <a:ln w="2381" cmpd="sng">
                  <a:noFill/>
                </a:ln>
                <a:solidFill>
                  <a:schemeClr val="dk1">
                    <a:lumMod val="85000"/>
                    <a:lumOff val="15000"/>
                  </a:schemeClr>
                </a:solidFill>
                <a:effectLst/>
                <a:uFillTx/>
                <a:latin typeface="Arial" panose="020B0604020202020204" pitchFamily="34" charset="0"/>
                <a:ea typeface="汉仪旗黑-50简" charset="0"/>
                <a:cs typeface="汉仪旗黑-50简" charset="0"/>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6" name="标题 3"/>
          <p:cNvSpPr>
            <a:spLocks noGrp="1"/>
          </p:cNvSpPr>
          <p:nvPr>
            <p:ph type="ctrTitle" idx="3" hasCustomPrompt="1"/>
            <p:custDataLst>
              <p:tags r:id="rId13"/>
            </p:custDataLst>
          </p:nvPr>
        </p:nvSpPr>
        <p:spPr>
          <a:xfrm>
            <a:off x="997584" y="2288040"/>
            <a:ext cx="5199177" cy="2406650"/>
          </a:xfrm>
        </p:spPr>
        <p:txBody>
          <a:bodyPr vert="horz" wrap="square" lIns="0" tIns="38100" rIns="76200" bIns="38100" rtlCol="0" anchor="ctr" anchorCtr="0">
            <a:normAutofit/>
          </a:bodyPr>
          <a:lstStyle>
            <a:lvl1pPr marL="0" marR="0" algn="l" defTabSz="914400" rtl="0" eaLnBrk="1" fontAlgn="auto" latinLnBrk="0" hangingPunct="0">
              <a:lnSpc>
                <a:spcPct val="92000"/>
              </a:lnSpc>
              <a:spcBef>
                <a:spcPts val="0"/>
              </a:spcBef>
              <a:spcAft>
                <a:spcPts val="0"/>
              </a:spcAft>
              <a:buClrTx/>
              <a:buSzTx/>
              <a:buFontTx/>
              <a:buNone/>
              <a:defRPr kumimoji="0" lang="zh-CN" altLang="en-US" sz="7200" b="1"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铁线黑-65简" panose="00020600040101010101"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ff"/>
          <p:cNvPicPr>
            <a:picLocks noChangeAspect="1"/>
          </p:cNvPicPr>
          <p:nvPr userDrawn="1">
            <p:custDataLst>
              <p:tags r:id="rId2"/>
            </p:custDataLst>
          </p:nvPr>
        </p:nvPicPr>
        <p:blipFill>
          <a:blip r:embed="rId3"/>
          <a:srcRect l="55060" t="-10186" r="16052" b="86552"/>
          <a:stretch>
            <a:fillRect/>
          </a:stretch>
        </p:blipFill>
        <p:spPr>
          <a:xfrm>
            <a:off x="0" y="5038090"/>
            <a:ext cx="2446457" cy="1819910"/>
          </a:xfrm>
          <a:prstGeom prst="rect">
            <a:avLst/>
          </a:prstGeom>
        </p:spPr>
      </p:pic>
      <p:pic>
        <p:nvPicPr>
          <p:cNvPr id="7" name="图片 6" descr="grF"/>
          <p:cNvPicPr>
            <a:picLocks noChangeAspect="1"/>
          </p:cNvPicPr>
          <p:nvPr userDrawn="1">
            <p:custDataLst>
              <p:tags r:id="rId4"/>
            </p:custDataLst>
          </p:nvPr>
        </p:nvPicPr>
        <p:blipFill>
          <a:blip r:embed="rId5"/>
          <a:srcRect l="-139887" t="-81513" r="-32417" b="-36975"/>
          <a:stretch>
            <a:fillRect/>
          </a:stretch>
        </p:blipFill>
        <p:spPr>
          <a:xfrm>
            <a:off x="9758723" y="5038090"/>
            <a:ext cx="2433264" cy="181991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0简" charset="0"/>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pic>
        <p:nvPicPr>
          <p:cNvPr id="5124" name="图片 6" descr="logo横版 png"/>
          <p:cNvPicPr>
            <a:picLocks noChangeAspect="1"/>
          </p:cNvPicPr>
          <p:nvPr userDrawn="1"/>
        </p:nvPicPr>
        <p:blipFill>
          <a:blip r:embed="rId11"/>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3"/>
          <p:cNvPicPr>
            <a:picLocks noChangeAspect="1"/>
          </p:cNvPicPr>
          <p:nvPr>
            <p:custDataLst>
              <p:tags r:id="rId2"/>
            </p:custDataLst>
          </p:nvPr>
        </p:nvPicPr>
        <p:blipFill>
          <a:blip r:embed="rId3"/>
          <a:stretch>
            <a:fillRect/>
          </a:stretch>
        </p:blipFill>
        <p:spPr>
          <a:xfrm>
            <a:off x="0" y="-634"/>
            <a:ext cx="12192000" cy="6858317"/>
          </a:xfrm>
          <a:prstGeom prst="rect">
            <a:avLst/>
          </a:prstGeom>
        </p:spPr>
      </p:pic>
      <p:pic>
        <p:nvPicPr>
          <p:cNvPr id="2" name="图片 1" descr="ded"/>
          <p:cNvPicPr>
            <a:picLocks noChangeAspect="1"/>
          </p:cNvPicPr>
          <p:nvPr>
            <p:custDataLst>
              <p:tags r:id="rId4"/>
            </p:custDataLst>
          </p:nvPr>
        </p:nvPicPr>
        <p:blipFill>
          <a:blip r:embed="rId5"/>
          <a:srcRect l="-4122" t="-841" r="19636" b="14328"/>
          <a:stretch>
            <a:fillRect/>
          </a:stretch>
        </p:blipFill>
        <p:spPr>
          <a:xfrm flipH="1">
            <a:off x="0" y="-318"/>
            <a:ext cx="5857240" cy="6858000"/>
          </a:xfrm>
          <a:prstGeom prst="rect">
            <a:avLst/>
          </a:prstGeom>
        </p:spPr>
      </p:pic>
      <p:sp>
        <p:nvSpPr>
          <p:cNvPr id="4" name="日期占位符 3"/>
          <p:cNvSpPr>
            <a:spLocks noGrp="1"/>
          </p:cNvSpPr>
          <p:nvPr>
            <p:ph type="dt" sz="half" idx="10"/>
            <p:custDataLst>
              <p:tags r:id="rId6"/>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grpSp>
        <p:nvGrpSpPr>
          <p:cNvPr id="7" name="组合 6"/>
          <p:cNvGrpSpPr/>
          <p:nvPr>
            <p:custDataLst>
              <p:tags r:id="rId9"/>
            </p:custDataLst>
          </p:nvPr>
        </p:nvGrpSpPr>
        <p:grpSpPr>
          <a:xfrm>
            <a:off x="6189344" y="4377446"/>
            <a:ext cx="1676400" cy="370840"/>
            <a:chOff x="2086" y="6488"/>
            <a:chExt cx="2640" cy="584"/>
          </a:xfrm>
        </p:grpSpPr>
        <p:sp>
          <p:nvSpPr>
            <p:cNvPr id="43" name="箭头: V 形 42"/>
            <p:cNvSpPr/>
            <p:nvPr>
              <p:custDataLst>
                <p:tags r:id="rId10"/>
              </p:custDataLst>
            </p:nvPr>
          </p:nvSpPr>
          <p:spPr>
            <a:xfrm>
              <a:off x="4182"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sp>
          <p:nvSpPr>
            <p:cNvPr id="44" name="箭头: V 形 43"/>
            <p:cNvSpPr/>
            <p:nvPr>
              <p:custDataLst>
                <p:tags r:id="rId11"/>
              </p:custDataLst>
            </p:nvPr>
          </p:nvSpPr>
          <p:spPr>
            <a:xfrm>
              <a:off x="3763"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sp>
          <p:nvSpPr>
            <p:cNvPr id="45" name="箭头: V 形 44"/>
            <p:cNvSpPr/>
            <p:nvPr>
              <p:custDataLst>
                <p:tags r:id="rId12"/>
              </p:custDataLst>
            </p:nvPr>
          </p:nvSpPr>
          <p:spPr>
            <a:xfrm>
              <a:off x="3344"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sp>
          <p:nvSpPr>
            <p:cNvPr id="46" name="箭头: V 形 45"/>
            <p:cNvSpPr/>
            <p:nvPr>
              <p:custDataLst>
                <p:tags r:id="rId13"/>
              </p:custDataLst>
            </p:nvPr>
          </p:nvSpPr>
          <p:spPr>
            <a:xfrm>
              <a:off x="2924"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sp>
          <p:nvSpPr>
            <p:cNvPr id="47" name="箭头: V 形 46"/>
            <p:cNvSpPr/>
            <p:nvPr>
              <p:custDataLst>
                <p:tags r:id="rId14"/>
              </p:custDataLst>
            </p:nvPr>
          </p:nvSpPr>
          <p:spPr>
            <a:xfrm>
              <a:off x="2505"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sp>
          <p:nvSpPr>
            <p:cNvPr id="48" name="箭头: V 形 47"/>
            <p:cNvSpPr/>
            <p:nvPr>
              <p:custDataLst>
                <p:tags r:id="rId15"/>
              </p:custDataLst>
            </p:nvPr>
          </p:nvSpPr>
          <p:spPr>
            <a:xfrm>
              <a:off x="2086" y="6488"/>
              <a:ext cx="544" cy="585"/>
            </a:xfrm>
            <a:prstGeom prst="chevron">
              <a:avLst>
                <a:gd name="adj" fmla="val 52069"/>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lumMod val="85000"/>
                    <a:lumOff val="15000"/>
                  </a:schemeClr>
                </a:solidFill>
                <a:latin typeface="Arial" panose="020B0604020202020204" pitchFamily="34" charset="0"/>
                <a:ea typeface="汉仪旗黑-50简" charset="0"/>
                <a:cs typeface="汉仪旗黑-50简" charset="0"/>
              </a:endParaRPr>
            </a:p>
          </p:txBody>
        </p:sp>
      </p:grpSp>
      <p:sp>
        <p:nvSpPr>
          <p:cNvPr id="8" name="标题 2"/>
          <p:cNvSpPr>
            <a:spLocks noGrp="1"/>
          </p:cNvSpPr>
          <p:nvPr>
            <p:ph type="ctrTitle" idx="2" hasCustomPrompt="1"/>
            <p:custDataLst>
              <p:tags r:id="rId16"/>
            </p:custDataLst>
          </p:nvPr>
        </p:nvSpPr>
        <p:spPr>
          <a:xfrm>
            <a:off x="6170294" y="3154436"/>
            <a:ext cx="5199177" cy="972185"/>
          </a:xfrm>
          <a:noFill/>
        </p:spPr>
        <p:txBody>
          <a:bodyPr vert="horz" wrap="square" lIns="0" tIns="0" rIns="90000" bIns="0" rtlCol="0" anchor="b" anchorCtr="0">
            <a:normAutofit/>
          </a:bodyPr>
          <a:lstStyle>
            <a:lvl1pPr marL="0" marR="0" algn="l" defTabSz="914400" rtl="0" eaLnBrk="1" fontAlgn="auto" latinLnBrk="0" hangingPunct="0">
              <a:lnSpc>
                <a:spcPct val="88000"/>
              </a:lnSpc>
              <a:spcBef>
                <a:spcPts val="0"/>
              </a:spcBef>
              <a:spcAft>
                <a:spcPts val="0"/>
              </a:spcAft>
              <a:buClrTx/>
              <a:buSzTx/>
              <a:buFontTx/>
              <a:buNone/>
              <a:defRPr kumimoji="0" lang="zh-CN" altLang="en-US" sz="5900" b="1" i="0" u="none" strike="noStrike" kern="0" cap="none" spc="0" normalizeH="0" baseline="0" noProof="1" dirty="0">
                <a:ln w="12700">
                  <a:noFill/>
                </a:ln>
                <a:solidFill>
                  <a:schemeClr val="dk1">
                    <a:lumMod val="85000"/>
                    <a:lumOff val="15000"/>
                  </a:schemeClr>
                </a:solidFill>
                <a:effectLst/>
                <a:uFillTx/>
                <a:latin typeface="Arial" panose="020B0604020202020204" pitchFamily="34" charset="0"/>
                <a:ea typeface="汉仪铁线黑-65简" panose="00020600040101010101" charset="-122"/>
                <a:cs typeface="Dubai Medium" panose="020B0603030403030204" pitchFamily="34" charset="-78"/>
              </a:defRPr>
            </a:lvl1pPr>
          </a:lstStyle>
          <a:p>
            <a:pPr lvl="0"/>
            <a:r>
              <a:rPr>
                <a:sym typeface="+mn-ea"/>
              </a:rPr>
              <a:t>编辑标题</a:t>
            </a:r>
            <a:endParaRPr>
              <a:sym typeface="+mn-ea"/>
            </a:endParaRPr>
          </a:p>
        </p:txBody>
      </p:sp>
      <p:sp>
        <p:nvSpPr>
          <p:cNvPr id="9" name="文本占位符 3"/>
          <p:cNvSpPr>
            <a:spLocks noGrp="1"/>
          </p:cNvSpPr>
          <p:nvPr>
            <p:ph type="body" idx="3" hasCustomPrompt="1"/>
            <p:custDataLst>
              <p:tags r:id="rId17"/>
            </p:custDataLst>
          </p:nvPr>
        </p:nvSpPr>
        <p:spPr>
          <a:xfrm>
            <a:off x="6170294" y="4999111"/>
            <a:ext cx="4995977" cy="1102750"/>
          </a:xfrm>
          <a:noFill/>
        </p:spPr>
        <p:txBody>
          <a:bodyPr vert="horz" wrap="square" lIns="18000" tIns="0" rIns="82550" bIns="0" rtlCol="0" anchor="t" anchorCtr="0">
            <a:normAutofit/>
          </a:bodyPr>
          <a:lstStyle>
            <a:lvl1pPr marL="0" marR="0" indent="-228600" algn="l" defTabSz="914400" rtl="0" eaLnBrk="1" fontAlgn="auto" latinLnBrk="0" hangingPunct="0">
              <a:lnSpc>
                <a:spcPct val="120000"/>
              </a:lnSpc>
              <a:spcBef>
                <a:spcPts val="0"/>
              </a:spcBef>
              <a:spcAft>
                <a:spcPts val="0"/>
              </a:spcAft>
              <a:buClrTx/>
              <a:buSzTx/>
              <a:buFontTx/>
              <a:buNone/>
              <a:defRPr kumimoji="0" lang="zh-CN" altLang="en-US" sz="16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旗黑-50简" charset="0"/>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ff"/>
          <p:cNvPicPr>
            <a:picLocks noChangeAspect="1"/>
          </p:cNvPicPr>
          <p:nvPr>
            <p:custDataLst>
              <p:tags r:id="rId2"/>
            </p:custDataLst>
          </p:nvPr>
        </p:nvPicPr>
        <p:blipFill>
          <a:blip r:embed="rId3"/>
          <a:srcRect l="55060" t="-10186" r="16052" b="86552"/>
          <a:stretch>
            <a:fillRect/>
          </a:stretch>
        </p:blipFill>
        <p:spPr>
          <a:xfrm>
            <a:off x="0" y="5038090"/>
            <a:ext cx="2446457" cy="1819910"/>
          </a:xfrm>
          <a:prstGeom prst="rect">
            <a:avLst/>
          </a:prstGeom>
        </p:spPr>
      </p:pic>
      <p:pic>
        <p:nvPicPr>
          <p:cNvPr id="8" name="图片 7" descr="grF"/>
          <p:cNvPicPr>
            <a:picLocks noChangeAspect="1"/>
          </p:cNvPicPr>
          <p:nvPr>
            <p:custDataLst>
              <p:tags r:id="rId4"/>
            </p:custDataLst>
          </p:nvPr>
        </p:nvPicPr>
        <p:blipFill>
          <a:blip r:embed="rId5"/>
          <a:srcRect l="-139887" t="-81513" r="-32417" b="-36975"/>
          <a:stretch>
            <a:fillRect/>
          </a:stretch>
        </p:blipFill>
        <p:spPr>
          <a:xfrm>
            <a:off x="9758723" y="5038090"/>
            <a:ext cx="2433264" cy="181991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0简" charset="0"/>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旗黑-50简" charset="0"/>
              </a:defRPr>
            </a:lvl1pPr>
            <a:lvl2pPr eaLnBrk="1" fontAlgn="auto" latinLnBrk="0" hangingPunct="1">
              <a:defRPr sz="1600">
                <a:solidFill>
                  <a:schemeClr val="tx1"/>
                </a:solidFill>
                <a:latin typeface="Arial" panose="020B0604020202020204" pitchFamily="34" charset="0"/>
                <a:ea typeface="汉仪旗黑-50简" charset="0"/>
              </a:defRPr>
            </a:lvl2pPr>
            <a:lvl3pPr eaLnBrk="1" fontAlgn="auto" latinLnBrk="0" hangingPunct="1">
              <a:defRPr sz="1600">
                <a:solidFill>
                  <a:schemeClr val="tx1"/>
                </a:solidFill>
                <a:latin typeface="Arial" panose="020B0604020202020204" pitchFamily="34" charset="0"/>
                <a:ea typeface="汉仪旗黑-50简" charset="0"/>
              </a:defRPr>
            </a:lvl3pPr>
            <a:lvl4pPr eaLnBrk="1" fontAlgn="auto" latinLnBrk="0" hangingPunct="1">
              <a:defRPr sz="1600">
                <a:solidFill>
                  <a:schemeClr val="tx1"/>
                </a:solidFill>
                <a:latin typeface="Arial" panose="020B0604020202020204" pitchFamily="34" charset="0"/>
                <a:ea typeface="汉仪旗黑-50简" charset="0"/>
              </a:defRPr>
            </a:lvl4pPr>
            <a:lvl5pPr eaLnBrk="1" fontAlgn="auto" latinLnBrk="0" hangingPunct="1">
              <a:defRPr sz="1600">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7" name="灯片编号占位符 6"/>
          <p:cNvSpPr>
            <a:spLocks noGrp="1"/>
          </p:cNvSpPr>
          <p:nvPr>
            <p:ph type="sldNum" sz="quarter" idx="12"/>
            <p:custDataLst>
              <p:tags r:id="rId11"/>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ff"/>
          <p:cNvPicPr>
            <a:picLocks noChangeAspect="1"/>
          </p:cNvPicPr>
          <p:nvPr>
            <p:custDataLst>
              <p:tags r:id="rId2"/>
            </p:custDataLst>
          </p:nvPr>
        </p:nvPicPr>
        <p:blipFill>
          <a:blip r:embed="rId3"/>
          <a:srcRect l="55060" t="-10186" r="16052" b="86552"/>
          <a:stretch>
            <a:fillRect/>
          </a:stretch>
        </p:blipFill>
        <p:spPr>
          <a:xfrm>
            <a:off x="0" y="5038090"/>
            <a:ext cx="2446457" cy="1819910"/>
          </a:xfrm>
          <a:prstGeom prst="rect">
            <a:avLst/>
          </a:prstGeom>
        </p:spPr>
      </p:pic>
      <p:pic>
        <p:nvPicPr>
          <p:cNvPr id="10" name="图片 9" descr="grF"/>
          <p:cNvPicPr>
            <a:picLocks noChangeAspect="1"/>
          </p:cNvPicPr>
          <p:nvPr>
            <p:custDataLst>
              <p:tags r:id="rId4"/>
            </p:custDataLst>
          </p:nvPr>
        </p:nvPicPr>
        <p:blipFill>
          <a:blip r:embed="rId5"/>
          <a:srcRect l="-139887" t="-81513" r="-32417" b="-36975"/>
          <a:stretch>
            <a:fillRect/>
          </a:stretch>
        </p:blipFill>
        <p:spPr>
          <a:xfrm>
            <a:off x="9758723" y="5038090"/>
            <a:ext cx="2433264" cy="1819910"/>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0简" charset="0"/>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旗黑-50简"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旗黑-50简" charset="0"/>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9" name="灯片编号占位符 8"/>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7" descr="3"/>
          <p:cNvPicPr>
            <a:picLocks noChangeAspect="1"/>
          </p:cNvPicPr>
          <p:nvPr>
            <p:custDataLst>
              <p:tags r:id="rId2"/>
            </p:custDataLst>
          </p:nvPr>
        </p:nvPicPr>
        <p:blipFill>
          <a:blip r:embed="rId3"/>
          <a:stretch>
            <a:fillRect/>
          </a:stretch>
        </p:blipFill>
        <p:spPr>
          <a:xfrm>
            <a:off x="0" y="-634"/>
            <a:ext cx="12192000" cy="6858317"/>
          </a:xfrm>
          <a:prstGeom prst="rect">
            <a:avLst/>
          </a:prstGeom>
        </p:spPr>
      </p:pic>
      <p:pic>
        <p:nvPicPr>
          <p:cNvPr id="10" name="图片 9" descr="ff"/>
          <p:cNvPicPr>
            <a:picLocks noChangeAspect="1"/>
          </p:cNvPicPr>
          <p:nvPr>
            <p:custDataLst>
              <p:tags r:id="rId4"/>
            </p:custDataLst>
          </p:nvPr>
        </p:nvPicPr>
        <p:blipFill>
          <a:blip r:embed="rId5"/>
          <a:srcRect l="74640" t="51332" r="-22541" b="-21270"/>
          <a:stretch>
            <a:fillRect/>
          </a:stretch>
        </p:blipFill>
        <p:spPr>
          <a:xfrm>
            <a:off x="3810" y="0"/>
            <a:ext cx="2541892" cy="3349466"/>
          </a:xfrm>
          <a:prstGeom prst="rect">
            <a:avLst/>
          </a:prstGeom>
        </p:spPr>
      </p:pic>
      <p:pic>
        <p:nvPicPr>
          <p:cNvPr id="6" name="图片 5" descr="hrsth"/>
          <p:cNvPicPr>
            <a:picLocks noChangeAspect="1"/>
          </p:cNvPicPr>
          <p:nvPr>
            <p:custDataLst>
              <p:tags r:id="rId6"/>
            </p:custDataLst>
          </p:nvPr>
        </p:nvPicPr>
        <p:blipFill>
          <a:blip r:embed="rId7"/>
          <a:srcRect l="-46403" r="25272" b="15222"/>
          <a:stretch>
            <a:fillRect/>
          </a:stretch>
        </p:blipFill>
        <p:spPr>
          <a:xfrm>
            <a:off x="4676140" y="842334"/>
            <a:ext cx="7512672" cy="6012167"/>
          </a:xfrm>
          <a:prstGeom prst="rect">
            <a:avLst/>
          </a:prstGeom>
        </p:spPr>
      </p:pic>
      <p:pic>
        <p:nvPicPr>
          <p:cNvPr id="7" name="图片 6" descr="fasfgg"/>
          <p:cNvPicPr>
            <a:picLocks noChangeAspect="1"/>
          </p:cNvPicPr>
          <p:nvPr>
            <p:custDataLst>
              <p:tags r:id="rId8"/>
            </p:custDataLst>
          </p:nvPr>
        </p:nvPicPr>
        <p:blipFill>
          <a:blip r:embed="rId9"/>
          <a:srcRect l="-201141" t="-219326" b="27169"/>
          <a:stretch>
            <a:fillRect/>
          </a:stretch>
        </p:blipFill>
        <p:spPr>
          <a:xfrm>
            <a:off x="6457803" y="838517"/>
            <a:ext cx="4863612" cy="6019800"/>
          </a:xfrm>
          <a:prstGeom prst="rect">
            <a:avLst/>
          </a:prstGeom>
        </p:spPr>
      </p:pic>
      <p:sp>
        <p:nvSpPr>
          <p:cNvPr id="2" name="标题 1"/>
          <p:cNvSpPr>
            <a:spLocks noGrp="1"/>
          </p:cNvSpPr>
          <p:nvPr>
            <p:ph type="title"/>
            <p:custDataLst>
              <p:tags r:id="rId10"/>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0简" charset="0"/>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5" name="灯片编号占位符 4"/>
          <p:cNvSpPr>
            <a:spLocks noGrp="1"/>
          </p:cNvSpPr>
          <p:nvPr>
            <p:ph type="sldNum" sz="quarter" idx="12"/>
            <p:custDataLst>
              <p:tags r:id="rId13"/>
            </p:custDataLst>
          </p:nvPr>
        </p:nvSpPr>
        <p:spPr/>
        <p:txBody>
          <a:bodyPr/>
          <a:lstStyle>
            <a:lvl1pPr>
              <a:defRPr>
                <a:solidFill>
                  <a:schemeClr val="lt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pic>
        <p:nvPicPr>
          <p:cNvPr id="5124" name="图片 6" descr="logo横版 png"/>
          <p:cNvPicPr>
            <a:picLocks noChangeAspect="1"/>
          </p:cNvPicPr>
          <p:nvPr userDrawn="1"/>
        </p:nvPicPr>
        <p:blipFill>
          <a:blip r:embed="rId5"/>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ff"/>
          <p:cNvPicPr>
            <a:picLocks noChangeAspect="1"/>
          </p:cNvPicPr>
          <p:nvPr>
            <p:custDataLst>
              <p:tags r:id="rId2"/>
            </p:custDataLst>
          </p:nvPr>
        </p:nvPicPr>
        <p:blipFill>
          <a:blip r:embed="rId3"/>
          <a:srcRect l="55060" t="-10186" r="16052" b="86552"/>
          <a:stretch>
            <a:fillRect/>
          </a:stretch>
        </p:blipFill>
        <p:spPr>
          <a:xfrm>
            <a:off x="0" y="5038090"/>
            <a:ext cx="2446457" cy="1819910"/>
          </a:xfrm>
          <a:prstGeom prst="rect">
            <a:avLst/>
          </a:prstGeom>
        </p:spPr>
      </p:pic>
      <p:pic>
        <p:nvPicPr>
          <p:cNvPr id="8" name="图片 7" descr="grF"/>
          <p:cNvPicPr>
            <a:picLocks noChangeAspect="1"/>
          </p:cNvPicPr>
          <p:nvPr>
            <p:custDataLst>
              <p:tags r:id="rId4"/>
            </p:custDataLst>
          </p:nvPr>
        </p:nvPicPr>
        <p:blipFill>
          <a:blip r:embed="rId5"/>
          <a:srcRect l="-139887" t="-81513" r="-32417" b="-36975"/>
          <a:stretch>
            <a:fillRect/>
          </a:stretch>
        </p:blipFill>
        <p:spPr>
          <a:xfrm>
            <a:off x="9758723" y="5038090"/>
            <a:ext cx="2433264" cy="1819910"/>
          </a:xfrm>
          <a:prstGeom prst="rect">
            <a:avLst/>
          </a:prstGeom>
        </p:spPr>
      </p:pic>
      <p:sp>
        <p:nvSpPr>
          <p:cNvPr id="2" name="标题 1"/>
          <p:cNvSpPr>
            <a:spLocks noGrp="1"/>
          </p:cNvSpPr>
          <p:nvPr>
            <p:ph type="title"/>
            <p:custDataLst>
              <p:tags r:id="rId6"/>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0简" charset="0"/>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汉仪旗黑-50简"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旗黑-50简" charset="0"/>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ff"/>
          <p:cNvPicPr>
            <a:picLocks noChangeAspect="1"/>
          </p:cNvPicPr>
          <p:nvPr>
            <p:custDataLst>
              <p:tags r:id="rId2"/>
            </p:custDataLst>
          </p:nvPr>
        </p:nvPicPr>
        <p:blipFill>
          <a:blip r:embed="rId3"/>
          <a:srcRect l="55060" t="-10186" r="16052" b="86552"/>
          <a:stretch>
            <a:fillRect/>
          </a:stretch>
        </p:blipFill>
        <p:spPr>
          <a:xfrm>
            <a:off x="0" y="5038090"/>
            <a:ext cx="2446457" cy="1819910"/>
          </a:xfrm>
          <a:prstGeom prst="rect">
            <a:avLst/>
          </a:prstGeom>
        </p:spPr>
      </p:pic>
      <p:pic>
        <p:nvPicPr>
          <p:cNvPr id="7" name="图片 6" descr="grF"/>
          <p:cNvPicPr>
            <a:picLocks noChangeAspect="1"/>
          </p:cNvPicPr>
          <p:nvPr>
            <p:custDataLst>
              <p:tags r:id="rId4"/>
            </p:custDataLst>
          </p:nvPr>
        </p:nvPicPr>
        <p:blipFill>
          <a:blip r:embed="rId5"/>
          <a:srcRect l="-139887" t="-81513" r="-32417" b="-36975"/>
          <a:stretch>
            <a:fillRect/>
          </a:stretch>
        </p:blipFill>
        <p:spPr>
          <a:xfrm>
            <a:off x="9758723" y="5038090"/>
            <a:ext cx="2433264" cy="1819910"/>
          </a:xfrm>
          <a:prstGeom prst="rect">
            <a:avLst/>
          </a:prstGeom>
        </p:spPr>
      </p:pic>
      <p:sp>
        <p:nvSpPr>
          <p:cNvPr id="2" name="竖排标题 1"/>
          <p:cNvSpPr>
            <a:spLocks noGrp="1"/>
          </p:cNvSpPr>
          <p:nvPr>
            <p:ph type="title" orient="vert"/>
            <p:custDataLst>
              <p:tags r:id="rId6"/>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旗黑-50简" charset="0"/>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旗黑-50简" charset="0"/>
              </a:defRPr>
            </a:lvl1pPr>
            <a:lvl2pPr indent="0" eaLnBrk="1" fontAlgn="auto" latinLnBrk="0" hangingPunct="1">
              <a:defRPr>
                <a:solidFill>
                  <a:schemeClr val="tx1"/>
                </a:solidFill>
                <a:latin typeface="Arial" panose="020B0604020202020204" pitchFamily="34" charset="0"/>
                <a:ea typeface="汉仪旗黑-50简" charset="0"/>
              </a:defRPr>
            </a:lvl2pPr>
            <a:lvl3pPr indent="0" eaLnBrk="1" fontAlgn="auto" latinLnBrk="0" hangingPunct="1">
              <a:defRPr>
                <a:solidFill>
                  <a:schemeClr val="tx1"/>
                </a:solidFill>
                <a:latin typeface="Arial" panose="020B0604020202020204" pitchFamily="34" charset="0"/>
                <a:ea typeface="汉仪旗黑-50简" charset="0"/>
              </a:defRPr>
            </a:lvl3pPr>
            <a:lvl4pPr indent="0" eaLnBrk="1" fontAlgn="auto" latinLnBrk="0" hangingPunct="1">
              <a:defRPr>
                <a:solidFill>
                  <a:schemeClr val="tx1"/>
                </a:solidFill>
                <a:latin typeface="Arial" panose="020B0604020202020204" pitchFamily="34" charset="0"/>
                <a:ea typeface="汉仪旗黑-50简" charset="0"/>
              </a:defRPr>
            </a:lvl4pPr>
            <a:lvl5pPr indent="0" eaLnBrk="1" fontAlgn="auto" latinLnBrk="0" hangingPunct="1">
              <a:defRPr>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ff"/>
          <p:cNvPicPr>
            <a:picLocks noChangeAspect="1"/>
          </p:cNvPicPr>
          <p:nvPr>
            <p:custDataLst>
              <p:tags r:id="rId2"/>
            </p:custDataLst>
          </p:nvPr>
        </p:nvPicPr>
        <p:blipFill>
          <a:blip r:embed="rId3"/>
          <a:srcRect l="55060" t="-10186" r="16052" b="86552"/>
          <a:stretch>
            <a:fillRect/>
          </a:stretch>
        </p:blipFill>
        <p:spPr>
          <a:xfrm>
            <a:off x="0" y="5038090"/>
            <a:ext cx="2446457" cy="1819910"/>
          </a:xfrm>
          <a:prstGeom prst="rect">
            <a:avLst/>
          </a:prstGeom>
        </p:spPr>
      </p:pic>
      <p:pic>
        <p:nvPicPr>
          <p:cNvPr id="2" name="图片 1" descr="grF"/>
          <p:cNvPicPr>
            <a:picLocks noChangeAspect="1"/>
          </p:cNvPicPr>
          <p:nvPr>
            <p:custDataLst>
              <p:tags r:id="rId4"/>
            </p:custDataLst>
          </p:nvPr>
        </p:nvPicPr>
        <p:blipFill>
          <a:blip r:embed="rId5"/>
          <a:srcRect l="-139887" t="-81513" r="-32417" b="-36975"/>
          <a:stretch>
            <a:fillRect/>
          </a:stretch>
        </p:blipFill>
        <p:spPr>
          <a:xfrm>
            <a:off x="9758723" y="5038090"/>
            <a:ext cx="2433264" cy="1819910"/>
          </a:xfrm>
          <a:prstGeom prst="rect">
            <a:avLst/>
          </a:prstGeom>
        </p:spPr>
      </p:pic>
      <p:sp>
        <p:nvSpPr>
          <p:cNvPr id="3" name="日期占位符 2"/>
          <p:cNvSpPr>
            <a:spLocks noGrp="1"/>
          </p:cNvSpPr>
          <p:nvPr>
            <p:ph type="dt" sz="half" idx="10"/>
            <p:custDataLst>
              <p:tags r:id="rId6"/>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a:solidFill>
                  <a:schemeClr val="tx1"/>
                </a:solidFill>
                <a:latin typeface="Arial" panose="020B0604020202020204" pitchFamily="34" charset="0"/>
                <a:ea typeface="汉仪旗黑-50简" charset="0"/>
              </a:defRPr>
            </a:lvl1pPr>
            <a:lvl2pPr>
              <a:defRPr>
                <a:solidFill>
                  <a:schemeClr val="tx1"/>
                </a:solidFill>
                <a:latin typeface="Arial" panose="020B0604020202020204" pitchFamily="34" charset="0"/>
                <a:ea typeface="汉仪旗黑-50简" charset="0"/>
              </a:defRPr>
            </a:lvl2pPr>
            <a:lvl3pPr>
              <a:defRPr>
                <a:solidFill>
                  <a:schemeClr val="tx1"/>
                </a:solidFill>
                <a:latin typeface="Arial" panose="020B0604020202020204" pitchFamily="34" charset="0"/>
                <a:ea typeface="汉仪旗黑-50简" charset="0"/>
              </a:defRPr>
            </a:lvl3pPr>
            <a:lvl4pPr>
              <a:defRPr>
                <a:solidFill>
                  <a:schemeClr val="tx1"/>
                </a:solidFill>
                <a:latin typeface="Arial" panose="020B0604020202020204" pitchFamily="34" charset="0"/>
                <a:ea typeface="汉仪旗黑-50简" charset="0"/>
              </a:defRPr>
            </a:lvl4pPr>
            <a:lvl5pPr>
              <a:defRPr>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3"/>
          <p:cNvPicPr>
            <a:picLocks noChangeAspect="1"/>
          </p:cNvPicPr>
          <p:nvPr>
            <p:custDataLst>
              <p:tags r:id="rId2"/>
            </p:custDataLst>
          </p:nvPr>
        </p:nvPicPr>
        <p:blipFill>
          <a:blip r:embed="rId3"/>
          <a:stretch>
            <a:fillRect/>
          </a:stretch>
        </p:blipFill>
        <p:spPr>
          <a:xfrm>
            <a:off x="0" y="-634"/>
            <a:ext cx="12192000" cy="6858317"/>
          </a:xfrm>
          <a:prstGeom prst="rect">
            <a:avLst/>
          </a:prstGeom>
        </p:spPr>
      </p:pic>
      <p:pic>
        <p:nvPicPr>
          <p:cNvPr id="7" name="图片 6" descr="ff"/>
          <p:cNvPicPr>
            <a:picLocks noChangeAspect="1"/>
          </p:cNvPicPr>
          <p:nvPr>
            <p:custDataLst>
              <p:tags r:id="rId4"/>
            </p:custDataLst>
          </p:nvPr>
        </p:nvPicPr>
        <p:blipFill>
          <a:blip r:embed="rId5"/>
          <a:srcRect l="70149" t="47162" r="-27820" b="19073"/>
          <a:stretch>
            <a:fillRect/>
          </a:stretch>
        </p:blipFill>
        <p:spPr>
          <a:xfrm>
            <a:off x="0" y="5237138"/>
            <a:ext cx="3066402" cy="1620849"/>
          </a:xfrm>
          <a:prstGeom prst="rect">
            <a:avLst/>
          </a:prstGeom>
        </p:spPr>
      </p:pic>
      <p:pic>
        <p:nvPicPr>
          <p:cNvPr id="2" name="图片 1" descr="VCG211347124993 [转换]"/>
          <p:cNvPicPr>
            <a:picLocks noChangeAspect="1"/>
          </p:cNvPicPr>
          <p:nvPr>
            <p:custDataLst>
              <p:tags r:id="rId6"/>
            </p:custDataLst>
          </p:nvPr>
        </p:nvPicPr>
        <p:blipFill>
          <a:blip r:embed="rId7"/>
          <a:srcRect l="-14563" t="-42762" r="-932" b="-23255"/>
          <a:stretch>
            <a:fillRect/>
          </a:stretch>
        </p:blipFill>
        <p:spPr>
          <a:xfrm>
            <a:off x="6295391" y="2679"/>
            <a:ext cx="5896609" cy="6154142"/>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a:p>
        </p:txBody>
      </p:sp>
      <p:sp>
        <p:nvSpPr>
          <p:cNvPr id="8" name="副标题 1"/>
          <p:cNvSpPr>
            <a:spLocks noGrp="1"/>
          </p:cNvSpPr>
          <p:nvPr>
            <p:ph type="subTitle" idx="2" hasCustomPrompt="1"/>
            <p:custDataLst>
              <p:tags r:id="rId11"/>
            </p:custDataLst>
          </p:nvPr>
        </p:nvSpPr>
        <p:spPr>
          <a:xfrm>
            <a:off x="1876425" y="3320415"/>
            <a:ext cx="3628377" cy="703334"/>
          </a:xfrm>
        </p:spPr>
        <p:txBody>
          <a:bodyPr vert="horz" wrap="square" lIns="101600" tIns="38100" rIns="76200" bIns="38100" rtlCol="0" anchor="t" anchorCtr="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000" b="0" i="0" u="none" strike="noStrike" kern="1200" cap="none" spc="200" normalizeH="0" baseline="0" noProof="1" dirty="0">
                <a:solidFill>
                  <a:schemeClr val="dk1">
                    <a:lumMod val="85000"/>
                    <a:lumOff val="15000"/>
                  </a:schemeClr>
                </a:solidFill>
                <a:uFillTx/>
                <a:latin typeface="Arial" panose="020B0604020202020204" pitchFamily="34" charset="0"/>
                <a:ea typeface="汉仪旗黑-50简"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9" name="标题 4"/>
          <p:cNvSpPr>
            <a:spLocks noGrp="1"/>
          </p:cNvSpPr>
          <p:nvPr>
            <p:ph type="title" idx="3" hasCustomPrompt="1"/>
            <p:custDataLst>
              <p:tags r:id="rId12"/>
            </p:custDataLst>
          </p:nvPr>
        </p:nvSpPr>
        <p:spPr>
          <a:xfrm>
            <a:off x="342265" y="1865630"/>
            <a:ext cx="6696697" cy="1430020"/>
          </a:xfrm>
        </p:spPr>
        <p:txBody>
          <a:bodyPr vert="horz" wrap="square" lIns="101600" tIns="38100" rIns="63500" bIns="3810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8200" b="0" i="0" u="none" strike="noStrike" kern="1200" cap="none" spc="300" normalizeH="0" baseline="0" noProof="1" dirty="0">
                <a:solidFill>
                  <a:schemeClr val="dk1">
                    <a:lumMod val="85000"/>
                    <a:lumOff val="15000"/>
                  </a:schemeClr>
                </a:solidFill>
                <a:uFillTx/>
                <a:latin typeface="Arial" panose="020B0604020202020204" pitchFamily="34" charset="0"/>
                <a:ea typeface="汉仪铁线黑-65简" panose="00020600040101010101" charset="-122"/>
                <a:cs typeface="+mn-cs"/>
              </a:defRPr>
            </a:lvl1pPr>
          </a:lstStyle>
          <a:p>
            <a:pPr lvl="0"/>
            <a:r>
              <a:rPr>
                <a:sym typeface="+mn-ea"/>
              </a:rPr>
              <a:t>编辑标题</a:t>
            </a:r>
            <a:endParaRPr>
              <a:sym typeface="+mn-ea"/>
            </a:endParaRPr>
          </a:p>
        </p:txBody>
      </p:sp>
      <p:sp>
        <p:nvSpPr>
          <p:cNvPr id="10" name="文本占位符 5"/>
          <p:cNvSpPr>
            <a:spLocks noGrp="1"/>
          </p:cNvSpPr>
          <p:nvPr>
            <p:ph type="body" idx="4" hasCustomPrompt="1"/>
            <p:custDataLst>
              <p:tags r:id="rId13"/>
            </p:custDataLst>
          </p:nvPr>
        </p:nvSpPr>
        <p:spPr>
          <a:xfrm>
            <a:off x="2286998" y="4941323"/>
            <a:ext cx="2807231" cy="464446"/>
          </a:xfrm>
        </p:spPr>
        <p:txBody>
          <a:bodyPr vert="horz" wrap="square" lIns="101600" tIns="0" rIns="82550" bIns="0" rtlCol="0" anchor="ctr" anchorCtr="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000" b="0" i="0" u="none" strike="noStrike" kern="1200" cap="none" spc="150" normalizeH="0" baseline="0" noProof="1" dirty="0">
                <a:solidFill>
                  <a:schemeClr val="dk1">
                    <a:lumMod val="85000"/>
                    <a:lumOff val="15000"/>
                  </a:schemeClr>
                </a:solidFill>
                <a:uFillTx/>
                <a:latin typeface="Arial" panose="020B0604020202020204" pitchFamily="34" charset="0"/>
                <a:ea typeface="汉仪旗黑-50简"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6" name="图片 5" descr="ff"/>
          <p:cNvPicPr>
            <a:picLocks noChangeAspect="1"/>
          </p:cNvPicPr>
          <p:nvPr>
            <p:custDataLst>
              <p:tags r:id="rId2"/>
            </p:custDataLst>
          </p:nvPr>
        </p:nvPicPr>
        <p:blipFill>
          <a:blip r:embed="rId3"/>
          <a:srcRect l="55060" t="-10186" r="16052" b="86552"/>
          <a:stretch>
            <a:fillRect/>
          </a:stretch>
        </p:blipFill>
        <p:spPr>
          <a:xfrm>
            <a:off x="0" y="5038090"/>
            <a:ext cx="2446457" cy="1819910"/>
          </a:xfrm>
          <a:prstGeom prst="rect">
            <a:avLst/>
          </a:prstGeom>
        </p:spPr>
      </p:pic>
      <p:pic>
        <p:nvPicPr>
          <p:cNvPr id="7" name="图片 6" descr="grF"/>
          <p:cNvPicPr>
            <a:picLocks noChangeAspect="1"/>
          </p:cNvPicPr>
          <p:nvPr>
            <p:custDataLst>
              <p:tags r:id="rId4"/>
            </p:custDataLst>
          </p:nvPr>
        </p:nvPicPr>
        <p:blipFill>
          <a:blip r:embed="rId5"/>
          <a:srcRect l="-139887" t="-81513" r="-32417" b="-36975"/>
          <a:stretch>
            <a:fillRect/>
          </a:stretch>
        </p:blipFill>
        <p:spPr>
          <a:xfrm>
            <a:off x="9758723" y="5038090"/>
            <a:ext cx="2433264" cy="181991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汉仪旗黑-50简"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旗黑-50简" charset="0"/>
                <a:cs typeface="汉仪旗黑-50简" charset="0"/>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9" name="图片 8" descr="ff"/>
          <p:cNvPicPr>
            <a:picLocks noChangeAspect="1"/>
          </p:cNvPicPr>
          <p:nvPr>
            <p:custDataLst>
              <p:tags r:id="rId2"/>
            </p:custDataLst>
          </p:nvPr>
        </p:nvPicPr>
        <p:blipFill>
          <a:blip r:embed="rId3"/>
          <a:srcRect l="55060" t="-10186" r="16052" b="86552"/>
          <a:stretch>
            <a:fillRect/>
          </a:stretch>
        </p:blipFill>
        <p:spPr>
          <a:xfrm>
            <a:off x="0" y="5038090"/>
            <a:ext cx="2446457" cy="1819910"/>
          </a:xfrm>
          <a:prstGeom prst="rect">
            <a:avLst/>
          </a:prstGeom>
        </p:spPr>
      </p:pic>
      <p:pic>
        <p:nvPicPr>
          <p:cNvPr id="8" name="图片 7" descr="grF"/>
          <p:cNvPicPr>
            <a:picLocks noChangeAspect="1"/>
          </p:cNvPicPr>
          <p:nvPr>
            <p:custDataLst>
              <p:tags r:id="rId4"/>
            </p:custDataLst>
          </p:nvPr>
        </p:nvPicPr>
        <p:blipFill>
          <a:blip r:embed="rId5"/>
          <a:srcRect l="-139887" t="-81513" r="-32417" b="-36975"/>
          <a:stretch>
            <a:fillRect/>
          </a:stretch>
        </p:blipFill>
        <p:spPr>
          <a:xfrm>
            <a:off x="9758723" y="5038090"/>
            <a:ext cx="2433264" cy="1819910"/>
          </a:xfrm>
          <a:prstGeom prst="rect">
            <a:avLst/>
          </a:prstGeom>
        </p:spPr>
      </p:pic>
      <p:sp>
        <p:nvSpPr>
          <p:cNvPr id="6" name="矩形 5"/>
          <p:cNvSpPr/>
          <p:nvPr>
            <p:custDataLst>
              <p:tags r:id="rId6"/>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旗黑-50简" charset="0"/>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旗黑-50简" charset="0"/>
              </a:defRPr>
            </a:lvl1pPr>
            <a:lvl2pPr>
              <a:defRPr baseline="0">
                <a:solidFill>
                  <a:schemeClr val="tx1"/>
                </a:solidFill>
                <a:latin typeface="Arial" panose="020B0604020202020204" pitchFamily="34" charset="0"/>
                <a:ea typeface="汉仪旗黑-50简" charset="0"/>
              </a:defRPr>
            </a:lvl2pPr>
            <a:lvl3pPr>
              <a:defRPr baseline="0">
                <a:solidFill>
                  <a:schemeClr val="tx1"/>
                </a:solidFill>
                <a:latin typeface="Arial" panose="020B0604020202020204" pitchFamily="34" charset="0"/>
                <a:ea typeface="汉仪旗黑-50简" charset="0"/>
              </a:defRPr>
            </a:lvl3pPr>
            <a:lvl4pPr>
              <a:defRPr baseline="0">
                <a:solidFill>
                  <a:schemeClr val="tx1"/>
                </a:solidFill>
                <a:latin typeface="Arial" panose="020B0604020202020204" pitchFamily="34" charset="0"/>
                <a:ea typeface="汉仪旗黑-50简" charset="0"/>
              </a:defRPr>
            </a:lvl4pPr>
            <a:lvl5pPr>
              <a:defRPr baseline="0">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旗黑-50简" charset="0"/>
                <a:cs typeface="汉仪旗黑-50简" charset="0"/>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8255"/>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sym typeface="+mn-ea"/>
            </a:endParaRPr>
          </a:p>
        </p:txBody>
      </p:sp>
      <p:pic>
        <p:nvPicPr>
          <p:cNvPr id="6" name="图片 5" descr="grF"/>
          <p:cNvPicPr>
            <a:picLocks noChangeAspect="1"/>
          </p:cNvPicPr>
          <p:nvPr>
            <p:custDataLst>
              <p:tags r:id="rId3"/>
            </p:custDataLst>
          </p:nvPr>
        </p:nvPicPr>
        <p:blipFill>
          <a:blip r:embed="rId4"/>
          <a:srcRect l="-139887" t="-81513" r="-32417" b="-36975"/>
          <a:stretch>
            <a:fillRect/>
          </a:stretch>
        </p:blipFill>
        <p:spPr>
          <a:xfrm>
            <a:off x="10255394" y="5409565"/>
            <a:ext cx="1936593" cy="1448435"/>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旗黑-50简" charset="0"/>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旗黑-50简" charset="0"/>
                <a:cs typeface="汉仪旗黑-50简" charset="0"/>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旗黑-50简" charset="0"/>
              </a:defRPr>
            </a:lvl1pPr>
            <a:lvl2pPr>
              <a:defRPr baseline="0">
                <a:solidFill>
                  <a:schemeClr val="tx1"/>
                </a:solidFill>
                <a:latin typeface="Arial" panose="020B0604020202020204" pitchFamily="34" charset="0"/>
                <a:ea typeface="汉仪旗黑-50简" charset="0"/>
              </a:defRPr>
            </a:lvl2pPr>
            <a:lvl3pPr>
              <a:defRPr baseline="0">
                <a:solidFill>
                  <a:schemeClr val="tx1"/>
                </a:solidFill>
                <a:latin typeface="Arial" panose="020B0604020202020204" pitchFamily="34" charset="0"/>
                <a:ea typeface="汉仪旗黑-50简" charset="0"/>
              </a:defRPr>
            </a:lvl3pPr>
            <a:lvl4pPr>
              <a:defRPr baseline="0">
                <a:solidFill>
                  <a:schemeClr val="tx1"/>
                </a:solidFill>
                <a:latin typeface="Arial" panose="020B0604020202020204" pitchFamily="34" charset="0"/>
                <a:ea typeface="汉仪旗黑-50简" charset="0"/>
              </a:defRPr>
            </a:lvl4pPr>
            <a:lvl5pPr>
              <a:defRPr baseline="0">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旗黑-50简" charset="0"/>
              </a:defRPr>
            </a:lvl1pPr>
            <a:lvl2pPr>
              <a:defRPr baseline="0">
                <a:solidFill>
                  <a:schemeClr val="tx1"/>
                </a:solidFill>
                <a:latin typeface="Arial" panose="020B0604020202020204" pitchFamily="34" charset="0"/>
                <a:ea typeface="汉仪旗黑-50简" charset="0"/>
              </a:defRPr>
            </a:lvl2pPr>
            <a:lvl3pPr>
              <a:defRPr baseline="0">
                <a:solidFill>
                  <a:schemeClr val="tx1"/>
                </a:solidFill>
                <a:latin typeface="Arial" panose="020B0604020202020204" pitchFamily="34" charset="0"/>
                <a:ea typeface="汉仪旗黑-50简" charset="0"/>
              </a:defRPr>
            </a:lvl3pPr>
            <a:lvl4pPr>
              <a:defRPr baseline="0">
                <a:solidFill>
                  <a:schemeClr val="tx1"/>
                </a:solidFill>
                <a:latin typeface="Arial" panose="020B0604020202020204" pitchFamily="34" charset="0"/>
                <a:ea typeface="汉仪旗黑-50简" charset="0"/>
              </a:defRPr>
            </a:lvl4pPr>
            <a:lvl5pPr>
              <a:defRPr baseline="0">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6" name="图片 5" descr="grF"/>
          <p:cNvPicPr>
            <a:picLocks noChangeAspect="1"/>
          </p:cNvPicPr>
          <p:nvPr>
            <p:custDataLst>
              <p:tags r:id="rId3"/>
            </p:custDataLst>
          </p:nvPr>
        </p:nvPicPr>
        <p:blipFill>
          <a:blip r:embed="rId4"/>
          <a:srcRect l="-139887" t="-81513" r="-32417" b="-36975"/>
          <a:stretch>
            <a:fillRect/>
          </a:stretch>
        </p:blipFill>
        <p:spPr>
          <a:xfrm>
            <a:off x="10384461" y="5506085"/>
            <a:ext cx="1807526" cy="1351902"/>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旗黑-50简"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旗黑-50简" charset="0"/>
                <a:cs typeface="汉仪旗黑-50简" charset="0"/>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旗黑-50简" charset="0"/>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旗黑-50简" charset="0"/>
              </a:defRPr>
            </a:lvl1pPr>
            <a:lvl2pPr>
              <a:defRPr baseline="0">
                <a:solidFill>
                  <a:schemeClr val="tx1"/>
                </a:solidFill>
                <a:latin typeface="Arial" panose="020B0604020202020204" pitchFamily="34" charset="0"/>
                <a:ea typeface="汉仪旗黑-50简" charset="0"/>
              </a:defRPr>
            </a:lvl2pPr>
            <a:lvl3pPr>
              <a:defRPr baseline="0">
                <a:solidFill>
                  <a:schemeClr val="tx1"/>
                </a:solidFill>
                <a:latin typeface="Arial" panose="020B0604020202020204" pitchFamily="34" charset="0"/>
                <a:ea typeface="汉仪旗黑-50简" charset="0"/>
              </a:defRPr>
            </a:lvl3pPr>
            <a:lvl4pPr>
              <a:defRPr baseline="0">
                <a:solidFill>
                  <a:schemeClr val="tx1"/>
                </a:solidFill>
                <a:latin typeface="Arial" panose="020B0604020202020204" pitchFamily="34" charset="0"/>
                <a:ea typeface="汉仪旗黑-50简" charset="0"/>
              </a:defRPr>
            </a:lvl4pPr>
            <a:lvl5pPr>
              <a:defRPr baseline="0">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旗黑-50简"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ea typeface="汉仪旗黑-50简" charset="0"/>
                <a:cs typeface="汉仪旗黑-50简" charset="0"/>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旗黑-50简" charset="0"/>
              </a:defRPr>
            </a:lvl1pPr>
            <a:lvl2pPr>
              <a:defRPr baseline="0">
                <a:solidFill>
                  <a:schemeClr val="tx1"/>
                </a:solidFill>
                <a:latin typeface="Arial" panose="020B0604020202020204" pitchFamily="34" charset="0"/>
                <a:ea typeface="汉仪旗黑-50简" charset="0"/>
              </a:defRPr>
            </a:lvl2pPr>
            <a:lvl3pPr>
              <a:defRPr baseline="0">
                <a:solidFill>
                  <a:schemeClr val="tx1"/>
                </a:solidFill>
                <a:latin typeface="Arial" panose="020B0604020202020204" pitchFamily="34" charset="0"/>
                <a:ea typeface="汉仪旗黑-50简" charset="0"/>
              </a:defRPr>
            </a:lvl3pPr>
            <a:lvl4pPr>
              <a:defRPr baseline="0">
                <a:solidFill>
                  <a:schemeClr val="tx1"/>
                </a:solidFill>
                <a:latin typeface="Arial" panose="020B0604020202020204" pitchFamily="34" charset="0"/>
                <a:ea typeface="汉仪旗黑-50简" charset="0"/>
              </a:defRPr>
            </a:lvl4pPr>
            <a:lvl5pPr>
              <a:defRPr baseline="0">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旗黑-50简"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6" name="图片 5" descr="grF"/>
          <p:cNvPicPr>
            <a:picLocks noChangeAspect="1"/>
          </p:cNvPicPr>
          <p:nvPr>
            <p:custDataLst>
              <p:tags r:id="rId3"/>
            </p:custDataLst>
          </p:nvPr>
        </p:nvPicPr>
        <p:blipFill>
          <a:blip r:embed="rId4"/>
          <a:srcRect l="-139887" t="-81513" r="-32417" b="-36975"/>
          <a:stretch>
            <a:fillRect/>
          </a:stretch>
        </p:blipFill>
        <p:spPr>
          <a:xfrm>
            <a:off x="10255394" y="5409565"/>
            <a:ext cx="1936593" cy="1448435"/>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旗黑-50简"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旗黑-50简" charset="0"/>
                <a:cs typeface="汉仪旗黑-50简" charset="0"/>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旗黑-50简" charset="0"/>
              </a:defRPr>
            </a:lvl1pPr>
            <a:lvl2pPr>
              <a:defRPr baseline="0">
                <a:solidFill>
                  <a:schemeClr val="tx1"/>
                </a:solidFill>
                <a:latin typeface="Arial" panose="020B0604020202020204" pitchFamily="34" charset="0"/>
                <a:ea typeface="汉仪旗黑-50简" charset="0"/>
              </a:defRPr>
            </a:lvl2pPr>
            <a:lvl3pPr>
              <a:defRPr baseline="0">
                <a:solidFill>
                  <a:schemeClr val="tx1"/>
                </a:solidFill>
                <a:latin typeface="Arial" panose="020B0604020202020204" pitchFamily="34" charset="0"/>
                <a:ea typeface="汉仪旗黑-50简" charset="0"/>
              </a:defRPr>
            </a:lvl3pPr>
            <a:lvl4pPr>
              <a:defRPr baseline="0">
                <a:solidFill>
                  <a:schemeClr val="tx1"/>
                </a:solidFill>
                <a:latin typeface="Arial" panose="020B0604020202020204" pitchFamily="34" charset="0"/>
                <a:ea typeface="汉仪旗黑-50简" charset="0"/>
              </a:defRPr>
            </a:lvl4pPr>
            <a:lvl5pPr>
              <a:defRPr baseline="0">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旗黑-50简" charset="0"/>
              </a:defRPr>
            </a:lvl1pPr>
            <a:lvl2pPr>
              <a:defRPr baseline="0">
                <a:solidFill>
                  <a:schemeClr val="tx1"/>
                </a:solidFill>
                <a:latin typeface="Arial" panose="020B0604020202020204" pitchFamily="34" charset="0"/>
                <a:ea typeface="汉仪旗黑-50简" charset="0"/>
              </a:defRPr>
            </a:lvl2pPr>
            <a:lvl3pPr>
              <a:defRPr baseline="0">
                <a:solidFill>
                  <a:schemeClr val="tx1"/>
                </a:solidFill>
                <a:latin typeface="Arial" panose="020B0604020202020204" pitchFamily="34" charset="0"/>
                <a:ea typeface="汉仪旗黑-50简" charset="0"/>
              </a:defRPr>
            </a:lvl3pPr>
            <a:lvl4pPr>
              <a:defRPr baseline="0">
                <a:solidFill>
                  <a:schemeClr val="tx1"/>
                </a:solidFill>
                <a:latin typeface="Arial" panose="020B0604020202020204" pitchFamily="34" charset="0"/>
                <a:ea typeface="汉仪旗黑-50简" charset="0"/>
              </a:defRPr>
            </a:lvl4pPr>
            <a:lvl5pPr>
              <a:defRPr baseline="0">
                <a:solidFill>
                  <a:schemeClr val="tx1"/>
                </a:solidFill>
                <a:latin typeface="Arial" panose="020B0604020202020204" pitchFamily="34" charset="0"/>
                <a:ea typeface="汉仪旗黑-50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旗黑-50简" charset="0"/>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旗黑-50简"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8" name="图片 7" descr="ff"/>
          <p:cNvPicPr>
            <a:picLocks noChangeAspect="1"/>
          </p:cNvPicPr>
          <p:nvPr>
            <p:custDataLst>
              <p:tags r:id="rId3"/>
            </p:custDataLst>
          </p:nvPr>
        </p:nvPicPr>
        <p:blipFill>
          <a:blip r:embed="rId4"/>
          <a:srcRect l="55060" t="-10186" r="16052" b="86552"/>
          <a:stretch>
            <a:fillRect/>
          </a:stretch>
        </p:blipFill>
        <p:spPr>
          <a:xfrm>
            <a:off x="0" y="5547360"/>
            <a:ext cx="1761842" cy="1310627"/>
          </a:xfrm>
          <a:prstGeom prst="rect">
            <a:avLst/>
          </a:prstGeom>
        </p:spPr>
      </p:pic>
      <p:pic>
        <p:nvPicPr>
          <p:cNvPr id="6" name="图片 5" descr="grF"/>
          <p:cNvPicPr>
            <a:picLocks noChangeAspect="1"/>
          </p:cNvPicPr>
          <p:nvPr>
            <p:custDataLst>
              <p:tags r:id="rId5"/>
            </p:custDataLst>
          </p:nvPr>
        </p:nvPicPr>
        <p:blipFill>
          <a:blip r:embed="rId6"/>
          <a:srcRect l="-139887" t="-81513" r="-32417" b="-36975"/>
          <a:stretch>
            <a:fillRect/>
          </a:stretch>
        </p:blipFill>
        <p:spPr>
          <a:xfrm>
            <a:off x="10439660" y="5547360"/>
            <a:ext cx="1752340" cy="131062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旗黑-50简" charset="0"/>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旗黑-50简" charset="0"/>
                <a:cs typeface="汉仪旗黑-50简" charset="0"/>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旗黑-50简"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F240DE8-AE58-4B7E-ADEB-6AAD3720D81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E3618F-966F-49F1-AD30-47DFE43A5B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slideLayout" Target="../slideLayouts/slideLayout13.xml"/><Relationship Id="rId19" Type="http://schemas.openxmlformats.org/officeDocument/2006/relationships/tags" Target="../tags/tag14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40DE8-AE58-4B7E-ADEB-6AAD3720D81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3618F-966F-49F1-AD30-47DFE43A5B7B}" type="slidenum">
              <a:rPr lang="zh-CN" altLang="en-US" smtClean="0"/>
            </a:fld>
            <a:endParaRPr lang="zh-CN" altLang="en-US"/>
          </a:p>
        </p:txBody>
      </p:sp>
      <p:pic>
        <p:nvPicPr>
          <p:cNvPr id="7" name="图片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16200000">
            <a:off x="2659746" y="-2659745"/>
            <a:ext cx="6872514" cy="12192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汉仪旗黑-50简" charset="0"/>
                <a:cs typeface="汉仪旗黑-50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汉仪旗黑-50简" charset="0"/>
                <a:cs typeface="汉仪旗黑-50简" charset="0"/>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汉仪旗黑-50简" charset="0"/>
                <a:cs typeface="汉仪旗黑-50简" charset="0"/>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旗黑-50简" charset="0"/>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旗黑-50简"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旗黑-50简" charset="0"/>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旗黑-50简" charset="0"/>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旗黑-50简" charset="0"/>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旗黑-50简"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50.xml"/><Relationship Id="rId2" Type="http://schemas.openxmlformats.org/officeDocument/2006/relationships/image" Target="../media/image11.jpeg"/><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92.xml"/><Relationship Id="rId6" Type="http://schemas.openxmlformats.org/officeDocument/2006/relationships/image" Target="../media/image16.png"/><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image" Target="../media/image13.jpeg"/><Relationship Id="rId2" Type="http://schemas.openxmlformats.org/officeDocument/2006/relationships/tags" Target="../tags/tag189.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13.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2" Type="http://schemas.openxmlformats.org/officeDocument/2006/relationships/slideLayout" Target="../slideLayouts/slideLayout13.xml"/><Relationship Id="rId11" Type="http://schemas.openxmlformats.org/officeDocument/2006/relationships/tags" Target="../tags/tag209.xml"/><Relationship Id="rId10" Type="http://schemas.openxmlformats.org/officeDocument/2006/relationships/tags" Target="../tags/tag208.xml"/><Relationship Id="rId1" Type="http://schemas.openxmlformats.org/officeDocument/2006/relationships/tags" Target="../tags/tag199.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7.png"/><Relationship Id="rId2" Type="http://schemas.openxmlformats.org/officeDocument/2006/relationships/tags" Target="../tags/tag211.xml"/><Relationship Id="rId1" Type="http://schemas.openxmlformats.org/officeDocument/2006/relationships/tags" Target="../tags/tag210.xml"/></Relationships>
</file>

<file path=ppt/slides/_rels/slide15.xml.rels><?xml version="1.0" encoding="UTF-8" standalone="yes"?>
<Relationships xmlns="http://schemas.openxmlformats.org/package/2006/relationships"><Relationship Id="rId9" Type="http://schemas.openxmlformats.org/officeDocument/2006/relationships/tags" Target="../tags/tag217.xml"/><Relationship Id="rId8" Type="http://schemas.openxmlformats.org/officeDocument/2006/relationships/tags" Target="../tags/tag216.xml"/><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image" Target="../media/image17.png"/><Relationship Id="rId4" Type="http://schemas.openxmlformats.org/officeDocument/2006/relationships/tags" Target="../tags/tag213.xml"/><Relationship Id="rId3" Type="http://schemas.openxmlformats.org/officeDocument/2006/relationships/image" Target="../media/image13.jpeg"/><Relationship Id="rId2" Type="http://schemas.openxmlformats.org/officeDocument/2006/relationships/tags" Target="../tags/tag212.xml"/><Relationship Id="rId10" Type="http://schemas.openxmlformats.org/officeDocument/2006/relationships/slideLayout" Target="../slideLayouts/slideLayout18.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image" Target="../media/image17.png"/><Relationship Id="rId4" Type="http://schemas.openxmlformats.org/officeDocument/2006/relationships/tags" Target="../tags/tag219.xml"/><Relationship Id="rId3" Type="http://schemas.openxmlformats.org/officeDocument/2006/relationships/image" Target="../media/image13.jpeg"/><Relationship Id="rId2" Type="http://schemas.openxmlformats.org/officeDocument/2006/relationships/tags" Target="../tags/tag218.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image" Target="../media/image17.png"/><Relationship Id="rId4" Type="http://schemas.openxmlformats.org/officeDocument/2006/relationships/tags" Target="../tags/tag223.xml"/><Relationship Id="rId3" Type="http://schemas.openxmlformats.org/officeDocument/2006/relationships/image" Target="../media/image13.jpeg"/><Relationship Id="rId2" Type="http://schemas.openxmlformats.org/officeDocument/2006/relationships/tags" Target="../tags/tag222.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29.xml"/><Relationship Id="rId6" Type="http://schemas.openxmlformats.org/officeDocument/2006/relationships/tags" Target="../tags/tag228.xml"/><Relationship Id="rId5" Type="http://schemas.openxmlformats.org/officeDocument/2006/relationships/image" Target="../media/image17.png"/><Relationship Id="rId4" Type="http://schemas.openxmlformats.org/officeDocument/2006/relationships/tags" Target="../tags/tag227.xml"/><Relationship Id="rId3" Type="http://schemas.openxmlformats.org/officeDocument/2006/relationships/image" Target="../media/image13.jpeg"/><Relationship Id="rId2" Type="http://schemas.openxmlformats.org/officeDocument/2006/relationships/tags" Target="../tags/tag226.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2.xml"/><Relationship Id="rId3" Type="http://schemas.openxmlformats.org/officeDocument/2006/relationships/image" Target="../media/image18.png"/><Relationship Id="rId2" Type="http://schemas.openxmlformats.org/officeDocument/2006/relationships/tags" Target="../tags/tag231.xml"/><Relationship Id="rId1" Type="http://schemas.openxmlformats.org/officeDocument/2006/relationships/tags" Target="../tags/tag230.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image" Target="../media/image19.png"/><Relationship Id="rId2" Type="http://schemas.openxmlformats.org/officeDocument/2006/relationships/tags" Target="../tags/tag234.xml"/><Relationship Id="rId1" Type="http://schemas.openxmlformats.org/officeDocument/2006/relationships/tags" Target="../tags/tag233.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43.xml"/><Relationship Id="rId7" Type="http://schemas.openxmlformats.org/officeDocument/2006/relationships/image" Target="../media/image22.png"/><Relationship Id="rId6" Type="http://schemas.openxmlformats.org/officeDocument/2006/relationships/tags" Target="../tags/tag242.xml"/><Relationship Id="rId5" Type="http://schemas.openxmlformats.org/officeDocument/2006/relationships/image" Target="../media/image21.png"/><Relationship Id="rId4" Type="http://schemas.openxmlformats.org/officeDocument/2006/relationships/tags" Target="../tags/tag241.xml"/><Relationship Id="rId3" Type="http://schemas.openxmlformats.org/officeDocument/2006/relationships/image" Target="../media/image13.jpeg"/><Relationship Id="rId2" Type="http://schemas.openxmlformats.org/officeDocument/2006/relationships/tags" Target="../tags/tag240.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47.xml"/><Relationship Id="rId7" Type="http://schemas.openxmlformats.org/officeDocument/2006/relationships/image" Target="../media/image22.png"/><Relationship Id="rId6" Type="http://schemas.openxmlformats.org/officeDocument/2006/relationships/tags" Target="../tags/tag246.xml"/><Relationship Id="rId5" Type="http://schemas.openxmlformats.org/officeDocument/2006/relationships/image" Target="../media/image21.png"/><Relationship Id="rId4" Type="http://schemas.openxmlformats.org/officeDocument/2006/relationships/tags" Target="../tags/tag245.xml"/><Relationship Id="rId3" Type="http://schemas.openxmlformats.org/officeDocument/2006/relationships/image" Target="../media/image13.jpeg"/><Relationship Id="rId2" Type="http://schemas.openxmlformats.org/officeDocument/2006/relationships/tags" Target="../tags/tag244.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51.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image" Target="../media/image13.jpeg"/><Relationship Id="rId2" Type="http://schemas.openxmlformats.org/officeDocument/2006/relationships/tags" Target="../tags/tag248.xml"/><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image" Target="../media/image21.png"/><Relationship Id="rId4" Type="http://schemas.openxmlformats.org/officeDocument/2006/relationships/tags" Target="../tags/tag253.xml"/><Relationship Id="rId3" Type="http://schemas.openxmlformats.org/officeDocument/2006/relationships/image" Target="../media/image13.jpeg"/><Relationship Id="rId2" Type="http://schemas.openxmlformats.org/officeDocument/2006/relationships/tags" Target="../tags/tag252.xml"/><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3.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image" Target="../media/image23.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64.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s>
</file>

<file path=ppt/slides/_rels/slide28.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7" Type="http://schemas.openxmlformats.org/officeDocument/2006/relationships/slideLayout" Target="../slideLayouts/slideLayout13.xml"/><Relationship Id="rId16" Type="http://schemas.openxmlformats.org/officeDocument/2006/relationships/tags" Target="../tags/tag280.xml"/><Relationship Id="rId15" Type="http://schemas.openxmlformats.org/officeDocument/2006/relationships/tags" Target="../tags/tag279.xml"/><Relationship Id="rId14" Type="http://schemas.openxmlformats.org/officeDocument/2006/relationships/tags" Target="../tags/tag278.xml"/><Relationship Id="rId13" Type="http://schemas.openxmlformats.org/officeDocument/2006/relationships/tags" Target="../tags/tag277.xml"/><Relationship Id="rId12" Type="http://schemas.openxmlformats.org/officeDocument/2006/relationships/tags" Target="../tags/tag276.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tags" Target="../tags/tag265.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3.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s>
</file>

<file path=ppt/slides/_rels/slide3.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image" Target="../media/image13.jpeg"/><Relationship Id="rId2" Type="http://schemas.openxmlformats.org/officeDocument/2006/relationships/tags" Target="../tags/tag154.xml"/><Relationship Id="rId19" Type="http://schemas.openxmlformats.org/officeDocument/2006/relationships/slideLayout" Target="../slideLayouts/slideLayout18.xml"/><Relationship Id="rId18" Type="http://schemas.openxmlformats.org/officeDocument/2006/relationships/tags" Target="../tags/tag168.xml"/><Relationship Id="rId17" Type="http://schemas.openxmlformats.org/officeDocument/2006/relationships/image" Target="../media/image14.png"/><Relationship Id="rId16" Type="http://schemas.openxmlformats.org/officeDocument/2006/relationships/tags" Target="../tags/tag167.xml"/><Relationship Id="rId15" Type="http://schemas.openxmlformats.org/officeDocument/2006/relationships/tags" Target="../tags/tag166.xml"/><Relationship Id="rId14" Type="http://schemas.openxmlformats.org/officeDocument/2006/relationships/tags" Target="../tags/tag165.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image" Target="../media/image12.jpe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87.xml"/><Relationship Id="rId4" Type="http://schemas.openxmlformats.org/officeDocument/2006/relationships/image" Target="../media/image24.png"/><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95.xml"/><Relationship Id="rId7" Type="http://schemas.openxmlformats.org/officeDocument/2006/relationships/tags" Target="../tags/tag294.xml"/><Relationship Id="rId6" Type="http://schemas.openxmlformats.org/officeDocument/2006/relationships/image" Target="../media/image26.png"/><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image" Target="../media/image13.jpeg"/><Relationship Id="rId2" Type="http://schemas.openxmlformats.org/officeDocument/2006/relationships/tags" Target="../tags/tag291.xml"/><Relationship Id="rId1" Type="http://schemas.openxmlformats.org/officeDocument/2006/relationships/image" Target="../media/image12.jpeg"/></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00.xml"/><Relationship Id="rId7" Type="http://schemas.openxmlformats.org/officeDocument/2006/relationships/tags" Target="../tags/tag299.xml"/><Relationship Id="rId6" Type="http://schemas.openxmlformats.org/officeDocument/2006/relationships/image" Target="../media/image26.png"/><Relationship Id="rId5" Type="http://schemas.openxmlformats.org/officeDocument/2006/relationships/tags" Target="../tags/tag298.xml"/><Relationship Id="rId4" Type="http://schemas.openxmlformats.org/officeDocument/2006/relationships/tags" Target="../tags/tag297.xml"/><Relationship Id="rId3" Type="http://schemas.openxmlformats.org/officeDocument/2006/relationships/image" Target="../media/image13.jpeg"/><Relationship Id="rId2" Type="http://schemas.openxmlformats.org/officeDocument/2006/relationships/tags" Target="../tags/tag296.xml"/><Relationship Id="rId1" Type="http://schemas.openxmlformats.org/officeDocument/2006/relationships/image" Target="../media/image12.jpeg"/></Relationships>
</file>

<file path=ppt/slides/_rels/slide34.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tags" Target="../tags/tag305.xml"/><Relationship Id="rId7" Type="http://schemas.openxmlformats.org/officeDocument/2006/relationships/tags" Target="../tags/tag304.xml"/><Relationship Id="rId6" Type="http://schemas.openxmlformats.org/officeDocument/2006/relationships/image" Target="../media/image26.png"/><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image" Target="../media/image13.jpeg"/><Relationship Id="rId2" Type="http://schemas.openxmlformats.org/officeDocument/2006/relationships/tags" Target="../tags/tag301.xml"/><Relationship Id="rId13" Type="http://schemas.openxmlformats.org/officeDocument/2006/relationships/slideLayout" Target="../slideLayouts/slideLayout18.xml"/><Relationship Id="rId12" Type="http://schemas.openxmlformats.org/officeDocument/2006/relationships/tags" Target="../tags/tag309.xml"/><Relationship Id="rId11" Type="http://schemas.openxmlformats.org/officeDocument/2006/relationships/tags" Target="../tags/tag308.xml"/><Relationship Id="rId10" Type="http://schemas.openxmlformats.org/officeDocument/2006/relationships/tags" Target="../tags/tag307.xml"/><Relationship Id="rId1" Type="http://schemas.openxmlformats.org/officeDocument/2006/relationships/image" Target="../media/image12.jpeg"/></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14.xml"/><Relationship Id="rId7" Type="http://schemas.openxmlformats.org/officeDocument/2006/relationships/tags" Target="../tags/tag313.xml"/><Relationship Id="rId6" Type="http://schemas.openxmlformats.org/officeDocument/2006/relationships/image" Target="../media/image26.png"/><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image" Target="../media/image13.jpeg"/><Relationship Id="rId2" Type="http://schemas.openxmlformats.org/officeDocument/2006/relationships/tags" Target="../tags/tag310.xml"/><Relationship Id="rId1" Type="http://schemas.openxmlformats.org/officeDocument/2006/relationships/image" Target="../media/image12.jpe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320.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tags" Target="../tags/tag317.xml"/><Relationship Id="rId3" Type="http://schemas.openxmlformats.org/officeDocument/2006/relationships/tags" Target="../tags/tag316.xml"/><Relationship Id="rId2" Type="http://schemas.openxmlformats.org/officeDocument/2006/relationships/image" Target="../media/image27.png"/><Relationship Id="rId1" Type="http://schemas.openxmlformats.org/officeDocument/2006/relationships/tags" Target="../tags/tag315.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26.xml"/><Relationship Id="rId3" Type="http://schemas.openxmlformats.org/officeDocument/2006/relationships/image" Target="../media/image28.png"/><Relationship Id="rId2" Type="http://schemas.openxmlformats.org/officeDocument/2006/relationships/tags" Target="../tags/tag325.xml"/><Relationship Id="rId1" Type="http://schemas.openxmlformats.org/officeDocument/2006/relationships/tags" Target="../tags/tag324.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329.xml"/><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image" Target="../media/image29.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1.xml"/><Relationship Id="rId1" Type="http://schemas.openxmlformats.org/officeDocument/2006/relationships/tags" Target="../tags/tag33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3.xml"/><Relationship Id="rId1" Type="http://schemas.openxmlformats.org/officeDocument/2006/relationships/tags" Target="../tags/tag33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5.xml"/><Relationship Id="rId1" Type="http://schemas.openxmlformats.org/officeDocument/2006/relationships/tags" Target="../tags/tag33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3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37.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tags" Target="../tags/tag338.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345.xml"/><Relationship Id="rId4" Type="http://schemas.openxmlformats.org/officeDocument/2006/relationships/tags" Target="../tags/tag344.xml"/><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49.xml"/><Relationship Id="rId1" Type="http://schemas.openxmlformats.org/officeDocument/2006/relationships/image" Target="../media/image30.png"/></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354.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3.xml"/><Relationship Id="rId1" Type="http://schemas.openxmlformats.org/officeDocument/2006/relationships/tags" Target="../tags/tag172.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366.xml"/><Relationship Id="rId4" Type="http://schemas.openxmlformats.org/officeDocument/2006/relationships/tags" Target="../tags/tag365.xml"/><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tags" Target="../tags/tag362.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72.xml"/><Relationship Id="rId3" Type="http://schemas.openxmlformats.org/officeDocument/2006/relationships/image" Target="../media/image31.png"/><Relationship Id="rId2" Type="http://schemas.openxmlformats.org/officeDocument/2006/relationships/tags" Target="../tags/tag371.xml"/><Relationship Id="rId1" Type="http://schemas.openxmlformats.org/officeDocument/2006/relationships/tags" Target="../tags/tag370.xml"/></Relationships>
</file>

<file path=ppt/slides/_rels/slide54.xml.rels><?xml version="1.0" encoding="UTF-8" standalone="yes"?>
<Relationships xmlns="http://schemas.openxmlformats.org/package/2006/relationships"><Relationship Id="rId9" Type="http://schemas.openxmlformats.org/officeDocument/2006/relationships/tags" Target="../tags/tag381.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1" Type="http://schemas.openxmlformats.org/officeDocument/2006/relationships/slideLayout" Target="../slideLayouts/slideLayout13.xml"/><Relationship Id="rId10" Type="http://schemas.openxmlformats.org/officeDocument/2006/relationships/tags" Target="../tags/tag382.xml"/><Relationship Id="rId1" Type="http://schemas.openxmlformats.org/officeDocument/2006/relationships/tags" Target="../tags/tag373.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86.xml"/><Relationship Id="rId1" Type="http://schemas.openxmlformats.org/officeDocument/2006/relationships/image" Target="../media/image32.png"/></Relationships>
</file>

<file path=ppt/slides/_rels/slide57.xml.rels><?xml version="1.0" encoding="UTF-8" standalone="yes"?>
<Relationships xmlns="http://schemas.openxmlformats.org/package/2006/relationships"><Relationship Id="rId9" Type="http://schemas.openxmlformats.org/officeDocument/2006/relationships/tags" Target="../tags/tag395.xml"/><Relationship Id="rId8" Type="http://schemas.openxmlformats.org/officeDocument/2006/relationships/tags" Target="../tags/tag394.xml"/><Relationship Id="rId7" Type="http://schemas.openxmlformats.org/officeDocument/2006/relationships/tags" Target="../tags/tag393.xml"/><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1" Type="http://schemas.openxmlformats.org/officeDocument/2006/relationships/slideLayout" Target="../slideLayouts/slideLayout13.xml"/><Relationship Id="rId10" Type="http://schemas.openxmlformats.org/officeDocument/2006/relationships/tags" Target="../tags/tag396.xml"/><Relationship Id="rId1" Type="http://schemas.openxmlformats.org/officeDocument/2006/relationships/tags" Target="../tags/tag387.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99.xml"/><Relationship Id="rId2" Type="http://schemas.openxmlformats.org/officeDocument/2006/relationships/tags" Target="../tags/tag398.xml"/><Relationship Id="rId1" Type="http://schemas.openxmlformats.org/officeDocument/2006/relationships/tags" Target="../tags/tag397.xml"/></Relationships>
</file>

<file path=ppt/slides/_rels/slide59.xml.rels><?xml version="1.0" encoding="UTF-8" standalone="yes"?>
<Relationships xmlns="http://schemas.openxmlformats.org/package/2006/relationships"><Relationship Id="rId9" Type="http://schemas.openxmlformats.org/officeDocument/2006/relationships/tags" Target="../tags/tag408.xml"/><Relationship Id="rId8" Type="http://schemas.openxmlformats.org/officeDocument/2006/relationships/tags" Target="../tags/tag407.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4" Type="http://schemas.openxmlformats.org/officeDocument/2006/relationships/slideLayout" Target="../slideLayouts/slideLayout13.xml"/><Relationship Id="rId13" Type="http://schemas.openxmlformats.org/officeDocument/2006/relationships/tags" Target="../tags/tag412.xml"/><Relationship Id="rId12" Type="http://schemas.openxmlformats.org/officeDocument/2006/relationships/tags" Target="../tags/tag411.xml"/><Relationship Id="rId11" Type="http://schemas.openxmlformats.org/officeDocument/2006/relationships/tags" Target="../tags/tag410.xml"/><Relationship Id="rId10" Type="http://schemas.openxmlformats.org/officeDocument/2006/relationships/tags" Target="../tags/tag409.xml"/><Relationship Id="rId1" Type="http://schemas.openxmlformats.org/officeDocument/2006/relationships/tags" Target="../tags/tag400.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416.xml"/><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s>
</file>

<file path=ppt/slides/_rels/slide61.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tags" Target="../tags/tag418.xml"/><Relationship Id="rId13" Type="http://schemas.openxmlformats.org/officeDocument/2006/relationships/slideLayout" Target="../slideLayouts/slideLayout13.xml"/><Relationship Id="rId12" Type="http://schemas.openxmlformats.org/officeDocument/2006/relationships/tags" Target="../tags/tag428.xml"/><Relationship Id="rId11" Type="http://schemas.openxmlformats.org/officeDocument/2006/relationships/tags" Target="../tags/tag427.xml"/><Relationship Id="rId10" Type="http://schemas.openxmlformats.org/officeDocument/2006/relationships/tags" Target="../tags/tag426.xml"/><Relationship Id="rId1" Type="http://schemas.openxmlformats.org/officeDocument/2006/relationships/tags" Target="../tags/tag41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429.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image" Target="../media/image15.png"/><Relationship Id="rId2" Type="http://schemas.openxmlformats.org/officeDocument/2006/relationships/tags" Target="../tags/tag178.xml"/><Relationship Id="rId1" Type="http://schemas.openxmlformats.org/officeDocument/2006/relationships/tags" Target="../tags/tag177.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84.xml"/><Relationship Id="rId6" Type="http://schemas.openxmlformats.org/officeDocument/2006/relationships/image" Target="../media/image16.png"/><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image" Target="../media/image13.jpeg"/><Relationship Id="rId2" Type="http://schemas.openxmlformats.org/officeDocument/2006/relationships/tags" Target="../tags/tag181.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188.xml"/><Relationship Id="rId6" Type="http://schemas.openxmlformats.org/officeDocument/2006/relationships/image" Target="../media/image16.png"/><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image" Target="../media/image13.jpeg"/><Relationship Id="rId2" Type="http://schemas.openxmlformats.org/officeDocument/2006/relationships/tags" Target="../tags/tag185.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127000" y="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文本框 14"/>
          <p:cNvSpPr/>
          <p:nvPr>
            <p:custDataLst>
              <p:tags r:id="rId5"/>
            </p:custDataLst>
          </p:nvPr>
        </p:nvSpPr>
        <p:spPr>
          <a:xfrm>
            <a:off x="241300" y="953135"/>
            <a:ext cx="12223115" cy="1753235"/>
          </a:xfrm>
          <a:prstGeom prst="rect">
            <a:avLst/>
          </a:prstGeom>
          <a:noFill/>
          <a:ln w="9525">
            <a:noFill/>
          </a:ln>
        </p:spPr>
        <p:txBody>
          <a:bodyPr wrap="square">
            <a:spAutoFit/>
          </a:bodyPr>
          <a:lstStyle/>
          <a:p>
            <a:pPr lvl="0">
              <a:lnSpc>
                <a:spcPct val="100000"/>
              </a:lnSpc>
            </a:pPr>
            <a:r>
              <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rPr>
              <a:t>23.What might Siason encourage children to do?</a:t>
            </a:r>
            <a:endPar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00000"/>
              </a:lnSpc>
            </a:pPr>
            <a:r>
              <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rPr>
              <a:t>A. Stick to the rules. 		        B. Dare to dream big.</a:t>
            </a:r>
            <a:endPar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00000"/>
              </a:lnSpc>
            </a:pPr>
            <a:r>
              <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rPr>
              <a:t>C. Always follow the crowd. 		D. Think outside the box.</a:t>
            </a:r>
            <a:endPar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pic>
        <p:nvPicPr>
          <p:cNvPr id="3" name="图片 2"/>
          <p:cNvPicPr>
            <a:picLocks noChangeAspect="1"/>
          </p:cNvPicPr>
          <p:nvPr/>
        </p:nvPicPr>
        <p:blipFill>
          <a:blip r:embed="rId6"/>
          <a:stretch>
            <a:fillRect/>
          </a:stretch>
        </p:blipFill>
        <p:spPr>
          <a:xfrm>
            <a:off x="241300" y="127000"/>
            <a:ext cx="1543685" cy="777240"/>
          </a:xfrm>
          <a:prstGeom prst="rect">
            <a:avLst/>
          </a:prstGeom>
        </p:spPr>
      </p:pic>
      <p:sp>
        <p:nvSpPr>
          <p:cNvPr id="4" name="文本框 3"/>
          <p:cNvSpPr txBox="1"/>
          <p:nvPr/>
        </p:nvSpPr>
        <p:spPr>
          <a:xfrm>
            <a:off x="586105" y="343535"/>
            <a:ext cx="925830" cy="460375"/>
          </a:xfrm>
          <a:prstGeom prst="rect">
            <a:avLst/>
          </a:prstGeom>
          <a:noFill/>
        </p:spPr>
        <p:txBody>
          <a:bodyPr wrap="square" rtlCol="0">
            <a:spAutoFit/>
          </a:bodyPr>
          <a:lstStyle/>
          <a:p>
            <a:pPr algn="ctr"/>
            <a:r>
              <a:rPr lang="en-US" altLang="zh-CN" sz="2400" b="1"/>
              <a:t>A </a:t>
            </a:r>
            <a:r>
              <a:rPr lang="zh-CN" altLang="en-US" sz="2400" b="1"/>
              <a:t>篇</a:t>
            </a:r>
            <a:endParaRPr lang="zh-CN" altLang="en-US" sz="2400" b="1"/>
          </a:p>
        </p:txBody>
      </p:sp>
      <p:grpSp>
        <p:nvGrpSpPr>
          <p:cNvPr id="20" name="组合 19" descr="7b0a202020202274657874626f78223a2022220a7d0a"/>
          <p:cNvGrpSpPr/>
          <p:nvPr/>
        </p:nvGrpSpPr>
        <p:grpSpPr>
          <a:xfrm>
            <a:off x="9347835" y="904240"/>
            <a:ext cx="2492375" cy="836930"/>
            <a:chOff x="5773" y="3768"/>
            <a:chExt cx="7666" cy="3277"/>
          </a:xfrm>
        </p:grpSpPr>
        <p:sp>
          <p:nvSpPr>
            <p:cNvPr id="75" name="文本框 74"/>
            <p:cNvSpPr txBox="1"/>
            <p:nvPr/>
          </p:nvSpPr>
          <p:spPr>
            <a:xfrm>
              <a:off x="6484" y="4611"/>
              <a:ext cx="6533"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7" name="文本框 6"/>
          <p:cNvSpPr txBox="1"/>
          <p:nvPr/>
        </p:nvSpPr>
        <p:spPr>
          <a:xfrm>
            <a:off x="417195" y="3863340"/>
            <a:ext cx="11218545" cy="1077218"/>
          </a:xfrm>
          <a:prstGeom prst="rect">
            <a:avLst/>
          </a:prstGeom>
          <a:solidFill>
            <a:schemeClr val="accent3">
              <a:lumMod val="60000"/>
              <a:lumOff val="40000"/>
            </a:schemeClr>
          </a:solidFill>
        </p:spPr>
        <p:txBody>
          <a:bodyPr wrap="square" rtlCol="0">
            <a:spAutoFit/>
          </a:bodyPr>
          <a:lstStyle/>
          <a:p>
            <a:r>
              <a:rPr lang="en-US" altLang="zh-CN" sz="3200" dirty="0"/>
              <a:t>para.4</a:t>
            </a:r>
            <a:r>
              <a:rPr lang="zh-CN" altLang="en-US" sz="3200" dirty="0"/>
              <a:t>：“Using imagination helps kids to think of things in more ways than one,”Siason says. </a:t>
            </a:r>
            <a:r>
              <a:rPr lang="en-US" altLang="zh-CN" sz="3200" dirty="0"/>
              <a:t>...</a:t>
            </a:r>
            <a:endParaRPr lang="en-US" altLang="zh-CN" sz="3200" dirty="0"/>
          </a:p>
        </p:txBody>
      </p:sp>
      <p:cxnSp>
        <p:nvCxnSpPr>
          <p:cNvPr id="9" name="直接连接符 8"/>
          <p:cNvCxnSpPr/>
          <p:nvPr/>
        </p:nvCxnSpPr>
        <p:spPr>
          <a:xfrm flipV="1">
            <a:off x="2160905" y="4344035"/>
            <a:ext cx="2927350" cy="1079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1" name="上箭头 10"/>
          <p:cNvSpPr/>
          <p:nvPr/>
        </p:nvSpPr>
        <p:spPr>
          <a:xfrm rot="4200000">
            <a:off x="5497830" y="1252220"/>
            <a:ext cx="254635" cy="38481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642100" y="2152650"/>
            <a:ext cx="473075" cy="407035"/>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bldLvl="0" animBg="1"/>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020" y="146051"/>
            <a:ext cx="2140585" cy="555395"/>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076"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语料积累</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4" name="正五边形 3"/>
          <p:cNvSpPr/>
          <p:nvPr/>
        </p:nvSpPr>
        <p:spPr>
          <a:xfrm>
            <a:off x="506095" y="85598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a:off x="2995930" y="1106170"/>
            <a:ext cx="5080000" cy="460375"/>
          </a:xfrm>
          <a:prstGeom prst="rect">
            <a:avLst/>
          </a:prstGeom>
          <a:noFill/>
          <a:ln w="9525">
            <a:noFill/>
          </a:ln>
        </p:spPr>
        <p:txBody>
          <a:bodyPr>
            <a:spAutoFit/>
          </a:bodyPr>
          <a:lstStyle/>
          <a:p>
            <a:pPr indent="266700"/>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好句</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正五边形 6"/>
          <p:cNvSpPr/>
          <p:nvPr/>
        </p:nvSpPr>
        <p:spPr>
          <a:xfrm>
            <a:off x="287020" y="350456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796415" y="4550410"/>
            <a:ext cx="5080000" cy="368300"/>
          </a:xfrm>
          <a:prstGeom prst="rect">
            <a:avLst/>
          </a:prstGeom>
          <a:noFill/>
          <a:ln w="9525">
            <a:noFill/>
          </a:ln>
        </p:spPr>
        <p:txBody>
          <a:bodyPr>
            <a:spAutoFit/>
          </a:bodyPr>
          <a:lstStyle/>
          <a:p>
            <a:pPr indent="266700">
              <a:buClrTx/>
              <a:buSzTx/>
              <a:buFontTx/>
            </a:pPr>
            <a:r>
              <a:rPr lang="en-US" b="0">
                <a:latin typeface="等线" panose="02010600030101010101" pitchFamily="2" charset="-122"/>
                <a:cs typeface="Times New Roman" panose="02020603050405020304" charset="0"/>
              </a:rPr>
              <a:t> </a:t>
            </a:r>
            <a:endParaRPr 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287020" y="5716905"/>
            <a:ext cx="11642725" cy="977265"/>
          </a:xfrm>
          <a:prstGeom prst="rect">
            <a:avLst/>
          </a:prstGeom>
          <a:noFill/>
          <a:ln w="9525">
            <a:noFill/>
          </a:ln>
        </p:spPr>
        <p:txBody>
          <a:bodyPr wrap="square">
            <a:spAutoFit/>
          </a:bodyPr>
          <a:lstStyle/>
          <a:p>
            <a:pPr indent="266700" algn="l">
              <a:lnSpc>
                <a:spcPct val="90000"/>
              </a:lnSpc>
              <a:buClrTx/>
              <a:buSzTx/>
              <a:buNone/>
            </a:pPr>
            <a:r>
              <a:rPr lang="en-US" altLang="zh-CN" sz="3200" b="1" dirty="0">
                <a:latin typeface="华文仿宋" panose="02010600040101010101" charset="-122"/>
                <a:ea typeface="华文仿宋" panose="02010600040101010101" charset="-122"/>
                <a:cs typeface="华文仿宋" panose="02010600040101010101" charset="-122"/>
              </a:rPr>
              <a:t>reimagine</a:t>
            </a:r>
            <a:r>
              <a:rPr lang="zh-CN" altLang="en-US" sz="3200" b="1" dirty="0">
                <a:latin typeface="华文仿宋" panose="02010600040101010101" charset="-122"/>
                <a:ea typeface="华文仿宋" panose="02010600040101010101" charset="-122"/>
                <a:cs typeface="华文仿宋" panose="02010600040101010101" charset="-122"/>
              </a:rPr>
              <a:t>（</a:t>
            </a:r>
            <a:r>
              <a:rPr lang="zh-CN" altLang="en-US" sz="3200" dirty="0">
                <a:latin typeface="宋体" panose="02010600030101010101" pitchFamily="2" charset="-122"/>
                <a:ea typeface="宋体" panose="02010600030101010101" pitchFamily="2" charset="-122"/>
                <a:cs typeface="华文仿宋" panose="02010600040101010101" charset="-122"/>
                <a:sym typeface="+mn-ea"/>
              </a:rPr>
              <a:t>重新构思、重新想象</a:t>
            </a:r>
            <a:r>
              <a:rPr lang="zh-CN" altLang="en-US" sz="3200" b="1" dirty="0">
                <a:latin typeface="华文仿宋" panose="02010600040101010101" charset="-122"/>
                <a:ea typeface="华文仿宋" panose="02010600040101010101" charset="-122"/>
                <a:cs typeface="华文仿宋" panose="02010600040101010101" charset="-122"/>
              </a:rPr>
              <a:t>）</a:t>
            </a:r>
            <a:r>
              <a:rPr lang="en-US" altLang="zh-CN" sz="3200" b="1" dirty="0">
                <a:latin typeface="华文仿宋" panose="02010600040101010101" charset="-122"/>
                <a:ea typeface="华文仿宋" panose="02010600040101010101" charset="-122"/>
                <a:cs typeface="华文仿宋" panose="02010600040101010101" charset="-122"/>
              </a:rPr>
              <a:t> </a:t>
            </a:r>
            <a:r>
              <a:rPr lang="en-US" altLang="zh-CN" sz="3200" b="0" dirty="0">
                <a:latin typeface="华文仿宋" panose="02010600040101010101" charset="-122"/>
                <a:ea typeface="华文仿宋" panose="02010600040101010101" charset="-122"/>
                <a:cs typeface="华文仿宋" panose="02010600040101010101" charset="-122"/>
              </a:rPr>
              <a:t>=</a:t>
            </a:r>
            <a:r>
              <a:rPr lang="zh-CN" altLang="en-US" sz="3200" dirty="0">
                <a:latin typeface="华文仿宋" panose="02010600040101010101" charset="-122"/>
                <a:ea typeface="华文仿宋" panose="02010600040101010101" charset="-122"/>
                <a:cs typeface="华文仿宋" panose="02010600040101010101" charset="-122"/>
                <a:sym typeface="+mn-ea"/>
              </a:rPr>
              <a:t> </a:t>
            </a:r>
            <a:r>
              <a:rPr lang="en-US" altLang="zh-CN" sz="3200" dirty="0">
                <a:latin typeface="华文仿宋" panose="02010600040101010101" charset="-122"/>
                <a:ea typeface="华文仿宋" panose="02010600040101010101" charset="-122"/>
                <a:cs typeface="华文仿宋" panose="02010600040101010101" charset="-122"/>
                <a:sym typeface="+mn-ea"/>
              </a:rPr>
              <a:t>re- </a:t>
            </a:r>
            <a:r>
              <a:rPr lang="zh-CN" altLang="en-US" sz="3200" dirty="0">
                <a:latin typeface="楷体" panose="02010609060101010101" charset="-122"/>
                <a:ea typeface="楷体" panose="02010609060101010101" charset="-122"/>
                <a:cs typeface="华文仿宋" panose="02010600040101010101" charset="-122"/>
                <a:sym typeface="+mn-ea"/>
              </a:rPr>
              <a:t>又，再</a:t>
            </a:r>
            <a:r>
              <a:rPr lang="en-US" altLang="zh-CN" sz="3200" dirty="0">
                <a:latin typeface="华文仿宋" panose="02010600040101010101" charset="-122"/>
                <a:ea typeface="华文仿宋" panose="02010600040101010101" charset="-122"/>
                <a:cs typeface="华文仿宋" panose="02010600040101010101" charset="-122"/>
                <a:sym typeface="+mn-ea"/>
              </a:rPr>
              <a:t>+imagine</a:t>
            </a:r>
            <a:r>
              <a:rPr lang="en-US" altLang="zh-CN" sz="3200" b="0" dirty="0">
                <a:latin typeface="华文仿宋" panose="02010600040101010101" charset="-122"/>
                <a:ea typeface="华文仿宋" panose="02010600040101010101" charset="-122"/>
                <a:cs typeface="华文仿宋" panose="02010600040101010101" charset="-122"/>
              </a:rPr>
              <a:t> </a:t>
            </a:r>
            <a:r>
              <a:rPr lang="zh-CN" altLang="en-US" sz="3200" b="0" dirty="0">
                <a:latin typeface="楷体" panose="02010609060101010101" charset="-122"/>
                <a:ea typeface="楷体" panose="02010609060101010101" charset="-122"/>
                <a:cs typeface="华文仿宋" panose="02010600040101010101" charset="-122"/>
              </a:rPr>
              <a:t>想象</a:t>
            </a:r>
            <a:endParaRPr lang="zh-CN" altLang="en-US" sz="3200" b="0" dirty="0">
              <a:latin typeface="楷体" panose="02010609060101010101" charset="-122"/>
              <a:ea typeface="楷体" panose="02010609060101010101" charset="-122"/>
              <a:cs typeface="华文仿宋" panose="02010600040101010101" charset="-122"/>
            </a:endParaRPr>
          </a:p>
          <a:p>
            <a:pPr indent="266700" algn="l">
              <a:lnSpc>
                <a:spcPct val="90000"/>
              </a:lnSpc>
              <a:buClrTx/>
              <a:buSzTx/>
              <a:buNone/>
            </a:pPr>
            <a:r>
              <a:rPr lang="zh-CN" altLang="en-US" sz="3200" b="0" dirty="0">
                <a:latin typeface="华文仿宋" panose="02010600040101010101" charset="-122"/>
                <a:ea typeface="华文仿宋" panose="02010600040101010101" charset="-122"/>
                <a:cs typeface="华文仿宋" panose="02010600040101010101" charset="-122"/>
              </a:rPr>
              <a:t>类似：</a:t>
            </a:r>
            <a:r>
              <a:rPr lang="en-US" altLang="zh-CN" sz="3200" b="0" dirty="0">
                <a:latin typeface="华文仿宋" panose="02010600040101010101" charset="-122"/>
                <a:ea typeface="华文仿宋" panose="02010600040101010101" charset="-122"/>
                <a:cs typeface="华文仿宋" panose="02010600040101010101" charset="-122"/>
              </a:rPr>
              <a:t>rewrite, reschedule, remove, </a:t>
            </a:r>
            <a:r>
              <a:rPr lang="en-US" altLang="zh-CN" sz="3200" b="0" dirty="0" err="1">
                <a:latin typeface="华文仿宋" panose="02010600040101010101" charset="-122"/>
                <a:ea typeface="华文仿宋" panose="02010600040101010101" charset="-122"/>
                <a:cs typeface="华文仿宋" panose="02010600040101010101" charset="-122"/>
              </a:rPr>
              <a:t>reread,etc</a:t>
            </a:r>
            <a:r>
              <a:rPr lang="en-US" altLang="zh-CN" sz="3200" b="0" dirty="0">
                <a:latin typeface="华文仿宋" panose="02010600040101010101" charset="-122"/>
                <a:ea typeface="华文仿宋" panose="02010600040101010101" charset="-122"/>
                <a:cs typeface="华文仿宋" panose="02010600040101010101" charset="-122"/>
              </a:rPr>
              <a:t>.</a:t>
            </a:r>
            <a:endParaRPr lang="en-US" altLang="zh-CN" sz="3200" b="0" dirty="0">
              <a:latin typeface="华文仿宋" panose="02010600040101010101" charset="-122"/>
              <a:ea typeface="华文仿宋" panose="02010600040101010101" charset="-122"/>
              <a:cs typeface="华文仿宋" panose="02010600040101010101" charset="-122"/>
            </a:endParaRPr>
          </a:p>
        </p:txBody>
      </p:sp>
      <p:sp>
        <p:nvSpPr>
          <p:cNvPr id="6" name="文本框 5"/>
          <p:cNvSpPr txBox="1"/>
          <p:nvPr/>
        </p:nvSpPr>
        <p:spPr>
          <a:xfrm>
            <a:off x="-74295" y="1474470"/>
            <a:ext cx="13735050" cy="1402080"/>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fontAlgn="auto">
              <a:lnSpc>
                <a:spcPct val="150000"/>
              </a:lnSpc>
            </a:pPr>
            <a:r>
              <a:rPr lang="en-US" altLang="zh-CN" sz="2800" b="0" dirty="0">
                <a:latin typeface="Times New Roman" panose="02020603050405020304" charset="0"/>
                <a:ea typeface="华文仿宋" panose="02010600040101010101" charset="-122"/>
                <a:cs typeface="Times New Roman" panose="02020603050405020304" charset="0"/>
              </a:rPr>
              <a:t>The traveling show  </a:t>
            </a:r>
            <a:r>
              <a:rPr lang="en-US" altLang="zh-CN" sz="2800" b="1" dirty="0">
                <a:latin typeface="Times New Roman" panose="02020603050405020304" charset="0"/>
                <a:ea typeface="华文仿宋" panose="02010600040101010101" charset="-122"/>
                <a:cs typeface="Times New Roman" panose="02020603050405020304" charset="0"/>
              </a:rPr>
              <a:t>promises </a:t>
            </a:r>
            <a:r>
              <a:rPr lang="en-US" altLang="zh-CN" sz="2800" b="0" dirty="0">
                <a:latin typeface="Times New Roman" panose="02020603050405020304" charset="0"/>
                <a:ea typeface="华文仿宋" panose="02010600040101010101" charset="-122"/>
                <a:cs typeface="Times New Roman" panose="02020603050405020304" charset="0"/>
              </a:rPr>
              <a:t>“knee-slapping” comedic moments and heartwarming life lessons.</a:t>
            </a:r>
            <a:endParaRPr lang="en-US" altLang="zh-CN" sz="2800" b="0" dirty="0">
              <a:latin typeface="Times New Roman" panose="02020603050405020304" charset="0"/>
              <a:ea typeface="华文仿宋" panose="02010600040101010101" charset="-122"/>
              <a:cs typeface="Times New Roman" panose="02020603050405020304" charset="0"/>
            </a:endParaRPr>
          </a:p>
          <a:p>
            <a:pPr indent="266700" fontAlgn="auto">
              <a:lnSpc>
                <a:spcPct val="150000"/>
              </a:lnSpc>
            </a:pPr>
            <a:r>
              <a:rPr lang="en-US" altLang="zh-CN" sz="2800" b="0" dirty="0">
                <a:latin typeface="华文仿宋" panose="02010600040101010101" charset="-122"/>
                <a:ea typeface="华文仿宋" panose="02010600040101010101" charset="-122"/>
                <a:cs typeface="华文仿宋" panose="02010600040101010101" charset="-122"/>
              </a:rPr>
              <a:t>    </a:t>
            </a:r>
            <a:r>
              <a:rPr lang="en-US" altLang="zh-CN" sz="2800" b="0" dirty="0" err="1">
                <a:latin typeface="宋体" panose="02010600030101010101" pitchFamily="2" charset="-122"/>
                <a:ea typeface="宋体" panose="02010600030101010101" pitchFamily="2" charset="-122"/>
                <a:cs typeface="华文仿宋" panose="02010600040101010101" charset="-122"/>
              </a:rPr>
              <a:t>这档巡演节目会</a:t>
            </a:r>
            <a:r>
              <a:rPr lang="en-US" altLang="zh-CN" sz="2800" b="1" dirty="0" err="1">
                <a:latin typeface="宋体" panose="02010600030101010101" pitchFamily="2" charset="-122"/>
                <a:ea typeface="宋体" panose="02010600030101010101" pitchFamily="2" charset="-122"/>
                <a:cs typeface="华文仿宋" panose="02010600040101010101" charset="-122"/>
              </a:rPr>
              <a:t>有</a:t>
            </a:r>
            <a:r>
              <a:rPr lang="en-US" altLang="zh-CN" sz="2800" b="0" dirty="0" err="1">
                <a:latin typeface="宋体" panose="02010600030101010101" pitchFamily="2" charset="-122"/>
                <a:ea typeface="宋体" panose="02010600030101010101" pitchFamily="2" charset="-122"/>
                <a:cs typeface="华文仿宋" panose="02010600040101010101" charset="-122"/>
              </a:rPr>
              <a:t>“令人拍膝”的喜剧时刻和暖心的人生</a:t>
            </a:r>
            <a:r>
              <a:rPr lang="zh-CN" altLang="en-US" sz="2800" b="0" dirty="0">
                <a:latin typeface="宋体" panose="02010600030101010101" pitchFamily="2" charset="-122"/>
                <a:ea typeface="宋体" panose="02010600030101010101" pitchFamily="2" charset="-122"/>
                <a:cs typeface="华文仿宋" panose="02010600040101010101" charset="-122"/>
              </a:rPr>
              <a:t>故事</a:t>
            </a:r>
            <a:r>
              <a:rPr lang="en-US" altLang="zh-CN" sz="2800" b="0" dirty="0">
                <a:latin typeface="华文仿宋" panose="02010600040101010101" charset="-122"/>
                <a:ea typeface="华文仿宋" panose="02010600040101010101" charset="-122"/>
                <a:cs typeface="华文仿宋" panose="02010600040101010101" charset="-122"/>
              </a:rPr>
              <a:t>。</a:t>
            </a:r>
            <a:endParaRPr lang="en-US" altLang="zh-CN" sz="2800" b="0" dirty="0">
              <a:latin typeface="华文仿宋" panose="02010600040101010101" charset="-122"/>
              <a:ea typeface="华文仿宋" panose="02010600040101010101" charset="-122"/>
              <a:cs typeface="华文仿宋" panose="02010600040101010101" charset="-122"/>
            </a:endParaRPr>
          </a:p>
          <a:p>
            <a:pPr indent="266700">
              <a:lnSpc>
                <a:spcPct val="90000"/>
              </a:lnSpc>
            </a:pPr>
            <a:endParaRPr lang="en-US" altLang="zh-CN" sz="2800" b="0" dirty="0">
              <a:latin typeface="华文仿宋" panose="02010600040101010101" charset="-122"/>
              <a:ea typeface="华文仿宋" panose="02010600040101010101" charset="-122"/>
              <a:cs typeface="华文仿宋" panose="02010600040101010101" charset="-122"/>
            </a:endParaRPr>
          </a:p>
        </p:txBody>
      </p:sp>
      <p:sp>
        <p:nvSpPr>
          <p:cNvPr id="14" name="文本框 13"/>
          <p:cNvSpPr txBox="1"/>
          <p:nvPr/>
        </p:nvSpPr>
        <p:spPr>
          <a:xfrm>
            <a:off x="2908300" y="5256530"/>
            <a:ext cx="5080000" cy="460375"/>
          </a:xfrm>
          <a:prstGeom prst="rect">
            <a:avLst/>
          </a:prstGeom>
          <a:noFill/>
          <a:ln w="9525">
            <a:noFill/>
          </a:ln>
        </p:spPr>
        <p:txBody>
          <a:bodyPr>
            <a:spAutoFit/>
          </a:bodyPr>
          <a:lstStyle/>
          <a:p>
            <a:pPr indent="266700"/>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词汇知识</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2908300" y="3564255"/>
            <a:ext cx="5080000" cy="460375"/>
          </a:xfrm>
          <a:prstGeom prst="rect">
            <a:avLst/>
          </a:prstGeom>
          <a:noFill/>
          <a:ln w="9525">
            <a:noFill/>
          </a:ln>
        </p:spPr>
        <p:txBody>
          <a:bodyPr>
            <a:spAutoFit/>
          </a:bodyPr>
          <a:lstStyle/>
          <a:p>
            <a:pPr indent="266700"/>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  </a:t>
            </a:r>
            <a:r>
              <a:rPr lang="zh-CN" sz="2400" b="1">
                <a:latin typeface="微软雅黑" panose="020B0503020204020204" pitchFamily="34" charset="-122"/>
                <a:ea typeface="微软雅黑" panose="020B0503020204020204" pitchFamily="34" charset="-122"/>
                <a:cs typeface="微软雅黑" panose="020B0503020204020204" pitchFamily="34" charset="-122"/>
              </a:rPr>
              <a:t>仿写</a:t>
            </a:r>
            <a:endParaRPr lang="zh-CN"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nvSpPr>
        <p:spPr>
          <a:xfrm>
            <a:off x="101963" y="3981451"/>
            <a:ext cx="12150725" cy="1402080"/>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fontAlgn="auto">
              <a:lnSpc>
                <a:spcPct val="150000"/>
              </a:lnSpc>
            </a:pPr>
            <a:r>
              <a:rPr lang="zh-CN" altLang="en-US" sz="2800" b="0" dirty="0">
                <a:latin typeface="宋体" panose="02010600030101010101" pitchFamily="2" charset="-122"/>
                <a:ea typeface="宋体" panose="02010600030101010101" pitchFamily="2" charset="-122"/>
                <a:cs typeface="华文仿宋" panose="02010600040101010101" charset="-122"/>
              </a:rPr>
              <a:t>学习新技术会让你有更多的晋升机会。</a:t>
            </a:r>
            <a:endParaRPr lang="zh-CN" altLang="en-US" sz="2800" b="0" dirty="0">
              <a:latin typeface="宋体" panose="02010600030101010101" pitchFamily="2" charset="-122"/>
              <a:ea typeface="宋体" panose="02010600030101010101" pitchFamily="2" charset="-122"/>
              <a:cs typeface="华文仿宋" panose="02010600040101010101" charset="-122"/>
            </a:endParaRPr>
          </a:p>
          <a:p>
            <a:pPr indent="266700" fontAlgn="auto">
              <a:lnSpc>
                <a:spcPct val="150000"/>
              </a:lnSpc>
            </a:pPr>
            <a:r>
              <a:rPr lang="en-US" altLang="zh-CN" sz="2800" b="0" dirty="0">
                <a:latin typeface="Times New Roman" panose="02020603050405020304" charset="0"/>
                <a:ea typeface="华文仿宋" panose="02010600040101010101" charset="-122"/>
                <a:cs typeface="Times New Roman" panose="02020603050405020304" charset="0"/>
              </a:rPr>
              <a:t>Learning new </a:t>
            </a:r>
            <a:r>
              <a:rPr lang="en-US" altLang="zh-CN" sz="2800" b="0" dirty="0" err="1">
                <a:latin typeface="Times New Roman" panose="02020603050405020304" charset="0"/>
                <a:ea typeface="华文仿宋" panose="02010600040101010101" charset="-122"/>
                <a:cs typeface="Times New Roman" panose="02020603050405020304" charset="0"/>
              </a:rPr>
              <a:t>techiniques</a:t>
            </a:r>
            <a:r>
              <a:rPr lang="en-US" altLang="zh-CN" sz="2800" b="0" dirty="0">
                <a:latin typeface="Times New Roman" panose="02020603050405020304" charset="0"/>
                <a:ea typeface="华文仿宋" panose="02010600040101010101" charset="-122"/>
                <a:cs typeface="Times New Roman" panose="02020603050405020304" charset="0"/>
              </a:rPr>
              <a:t> promises you more promotion opportunity.</a:t>
            </a:r>
            <a:endParaRPr lang="zh-CN" altLang="en-US" sz="2800" b="0" dirty="0">
              <a:latin typeface="Times New Roman" panose="02020603050405020304" charset="0"/>
              <a:ea typeface="华文仿宋" panose="02010600040101010101" charset="-122"/>
              <a:cs typeface="Times New Roman" panose="02020603050405020304" charset="0"/>
            </a:endParaRPr>
          </a:p>
          <a:p>
            <a:pPr indent="266700">
              <a:lnSpc>
                <a:spcPct val="90000"/>
              </a:lnSpc>
            </a:pPr>
            <a:endParaRPr lang="zh-CN" altLang="en-US" sz="2800" b="0" dirty="0">
              <a:latin typeface="Times New Roman" panose="02020603050405020304" charset="0"/>
              <a:ea typeface="华文仿宋" panose="02010600040101010101" charset="-122"/>
              <a:cs typeface="Times New Roman" panose="02020603050405020304" charset="0"/>
            </a:endParaRPr>
          </a:p>
        </p:txBody>
      </p:sp>
      <p:sp>
        <p:nvSpPr>
          <p:cNvPr id="2" name="正五边形 1"/>
          <p:cNvSpPr/>
          <p:nvPr/>
        </p:nvSpPr>
        <p:spPr>
          <a:xfrm>
            <a:off x="287020" y="536702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0" grpId="0"/>
      <p:bldP spid="7" grpId="0" bldLvl="0" animBg="1"/>
      <p:bldP spid="9" grpId="0"/>
      <p:bldP spid="10" grpId="0"/>
      <p:bldP spid="6" grpId="0" bldLvl="0" animBg="1"/>
      <p:bldP spid="14" grpId="0"/>
      <p:bldP spid="16" grpId="0"/>
      <p:bldP spid="17" grpId="0" bldLvl="0" animBg="1"/>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020" y="133985"/>
            <a:ext cx="2140585" cy="555395"/>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393" y="7063"/>
              <a:ext cx="3799"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品味出题</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4" name="正五边形 3"/>
          <p:cNvSpPr/>
          <p:nvPr/>
        </p:nvSpPr>
        <p:spPr>
          <a:xfrm>
            <a:off x="506095" y="85598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a:off x="295275" y="4022627"/>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796415" y="4550410"/>
            <a:ext cx="5080000" cy="368300"/>
          </a:xfrm>
          <a:prstGeom prst="rect">
            <a:avLst/>
          </a:prstGeom>
          <a:noFill/>
          <a:ln w="9525">
            <a:noFill/>
          </a:ln>
        </p:spPr>
        <p:txBody>
          <a:bodyPr>
            <a:spAutoFit/>
          </a:bodyPr>
          <a:lstStyle/>
          <a:p>
            <a:pPr indent="266700">
              <a:buClrTx/>
              <a:buSzTx/>
              <a:buFontTx/>
            </a:pPr>
            <a:r>
              <a:rPr lang="en-US" b="0">
                <a:latin typeface="等线" panose="02010600030101010101" pitchFamily="2" charset="-122"/>
                <a:cs typeface="Times New Roman" panose="02020603050405020304" charset="0"/>
              </a:rPr>
              <a:t> </a:t>
            </a:r>
            <a:endParaRPr 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791044" y="4347209"/>
            <a:ext cx="11310841" cy="977265"/>
          </a:xfrm>
          <a:prstGeom prst="rect">
            <a:avLst/>
          </a:prstGeom>
          <a:solidFill>
            <a:schemeClr val="accent2">
              <a:lumMod val="20000"/>
              <a:lumOff val="80000"/>
            </a:schemeClr>
          </a:solidFill>
          <a:ln w="9525">
            <a:noFill/>
          </a:ln>
        </p:spPr>
        <p:txBody>
          <a:bodyPr wrap="square">
            <a:spAutoFit/>
          </a:bodyPr>
          <a:lstStyle/>
          <a:p>
            <a:pPr indent="266700" algn="just">
              <a:lnSpc>
                <a:spcPct val="90000"/>
              </a:lnSpc>
              <a:buClrTx/>
              <a:buSzTx/>
              <a:buNone/>
            </a:pPr>
            <a:r>
              <a:rPr lang="en-US" sz="3200" b="0" dirty="0">
                <a:latin typeface="Times New Roman" panose="02020603050405020304" charset="0"/>
                <a:ea typeface="华文仿宋" panose="02010600040101010101" charset="-122"/>
                <a:cs typeface="Times New Roman" panose="02020603050405020304" charset="0"/>
              </a:rPr>
              <a:t>If you were a paper maker, what kind of question will you raise about para.1 &amp; the last paragraph?</a:t>
            </a:r>
            <a:endParaRPr lang="en-US" sz="3200" b="0" dirty="0">
              <a:latin typeface="Times New Roman" panose="02020603050405020304" charset="0"/>
              <a:ea typeface="华文仿宋" panose="02010600040101010101" charset="-122"/>
              <a:cs typeface="Times New Roman" panose="02020603050405020304" charset="0"/>
            </a:endParaRPr>
          </a:p>
        </p:txBody>
      </p:sp>
      <p:sp>
        <p:nvSpPr>
          <p:cNvPr id="6" name="文本框 5"/>
          <p:cNvSpPr txBox="1"/>
          <p:nvPr/>
        </p:nvSpPr>
        <p:spPr>
          <a:xfrm>
            <a:off x="154940" y="1287780"/>
            <a:ext cx="12150725" cy="1402080"/>
          </a:xfrm>
          <a:prstGeom prst="rect">
            <a:avLst/>
          </a:prstGeom>
          <a:solidFill>
            <a:schemeClr val="bg1"/>
          </a:solidFill>
          <a:ln w="9525">
            <a:noFill/>
          </a:ln>
        </p:spPr>
        <p:txBody>
          <a:bodyPr wrap="square">
            <a:noAutofit/>
          </a:bodyPr>
          <a:lstStyle/>
          <a:p>
            <a:pPr indent="266700">
              <a:lnSpc>
                <a:spcPct val="90000"/>
              </a:lnSpc>
            </a:pPr>
            <a:r>
              <a:rPr lang="en-US" altLang="zh-CN" sz="2800">
                <a:latin typeface="华文仿宋" panose="02010600040101010101" charset="-122"/>
                <a:ea typeface="华文仿宋" panose="02010600040101010101" charset="-122"/>
                <a:cs typeface="华文仿宋" panose="02010600040101010101" charset="-122"/>
              </a:rPr>
              <a:t> </a:t>
            </a:r>
            <a:r>
              <a:rPr lang="en-US" altLang="zh-CN" sz="2800">
                <a:latin typeface="Times New Roman" panose="02020603050405020304" charset="0"/>
                <a:ea typeface="华文仿宋" panose="02010600040101010101" charset="-122"/>
                <a:cs typeface="Times New Roman" panose="02020603050405020304" charset="0"/>
              </a:rPr>
              <a:t>A one-woman show that reimagines the classic fairytale Cinderella is coming to the Fairfield Community Arts Center. The Children's Theatre of Cincinnati will present Cinderella Wore Cowboy Boots for one night only on Jan.26. The traveling show is for children ages 4 and up and promises “knee-slapping” comedic moments and heartwarming life lessons.</a:t>
            </a:r>
            <a:endParaRPr lang="en-US" altLang="zh-CN" sz="2800">
              <a:latin typeface="Times New Roman" panose="02020603050405020304" charset="0"/>
              <a:ea typeface="华文仿宋" panose="02010600040101010101" charset="-122"/>
              <a:cs typeface="Times New Roman" panose="02020603050405020304" charset="0"/>
            </a:endParaRPr>
          </a:p>
          <a:p>
            <a:pPr indent="266700">
              <a:lnSpc>
                <a:spcPct val="90000"/>
              </a:lnSpc>
            </a:pPr>
            <a:r>
              <a:rPr lang="en-US" altLang="zh-CN" sz="2800">
                <a:latin typeface="Times New Roman" panose="02020603050405020304" charset="0"/>
                <a:ea typeface="华文仿宋" panose="02010600040101010101" charset="-122"/>
                <a:cs typeface="Times New Roman" panose="02020603050405020304" charset="0"/>
              </a:rPr>
              <a:t>...</a:t>
            </a:r>
            <a:endParaRPr lang="en-US" altLang="zh-CN" sz="2800">
              <a:latin typeface="Times New Roman" panose="02020603050405020304" charset="0"/>
              <a:ea typeface="华文仿宋" panose="02010600040101010101" charset="-122"/>
              <a:cs typeface="Times New Roman" panose="02020603050405020304" charset="0"/>
            </a:endParaRPr>
          </a:p>
          <a:p>
            <a:pPr indent="266700">
              <a:lnSpc>
                <a:spcPct val="90000"/>
              </a:lnSpc>
            </a:pPr>
            <a:r>
              <a:rPr lang="en-US" altLang="zh-CN" sz="2800">
                <a:latin typeface="Times New Roman" panose="02020603050405020304" charset="0"/>
                <a:ea typeface="华文仿宋" panose="02010600040101010101" charset="-122"/>
                <a:cs typeface="Times New Roman" panose="02020603050405020304" charset="0"/>
              </a:rPr>
              <a:t>Visit fairfield-city. org for tickets and more information.</a:t>
            </a:r>
            <a:endParaRPr lang="en-US" altLang="zh-CN" sz="2800">
              <a:latin typeface="Times New Roman" panose="02020603050405020304" charset="0"/>
              <a:ea typeface="华文仿宋" panose="02010600040101010101" charset="-122"/>
              <a:cs typeface="Times New Roman" panose="02020603050405020304" charset="0"/>
            </a:endParaRPr>
          </a:p>
        </p:txBody>
      </p:sp>
      <p:sp>
        <p:nvSpPr>
          <p:cNvPr id="2" name="文本框 1"/>
          <p:cNvSpPr txBox="1"/>
          <p:nvPr/>
        </p:nvSpPr>
        <p:spPr>
          <a:xfrm>
            <a:off x="752364" y="5431472"/>
            <a:ext cx="11349521" cy="1402080"/>
          </a:xfrm>
          <a:prstGeom prst="rect">
            <a:avLst/>
          </a:prstGeom>
          <a:solidFill>
            <a:schemeClr val="tx2"/>
          </a:solidFill>
          <a:ln w="9525">
            <a:noFill/>
          </a:ln>
        </p:spPr>
        <p:txBody>
          <a:bodyPr wrap="square">
            <a:noAutofit/>
          </a:bodyPr>
          <a:lstStyle/>
          <a:p>
            <a:pPr indent="266700">
              <a:lnSpc>
                <a:spcPct val="90000"/>
              </a:lnSpc>
            </a:pPr>
            <a:r>
              <a:rPr lang="en-US" altLang="zh-CN" sz="2800" dirty="0">
                <a:latin typeface="Times New Roman" panose="02020603050405020304" charset="0"/>
                <a:ea typeface="华文仿宋" panose="02010600040101010101" charset="-122"/>
                <a:cs typeface="Times New Roman" panose="02020603050405020304" charset="0"/>
              </a:rPr>
              <a:t>Examples:</a:t>
            </a:r>
            <a:endParaRPr lang="en-US" altLang="zh-CN" sz="2800" dirty="0">
              <a:latin typeface="Times New Roman" panose="02020603050405020304" charset="0"/>
              <a:ea typeface="华文仿宋" panose="02010600040101010101" charset="-122"/>
              <a:cs typeface="Times New Roman" panose="02020603050405020304" charset="0"/>
            </a:endParaRPr>
          </a:p>
          <a:p>
            <a:pPr indent="266700">
              <a:lnSpc>
                <a:spcPct val="90000"/>
              </a:lnSpc>
            </a:pPr>
            <a:r>
              <a:rPr lang="en-US" altLang="zh-CN" sz="2800" dirty="0">
                <a:latin typeface="Times New Roman" panose="02020603050405020304" charset="0"/>
                <a:ea typeface="华文仿宋" panose="02010600040101010101" charset="-122"/>
                <a:cs typeface="Times New Roman" panose="02020603050405020304" charset="0"/>
              </a:rPr>
              <a:t>Q1: Where might be the passage from?</a:t>
            </a:r>
            <a:endParaRPr lang="en-US" altLang="zh-CN" sz="2800" dirty="0">
              <a:latin typeface="Times New Roman" panose="02020603050405020304" charset="0"/>
              <a:ea typeface="华文仿宋" panose="02010600040101010101" charset="-122"/>
              <a:cs typeface="Times New Roman" panose="02020603050405020304" charset="0"/>
            </a:endParaRPr>
          </a:p>
          <a:p>
            <a:pPr indent="266700">
              <a:lnSpc>
                <a:spcPct val="90000"/>
              </a:lnSpc>
            </a:pPr>
            <a:r>
              <a:rPr lang="en-US" altLang="zh-CN" sz="2800" dirty="0">
                <a:latin typeface="Times New Roman" panose="02020603050405020304" charset="0"/>
                <a:ea typeface="华文仿宋" panose="02010600040101010101" charset="-122"/>
                <a:cs typeface="Times New Roman" panose="02020603050405020304" charset="0"/>
              </a:rPr>
              <a:t>Q2: What is the purpose of the passage?</a:t>
            </a:r>
            <a:endParaRPr lang="en-US" altLang="zh-CN" sz="2800" dirty="0">
              <a:latin typeface="Times New Roman" panose="02020603050405020304" charset="0"/>
              <a:ea typeface="华文仿宋" panose="02010600040101010101" charset="-122"/>
              <a:cs typeface="Times New Roman" panose="02020603050405020304" charset="0"/>
            </a:endParaRPr>
          </a:p>
        </p:txBody>
      </p:sp>
      <p:sp>
        <p:nvSpPr>
          <p:cNvPr id="3" name="正五边形 6"/>
          <p:cNvSpPr/>
          <p:nvPr/>
        </p:nvSpPr>
        <p:spPr>
          <a:xfrm>
            <a:off x="223409" y="5257192"/>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9" grpId="0"/>
      <p:bldP spid="10" grpId="0" bldLvl="0" animBg="1"/>
      <p:bldP spid="6" grpId="0" bldLvl="0" animBg="1"/>
      <p:bldP spid="2" grpId="0" bldLvl="0" animBg="1"/>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36245" y="155576"/>
            <a:ext cx="2696210" cy="555402"/>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555"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长难句分析</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100" name="文本框 99"/>
          <p:cNvSpPr txBox="1"/>
          <p:nvPr/>
        </p:nvSpPr>
        <p:spPr>
          <a:xfrm>
            <a:off x="381635" y="1398905"/>
            <a:ext cx="10778490" cy="2205990"/>
          </a:xfrm>
          <a:prstGeom prst="rect">
            <a:avLst/>
          </a:prstGeom>
          <a:solidFill>
            <a:schemeClr val="accent3">
              <a:lumMod val="20000"/>
              <a:lumOff val="80000"/>
            </a:schemeClr>
          </a:solidFill>
          <a:ln w="9525">
            <a:noFill/>
          </a:ln>
        </p:spPr>
        <p:txBody>
          <a:bodyPr wrap="square">
            <a:noAutofit/>
          </a:bodyPr>
          <a:lstStyle/>
          <a:p>
            <a:pPr indent="292100">
              <a:lnSpc>
                <a:spcPct val="140000"/>
              </a:lnSpc>
            </a:pPr>
            <a:r>
              <a:rPr lang="en-US" sz="3200" b="0">
                <a:solidFill>
                  <a:srgbClr val="000000"/>
                </a:solidFill>
                <a:latin typeface="Times New Roman" panose="02020603050405020304" charset="0"/>
                <a:ea typeface="宋体" panose="02010600030101010101" pitchFamily="2" charset="-122"/>
              </a:rPr>
              <a:t>Cinderella Wore Cowboy Boots will deliver a funny，meaningful twist on the classic fairytale that encourages audiences to expand their imagination.</a:t>
            </a:r>
            <a:endParaRPr lang="zh-CN" altLang="en-US" sz="3200" b="0">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608330" y="4255770"/>
            <a:ext cx="9923145" cy="954107"/>
          </a:xfrm>
          <a:prstGeom prst="rect">
            <a:avLst/>
          </a:prstGeom>
          <a:noFill/>
        </p:spPr>
        <p:txBody>
          <a:bodyPr wrap="square" rtlCol="0" anchor="t">
            <a:spAutoFit/>
          </a:bodyPr>
          <a:lstStyle/>
          <a:p>
            <a:pPr indent="266700"/>
            <a:r>
              <a:rPr lang="zh-CN" sz="2800" dirty="0">
                <a:latin typeface="宋体" panose="02010600030101010101" pitchFamily="2" charset="-122"/>
                <a:ea typeface="宋体" panose="02010600030101010101" pitchFamily="2" charset="-122"/>
                <a:sym typeface="+mn-ea"/>
              </a:rPr>
              <a:t>《穿牛仔靴的灰姑娘》将在经典童话的基础上进行有趣而有意义的改编，鼓励观众拓展他们的想象力。</a:t>
            </a:r>
            <a:endParaRPr lang="en-US" altLang="zh-CN" sz="2800" dirty="0">
              <a:latin typeface="宋体" panose="02010600030101010101" pitchFamily="2" charset="-122"/>
              <a:ea typeface="宋体" panose="02010600030101010101" pitchFamily="2" charset="-122"/>
              <a:sym typeface="+mn-ea"/>
            </a:endParaRPr>
          </a:p>
        </p:txBody>
      </p:sp>
      <p:sp>
        <p:nvSpPr>
          <p:cNvPr id="10" name="文本框 9"/>
          <p:cNvSpPr txBox="1"/>
          <p:nvPr/>
        </p:nvSpPr>
        <p:spPr>
          <a:xfrm>
            <a:off x="2473325" y="2070735"/>
            <a:ext cx="659130" cy="368300"/>
          </a:xfrm>
          <a:prstGeom prst="rect">
            <a:avLst/>
          </a:prstGeom>
          <a:solidFill>
            <a:srgbClr val="FFFF00"/>
          </a:solidFill>
        </p:spPr>
        <p:txBody>
          <a:bodyPr wrap="square" rtlCol="0">
            <a:spAutoFit/>
          </a:bodyPr>
          <a:lstStyle/>
          <a:p>
            <a:r>
              <a:rPr lang="zh-CN" altLang="en-US"/>
              <a:t>主语</a:t>
            </a:r>
            <a:endParaRPr lang="zh-CN" altLang="en-US"/>
          </a:p>
        </p:txBody>
      </p:sp>
      <p:cxnSp>
        <p:nvCxnSpPr>
          <p:cNvPr id="11" name="直接连接符 10"/>
          <p:cNvCxnSpPr/>
          <p:nvPr>
            <p:custDataLst>
              <p:tags r:id="rId3"/>
            </p:custDataLst>
          </p:nvPr>
        </p:nvCxnSpPr>
        <p:spPr>
          <a:xfrm flipV="1">
            <a:off x="774065" y="2016125"/>
            <a:ext cx="5160645" cy="24130"/>
          </a:xfrm>
          <a:prstGeom prst="line">
            <a:avLst/>
          </a:prstGeom>
          <a:ln w="38100">
            <a:solidFill>
              <a:schemeClr val="accent3">
                <a:lumMod val="75000"/>
              </a:schemeClr>
            </a:solidFill>
          </a:ln>
        </p:spPr>
        <p:style>
          <a:lnRef idx="2">
            <a:schemeClr val="accent1"/>
          </a:lnRef>
          <a:fillRef idx="0">
            <a:srgbClr val="FFFFFF"/>
          </a:fillRef>
          <a:effectRef idx="0">
            <a:srgbClr val="FFFFFF"/>
          </a:effectRef>
          <a:fontRef idx="minor">
            <a:schemeClr val="tx1"/>
          </a:fontRef>
        </p:style>
      </p:cxnSp>
      <p:sp>
        <p:nvSpPr>
          <p:cNvPr id="13" name="文本框 12"/>
          <p:cNvSpPr txBox="1"/>
          <p:nvPr>
            <p:custDataLst>
              <p:tags r:id="rId4"/>
            </p:custDataLst>
          </p:nvPr>
        </p:nvSpPr>
        <p:spPr>
          <a:xfrm>
            <a:off x="6496050" y="2028825"/>
            <a:ext cx="909955" cy="368300"/>
          </a:xfrm>
          <a:prstGeom prst="rect">
            <a:avLst/>
          </a:prstGeom>
          <a:solidFill>
            <a:srgbClr val="FFFF00"/>
          </a:solidFill>
        </p:spPr>
        <p:txBody>
          <a:bodyPr wrap="square" rtlCol="0">
            <a:spAutoFit/>
          </a:bodyPr>
          <a:lstStyle/>
          <a:p>
            <a:pPr algn="ctr"/>
            <a:r>
              <a:rPr lang="zh-CN" altLang="en-US"/>
              <a:t>谓语</a:t>
            </a:r>
            <a:endParaRPr lang="zh-CN" altLang="en-US"/>
          </a:p>
        </p:txBody>
      </p:sp>
      <p:sp>
        <p:nvSpPr>
          <p:cNvPr id="14" name="左中括号 13"/>
          <p:cNvSpPr/>
          <p:nvPr/>
        </p:nvSpPr>
        <p:spPr>
          <a:xfrm>
            <a:off x="7004685" y="2315210"/>
            <a:ext cx="205740" cy="709930"/>
          </a:xfrm>
          <a:prstGeom prst="leftBracket">
            <a:avLst/>
          </a:prstGeom>
          <a:ln w="57150">
            <a:solidFill>
              <a:schemeClr val="accent2">
                <a:lumMod val="50000"/>
              </a:schemeClr>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5" name="右中括号 14"/>
          <p:cNvSpPr/>
          <p:nvPr/>
        </p:nvSpPr>
        <p:spPr>
          <a:xfrm>
            <a:off x="6627495" y="2936240"/>
            <a:ext cx="185420" cy="668655"/>
          </a:xfrm>
          <a:prstGeom prst="rightBracket">
            <a:avLst/>
          </a:prstGeom>
          <a:ln w="57150">
            <a:solidFill>
              <a:schemeClr val="accent2">
                <a:lumMod val="50000"/>
              </a:schemeClr>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cxnSp>
        <p:nvCxnSpPr>
          <p:cNvPr id="18" name="直接连接符 17"/>
          <p:cNvCxnSpPr/>
          <p:nvPr>
            <p:custDataLst>
              <p:tags r:id="rId5"/>
            </p:custDataLst>
          </p:nvPr>
        </p:nvCxnSpPr>
        <p:spPr>
          <a:xfrm flipV="1">
            <a:off x="6096000" y="2070735"/>
            <a:ext cx="1710055" cy="889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22" name="文本框 21"/>
          <p:cNvSpPr txBox="1"/>
          <p:nvPr>
            <p:custDataLst>
              <p:tags r:id="rId6"/>
            </p:custDataLst>
          </p:nvPr>
        </p:nvSpPr>
        <p:spPr>
          <a:xfrm>
            <a:off x="1355725" y="2771775"/>
            <a:ext cx="941705" cy="368300"/>
          </a:xfrm>
          <a:prstGeom prst="rect">
            <a:avLst/>
          </a:prstGeom>
          <a:solidFill>
            <a:srgbClr val="FFFF00"/>
          </a:solidFill>
        </p:spPr>
        <p:txBody>
          <a:bodyPr wrap="square" rtlCol="0">
            <a:spAutoFit/>
          </a:bodyPr>
          <a:lstStyle/>
          <a:p>
            <a:pPr algn="ctr"/>
            <a:r>
              <a:rPr lang="zh-CN" altLang="en-US"/>
              <a:t>宾语</a:t>
            </a:r>
            <a:endParaRPr lang="zh-CN" altLang="en-US"/>
          </a:p>
        </p:txBody>
      </p:sp>
      <p:sp>
        <p:nvSpPr>
          <p:cNvPr id="24" name="文本框 23"/>
          <p:cNvSpPr txBox="1"/>
          <p:nvPr>
            <p:custDataLst>
              <p:tags r:id="rId7"/>
            </p:custDataLst>
          </p:nvPr>
        </p:nvSpPr>
        <p:spPr>
          <a:xfrm>
            <a:off x="7581900" y="2780665"/>
            <a:ext cx="1608455" cy="368300"/>
          </a:xfrm>
          <a:prstGeom prst="rect">
            <a:avLst/>
          </a:prstGeom>
          <a:solidFill>
            <a:srgbClr val="FFFF00"/>
          </a:solidFill>
        </p:spPr>
        <p:txBody>
          <a:bodyPr wrap="square" rtlCol="0">
            <a:spAutoFit/>
          </a:bodyPr>
          <a:lstStyle/>
          <a:p>
            <a:pPr algn="ctr"/>
            <a:r>
              <a:rPr lang="zh-CN" altLang="en-US"/>
              <a:t>定语从句</a:t>
            </a:r>
            <a:endParaRPr lang="zh-CN" altLang="en-US"/>
          </a:p>
        </p:txBody>
      </p:sp>
      <p:cxnSp>
        <p:nvCxnSpPr>
          <p:cNvPr id="17" name="直接连接符 16"/>
          <p:cNvCxnSpPr/>
          <p:nvPr>
            <p:custDataLst>
              <p:tags r:id="rId8"/>
            </p:custDataLst>
          </p:nvPr>
        </p:nvCxnSpPr>
        <p:spPr>
          <a:xfrm flipV="1">
            <a:off x="7951470" y="2028825"/>
            <a:ext cx="1710055" cy="889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custDataLst>
              <p:tags r:id="rId9"/>
            </p:custDataLst>
          </p:nvPr>
        </p:nvCxnSpPr>
        <p:spPr>
          <a:xfrm flipV="1">
            <a:off x="436245" y="2718435"/>
            <a:ext cx="9166860" cy="5334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2" name="直接连接符 1"/>
          <p:cNvCxnSpPr/>
          <p:nvPr>
            <p:custDataLst>
              <p:tags r:id="rId10"/>
            </p:custDataLst>
          </p:nvPr>
        </p:nvCxnSpPr>
        <p:spPr>
          <a:xfrm flipV="1">
            <a:off x="506730" y="3467735"/>
            <a:ext cx="6224270" cy="2413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3" grpId="0" bldLvl="0" animBg="1"/>
      <p:bldP spid="14" grpId="0" bldLvl="0" animBg="1"/>
      <p:bldP spid="15" grpId="0" bldLvl="0" animBg="1"/>
      <p:bldP spid="22" grpId="0" bldLvl="0" animBg="1"/>
      <p:bldP spid="2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custDataLst>
              <p:tags r:id="rId1"/>
            </p:custDataLst>
          </p:nvPr>
        </p:nvSpPr>
        <p:spPr>
          <a:xfrm>
            <a:off x="896620" y="106680"/>
            <a:ext cx="5199380" cy="2057400"/>
          </a:xfrm>
          <a:prstGeom prst="rect">
            <a:avLst/>
          </a:prstGeom>
        </p:spPr>
        <p:txBody>
          <a:bodyPr vert="horz" wrap="square" lIns="0" tIns="38100" rIns="76200" bIns="38100" rtlCol="0" anchor="ctr" anchorCtr="0">
            <a:normAutofit/>
          </a:bodyPr>
          <a:lstStyle>
            <a:lvl1pPr marL="0" marR="0" algn="l" defTabSz="914400" rtl="0" eaLnBrk="1" fontAlgn="auto" latinLnBrk="0" hangingPunct="0">
              <a:lnSpc>
                <a:spcPct val="92000"/>
              </a:lnSpc>
              <a:spcBef>
                <a:spcPts val="0"/>
              </a:spcBef>
              <a:spcAft>
                <a:spcPts val="0"/>
              </a:spcAft>
              <a:buClrTx/>
              <a:buSzTx/>
              <a:buFontTx/>
              <a:buNone/>
              <a:defRPr kumimoji="0" lang="zh-CN" altLang="en-US" sz="7200" b="1"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铁线黑-65简" panose="00020600040101010101" charset="-122"/>
                <a:cs typeface="+mj-cs"/>
              </a:defRPr>
            </a:lvl1pPr>
          </a:lstStyle>
          <a:p>
            <a:pPr marL="0" indent="0" algn="ctr">
              <a:lnSpc>
                <a:spcPct val="100000"/>
              </a:lnSpc>
              <a:spcBef>
                <a:spcPts val="0"/>
              </a:spcBef>
              <a:spcAft>
                <a:spcPts val="0"/>
              </a:spcAft>
              <a:buSzPct val="100000"/>
              <a:buNone/>
            </a:pPr>
            <a:r>
              <a:rPr lang="en-US" altLang="zh-CN" sz="6000" dirty="0">
                <a:solidFill>
                  <a:schemeClr val="accent6">
                    <a:lumMod val="75000"/>
                  </a:schemeClr>
                </a:solidFill>
              </a:rPr>
              <a:t>B 篇</a:t>
            </a:r>
            <a:r>
              <a:rPr lang="en-US" altLang="zh-CN" sz="6000" dirty="0">
                <a:solidFill>
                  <a:schemeClr val="accent1"/>
                </a:solidFill>
              </a:rPr>
              <a:t> </a:t>
            </a:r>
            <a:endParaRPr lang="en-US" altLang="zh-CN" sz="6000" dirty="0">
              <a:solidFill>
                <a:schemeClr val="accent1"/>
              </a:solidFill>
            </a:endParaRPr>
          </a:p>
        </p:txBody>
      </p:sp>
      <p:grpSp>
        <p:nvGrpSpPr>
          <p:cNvPr id="16" name="组合 15"/>
          <p:cNvGrpSpPr/>
          <p:nvPr/>
        </p:nvGrpSpPr>
        <p:grpSpPr>
          <a:xfrm>
            <a:off x="5325110" y="784225"/>
            <a:ext cx="3544483" cy="811043"/>
            <a:chOff x="987" y="6225"/>
            <a:chExt cx="3668" cy="1129"/>
          </a:xfrm>
        </p:grpSpPr>
        <p:sp>
          <p:nvSpPr>
            <p:cNvPr id="9" name="圆角矩形 8"/>
            <p:cNvSpPr/>
            <p:nvPr/>
          </p:nvSpPr>
          <p:spPr>
            <a:xfrm>
              <a:off x="987" y="6225"/>
              <a:ext cx="3668" cy="1129"/>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209" y="6302"/>
              <a:ext cx="3225" cy="590"/>
            </a:xfrm>
            <a:prstGeom prst="rect">
              <a:avLst/>
            </a:prstGeom>
            <a:noFill/>
          </p:spPr>
          <p:txBody>
            <a:bodyPr wrap="square" rtlCol="0">
              <a:spAutoFit/>
            </a:bodyPr>
            <a:lstStyle/>
            <a:p>
              <a:pPr indent="0" algn="ctr">
                <a:lnSpc>
                  <a:spcPct val="90000"/>
                </a:lnSpc>
                <a:buNone/>
              </a:pPr>
              <a:r>
                <a:rPr lang="en-US" sz="2400">
                  <a:sym typeface="+mn-ea"/>
                </a:rPr>
                <a:t>Faith in cursive</a:t>
              </a:r>
              <a:endParaRPr lang="en-US" sz="2400">
                <a:solidFill>
                  <a:srgbClr val="C00000"/>
                </a:solidFill>
                <a:effectLst>
                  <a:outerShdw blurRad="38100" dist="25400" dir="5400000" algn="ctr" rotWithShape="0">
                    <a:srgbClr val="6E747A">
                      <a:alpha val="43000"/>
                    </a:srgbClr>
                  </a:outerShdw>
                </a:effectLst>
                <a:sym typeface="+mn-ea"/>
              </a:endParaRPr>
            </a:p>
          </p:txBody>
        </p:sp>
      </p:grpSp>
      <p:sp>
        <p:nvSpPr>
          <p:cNvPr id="6" name="副标题 2"/>
          <p:cNvSpPr>
            <a:spLocks noGrp="1"/>
          </p:cNvSpPr>
          <p:nvPr>
            <p:custDataLst>
              <p:tags r:id="rId2"/>
            </p:custDataLst>
          </p:nvPr>
        </p:nvSpPr>
        <p:spPr>
          <a:xfrm>
            <a:off x="6823710" y="2042795"/>
            <a:ext cx="4429125" cy="3415030"/>
          </a:xfrm>
          <a:prstGeom prst="rect">
            <a:avLst/>
          </a:prstGeom>
        </p:spPr>
        <p:txBody>
          <a:bodyPr vert="horz" wrap="square" lIns="101600" tIns="0" rIns="82550" bIns="0" rtlCol="0" anchor="t" anchorCtr="0">
            <a:normAutofit fontScale="92500"/>
          </a:bodyPr>
          <a:lstStyle>
            <a:lvl1pPr marL="0" marR="0" indent="-228600" algn="l" defTabSz="914400" rtl="0" eaLnBrk="1" fontAlgn="auto" latinLnBrk="0" hangingPunct="0">
              <a:lnSpc>
                <a:spcPct val="111000"/>
              </a:lnSpc>
              <a:spcBef>
                <a:spcPts val="0"/>
              </a:spcBef>
              <a:spcAft>
                <a:spcPts val="0"/>
              </a:spcAft>
              <a:buClrTx/>
              <a:buSzTx/>
              <a:buFontTx/>
              <a:buNone/>
              <a:defRPr kumimoji="0" lang="zh-CN" altLang="en-US" sz="18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旗黑-50简" charset="0"/>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30000"/>
              </a:lnSpc>
              <a:spcBef>
                <a:spcPts val="0"/>
              </a:spcBef>
              <a:spcAft>
                <a:spcPts val="1000"/>
              </a:spcAft>
              <a:buSzPct val="100000"/>
              <a:buNone/>
            </a:pPr>
            <a:r>
              <a:rPr lang="zh-CN" altLang="en-US" sz="2400" dirty="0">
                <a:solidFill>
                  <a:schemeClr val="accent6">
                    <a:lumMod val="75000"/>
                  </a:schemeClr>
                </a:solidFill>
                <a:latin typeface="宋体" panose="02010600030101010101" pitchFamily="2" charset="-122"/>
                <a:ea typeface="宋体" panose="02010600030101010101" pitchFamily="2" charset="-122"/>
              </a:rPr>
              <a:t>本文是一篇记叙文。文章讲述作者一直以来都对草书的美深信不疑。但是，近期他用草书写给朋友的贺卡却受到了朋友的质疑。此事让作者的信念开始动摇。为了顺利交流，作者最终改用大写字母的书写信件的故事。</a:t>
            </a:r>
            <a:endParaRPr lang="zh-CN" altLang="en-US" sz="2400" dirty="0">
              <a:solidFill>
                <a:schemeClr val="accent6">
                  <a:lumMod val="75000"/>
                </a:schemeClr>
              </a:solidFill>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3"/>
          <a:stretch>
            <a:fillRect/>
          </a:stretch>
        </p:blipFill>
        <p:spPr>
          <a:xfrm>
            <a:off x="533400" y="1993265"/>
            <a:ext cx="5562600" cy="3514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65405" y="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29210" y="0"/>
            <a:ext cx="1433830" cy="906145"/>
          </a:xfrm>
          <a:prstGeom prst="rect">
            <a:avLst/>
          </a:prstGeom>
        </p:spPr>
      </p:pic>
      <p:sp>
        <p:nvSpPr>
          <p:cNvPr id="5" name="文本框 14"/>
          <p:cNvSpPr/>
          <p:nvPr>
            <p:custDataLst>
              <p:tags r:id="rId6"/>
            </p:custDataLst>
          </p:nvPr>
        </p:nvSpPr>
        <p:spPr>
          <a:xfrm>
            <a:off x="241300" y="1022350"/>
            <a:ext cx="12223115" cy="2059940"/>
          </a:xfrm>
          <a:prstGeom prst="rect">
            <a:avLst/>
          </a:prstGeom>
          <a:noFill/>
          <a:ln w="9525">
            <a:noFill/>
          </a:ln>
        </p:spPr>
        <p:txBody>
          <a:bodyPr wrap="square">
            <a:spAutoFit/>
          </a:bodyPr>
          <a:lstStyle/>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24. What do we know about the Palmer Penmanship Method?</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It is characterized by big flowing lines.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It is rarely appreciated by traditionalists.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It was not allowed in students'homework.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It is viewed as a trend in handwriting styles.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241300" y="1480820"/>
            <a:ext cx="452755" cy="339725"/>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5080" y="3082290"/>
            <a:ext cx="12252325" cy="3538220"/>
          </a:xfrm>
          <a:prstGeom prst="rect">
            <a:avLst/>
          </a:prstGeom>
          <a:solidFill>
            <a:schemeClr val="accent3">
              <a:lumMod val="20000"/>
              <a:lumOff val="80000"/>
            </a:schemeClr>
          </a:solidFill>
          <a:ln>
            <a:solidFill>
              <a:schemeClr val="accent1"/>
            </a:solidFill>
          </a:ln>
        </p:spPr>
        <p:txBody>
          <a:bodyPr wrap="square" rtlCol="0">
            <a:spAutoFit/>
          </a:bodyPr>
          <a:lstStyle/>
          <a:p>
            <a:r>
              <a:rPr lang="en-US" altLang="zh-CN" sz="3200" dirty="0"/>
              <a:t>Para.1</a:t>
            </a:r>
            <a:r>
              <a:rPr lang="zh-CN" altLang="en-US" sz="3200" dirty="0"/>
              <a:t>：</a:t>
            </a:r>
            <a:r>
              <a:rPr lang="zh-CN" altLang="en-US" sz="3200" dirty="0">
                <a:latin typeface="Times New Roman" panose="02020603050405020304" charset="0"/>
                <a:cs typeface="Times New Roman" panose="02020603050405020304" charset="0"/>
              </a:rPr>
              <a:t>I have always been proud of my handwriting，a skill I was taught in grade school. The teacher was teaching us the Palmer Penmanship Method，drilling into us the importance of forming big flowing lines when we wrote g’s and s’s as well as beautiful f’s that in my mind were like fairy tale princesses wearing fancy hats while extending their right foot. We were strictly prohibited from using block letters on our homework，as they lack the beauty.</a:t>
            </a:r>
            <a:endParaRPr lang="zh-CN" altLang="en-US" sz="3200" dirty="0">
              <a:latin typeface="Times New Roman" panose="02020603050405020304" charset="0"/>
              <a:cs typeface="Times New Roman" panose="02020603050405020304" charset="0"/>
            </a:endParaRPr>
          </a:p>
        </p:txBody>
      </p:sp>
      <p:grpSp>
        <p:nvGrpSpPr>
          <p:cNvPr id="20" name="组合 19" descr="7b0a202020202274657874626f78223a2022220a7d0a"/>
          <p:cNvGrpSpPr/>
          <p:nvPr/>
        </p:nvGrpSpPr>
        <p:grpSpPr>
          <a:xfrm>
            <a:off x="9074150" y="157607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391160" y="205105"/>
            <a:ext cx="925830" cy="460375"/>
          </a:xfrm>
          <a:prstGeom prst="rect">
            <a:avLst/>
          </a:prstGeom>
          <a:noFill/>
        </p:spPr>
        <p:txBody>
          <a:bodyPr wrap="square" rtlCol="0">
            <a:spAutoFit/>
          </a:bodyPr>
          <a:lstStyle/>
          <a:p>
            <a:pPr algn="ctr"/>
            <a:r>
              <a:rPr lang="en-US" altLang="zh-CN" sz="2400" b="1" dirty="0"/>
              <a:t>B </a:t>
            </a:r>
            <a:r>
              <a:rPr lang="zh-CN" altLang="en-US" sz="2400" b="1" dirty="0"/>
              <a:t>篇</a:t>
            </a:r>
            <a:endParaRPr lang="zh-CN" altLang="en-US" sz="2400" b="1" dirty="0"/>
          </a:p>
        </p:txBody>
      </p:sp>
      <p:cxnSp>
        <p:nvCxnSpPr>
          <p:cNvPr id="17" name="直接连接符 16"/>
          <p:cNvCxnSpPr/>
          <p:nvPr/>
        </p:nvCxnSpPr>
        <p:spPr>
          <a:xfrm flipV="1">
            <a:off x="8502650" y="4014470"/>
            <a:ext cx="2174875" cy="825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29" name="上箭头 28"/>
          <p:cNvSpPr/>
          <p:nvPr/>
        </p:nvSpPr>
        <p:spPr>
          <a:xfrm rot="18489995">
            <a:off x="7767862" y="1182771"/>
            <a:ext cx="166349" cy="3940031"/>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custDataLst>
              <p:tags r:id="rId7"/>
            </p:custDataLst>
          </p:nvPr>
        </p:nvCxnSpPr>
        <p:spPr>
          <a:xfrm>
            <a:off x="5162550" y="1449070"/>
            <a:ext cx="5026660" cy="1524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flipV="1">
            <a:off x="70798" y="4648433"/>
            <a:ext cx="11027410" cy="381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29210" y="5158740"/>
            <a:ext cx="2377440" cy="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custDataLst>
              <p:tags r:id="rId8"/>
            </p:custDataLst>
          </p:nvPr>
        </p:nvCxnSpPr>
        <p:spPr>
          <a:xfrm>
            <a:off x="1316990" y="1859915"/>
            <a:ext cx="5618480" cy="9525"/>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18" name="矩形 17"/>
          <p:cNvSpPr/>
          <p:nvPr/>
        </p:nvSpPr>
        <p:spPr>
          <a:xfrm>
            <a:off x="8386445" y="205105"/>
            <a:ext cx="3467100" cy="5245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3200">
                <a:solidFill>
                  <a:schemeClr val="accent1">
                    <a:lumMod val="50000"/>
                  </a:schemeClr>
                </a:solidFill>
              </a:rPr>
              <a:t>Identify</a:t>
            </a:r>
            <a:r>
              <a:rPr lang="zh-CN" altLang="en-US" sz="2800">
                <a:solidFill>
                  <a:schemeClr val="accent1">
                    <a:lumMod val="50000"/>
                  </a:schemeClr>
                </a:solidFill>
              </a:rPr>
              <a:t> </a:t>
            </a:r>
            <a:r>
              <a:rPr lang="en-US" altLang="zh-CN" sz="3200">
                <a:solidFill>
                  <a:schemeClr val="accent1">
                    <a:lumMod val="50000"/>
                  </a:schemeClr>
                </a:solidFill>
              </a:rPr>
              <a:t>key words</a:t>
            </a:r>
            <a:endParaRPr lang="en-US" altLang="zh-CN" sz="3200">
              <a:solidFill>
                <a:schemeClr val="accent1">
                  <a:lumMod val="50000"/>
                </a:schemeClr>
              </a:solidFill>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65405" y="0"/>
            <a:ext cx="12192000" cy="6985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231775" y="127000"/>
            <a:ext cx="1304925" cy="824865"/>
          </a:xfrm>
          <a:prstGeom prst="rect">
            <a:avLst/>
          </a:prstGeom>
        </p:spPr>
      </p:pic>
      <p:sp>
        <p:nvSpPr>
          <p:cNvPr id="5" name="文本框 14"/>
          <p:cNvSpPr/>
          <p:nvPr>
            <p:custDataLst>
              <p:tags r:id="rId6"/>
            </p:custDataLst>
          </p:nvPr>
        </p:nvSpPr>
        <p:spPr>
          <a:xfrm>
            <a:off x="241300" y="1022350"/>
            <a:ext cx="12223115" cy="2059940"/>
          </a:xfrm>
          <a:prstGeom prst="rect">
            <a:avLst/>
          </a:prstGeom>
          <a:noFill/>
          <a:ln w="9525">
            <a:noFill/>
          </a:ln>
        </p:spPr>
        <p:txBody>
          <a:bodyPr wrap="square">
            <a:spAutoFit/>
          </a:bodyPr>
          <a:lstStyle/>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25. What weakened the writer's belief in cursive?</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The popularity of block letters in recent times.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The younger generation's disinterest in cursive.</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His friends'failure to comprehend his postcards.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His English friend's suggestion on postcard design.</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241300" y="2228850"/>
            <a:ext cx="452755" cy="339725"/>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241300" y="3212465"/>
            <a:ext cx="11690350" cy="2553335"/>
          </a:xfrm>
          <a:prstGeom prst="rect">
            <a:avLst/>
          </a:prstGeom>
          <a:solidFill>
            <a:schemeClr val="accent3">
              <a:lumMod val="20000"/>
              <a:lumOff val="80000"/>
            </a:schemeClr>
          </a:solidFill>
          <a:ln>
            <a:solidFill>
              <a:schemeClr val="accent1"/>
            </a:solidFill>
          </a:ln>
        </p:spPr>
        <p:txBody>
          <a:bodyPr wrap="square" rtlCol="0">
            <a:spAutoFit/>
          </a:bodyPr>
          <a:lstStyle/>
          <a:p>
            <a:r>
              <a:rPr lang="en-US" sz="3200"/>
              <a:t>para.3</a:t>
            </a:r>
            <a:r>
              <a:rPr lang="zh-CN" altLang="en-US" sz="3200"/>
              <a:t>：</a:t>
            </a:r>
            <a:r>
              <a:rPr sz="3200">
                <a:latin typeface="Times New Roman" panose="02020603050405020304" charset="0"/>
                <a:cs typeface="Times New Roman" panose="02020603050405020304" charset="0"/>
              </a:rPr>
              <a:t>But recently something happened that shook my faith in cursive. To my complete disbelief，not one but two of my close friends complained about the handwriting on my postcards. They were grateful for the beautiful postcards I regularly sent，but they said they honestly couldn't read a thing I had written.</a:t>
            </a:r>
            <a:r>
              <a:rPr lang="en-US" sz="3200">
                <a:latin typeface="Times New Roman" panose="02020603050405020304" charset="0"/>
                <a:cs typeface="Times New Roman" panose="02020603050405020304" charset="0"/>
              </a:rPr>
              <a:t>...</a:t>
            </a:r>
            <a:endParaRPr lang="en-US" sz="3200">
              <a:latin typeface="Times New Roman" panose="02020603050405020304" charset="0"/>
              <a:cs typeface="Times New Roman" panose="02020603050405020304" charset="0"/>
            </a:endParaRPr>
          </a:p>
        </p:txBody>
      </p:sp>
      <p:grpSp>
        <p:nvGrpSpPr>
          <p:cNvPr id="20" name="组合 19" descr="7b0a202020202274657874626f78223a2022220a7d0a"/>
          <p:cNvGrpSpPr/>
          <p:nvPr/>
        </p:nvGrpSpPr>
        <p:grpSpPr>
          <a:xfrm>
            <a:off x="9025890" y="102235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汉仪中黑简" panose="02010600000101010101" charset="-122"/>
                  <a:ea typeface="汉仪中黑简" panose="02010600000101010101" charset="-122"/>
                  <a:cs typeface="汉仪中黑简" panose="02010600000101010101" charset="-122"/>
                  <a:sym typeface="+mn-ea"/>
                </a:rPr>
                <a:t>细节理解题</a:t>
              </a:r>
              <a:endParaRPr lang="zh-CN" sz="2800" dirty="0">
                <a:solidFill>
                  <a:schemeClr val="tx1">
                    <a:lumMod val="65000"/>
                    <a:lumOff val="35000"/>
                  </a:schemeClr>
                </a:solidFill>
                <a:latin typeface="汉仪中黑简" panose="02010600000101010101" charset="-122"/>
                <a:ea typeface="汉仪中黑简" panose="02010600000101010101"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391160" y="279400"/>
            <a:ext cx="925830" cy="460375"/>
          </a:xfrm>
          <a:prstGeom prst="rect">
            <a:avLst/>
          </a:prstGeom>
          <a:noFill/>
        </p:spPr>
        <p:txBody>
          <a:bodyPr wrap="square" rtlCol="0">
            <a:spAutoFit/>
          </a:bodyPr>
          <a:lstStyle/>
          <a:p>
            <a:pPr algn="ctr"/>
            <a:r>
              <a:rPr lang="en-US" altLang="zh-CN" sz="2400" b="1"/>
              <a:t>B </a:t>
            </a:r>
            <a:r>
              <a:rPr lang="zh-CN" altLang="en-US" sz="2400" b="1"/>
              <a:t>篇</a:t>
            </a:r>
            <a:endParaRPr lang="zh-CN" altLang="en-US" sz="2400" b="1"/>
          </a:p>
        </p:txBody>
      </p:sp>
      <p:sp>
        <p:nvSpPr>
          <p:cNvPr id="18" name="矩形 17"/>
          <p:cNvSpPr/>
          <p:nvPr/>
        </p:nvSpPr>
        <p:spPr>
          <a:xfrm>
            <a:off x="8790305" y="279400"/>
            <a:ext cx="3467100" cy="5245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3200">
                <a:solidFill>
                  <a:schemeClr val="accent1">
                    <a:lumMod val="50000"/>
                  </a:schemeClr>
                </a:solidFill>
              </a:rPr>
              <a:t>Identify</a:t>
            </a:r>
            <a:r>
              <a:rPr lang="zh-CN" altLang="en-US" sz="2800">
                <a:solidFill>
                  <a:schemeClr val="accent1">
                    <a:lumMod val="50000"/>
                  </a:schemeClr>
                </a:solidFill>
              </a:rPr>
              <a:t> </a:t>
            </a:r>
            <a:r>
              <a:rPr lang="en-US" altLang="zh-CN" sz="3200">
                <a:solidFill>
                  <a:schemeClr val="accent1">
                    <a:lumMod val="50000"/>
                  </a:schemeClr>
                </a:solidFill>
              </a:rPr>
              <a:t>key words</a:t>
            </a:r>
            <a:endParaRPr lang="en-US" altLang="zh-CN" sz="3200">
              <a:solidFill>
                <a:schemeClr val="accent1">
                  <a:lumMod val="50000"/>
                </a:schemeClr>
              </a:solidFill>
            </a:endParaRPr>
          </a:p>
        </p:txBody>
      </p:sp>
      <p:cxnSp>
        <p:nvCxnSpPr>
          <p:cNvPr id="17" name="直接连接符 16"/>
          <p:cNvCxnSpPr/>
          <p:nvPr/>
        </p:nvCxnSpPr>
        <p:spPr>
          <a:xfrm flipV="1">
            <a:off x="1998345" y="1430655"/>
            <a:ext cx="6186805" cy="4191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flipV="1">
            <a:off x="8162925" y="3812540"/>
            <a:ext cx="3204210" cy="1206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flipV="1">
            <a:off x="391160" y="4313555"/>
            <a:ext cx="1145540" cy="2222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9581515" y="5278755"/>
            <a:ext cx="2088515" cy="444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flipV="1">
            <a:off x="391160" y="5708015"/>
            <a:ext cx="6830060" cy="57785"/>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29" name="上箭头 28"/>
          <p:cNvSpPr/>
          <p:nvPr/>
        </p:nvSpPr>
        <p:spPr>
          <a:xfrm rot="240000">
            <a:off x="4445000" y="2700655"/>
            <a:ext cx="108585" cy="2892425"/>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3020" y="5886450"/>
            <a:ext cx="12639675" cy="891540"/>
          </a:xfrm>
          <a:prstGeom prst="rect">
            <a:avLst/>
          </a:prstGeom>
          <a:solidFill>
            <a:schemeClr val="accent2">
              <a:lumMod val="40000"/>
              <a:lumOff val="60000"/>
            </a:schemeClr>
          </a:solidFill>
        </p:spPr>
        <p:txBody>
          <a:bodyPr wrap="square" rtlCol="0" anchor="t">
            <a:spAutoFit/>
          </a:bodyPr>
          <a:lstStyle/>
          <a:p>
            <a:pPr indent="266700"/>
            <a:r>
              <a:rPr lang="zh-CN" altLang="en-US" sz="2400" b="1">
                <a:solidFill>
                  <a:srgbClr val="FF0000"/>
                </a:solidFill>
                <a:ea typeface="等线" panose="02010600030101010101" pitchFamily="2" charset="-122"/>
                <a:sym typeface="+mn-ea"/>
              </a:rPr>
              <a:t>原文与题目的同义替换：</a:t>
            </a:r>
            <a:endParaRPr lang="en-US" sz="2400" b="1">
              <a:solidFill>
                <a:srgbClr val="FF0000"/>
              </a:solidFill>
              <a:ea typeface="等线" panose="02010600030101010101" pitchFamily="2" charset="-122"/>
              <a:sym typeface="+mn-ea"/>
            </a:endParaRPr>
          </a:p>
          <a:p>
            <a:pPr indent="266700"/>
            <a:r>
              <a:rPr lang="en-US" sz="2800">
                <a:solidFill>
                  <a:srgbClr val="FF0000"/>
                </a:solidFill>
                <a:ea typeface="等线" panose="02010600030101010101" pitchFamily="2" charset="-122"/>
                <a:sym typeface="+mn-ea"/>
              </a:rPr>
              <a:t>weaken one's belief= shake one's faith</a:t>
            </a:r>
            <a:r>
              <a:rPr lang="zh-CN" altLang="en-US" sz="2800">
                <a:solidFill>
                  <a:srgbClr val="FF0000"/>
                </a:solidFill>
                <a:ea typeface="等线" panose="02010600030101010101" pitchFamily="2" charset="-122"/>
                <a:sym typeface="+mn-ea"/>
              </a:rPr>
              <a:t>；</a:t>
            </a:r>
            <a:r>
              <a:rPr lang="en-US" sz="2800">
                <a:solidFill>
                  <a:srgbClr val="FF0000"/>
                </a:solidFill>
                <a:ea typeface="等线" panose="02010600030101010101" pitchFamily="2" charset="-122"/>
                <a:sym typeface="+mn-ea"/>
              </a:rPr>
              <a:t>couldn't read= fail to comprehend</a:t>
            </a:r>
            <a:endParaRPr lang="en-US" sz="2800">
              <a:solidFill>
                <a:srgbClr val="FF0000"/>
              </a:solidFill>
              <a:ea typeface="等线" panose="02010600030101010101" pitchFamily="2" charset="-122"/>
              <a:sym typeface="+mn-ea"/>
            </a:endParaRPr>
          </a:p>
        </p:txBody>
      </p:sp>
      <p:cxnSp>
        <p:nvCxnSpPr>
          <p:cNvPr id="16" name="直接连接符 15"/>
          <p:cNvCxnSpPr/>
          <p:nvPr/>
        </p:nvCxnSpPr>
        <p:spPr>
          <a:xfrm flipV="1">
            <a:off x="1355090" y="2568575"/>
            <a:ext cx="6830060" cy="57785"/>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ppt_x"/>
                                          </p:val>
                                        </p:tav>
                                        <p:tav tm="100000">
                                          <p:val>
                                            <p:strVal val="#ppt_x"/>
                                          </p:val>
                                        </p:tav>
                                      </p:tavLst>
                                    </p:anim>
                                    <p:anim calcmode="lin" valueType="num">
                                      <p:cBhvr additive="base">
                                        <p:cTn id="6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ppt_x"/>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8" grpId="0" animBg="1"/>
      <p:bldP spid="29" grpId="0" bldLvl="0" animBg="1"/>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127000" y="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lt1"/>
                </a:solidFill>
                <a:latin typeface="微软雅黑" panose="020B0503020204020204" pitchFamily="34" charset="-122"/>
                <a:ea typeface="微软雅黑" panose="020B0503020204020204" pitchFamily="34" charset="-122"/>
              </a:rPr>
              <a:t>I hope she gets the message.</a:t>
            </a: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5"/>
          <a:stretch>
            <a:fillRect/>
          </a:stretch>
        </p:blipFill>
        <p:spPr>
          <a:xfrm>
            <a:off x="127000" y="79375"/>
            <a:ext cx="1304925" cy="824865"/>
          </a:xfrm>
          <a:prstGeom prst="rect">
            <a:avLst/>
          </a:prstGeom>
        </p:spPr>
      </p:pic>
      <p:sp>
        <p:nvSpPr>
          <p:cNvPr id="5" name="文本框 14"/>
          <p:cNvSpPr/>
          <p:nvPr>
            <p:custDataLst>
              <p:tags r:id="rId6"/>
            </p:custDataLst>
          </p:nvPr>
        </p:nvSpPr>
        <p:spPr>
          <a:xfrm>
            <a:off x="241300" y="1022350"/>
            <a:ext cx="12223115" cy="2059940"/>
          </a:xfrm>
          <a:prstGeom prst="rect">
            <a:avLst/>
          </a:prstGeom>
          <a:noFill/>
          <a:ln w="9525">
            <a:noFill/>
          </a:ln>
        </p:spPr>
        <p:txBody>
          <a:bodyPr wrap="square">
            <a:spAutoFit/>
          </a:bodyPr>
          <a:lstStyle/>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26. Why did the writer switch to block letters for communication?</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To deliver his message clearly.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To improve his handwriting skills.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To win praise from his friends.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To show his passion for calligraphy.</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241300" y="1478280"/>
            <a:ext cx="452755" cy="339725"/>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364490" y="3429000"/>
            <a:ext cx="11690350" cy="1568450"/>
          </a:xfrm>
          <a:prstGeom prst="rect">
            <a:avLst/>
          </a:prstGeom>
          <a:solidFill>
            <a:schemeClr val="accent3">
              <a:lumMod val="20000"/>
              <a:lumOff val="80000"/>
            </a:schemeClr>
          </a:solidFill>
          <a:ln>
            <a:solidFill>
              <a:schemeClr val="accent1"/>
            </a:solidFill>
          </a:ln>
        </p:spPr>
        <p:txBody>
          <a:bodyPr wrap="square" rtlCol="0">
            <a:spAutoFit/>
          </a:bodyPr>
          <a:lstStyle/>
          <a:p>
            <a:r>
              <a:rPr lang="en-US" altLang="zh-CN" sz="3200" dirty="0">
                <a:latin typeface="Times New Roman" panose="02020603050405020304" charset="0"/>
                <a:cs typeface="Times New Roman" panose="02020603050405020304" charset="0"/>
              </a:rPr>
              <a:t>para.5...</a:t>
            </a:r>
            <a:r>
              <a:rPr lang="zh-CN" altLang="en-US" sz="3200" dirty="0">
                <a:latin typeface="Times New Roman" panose="02020603050405020304" charset="0"/>
                <a:cs typeface="Times New Roman" panose="02020603050405020304" charset="0"/>
              </a:rPr>
              <a:t>So，from now on，I'm taking their advice and using block letters to communicate.</a:t>
            </a:r>
            <a:endParaRPr lang="zh-CN" altLang="en-US" sz="3200" dirty="0">
              <a:latin typeface="Times New Roman" panose="02020603050405020304" charset="0"/>
              <a:cs typeface="Times New Roman" panose="02020603050405020304" charset="0"/>
            </a:endParaRPr>
          </a:p>
          <a:p>
            <a:r>
              <a:rPr lang="zh-CN" altLang="en-US" sz="3200" dirty="0">
                <a:latin typeface="Times New Roman" panose="02020603050405020304" charset="0"/>
                <a:cs typeface="Times New Roman" panose="02020603050405020304" charset="0"/>
              </a:rPr>
              <a:t>最后一段：I hope she gets the message.</a:t>
            </a:r>
            <a:endParaRPr lang="zh-CN" altLang="en-US" sz="3200" dirty="0">
              <a:latin typeface="Times New Roman" panose="02020603050405020304" charset="0"/>
              <a:cs typeface="Times New Roman" panose="02020603050405020304" charset="0"/>
            </a:endParaRPr>
          </a:p>
        </p:txBody>
      </p:sp>
      <p:grpSp>
        <p:nvGrpSpPr>
          <p:cNvPr id="20" name="组合 19" descr="7b0a202020202274657874626f78223a2022220a7d0a"/>
          <p:cNvGrpSpPr/>
          <p:nvPr/>
        </p:nvGrpSpPr>
        <p:grpSpPr>
          <a:xfrm>
            <a:off x="9051241" y="149987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391160" y="279400"/>
            <a:ext cx="925830" cy="460375"/>
          </a:xfrm>
          <a:prstGeom prst="rect">
            <a:avLst/>
          </a:prstGeom>
          <a:noFill/>
        </p:spPr>
        <p:txBody>
          <a:bodyPr wrap="square" rtlCol="0">
            <a:spAutoFit/>
          </a:bodyPr>
          <a:lstStyle/>
          <a:p>
            <a:pPr algn="ctr"/>
            <a:r>
              <a:rPr lang="en-US" altLang="zh-CN" sz="2400" b="1"/>
              <a:t>B </a:t>
            </a:r>
            <a:r>
              <a:rPr lang="zh-CN" altLang="en-US" sz="2400" b="1"/>
              <a:t>篇</a:t>
            </a:r>
            <a:endParaRPr lang="zh-CN" altLang="en-US" sz="2400" b="1"/>
          </a:p>
        </p:txBody>
      </p:sp>
      <p:cxnSp>
        <p:nvCxnSpPr>
          <p:cNvPr id="17" name="直接连接符 16"/>
          <p:cNvCxnSpPr/>
          <p:nvPr/>
        </p:nvCxnSpPr>
        <p:spPr>
          <a:xfrm flipV="1">
            <a:off x="494665" y="4379595"/>
            <a:ext cx="3933190" cy="3937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29" name="上箭头 28"/>
          <p:cNvSpPr/>
          <p:nvPr/>
        </p:nvSpPr>
        <p:spPr>
          <a:xfrm rot="19607039">
            <a:off x="4848858" y="1624714"/>
            <a:ext cx="132687" cy="316844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cxnSp>
        <p:nvCxnSpPr>
          <p:cNvPr id="3" name="直接连接符 2"/>
          <p:cNvCxnSpPr/>
          <p:nvPr/>
        </p:nvCxnSpPr>
        <p:spPr>
          <a:xfrm>
            <a:off x="9516745" y="3938905"/>
            <a:ext cx="1841500" cy="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8" name="矩形 17"/>
          <p:cNvSpPr/>
          <p:nvPr/>
        </p:nvSpPr>
        <p:spPr>
          <a:xfrm>
            <a:off x="8790305" y="279400"/>
            <a:ext cx="3467100" cy="5245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3200">
                <a:solidFill>
                  <a:schemeClr val="accent1">
                    <a:lumMod val="50000"/>
                  </a:schemeClr>
                </a:solidFill>
              </a:rPr>
              <a:t>Identify</a:t>
            </a:r>
            <a:r>
              <a:rPr lang="zh-CN" altLang="en-US" sz="2800">
                <a:solidFill>
                  <a:schemeClr val="accent1">
                    <a:lumMod val="50000"/>
                  </a:schemeClr>
                </a:solidFill>
              </a:rPr>
              <a:t> </a:t>
            </a:r>
            <a:r>
              <a:rPr lang="en-US" altLang="zh-CN" sz="3200">
                <a:solidFill>
                  <a:schemeClr val="accent1">
                    <a:lumMod val="50000"/>
                  </a:schemeClr>
                </a:solidFill>
              </a:rPr>
              <a:t>key words</a:t>
            </a:r>
            <a:endParaRPr lang="en-US" altLang="zh-CN" sz="3200">
              <a:solidFill>
                <a:schemeClr val="accent1">
                  <a:lumMod val="50000"/>
                </a:schemeClr>
              </a:solidFill>
            </a:endParaRPr>
          </a:p>
        </p:txBody>
      </p:sp>
      <p:cxnSp>
        <p:nvCxnSpPr>
          <p:cNvPr id="6" name="直接连接符 5"/>
          <p:cNvCxnSpPr/>
          <p:nvPr/>
        </p:nvCxnSpPr>
        <p:spPr>
          <a:xfrm>
            <a:off x="2433320" y="4997450"/>
            <a:ext cx="4592320" cy="190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694055" y="1840230"/>
            <a:ext cx="5044440" cy="1270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flipV="1">
            <a:off x="4241800" y="1423670"/>
            <a:ext cx="6760845" cy="2222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5" name="文本框 14"/>
          <p:cNvSpPr txBox="1"/>
          <p:nvPr/>
        </p:nvSpPr>
        <p:spPr>
          <a:xfrm>
            <a:off x="241300" y="5445125"/>
            <a:ext cx="11813540" cy="891540"/>
          </a:xfrm>
          <a:prstGeom prst="rect">
            <a:avLst/>
          </a:prstGeom>
          <a:solidFill>
            <a:schemeClr val="accent2">
              <a:lumMod val="40000"/>
              <a:lumOff val="60000"/>
            </a:schemeClr>
          </a:solidFill>
        </p:spPr>
        <p:txBody>
          <a:bodyPr wrap="square" rtlCol="0" anchor="t">
            <a:spAutoFit/>
          </a:bodyPr>
          <a:lstStyle/>
          <a:p>
            <a:pPr indent="266700"/>
            <a:r>
              <a:rPr lang="zh-CN" altLang="en-US" sz="2400" b="1" dirty="0">
                <a:solidFill>
                  <a:srgbClr val="FF0000"/>
                </a:solidFill>
                <a:ea typeface="等线" panose="02010600030101010101" pitchFamily="2" charset="-122"/>
                <a:sym typeface="+mn-ea"/>
              </a:rPr>
              <a:t>原文和答案的同义转换：</a:t>
            </a:r>
            <a:endParaRPr lang="en-US" sz="2400" b="1" dirty="0">
              <a:solidFill>
                <a:srgbClr val="FF0000"/>
              </a:solidFill>
              <a:ea typeface="等线" panose="02010600030101010101" pitchFamily="2" charset="-122"/>
              <a:sym typeface="+mn-ea"/>
            </a:endParaRPr>
          </a:p>
          <a:p>
            <a:pPr indent="266700"/>
            <a:r>
              <a:rPr lang="en-US" altLang="zh-CN" sz="2800" dirty="0">
                <a:solidFill>
                  <a:srgbClr val="FF0000"/>
                </a:solidFill>
                <a:ea typeface="等线" panose="02010600030101010101" pitchFamily="2" charset="-122"/>
                <a:sym typeface="+mn-ea"/>
              </a:rPr>
              <a:t>I hope she gets the message = deliver his message clearly</a:t>
            </a:r>
            <a:endParaRPr lang="en-US" altLang="zh-CN" sz="2800" dirty="0">
              <a:solidFill>
                <a:srgbClr val="FF0000"/>
              </a:solidFill>
              <a:ea typeface="等线" panose="02010600030101010101" pitchFamily="2" charset="-122"/>
              <a:sym typeface="+mn-ea"/>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ppt_x"/>
                                          </p:val>
                                        </p:tav>
                                        <p:tav tm="100000">
                                          <p:val>
                                            <p:strVal val="#ppt_x"/>
                                          </p:val>
                                        </p:tav>
                                      </p:tavLst>
                                    </p:anim>
                                    <p:anim calcmode="lin" valueType="num">
                                      <p:cBhvr additive="base">
                                        <p:cTn id="6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9" grpId="0" bldLvl="0" animBg="1"/>
      <p:bldP spid="18" grpId="0" bldLvl="0" animBg="1"/>
      <p:bldP spid="1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127000" y="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lt1"/>
                </a:solidFill>
                <a:latin typeface="微软雅黑" panose="020B0503020204020204" pitchFamily="34" charset="-122"/>
                <a:ea typeface="微软雅黑" panose="020B0503020204020204" pitchFamily="34" charset="-122"/>
              </a:rPr>
              <a:t>I hope she gets the message.</a:t>
            </a: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127000" y="3810"/>
            <a:ext cx="1304925" cy="824865"/>
          </a:xfrm>
          <a:prstGeom prst="rect">
            <a:avLst/>
          </a:prstGeom>
        </p:spPr>
      </p:pic>
      <p:sp>
        <p:nvSpPr>
          <p:cNvPr id="5" name="文本框 14"/>
          <p:cNvSpPr/>
          <p:nvPr>
            <p:custDataLst>
              <p:tags r:id="rId6"/>
            </p:custDataLst>
          </p:nvPr>
        </p:nvSpPr>
        <p:spPr>
          <a:xfrm>
            <a:off x="241300" y="1022350"/>
            <a:ext cx="12223115" cy="2059940"/>
          </a:xfrm>
          <a:prstGeom prst="rect">
            <a:avLst/>
          </a:prstGeom>
          <a:noFill/>
          <a:ln w="9525">
            <a:noFill/>
          </a:ln>
        </p:spPr>
        <p:txBody>
          <a:bodyPr wrap="square">
            <a:spAutoFit/>
          </a:bodyPr>
          <a:lstStyle/>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27. What is the text mainly about?</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The wide use of cursive.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The sad decline of cursive.</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The value of preserving cursive.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The technique of writing in cursive.</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241300" y="1849120"/>
            <a:ext cx="452755" cy="339725"/>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20" name="组合 19" descr="7b0a202020202274657874626f78223a2022220a7d0a"/>
          <p:cNvGrpSpPr/>
          <p:nvPr/>
        </p:nvGrpSpPr>
        <p:grpSpPr>
          <a:xfrm>
            <a:off x="6901180" y="1022350"/>
            <a:ext cx="2492375" cy="836930"/>
            <a:chOff x="5773" y="3768"/>
            <a:chExt cx="7666" cy="3277"/>
          </a:xfrm>
        </p:grpSpPr>
        <p:sp>
          <p:nvSpPr>
            <p:cNvPr id="75" name="文本框 74"/>
            <p:cNvSpPr txBox="1"/>
            <p:nvPr/>
          </p:nvSpPr>
          <p:spPr>
            <a:xfrm>
              <a:off x="6567" y="4610"/>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主旨大意题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391160" y="279400"/>
            <a:ext cx="925830" cy="460375"/>
          </a:xfrm>
          <a:prstGeom prst="rect">
            <a:avLst/>
          </a:prstGeom>
          <a:noFill/>
        </p:spPr>
        <p:txBody>
          <a:bodyPr wrap="square" rtlCol="0">
            <a:spAutoFit/>
          </a:bodyPr>
          <a:lstStyle/>
          <a:p>
            <a:pPr algn="ctr"/>
            <a:r>
              <a:rPr lang="en-US" altLang="zh-CN" sz="2400" b="1"/>
              <a:t>B </a:t>
            </a:r>
            <a:r>
              <a:rPr lang="zh-CN" altLang="en-US" sz="2400" b="1"/>
              <a:t>篇</a:t>
            </a:r>
            <a:endParaRPr lang="zh-CN" altLang="en-US" sz="2400" b="1"/>
          </a:p>
        </p:txBody>
      </p:sp>
      <p:sp>
        <p:nvSpPr>
          <p:cNvPr id="29" name="上箭头 28"/>
          <p:cNvSpPr/>
          <p:nvPr/>
        </p:nvSpPr>
        <p:spPr>
          <a:xfrm>
            <a:off x="3792855" y="2266950"/>
            <a:ext cx="207010" cy="257746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77190" y="5904865"/>
            <a:ext cx="11690985" cy="953135"/>
          </a:xfrm>
          <a:prstGeom prst="rect">
            <a:avLst/>
          </a:prstGeom>
          <a:solidFill>
            <a:schemeClr val="accent2">
              <a:lumMod val="60000"/>
              <a:lumOff val="40000"/>
            </a:schemeClr>
          </a:solidFill>
        </p:spPr>
        <p:txBody>
          <a:bodyPr wrap="square" rtlCol="0">
            <a:spAutoFit/>
          </a:bodyPr>
          <a:lstStyle/>
          <a:p>
            <a:pPr algn="just"/>
            <a:r>
              <a:rPr lang="en-US" altLang="zh-CN" sz="2800">
                <a:solidFill>
                  <a:srgbClr val="FF0000"/>
                </a:solidFill>
              </a:rPr>
              <a:t>Tip: </a:t>
            </a:r>
            <a:r>
              <a:rPr lang="zh-CN" altLang="en-US" sz="2800">
                <a:solidFill>
                  <a:srgbClr val="FF0000"/>
                </a:solidFill>
              </a:rPr>
              <a:t>标题一定与文章主题相关；关注故事的转折点，巧用各题所围绕的话</a:t>
            </a:r>
            <a:endParaRPr lang="zh-CN" altLang="en-US" sz="2800">
              <a:solidFill>
                <a:srgbClr val="FF0000"/>
              </a:solidFill>
            </a:endParaRPr>
          </a:p>
          <a:p>
            <a:pPr algn="just"/>
            <a:r>
              <a:rPr lang="zh-CN" altLang="en-US" sz="2800">
                <a:solidFill>
                  <a:srgbClr val="FF0000"/>
                </a:solidFill>
              </a:rPr>
              <a:t>      题对象</a:t>
            </a:r>
            <a:endParaRPr lang="zh-CN" altLang="en-US" sz="2800">
              <a:solidFill>
                <a:srgbClr val="FF0000"/>
              </a:solidFill>
            </a:endParaRPr>
          </a:p>
        </p:txBody>
      </p:sp>
      <p:sp>
        <p:nvSpPr>
          <p:cNvPr id="11" name="文本框 10"/>
          <p:cNvSpPr txBox="1"/>
          <p:nvPr/>
        </p:nvSpPr>
        <p:spPr>
          <a:xfrm>
            <a:off x="126365" y="3275965"/>
            <a:ext cx="12192635" cy="2553335"/>
          </a:xfrm>
          <a:prstGeom prst="rect">
            <a:avLst/>
          </a:prstGeom>
          <a:solidFill>
            <a:schemeClr val="accent3">
              <a:lumMod val="20000"/>
              <a:lumOff val="80000"/>
            </a:schemeClr>
          </a:solidFill>
          <a:ln>
            <a:solidFill>
              <a:schemeClr val="accent1"/>
            </a:solidFill>
          </a:ln>
        </p:spPr>
        <p:txBody>
          <a:bodyPr wrap="square" rtlCol="0">
            <a:spAutoFit/>
          </a:bodyPr>
          <a:lstStyle/>
          <a:p>
            <a:r>
              <a:rPr lang="en-US" sz="3200">
                <a:latin typeface="Times New Roman" panose="02020603050405020304" charset="0"/>
                <a:cs typeface="Times New Roman" panose="02020603050405020304" charset="0"/>
              </a:rPr>
              <a:t>para.1: I have always been proud of my handwriting，...</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para.3: </a:t>
            </a:r>
            <a:r>
              <a:rPr sz="3200">
                <a:latin typeface="Times New Roman" panose="02020603050405020304" charset="0"/>
                <a:cs typeface="Times New Roman" panose="02020603050405020304" charset="0"/>
              </a:rPr>
              <a:t>But recently something happened that shook my faith in </a:t>
            </a:r>
            <a:endParaRPr sz="3200">
              <a:latin typeface="Times New Roman" panose="02020603050405020304" charset="0"/>
              <a:cs typeface="Times New Roman" panose="02020603050405020304" charset="0"/>
            </a:endParaRPr>
          </a:p>
          <a:p>
            <a:r>
              <a:rPr sz="3200">
                <a:latin typeface="Times New Roman" panose="02020603050405020304" charset="0"/>
                <a:cs typeface="Times New Roman" panose="02020603050405020304" charset="0"/>
              </a:rPr>
              <a:t>            cursive. </a:t>
            </a:r>
            <a:r>
              <a:rPr lang="en-US" sz="3200">
                <a:latin typeface="Times New Roman" panose="02020603050405020304" charset="0"/>
                <a:cs typeface="Times New Roman" panose="02020603050405020304" charset="0"/>
              </a:rPr>
              <a:t>...</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para.5: So，from now on，I'm taking their advice and using block letters </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           to communicate.</a:t>
            </a:r>
            <a:endParaRPr lang="en-US" sz="3200">
              <a:latin typeface="Times New Roman" panose="02020603050405020304" charset="0"/>
              <a:cs typeface="Times New Roman" panose="02020603050405020304" charset="0"/>
            </a:endParaRPr>
          </a:p>
        </p:txBody>
      </p:sp>
      <p:cxnSp>
        <p:nvCxnSpPr>
          <p:cNvPr id="12" name="直接连接符 11"/>
          <p:cNvCxnSpPr/>
          <p:nvPr/>
        </p:nvCxnSpPr>
        <p:spPr>
          <a:xfrm flipV="1">
            <a:off x="694055" y="2162810"/>
            <a:ext cx="4477385" cy="2603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9" grpId="0" bldLvl="0" animBg="1"/>
      <p:bldP spid="1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020" y="146050"/>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076" cy="703"/>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语料积累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4" name="正五边形 3"/>
          <p:cNvSpPr/>
          <p:nvPr/>
        </p:nvSpPr>
        <p:spPr>
          <a:xfrm>
            <a:off x="506095" y="85598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a:off x="1601470" y="855980"/>
            <a:ext cx="5080000" cy="460375"/>
          </a:xfrm>
          <a:prstGeom prst="rect">
            <a:avLst/>
          </a:prstGeom>
          <a:noFill/>
          <a:ln w="9525">
            <a:noFill/>
          </a:ln>
        </p:spPr>
        <p:txBody>
          <a:bodyPr>
            <a:spAutoFit/>
          </a:bodyPr>
          <a:lstStyle/>
          <a:p>
            <a:pPr indent="266700"/>
            <a:r>
              <a:rPr lang="en-US" sz="2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词块</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8415" y="1205865"/>
            <a:ext cx="12623800" cy="444055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a:lnSpc>
                <a:spcPct val="110000"/>
              </a:lnSpc>
            </a:pPr>
            <a:r>
              <a:rPr lang="en-US" sz="2800" b="0" dirty="0">
                <a:latin typeface="Times New Roman" panose="02020603050405020304" charset="0"/>
                <a:ea typeface="等线" panose="02010600030101010101" pitchFamily="2" charset="-122"/>
                <a:cs typeface="Times New Roman" panose="02020603050405020304" charset="0"/>
              </a:rPr>
              <a:t>drilling into sb </a:t>
            </a:r>
            <a:r>
              <a:rPr lang="en-US" sz="2800" b="0" dirty="0" err="1">
                <a:latin typeface="Times New Roman" panose="02020603050405020304" charset="0"/>
                <a:ea typeface="等线" panose="02010600030101010101" pitchFamily="2" charset="-122"/>
                <a:cs typeface="Times New Roman" panose="02020603050405020304" charset="0"/>
              </a:rPr>
              <a:t>sth</a:t>
            </a:r>
            <a:r>
              <a:rPr lang="en-US" sz="2800" b="0" dirty="0">
                <a:latin typeface="Times New Roman" panose="02020603050405020304" charset="0"/>
                <a:ea typeface="等线" panose="02010600030101010101" pitchFamily="2" charset="-122"/>
                <a:cs typeface="Times New Roman" panose="02020603050405020304" charset="0"/>
              </a:rPr>
              <a:t>   </a:t>
            </a:r>
            <a:r>
              <a:rPr lang="zh-CN" altLang="en-US" sz="2800" b="0" dirty="0">
                <a:latin typeface="Times New Roman" panose="02020603050405020304" charset="0"/>
                <a:ea typeface="等线" panose="02010600030101010101" pitchFamily="2" charset="-122"/>
                <a:cs typeface="Times New Roman" panose="02020603050405020304" charset="0"/>
              </a:rPr>
              <a:t>向某人灌输</a:t>
            </a:r>
            <a:r>
              <a:rPr lang="en-US" altLang="zh-CN" sz="2800" b="0" dirty="0">
                <a:latin typeface="Times New Roman" panose="02020603050405020304" charset="0"/>
                <a:ea typeface="等线" panose="02010600030101010101" pitchFamily="2" charset="-122"/>
                <a:cs typeface="Times New Roman" panose="02020603050405020304" charset="0"/>
              </a:rPr>
              <a:t>...</a:t>
            </a:r>
            <a:endParaRPr 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sz="2800" b="0" dirty="0">
                <a:latin typeface="Times New Roman" panose="02020603050405020304" charset="0"/>
                <a:ea typeface="等线" panose="02010600030101010101" pitchFamily="2" charset="-122"/>
                <a:cs typeface="Times New Roman" panose="02020603050405020304" charset="0"/>
              </a:rPr>
              <a:t>be prohibited from   </a:t>
            </a:r>
            <a:r>
              <a:rPr lang="zh-CN" altLang="en-US" sz="2800" b="0" dirty="0">
                <a:latin typeface="Times New Roman" panose="02020603050405020304" charset="0"/>
                <a:ea typeface="等线" panose="02010600030101010101" pitchFamily="2" charset="-122"/>
                <a:cs typeface="Times New Roman" panose="02020603050405020304" charset="0"/>
              </a:rPr>
              <a:t>被禁止于</a:t>
            </a:r>
            <a:r>
              <a:rPr lang="en-US" altLang="zh-CN" sz="2800" b="0" dirty="0">
                <a:latin typeface="Times New Roman" panose="02020603050405020304" charset="0"/>
                <a:ea typeface="等线" panose="02010600030101010101" pitchFamily="2" charset="-122"/>
                <a:cs typeface="Times New Roman" panose="02020603050405020304" charset="0"/>
              </a:rPr>
              <a:t>...</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sz="2800" b="0" dirty="0">
                <a:latin typeface="Times New Roman" panose="02020603050405020304" charset="0"/>
                <a:ea typeface="等线" panose="02010600030101010101" pitchFamily="2" charset="-122"/>
                <a:cs typeface="Times New Roman" panose="02020603050405020304" charset="0"/>
              </a:rPr>
              <a:t>to my completely disbelief    </a:t>
            </a:r>
            <a:r>
              <a:rPr lang="zh-CN" altLang="en-US" sz="2800" b="0" dirty="0">
                <a:latin typeface="Times New Roman" panose="02020603050405020304" charset="0"/>
                <a:ea typeface="等线" panose="02010600030101010101" pitchFamily="2" charset="-122"/>
                <a:cs typeface="Times New Roman" panose="02020603050405020304" charset="0"/>
              </a:rPr>
              <a:t>令我完全不敢相信的是</a:t>
            </a: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get the message  </a:t>
            </a:r>
            <a:r>
              <a:rPr lang="zh-CN" altLang="en-US" sz="2800" b="0" dirty="0">
                <a:latin typeface="Times New Roman" panose="02020603050405020304" charset="0"/>
                <a:ea typeface="等线" panose="02010600030101010101" pitchFamily="2" charset="-122"/>
                <a:cs typeface="Times New Roman" panose="02020603050405020304" charset="0"/>
              </a:rPr>
              <a:t>理解信息</a:t>
            </a: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1" dirty="0">
                <a:solidFill>
                  <a:srgbClr val="FF0000"/>
                </a:solidFill>
                <a:latin typeface="Times New Roman" panose="02020603050405020304" charset="0"/>
                <a:ea typeface="等线" panose="02010600030101010101" pitchFamily="2" charset="-122"/>
                <a:cs typeface="Times New Roman" panose="02020603050405020304" charset="0"/>
              </a:rPr>
              <a:t>understandable</a:t>
            </a:r>
            <a:r>
              <a:rPr lang="en-US" altLang="zh-CN" sz="2800" b="0" dirty="0">
                <a:solidFill>
                  <a:schemeClr val="tx1"/>
                </a:solidFill>
                <a:latin typeface="Times New Roman" panose="02020603050405020304" charset="0"/>
                <a:ea typeface="等线" panose="02010600030101010101" pitchFamily="2" charset="-122"/>
                <a:cs typeface="Times New Roman" panose="02020603050405020304" charset="0"/>
              </a:rPr>
              <a:t>=</a:t>
            </a:r>
            <a:r>
              <a:rPr lang="en-US" altLang="zh-CN" sz="2800" b="0" dirty="0">
                <a:latin typeface="Times New Roman" panose="02020603050405020304" charset="0"/>
                <a:ea typeface="等线" panose="02010600030101010101" pitchFamily="2" charset="-122"/>
                <a:cs typeface="Times New Roman" panose="02020603050405020304" charset="0"/>
              </a:rPr>
              <a:t> </a:t>
            </a:r>
            <a:r>
              <a:rPr lang="en-US" altLang="zh-CN" sz="2800" b="0" dirty="0" err="1">
                <a:latin typeface="Times New Roman" panose="02020603050405020304" charset="0"/>
                <a:ea typeface="等线" panose="02010600030101010101" pitchFamily="2" charset="-122"/>
                <a:cs typeface="Times New Roman" panose="02020603050405020304" charset="0"/>
              </a:rPr>
              <a:t>understand+able</a:t>
            </a:r>
            <a:r>
              <a:rPr lang="en-US" altLang="zh-CN" sz="2800" b="0" dirty="0">
                <a:latin typeface="Times New Roman" panose="02020603050405020304" charset="0"/>
                <a:ea typeface="等线" panose="02010600030101010101" pitchFamily="2" charset="-122"/>
                <a:cs typeface="Times New Roman" panose="02020603050405020304" charset="0"/>
              </a:rPr>
              <a:t>(</a:t>
            </a:r>
            <a:r>
              <a:rPr lang="zh-CN" altLang="en-US" sz="2800" b="0" dirty="0">
                <a:latin typeface="Times New Roman" panose="02020603050405020304" charset="0"/>
                <a:ea typeface="等线" panose="02010600030101010101" pitchFamily="2" charset="-122"/>
                <a:cs typeface="Times New Roman" panose="02020603050405020304" charset="0"/>
              </a:rPr>
              <a:t>形容词后缀</a:t>
            </a:r>
            <a:r>
              <a:rPr lang="en-US" altLang="zh-CN" sz="2800" b="0" dirty="0">
                <a:latin typeface="Times New Roman" panose="02020603050405020304" charset="0"/>
                <a:ea typeface="等线" panose="02010600030101010101" pitchFamily="2" charset="-122"/>
                <a:cs typeface="Times New Roman" panose="02020603050405020304" charset="0"/>
              </a:rPr>
              <a:t>)</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1" dirty="0">
                <a:solidFill>
                  <a:srgbClr val="FF0000"/>
                </a:solidFill>
                <a:latin typeface="Times New Roman" panose="02020603050405020304" charset="0"/>
                <a:ea typeface="等线" panose="02010600030101010101" pitchFamily="2" charset="-122"/>
                <a:cs typeface="Times New Roman" panose="02020603050405020304" charset="0"/>
              </a:rPr>
              <a:t>indistinguishable</a:t>
            </a:r>
            <a:r>
              <a:rPr lang="en-US" altLang="zh-CN" sz="2800" b="0" dirty="0">
                <a:latin typeface="Times New Roman" panose="02020603050405020304" charset="0"/>
                <a:ea typeface="等线" panose="02010600030101010101" pitchFamily="2" charset="-122"/>
                <a:cs typeface="Times New Roman" panose="02020603050405020304" charset="0"/>
              </a:rPr>
              <a:t>= in- </a:t>
            </a:r>
            <a:r>
              <a:rPr lang="zh-CN" altLang="en-US" sz="2800" b="0" dirty="0">
                <a:latin typeface="Times New Roman" panose="02020603050405020304" charset="0"/>
                <a:ea typeface="等线" panose="02010600030101010101" pitchFamily="2" charset="-122"/>
                <a:cs typeface="Times New Roman" panose="02020603050405020304" charset="0"/>
              </a:rPr>
              <a:t>（否定前缀）</a:t>
            </a:r>
            <a:r>
              <a:rPr lang="en-US" altLang="zh-CN" sz="2800" b="0" dirty="0">
                <a:latin typeface="Times New Roman" panose="02020603050405020304" charset="0"/>
                <a:ea typeface="等线" panose="02010600030101010101" pitchFamily="2" charset="-122"/>
                <a:cs typeface="Times New Roman" panose="02020603050405020304" charset="0"/>
              </a:rPr>
              <a:t>+distinguish +  able(</a:t>
            </a:r>
            <a:r>
              <a:rPr lang="zh-CN" altLang="en-US" sz="2800" b="0" dirty="0">
                <a:latin typeface="Times New Roman" panose="02020603050405020304" charset="0"/>
                <a:ea typeface="等线" panose="02010600030101010101" pitchFamily="2" charset="-122"/>
                <a:cs typeface="Times New Roman" panose="02020603050405020304" charset="0"/>
              </a:rPr>
              <a:t>形容词后缀</a:t>
            </a:r>
            <a:r>
              <a:rPr lang="en-US" altLang="zh-CN" sz="2800" b="0" dirty="0">
                <a:latin typeface="Times New Roman" panose="02020603050405020304" charset="0"/>
                <a:ea typeface="等线" panose="02010600030101010101" pitchFamily="2" charset="-122"/>
                <a:cs typeface="Times New Roman" panose="02020603050405020304" charset="0"/>
              </a:rPr>
              <a:t>)</a:t>
            </a:r>
            <a:endParaRPr 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en-US" altLang="zh-CN" sz="2800" b="1" dirty="0">
              <a:latin typeface="Times New Roman" panose="02020603050405020304" charset="0"/>
              <a:ea typeface="等线" panose="02010600030101010101" pitchFamily="2" charset="-122"/>
              <a:cs typeface="Times New Roman" panose="02020603050405020304" charset="0"/>
            </a:endParaRPr>
          </a:p>
        </p:txBody>
      </p:sp>
      <p:pic>
        <p:nvPicPr>
          <p:cNvPr id="7" name="图片 6"/>
          <p:cNvPicPr>
            <a:picLocks noChangeAspect="1"/>
          </p:cNvPicPr>
          <p:nvPr/>
        </p:nvPicPr>
        <p:blipFill>
          <a:blip r:embed="rId3"/>
          <a:stretch>
            <a:fillRect/>
          </a:stretch>
        </p:blipFill>
        <p:spPr>
          <a:xfrm>
            <a:off x="9078595" y="8890"/>
            <a:ext cx="3133090" cy="3886200"/>
          </a:xfrm>
          <a:prstGeom prst="rect">
            <a:avLst/>
          </a:prstGeom>
        </p:spPr>
      </p:pic>
      <p:sp>
        <p:nvSpPr>
          <p:cNvPr id="10" name="文本框 9"/>
          <p:cNvSpPr txBox="1"/>
          <p:nvPr/>
        </p:nvSpPr>
        <p:spPr>
          <a:xfrm>
            <a:off x="1601470" y="3199130"/>
            <a:ext cx="5080000" cy="460375"/>
          </a:xfrm>
          <a:prstGeom prst="rect">
            <a:avLst/>
          </a:prstGeom>
          <a:noFill/>
          <a:ln w="9525">
            <a:noFill/>
          </a:ln>
        </p:spPr>
        <p:txBody>
          <a:bodyPr>
            <a:spAutoFit/>
          </a:bodyPr>
          <a:lstStyle/>
          <a:p>
            <a:pPr indent="266700"/>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构词法</a:t>
            </a:r>
            <a:r>
              <a:rPr lang="en-US" sz="2400" b="1">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18415" y="5367020"/>
            <a:ext cx="12803505" cy="565150"/>
          </a:xfrm>
          <a:prstGeom prst="rect">
            <a:avLst/>
          </a:prstGeom>
          <a:solidFill>
            <a:schemeClr val="accent2">
              <a:lumMod val="20000"/>
              <a:lumOff val="80000"/>
            </a:schemeClr>
          </a:solidFill>
        </p:spPr>
        <p:txBody>
          <a:bodyPr wrap="square" rtlCol="0">
            <a:spAutoFit/>
          </a:bodyPr>
          <a:lstStyle/>
          <a:p>
            <a:pPr indent="266700">
              <a:lnSpc>
                <a:spcPct val="110000"/>
              </a:lnSpc>
            </a:pPr>
            <a:r>
              <a:rPr lang="zh-CN" altLang="en-US" sz="2800" dirty="0">
                <a:latin typeface="Times New Roman" panose="02020603050405020304" charset="0"/>
                <a:ea typeface="等线" panose="02010600030101010101" pitchFamily="2" charset="-122"/>
                <a:cs typeface="Times New Roman" panose="02020603050405020304" charset="0"/>
                <a:sym typeface="+mn-ea"/>
              </a:rPr>
              <a:t>加</a:t>
            </a:r>
            <a:r>
              <a:rPr lang="en-US" altLang="zh-CN" sz="2800" dirty="0">
                <a:latin typeface="Times New Roman" panose="02020603050405020304" charset="0"/>
                <a:ea typeface="等线" panose="02010600030101010101" pitchFamily="2" charset="-122"/>
                <a:cs typeface="Times New Roman" panose="02020603050405020304" charset="0"/>
                <a:sym typeface="+mn-ea"/>
              </a:rPr>
              <a:t>in</a:t>
            </a:r>
            <a:r>
              <a:rPr lang="zh-CN" altLang="en-US" sz="2800" dirty="0">
                <a:latin typeface="Times New Roman" panose="02020603050405020304" charset="0"/>
                <a:ea typeface="等线" panose="02010600030101010101" pitchFamily="2" charset="-122"/>
                <a:cs typeface="Times New Roman" panose="02020603050405020304" charset="0"/>
                <a:sym typeface="+mn-ea"/>
              </a:rPr>
              <a:t>前缀变反义的词：</a:t>
            </a:r>
            <a:r>
              <a:rPr lang="en-US" altLang="zh-CN" sz="2800" dirty="0" err="1">
                <a:latin typeface="Times New Roman" panose="02020603050405020304" charset="0"/>
                <a:ea typeface="等线" panose="02010600030101010101" pitchFamily="2" charset="-122"/>
                <a:cs typeface="Times New Roman" panose="02020603050405020304" charset="0"/>
                <a:sym typeface="+mn-ea"/>
              </a:rPr>
              <a:t>inexpensive,informal</a:t>
            </a:r>
            <a:r>
              <a:rPr lang="en-US" altLang="zh-CN" sz="2800" dirty="0">
                <a:latin typeface="Times New Roman" panose="02020603050405020304" charset="0"/>
                <a:ea typeface="等线" panose="02010600030101010101" pitchFamily="2" charset="-122"/>
                <a:cs typeface="Times New Roman" panose="02020603050405020304" charset="0"/>
                <a:sym typeface="+mn-ea"/>
              </a:rPr>
              <a:t>, inconvenient, </a:t>
            </a:r>
            <a:r>
              <a:rPr lang="en-US" altLang="zh-CN" sz="2800" dirty="0" err="1">
                <a:latin typeface="Times New Roman" panose="02020603050405020304" charset="0"/>
                <a:ea typeface="等线" panose="02010600030101010101" pitchFamily="2" charset="-122"/>
                <a:cs typeface="Times New Roman" panose="02020603050405020304" charset="0"/>
                <a:sym typeface="+mn-ea"/>
              </a:rPr>
              <a:t>incomplete,incorrect</a:t>
            </a:r>
            <a:r>
              <a:rPr lang="en-US" altLang="zh-CN" sz="2800" dirty="0">
                <a:latin typeface="Times New Roman" panose="02020603050405020304" charset="0"/>
                <a:ea typeface="等线" panose="02010600030101010101" pitchFamily="2" charset="-122"/>
                <a:cs typeface="Times New Roman" panose="02020603050405020304" charset="0"/>
                <a:sym typeface="+mn-ea"/>
              </a:rPr>
              <a:t>...</a:t>
            </a:r>
            <a:endParaRPr lang="zh-CN" altLang="en-US" sz="2800" dirty="0"/>
          </a:p>
        </p:txBody>
      </p:sp>
      <p:sp>
        <p:nvSpPr>
          <p:cNvPr id="2" name="正五边形 1"/>
          <p:cNvSpPr/>
          <p:nvPr/>
        </p:nvSpPr>
        <p:spPr>
          <a:xfrm>
            <a:off x="506095" y="319913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0" grpId="0"/>
      <p:bldP spid="6" grpId="0" bldLvl="0" animBg="1"/>
      <p:bldP spid="10" grpId="0"/>
      <p:bldP spid="14" grpId="0" animBg="1"/>
      <p:bldP spid="14" grpId="1" animBg="1"/>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3"/>
            <p:custDataLst>
              <p:tags r:id="rId1"/>
            </p:custDataLst>
          </p:nvPr>
        </p:nvSpPr>
        <p:spPr>
          <a:xfrm>
            <a:off x="1193165" y="1125220"/>
            <a:ext cx="9963150" cy="2406650"/>
          </a:xfrm>
        </p:spPr>
        <p:txBody>
          <a:bodyPr>
            <a:normAutofit/>
          </a:bodyPr>
          <a:lstStyle/>
          <a:p>
            <a:pPr marL="0" indent="0" algn="ctr">
              <a:lnSpc>
                <a:spcPct val="100000"/>
              </a:lnSpc>
              <a:spcBef>
                <a:spcPts val="0"/>
              </a:spcBef>
              <a:spcAft>
                <a:spcPts val="0"/>
              </a:spcAft>
              <a:buSzPct val="100000"/>
              <a:buNone/>
            </a:pPr>
            <a:r>
              <a:rPr lang="en-US" altLang="zh-CN" sz="6000" dirty="0">
                <a:solidFill>
                  <a:schemeClr val="tx1"/>
                </a:solidFill>
                <a:latin typeface="宋体" panose="02010600030101010101" pitchFamily="2" charset="-122"/>
                <a:ea typeface="宋体" panose="02010600030101010101" pitchFamily="2" charset="-122"/>
              </a:rPr>
              <a:t>2024届高三</a:t>
            </a:r>
            <a:r>
              <a:rPr sz="6000" dirty="0">
                <a:solidFill>
                  <a:schemeClr val="tx1"/>
                </a:solidFill>
                <a:latin typeface="宋体" panose="02010600030101010101" pitchFamily="2" charset="-122"/>
                <a:ea typeface="宋体" panose="02010600030101010101" pitchFamily="2" charset="-122"/>
              </a:rPr>
              <a:t>嘉兴二模客观题讲评</a:t>
            </a:r>
            <a:endParaRPr sz="6000" dirty="0">
              <a:solidFill>
                <a:schemeClr val="tx1"/>
              </a:solidFill>
              <a:latin typeface="宋体" panose="02010600030101010101" pitchFamily="2" charset="-122"/>
              <a:ea typeface="宋体" panose="02010600030101010101" pitchFamily="2" charset="-122"/>
            </a:endParaRPr>
          </a:p>
        </p:txBody>
      </p:sp>
      <p:sp>
        <p:nvSpPr>
          <p:cNvPr id="6" name="副标题 2"/>
          <p:cNvSpPr>
            <a:spLocks noGrp="1"/>
          </p:cNvSpPr>
          <p:nvPr>
            <p:ph type="body" idx="1"/>
            <p:custDataLst>
              <p:tags r:id="rId2"/>
            </p:custDataLst>
          </p:nvPr>
        </p:nvSpPr>
        <p:spPr>
          <a:xfrm>
            <a:off x="3662679" y="4160655"/>
            <a:ext cx="5199177" cy="1244534"/>
          </a:xfrm>
        </p:spPr>
        <p:txBody>
          <a:bodyPr/>
          <a:lstStyle/>
          <a:p>
            <a:pPr marL="0" lvl="0" indent="0" algn="ctr">
              <a:lnSpc>
                <a:spcPct val="130000"/>
              </a:lnSpc>
              <a:spcBef>
                <a:spcPts val="0"/>
              </a:spcBef>
              <a:spcAft>
                <a:spcPts val="1000"/>
              </a:spcAft>
              <a:buSzPct val="100000"/>
              <a:buNone/>
            </a:pPr>
            <a:r>
              <a:rPr lang="en-US" altLang="zh-CN" sz="2400" dirty="0">
                <a:solidFill>
                  <a:schemeClr val="tx1"/>
                </a:solidFill>
              </a:rPr>
              <a:t>——</a:t>
            </a:r>
            <a:r>
              <a:rPr sz="2400" dirty="0">
                <a:solidFill>
                  <a:schemeClr val="tx1"/>
                </a:solidFill>
                <a:latin typeface="宋体" panose="02010600030101010101" pitchFamily="2" charset="-122"/>
                <a:ea typeface="宋体" panose="02010600030101010101" pitchFamily="2" charset="-122"/>
              </a:rPr>
              <a:t>金华市汤溪高级</a:t>
            </a:r>
            <a:r>
              <a:rPr lang="en-US" altLang="zh-CN" sz="2400" dirty="0">
                <a:solidFill>
                  <a:schemeClr val="tx1"/>
                </a:solidFill>
                <a:latin typeface="宋体" panose="02010600030101010101" pitchFamily="2" charset="-122"/>
                <a:ea typeface="宋体" panose="02010600030101010101" pitchFamily="2" charset="-122"/>
              </a:rPr>
              <a:t>中学 </a:t>
            </a:r>
            <a:r>
              <a:rPr sz="2400" dirty="0">
                <a:solidFill>
                  <a:schemeClr val="tx1"/>
                </a:solidFill>
                <a:latin typeface="宋体" panose="02010600030101010101" pitchFamily="2" charset="-122"/>
                <a:ea typeface="宋体" panose="02010600030101010101" pitchFamily="2" charset="-122"/>
              </a:rPr>
              <a:t>应胜娟</a:t>
            </a:r>
            <a:r>
              <a:rPr lang="en-US" altLang="zh-CN" sz="2400" dirty="0">
                <a:solidFill>
                  <a:schemeClr val="tx1"/>
                </a:solidFill>
              </a:rPr>
              <a:t>——</a:t>
            </a:r>
            <a:endParaRPr lang="en-US" altLang="zh-CN" sz="2400" dirty="0">
              <a:solidFill>
                <a:schemeClr val="tx1"/>
              </a:solidFill>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3"/>
            <p:custDataLst>
              <p:tags r:id="rId1"/>
            </p:custDataLst>
          </p:nvPr>
        </p:nvSpPr>
        <p:spPr>
          <a:xfrm>
            <a:off x="896620" y="106680"/>
            <a:ext cx="5199380" cy="2057400"/>
          </a:xfrm>
        </p:spPr>
        <p:txBody>
          <a:bodyPr/>
          <a:lstStyle/>
          <a:p>
            <a:pPr marL="0" indent="0" algn="ctr">
              <a:lnSpc>
                <a:spcPct val="100000"/>
              </a:lnSpc>
              <a:spcBef>
                <a:spcPts val="0"/>
              </a:spcBef>
              <a:spcAft>
                <a:spcPts val="0"/>
              </a:spcAft>
              <a:buSzPct val="100000"/>
              <a:buNone/>
            </a:pPr>
            <a:r>
              <a:rPr lang="en-US" altLang="zh-CN" sz="6000" dirty="0">
                <a:solidFill>
                  <a:schemeClr val="accent6">
                    <a:lumMod val="75000"/>
                  </a:schemeClr>
                </a:solidFill>
              </a:rPr>
              <a:t>C 篇</a:t>
            </a:r>
            <a:r>
              <a:rPr lang="en-US" altLang="zh-CN" sz="6000" dirty="0">
                <a:solidFill>
                  <a:schemeClr val="accent1"/>
                </a:solidFill>
              </a:rPr>
              <a:t> </a:t>
            </a:r>
            <a:endParaRPr lang="en-US" altLang="zh-CN" sz="6000" dirty="0">
              <a:solidFill>
                <a:schemeClr val="accent1"/>
              </a:solidFill>
            </a:endParaRPr>
          </a:p>
        </p:txBody>
      </p:sp>
      <p:sp>
        <p:nvSpPr>
          <p:cNvPr id="6" name="副标题 2"/>
          <p:cNvSpPr>
            <a:spLocks noGrp="1"/>
          </p:cNvSpPr>
          <p:nvPr>
            <p:ph type="body" idx="1"/>
            <p:custDataLst>
              <p:tags r:id="rId2"/>
            </p:custDataLst>
          </p:nvPr>
        </p:nvSpPr>
        <p:spPr>
          <a:xfrm>
            <a:off x="437515" y="2800985"/>
            <a:ext cx="5969000" cy="3084830"/>
          </a:xfrm>
        </p:spPr>
        <p:txBody>
          <a:bodyPr>
            <a:normAutofit/>
          </a:bodyPr>
          <a:lstStyle/>
          <a:p>
            <a:pPr marL="0" lvl="0" indent="0" algn="l">
              <a:lnSpc>
                <a:spcPct val="130000"/>
              </a:lnSpc>
              <a:spcBef>
                <a:spcPts val="0"/>
              </a:spcBef>
              <a:spcAft>
                <a:spcPts val="1000"/>
              </a:spcAft>
              <a:buSzPct val="100000"/>
              <a:buNone/>
            </a:pPr>
            <a:r>
              <a:rPr lang="en-US" altLang="zh-CN" sz="2400" dirty="0">
                <a:solidFill>
                  <a:schemeClr val="accent6">
                    <a:lumMod val="75000"/>
                  </a:schemeClr>
                </a:solidFill>
                <a:latin typeface="宋体" panose="02010600030101010101" pitchFamily="2" charset="-122"/>
                <a:ea typeface="宋体" panose="02010600030101010101" pitchFamily="2" charset="-122"/>
              </a:rPr>
              <a:t>    </a:t>
            </a:r>
            <a:r>
              <a:rPr lang="zh-CN" altLang="en-US" sz="2400" dirty="0">
                <a:solidFill>
                  <a:schemeClr val="accent6">
                    <a:lumMod val="75000"/>
                  </a:schemeClr>
                </a:solidFill>
                <a:latin typeface="宋体" panose="02010600030101010101" pitchFamily="2" charset="-122"/>
                <a:ea typeface="宋体" panose="02010600030101010101" pitchFamily="2" charset="-122"/>
              </a:rPr>
              <a:t>本文是一篇说明文。文章主要介绍了从细胞中培育出肉——不需要饲养和杀死动物——现在已经成为现实。但它的生产成本是否能低到足以取代畜牧业仍然是个问题。</a:t>
            </a:r>
            <a:endParaRPr lang="zh-CN" altLang="en-US" sz="2400" dirty="0">
              <a:solidFill>
                <a:schemeClr val="accent6">
                  <a:lumMod val="75000"/>
                </a:schemeClr>
              </a:solidFill>
              <a:latin typeface="宋体" panose="02010600030101010101" pitchFamily="2" charset="-122"/>
              <a:ea typeface="宋体" panose="02010600030101010101" pitchFamily="2" charset="-122"/>
            </a:endParaRPr>
          </a:p>
        </p:txBody>
      </p:sp>
      <p:grpSp>
        <p:nvGrpSpPr>
          <p:cNvPr id="16" name="组合 15"/>
          <p:cNvGrpSpPr/>
          <p:nvPr/>
        </p:nvGrpSpPr>
        <p:grpSpPr>
          <a:xfrm>
            <a:off x="751757" y="1673225"/>
            <a:ext cx="4427640" cy="985087"/>
            <a:chOff x="1256" y="6225"/>
            <a:chExt cx="5295" cy="1371"/>
          </a:xfrm>
        </p:grpSpPr>
        <p:sp>
          <p:nvSpPr>
            <p:cNvPr id="9" name="圆角矩形 8"/>
            <p:cNvSpPr/>
            <p:nvPr/>
          </p:nvSpPr>
          <p:spPr>
            <a:xfrm>
              <a:off x="1430" y="6225"/>
              <a:ext cx="5121" cy="1129"/>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256" y="6441"/>
              <a:ext cx="5295" cy="1155"/>
            </a:xfrm>
            <a:prstGeom prst="rect">
              <a:avLst/>
            </a:prstGeom>
            <a:noFill/>
          </p:spPr>
          <p:txBody>
            <a:bodyPr wrap="square" rtlCol="0">
              <a:spAutoFit/>
            </a:bodyPr>
            <a:lstStyle/>
            <a:p>
              <a:pPr algn="ctr">
                <a:lnSpc>
                  <a:spcPct val="100000"/>
                </a:lnSpc>
                <a:buClrTx/>
                <a:buSzTx/>
                <a:buFontTx/>
                <a:buNone/>
              </a:pPr>
              <a:r>
                <a:rPr lang="en-US" sz="2400">
                  <a:sym typeface="+mn-ea"/>
                </a:rPr>
                <a:t>Cultivated Meat from cells</a:t>
              </a:r>
              <a:endParaRPr lang="en-US" altLang="en-US" sz="2400">
                <a:solidFill>
                  <a:schemeClr val="tx1"/>
                </a:solidFill>
              </a:endParaRPr>
            </a:p>
            <a:p>
              <a:pPr algn="ctr">
                <a:lnSpc>
                  <a:spcPct val="100000"/>
                </a:lnSpc>
                <a:buClrTx/>
                <a:buSzTx/>
                <a:buFontTx/>
                <a:buNone/>
              </a:pPr>
              <a:endParaRPr lang="en-US" sz="2400">
                <a:solidFill>
                  <a:srgbClr val="C00000"/>
                </a:solidFill>
                <a:effectLst>
                  <a:outerShdw blurRad="38100" dist="25400" dir="5400000" algn="ctr" rotWithShape="0">
                    <a:srgbClr val="6E747A">
                      <a:alpha val="43000"/>
                    </a:srgbClr>
                  </a:outerShdw>
                </a:effectLst>
                <a:sym typeface="+mn-ea"/>
              </a:endParaRPr>
            </a:p>
          </p:txBody>
        </p:sp>
      </p:grpSp>
      <p:pic>
        <p:nvPicPr>
          <p:cNvPr id="3" name="图片 2"/>
          <p:cNvPicPr>
            <a:picLocks noChangeAspect="1"/>
          </p:cNvPicPr>
          <p:nvPr/>
        </p:nvPicPr>
        <p:blipFill>
          <a:blip r:embed="rId3"/>
          <a:stretch>
            <a:fillRect/>
          </a:stretch>
        </p:blipFill>
        <p:spPr>
          <a:xfrm>
            <a:off x="6549390" y="1140460"/>
            <a:ext cx="5580380" cy="3952240"/>
          </a:xfrm>
          <a:prstGeom prst="rect">
            <a:avLst/>
          </a:prstGeom>
        </p:spPr>
      </p:pic>
      <p:sp>
        <p:nvSpPr>
          <p:cNvPr id="7" name="副标题 2"/>
          <p:cNvSpPr>
            <a:spLocks noGrp="1"/>
          </p:cNvSpPr>
          <p:nvPr>
            <p:custDataLst>
              <p:tags r:id="rId4"/>
            </p:custDataLst>
          </p:nvPr>
        </p:nvSpPr>
        <p:spPr>
          <a:xfrm>
            <a:off x="580390" y="5318760"/>
            <a:ext cx="10829732" cy="720725"/>
          </a:xfrm>
          <a:prstGeom prst="rect">
            <a:avLst/>
          </a:prstGeom>
        </p:spPr>
        <p:txBody>
          <a:bodyPr vert="horz" wrap="square" lIns="101600" tIns="0" rIns="82550" bIns="0" rtlCol="0" anchor="t" anchorCtr="0">
            <a:normAutofit fontScale="90000"/>
          </a:bodyPr>
          <a:lstStyle>
            <a:lvl1pPr marL="0" marR="0" indent="-228600" algn="l" defTabSz="914400" rtl="0" eaLnBrk="1" fontAlgn="auto" latinLnBrk="0" hangingPunct="0">
              <a:lnSpc>
                <a:spcPct val="111000"/>
              </a:lnSpc>
              <a:spcBef>
                <a:spcPts val="0"/>
              </a:spcBef>
              <a:spcAft>
                <a:spcPts val="0"/>
              </a:spcAft>
              <a:buClrTx/>
              <a:buSzTx/>
              <a:buFontTx/>
              <a:buNone/>
              <a:defRPr kumimoji="0" lang="zh-CN" altLang="en-US" sz="18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旗黑-50简" charset="0"/>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30000"/>
              </a:lnSpc>
              <a:spcBef>
                <a:spcPts val="0"/>
              </a:spcBef>
              <a:spcAft>
                <a:spcPts val="1000"/>
              </a:spcAft>
              <a:buSzPct val="100000"/>
              <a:buNone/>
            </a:pPr>
            <a:r>
              <a:rPr sz="2400" b="1" u="sng" dirty="0">
                <a:solidFill>
                  <a:srgbClr val="FF0000"/>
                </a:solidFill>
                <a:latin typeface="宋体" panose="02010600030101010101" pitchFamily="2" charset="-122"/>
                <a:ea typeface="宋体" panose="02010600030101010101" pitchFamily="2" charset="-122"/>
              </a:rPr>
              <a:t>应用说明文解题</a:t>
            </a:r>
            <a:r>
              <a:rPr lang="zh-CN" altLang="en-US" sz="2400" b="1" u="sng" dirty="0">
                <a:solidFill>
                  <a:srgbClr val="FF0000"/>
                </a:solidFill>
                <a:latin typeface="宋体" panose="02010600030101010101" pitchFamily="2" charset="-122"/>
                <a:ea typeface="宋体" panose="02010600030101010101" pitchFamily="2" charset="-122"/>
              </a:rPr>
              <a:t>时应强调</a:t>
            </a:r>
            <a:r>
              <a:rPr sz="2400" b="1" u="sng" dirty="0">
                <a:solidFill>
                  <a:srgbClr val="FF0000"/>
                </a:solidFill>
                <a:latin typeface="宋体" panose="02010600030101010101" pitchFamily="2" charset="-122"/>
                <a:ea typeface="宋体" panose="02010600030101010101" pitchFamily="2" charset="-122"/>
              </a:rPr>
              <a:t>题文同序，巧用文章结构知识可以更快地精准定位答案出处</a:t>
            </a:r>
            <a:endParaRPr sz="2400" b="1" u="sng" dirty="0">
              <a:solidFill>
                <a:srgbClr val="FF0000"/>
              </a:solidFill>
              <a:latin typeface="宋体" panose="02010600030101010101" pitchFamily="2" charset="-122"/>
              <a:ea typeface="宋体" panose="02010600030101010101" pitchFamily="2"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635" y="855980"/>
            <a:ext cx="12192000" cy="6002020"/>
          </a:xfrm>
          <a:prstGeom prst="rect">
            <a:avLst/>
          </a:prstGeom>
        </p:spPr>
      </p:pic>
      <p:sp>
        <p:nvSpPr>
          <p:cNvPr id="14" name="文本框 13"/>
          <p:cNvSpPr txBox="1"/>
          <p:nvPr>
            <p:custDataLst>
              <p:tags r:id="rId2"/>
            </p:custDataLst>
          </p:nvPr>
        </p:nvSpPr>
        <p:spPr>
          <a:xfrm>
            <a:off x="1892595" y="2009553"/>
            <a:ext cx="3503665" cy="638831"/>
          </a:xfrm>
          <a:prstGeom prst="rect">
            <a:avLst/>
          </a:prstGeom>
          <a:noFill/>
        </p:spPr>
        <p:txBody>
          <a:bodyPr wrap="square" lIns="90000" tIns="46800" rIns="90000" bIns="46800" rtlCol="0" anchor="ctr">
            <a:normAutofit/>
          </a:bodyPr>
          <a:lstStyle/>
          <a:p>
            <a:pPr algn="r">
              <a:lnSpc>
                <a:spcPct val="120000"/>
              </a:lnSpc>
            </a:pPr>
            <a:r>
              <a:rPr lang="en-US" altLang="zh-CN" dirty="0">
                <a:solidFill>
                  <a:schemeClr val="lt1"/>
                </a:solidFill>
                <a:latin typeface="Arial" panose="020B0604020202020204" pitchFamily="34" charset="0"/>
                <a:ea typeface="微软雅黑" panose="020B0503020204020204" pitchFamily="34" charset="-122"/>
                <a:cs typeface="Arial" panose="020B0604020202020204" pitchFamily="34" charset="0"/>
              </a:rPr>
              <a:t>LOREM IPSUM DOLOR</a:t>
            </a:r>
            <a:endParaRPr lang="en-US" altLang="zh-CN"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Rectangle 3"/>
          <p:cNvSpPr txBox="1">
            <a:spLocks noChangeArrowheads="1"/>
          </p:cNvSpPr>
          <p:nvPr>
            <p:custDataLst>
              <p:tags r:id="rId3"/>
            </p:custDataLst>
          </p:nvPr>
        </p:nvSpPr>
        <p:spPr bwMode="auto">
          <a:xfrm>
            <a:off x="5396260" y="1592017"/>
            <a:ext cx="774482" cy="701475"/>
          </a:xfrm>
          <a:prstGeom prst="rect">
            <a:avLst/>
          </a:prstGeom>
          <a:noFill/>
        </p:spPr>
        <p:txBody>
          <a:bodyPr wrap="square" lIns="90000" tIns="46800" rIns="90000" bIns="46800" anchor="ctr">
            <a:normAutofit fontScale="95000" lnSpcReduction="10000"/>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01</a:t>
            </a:r>
            <a:endParaRPr lang="en-US" altLang="ko-KR"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2448560" y="220980"/>
            <a:ext cx="5873115" cy="583565"/>
          </a:xfrm>
          <a:prstGeom prst="rect">
            <a:avLst/>
          </a:prstGeom>
          <a:noFill/>
        </p:spPr>
        <p:txBody>
          <a:bodyPr wrap="square" rtlCol="0">
            <a:spAutoFit/>
          </a:bodyPr>
          <a:lstStyle/>
          <a:p>
            <a:r>
              <a:rPr lang="en-US" altLang="zh-CN" sz="3200" b="1">
                <a:solidFill>
                  <a:srgbClr val="FF0000"/>
                </a:solidFill>
              </a:rPr>
              <a:t>The Structure of the Passage</a:t>
            </a:r>
            <a:endParaRPr lang="en-US" altLang="zh-CN" sz="3200" b="1">
              <a:solidFill>
                <a:srgbClr val="FF0000"/>
              </a:solidFill>
            </a:endParaRPr>
          </a:p>
        </p:txBody>
      </p:sp>
      <p:sp>
        <p:nvSpPr>
          <p:cNvPr id="22" name="文本框 21"/>
          <p:cNvSpPr txBox="1"/>
          <p:nvPr/>
        </p:nvSpPr>
        <p:spPr>
          <a:xfrm>
            <a:off x="3702685" y="1153160"/>
            <a:ext cx="3322955" cy="583565"/>
          </a:xfrm>
          <a:prstGeom prst="rect">
            <a:avLst/>
          </a:prstGeom>
          <a:solidFill>
            <a:schemeClr val="bg1"/>
          </a:solidFill>
        </p:spPr>
        <p:txBody>
          <a:bodyPr wrap="square" rtlCol="0" anchor="t">
            <a:spAutoFit/>
          </a:bodyPr>
          <a:lstStyle/>
          <a:p>
            <a:r>
              <a:rPr lang="en-US" altLang="zh-CN" sz="3200" b="1">
                <a:solidFill>
                  <a:srgbClr val="FF0000"/>
                </a:solidFill>
                <a:latin typeface="Calibri" panose="020F0502020204030204" charset="0"/>
              </a:rPr>
              <a:t>Para.1:Topic</a:t>
            </a:r>
            <a:endParaRPr lang="en-US" altLang="zh-CN" sz="3200" b="1">
              <a:solidFill>
                <a:srgbClr val="FF0000"/>
              </a:solidFill>
              <a:latin typeface="Calibri" panose="020F0502020204030204" charset="0"/>
            </a:endParaRPr>
          </a:p>
        </p:txBody>
      </p:sp>
      <p:sp>
        <p:nvSpPr>
          <p:cNvPr id="23" name="文本框 22"/>
          <p:cNvSpPr txBox="1"/>
          <p:nvPr/>
        </p:nvSpPr>
        <p:spPr>
          <a:xfrm>
            <a:off x="3406140" y="2293620"/>
            <a:ext cx="2879090" cy="583565"/>
          </a:xfrm>
          <a:prstGeom prst="rect">
            <a:avLst/>
          </a:prstGeom>
          <a:solidFill>
            <a:schemeClr val="bg1"/>
          </a:solidFill>
        </p:spPr>
        <p:txBody>
          <a:bodyPr wrap="none" rtlCol="0" anchor="t">
            <a:spAutoFit/>
          </a:bodyPr>
          <a:lstStyle/>
          <a:p>
            <a:r>
              <a:rPr lang="en-US" altLang="zh-CN" sz="3200" b="1">
                <a:solidFill>
                  <a:srgbClr val="FF0000"/>
                </a:solidFill>
                <a:latin typeface="Calibri" panose="020F0502020204030204" charset="0"/>
              </a:rPr>
              <a:t>Para.2:Situation</a:t>
            </a:r>
            <a:endParaRPr lang="en-US" altLang="zh-CN" sz="3200" b="1">
              <a:solidFill>
                <a:srgbClr val="FF0000"/>
              </a:solidFill>
              <a:latin typeface="Calibri" panose="020F0502020204030204" charset="0"/>
            </a:endParaRPr>
          </a:p>
        </p:txBody>
      </p:sp>
      <p:sp>
        <p:nvSpPr>
          <p:cNvPr id="24" name="文本框 23"/>
          <p:cNvSpPr txBox="1"/>
          <p:nvPr/>
        </p:nvSpPr>
        <p:spPr>
          <a:xfrm>
            <a:off x="306705" y="4052570"/>
            <a:ext cx="11885295" cy="1568450"/>
          </a:xfrm>
          <a:prstGeom prst="rect">
            <a:avLst/>
          </a:prstGeom>
          <a:solidFill>
            <a:schemeClr val="bg1"/>
          </a:solidFill>
        </p:spPr>
        <p:txBody>
          <a:bodyPr wrap="square" rtlCol="0" anchor="t">
            <a:spAutoFit/>
          </a:bodyPr>
          <a:lstStyle/>
          <a:p>
            <a:endParaRPr lang="en-US" altLang="zh-CN" sz="3200" b="1">
              <a:solidFill>
                <a:srgbClr val="FF0000"/>
              </a:solidFill>
              <a:latin typeface="Calibri" panose="020F0502020204030204" charset="0"/>
            </a:endParaRPr>
          </a:p>
          <a:p>
            <a:r>
              <a:rPr lang="en-US" altLang="zh-CN" sz="3200" b="1">
                <a:solidFill>
                  <a:srgbClr val="FF0000"/>
                </a:solidFill>
                <a:latin typeface="Calibri" panose="020F0502020204030204" charset="0"/>
              </a:rPr>
              <a:t>      Para3-6: Challenges for cultivated meat coming into market</a:t>
            </a:r>
            <a:endParaRPr lang="en-US" altLang="zh-CN" sz="3200" b="1">
              <a:solidFill>
                <a:srgbClr val="FF0000"/>
              </a:solidFill>
              <a:latin typeface="Calibri" panose="020F0502020204030204" charset="0"/>
            </a:endParaRPr>
          </a:p>
          <a:p>
            <a:endParaRPr lang="en-US" altLang="zh-CN" sz="3200" b="1">
              <a:solidFill>
                <a:srgbClr val="FF0000"/>
              </a:solidFill>
              <a:latin typeface="Calibri" panose="020F0502020204030204" charset="0"/>
            </a:endParaRPr>
          </a:p>
        </p:txBody>
      </p:sp>
      <p:sp>
        <p:nvSpPr>
          <p:cNvPr id="2" name="矩形 1"/>
          <p:cNvSpPr/>
          <p:nvPr/>
        </p:nvSpPr>
        <p:spPr>
          <a:xfrm>
            <a:off x="0" y="804545"/>
            <a:ext cx="12074525" cy="1303655"/>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p:cNvSpPr/>
          <p:nvPr/>
        </p:nvSpPr>
        <p:spPr>
          <a:xfrm>
            <a:off x="0" y="2242820"/>
            <a:ext cx="12074525" cy="1040765"/>
          </a:xfrm>
          <a:prstGeom prst="rect">
            <a:avLst/>
          </a:prstGeom>
          <a:noFill/>
          <a:ln w="57150">
            <a:solidFill>
              <a:schemeClr val="accent2">
                <a:lumMod val="7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矩形 6"/>
          <p:cNvSpPr/>
          <p:nvPr/>
        </p:nvSpPr>
        <p:spPr>
          <a:xfrm>
            <a:off x="-1270" y="3394826"/>
            <a:ext cx="12074525" cy="3513974"/>
          </a:xfrm>
          <a:prstGeom prst="rect">
            <a:avLst/>
          </a:prstGeom>
          <a:noFill/>
          <a:ln w="5715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2" grpId="0" bldLvl="0" animBg="1"/>
      <p:bldP spid="22" grpId="1"/>
      <p:bldP spid="23" grpId="0" bldLvl="0" animBg="1"/>
      <p:bldP spid="23" grpId="1"/>
      <p:bldP spid="24" grpId="0" bldLvl="0" animBg="1"/>
      <p:bldP spid="24" grpId="1"/>
      <p:bldP spid="2" grpId="0" bldLvl="0" animBg="1"/>
      <p:bldP spid="3" grpId="0" bldLvl="0" animBg="1"/>
      <p:bldP spid="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0" y="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5"/>
          <a:stretch>
            <a:fillRect/>
          </a:stretch>
        </p:blipFill>
        <p:spPr>
          <a:xfrm>
            <a:off x="0" y="-33655"/>
            <a:ext cx="1356360" cy="796925"/>
          </a:xfrm>
          <a:prstGeom prst="rect">
            <a:avLst/>
          </a:prstGeom>
        </p:spPr>
      </p:pic>
      <p:sp>
        <p:nvSpPr>
          <p:cNvPr id="5" name="文本框 14"/>
          <p:cNvSpPr/>
          <p:nvPr>
            <p:custDataLst>
              <p:tags r:id="rId6"/>
            </p:custDataLst>
          </p:nvPr>
        </p:nvSpPr>
        <p:spPr>
          <a:xfrm>
            <a:off x="241300" y="1022350"/>
            <a:ext cx="12223115" cy="1714500"/>
          </a:xfrm>
          <a:prstGeom prst="rect">
            <a:avLst/>
          </a:prstGeom>
          <a:noFill/>
          <a:ln w="9525">
            <a:noFill/>
          </a:ln>
        </p:spPr>
        <p:txBody>
          <a:bodyPr wrap="square">
            <a:spAutoFit/>
          </a:bodyPr>
          <a:lstStyle/>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28. Why does the writer ask a question in the first paragraph?</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To indicate an opinion. 		B. To present a worry.</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To make an assumption. 		D. To start a discussion.</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5693135" y="2182747"/>
            <a:ext cx="529866" cy="403289"/>
          </a:xfrm>
          <a:prstGeom prst="ellipse">
            <a:avLst/>
          </a:prstGeom>
          <a:noFill/>
          <a:ln w="571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127000" y="3185795"/>
            <a:ext cx="11690350" cy="2061210"/>
          </a:xfrm>
          <a:prstGeom prst="rect">
            <a:avLst/>
          </a:prstGeom>
          <a:solidFill>
            <a:schemeClr val="accent3">
              <a:lumMod val="20000"/>
              <a:lumOff val="80000"/>
            </a:schemeClr>
          </a:solidFill>
          <a:ln>
            <a:solidFill>
              <a:schemeClr val="accent1"/>
            </a:solidFill>
          </a:ln>
        </p:spPr>
        <p:txBody>
          <a:bodyPr wrap="square" rtlCol="0">
            <a:spAutoFit/>
          </a:bodyPr>
          <a:lstStyle/>
          <a:p>
            <a:r>
              <a:rPr lang="zh-CN" altLang="en-US" sz="3200" dirty="0"/>
              <a:t>根据文章结构和尤其是最后一段的内容：“Until this meat costs and tastes the same as traditional meat，it will remain a specialized product,” said Bruce Friedrich，president of the Good Food Institute.可知此句引出了这篇文章的话题，故选</a:t>
            </a:r>
            <a:r>
              <a:rPr lang="en-US" altLang="zh-CN" sz="3200" dirty="0"/>
              <a:t>D</a:t>
            </a:r>
            <a:r>
              <a:rPr lang="zh-CN" altLang="en-US" sz="3200" dirty="0"/>
              <a:t>。</a:t>
            </a:r>
            <a:endParaRPr lang="zh-CN" altLang="en-US" sz="3200" dirty="0"/>
          </a:p>
        </p:txBody>
      </p:sp>
      <p:grpSp>
        <p:nvGrpSpPr>
          <p:cNvPr id="20" name="组合 19" descr="7b0a202020202274657874626f78223a2022220a7d0a"/>
          <p:cNvGrpSpPr/>
          <p:nvPr/>
        </p:nvGrpSpPr>
        <p:grpSpPr>
          <a:xfrm>
            <a:off x="8755380" y="112395"/>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推判断题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12" name="椭圆 11"/>
          <p:cNvSpPr/>
          <p:nvPr/>
        </p:nvSpPr>
        <p:spPr>
          <a:xfrm>
            <a:off x="7711440" y="2045335"/>
            <a:ext cx="2085340" cy="822960"/>
          </a:xfrm>
          <a:prstGeom prst="ellipse">
            <a:avLst/>
          </a:prstGeom>
          <a:noFill/>
          <a:ln w="38100">
            <a:solidFill>
              <a:schemeClr val="tx2">
                <a:lumMod val="50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nvSpPr>
        <p:spPr>
          <a:xfrm>
            <a:off x="241300" y="153670"/>
            <a:ext cx="925830" cy="460375"/>
          </a:xfrm>
          <a:prstGeom prst="rect">
            <a:avLst/>
          </a:prstGeom>
          <a:noFill/>
        </p:spPr>
        <p:txBody>
          <a:bodyPr wrap="square" rtlCol="0">
            <a:spAutoFit/>
          </a:bodyPr>
          <a:lstStyle/>
          <a:p>
            <a:pPr algn="ctr"/>
            <a:r>
              <a:rPr lang="en-US" altLang="zh-CN" sz="2400" b="1">
                <a:solidFill>
                  <a:schemeClr val="tx1"/>
                </a:solidFill>
              </a:rPr>
              <a:t>C </a:t>
            </a:r>
            <a:r>
              <a:rPr lang="zh-CN" altLang="en-US" sz="2400" b="1">
                <a:solidFill>
                  <a:schemeClr val="tx1"/>
                </a:solidFill>
              </a:rPr>
              <a:t>篇</a:t>
            </a:r>
            <a:endParaRPr lang="zh-CN" altLang="en-US" sz="2400" b="1">
              <a:solidFill>
                <a:schemeClr val="tx1"/>
              </a:solidFill>
            </a:endParaRPr>
          </a:p>
        </p:txBody>
      </p:sp>
      <p:sp>
        <p:nvSpPr>
          <p:cNvPr id="19" name="文本框 18"/>
          <p:cNvSpPr txBox="1"/>
          <p:nvPr/>
        </p:nvSpPr>
        <p:spPr>
          <a:xfrm>
            <a:off x="998220" y="5589270"/>
            <a:ext cx="10249535" cy="521970"/>
          </a:xfrm>
          <a:prstGeom prst="rect">
            <a:avLst/>
          </a:prstGeom>
          <a:solidFill>
            <a:schemeClr val="tx2">
              <a:lumMod val="90000"/>
            </a:schemeClr>
          </a:solidFill>
        </p:spPr>
        <p:txBody>
          <a:bodyPr wrap="square" rtlCol="0">
            <a:spAutoFit/>
          </a:bodyPr>
          <a:lstStyle/>
          <a:p>
            <a:pPr algn="ctr"/>
            <a:r>
              <a:rPr lang="en-US" altLang="zh-CN" sz="2800" dirty="0">
                <a:solidFill>
                  <a:schemeClr val="tx1"/>
                </a:solidFill>
              </a:rPr>
              <a:t>Tip: </a:t>
            </a:r>
            <a:r>
              <a:rPr lang="zh-CN" altLang="en-US" sz="2800" dirty="0">
                <a:solidFill>
                  <a:schemeClr val="tx1"/>
                </a:solidFill>
              </a:rPr>
              <a:t>说明文首段出现转折词时，主旨通常在后面</a:t>
            </a:r>
            <a:endParaRPr lang="zh-CN" altLang="en-US" sz="2800" dirty="0">
              <a:solidFill>
                <a:schemeClr val="tx1"/>
              </a:solidFill>
            </a:endParaRPr>
          </a:p>
        </p:txBody>
      </p:sp>
      <p:pic>
        <p:nvPicPr>
          <p:cNvPr id="3" name="图片 2"/>
          <p:cNvPicPr>
            <a:picLocks noChangeAspect="1"/>
          </p:cNvPicPr>
          <p:nvPr/>
        </p:nvPicPr>
        <p:blipFill>
          <a:blip r:embed="rId7"/>
          <a:stretch>
            <a:fillRect/>
          </a:stretch>
        </p:blipFill>
        <p:spPr>
          <a:xfrm>
            <a:off x="5779122" y="2631692"/>
            <a:ext cx="4505334" cy="67062"/>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2" grpId="0" bldLvl="0" animBg="1"/>
      <p:bldP spid="1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65405" y="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5"/>
          <a:stretch>
            <a:fillRect/>
          </a:stretch>
        </p:blipFill>
        <p:spPr>
          <a:xfrm>
            <a:off x="0" y="-33655"/>
            <a:ext cx="1356360" cy="796925"/>
          </a:xfrm>
          <a:prstGeom prst="rect">
            <a:avLst/>
          </a:prstGeom>
        </p:spPr>
      </p:pic>
      <p:sp>
        <p:nvSpPr>
          <p:cNvPr id="5" name="文本框 14"/>
          <p:cNvSpPr/>
          <p:nvPr>
            <p:custDataLst>
              <p:tags r:id="rId6"/>
            </p:custDataLst>
          </p:nvPr>
        </p:nvSpPr>
        <p:spPr>
          <a:xfrm>
            <a:off x="241300" y="1022350"/>
            <a:ext cx="12223115" cy="1714500"/>
          </a:xfrm>
          <a:prstGeom prst="rect">
            <a:avLst/>
          </a:prstGeom>
          <a:noFill/>
          <a:ln w="9525">
            <a:noFill/>
          </a:ln>
        </p:spPr>
        <p:txBody>
          <a:bodyPr wrap="square">
            <a:spAutoFit/>
          </a:bodyPr>
          <a:lstStyle/>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29.What does the cultivated meat industry aim to do?</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Study cell biology. 		B. Provide sustainable protein.</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End world hunger. 		D. Help the traditional food industry.</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4791710" y="1710055"/>
            <a:ext cx="452755" cy="339725"/>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431800" y="3016885"/>
            <a:ext cx="10981055" cy="2553335"/>
          </a:xfrm>
          <a:prstGeom prst="rect">
            <a:avLst/>
          </a:prstGeom>
          <a:solidFill>
            <a:schemeClr val="accent3">
              <a:lumMod val="20000"/>
              <a:lumOff val="80000"/>
            </a:schemeClr>
          </a:solidFill>
          <a:ln>
            <a:solidFill>
              <a:schemeClr val="accent1"/>
            </a:solidFill>
          </a:ln>
        </p:spPr>
        <p:txBody>
          <a:bodyPr wrap="square" rtlCol="0">
            <a:spAutoFit/>
          </a:bodyPr>
          <a:lstStyle/>
          <a:p>
            <a:r>
              <a:rPr lang="zh-CN" altLang="en-US" sz="3200"/>
              <a:t>第二段：</a:t>
            </a:r>
            <a:r>
              <a:rPr lang="en-US" altLang="zh-CN" sz="3200"/>
              <a:t>...</a:t>
            </a:r>
            <a:r>
              <a:rPr sz="3200"/>
              <a:t>They are part of a young industry aiming to use cell biology to reduce the environmental impact of the world's ever-increasing demand for meat and change global protein production the way electric cars are shaking up the auto industry.</a:t>
            </a:r>
            <a:endParaRPr sz="3200"/>
          </a:p>
        </p:txBody>
      </p:sp>
      <p:grpSp>
        <p:nvGrpSpPr>
          <p:cNvPr id="20" name="组合 19" descr="7b0a202020202274657874626f78223a2022220a7d0a"/>
          <p:cNvGrpSpPr/>
          <p:nvPr/>
        </p:nvGrpSpPr>
        <p:grpSpPr>
          <a:xfrm>
            <a:off x="8987155" y="15748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127000" y="127000"/>
            <a:ext cx="925830" cy="460375"/>
          </a:xfrm>
          <a:prstGeom prst="rect">
            <a:avLst/>
          </a:prstGeom>
          <a:noFill/>
        </p:spPr>
        <p:txBody>
          <a:bodyPr wrap="square" rtlCol="0">
            <a:spAutoFit/>
          </a:bodyPr>
          <a:lstStyle/>
          <a:p>
            <a:pPr algn="ctr"/>
            <a:r>
              <a:rPr lang="en-US" altLang="zh-CN" sz="2400" b="1"/>
              <a:t>C </a:t>
            </a:r>
            <a:r>
              <a:rPr lang="zh-CN" altLang="en-US" sz="2400" b="1"/>
              <a:t>篇</a:t>
            </a:r>
            <a:endParaRPr lang="zh-CN" altLang="en-US" sz="2400" b="1"/>
          </a:p>
        </p:txBody>
      </p:sp>
      <p:sp>
        <p:nvSpPr>
          <p:cNvPr id="15" name="上箭头 14"/>
          <p:cNvSpPr/>
          <p:nvPr/>
        </p:nvSpPr>
        <p:spPr>
          <a:xfrm>
            <a:off x="6577965" y="2154802"/>
            <a:ext cx="260157" cy="1007497"/>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文本框 17"/>
          <p:cNvSpPr txBox="1"/>
          <p:nvPr/>
        </p:nvSpPr>
        <p:spPr>
          <a:xfrm>
            <a:off x="5628640" y="2494915"/>
            <a:ext cx="2169795" cy="521970"/>
          </a:xfrm>
          <a:prstGeom prst="rect">
            <a:avLst/>
          </a:prstGeom>
          <a:solidFill>
            <a:schemeClr val="tx2"/>
          </a:solidFill>
          <a:ln>
            <a:solidFill>
              <a:schemeClr val="tx2"/>
            </a:solidFill>
          </a:ln>
        </p:spPr>
        <p:txBody>
          <a:bodyPr wrap="square">
            <a:spAutoFit/>
          </a:bodyPr>
          <a:lstStyle/>
          <a:p>
            <a:pPr algn="l"/>
            <a:r>
              <a:rPr lang="en-US" altLang="zh-CN"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同义转换</a:t>
            </a:r>
            <a:r>
              <a:rPr lang="en-US" altLang="zh-CN"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a:t>
            </a:r>
            <a:endParaRPr lang="zh-CN" altLang="en-US" sz="2800" b="1" dirty="0">
              <a:latin typeface="Arial" panose="020B0604020202020204" pitchFamily="34" charset="0"/>
              <a:ea typeface="微软雅黑" panose="020B0503020204020204" pitchFamily="34" charset="-122"/>
            </a:endParaRPr>
          </a:p>
        </p:txBody>
      </p:sp>
      <p:pic>
        <p:nvPicPr>
          <p:cNvPr id="7" name="图片 6"/>
          <p:cNvPicPr>
            <a:picLocks noChangeAspect="1"/>
          </p:cNvPicPr>
          <p:nvPr/>
        </p:nvPicPr>
        <p:blipFill>
          <a:blip r:embed="rId7"/>
          <a:stretch>
            <a:fillRect/>
          </a:stretch>
        </p:blipFill>
        <p:spPr>
          <a:xfrm>
            <a:off x="5306060" y="2024240"/>
            <a:ext cx="4505334" cy="67062"/>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8" grpId="0" bldLvl="0" animBg="1"/>
      <p:bldP spid="1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65405" y="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文本框 14"/>
          <p:cNvSpPr/>
          <p:nvPr>
            <p:custDataLst>
              <p:tags r:id="rId5"/>
            </p:custDataLst>
          </p:nvPr>
        </p:nvSpPr>
        <p:spPr>
          <a:xfrm>
            <a:off x="241300" y="903605"/>
            <a:ext cx="12223115" cy="3290570"/>
          </a:xfrm>
          <a:prstGeom prst="rect">
            <a:avLst/>
          </a:prstGeom>
          <a:noFill/>
          <a:ln w="9525">
            <a:noFill/>
          </a:ln>
        </p:spPr>
        <p:txBody>
          <a:bodyPr wrap="square">
            <a:spAutoFit/>
          </a:bodyPr>
          <a:lstStyle/>
          <a:p>
            <a:pPr lvl="0">
              <a:lnSpc>
                <a:spcPct val="13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30.What can we infer about cultivated meat?</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3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It is unripe for mass production.</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3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It is as popular as traditional meat.</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3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It is safer than traditional meat.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3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It is competitive in price and quantity.</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pic>
        <p:nvPicPr>
          <p:cNvPr id="7" name="图片 6"/>
          <p:cNvPicPr>
            <a:picLocks noChangeAspect="1"/>
          </p:cNvPicPr>
          <p:nvPr/>
        </p:nvPicPr>
        <p:blipFill>
          <a:blip r:embed="rId6"/>
          <a:stretch>
            <a:fillRect/>
          </a:stretch>
        </p:blipFill>
        <p:spPr>
          <a:xfrm>
            <a:off x="0" y="-33655"/>
            <a:ext cx="1356360" cy="796925"/>
          </a:xfrm>
          <a:prstGeom prst="rect">
            <a:avLst/>
          </a:prstGeom>
        </p:spPr>
      </p:pic>
      <p:sp>
        <p:nvSpPr>
          <p:cNvPr id="8" name="文本框 7"/>
          <p:cNvSpPr txBox="1"/>
          <p:nvPr/>
        </p:nvSpPr>
        <p:spPr>
          <a:xfrm>
            <a:off x="146685" y="4297045"/>
            <a:ext cx="11908790" cy="1863090"/>
          </a:xfrm>
          <a:prstGeom prst="rect">
            <a:avLst/>
          </a:prstGeom>
          <a:solidFill>
            <a:schemeClr val="accent3">
              <a:lumMod val="20000"/>
              <a:lumOff val="80000"/>
            </a:schemeClr>
          </a:solidFill>
          <a:ln>
            <a:solidFill>
              <a:schemeClr val="accent1"/>
            </a:solidFill>
          </a:ln>
        </p:spPr>
        <p:txBody>
          <a:bodyPr wrap="square" rtlCol="0">
            <a:spAutoFit/>
          </a:bodyPr>
          <a:lstStyle/>
          <a:p>
            <a:pPr>
              <a:lnSpc>
                <a:spcPct val="120000"/>
              </a:lnSpc>
            </a:pPr>
            <a:r>
              <a:rPr lang="zh-CN" altLang="en-US" sz="3200" dirty="0">
                <a:sym typeface="+mn-ea"/>
              </a:rPr>
              <a:t>由</a:t>
            </a:r>
            <a:r>
              <a:rPr lang="en-US" altLang="zh-CN" sz="3200" dirty="0">
                <a:sym typeface="+mn-ea"/>
              </a:rPr>
              <a:t>para.4</a:t>
            </a:r>
            <a:r>
              <a:rPr lang="zh-CN" altLang="en-US" sz="3200" dirty="0">
                <a:sym typeface="+mn-ea"/>
              </a:rPr>
              <a:t>：</a:t>
            </a:r>
            <a:r>
              <a:rPr lang="en-US" altLang="zh-CN" sz="3200" dirty="0">
                <a:sym typeface="+mn-ea"/>
              </a:rPr>
              <a:t>...none have yet reached commercial-level production in terms of scale or cost. ...</a:t>
            </a:r>
            <a:r>
              <a:rPr lang="zh-CN" altLang="en-US" sz="3200" dirty="0">
                <a:sym typeface="+mn-ea"/>
              </a:rPr>
              <a:t>可知</a:t>
            </a:r>
            <a:endParaRPr lang="zh-CN" altLang="en-US" sz="3200" dirty="0">
              <a:sym typeface="+mn-ea"/>
            </a:endParaRPr>
          </a:p>
          <a:p>
            <a:pPr>
              <a:lnSpc>
                <a:spcPct val="120000"/>
              </a:lnSpc>
            </a:pPr>
            <a:endParaRPr sz="3200" dirty="0"/>
          </a:p>
        </p:txBody>
      </p:sp>
      <p:grpSp>
        <p:nvGrpSpPr>
          <p:cNvPr id="20" name="组合 19" descr="7b0a202020202274657874626f78223a2022220a7d0a"/>
          <p:cNvGrpSpPr/>
          <p:nvPr/>
        </p:nvGrpSpPr>
        <p:grpSpPr>
          <a:xfrm>
            <a:off x="8987155" y="15748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altLang="en-US"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推理判</a:t>
              </a: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断题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241300" y="204470"/>
            <a:ext cx="925830" cy="460375"/>
          </a:xfrm>
          <a:prstGeom prst="rect">
            <a:avLst/>
          </a:prstGeom>
          <a:noFill/>
        </p:spPr>
        <p:txBody>
          <a:bodyPr wrap="square" rtlCol="0">
            <a:spAutoFit/>
          </a:bodyPr>
          <a:lstStyle/>
          <a:p>
            <a:pPr algn="ctr"/>
            <a:r>
              <a:rPr lang="en-US" altLang="zh-CN" sz="2400" b="1"/>
              <a:t>C </a:t>
            </a:r>
            <a:r>
              <a:rPr lang="zh-CN" altLang="en-US" sz="2400" b="1"/>
              <a:t>篇</a:t>
            </a:r>
            <a:endParaRPr lang="zh-CN" altLang="en-US" sz="2400" b="1"/>
          </a:p>
        </p:txBody>
      </p:sp>
      <p:sp>
        <p:nvSpPr>
          <p:cNvPr id="9" name="椭圆 8"/>
          <p:cNvSpPr/>
          <p:nvPr/>
        </p:nvSpPr>
        <p:spPr>
          <a:xfrm>
            <a:off x="1518698" y="1647825"/>
            <a:ext cx="1091151" cy="586105"/>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上箭头 14"/>
          <p:cNvSpPr/>
          <p:nvPr/>
        </p:nvSpPr>
        <p:spPr>
          <a:xfrm>
            <a:off x="2888615" y="2233930"/>
            <a:ext cx="180588" cy="1936115"/>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文本框 17"/>
          <p:cNvSpPr txBox="1"/>
          <p:nvPr/>
        </p:nvSpPr>
        <p:spPr>
          <a:xfrm>
            <a:off x="1939925" y="2907030"/>
            <a:ext cx="2169795" cy="521970"/>
          </a:xfrm>
          <a:prstGeom prst="rect">
            <a:avLst/>
          </a:prstGeom>
          <a:solidFill>
            <a:schemeClr val="tx2"/>
          </a:solidFill>
          <a:ln>
            <a:solidFill>
              <a:schemeClr val="tx2"/>
            </a:solidFill>
          </a:ln>
        </p:spPr>
        <p:txBody>
          <a:bodyPr wrap="square">
            <a:spAutoFit/>
          </a:bodyPr>
          <a:lstStyle/>
          <a:p>
            <a:pPr algn="l"/>
            <a:r>
              <a:rPr lang="en-US" altLang="zh-CN"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同义转换</a:t>
            </a:r>
            <a:r>
              <a:rPr lang="en-US" altLang="zh-CN"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a:t>
            </a:r>
            <a:endParaRPr lang="zh-CN" altLang="en-US" sz="2800" b="1" dirty="0">
              <a:latin typeface="Arial" panose="020B0604020202020204" pitchFamily="34" charset="0"/>
              <a:ea typeface="微软雅黑" panose="020B0503020204020204" pitchFamily="34" charset="-122"/>
            </a:endParaRPr>
          </a:p>
        </p:txBody>
      </p:sp>
      <p:sp>
        <p:nvSpPr>
          <p:cNvPr id="3" name="椭圆 2"/>
          <p:cNvSpPr/>
          <p:nvPr/>
        </p:nvSpPr>
        <p:spPr>
          <a:xfrm>
            <a:off x="251460" y="1771014"/>
            <a:ext cx="472109" cy="462916"/>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7"/>
          <a:stretch>
            <a:fillRect/>
          </a:stretch>
        </p:blipFill>
        <p:spPr>
          <a:xfrm>
            <a:off x="837869" y="2200399"/>
            <a:ext cx="4505334" cy="67062"/>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5" grpId="0" bldLvl="0" animBg="1"/>
      <p:bldP spid="18" grpId="0" bldLvl="0" animBg="1"/>
      <p:bldP spid="18" grpId="1" animBg="1"/>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0" y="0"/>
            <a:ext cx="12349480" cy="6985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5"/>
          <a:stretch>
            <a:fillRect/>
          </a:stretch>
        </p:blipFill>
        <p:spPr>
          <a:xfrm>
            <a:off x="0" y="-33655"/>
            <a:ext cx="1356360" cy="796925"/>
          </a:xfrm>
          <a:prstGeom prst="rect">
            <a:avLst/>
          </a:prstGeom>
        </p:spPr>
      </p:pic>
      <p:sp>
        <p:nvSpPr>
          <p:cNvPr id="5" name="文本框 14"/>
          <p:cNvSpPr/>
          <p:nvPr>
            <p:custDataLst>
              <p:tags r:id="rId6"/>
            </p:custDataLst>
          </p:nvPr>
        </p:nvSpPr>
        <p:spPr>
          <a:xfrm>
            <a:off x="127000" y="1022350"/>
            <a:ext cx="12223115" cy="1173480"/>
          </a:xfrm>
          <a:prstGeom prst="rect">
            <a:avLst/>
          </a:prstGeom>
          <a:noFill/>
          <a:ln w="9525">
            <a:noFill/>
          </a:ln>
        </p:spPr>
        <p:txBody>
          <a:bodyPr wrap="square">
            <a:spAutoFit/>
          </a:bodyPr>
          <a:lstStyle/>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31. What is Bruce Friedrich's attitude to the future of cultivated meat?</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Enthusiastic. 	B. Dismissive.	C. Unclear. 	D. Reserved.</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8" name="文本框 7"/>
          <p:cNvSpPr txBox="1"/>
          <p:nvPr/>
        </p:nvSpPr>
        <p:spPr>
          <a:xfrm>
            <a:off x="0" y="2966085"/>
            <a:ext cx="12019915" cy="1568450"/>
          </a:xfrm>
          <a:prstGeom prst="rect">
            <a:avLst/>
          </a:prstGeom>
          <a:solidFill>
            <a:schemeClr val="accent3">
              <a:lumMod val="20000"/>
              <a:lumOff val="80000"/>
            </a:schemeClr>
          </a:solidFill>
          <a:ln>
            <a:solidFill>
              <a:schemeClr val="accent1"/>
            </a:solidFill>
          </a:ln>
        </p:spPr>
        <p:txBody>
          <a:bodyPr wrap="square" rtlCol="0">
            <a:spAutoFit/>
          </a:bodyPr>
          <a:lstStyle/>
          <a:p>
            <a:pPr>
              <a:lnSpc>
                <a:spcPct val="100000"/>
              </a:lnSpc>
            </a:pPr>
            <a:r>
              <a:rPr lang="zh-CN" altLang="en-US" sz="3200" dirty="0"/>
              <a:t>最后一段：</a:t>
            </a:r>
            <a:r>
              <a:rPr sz="3200" dirty="0"/>
              <a:t> “Until this meat costs and tastes the same as traditional </a:t>
            </a:r>
            <a:r>
              <a:rPr sz="3200" dirty="0" err="1"/>
              <a:t>meat，it</a:t>
            </a:r>
            <a:r>
              <a:rPr sz="3200" dirty="0"/>
              <a:t> will remain a specialized product,” said Bruce </a:t>
            </a:r>
            <a:r>
              <a:rPr sz="3200" dirty="0" err="1"/>
              <a:t>Friedrich，president</a:t>
            </a:r>
            <a:r>
              <a:rPr sz="3200" dirty="0"/>
              <a:t> of the Good Food Institute.</a:t>
            </a:r>
            <a:endParaRPr sz="3200" dirty="0"/>
          </a:p>
        </p:txBody>
      </p:sp>
      <p:grpSp>
        <p:nvGrpSpPr>
          <p:cNvPr id="20" name="组合 19" descr="7b0a202020202274657874626f78223a2022220a7d0a"/>
          <p:cNvGrpSpPr/>
          <p:nvPr/>
        </p:nvGrpSpPr>
        <p:grpSpPr>
          <a:xfrm>
            <a:off x="9615805" y="157480"/>
            <a:ext cx="1565910"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推断题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215265" y="204470"/>
            <a:ext cx="925830" cy="460375"/>
          </a:xfrm>
          <a:prstGeom prst="rect">
            <a:avLst/>
          </a:prstGeom>
          <a:noFill/>
        </p:spPr>
        <p:txBody>
          <a:bodyPr wrap="square" rtlCol="0">
            <a:spAutoFit/>
          </a:bodyPr>
          <a:lstStyle/>
          <a:p>
            <a:pPr algn="ctr"/>
            <a:r>
              <a:rPr lang="en-US" altLang="zh-CN" sz="2400" b="1"/>
              <a:t>C </a:t>
            </a:r>
            <a:r>
              <a:rPr lang="zh-CN" altLang="en-US" sz="2400" b="1"/>
              <a:t>篇</a:t>
            </a:r>
            <a:endParaRPr lang="zh-CN" altLang="en-US" sz="2400" b="1"/>
          </a:p>
        </p:txBody>
      </p:sp>
      <p:cxnSp>
        <p:nvCxnSpPr>
          <p:cNvPr id="28" name="直接连接符 27"/>
          <p:cNvCxnSpPr/>
          <p:nvPr/>
        </p:nvCxnSpPr>
        <p:spPr>
          <a:xfrm flipV="1">
            <a:off x="3289935" y="4003675"/>
            <a:ext cx="6172200" cy="952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6" name="上箭头 5"/>
          <p:cNvSpPr/>
          <p:nvPr/>
        </p:nvSpPr>
        <p:spPr>
          <a:xfrm rot="3331212">
            <a:off x="8256497" y="1393926"/>
            <a:ext cx="240457" cy="2981982"/>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127000" y="4885690"/>
            <a:ext cx="11690985" cy="1814830"/>
          </a:xfrm>
          <a:prstGeom prst="rect">
            <a:avLst/>
          </a:prstGeom>
          <a:solidFill>
            <a:schemeClr val="accent2">
              <a:lumMod val="60000"/>
              <a:lumOff val="40000"/>
            </a:schemeClr>
          </a:solidFill>
        </p:spPr>
        <p:txBody>
          <a:bodyPr wrap="square" rtlCol="0">
            <a:spAutoFit/>
          </a:bodyPr>
          <a:lstStyle/>
          <a:p>
            <a:pPr algn="just"/>
            <a:r>
              <a:rPr lang="en-US" altLang="zh-CN" sz="2800" dirty="0">
                <a:solidFill>
                  <a:srgbClr val="FF0000"/>
                </a:solidFill>
              </a:rPr>
              <a:t>enthusiastic </a:t>
            </a:r>
            <a:r>
              <a:rPr lang="zh-CN" altLang="en-US" sz="2800" dirty="0">
                <a:solidFill>
                  <a:srgbClr val="FF0000"/>
                </a:solidFill>
              </a:rPr>
              <a:t>热情的</a:t>
            </a:r>
            <a:r>
              <a:rPr lang="en-US" altLang="zh-CN" sz="2800" dirty="0">
                <a:solidFill>
                  <a:srgbClr val="FF0000"/>
                </a:solidFill>
              </a:rPr>
              <a:t> </a:t>
            </a:r>
            <a:endParaRPr lang="en-US" altLang="zh-CN" sz="2800" dirty="0">
              <a:solidFill>
                <a:srgbClr val="FF0000"/>
              </a:solidFill>
            </a:endParaRPr>
          </a:p>
          <a:p>
            <a:pPr algn="just"/>
            <a:r>
              <a:rPr lang="en-US" altLang="zh-CN" sz="2800" dirty="0">
                <a:solidFill>
                  <a:srgbClr val="FF0000"/>
                </a:solidFill>
              </a:rPr>
              <a:t>dismissive </a:t>
            </a:r>
            <a:r>
              <a:rPr lang="zh-CN" altLang="en-US" sz="2800" dirty="0">
                <a:solidFill>
                  <a:srgbClr val="FF0000"/>
                </a:solidFill>
              </a:rPr>
              <a:t>鄙视的、蔑视的</a:t>
            </a:r>
            <a:r>
              <a:rPr lang="en-US" altLang="zh-CN" sz="2800" dirty="0">
                <a:solidFill>
                  <a:srgbClr val="FF0000"/>
                </a:solidFill>
              </a:rPr>
              <a:t>  </a:t>
            </a:r>
            <a:endParaRPr lang="en-US" altLang="zh-CN" sz="2800" dirty="0">
              <a:solidFill>
                <a:srgbClr val="FF0000"/>
              </a:solidFill>
            </a:endParaRPr>
          </a:p>
          <a:p>
            <a:pPr algn="just"/>
            <a:r>
              <a:rPr lang="en-US" altLang="zh-CN" sz="2800" dirty="0">
                <a:solidFill>
                  <a:srgbClr val="FF0000"/>
                </a:solidFill>
              </a:rPr>
              <a:t>unclear </a:t>
            </a:r>
            <a:r>
              <a:rPr lang="zh-CN" altLang="en-US" sz="2800" dirty="0">
                <a:solidFill>
                  <a:srgbClr val="FF0000"/>
                </a:solidFill>
              </a:rPr>
              <a:t>不明确的</a:t>
            </a:r>
            <a:r>
              <a:rPr lang="en-US" altLang="zh-CN" sz="2800" dirty="0">
                <a:solidFill>
                  <a:srgbClr val="FF0000"/>
                </a:solidFill>
              </a:rPr>
              <a:t> </a:t>
            </a:r>
            <a:endParaRPr lang="en-US" altLang="zh-CN" sz="2800" dirty="0">
              <a:solidFill>
                <a:srgbClr val="FF0000"/>
              </a:solidFill>
            </a:endParaRPr>
          </a:p>
          <a:p>
            <a:pPr algn="just"/>
            <a:r>
              <a:rPr lang="en-US" altLang="zh-CN" sz="2800" dirty="0">
                <a:solidFill>
                  <a:srgbClr val="FF0000"/>
                </a:solidFill>
              </a:rPr>
              <a:t>reserved  </a:t>
            </a:r>
            <a:r>
              <a:rPr lang="zh-CN" altLang="en-US" sz="2800" dirty="0">
                <a:solidFill>
                  <a:srgbClr val="FF0000"/>
                </a:solidFill>
              </a:rPr>
              <a:t>保留的、怀疑的、缄默的</a:t>
            </a:r>
            <a:endParaRPr lang="zh-CN" altLang="en-US" sz="2800" dirty="0">
              <a:solidFill>
                <a:srgbClr val="FF0000"/>
              </a:solidFill>
            </a:endParaRPr>
          </a:p>
        </p:txBody>
      </p:sp>
      <p:sp>
        <p:nvSpPr>
          <p:cNvPr id="3" name="椭圆 2"/>
          <p:cNvSpPr/>
          <p:nvPr/>
        </p:nvSpPr>
        <p:spPr>
          <a:xfrm>
            <a:off x="8329985" y="1677034"/>
            <a:ext cx="472109" cy="462916"/>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5758" y="374332"/>
            <a:ext cx="11534774" cy="6219825"/>
          </a:xfrm>
          <a:prstGeom prst="rect">
            <a:avLst/>
          </a:prstGeom>
          <a:noFill/>
          <a:ln w="25400"/>
          <a:extLst>
            <a:ext uri="{909E8E84-426E-40DD-AFC4-6F175D3DCCD1}">
              <a14:hiddenFill xmlns:a14="http://schemas.microsoft.com/office/drawing/2010/main">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32133" y="363192"/>
            <a:ext cx="983974" cy="92433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箭头连接符 1"/>
          <p:cNvCxnSpPr/>
          <p:nvPr/>
        </p:nvCxnSpPr>
        <p:spPr>
          <a:xfrm>
            <a:off x="1068705" y="5662930"/>
            <a:ext cx="5664835" cy="19685"/>
          </a:xfrm>
          <a:prstGeom prst="straightConnector1">
            <a:avLst/>
          </a:prstGeom>
          <a:ln w="4762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flipV="1">
            <a:off x="3847465" y="1094740"/>
            <a:ext cx="19685" cy="4902200"/>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4870782" y="4934588"/>
            <a:ext cx="1650287"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negative</a:t>
            </a:r>
            <a:endParaRPr lang="en-US" altLang="zh-CN" sz="2800" b="1" dirty="0">
              <a:solidFill>
                <a:schemeClr val="bg1"/>
              </a:solidFill>
              <a:latin typeface="Arial Narrow" panose="020B0606020202030204" pitchFamily="34" charset="0"/>
            </a:endParaRPr>
          </a:p>
        </p:txBody>
      </p:sp>
      <p:sp>
        <p:nvSpPr>
          <p:cNvPr id="8" name="文本框 7"/>
          <p:cNvSpPr txBox="1"/>
          <p:nvPr/>
        </p:nvSpPr>
        <p:spPr>
          <a:xfrm>
            <a:off x="989027" y="4990468"/>
            <a:ext cx="1650287"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positive</a:t>
            </a:r>
            <a:endParaRPr lang="en-US" altLang="zh-CN" sz="2800" b="1" dirty="0">
              <a:solidFill>
                <a:schemeClr val="bg1"/>
              </a:solidFill>
              <a:latin typeface="Arial Narrow" panose="020B0606020202030204" pitchFamily="34" charset="0"/>
            </a:endParaRPr>
          </a:p>
        </p:txBody>
      </p:sp>
      <p:sp>
        <p:nvSpPr>
          <p:cNvPr id="9" name="文本框 8"/>
          <p:cNvSpPr txBox="1"/>
          <p:nvPr/>
        </p:nvSpPr>
        <p:spPr>
          <a:xfrm>
            <a:off x="3101975" y="1504950"/>
            <a:ext cx="1768475"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neutral</a:t>
            </a:r>
            <a:endParaRPr lang="en-US" altLang="zh-CN" sz="2800" b="1" dirty="0">
              <a:solidFill>
                <a:schemeClr val="bg1"/>
              </a:solidFill>
              <a:latin typeface="Arial Narrow" panose="020B0606020202030204" pitchFamily="34" charset="0"/>
            </a:endParaRPr>
          </a:p>
        </p:txBody>
      </p:sp>
      <p:sp>
        <p:nvSpPr>
          <p:cNvPr id="12" name="文本框 11"/>
          <p:cNvSpPr txBox="1"/>
          <p:nvPr/>
        </p:nvSpPr>
        <p:spPr>
          <a:xfrm>
            <a:off x="989330" y="4137660"/>
            <a:ext cx="2112010"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supportive</a:t>
            </a:r>
            <a:endParaRPr lang="en-US" altLang="zh-CN" sz="2800" b="1" dirty="0">
              <a:solidFill>
                <a:schemeClr val="bg1"/>
              </a:solidFill>
              <a:latin typeface="Arial Narrow" panose="020B0606020202030204" pitchFamily="34" charset="0"/>
            </a:endParaRPr>
          </a:p>
        </p:txBody>
      </p:sp>
      <p:sp>
        <p:nvSpPr>
          <p:cNvPr id="13" name="文本框 12"/>
          <p:cNvSpPr txBox="1"/>
          <p:nvPr/>
        </p:nvSpPr>
        <p:spPr>
          <a:xfrm>
            <a:off x="4911090" y="3340735"/>
            <a:ext cx="2452370"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disapproving</a:t>
            </a:r>
            <a:endParaRPr lang="en-US" altLang="zh-CN" sz="2800" b="1" dirty="0">
              <a:solidFill>
                <a:schemeClr val="bg1"/>
              </a:solidFill>
              <a:latin typeface="Arial Narrow" panose="020B0606020202030204" pitchFamily="34" charset="0"/>
            </a:endParaRPr>
          </a:p>
        </p:txBody>
      </p:sp>
      <p:sp>
        <p:nvSpPr>
          <p:cNvPr id="14" name="文本框 13"/>
          <p:cNvSpPr txBox="1"/>
          <p:nvPr/>
        </p:nvSpPr>
        <p:spPr>
          <a:xfrm>
            <a:off x="4870782" y="4137663"/>
            <a:ext cx="1650287"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critical</a:t>
            </a:r>
            <a:endParaRPr lang="en-US" altLang="zh-CN" sz="2800" b="1" dirty="0">
              <a:solidFill>
                <a:schemeClr val="bg1"/>
              </a:solidFill>
              <a:latin typeface="Arial Narrow" panose="020B0606020202030204" pitchFamily="34" charset="0"/>
            </a:endParaRPr>
          </a:p>
        </p:txBody>
      </p:sp>
      <p:sp>
        <p:nvSpPr>
          <p:cNvPr id="15" name="文本框 14"/>
          <p:cNvSpPr txBox="1"/>
          <p:nvPr/>
        </p:nvSpPr>
        <p:spPr>
          <a:xfrm>
            <a:off x="989965" y="2471420"/>
            <a:ext cx="1814830"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favorable</a:t>
            </a:r>
            <a:endParaRPr lang="en-US" altLang="zh-CN" sz="2800" b="1" dirty="0">
              <a:solidFill>
                <a:schemeClr val="bg1"/>
              </a:solidFill>
              <a:latin typeface="Arial Narrow" panose="020B0606020202030204" pitchFamily="34" charset="0"/>
            </a:endParaRPr>
          </a:p>
        </p:txBody>
      </p:sp>
      <p:sp>
        <p:nvSpPr>
          <p:cNvPr id="17" name="文本框 16"/>
          <p:cNvSpPr txBox="1"/>
          <p:nvPr/>
        </p:nvSpPr>
        <p:spPr>
          <a:xfrm>
            <a:off x="989330" y="3284855"/>
            <a:ext cx="2112010"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approving</a:t>
            </a:r>
            <a:endParaRPr lang="en-US" altLang="zh-CN" sz="2800" b="1" dirty="0">
              <a:solidFill>
                <a:schemeClr val="bg1"/>
              </a:solidFill>
              <a:latin typeface="Arial Narrow" panose="020B0606020202030204" pitchFamily="34" charset="0"/>
            </a:endParaRPr>
          </a:p>
        </p:txBody>
      </p:sp>
      <p:sp>
        <p:nvSpPr>
          <p:cNvPr id="18" name="文本框 17"/>
          <p:cNvSpPr txBox="1"/>
          <p:nvPr/>
        </p:nvSpPr>
        <p:spPr>
          <a:xfrm>
            <a:off x="3101975" y="2336165"/>
            <a:ext cx="1882140"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objevtive</a:t>
            </a:r>
            <a:endParaRPr lang="en-US" altLang="zh-CN" sz="2800" b="1" dirty="0">
              <a:solidFill>
                <a:schemeClr val="bg1"/>
              </a:solidFill>
              <a:latin typeface="Arial Narrow" panose="020B0606020202030204" pitchFamily="34" charset="0"/>
            </a:endParaRPr>
          </a:p>
        </p:txBody>
      </p:sp>
      <p:sp>
        <p:nvSpPr>
          <p:cNvPr id="19" name="文本框 18"/>
          <p:cNvSpPr txBox="1"/>
          <p:nvPr/>
        </p:nvSpPr>
        <p:spPr>
          <a:xfrm>
            <a:off x="7837170" y="1057910"/>
            <a:ext cx="1882775"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doubtful</a:t>
            </a:r>
            <a:endParaRPr lang="en-US" altLang="zh-CN" sz="2800" b="1" dirty="0">
              <a:solidFill>
                <a:schemeClr val="bg1"/>
              </a:solidFill>
              <a:latin typeface="Arial Narrow" panose="020B0606020202030204" pitchFamily="34" charset="0"/>
            </a:endParaRPr>
          </a:p>
        </p:txBody>
      </p:sp>
      <p:sp>
        <p:nvSpPr>
          <p:cNvPr id="20" name="文本框 19"/>
          <p:cNvSpPr txBox="1"/>
          <p:nvPr/>
        </p:nvSpPr>
        <p:spPr>
          <a:xfrm>
            <a:off x="7837170" y="1733550"/>
            <a:ext cx="1882775"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cautious</a:t>
            </a:r>
            <a:endParaRPr lang="en-US" altLang="zh-CN" sz="2800" b="1" dirty="0">
              <a:solidFill>
                <a:schemeClr val="bg1"/>
              </a:solidFill>
              <a:latin typeface="Arial Narrow" panose="020B0606020202030204" pitchFamily="34" charset="0"/>
            </a:endParaRPr>
          </a:p>
        </p:txBody>
      </p:sp>
      <p:sp>
        <p:nvSpPr>
          <p:cNvPr id="22" name="文本框 21"/>
          <p:cNvSpPr txBox="1"/>
          <p:nvPr/>
        </p:nvSpPr>
        <p:spPr>
          <a:xfrm>
            <a:off x="7837805" y="2404745"/>
            <a:ext cx="1882140"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reserved</a:t>
            </a:r>
            <a:endParaRPr lang="en-US" altLang="zh-CN" sz="2800" b="1" dirty="0">
              <a:solidFill>
                <a:srgbClr val="C00000"/>
              </a:solidFill>
              <a:latin typeface="Arial Narrow" panose="020B0606020202030204" pitchFamily="34" charset="0"/>
            </a:endParaRPr>
          </a:p>
        </p:txBody>
      </p:sp>
      <p:sp>
        <p:nvSpPr>
          <p:cNvPr id="23" name="文本框 22"/>
          <p:cNvSpPr txBox="1"/>
          <p:nvPr/>
        </p:nvSpPr>
        <p:spPr>
          <a:xfrm>
            <a:off x="7741920" y="4659630"/>
            <a:ext cx="1978025"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indifferent</a:t>
            </a:r>
            <a:endParaRPr lang="en-US" altLang="zh-CN" sz="2800" b="1" dirty="0">
              <a:solidFill>
                <a:schemeClr val="bg1"/>
              </a:solidFill>
              <a:latin typeface="Arial Narrow" panose="020B0606020202030204" pitchFamily="34" charset="0"/>
            </a:endParaRPr>
          </a:p>
        </p:txBody>
      </p:sp>
      <p:sp>
        <p:nvSpPr>
          <p:cNvPr id="24" name="文本框 23"/>
          <p:cNvSpPr txBox="1"/>
          <p:nvPr/>
        </p:nvSpPr>
        <p:spPr>
          <a:xfrm>
            <a:off x="7741920" y="5336540"/>
            <a:ext cx="1978025"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uncaring</a:t>
            </a:r>
            <a:endParaRPr lang="en-US" altLang="zh-CN" sz="2800" b="1" dirty="0">
              <a:solidFill>
                <a:schemeClr val="bg1"/>
              </a:solidFill>
              <a:latin typeface="Arial Narrow" panose="020B0606020202030204" pitchFamily="34" charset="0"/>
            </a:endParaRPr>
          </a:p>
        </p:txBody>
      </p:sp>
      <p:sp>
        <p:nvSpPr>
          <p:cNvPr id="25" name="文本框 24"/>
          <p:cNvSpPr txBox="1"/>
          <p:nvPr/>
        </p:nvSpPr>
        <p:spPr>
          <a:xfrm>
            <a:off x="7741920" y="3945890"/>
            <a:ext cx="1978025"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ambigious</a:t>
            </a:r>
            <a:endParaRPr lang="en-US" altLang="zh-CN" sz="2800" b="1" dirty="0">
              <a:solidFill>
                <a:schemeClr val="bg1"/>
              </a:solidFill>
              <a:latin typeface="Arial Narrow" panose="020B0606020202030204" pitchFamily="34" charset="0"/>
            </a:endParaRPr>
          </a:p>
        </p:txBody>
      </p:sp>
      <p:pic>
        <p:nvPicPr>
          <p:cNvPr id="26" name="图片 25"/>
          <p:cNvPicPr>
            <a:picLocks noChangeAspect="1"/>
          </p:cNvPicPr>
          <p:nvPr/>
        </p:nvPicPr>
        <p:blipFill>
          <a:blip r:embed="rId1"/>
          <a:srcRect l="52077" t="8636" r="20152" b="33721"/>
          <a:stretch>
            <a:fillRect/>
          </a:stretch>
        </p:blipFill>
        <p:spPr>
          <a:xfrm>
            <a:off x="8152130" y="3945890"/>
            <a:ext cx="1254125" cy="1851025"/>
          </a:xfrm>
          <a:prstGeom prst="rect">
            <a:avLst/>
          </a:prstGeom>
        </p:spPr>
      </p:pic>
      <p:grpSp>
        <p:nvGrpSpPr>
          <p:cNvPr id="3" name="组合 2"/>
          <p:cNvGrpSpPr/>
          <p:nvPr/>
        </p:nvGrpSpPr>
        <p:grpSpPr>
          <a:xfrm>
            <a:off x="287020" y="146051"/>
            <a:ext cx="2140585" cy="555395"/>
            <a:chOff x="9930" y="7049"/>
            <a:chExt cx="4522" cy="731"/>
          </a:xfrm>
        </p:grpSpPr>
        <p:sp>
          <p:nvSpPr>
            <p:cNvPr id="7" name="圆角矩形 6"/>
            <p:cNvSpPr/>
            <p:nvPr>
              <p:custDataLst>
                <p:tags r:id="rId2"/>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3"/>
              </p:custDataLst>
            </p:nvPr>
          </p:nvSpPr>
          <p:spPr>
            <a:xfrm>
              <a:off x="10653" y="7081"/>
              <a:ext cx="3076"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知识积累</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11" name="文本框 10"/>
          <p:cNvSpPr txBox="1"/>
          <p:nvPr>
            <p:custDataLst>
              <p:tags r:id="rId4"/>
            </p:custDataLst>
          </p:nvPr>
        </p:nvSpPr>
        <p:spPr>
          <a:xfrm>
            <a:off x="287020" y="1440815"/>
            <a:ext cx="11428730" cy="3895725"/>
          </a:xfrm>
          <a:prstGeom prst="rect">
            <a:avLst/>
          </a:prstGeom>
          <a:solidFill>
            <a:schemeClr val="accent5">
              <a:lumMod val="20000"/>
              <a:lumOff val="80000"/>
            </a:schemeClr>
          </a:solidFill>
          <a:ln>
            <a:solidFill>
              <a:schemeClr val="accent3">
                <a:lumMod val="60000"/>
                <a:lumOff val="40000"/>
              </a:schemeClr>
            </a:solidFill>
          </a:ln>
        </p:spPr>
        <p:txBody>
          <a:bodyPr wrap="square" rtlCol="0">
            <a:noAutofit/>
          </a:bodyPr>
          <a:lstStyle/>
          <a:p>
            <a:r>
              <a:rPr lang="zh-CN" altLang="en-US" sz="3200" b="1" dirty="0">
                <a:solidFill>
                  <a:schemeClr val="accent2">
                    <a:lumMod val="50000"/>
                  </a:schemeClr>
                </a:solidFill>
                <a:latin typeface="华文行楷" panose="02010800040101010101" charset="-122"/>
                <a:ea typeface="华文行楷" panose="02010800040101010101" charset="-122"/>
              </a:rPr>
              <a:t>知识补充：近五年高考题中涉及人物性格选择题中的单词</a:t>
            </a:r>
            <a:endParaRPr lang="zh-CN" altLang="en-US" sz="3200" b="1" dirty="0">
              <a:solidFill>
                <a:schemeClr val="accent2">
                  <a:lumMod val="50000"/>
                </a:schemeClr>
              </a:solidFill>
              <a:latin typeface="华文行楷" panose="02010800040101010101" charset="-122"/>
              <a:ea typeface="华文行楷" panose="02010800040101010101" charset="-122"/>
            </a:endParaRPr>
          </a:p>
          <a:p>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Generous</a:t>
            </a:r>
            <a:r>
              <a:rPr lang="zh-CN" altLang="en-US" sz="2800" b="1" dirty="0">
                <a:latin typeface="Times New Roman" panose="02020603050405020304" charset="0"/>
                <a:ea typeface="华文仿宋" panose="02010600040101010101" charset="-122"/>
                <a:cs typeface="Times New Roman" panose="02020603050405020304" charset="0"/>
              </a:rPr>
              <a:t>：慷慨的</a:t>
            </a:r>
            <a:r>
              <a:rPr lang="en-US" altLang="zh-CN" sz="2800" b="1" dirty="0">
                <a:latin typeface="Times New Roman" panose="02020603050405020304" charset="0"/>
                <a:ea typeface="华文仿宋" panose="02010600040101010101" charset="-122"/>
                <a:cs typeface="Times New Roman" panose="02020603050405020304" charset="0"/>
              </a:rPr>
              <a:t>     </a:t>
            </a:r>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Optimistic</a:t>
            </a:r>
            <a:r>
              <a:rPr lang="zh-CN" altLang="en-US" sz="2800" b="1" dirty="0">
                <a:latin typeface="Times New Roman" panose="02020603050405020304" charset="0"/>
                <a:ea typeface="华文仿宋" panose="02010600040101010101" charset="-122"/>
                <a:cs typeface="Times New Roman" panose="02020603050405020304" charset="0"/>
              </a:rPr>
              <a:t>：乐观的</a:t>
            </a:r>
            <a:r>
              <a:rPr lang="en-US" altLang="zh-CN" sz="2800" b="1" dirty="0">
                <a:latin typeface="Times New Roman" panose="02020603050405020304" charset="0"/>
                <a:ea typeface="华文仿宋" panose="02010600040101010101" charset="-122"/>
                <a:cs typeface="Times New Roman" panose="02020603050405020304" charset="0"/>
              </a:rPr>
              <a:t>     </a:t>
            </a:r>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Pessimistic</a:t>
            </a:r>
            <a:r>
              <a:rPr lang="zh-CN" altLang="en-US" sz="2800" b="1" dirty="0">
                <a:latin typeface="Times New Roman" panose="02020603050405020304" charset="0"/>
                <a:ea typeface="华文仿宋" panose="02010600040101010101" charset="-122"/>
                <a:cs typeface="Times New Roman" panose="02020603050405020304" charset="0"/>
              </a:rPr>
              <a:t>：悲观的</a:t>
            </a:r>
            <a:endParaRPr lang="zh-CN" altLang="en-US" sz="2800" b="1" dirty="0">
              <a:latin typeface="Times New Roman" panose="02020603050405020304" charset="0"/>
              <a:ea typeface="华文仿宋" panose="02010600040101010101" charset="-122"/>
              <a:cs typeface="Times New Roman" panose="02020603050405020304" charset="0"/>
            </a:endParaRPr>
          </a:p>
          <a:p>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Introverted</a:t>
            </a:r>
            <a:r>
              <a:rPr lang="zh-CN" altLang="en-US" sz="2800" b="1" dirty="0">
                <a:latin typeface="Times New Roman" panose="02020603050405020304" charset="0"/>
                <a:ea typeface="华文仿宋" panose="02010600040101010101" charset="-122"/>
                <a:cs typeface="Times New Roman" panose="02020603050405020304" charset="0"/>
              </a:rPr>
              <a:t>：内向的</a:t>
            </a:r>
            <a:r>
              <a:rPr lang="en-US" altLang="zh-CN" sz="2800" b="1" dirty="0">
                <a:latin typeface="Times New Roman" panose="02020603050405020304" charset="0"/>
                <a:ea typeface="华文仿宋" panose="02010600040101010101" charset="-122"/>
                <a:cs typeface="Times New Roman" panose="02020603050405020304" charset="0"/>
              </a:rPr>
              <a:t>  </a:t>
            </a:r>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Extroverted</a:t>
            </a:r>
            <a:r>
              <a:rPr lang="zh-CN" altLang="en-US" sz="2800" b="1" dirty="0">
                <a:latin typeface="Times New Roman" panose="02020603050405020304" charset="0"/>
                <a:ea typeface="华文仿宋" panose="02010600040101010101" charset="-122"/>
                <a:cs typeface="Times New Roman" panose="02020603050405020304" charset="0"/>
              </a:rPr>
              <a:t>：外向的</a:t>
            </a:r>
            <a:r>
              <a:rPr lang="en-US" altLang="zh-CN" sz="2800" b="1" dirty="0">
                <a:latin typeface="Times New Roman" panose="02020603050405020304" charset="0"/>
                <a:ea typeface="华文仿宋" panose="02010600040101010101" charset="-122"/>
                <a:cs typeface="Times New Roman" panose="02020603050405020304" charset="0"/>
              </a:rPr>
              <a:t>  </a:t>
            </a:r>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Ambitious</a:t>
            </a:r>
            <a:r>
              <a:rPr lang="zh-CN" altLang="en-US" sz="2800" b="1" dirty="0">
                <a:latin typeface="Times New Roman" panose="02020603050405020304" charset="0"/>
                <a:ea typeface="华文仿宋" panose="02010600040101010101" charset="-122"/>
                <a:cs typeface="Times New Roman" panose="02020603050405020304" charset="0"/>
              </a:rPr>
              <a:t>：有抱负的</a:t>
            </a:r>
            <a:endParaRPr lang="zh-CN" altLang="en-US" sz="2800" b="1" dirty="0">
              <a:latin typeface="Times New Roman" panose="02020603050405020304" charset="0"/>
              <a:ea typeface="华文仿宋" panose="02010600040101010101" charset="-122"/>
              <a:cs typeface="Times New Roman" panose="02020603050405020304" charset="0"/>
            </a:endParaRPr>
          </a:p>
          <a:p>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Reliable</a:t>
            </a:r>
            <a:r>
              <a:rPr lang="zh-CN" altLang="en-US" sz="2800" b="1" dirty="0">
                <a:latin typeface="Times New Roman" panose="02020603050405020304" charset="0"/>
                <a:ea typeface="华文仿宋" panose="02010600040101010101" charset="-122"/>
                <a:cs typeface="Times New Roman" panose="02020603050405020304" charset="0"/>
              </a:rPr>
              <a:t>：可靠的</a:t>
            </a:r>
            <a:r>
              <a:rPr lang="en-US" altLang="zh-CN" sz="2800" b="1" dirty="0">
                <a:latin typeface="Times New Roman" panose="02020603050405020304" charset="0"/>
                <a:ea typeface="华文仿宋" panose="02010600040101010101" charset="-122"/>
                <a:cs typeface="Times New Roman" panose="02020603050405020304" charset="0"/>
              </a:rPr>
              <a:t>       </a:t>
            </a:r>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Impulsive</a:t>
            </a:r>
            <a:r>
              <a:rPr lang="zh-CN" altLang="en-US" sz="2800" b="1" dirty="0">
                <a:latin typeface="Times New Roman" panose="02020603050405020304" charset="0"/>
                <a:ea typeface="华文仿宋" panose="02010600040101010101" charset="-122"/>
                <a:cs typeface="Times New Roman" panose="02020603050405020304" charset="0"/>
              </a:rPr>
              <a:t>：冲动的</a:t>
            </a:r>
            <a:r>
              <a:rPr lang="en-US" altLang="zh-CN" sz="2800" b="1" dirty="0">
                <a:latin typeface="Times New Roman" panose="02020603050405020304" charset="0"/>
                <a:ea typeface="华文仿宋" panose="02010600040101010101" charset="-122"/>
                <a:cs typeface="Times New Roman" panose="02020603050405020304" charset="0"/>
              </a:rPr>
              <a:t>      </a:t>
            </a:r>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Enthusiastic</a:t>
            </a:r>
            <a:r>
              <a:rPr lang="zh-CN" altLang="en-US" sz="2800" b="1" dirty="0">
                <a:latin typeface="Times New Roman" panose="02020603050405020304" charset="0"/>
                <a:ea typeface="华文仿宋" panose="02010600040101010101" charset="-122"/>
                <a:cs typeface="Times New Roman" panose="02020603050405020304" charset="0"/>
              </a:rPr>
              <a:t>：热情的</a:t>
            </a:r>
            <a:endParaRPr lang="zh-CN" altLang="en-US" sz="2800" b="1" dirty="0">
              <a:latin typeface="Times New Roman" panose="02020603050405020304" charset="0"/>
              <a:ea typeface="华文仿宋" panose="02010600040101010101" charset="-122"/>
              <a:cs typeface="Times New Roman" panose="02020603050405020304" charset="0"/>
            </a:endParaRPr>
          </a:p>
          <a:p>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Responsible</a:t>
            </a:r>
            <a:r>
              <a:rPr lang="zh-CN" altLang="en-US" sz="2800" b="1" dirty="0">
                <a:latin typeface="Times New Roman" panose="02020603050405020304" charset="0"/>
                <a:ea typeface="华文仿宋" panose="02010600040101010101" charset="-122"/>
                <a:cs typeface="Times New Roman" panose="02020603050405020304" charset="0"/>
              </a:rPr>
              <a:t>：负责任的</a:t>
            </a:r>
            <a:r>
              <a:rPr lang="en-US" altLang="zh-CN" sz="2800" b="1" dirty="0">
                <a:latin typeface="Times New Roman" panose="02020603050405020304" charset="0"/>
                <a:ea typeface="华文仿宋" panose="02010600040101010101" charset="-122"/>
                <a:cs typeface="Times New Roman" panose="02020603050405020304" charset="0"/>
              </a:rPr>
              <a:t>    </a:t>
            </a:r>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Independent</a:t>
            </a:r>
            <a:r>
              <a:rPr lang="zh-CN" altLang="en-US" sz="2800" b="1" dirty="0">
                <a:latin typeface="Times New Roman" panose="02020603050405020304" charset="0"/>
                <a:ea typeface="华文仿宋" panose="02010600040101010101" charset="-122"/>
                <a:cs typeface="Times New Roman" panose="02020603050405020304" charset="0"/>
              </a:rPr>
              <a:t>：独立的</a:t>
            </a:r>
            <a:r>
              <a:rPr lang="en-US" altLang="zh-CN" sz="2800" b="1" dirty="0">
                <a:latin typeface="Times New Roman" panose="02020603050405020304" charset="0"/>
                <a:ea typeface="华文仿宋" panose="02010600040101010101" charset="-122"/>
                <a:cs typeface="Times New Roman" panose="02020603050405020304" charset="0"/>
              </a:rPr>
              <a:t>  </a:t>
            </a:r>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Courageous</a:t>
            </a:r>
            <a:r>
              <a:rPr lang="zh-CN" altLang="en-US" sz="2800" b="1" dirty="0">
                <a:latin typeface="Times New Roman" panose="02020603050405020304" charset="0"/>
                <a:ea typeface="华文仿宋" panose="02010600040101010101" charset="-122"/>
                <a:cs typeface="Times New Roman" panose="02020603050405020304" charset="0"/>
              </a:rPr>
              <a:t>：勇敢的</a:t>
            </a:r>
            <a:endParaRPr lang="zh-CN" altLang="en-US" sz="2800" b="1" dirty="0">
              <a:latin typeface="Times New Roman" panose="02020603050405020304" charset="0"/>
              <a:ea typeface="华文仿宋" panose="02010600040101010101" charset="-122"/>
              <a:cs typeface="Times New Roman" panose="02020603050405020304" charset="0"/>
            </a:endParaRPr>
          </a:p>
          <a:p>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Cautious</a:t>
            </a:r>
            <a:r>
              <a:rPr lang="zh-CN" altLang="en-US" sz="2800" b="1" dirty="0">
                <a:latin typeface="Times New Roman" panose="02020603050405020304" charset="0"/>
                <a:ea typeface="华文仿宋" panose="02010600040101010101" charset="-122"/>
                <a:cs typeface="Times New Roman" panose="02020603050405020304" charset="0"/>
              </a:rPr>
              <a:t>：谨慎的</a:t>
            </a:r>
            <a:r>
              <a:rPr lang="en-US" altLang="zh-CN" sz="2800" b="1" dirty="0">
                <a:latin typeface="Times New Roman" panose="02020603050405020304" charset="0"/>
                <a:ea typeface="华文仿宋" panose="02010600040101010101" charset="-122"/>
                <a:cs typeface="Times New Roman" panose="02020603050405020304" charset="0"/>
              </a:rPr>
              <a:t>     </a:t>
            </a:r>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Compassionate</a:t>
            </a:r>
            <a:r>
              <a:rPr lang="zh-CN" altLang="en-US" sz="2800" b="1" dirty="0">
                <a:latin typeface="Times New Roman" panose="02020603050405020304" charset="0"/>
                <a:ea typeface="华文仿宋" panose="02010600040101010101" charset="-122"/>
                <a:cs typeface="Times New Roman" panose="02020603050405020304" charset="0"/>
              </a:rPr>
              <a:t>：有同情心的</a:t>
            </a:r>
            <a:r>
              <a:rPr lang="en-US" altLang="zh-CN" sz="2800" b="1" dirty="0">
                <a:latin typeface="Times New Roman" panose="02020603050405020304" charset="0"/>
                <a:ea typeface="华文仿宋" panose="02010600040101010101" charset="-122"/>
                <a:cs typeface="Times New Roman" panose="02020603050405020304" charset="0"/>
              </a:rPr>
              <a:t>  </a:t>
            </a:r>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Stubborn</a:t>
            </a:r>
            <a:r>
              <a:rPr lang="zh-CN" altLang="en-US" sz="2800" b="1" dirty="0">
                <a:latin typeface="Times New Roman" panose="02020603050405020304" charset="0"/>
                <a:ea typeface="华文仿宋" panose="02010600040101010101" charset="-122"/>
                <a:cs typeface="Times New Roman" panose="02020603050405020304" charset="0"/>
              </a:rPr>
              <a:t>：固执的</a:t>
            </a:r>
            <a:endParaRPr lang="zh-CN" altLang="en-US" sz="2800" b="1" dirty="0">
              <a:latin typeface="Times New Roman" panose="02020603050405020304" charset="0"/>
              <a:ea typeface="华文仿宋" panose="02010600040101010101" charset="-122"/>
              <a:cs typeface="Times New Roman" panose="02020603050405020304" charset="0"/>
            </a:endParaRPr>
          </a:p>
          <a:p>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Honest</a:t>
            </a:r>
            <a:r>
              <a:rPr lang="zh-CN" altLang="en-US" sz="2800" b="1" dirty="0">
                <a:latin typeface="Times New Roman" panose="02020603050405020304" charset="0"/>
                <a:ea typeface="华文仿宋" panose="02010600040101010101" charset="-122"/>
                <a:cs typeface="Times New Roman" panose="02020603050405020304" charset="0"/>
              </a:rPr>
              <a:t>：诚实的</a:t>
            </a:r>
            <a:r>
              <a:rPr lang="en-US" altLang="zh-CN" sz="2800" b="1" dirty="0">
                <a:latin typeface="Times New Roman" panose="02020603050405020304" charset="0"/>
                <a:ea typeface="华文仿宋" panose="02010600040101010101" charset="-122"/>
                <a:cs typeface="Times New Roman" panose="02020603050405020304" charset="0"/>
              </a:rPr>
              <a:t>       </a:t>
            </a:r>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 Humble</a:t>
            </a:r>
            <a:r>
              <a:rPr lang="zh-CN" altLang="en-US" sz="2800" b="1" dirty="0">
                <a:latin typeface="Times New Roman" panose="02020603050405020304" charset="0"/>
                <a:ea typeface="华文仿宋" panose="02010600040101010101" charset="-122"/>
                <a:cs typeface="Times New Roman" panose="02020603050405020304" charset="0"/>
              </a:rPr>
              <a:t>：谦逊的</a:t>
            </a:r>
            <a:r>
              <a:rPr lang="en-US" altLang="zh-CN" sz="2800" b="1" dirty="0">
                <a:latin typeface="Times New Roman" panose="02020603050405020304" charset="0"/>
                <a:ea typeface="华文仿宋" panose="02010600040101010101" charset="-122"/>
                <a:cs typeface="Times New Roman" panose="02020603050405020304" charset="0"/>
              </a:rPr>
              <a:t>    </a:t>
            </a:r>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 Creative</a:t>
            </a:r>
            <a:r>
              <a:rPr lang="zh-CN" altLang="en-US" sz="2800" b="1" dirty="0">
                <a:latin typeface="Times New Roman" panose="02020603050405020304" charset="0"/>
                <a:ea typeface="华文仿宋" panose="02010600040101010101" charset="-122"/>
                <a:cs typeface="Times New Roman" panose="02020603050405020304" charset="0"/>
              </a:rPr>
              <a:t>：有创造力的</a:t>
            </a:r>
            <a:endParaRPr lang="zh-CN" altLang="en-US" sz="2800" b="1" dirty="0">
              <a:latin typeface="Times New Roman" panose="02020603050405020304" charset="0"/>
              <a:ea typeface="华文仿宋" panose="02010600040101010101" charset="-122"/>
              <a:cs typeface="Times New Roman" panose="02020603050405020304" charset="0"/>
            </a:endParaRPr>
          </a:p>
          <a:p>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Sociable</a:t>
            </a:r>
            <a:r>
              <a:rPr lang="zh-CN" altLang="en-US" sz="2800" b="1" dirty="0">
                <a:latin typeface="Times New Roman" panose="02020603050405020304" charset="0"/>
                <a:ea typeface="华文仿宋" panose="02010600040101010101" charset="-122"/>
                <a:cs typeface="Times New Roman" panose="02020603050405020304" charset="0"/>
              </a:rPr>
              <a:t>：善于交际的</a:t>
            </a:r>
            <a:r>
              <a:rPr lang="en-US" altLang="zh-CN" sz="2800" b="1" dirty="0">
                <a:latin typeface="Times New Roman" panose="02020603050405020304" charset="0"/>
                <a:ea typeface="华文仿宋" panose="02010600040101010101" charset="-122"/>
                <a:cs typeface="Times New Roman" panose="02020603050405020304" charset="0"/>
              </a:rPr>
              <a:t>   </a:t>
            </a:r>
            <a:r>
              <a:rPr lang="zh-CN" altLang="en-US" sz="2800" b="1" dirty="0">
                <a:solidFill>
                  <a:srgbClr val="C00000"/>
                </a:solidFill>
                <a:latin typeface="Times New Roman" panose="02020603050405020304" charset="0"/>
                <a:ea typeface="华文仿宋" panose="02010600040101010101" charset="-122"/>
                <a:cs typeface="Times New Roman" panose="02020603050405020304" charset="0"/>
              </a:rPr>
              <a:t>Patient</a:t>
            </a:r>
            <a:r>
              <a:rPr lang="zh-CN" altLang="en-US" sz="2800" b="1" dirty="0">
                <a:latin typeface="Times New Roman" panose="02020603050405020304" charset="0"/>
                <a:ea typeface="华文仿宋" panose="02010600040101010101" charset="-122"/>
                <a:cs typeface="Times New Roman" panose="02020603050405020304" charset="0"/>
              </a:rPr>
              <a:t>：耐心的</a:t>
            </a:r>
            <a:endParaRPr lang="zh-CN" altLang="en-US" sz="2800" b="1" dirty="0">
              <a:latin typeface="Times New Roman" panose="02020603050405020304" charset="0"/>
              <a:ea typeface="华文仿宋" panose="02010600040101010101" charset="-122"/>
              <a:cs typeface="Times New Roman" panose="0202060305040502030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250878"/>
    </mc:Choice>
    <mc:Fallback>
      <p:transition spd="slow" advTm="2508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7" grpId="0" bldLvl="0" animBg="1"/>
      <p:bldP spid="18" grpId="0" bldLvl="0" animBg="1"/>
      <p:bldP spid="19" grpId="0" bldLvl="0" animBg="1"/>
      <p:bldP spid="20" grpId="0" bldLvl="0" animBg="1"/>
      <p:bldP spid="22" grpId="0" bldLvl="0" animBg="1"/>
      <p:bldP spid="23" grpId="0" bldLvl="0" animBg="1"/>
      <p:bldP spid="24" grpId="0" bldLvl="0" animBg="1"/>
      <p:bldP spid="25" grpId="0" bldLvl="0" animBg="1"/>
      <p:bldP spid="11"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020" y="146051"/>
            <a:ext cx="2140585" cy="555395"/>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076"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语言积累</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6" name="文本框 5"/>
          <p:cNvSpPr txBox="1"/>
          <p:nvPr/>
        </p:nvSpPr>
        <p:spPr>
          <a:xfrm>
            <a:off x="77470" y="822960"/>
            <a:ext cx="11776075" cy="268922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a:lnSpc>
                <a:spcPct val="110000"/>
              </a:lnSpc>
            </a:pPr>
            <a:r>
              <a:rPr lang="en-US" altLang="zh-CN" sz="2800" b="0">
                <a:latin typeface="Times New Roman" panose="02020603050405020304" charset="0"/>
                <a:ea typeface="等线" panose="02010600030101010101" pitchFamily="2" charset="-122"/>
                <a:cs typeface="Times New Roman" panose="02020603050405020304" charset="0"/>
              </a:rPr>
              <a:t> </a:t>
            </a:r>
            <a:r>
              <a:rPr lang="en-US" sz="2800" b="0">
                <a:latin typeface="Times New Roman" panose="02020603050405020304" charset="0"/>
                <a:ea typeface="等线" panose="02010600030101010101" pitchFamily="2" charset="-122"/>
                <a:cs typeface="Times New Roman" panose="02020603050405020304" charset="0"/>
              </a:rPr>
              <a:t>be identical to </a:t>
            </a:r>
            <a:r>
              <a:rPr lang="zh-CN" altLang="en-US" sz="2800" b="0">
                <a:latin typeface="Times New Roman" panose="02020603050405020304" charset="0"/>
                <a:ea typeface="等线" panose="02010600030101010101" pitchFamily="2" charset="-122"/>
                <a:cs typeface="Times New Roman" panose="02020603050405020304" charset="0"/>
              </a:rPr>
              <a:t>和</a:t>
            </a:r>
            <a:r>
              <a:rPr lang="en-US" altLang="zh-CN" sz="2800" b="0">
                <a:latin typeface="Times New Roman" panose="02020603050405020304" charset="0"/>
                <a:ea typeface="等线" panose="02010600030101010101" pitchFamily="2" charset="-122"/>
                <a:cs typeface="Times New Roman" panose="02020603050405020304" charset="0"/>
              </a:rPr>
              <a:t>...</a:t>
            </a:r>
            <a:r>
              <a:rPr lang="zh-CN" altLang="en-US" sz="2800" b="0">
                <a:latin typeface="Times New Roman" panose="02020603050405020304" charset="0"/>
                <a:ea typeface="等线" panose="02010600030101010101" pitchFamily="2" charset="-122"/>
                <a:cs typeface="Times New Roman" panose="02020603050405020304" charset="0"/>
              </a:rPr>
              <a:t>相似</a:t>
            </a:r>
            <a:endParaRPr lang="en-US" sz="2800" b="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sz="2800" b="0">
                <a:latin typeface="Times New Roman" panose="02020603050405020304" charset="0"/>
                <a:ea typeface="等线" panose="02010600030101010101" pitchFamily="2" charset="-122"/>
                <a:cs typeface="Times New Roman" panose="02020603050405020304" charset="0"/>
              </a:rPr>
              <a:t> pursue an ambitious goal </a:t>
            </a:r>
            <a:r>
              <a:rPr lang="zh-CN" altLang="en-US" sz="2800" b="0">
                <a:latin typeface="Times New Roman" panose="02020603050405020304" charset="0"/>
                <a:ea typeface="等线" panose="02010600030101010101" pitchFamily="2" charset="-122"/>
                <a:cs typeface="Times New Roman" panose="02020603050405020304" charset="0"/>
              </a:rPr>
              <a:t>追求一个伟大的目标</a:t>
            </a:r>
            <a:endParaRPr lang="en-US" sz="2800" b="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sz="2800" b="0">
                <a:latin typeface="Times New Roman" panose="02020603050405020304" charset="0"/>
                <a:ea typeface="等线" panose="02010600030101010101" pitchFamily="2" charset="-122"/>
                <a:cs typeface="Times New Roman" panose="02020603050405020304" charset="0"/>
              </a:rPr>
              <a:t> in terms of scale or cost </a:t>
            </a:r>
            <a:r>
              <a:rPr lang="zh-CN" altLang="en-US" sz="2800" b="0">
                <a:latin typeface="Times New Roman" panose="02020603050405020304" charset="0"/>
                <a:ea typeface="等线" panose="02010600030101010101" pitchFamily="2" charset="-122"/>
                <a:cs typeface="Times New Roman" panose="02020603050405020304" charset="0"/>
              </a:rPr>
              <a:t>就规模活成本方面</a:t>
            </a:r>
            <a:endParaRPr lang="en-US" sz="2800" b="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en-US" sz="2800" b="0">
              <a:latin typeface="Times New Roman" panose="02020603050405020304" charset="0"/>
              <a:ea typeface="等线" panose="02010600030101010101" pitchFamily="2" charset="-122"/>
              <a:cs typeface="Times New Roman" panose="02020603050405020304" charset="0"/>
            </a:endParaRPr>
          </a:p>
        </p:txBody>
      </p:sp>
      <p:grpSp>
        <p:nvGrpSpPr>
          <p:cNvPr id="9" name="组合 8"/>
          <p:cNvGrpSpPr/>
          <p:nvPr/>
        </p:nvGrpSpPr>
        <p:grpSpPr>
          <a:xfrm>
            <a:off x="287020" y="3138171"/>
            <a:ext cx="2140585" cy="555395"/>
            <a:chOff x="9930" y="7049"/>
            <a:chExt cx="4522" cy="731"/>
          </a:xfrm>
        </p:grpSpPr>
        <p:sp>
          <p:nvSpPr>
            <p:cNvPr id="10" name="圆角矩形 9"/>
            <p:cNvSpPr/>
            <p:nvPr>
              <p:custDataLst>
                <p:tags r:id="rId3"/>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4"/>
              </p:custDataLst>
            </p:nvPr>
          </p:nvSpPr>
          <p:spPr>
            <a:xfrm>
              <a:off x="10653" y="7081"/>
              <a:ext cx="3076"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构词法</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14" name="文本框 13"/>
          <p:cNvSpPr txBox="1"/>
          <p:nvPr/>
        </p:nvSpPr>
        <p:spPr>
          <a:xfrm>
            <a:off x="77470" y="3884930"/>
            <a:ext cx="11776075" cy="268922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 </a:t>
            </a:r>
            <a:r>
              <a:rPr lang="en-US" sz="2800" b="1" dirty="0">
                <a:latin typeface="Times New Roman" panose="02020603050405020304" charset="0"/>
                <a:ea typeface="等线" panose="02010600030101010101" pitchFamily="2" charset="-122"/>
                <a:cs typeface="Times New Roman" panose="02020603050405020304" charset="0"/>
              </a:rPr>
              <a:t>distasteful=dis-(</a:t>
            </a:r>
            <a:r>
              <a:rPr lang="zh-CN" altLang="en-US" sz="2800" b="1" dirty="0">
                <a:latin typeface="Times New Roman" panose="02020603050405020304" charset="0"/>
                <a:ea typeface="等线" panose="02010600030101010101" pitchFamily="2" charset="-122"/>
                <a:cs typeface="Times New Roman" panose="02020603050405020304" charset="0"/>
              </a:rPr>
              <a:t>否定前缀</a:t>
            </a:r>
            <a:r>
              <a:rPr lang="en-US" sz="2800" b="1" dirty="0">
                <a:latin typeface="Times New Roman" panose="02020603050405020304" charset="0"/>
                <a:ea typeface="等线" panose="02010600030101010101" pitchFamily="2" charset="-122"/>
                <a:cs typeface="Times New Roman" panose="02020603050405020304" charset="0"/>
              </a:rPr>
              <a:t>)+taste</a:t>
            </a:r>
            <a:r>
              <a:rPr lang="zh-CN" altLang="en-US" sz="2800" b="1" dirty="0">
                <a:latin typeface="Times New Roman" panose="02020603050405020304" charset="0"/>
                <a:ea typeface="等线" panose="02010600030101010101" pitchFamily="2" charset="-122"/>
                <a:cs typeface="Times New Roman" panose="02020603050405020304" charset="0"/>
              </a:rPr>
              <a:t>（词根）</a:t>
            </a:r>
            <a:r>
              <a:rPr lang="en-US" sz="2800" b="1" dirty="0">
                <a:latin typeface="Times New Roman" panose="02020603050405020304" charset="0"/>
                <a:ea typeface="等线" panose="02010600030101010101" pitchFamily="2" charset="-122"/>
                <a:cs typeface="Times New Roman" panose="02020603050405020304" charset="0"/>
              </a:rPr>
              <a:t>+ -</a:t>
            </a:r>
            <a:r>
              <a:rPr lang="en-US" sz="2800" b="1" dirty="0" err="1">
                <a:latin typeface="Times New Roman" panose="02020603050405020304" charset="0"/>
                <a:ea typeface="等线" panose="02010600030101010101" pitchFamily="2" charset="-122"/>
                <a:cs typeface="Times New Roman" panose="02020603050405020304" charset="0"/>
              </a:rPr>
              <a:t>ful</a:t>
            </a:r>
            <a:r>
              <a:rPr lang="zh-CN" altLang="en-US" sz="2800" b="1" dirty="0">
                <a:latin typeface="Times New Roman" panose="02020603050405020304" charset="0"/>
                <a:ea typeface="等线" panose="02010600030101010101" pitchFamily="2" charset="-122"/>
                <a:cs typeface="Times New Roman" panose="02020603050405020304" charset="0"/>
              </a:rPr>
              <a:t>（形容词后缀）</a:t>
            </a:r>
            <a:endParaRPr lang="zh-CN" altLang="en-US" sz="2800" b="1"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zh-CN" altLang="en-US" sz="2800" b="0" dirty="0">
                <a:latin typeface="Times New Roman" panose="02020603050405020304" charset="0"/>
                <a:ea typeface="等线" panose="02010600030101010101" pitchFamily="2" charset="-122"/>
                <a:cs typeface="Times New Roman" panose="02020603050405020304" charset="0"/>
              </a:rPr>
              <a:t>adj.令人反感的，令人生厌的；不合口味的；低俗的，下流的</a:t>
            </a: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zh-CN" altLang="en-US" sz="2800" b="0" dirty="0">
                <a:latin typeface="Times New Roman" panose="02020603050405020304" charset="0"/>
                <a:ea typeface="等线" panose="02010600030101010101" pitchFamily="2" charset="-122"/>
                <a:cs typeface="Times New Roman" panose="02020603050405020304" charset="0"/>
              </a:rPr>
              <a:t>补充：常见以</a:t>
            </a:r>
            <a:r>
              <a:rPr lang="en-US" altLang="zh-CN" sz="2800" b="0" dirty="0">
                <a:latin typeface="Times New Roman" panose="02020603050405020304" charset="0"/>
                <a:ea typeface="等线" panose="02010600030101010101" pitchFamily="2" charset="-122"/>
                <a:cs typeface="Times New Roman" panose="02020603050405020304" charset="0"/>
              </a:rPr>
              <a:t>dis</a:t>
            </a:r>
            <a:r>
              <a:rPr lang="zh-CN" altLang="en-US" sz="2800" b="0" dirty="0">
                <a:latin typeface="Times New Roman" panose="02020603050405020304" charset="0"/>
                <a:ea typeface="等线" panose="02010600030101010101" pitchFamily="2" charset="-122"/>
                <a:cs typeface="Times New Roman" panose="02020603050405020304" charset="0"/>
              </a:rPr>
              <a:t>为否定前缀的词汇:dislike、disorder、dishonest、disappear、disproof、discourage、disagree、disable、disadvantage、disobey、discomfort、disarm、disconnect等</a:t>
            </a:r>
            <a:endParaRPr lang="zh-CN" altLang="en-US" sz="2800" b="0" dirty="0">
              <a:latin typeface="Times New Roman" panose="02020603050405020304" charset="0"/>
              <a:ea typeface="等线" panose="02010600030101010101" pitchFamily="2" charset="-122"/>
              <a:cs typeface="Times New Roman" panose="0202060305040502030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13080" y="484506"/>
            <a:ext cx="2696210" cy="555402"/>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555"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长难句分析</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100" name="文本框 99"/>
          <p:cNvSpPr txBox="1"/>
          <p:nvPr/>
        </p:nvSpPr>
        <p:spPr>
          <a:xfrm>
            <a:off x="381635" y="1398905"/>
            <a:ext cx="11457940" cy="2651125"/>
          </a:xfrm>
          <a:prstGeom prst="rect">
            <a:avLst/>
          </a:prstGeom>
          <a:solidFill>
            <a:schemeClr val="accent3">
              <a:lumMod val="20000"/>
              <a:lumOff val="80000"/>
            </a:schemeClr>
          </a:solidFill>
          <a:ln w="9525">
            <a:noFill/>
          </a:ln>
        </p:spPr>
        <p:txBody>
          <a:bodyPr wrap="square">
            <a:spAutoFit/>
          </a:bodyPr>
          <a:lstStyle/>
          <a:p>
            <a:pPr indent="292100">
              <a:lnSpc>
                <a:spcPct val="130000"/>
              </a:lnSpc>
            </a:pPr>
            <a:r>
              <a:rPr lang="en-US" sz="3200" b="0" dirty="0">
                <a:solidFill>
                  <a:srgbClr val="000000"/>
                </a:solidFill>
                <a:latin typeface="Times New Roman" panose="02020603050405020304" charset="0"/>
                <a:ea typeface="宋体" panose="02010600030101010101" pitchFamily="2" charset="-122"/>
              </a:rPr>
              <a:t>They are part of a young industry aiming to use cell biology to reduce the environmental impact of the world's ever-increasing demand for meat and change global protein production the way electric cars are shaking up the auto industry.</a:t>
            </a:r>
            <a:endParaRPr lang="en-US" sz="3200" b="0" dirty="0">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438785" y="4316095"/>
            <a:ext cx="9923145" cy="1529715"/>
          </a:xfrm>
          <a:prstGeom prst="rect">
            <a:avLst/>
          </a:prstGeom>
          <a:noFill/>
        </p:spPr>
        <p:txBody>
          <a:bodyPr wrap="square" rtlCol="0" anchor="t">
            <a:spAutoFit/>
          </a:bodyPr>
          <a:lstStyle/>
          <a:p>
            <a:pPr indent="266700">
              <a:lnSpc>
                <a:spcPct val="130000"/>
              </a:lnSpc>
            </a:pPr>
            <a:r>
              <a:rPr lang="zh-CN" sz="2400" dirty="0">
                <a:ea typeface="等线" panose="02010600030101010101" pitchFamily="2" charset="-122"/>
                <a:sym typeface="+mn-ea"/>
              </a:rPr>
              <a:t>这是一个年轻产业的一部分，旨在利用细胞生物学来减少全球不断增长的肉类需求对环境的影响，并改变全球蛋白质生产的方式，就像电动汽车正在撼动汽车工业一样。</a:t>
            </a:r>
            <a:endParaRPr lang="zh-CN" sz="2400" dirty="0">
              <a:ea typeface="等线" panose="02010600030101010101" pitchFamily="2" charset="-122"/>
              <a:sym typeface="+mn-ea"/>
            </a:endParaRPr>
          </a:p>
        </p:txBody>
      </p:sp>
      <p:sp>
        <p:nvSpPr>
          <p:cNvPr id="7" name="文本框 6"/>
          <p:cNvSpPr txBox="1"/>
          <p:nvPr/>
        </p:nvSpPr>
        <p:spPr>
          <a:xfrm>
            <a:off x="1598930" y="5898515"/>
            <a:ext cx="7557135" cy="583565"/>
          </a:xfrm>
          <a:prstGeom prst="rect">
            <a:avLst/>
          </a:prstGeom>
          <a:solidFill>
            <a:schemeClr val="tx2"/>
          </a:solidFill>
        </p:spPr>
        <p:txBody>
          <a:bodyPr wrap="square" rtlCol="0">
            <a:spAutoFit/>
          </a:bodyPr>
          <a:lstStyle/>
          <a:p>
            <a:r>
              <a:rPr lang="en-US" altLang="zh-CN" sz="3200" b="1" dirty="0">
                <a:solidFill>
                  <a:schemeClr val="tx1"/>
                </a:solidFill>
              </a:rPr>
              <a:t>Tip:</a:t>
            </a:r>
            <a:r>
              <a:rPr lang="zh-CN" altLang="en-US" sz="3200" b="1" dirty="0">
                <a:solidFill>
                  <a:schemeClr val="tx1"/>
                </a:solidFill>
              </a:rPr>
              <a:t>在长难句翻译中并列连词要特别注意</a:t>
            </a:r>
            <a:endParaRPr lang="zh-CN" altLang="en-US" sz="3200" b="1" dirty="0">
              <a:solidFill>
                <a:schemeClr val="tx1"/>
              </a:solidFill>
            </a:endParaRPr>
          </a:p>
        </p:txBody>
      </p:sp>
      <p:sp>
        <p:nvSpPr>
          <p:cNvPr id="16" name="文本框 15"/>
          <p:cNvSpPr txBox="1"/>
          <p:nvPr>
            <p:custDataLst>
              <p:tags r:id="rId3"/>
            </p:custDataLst>
          </p:nvPr>
        </p:nvSpPr>
        <p:spPr>
          <a:xfrm>
            <a:off x="909322" y="2055813"/>
            <a:ext cx="640715" cy="368300"/>
          </a:xfrm>
          <a:prstGeom prst="rect">
            <a:avLst/>
          </a:prstGeom>
          <a:solidFill>
            <a:schemeClr val="accent4"/>
          </a:solidFill>
        </p:spPr>
        <p:txBody>
          <a:bodyPr wrap="square" rtlCol="0">
            <a:spAutoFit/>
          </a:bodyPr>
          <a:lstStyle/>
          <a:p>
            <a:r>
              <a:rPr lang="zh-CN" altLang="en-US" dirty="0"/>
              <a:t>主语</a:t>
            </a:r>
            <a:endParaRPr lang="en-US" altLang="zh-CN" dirty="0"/>
          </a:p>
        </p:txBody>
      </p:sp>
      <p:sp>
        <p:nvSpPr>
          <p:cNvPr id="28" name="文本框 27"/>
          <p:cNvSpPr txBox="1"/>
          <p:nvPr>
            <p:custDataLst>
              <p:tags r:id="rId4"/>
            </p:custDataLst>
          </p:nvPr>
        </p:nvSpPr>
        <p:spPr>
          <a:xfrm>
            <a:off x="1562736" y="2000250"/>
            <a:ext cx="666749" cy="368300"/>
          </a:xfrm>
          <a:prstGeom prst="rect">
            <a:avLst/>
          </a:prstGeom>
          <a:solidFill>
            <a:schemeClr val="tx2">
              <a:lumMod val="90000"/>
            </a:schemeClr>
          </a:solidFill>
          <a:ln>
            <a:solidFill>
              <a:schemeClr val="tx2"/>
            </a:solidFill>
          </a:ln>
        </p:spPr>
        <p:txBody>
          <a:bodyPr wrap="square" rtlCol="0">
            <a:spAutoFit/>
          </a:bodyPr>
          <a:lstStyle/>
          <a:p>
            <a:r>
              <a:rPr lang="zh-CN" altLang="en-US" dirty="0"/>
              <a:t>谓语</a:t>
            </a:r>
            <a:endParaRPr lang="en-US" altLang="zh-CN" dirty="0"/>
          </a:p>
        </p:txBody>
      </p:sp>
      <p:sp>
        <p:nvSpPr>
          <p:cNvPr id="29" name="文本框 28"/>
          <p:cNvSpPr txBox="1"/>
          <p:nvPr>
            <p:custDataLst>
              <p:tags r:id="rId5"/>
            </p:custDataLst>
          </p:nvPr>
        </p:nvSpPr>
        <p:spPr>
          <a:xfrm>
            <a:off x="3603625" y="4055110"/>
            <a:ext cx="2214880" cy="368300"/>
          </a:xfrm>
          <a:prstGeom prst="rect">
            <a:avLst/>
          </a:prstGeom>
          <a:solidFill>
            <a:schemeClr val="tx2">
              <a:lumMod val="25000"/>
            </a:schemeClr>
          </a:solidFill>
          <a:ln>
            <a:solidFill>
              <a:schemeClr val="tx2"/>
            </a:solidFill>
          </a:ln>
        </p:spPr>
        <p:txBody>
          <a:bodyPr wrap="square" rtlCol="0">
            <a:spAutoFit/>
          </a:bodyPr>
          <a:lstStyle/>
          <a:p>
            <a:pPr algn="ctr"/>
            <a:r>
              <a:rPr lang="zh-CN" altLang="en-US" b="1" dirty="0">
                <a:solidFill>
                  <a:schemeClr val="bg1"/>
                </a:solidFill>
              </a:rPr>
              <a:t>方式状语</a:t>
            </a:r>
            <a:endParaRPr lang="zh-CN" altLang="en-US" b="1" dirty="0">
              <a:solidFill>
                <a:schemeClr val="bg1"/>
              </a:solidFill>
            </a:endParaRPr>
          </a:p>
        </p:txBody>
      </p:sp>
      <p:sp>
        <p:nvSpPr>
          <p:cNvPr id="17" name="文本框 16"/>
          <p:cNvSpPr txBox="1"/>
          <p:nvPr>
            <p:custDataLst>
              <p:tags r:id="rId6"/>
            </p:custDataLst>
          </p:nvPr>
        </p:nvSpPr>
        <p:spPr>
          <a:xfrm>
            <a:off x="4752340" y="3195955"/>
            <a:ext cx="2214880" cy="368300"/>
          </a:xfrm>
          <a:prstGeom prst="rect">
            <a:avLst/>
          </a:prstGeom>
          <a:solidFill>
            <a:schemeClr val="accent6">
              <a:lumMod val="60000"/>
              <a:lumOff val="40000"/>
            </a:schemeClr>
          </a:solidFill>
          <a:ln>
            <a:solidFill>
              <a:schemeClr val="tx2"/>
            </a:solidFill>
          </a:ln>
        </p:spPr>
        <p:txBody>
          <a:bodyPr wrap="square" rtlCol="0">
            <a:spAutoFit/>
          </a:bodyPr>
          <a:lstStyle/>
          <a:p>
            <a:pPr algn="ctr"/>
            <a:r>
              <a:rPr lang="zh-CN" altLang="en-US"/>
              <a:t>目的状语</a:t>
            </a:r>
            <a:endParaRPr lang="zh-CN" altLang="en-US"/>
          </a:p>
        </p:txBody>
      </p:sp>
      <p:cxnSp>
        <p:nvCxnSpPr>
          <p:cNvPr id="23" name="直接连接符 22"/>
          <p:cNvCxnSpPr/>
          <p:nvPr>
            <p:custDataLst>
              <p:tags r:id="rId7"/>
            </p:custDataLst>
          </p:nvPr>
        </p:nvCxnSpPr>
        <p:spPr>
          <a:xfrm flipV="1">
            <a:off x="914400" y="1983740"/>
            <a:ext cx="648335" cy="9525"/>
          </a:xfrm>
          <a:prstGeom prst="line">
            <a:avLst/>
          </a:prstGeom>
          <a:ln w="38100">
            <a:solidFill>
              <a:schemeClr val="accent6"/>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custDataLst>
              <p:tags r:id="rId8"/>
            </p:custDataLst>
          </p:nvPr>
        </p:nvCxnSpPr>
        <p:spPr>
          <a:xfrm>
            <a:off x="1693227" y="1986280"/>
            <a:ext cx="490855" cy="13970"/>
          </a:xfrm>
          <a:prstGeom prst="line">
            <a:avLst/>
          </a:prstGeom>
          <a:ln w="38100">
            <a:solidFill>
              <a:schemeClr val="accent5">
                <a:lumMod val="60000"/>
                <a:lumOff val="40000"/>
              </a:schemeClr>
            </a:solidFill>
          </a:ln>
        </p:spPr>
        <p:style>
          <a:lnRef idx="2">
            <a:schemeClr val="accent1"/>
          </a:lnRef>
          <a:fillRef idx="0">
            <a:srgbClr val="FFFFFF"/>
          </a:fillRef>
          <a:effectRef idx="0">
            <a:srgbClr val="FFFFFF"/>
          </a:effectRef>
          <a:fontRef idx="minor">
            <a:schemeClr val="tx1"/>
          </a:fontRef>
        </p:style>
      </p:cxnSp>
      <p:cxnSp>
        <p:nvCxnSpPr>
          <p:cNvPr id="31" name="直接连接符 30"/>
          <p:cNvCxnSpPr/>
          <p:nvPr>
            <p:custDataLst>
              <p:tags r:id="rId9"/>
            </p:custDataLst>
          </p:nvPr>
        </p:nvCxnSpPr>
        <p:spPr>
          <a:xfrm flipV="1">
            <a:off x="2392045" y="2035175"/>
            <a:ext cx="3689350" cy="17145"/>
          </a:xfrm>
          <a:prstGeom prst="line">
            <a:avLst/>
          </a:prstGeom>
          <a:ln w="38100">
            <a:solidFill>
              <a:schemeClr val="accent4">
                <a:lumMod val="25000"/>
              </a:schemeClr>
            </a:solidFill>
          </a:ln>
        </p:spPr>
        <p:style>
          <a:lnRef idx="2">
            <a:schemeClr val="accent1"/>
          </a:lnRef>
          <a:fillRef idx="0">
            <a:srgbClr val="FFFFFF"/>
          </a:fillRef>
          <a:effectRef idx="0">
            <a:srgbClr val="FFFFFF"/>
          </a:effectRef>
          <a:fontRef idx="minor">
            <a:schemeClr val="tx1"/>
          </a:fontRef>
        </p:style>
      </p:cxnSp>
      <p:sp>
        <p:nvSpPr>
          <p:cNvPr id="32" name="文本框 31"/>
          <p:cNvSpPr txBox="1"/>
          <p:nvPr>
            <p:custDataLst>
              <p:tags r:id="rId10"/>
            </p:custDataLst>
          </p:nvPr>
        </p:nvSpPr>
        <p:spPr>
          <a:xfrm>
            <a:off x="3769360" y="1988185"/>
            <a:ext cx="640715" cy="368300"/>
          </a:xfrm>
          <a:prstGeom prst="rect">
            <a:avLst/>
          </a:prstGeom>
          <a:solidFill>
            <a:schemeClr val="tx2">
              <a:lumMod val="90000"/>
            </a:schemeClr>
          </a:solidFill>
          <a:ln>
            <a:solidFill>
              <a:schemeClr val="tx2"/>
            </a:solidFill>
          </a:ln>
        </p:spPr>
        <p:txBody>
          <a:bodyPr wrap="square" rtlCol="0">
            <a:spAutoFit/>
          </a:bodyPr>
          <a:lstStyle/>
          <a:p>
            <a:r>
              <a:rPr lang="zh-CN" altLang="en-US" dirty="0"/>
              <a:t>表语</a:t>
            </a:r>
            <a:endParaRPr lang="zh-CN" altLang="en-US" dirty="0"/>
          </a:p>
        </p:txBody>
      </p:sp>
      <p:cxnSp>
        <p:nvCxnSpPr>
          <p:cNvPr id="25" name="直接连接符 24"/>
          <p:cNvCxnSpPr/>
          <p:nvPr>
            <p:custDataLst>
              <p:tags r:id="rId11"/>
            </p:custDataLst>
          </p:nvPr>
        </p:nvCxnSpPr>
        <p:spPr>
          <a:xfrm flipV="1">
            <a:off x="6411595" y="2186305"/>
            <a:ext cx="4569460" cy="635"/>
          </a:xfrm>
          <a:prstGeom prst="line">
            <a:avLst/>
          </a:prstGeom>
          <a:ln w="38100">
            <a:solidFill>
              <a:schemeClr val="accent5">
                <a:lumMod val="60000"/>
                <a:lumOff val="40000"/>
              </a:schemeClr>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custDataLst>
              <p:tags r:id="rId12"/>
            </p:custDataLst>
          </p:nvPr>
        </p:nvCxnSpPr>
        <p:spPr>
          <a:xfrm flipV="1">
            <a:off x="513080" y="2663190"/>
            <a:ext cx="10249535" cy="41910"/>
          </a:xfrm>
          <a:prstGeom prst="line">
            <a:avLst/>
          </a:prstGeom>
          <a:ln w="38100">
            <a:solidFill>
              <a:schemeClr val="accent5">
                <a:lumMod val="60000"/>
                <a:lumOff val="40000"/>
              </a:schemeClr>
            </a:solidFill>
          </a:ln>
        </p:spPr>
        <p:style>
          <a:lnRef idx="2">
            <a:schemeClr val="accent1"/>
          </a:lnRef>
          <a:fillRef idx="0">
            <a:srgbClr val="FFFFFF"/>
          </a:fillRef>
          <a:effectRef idx="0">
            <a:srgbClr val="FFFFFF"/>
          </a:effectRef>
          <a:fontRef idx="minor">
            <a:schemeClr val="tx1"/>
          </a:fontRef>
        </p:style>
      </p:cxnSp>
      <p:cxnSp>
        <p:nvCxnSpPr>
          <p:cNvPr id="38" name="直接连接符 37"/>
          <p:cNvCxnSpPr/>
          <p:nvPr>
            <p:custDataLst>
              <p:tags r:id="rId13"/>
            </p:custDataLst>
          </p:nvPr>
        </p:nvCxnSpPr>
        <p:spPr>
          <a:xfrm flipV="1">
            <a:off x="525048" y="3249930"/>
            <a:ext cx="8805642" cy="27622"/>
          </a:xfrm>
          <a:prstGeom prst="line">
            <a:avLst/>
          </a:prstGeom>
          <a:ln w="38100">
            <a:solidFill>
              <a:schemeClr val="accent5">
                <a:lumMod val="60000"/>
                <a:lumOff val="40000"/>
              </a:schemeClr>
            </a:solidFill>
          </a:ln>
        </p:spPr>
        <p:style>
          <a:lnRef idx="2">
            <a:schemeClr val="accent1"/>
          </a:lnRef>
          <a:fillRef idx="0">
            <a:srgbClr val="FFFFFF"/>
          </a:fillRef>
          <a:effectRef idx="0">
            <a:srgbClr val="FFFFFF"/>
          </a:effectRef>
          <a:fontRef idx="minor">
            <a:schemeClr val="tx1"/>
          </a:fontRef>
        </p:style>
      </p:cxnSp>
      <p:cxnSp>
        <p:nvCxnSpPr>
          <p:cNvPr id="54" name="直接连接符 53"/>
          <p:cNvCxnSpPr/>
          <p:nvPr>
            <p:custDataLst>
              <p:tags r:id="rId14"/>
            </p:custDataLst>
          </p:nvPr>
        </p:nvCxnSpPr>
        <p:spPr>
          <a:xfrm>
            <a:off x="9557081" y="3264535"/>
            <a:ext cx="1107440" cy="0"/>
          </a:xfrm>
          <a:prstGeom prst="line">
            <a:avLst/>
          </a:prstGeom>
          <a:ln w="38100">
            <a:solidFill>
              <a:schemeClr val="accent4">
                <a:lumMod val="25000"/>
              </a:schemeClr>
            </a:solidFill>
          </a:ln>
        </p:spPr>
        <p:style>
          <a:lnRef idx="2">
            <a:schemeClr val="accent1"/>
          </a:lnRef>
          <a:fillRef idx="0">
            <a:srgbClr val="FFFFFF"/>
          </a:fillRef>
          <a:effectRef idx="0">
            <a:srgbClr val="FFFFFF"/>
          </a:effectRef>
          <a:fontRef idx="minor">
            <a:schemeClr val="tx1"/>
          </a:fontRef>
        </p:style>
      </p:cxnSp>
      <p:cxnSp>
        <p:nvCxnSpPr>
          <p:cNvPr id="55" name="直接连接符 54"/>
          <p:cNvCxnSpPr/>
          <p:nvPr>
            <p:custDataLst>
              <p:tags r:id="rId15"/>
            </p:custDataLst>
          </p:nvPr>
        </p:nvCxnSpPr>
        <p:spPr>
          <a:xfrm flipV="1">
            <a:off x="525048" y="3864610"/>
            <a:ext cx="7243376" cy="30287"/>
          </a:xfrm>
          <a:prstGeom prst="line">
            <a:avLst/>
          </a:prstGeom>
          <a:ln w="38100">
            <a:solidFill>
              <a:schemeClr val="accent4">
                <a:lumMod val="25000"/>
              </a:schemeClr>
            </a:solidFill>
          </a:ln>
        </p:spPr>
        <p:style>
          <a:lnRef idx="2">
            <a:schemeClr val="accent1"/>
          </a:lnRef>
          <a:fillRef idx="0">
            <a:srgbClr val="FFFFFF"/>
          </a:fillRef>
          <a:effectRef idx="0">
            <a:srgbClr val="FFFFFF"/>
          </a:effectRef>
          <a:fontRef idx="minor">
            <a:schemeClr val="tx1"/>
          </a:fontRef>
        </p:style>
      </p:cxn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6" grpId="0" bldLvl="0" animBg="1"/>
      <p:bldP spid="28" grpId="0" bldLvl="0" animBg="1"/>
      <p:bldP spid="29" grpId="0" bldLvl="0" animBg="1"/>
      <p:bldP spid="17" grpId="0" bldLvl="0" animBg="1"/>
      <p:bldP spid="3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020" y="133985"/>
            <a:ext cx="2140585" cy="555395"/>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393" y="7063"/>
              <a:ext cx="3799"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品味出题</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4" name="正五边形 3"/>
          <p:cNvSpPr/>
          <p:nvPr/>
        </p:nvSpPr>
        <p:spPr>
          <a:xfrm>
            <a:off x="506095" y="85598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a:off x="408940" y="277177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796415" y="4550410"/>
            <a:ext cx="5080000" cy="368300"/>
          </a:xfrm>
          <a:prstGeom prst="rect">
            <a:avLst/>
          </a:prstGeom>
          <a:noFill/>
          <a:ln w="9525">
            <a:noFill/>
          </a:ln>
        </p:spPr>
        <p:txBody>
          <a:bodyPr>
            <a:spAutoFit/>
          </a:bodyPr>
          <a:lstStyle/>
          <a:p>
            <a:pPr indent="266700">
              <a:buClrTx/>
              <a:buSzTx/>
              <a:buFontTx/>
            </a:pPr>
            <a:r>
              <a:rPr lang="en-US" b="0">
                <a:latin typeface="等线" panose="02010600030101010101" pitchFamily="2" charset="-122"/>
                <a:cs typeface="Times New Roman" panose="02020603050405020304" charset="0"/>
              </a:rPr>
              <a:t> </a:t>
            </a:r>
            <a:endParaRPr 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549275" y="3203575"/>
            <a:ext cx="11642725" cy="977265"/>
          </a:xfrm>
          <a:prstGeom prst="rect">
            <a:avLst/>
          </a:prstGeom>
          <a:solidFill>
            <a:schemeClr val="accent2">
              <a:lumMod val="20000"/>
              <a:lumOff val="80000"/>
            </a:schemeClr>
          </a:solidFill>
          <a:ln w="9525">
            <a:noFill/>
          </a:ln>
        </p:spPr>
        <p:txBody>
          <a:bodyPr wrap="square">
            <a:spAutoFit/>
          </a:bodyPr>
          <a:lstStyle/>
          <a:p>
            <a:pPr indent="266700" algn="l">
              <a:lnSpc>
                <a:spcPct val="90000"/>
              </a:lnSpc>
              <a:buClrTx/>
              <a:buSzTx/>
              <a:buNone/>
            </a:pPr>
            <a:r>
              <a:rPr lang="en-US" sz="3200" b="0">
                <a:latin typeface="Times New Roman" panose="02020603050405020304" charset="0"/>
                <a:ea typeface="华文仿宋" panose="02010600040101010101" charset="-122"/>
                <a:cs typeface="Times New Roman" panose="02020603050405020304" charset="0"/>
              </a:rPr>
              <a:t>If you were a paper maker, what kind of blank will you want students to fill in this sentence?</a:t>
            </a:r>
            <a:endParaRPr lang="en-US" sz="3200" b="0">
              <a:latin typeface="Times New Roman" panose="02020603050405020304" charset="0"/>
              <a:ea typeface="华文仿宋" panose="02010600040101010101" charset="-122"/>
              <a:cs typeface="Times New Roman" panose="02020603050405020304" charset="0"/>
            </a:endParaRPr>
          </a:p>
        </p:txBody>
      </p:sp>
      <p:sp>
        <p:nvSpPr>
          <p:cNvPr id="6" name="文本框 5"/>
          <p:cNvSpPr txBox="1"/>
          <p:nvPr/>
        </p:nvSpPr>
        <p:spPr>
          <a:xfrm>
            <a:off x="154940" y="1287780"/>
            <a:ext cx="12150725" cy="1402080"/>
          </a:xfrm>
          <a:prstGeom prst="rect">
            <a:avLst/>
          </a:prstGeom>
          <a:solidFill>
            <a:schemeClr val="bg1"/>
          </a:solidFill>
          <a:ln w="9525">
            <a:noFill/>
          </a:ln>
        </p:spPr>
        <p:txBody>
          <a:bodyPr wrap="square">
            <a:noAutofit/>
          </a:bodyPr>
          <a:lstStyle/>
          <a:p>
            <a:pPr indent="292100" fontAlgn="auto">
              <a:lnSpc>
                <a:spcPct val="100000"/>
              </a:lnSpc>
            </a:pPr>
            <a:r>
              <a:rPr lang="en-US" altLang="zh-CN" sz="2800" dirty="0">
                <a:latin typeface="华文仿宋" panose="02010600040101010101" charset="-122"/>
                <a:ea typeface="华文仿宋" panose="02010600040101010101" charset="-122"/>
                <a:cs typeface="华文仿宋" panose="02010600040101010101" charset="-122"/>
              </a:rPr>
              <a:t> </a:t>
            </a:r>
            <a:r>
              <a:rPr lang="en-US" sz="2800" dirty="0">
                <a:solidFill>
                  <a:srgbClr val="000000"/>
                </a:solidFill>
                <a:latin typeface="Times New Roman" panose="02020603050405020304" charset="0"/>
                <a:ea typeface="宋体" panose="02010600030101010101" pitchFamily="2" charset="-122"/>
                <a:sym typeface="+mn-ea"/>
              </a:rPr>
              <a:t>They are part of a young industry aiming to use cell biology to reduce the environmental impact of the world's ever-increasing demand for meat and change global protein production the way electric cars are shaking up the auto industry.</a:t>
            </a:r>
            <a:endParaRPr lang="en-US" altLang="zh-CN" sz="2800" dirty="0">
              <a:latin typeface="Times New Roman" panose="02020603050405020304" charset="0"/>
              <a:ea typeface="华文仿宋" panose="02010600040101010101" charset="-122"/>
              <a:cs typeface="Times New Roman" panose="02020603050405020304" charset="0"/>
            </a:endParaRPr>
          </a:p>
        </p:txBody>
      </p:sp>
      <p:sp>
        <p:nvSpPr>
          <p:cNvPr id="2" name="文本框 1"/>
          <p:cNvSpPr txBox="1"/>
          <p:nvPr/>
        </p:nvSpPr>
        <p:spPr>
          <a:xfrm>
            <a:off x="408940" y="4550410"/>
            <a:ext cx="11642725" cy="1939925"/>
          </a:xfrm>
          <a:prstGeom prst="rect">
            <a:avLst/>
          </a:prstGeom>
          <a:solidFill>
            <a:schemeClr val="tx2"/>
          </a:solidFill>
          <a:ln w="9525">
            <a:noFill/>
          </a:ln>
        </p:spPr>
        <p:txBody>
          <a:bodyPr wrap="square">
            <a:noAutofit/>
          </a:bodyPr>
          <a:lstStyle/>
          <a:p>
            <a:pPr indent="266700">
              <a:lnSpc>
                <a:spcPct val="90000"/>
              </a:lnSpc>
            </a:pPr>
            <a:r>
              <a:rPr lang="en-US" altLang="zh-CN" sz="2800" b="1">
                <a:latin typeface="Times New Roman" panose="02020603050405020304" charset="0"/>
                <a:ea typeface="华文仿宋" panose="02010600040101010101" charset="-122"/>
                <a:cs typeface="Times New Roman" panose="02020603050405020304" charset="0"/>
              </a:rPr>
              <a:t> Version 1:</a:t>
            </a:r>
            <a:endParaRPr lang="en-US" altLang="zh-CN" sz="2800" b="1">
              <a:latin typeface="Times New Roman" panose="02020603050405020304" charset="0"/>
              <a:ea typeface="华文仿宋" panose="02010600040101010101" charset="-122"/>
              <a:cs typeface="Times New Roman" panose="02020603050405020304" charset="0"/>
            </a:endParaRPr>
          </a:p>
          <a:p>
            <a:pPr indent="266700">
              <a:lnSpc>
                <a:spcPct val="90000"/>
              </a:lnSpc>
            </a:pPr>
            <a:r>
              <a:rPr lang="en-US" altLang="zh-CN" sz="2800">
                <a:latin typeface="华文仿宋" panose="02010600040101010101" charset="-122"/>
                <a:ea typeface="华文仿宋" panose="02010600040101010101" charset="-122"/>
                <a:cs typeface="华文仿宋" panose="02010600040101010101" charset="-122"/>
                <a:sym typeface="+mn-ea"/>
              </a:rPr>
              <a:t> </a:t>
            </a:r>
            <a:r>
              <a:rPr lang="en-US" sz="2800">
                <a:solidFill>
                  <a:srgbClr val="000000"/>
                </a:solidFill>
                <a:latin typeface="Times New Roman" panose="02020603050405020304" charset="0"/>
                <a:ea typeface="宋体" panose="02010600030101010101" pitchFamily="2" charset="-122"/>
                <a:sym typeface="+mn-ea"/>
              </a:rPr>
              <a:t>They are part of a young industry aiming to use cell biology to reduce the environmental impact of the world's ever-increasing demand for meat </a:t>
            </a:r>
            <a:r>
              <a:rPr lang="en-US" sz="2800" u="sng">
                <a:solidFill>
                  <a:srgbClr val="000000"/>
                </a:solidFill>
                <a:latin typeface="Times New Roman" panose="02020603050405020304" charset="0"/>
                <a:ea typeface="宋体" panose="02010600030101010101" pitchFamily="2" charset="-122"/>
                <a:sym typeface="+mn-ea"/>
              </a:rPr>
              <a:t>     </a:t>
            </a:r>
            <a:r>
              <a:rPr lang="en-US" sz="2800">
                <a:solidFill>
                  <a:srgbClr val="000000"/>
                </a:solidFill>
                <a:latin typeface="Times New Roman" panose="02020603050405020304" charset="0"/>
                <a:ea typeface="宋体" panose="02010600030101010101" pitchFamily="2" charset="-122"/>
                <a:sym typeface="+mn-ea"/>
              </a:rPr>
              <a:t>change global protein production the way electric cars are shaking up the auto industry.</a:t>
            </a:r>
            <a:endParaRPr lang="en-US" altLang="zh-CN" sz="2800">
              <a:latin typeface="Times New Roman" panose="02020603050405020304" charset="0"/>
              <a:ea typeface="华文仿宋" panose="02010600040101010101" charset="-122"/>
              <a:cs typeface="Times New Roman" panose="02020603050405020304" charset="0"/>
            </a:endParaRPr>
          </a:p>
        </p:txBody>
      </p:sp>
      <p:sp>
        <p:nvSpPr>
          <p:cNvPr id="3" name="正五边形 2"/>
          <p:cNvSpPr/>
          <p:nvPr/>
        </p:nvSpPr>
        <p:spPr>
          <a:xfrm>
            <a:off x="287020" y="419100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08940" y="4540885"/>
            <a:ext cx="11642725" cy="1939925"/>
          </a:xfrm>
          <a:prstGeom prst="rect">
            <a:avLst/>
          </a:prstGeom>
          <a:solidFill>
            <a:schemeClr val="tx2"/>
          </a:solidFill>
          <a:ln w="9525">
            <a:noFill/>
          </a:ln>
        </p:spPr>
        <p:txBody>
          <a:bodyPr wrap="square">
            <a:noAutofit/>
          </a:bodyPr>
          <a:lstStyle/>
          <a:p>
            <a:pPr indent="266700">
              <a:lnSpc>
                <a:spcPct val="90000"/>
              </a:lnSpc>
            </a:pPr>
            <a:r>
              <a:rPr lang="en-US" altLang="zh-CN" sz="2800" b="1">
                <a:latin typeface="Times New Roman" panose="02020603050405020304" charset="0"/>
                <a:ea typeface="华文仿宋" panose="02010600040101010101" charset="-122"/>
                <a:cs typeface="Times New Roman" panose="02020603050405020304" charset="0"/>
              </a:rPr>
              <a:t> Version 2:</a:t>
            </a:r>
            <a:endParaRPr lang="en-US" altLang="zh-CN" sz="2800" b="1">
              <a:latin typeface="Times New Roman" panose="02020603050405020304" charset="0"/>
              <a:ea typeface="华文仿宋" panose="02010600040101010101" charset="-122"/>
              <a:cs typeface="Times New Roman" panose="02020603050405020304" charset="0"/>
            </a:endParaRPr>
          </a:p>
          <a:p>
            <a:pPr indent="266700">
              <a:lnSpc>
                <a:spcPct val="90000"/>
              </a:lnSpc>
            </a:pPr>
            <a:r>
              <a:rPr lang="en-US" altLang="zh-CN" sz="2800">
                <a:latin typeface="华文仿宋" panose="02010600040101010101" charset="-122"/>
                <a:ea typeface="华文仿宋" panose="02010600040101010101" charset="-122"/>
                <a:cs typeface="华文仿宋" panose="02010600040101010101" charset="-122"/>
                <a:sym typeface="+mn-ea"/>
              </a:rPr>
              <a:t> </a:t>
            </a:r>
            <a:r>
              <a:rPr lang="en-US" sz="2800">
                <a:solidFill>
                  <a:srgbClr val="000000"/>
                </a:solidFill>
                <a:latin typeface="Times New Roman" panose="02020603050405020304" charset="0"/>
                <a:ea typeface="宋体" panose="02010600030101010101" pitchFamily="2" charset="-122"/>
                <a:sym typeface="+mn-ea"/>
              </a:rPr>
              <a:t>They are part of a young industry aiming to use cell biology to reduce the environmental impact </a:t>
            </a:r>
            <a:r>
              <a:rPr lang="en-US" sz="2800" u="sng">
                <a:solidFill>
                  <a:srgbClr val="000000"/>
                </a:solidFill>
                <a:latin typeface="Times New Roman" panose="02020603050405020304" charset="0"/>
                <a:ea typeface="宋体" panose="02010600030101010101" pitchFamily="2" charset="-122"/>
                <a:sym typeface="+mn-ea"/>
              </a:rPr>
              <a:t>      </a:t>
            </a:r>
            <a:r>
              <a:rPr lang="en-US" sz="2800">
                <a:solidFill>
                  <a:srgbClr val="000000"/>
                </a:solidFill>
                <a:latin typeface="Times New Roman" panose="02020603050405020304" charset="0"/>
                <a:ea typeface="宋体" panose="02010600030101010101" pitchFamily="2" charset="-122"/>
                <a:sym typeface="+mn-ea"/>
              </a:rPr>
              <a:t> the world's ever-increasing demand for meat </a:t>
            </a:r>
            <a:r>
              <a:rPr lang="en-US" sz="2800" u="sng">
                <a:solidFill>
                  <a:srgbClr val="000000"/>
                </a:solidFill>
                <a:latin typeface="Times New Roman" panose="02020603050405020304" charset="0"/>
                <a:ea typeface="宋体" panose="02010600030101010101" pitchFamily="2" charset="-122"/>
                <a:sym typeface="+mn-ea"/>
              </a:rPr>
              <a:t>     </a:t>
            </a:r>
            <a:r>
              <a:rPr lang="en-US" sz="2800">
                <a:solidFill>
                  <a:srgbClr val="000000"/>
                </a:solidFill>
                <a:latin typeface="Times New Roman" panose="02020603050405020304" charset="0"/>
                <a:ea typeface="宋体" panose="02010600030101010101" pitchFamily="2" charset="-122"/>
                <a:sym typeface="+mn-ea"/>
              </a:rPr>
              <a:t>change global protein production the way electric cars are shaking up the auto industry.</a:t>
            </a:r>
            <a:endParaRPr lang="en-US" altLang="zh-CN" sz="2800">
              <a:latin typeface="Times New Roman" panose="02020603050405020304" charset="0"/>
              <a:ea typeface="华文仿宋" panose="02010600040101010101" charset="-122"/>
              <a:cs typeface="Times New Roman" panose="02020603050405020304" charset="0"/>
            </a:endParaRPr>
          </a:p>
        </p:txBody>
      </p:sp>
      <p:sp>
        <p:nvSpPr>
          <p:cNvPr id="13" name="文本框 12"/>
          <p:cNvSpPr txBox="1"/>
          <p:nvPr/>
        </p:nvSpPr>
        <p:spPr>
          <a:xfrm>
            <a:off x="408940" y="4551045"/>
            <a:ext cx="11642725" cy="1939925"/>
          </a:xfrm>
          <a:prstGeom prst="rect">
            <a:avLst/>
          </a:prstGeom>
          <a:solidFill>
            <a:schemeClr val="tx2"/>
          </a:solidFill>
          <a:ln w="9525">
            <a:noFill/>
          </a:ln>
        </p:spPr>
        <p:txBody>
          <a:bodyPr wrap="square">
            <a:noAutofit/>
          </a:bodyPr>
          <a:lstStyle/>
          <a:p>
            <a:pPr indent="266700">
              <a:lnSpc>
                <a:spcPct val="90000"/>
              </a:lnSpc>
            </a:pPr>
            <a:r>
              <a:rPr lang="en-US" altLang="zh-CN" sz="2800" b="1">
                <a:latin typeface="Times New Roman" panose="02020603050405020304" charset="0"/>
                <a:ea typeface="华文仿宋" panose="02010600040101010101" charset="-122"/>
                <a:cs typeface="Times New Roman" panose="02020603050405020304" charset="0"/>
              </a:rPr>
              <a:t> Version 3:</a:t>
            </a:r>
            <a:endParaRPr lang="en-US" altLang="zh-CN" sz="2800" b="1">
              <a:latin typeface="Times New Roman" panose="02020603050405020304" charset="0"/>
              <a:ea typeface="华文仿宋" panose="02010600040101010101" charset="-122"/>
              <a:cs typeface="Times New Roman" panose="02020603050405020304" charset="0"/>
            </a:endParaRPr>
          </a:p>
          <a:p>
            <a:pPr indent="266700">
              <a:lnSpc>
                <a:spcPct val="90000"/>
              </a:lnSpc>
            </a:pPr>
            <a:r>
              <a:rPr lang="en-US" altLang="zh-CN" sz="2800">
                <a:latin typeface="华文仿宋" panose="02010600040101010101" charset="-122"/>
                <a:ea typeface="华文仿宋" panose="02010600040101010101" charset="-122"/>
                <a:cs typeface="华文仿宋" panose="02010600040101010101" charset="-122"/>
                <a:sym typeface="+mn-ea"/>
              </a:rPr>
              <a:t> </a:t>
            </a:r>
            <a:r>
              <a:rPr lang="en-US" sz="2800">
                <a:solidFill>
                  <a:srgbClr val="000000"/>
                </a:solidFill>
                <a:latin typeface="Times New Roman" panose="02020603050405020304" charset="0"/>
                <a:ea typeface="宋体" panose="02010600030101010101" pitchFamily="2" charset="-122"/>
                <a:sym typeface="+mn-ea"/>
              </a:rPr>
              <a:t>They are part of a young industry aiming to use cell biology to reduce the environmental impact of the world's ever-increasing demand for meat  and change global protein production the way electric cars</a:t>
            </a:r>
            <a:r>
              <a:rPr lang="en-US" sz="2800" u="sng">
                <a:solidFill>
                  <a:srgbClr val="000000"/>
                </a:solidFill>
                <a:latin typeface="Times New Roman" panose="02020603050405020304" charset="0"/>
                <a:ea typeface="宋体" panose="02010600030101010101" pitchFamily="2" charset="-122"/>
                <a:sym typeface="+mn-ea"/>
              </a:rPr>
              <a:t>        (</a:t>
            </a:r>
            <a:r>
              <a:rPr lang="en-US" sz="2800">
                <a:solidFill>
                  <a:srgbClr val="000000"/>
                </a:solidFill>
                <a:latin typeface="Times New Roman" panose="02020603050405020304" charset="0"/>
                <a:ea typeface="宋体" panose="02010600030101010101" pitchFamily="2" charset="-122"/>
                <a:sym typeface="+mn-ea"/>
              </a:rPr>
              <a:t>shake) up the auto industry.</a:t>
            </a:r>
            <a:endParaRPr lang="en-US" altLang="zh-CN" sz="2800">
              <a:latin typeface="Times New Roman" panose="02020603050405020304" charset="0"/>
              <a:ea typeface="华文仿宋" panose="02010600040101010101" charset="-122"/>
              <a:cs typeface="Times New Roman" panose="02020603050405020304" charset="0"/>
            </a:endParaRPr>
          </a:p>
        </p:txBody>
      </p:sp>
      <p:sp>
        <p:nvSpPr>
          <p:cNvPr id="14" name="文本框 13"/>
          <p:cNvSpPr txBox="1"/>
          <p:nvPr/>
        </p:nvSpPr>
        <p:spPr>
          <a:xfrm>
            <a:off x="408940" y="4551045"/>
            <a:ext cx="11642725" cy="1939925"/>
          </a:xfrm>
          <a:prstGeom prst="rect">
            <a:avLst/>
          </a:prstGeom>
          <a:solidFill>
            <a:schemeClr val="tx2"/>
          </a:solidFill>
          <a:ln w="9525">
            <a:noFill/>
          </a:ln>
        </p:spPr>
        <p:txBody>
          <a:bodyPr wrap="square">
            <a:noAutofit/>
          </a:bodyPr>
          <a:lstStyle/>
          <a:p>
            <a:pPr indent="266700">
              <a:lnSpc>
                <a:spcPct val="90000"/>
              </a:lnSpc>
            </a:pPr>
            <a:r>
              <a:rPr lang="en-US" altLang="zh-CN" sz="2800" b="1">
                <a:latin typeface="Times New Roman" panose="02020603050405020304" charset="0"/>
                <a:ea typeface="华文仿宋" panose="02010600040101010101" charset="-122"/>
                <a:cs typeface="Times New Roman" panose="02020603050405020304" charset="0"/>
              </a:rPr>
              <a:t> Version 4:</a:t>
            </a:r>
            <a:endParaRPr lang="en-US" altLang="zh-CN" sz="2800" b="1">
              <a:latin typeface="Times New Roman" panose="02020603050405020304" charset="0"/>
              <a:ea typeface="华文仿宋" panose="02010600040101010101" charset="-122"/>
              <a:cs typeface="Times New Roman" panose="02020603050405020304" charset="0"/>
            </a:endParaRPr>
          </a:p>
          <a:p>
            <a:pPr indent="266700">
              <a:lnSpc>
                <a:spcPct val="90000"/>
              </a:lnSpc>
            </a:pPr>
            <a:r>
              <a:rPr lang="en-US" altLang="zh-CN" sz="2800">
                <a:latin typeface="华文仿宋" panose="02010600040101010101" charset="-122"/>
                <a:ea typeface="华文仿宋" panose="02010600040101010101" charset="-122"/>
                <a:cs typeface="华文仿宋" panose="02010600040101010101" charset="-122"/>
                <a:sym typeface="+mn-ea"/>
              </a:rPr>
              <a:t> </a:t>
            </a:r>
            <a:r>
              <a:rPr lang="en-US" sz="2800">
                <a:solidFill>
                  <a:srgbClr val="000000"/>
                </a:solidFill>
                <a:latin typeface="Times New Roman" panose="02020603050405020304" charset="0"/>
                <a:ea typeface="宋体" panose="02010600030101010101" pitchFamily="2" charset="-122"/>
                <a:sym typeface="+mn-ea"/>
              </a:rPr>
              <a:t>They are part of a young industry aiming to use cell biology to reduce the environmental impact of the world's ever-increasing demand for meat and</a:t>
            </a:r>
            <a:r>
              <a:rPr lang="en-US" sz="2800" u="sng">
                <a:solidFill>
                  <a:srgbClr val="000000"/>
                </a:solidFill>
                <a:latin typeface="Times New Roman" panose="02020603050405020304" charset="0"/>
                <a:ea typeface="宋体" panose="02010600030101010101" pitchFamily="2" charset="-122"/>
                <a:sym typeface="+mn-ea"/>
              </a:rPr>
              <a:t> </a:t>
            </a:r>
            <a:r>
              <a:rPr lang="en-US" sz="2800">
                <a:solidFill>
                  <a:srgbClr val="000000"/>
                </a:solidFill>
                <a:latin typeface="Times New Roman" panose="02020603050405020304" charset="0"/>
                <a:ea typeface="宋体" panose="02010600030101010101" pitchFamily="2" charset="-122"/>
                <a:sym typeface="+mn-ea"/>
              </a:rPr>
              <a:t>change </a:t>
            </a:r>
            <a:r>
              <a:rPr lang="en-US" sz="2800" u="sng">
                <a:solidFill>
                  <a:srgbClr val="000000"/>
                </a:solidFill>
                <a:latin typeface="Times New Roman" panose="02020603050405020304" charset="0"/>
                <a:ea typeface="宋体" panose="02010600030101010101" pitchFamily="2" charset="-122"/>
                <a:sym typeface="+mn-ea"/>
              </a:rPr>
              <a:t>           </a:t>
            </a:r>
            <a:r>
              <a:rPr lang="en-US" sz="2800">
                <a:solidFill>
                  <a:srgbClr val="000000"/>
                </a:solidFill>
                <a:latin typeface="Times New Roman" panose="02020603050405020304" charset="0"/>
                <a:ea typeface="宋体" panose="02010600030101010101" pitchFamily="2" charset="-122"/>
                <a:sym typeface="+mn-ea"/>
              </a:rPr>
              <a:t> (globe)protein production the way electric cars are shaking up the auto industry.</a:t>
            </a:r>
            <a:endParaRPr lang="en-US" altLang="zh-CN" sz="2800">
              <a:latin typeface="Times New Roman" panose="02020603050405020304" charset="0"/>
              <a:ea typeface="华文仿宋" panose="02010600040101010101" charset="-122"/>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2" grpId="0" bldLvl="0" animBg="1"/>
      <p:bldP spid="11" grpId="0" bldLvl="0" animBg="1"/>
      <p:bldP spid="13" grpId="0" bldLvl="0" animBg="1"/>
      <p:bldP spid="1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0" name="菱形 9"/>
          <p:cNvSpPr/>
          <p:nvPr>
            <p:custDataLst>
              <p:tags r:id="rId5"/>
            </p:custDataLst>
          </p:nvPr>
        </p:nvSpPr>
        <p:spPr>
          <a:xfrm>
            <a:off x="2513965" y="1574165"/>
            <a:ext cx="742315" cy="742315"/>
          </a:xfrm>
          <a:prstGeom prst="diamond">
            <a:avLst/>
          </a:prstGeom>
          <a:solidFill>
            <a:srgbClr val="FCB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全字库正楷体" panose="02010604000101010101" pitchFamily="2" charset="-122"/>
            </a:endParaRPr>
          </a:p>
        </p:txBody>
      </p:sp>
      <p:sp>
        <p:nvSpPr>
          <p:cNvPr id="11" name="文本框 10"/>
          <p:cNvSpPr txBox="1"/>
          <p:nvPr>
            <p:custDataLst>
              <p:tags r:id="rId6"/>
            </p:custDataLst>
          </p:nvPr>
        </p:nvSpPr>
        <p:spPr>
          <a:xfrm>
            <a:off x="2600325" y="1744980"/>
            <a:ext cx="570230" cy="398780"/>
          </a:xfrm>
          <a:prstGeom prst="rect">
            <a:avLst/>
          </a:prstGeom>
          <a:noFill/>
        </p:spPr>
        <p:txBody>
          <a:bodyPr wrap="square" rtlCol="0">
            <a:spAutoFit/>
          </a:bodyPr>
          <a:lstStyle/>
          <a:p>
            <a:pPr algn="ctr"/>
            <a:r>
              <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rPr>
              <a:t>01</a:t>
            </a:r>
            <a:endPar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endParaRPr>
          </a:p>
        </p:txBody>
      </p:sp>
      <p:sp>
        <p:nvSpPr>
          <p:cNvPr id="8" name="矩形 7"/>
          <p:cNvSpPr/>
          <p:nvPr>
            <p:custDataLst>
              <p:tags r:id="rId7"/>
            </p:custDataLst>
          </p:nvPr>
        </p:nvSpPr>
        <p:spPr bwMode="auto">
          <a:xfrm>
            <a:off x="1621155" y="2316480"/>
            <a:ext cx="2527935" cy="668837"/>
          </a:xfrm>
          <a:prstGeom prst="rect">
            <a:avLst/>
          </a:prstGeom>
        </p:spPr>
        <p:txBody>
          <a:bodyPr wrap="square">
            <a:spAutoFit/>
          </a:bodyPr>
          <a:lstStyle/>
          <a:p>
            <a:pPr algn="ctr" eaLnBrk="1" fontAlgn="auto" hangingPunct="1">
              <a:lnSpc>
                <a:spcPct val="120000"/>
              </a:lnSpc>
              <a:spcBef>
                <a:spcPts val="0"/>
              </a:spcBef>
              <a:spcAft>
                <a:spcPts val="0"/>
              </a:spcAft>
            </a:pPr>
            <a:r>
              <a:rPr lang="zh-CN" altLang="en-US" sz="36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题型概况</a:t>
            </a:r>
            <a:endParaRPr lang="zh-CN" altLang="en-US" sz="3600" b="1"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endParaRPr>
          </a:p>
        </p:txBody>
      </p:sp>
      <p:sp>
        <p:nvSpPr>
          <p:cNvPr id="17" name="菱形 16"/>
          <p:cNvSpPr/>
          <p:nvPr>
            <p:custDataLst>
              <p:tags r:id="rId8"/>
            </p:custDataLst>
          </p:nvPr>
        </p:nvSpPr>
        <p:spPr>
          <a:xfrm>
            <a:off x="2513965" y="3678555"/>
            <a:ext cx="742315" cy="742315"/>
          </a:xfrm>
          <a:prstGeom prst="diamond">
            <a:avLst/>
          </a:prstGeom>
          <a:solidFill>
            <a:srgbClr val="FCB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全字库正楷体" panose="02010604000101010101" pitchFamily="2" charset="-122"/>
            </a:endParaRPr>
          </a:p>
        </p:txBody>
      </p:sp>
      <p:sp>
        <p:nvSpPr>
          <p:cNvPr id="18" name="文本框 17"/>
          <p:cNvSpPr txBox="1"/>
          <p:nvPr>
            <p:custDataLst>
              <p:tags r:id="rId9"/>
            </p:custDataLst>
          </p:nvPr>
        </p:nvSpPr>
        <p:spPr>
          <a:xfrm>
            <a:off x="2600325" y="3849370"/>
            <a:ext cx="570230" cy="398780"/>
          </a:xfrm>
          <a:prstGeom prst="rect">
            <a:avLst/>
          </a:prstGeom>
          <a:noFill/>
        </p:spPr>
        <p:txBody>
          <a:bodyPr wrap="square" rtlCol="0">
            <a:spAutoFit/>
          </a:bodyPr>
          <a:lstStyle/>
          <a:p>
            <a:pPr algn="ctr"/>
            <a:r>
              <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rPr>
              <a:t>03</a:t>
            </a:r>
            <a:endPar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endParaRPr>
          </a:p>
        </p:txBody>
      </p:sp>
      <p:sp>
        <p:nvSpPr>
          <p:cNvPr id="15" name="矩形 14"/>
          <p:cNvSpPr/>
          <p:nvPr>
            <p:custDataLst>
              <p:tags r:id="rId10"/>
            </p:custDataLst>
          </p:nvPr>
        </p:nvSpPr>
        <p:spPr bwMode="auto">
          <a:xfrm>
            <a:off x="1621155" y="4420870"/>
            <a:ext cx="2527935" cy="645160"/>
          </a:xfrm>
          <a:prstGeom prst="rect">
            <a:avLst/>
          </a:prstGeom>
        </p:spPr>
        <p:txBody>
          <a:bodyPr wrap="square">
            <a:spAutoFit/>
          </a:bodyPr>
          <a:lstStyle/>
          <a:p>
            <a:pPr algn="ctr"/>
            <a:r>
              <a:rPr lang="zh-CN" altLang="en-US" sz="36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完形填空</a:t>
            </a:r>
            <a:endParaRPr lang="zh-CN" altLang="en-US" sz="36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24" name="菱形 23"/>
          <p:cNvSpPr/>
          <p:nvPr>
            <p:custDataLst>
              <p:tags r:id="rId11"/>
            </p:custDataLst>
          </p:nvPr>
        </p:nvSpPr>
        <p:spPr>
          <a:xfrm>
            <a:off x="8935720" y="1574165"/>
            <a:ext cx="742315" cy="742315"/>
          </a:xfrm>
          <a:prstGeom prst="diamond">
            <a:avLst/>
          </a:prstGeom>
          <a:solidFill>
            <a:srgbClr val="FCB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全字库正楷体" panose="02010604000101010101" pitchFamily="2" charset="-122"/>
            </a:endParaRPr>
          </a:p>
        </p:txBody>
      </p:sp>
      <p:sp>
        <p:nvSpPr>
          <p:cNvPr id="25" name="文本框 24"/>
          <p:cNvSpPr txBox="1"/>
          <p:nvPr>
            <p:custDataLst>
              <p:tags r:id="rId12"/>
            </p:custDataLst>
          </p:nvPr>
        </p:nvSpPr>
        <p:spPr>
          <a:xfrm>
            <a:off x="9022080" y="1744980"/>
            <a:ext cx="570230" cy="398780"/>
          </a:xfrm>
          <a:prstGeom prst="rect">
            <a:avLst/>
          </a:prstGeom>
          <a:noFill/>
        </p:spPr>
        <p:txBody>
          <a:bodyPr wrap="square" rtlCol="0">
            <a:spAutoFit/>
          </a:bodyPr>
          <a:lstStyle/>
          <a:p>
            <a:pPr algn="ctr"/>
            <a:r>
              <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rPr>
              <a:t>02</a:t>
            </a:r>
            <a:endPar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endParaRPr>
          </a:p>
        </p:txBody>
      </p:sp>
      <p:sp>
        <p:nvSpPr>
          <p:cNvPr id="22" name="矩形 21"/>
          <p:cNvSpPr/>
          <p:nvPr>
            <p:custDataLst>
              <p:tags r:id="rId13"/>
            </p:custDataLst>
          </p:nvPr>
        </p:nvSpPr>
        <p:spPr bwMode="auto">
          <a:xfrm>
            <a:off x="8042910" y="2316480"/>
            <a:ext cx="2527935" cy="668837"/>
          </a:xfrm>
          <a:prstGeom prst="rect">
            <a:avLst/>
          </a:prstGeom>
        </p:spPr>
        <p:txBody>
          <a:bodyPr wrap="square">
            <a:spAutoFit/>
          </a:bodyPr>
          <a:lstStyle/>
          <a:p>
            <a:pPr algn="ctr" eaLnBrk="1" fontAlgn="auto" hangingPunct="1">
              <a:lnSpc>
                <a:spcPct val="120000"/>
              </a:lnSpc>
              <a:spcBef>
                <a:spcPts val="0"/>
              </a:spcBef>
              <a:spcAft>
                <a:spcPts val="0"/>
              </a:spcAft>
            </a:pPr>
            <a:r>
              <a:rPr lang="zh-CN" altLang="en-US" sz="36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阅读理解</a:t>
            </a:r>
            <a:endParaRPr lang="zh-CN" altLang="en-US" sz="36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31" name="菱形 30"/>
          <p:cNvSpPr/>
          <p:nvPr>
            <p:custDataLst>
              <p:tags r:id="rId14"/>
            </p:custDataLst>
          </p:nvPr>
        </p:nvSpPr>
        <p:spPr>
          <a:xfrm>
            <a:off x="8935720" y="3678555"/>
            <a:ext cx="742315" cy="742315"/>
          </a:xfrm>
          <a:prstGeom prst="diamond">
            <a:avLst/>
          </a:prstGeom>
          <a:solidFill>
            <a:srgbClr val="FCB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全字库正楷体" panose="02010604000101010101" pitchFamily="2" charset="-122"/>
            </a:endParaRPr>
          </a:p>
        </p:txBody>
      </p:sp>
      <p:sp>
        <p:nvSpPr>
          <p:cNvPr id="32" name="文本框 31"/>
          <p:cNvSpPr txBox="1"/>
          <p:nvPr>
            <p:custDataLst>
              <p:tags r:id="rId15"/>
            </p:custDataLst>
          </p:nvPr>
        </p:nvSpPr>
        <p:spPr>
          <a:xfrm>
            <a:off x="9022080" y="3849370"/>
            <a:ext cx="570230" cy="398780"/>
          </a:xfrm>
          <a:prstGeom prst="rect">
            <a:avLst/>
          </a:prstGeom>
          <a:noFill/>
        </p:spPr>
        <p:txBody>
          <a:bodyPr wrap="square" rtlCol="0">
            <a:spAutoFit/>
          </a:bodyPr>
          <a:lstStyle/>
          <a:p>
            <a:pPr algn="ctr"/>
            <a:r>
              <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rPr>
              <a:t>04</a:t>
            </a:r>
            <a:endPar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cs typeface="全字库正楷体" panose="02010604000101010101" pitchFamily="2" charset="-122"/>
            </a:endParaRPr>
          </a:p>
        </p:txBody>
      </p:sp>
      <p:sp>
        <p:nvSpPr>
          <p:cNvPr id="29" name="矩形 28"/>
          <p:cNvSpPr/>
          <p:nvPr>
            <p:custDataLst>
              <p:tags r:id="rId16"/>
            </p:custDataLst>
          </p:nvPr>
        </p:nvSpPr>
        <p:spPr bwMode="auto">
          <a:xfrm>
            <a:off x="8042910" y="4420870"/>
            <a:ext cx="2527935" cy="645160"/>
          </a:xfrm>
          <a:prstGeom prst="rect">
            <a:avLst/>
          </a:prstGeom>
        </p:spPr>
        <p:txBody>
          <a:bodyPr wrap="square">
            <a:spAutoFit/>
          </a:bodyPr>
          <a:lstStyle/>
          <a:p>
            <a:pPr algn="ctr">
              <a:buClrTx/>
              <a:buSzTx/>
              <a:buFontTx/>
            </a:pPr>
            <a:r>
              <a:rPr lang="zh-CN" altLang="en-US" sz="36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语法填空</a:t>
            </a:r>
            <a:endParaRPr lang="zh-CN" altLang="en-US" sz="3600" dirty="0">
              <a:solidFill>
                <a:schemeClr val="accent6">
                  <a:lumMod val="75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17"/>
          <a:stretch>
            <a:fillRect/>
          </a:stretch>
        </p:blipFill>
        <p:spPr>
          <a:xfrm>
            <a:off x="4768850" y="2316480"/>
            <a:ext cx="2907665" cy="2460625"/>
          </a:xfrm>
          <a:prstGeom prst="rect">
            <a:avLst/>
          </a:prstGeom>
        </p:spPr>
      </p:pic>
    </p:spTree>
    <p:custDataLst>
      <p:tags r:id="rId18"/>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3"/>
            <p:custDataLst>
              <p:tags r:id="rId1"/>
            </p:custDataLst>
          </p:nvPr>
        </p:nvSpPr>
        <p:spPr>
          <a:xfrm>
            <a:off x="0" y="0"/>
            <a:ext cx="5199380" cy="2057400"/>
          </a:xfrm>
        </p:spPr>
        <p:txBody>
          <a:bodyPr/>
          <a:lstStyle/>
          <a:p>
            <a:pPr marL="0" indent="0" algn="ctr">
              <a:lnSpc>
                <a:spcPct val="100000"/>
              </a:lnSpc>
              <a:spcBef>
                <a:spcPts val="0"/>
              </a:spcBef>
              <a:spcAft>
                <a:spcPts val="0"/>
              </a:spcAft>
              <a:buSzPct val="100000"/>
              <a:buNone/>
            </a:pPr>
            <a:r>
              <a:rPr lang="en-US" altLang="zh-CN" sz="6000" dirty="0">
                <a:solidFill>
                  <a:schemeClr val="accent6">
                    <a:lumMod val="75000"/>
                  </a:schemeClr>
                </a:solidFill>
              </a:rPr>
              <a:t>D 篇</a:t>
            </a:r>
            <a:r>
              <a:rPr lang="en-US" altLang="zh-CN" sz="6000" dirty="0">
                <a:solidFill>
                  <a:schemeClr val="accent1"/>
                </a:solidFill>
              </a:rPr>
              <a:t> </a:t>
            </a:r>
            <a:endParaRPr lang="en-US" altLang="zh-CN" sz="6000" dirty="0">
              <a:solidFill>
                <a:schemeClr val="accent1"/>
              </a:solidFill>
            </a:endParaRPr>
          </a:p>
        </p:txBody>
      </p:sp>
      <p:sp>
        <p:nvSpPr>
          <p:cNvPr id="6" name="副标题 2"/>
          <p:cNvSpPr>
            <a:spLocks noGrp="1"/>
          </p:cNvSpPr>
          <p:nvPr>
            <p:ph type="body" idx="1"/>
            <p:custDataLst>
              <p:tags r:id="rId2"/>
            </p:custDataLst>
          </p:nvPr>
        </p:nvSpPr>
        <p:spPr>
          <a:xfrm>
            <a:off x="1104900" y="1616710"/>
            <a:ext cx="10069195" cy="3084830"/>
          </a:xfrm>
        </p:spPr>
        <p:txBody>
          <a:bodyPr>
            <a:normAutofit/>
          </a:bodyPr>
          <a:lstStyle/>
          <a:p>
            <a:pPr marL="0" lvl="0" indent="0" algn="l">
              <a:lnSpc>
                <a:spcPct val="130000"/>
              </a:lnSpc>
              <a:spcBef>
                <a:spcPts val="0"/>
              </a:spcBef>
              <a:spcAft>
                <a:spcPts val="1000"/>
              </a:spcAft>
              <a:buSzPct val="100000"/>
              <a:buNone/>
            </a:pPr>
            <a:r>
              <a:rPr lang="zh-CN" altLang="en-US" sz="2400" dirty="0">
                <a:solidFill>
                  <a:schemeClr val="accent6">
                    <a:lumMod val="75000"/>
                  </a:schemeClr>
                </a:solidFill>
                <a:latin typeface="宋体" panose="02010600030101010101" pitchFamily="2" charset="-122"/>
                <a:ea typeface="宋体" panose="02010600030101010101" pitchFamily="2" charset="-122"/>
              </a:rPr>
              <a:t>本文是一篇说明文。文章主要介绍了我们的生活和个性是如何被算法所控制以及摆脱算法控制的方法。</a:t>
            </a:r>
            <a:endParaRPr lang="zh-CN" altLang="en-US" sz="2400" dirty="0">
              <a:solidFill>
                <a:schemeClr val="accent6">
                  <a:lumMod val="75000"/>
                </a:schemeClr>
              </a:solidFill>
              <a:latin typeface="宋体" panose="02010600030101010101" pitchFamily="2" charset="-122"/>
              <a:ea typeface="宋体" panose="02010600030101010101" pitchFamily="2" charset="-122"/>
            </a:endParaRPr>
          </a:p>
        </p:txBody>
      </p:sp>
      <p:grpSp>
        <p:nvGrpSpPr>
          <p:cNvPr id="16" name="组合 15"/>
          <p:cNvGrpSpPr/>
          <p:nvPr/>
        </p:nvGrpSpPr>
        <p:grpSpPr>
          <a:xfrm>
            <a:off x="3986058" y="650875"/>
            <a:ext cx="4574474" cy="811066"/>
            <a:chOff x="-586" y="6225"/>
            <a:chExt cx="7137" cy="1129"/>
          </a:xfrm>
        </p:grpSpPr>
        <p:sp>
          <p:nvSpPr>
            <p:cNvPr id="9" name="圆角矩形 8"/>
            <p:cNvSpPr/>
            <p:nvPr/>
          </p:nvSpPr>
          <p:spPr>
            <a:xfrm>
              <a:off x="-480" y="6225"/>
              <a:ext cx="7031" cy="1129"/>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86" y="6457"/>
              <a:ext cx="7137" cy="666"/>
            </a:xfrm>
            <a:prstGeom prst="rect">
              <a:avLst/>
            </a:prstGeom>
            <a:noFill/>
          </p:spPr>
          <p:txBody>
            <a:bodyPr wrap="square" rtlCol="0">
              <a:spAutoFit/>
            </a:bodyPr>
            <a:lstStyle/>
            <a:p>
              <a:pPr algn="ctr">
                <a:lnSpc>
                  <a:spcPct val="90000"/>
                </a:lnSpc>
                <a:buClrTx/>
                <a:buSzTx/>
                <a:buFontTx/>
                <a:buNone/>
              </a:pPr>
              <a:r>
                <a:rPr lang="en-US" sz="2800" b="1">
                  <a:solidFill>
                    <a:srgbClr val="C00000"/>
                  </a:solidFill>
                  <a:sym typeface="+mn-ea"/>
                </a:rPr>
                <a:t>Algorithms rules our life</a:t>
              </a:r>
              <a:endParaRPr lang="en-US" sz="2800" b="1">
                <a:solidFill>
                  <a:srgbClr val="C00000"/>
                </a:solidFill>
                <a:sym typeface="+mn-ea"/>
              </a:endParaRPr>
            </a:p>
          </p:txBody>
        </p:sp>
      </p:grpSp>
      <p:pic>
        <p:nvPicPr>
          <p:cNvPr id="3" name="图片 2"/>
          <p:cNvPicPr>
            <a:picLocks noChangeAspect="1"/>
          </p:cNvPicPr>
          <p:nvPr>
            <p:custDataLst>
              <p:tags r:id="rId3"/>
            </p:custDataLst>
          </p:nvPr>
        </p:nvPicPr>
        <p:blipFill>
          <a:blip r:embed="rId4"/>
          <a:stretch>
            <a:fillRect/>
          </a:stretch>
        </p:blipFill>
        <p:spPr>
          <a:xfrm>
            <a:off x="289560" y="2718435"/>
            <a:ext cx="11901805" cy="3942080"/>
          </a:xfrm>
          <a:prstGeom prst="rect">
            <a:avLst/>
          </a:prstGeom>
        </p:spPr>
      </p:pic>
    </p:spTree>
    <p:custDataLst>
      <p:tags r:id="rId5"/>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31775" y="0"/>
            <a:ext cx="11728450" cy="6721475"/>
          </a:xfrm>
          <a:prstGeom prst="rect">
            <a:avLst/>
          </a:prstGeom>
        </p:spPr>
      </p:pic>
      <p:sp>
        <p:nvSpPr>
          <p:cNvPr id="14" name="文本框 13"/>
          <p:cNvSpPr txBox="1"/>
          <p:nvPr>
            <p:custDataLst>
              <p:tags r:id="rId2"/>
            </p:custDataLst>
          </p:nvPr>
        </p:nvSpPr>
        <p:spPr>
          <a:xfrm>
            <a:off x="1892595" y="2009553"/>
            <a:ext cx="3503665" cy="638831"/>
          </a:xfrm>
          <a:prstGeom prst="rect">
            <a:avLst/>
          </a:prstGeom>
          <a:noFill/>
        </p:spPr>
        <p:txBody>
          <a:bodyPr wrap="square" lIns="90000" tIns="46800" rIns="90000" bIns="46800" rtlCol="0" anchor="ctr">
            <a:normAutofit/>
          </a:bodyPr>
          <a:lstStyle/>
          <a:p>
            <a:pPr algn="r">
              <a:lnSpc>
                <a:spcPct val="120000"/>
              </a:lnSpc>
            </a:pPr>
            <a:r>
              <a:rPr lang="en-US" altLang="zh-CN" dirty="0">
                <a:solidFill>
                  <a:schemeClr val="lt1"/>
                </a:solidFill>
                <a:latin typeface="Arial" panose="020B0604020202020204" pitchFamily="34" charset="0"/>
                <a:ea typeface="微软雅黑" panose="020B0503020204020204" pitchFamily="34" charset="-122"/>
                <a:cs typeface="Arial" panose="020B0604020202020204" pitchFamily="34" charset="0"/>
              </a:rPr>
              <a:t>LOREM IPSUM DOLOR</a:t>
            </a:r>
            <a:endParaRPr lang="en-US" altLang="zh-CN"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Rectangle 3"/>
          <p:cNvSpPr txBox="1">
            <a:spLocks noChangeArrowheads="1"/>
          </p:cNvSpPr>
          <p:nvPr>
            <p:custDataLst>
              <p:tags r:id="rId3"/>
            </p:custDataLst>
          </p:nvPr>
        </p:nvSpPr>
        <p:spPr bwMode="auto">
          <a:xfrm>
            <a:off x="5396260" y="2001592"/>
            <a:ext cx="774482" cy="701475"/>
          </a:xfrm>
          <a:prstGeom prst="rect">
            <a:avLst/>
          </a:prstGeom>
          <a:noFill/>
        </p:spPr>
        <p:txBody>
          <a:bodyPr wrap="square" lIns="90000" tIns="46800" rIns="90000" bIns="46800" anchor="ctr">
            <a:normAutofit fontScale="95000" lnSpcReduction="10000"/>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01</a:t>
            </a:r>
            <a:endParaRPr lang="en-US" altLang="ko-KR"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p:txBody>
      </p:sp>
      <p:sp>
        <p:nvSpPr>
          <p:cNvPr id="4" name="文本框 3"/>
          <p:cNvSpPr txBox="1"/>
          <p:nvPr/>
        </p:nvSpPr>
        <p:spPr>
          <a:xfrm>
            <a:off x="3154045" y="0"/>
            <a:ext cx="4072255" cy="521970"/>
          </a:xfrm>
          <a:prstGeom prst="rect">
            <a:avLst/>
          </a:prstGeom>
          <a:solidFill>
            <a:schemeClr val="tx2"/>
          </a:solidFill>
        </p:spPr>
        <p:txBody>
          <a:bodyPr wrap="square" rtlCol="0">
            <a:spAutoFit/>
          </a:bodyPr>
          <a:lstStyle/>
          <a:p>
            <a:pPr algn="ctr"/>
            <a:r>
              <a:rPr lang="en-US" altLang="zh-CN" sz="2800" b="1"/>
              <a:t>para.1:Topic</a:t>
            </a:r>
            <a:endParaRPr lang="en-US" altLang="zh-CN" sz="2800" b="1"/>
          </a:p>
        </p:txBody>
      </p:sp>
      <p:sp>
        <p:nvSpPr>
          <p:cNvPr id="7" name="文本框 6"/>
          <p:cNvSpPr txBox="1"/>
          <p:nvPr/>
        </p:nvSpPr>
        <p:spPr>
          <a:xfrm>
            <a:off x="1892300" y="2009775"/>
            <a:ext cx="7565390" cy="953135"/>
          </a:xfrm>
          <a:prstGeom prst="rect">
            <a:avLst/>
          </a:prstGeom>
          <a:solidFill>
            <a:schemeClr val="accent3">
              <a:lumMod val="40000"/>
              <a:lumOff val="60000"/>
            </a:schemeClr>
          </a:solidFill>
        </p:spPr>
        <p:txBody>
          <a:bodyPr wrap="square" rtlCol="0">
            <a:spAutoFit/>
          </a:bodyPr>
          <a:lstStyle/>
          <a:p>
            <a:pPr algn="ctr"/>
            <a:r>
              <a:rPr lang="en-US" altLang="zh-CN" sz="2800" b="1"/>
              <a:t>para.2-3:The impact of algorithms on culture and life</a:t>
            </a:r>
            <a:endParaRPr lang="en-US" altLang="zh-CN" sz="2800" b="1"/>
          </a:p>
        </p:txBody>
      </p:sp>
      <p:sp>
        <p:nvSpPr>
          <p:cNvPr id="10" name="文本框 9"/>
          <p:cNvSpPr txBox="1"/>
          <p:nvPr/>
        </p:nvSpPr>
        <p:spPr>
          <a:xfrm>
            <a:off x="2047875" y="4695825"/>
            <a:ext cx="7253605" cy="521970"/>
          </a:xfrm>
          <a:prstGeom prst="rect">
            <a:avLst/>
          </a:prstGeom>
          <a:solidFill>
            <a:schemeClr val="tx2"/>
          </a:solidFill>
        </p:spPr>
        <p:txBody>
          <a:bodyPr wrap="square" rtlCol="0">
            <a:spAutoFit/>
          </a:bodyPr>
          <a:lstStyle/>
          <a:p>
            <a:pPr algn="ctr"/>
            <a:r>
              <a:rPr lang="en-US" altLang="zh-CN" sz="2800" b="1"/>
              <a:t>para.4-5: ways to get rid of algorithms</a:t>
            </a:r>
            <a:endParaRPr lang="en-US" altLang="zh-CN" sz="2800" b="1"/>
          </a:p>
        </p:txBody>
      </p:sp>
      <p:sp>
        <p:nvSpPr>
          <p:cNvPr id="5" name="矩形 4"/>
          <p:cNvSpPr/>
          <p:nvPr/>
        </p:nvSpPr>
        <p:spPr>
          <a:xfrm>
            <a:off x="231775" y="0"/>
            <a:ext cx="11960225" cy="69088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矩形 5"/>
          <p:cNvSpPr/>
          <p:nvPr/>
        </p:nvSpPr>
        <p:spPr>
          <a:xfrm>
            <a:off x="231775" y="804545"/>
            <a:ext cx="11842750" cy="2998470"/>
          </a:xfrm>
          <a:prstGeom prst="rect">
            <a:avLst/>
          </a:prstGeom>
          <a:noFill/>
          <a:ln w="5715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矩形 10"/>
          <p:cNvSpPr/>
          <p:nvPr/>
        </p:nvSpPr>
        <p:spPr>
          <a:xfrm>
            <a:off x="231775" y="3916680"/>
            <a:ext cx="11842750" cy="2552700"/>
          </a:xfrm>
          <a:prstGeom prst="rect">
            <a:avLst/>
          </a:prstGeom>
          <a:noFill/>
          <a:ln w="57150">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10" grpId="0" bldLvl="0" animBg="1"/>
      <p:bldP spid="5" grpId="0" bldLvl="0" animBg="1"/>
      <p:bldP spid="6" grpId="0" bldLvl="0" animBg="1"/>
      <p:bldP spid="11"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0" y="12700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5"/>
            </p:custDataLst>
          </p:nvPr>
        </p:nvPicPr>
        <p:blipFill>
          <a:blip r:embed="rId6"/>
          <a:stretch>
            <a:fillRect/>
          </a:stretch>
        </p:blipFill>
        <p:spPr>
          <a:xfrm>
            <a:off x="219075" y="127000"/>
            <a:ext cx="1494155" cy="923925"/>
          </a:xfrm>
          <a:prstGeom prst="rect">
            <a:avLst/>
          </a:prstGeom>
        </p:spPr>
      </p:pic>
      <p:sp>
        <p:nvSpPr>
          <p:cNvPr id="5" name="文本框 14"/>
          <p:cNvSpPr/>
          <p:nvPr>
            <p:custDataLst>
              <p:tags r:id="rId7"/>
            </p:custDataLst>
          </p:nvPr>
        </p:nvSpPr>
        <p:spPr>
          <a:xfrm>
            <a:off x="0" y="1054100"/>
            <a:ext cx="11831955" cy="2797175"/>
          </a:xfrm>
          <a:prstGeom prst="rect">
            <a:avLst/>
          </a:prstGeom>
          <a:noFill/>
          <a:ln w="9525">
            <a:noFill/>
          </a:ln>
        </p:spPr>
        <p:txBody>
          <a:bodyPr wrap="square">
            <a:spAutoFit/>
          </a:bodyPr>
          <a:lstStyle/>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32. What is Kyle Chayka's opinion on algorithms?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They improve our tastes.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They make our culture more alike.</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They help to identify our personality. 	</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They contribute to psychological problems.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14922" y="2298360"/>
            <a:ext cx="452755" cy="339725"/>
          </a:xfrm>
          <a:prstGeom prst="ellipse">
            <a:avLst/>
          </a:prstGeom>
          <a:noFill/>
          <a:ln w="571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295275" y="4104640"/>
            <a:ext cx="11120120" cy="1568450"/>
          </a:xfrm>
          <a:prstGeom prst="rect">
            <a:avLst/>
          </a:prstGeom>
          <a:solidFill>
            <a:schemeClr val="accent3">
              <a:lumMod val="20000"/>
              <a:lumOff val="80000"/>
            </a:schemeClr>
          </a:solidFill>
          <a:ln>
            <a:solidFill>
              <a:schemeClr val="accent1"/>
            </a:solidFill>
          </a:ln>
        </p:spPr>
        <p:txBody>
          <a:bodyPr wrap="square" rtlCol="0">
            <a:spAutoFit/>
          </a:bodyPr>
          <a:lstStyle/>
          <a:p>
            <a:pPr>
              <a:lnSpc>
                <a:spcPct val="100000"/>
              </a:lnSpc>
            </a:pPr>
            <a:r>
              <a:rPr lang="zh-CN" altLang="en-US" sz="3200"/>
              <a:t>第一段：</a:t>
            </a:r>
            <a:r>
              <a:rPr sz="3200"/>
              <a:t> Kyle Chayka argues convincingly that the rise of algorithm-driven feeds，used everywhere online from Instagram to Spotify，has led to a more uniform culture.</a:t>
            </a:r>
            <a:r>
              <a:rPr lang="en-US" sz="3200"/>
              <a:t>.</a:t>
            </a:r>
            <a:r>
              <a:rPr sz="3200"/>
              <a:t>.</a:t>
            </a:r>
            <a:endParaRPr sz="3200"/>
          </a:p>
        </p:txBody>
      </p:sp>
      <p:grpSp>
        <p:nvGrpSpPr>
          <p:cNvPr id="20" name="组合 19" descr="7b0a202020202274657874626f78223a2022220a7d0a"/>
          <p:cNvGrpSpPr/>
          <p:nvPr/>
        </p:nvGrpSpPr>
        <p:grpSpPr>
          <a:xfrm>
            <a:off x="8987155" y="15748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241300" y="339725"/>
            <a:ext cx="1209675" cy="583565"/>
          </a:xfrm>
          <a:prstGeom prst="rect">
            <a:avLst/>
          </a:prstGeom>
          <a:noFill/>
        </p:spPr>
        <p:txBody>
          <a:bodyPr wrap="square" rtlCol="0">
            <a:spAutoFit/>
          </a:bodyPr>
          <a:lstStyle/>
          <a:p>
            <a:pPr algn="ctr"/>
            <a:r>
              <a:rPr lang="en-US" altLang="zh-CN" sz="3200" b="1"/>
              <a:t>D </a:t>
            </a:r>
            <a:r>
              <a:rPr lang="zh-CN" altLang="en-US" sz="3200" b="1"/>
              <a:t>篇</a:t>
            </a:r>
            <a:endParaRPr lang="zh-CN" altLang="en-US" sz="3200" b="1"/>
          </a:p>
        </p:txBody>
      </p:sp>
      <p:cxnSp>
        <p:nvCxnSpPr>
          <p:cNvPr id="28" name="直接连接符 27"/>
          <p:cNvCxnSpPr/>
          <p:nvPr/>
        </p:nvCxnSpPr>
        <p:spPr>
          <a:xfrm flipV="1">
            <a:off x="1443990" y="2672715"/>
            <a:ext cx="4629150" cy="1397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4449445" y="5630545"/>
            <a:ext cx="6138545" cy="444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6" name="上箭头 5"/>
          <p:cNvSpPr/>
          <p:nvPr/>
        </p:nvSpPr>
        <p:spPr>
          <a:xfrm rot="19500000">
            <a:off x="6396835" y="2438180"/>
            <a:ext cx="151468" cy="3228340"/>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4064000" y="3245400"/>
            <a:ext cx="4064000" cy="384810"/>
          </a:xfrm>
          <a:prstGeom prst="rect">
            <a:avLst/>
          </a:prstGeom>
        </p:spPr>
        <p:txBody>
          <a:bodyPr>
            <a:spAutoFit/>
          </a:bodyPr>
          <a:lstStyle/>
          <a:p>
            <a:pPr algn="l"/>
            <a:endParaRPr lang="zh-CN" altLang="en-US" sz="1800">
              <a:latin typeface="Arial" panose="020B0604020202020204" pitchFamily="34" charset="0"/>
              <a:ea typeface="微软雅黑" panose="020B0503020204020204" pitchFamily="34" charset="-122"/>
            </a:endParaRPr>
          </a:p>
        </p:txBody>
      </p:sp>
      <p:sp>
        <p:nvSpPr>
          <p:cNvPr id="12" name="文本框 11"/>
          <p:cNvSpPr txBox="1"/>
          <p:nvPr/>
        </p:nvSpPr>
        <p:spPr>
          <a:xfrm>
            <a:off x="5106091" y="3138128"/>
            <a:ext cx="4064000" cy="661670"/>
          </a:xfrm>
          <a:prstGeom prst="rect">
            <a:avLst/>
          </a:prstGeom>
          <a:solidFill>
            <a:schemeClr val="tx2">
              <a:lumMod val="90000"/>
            </a:schemeClr>
          </a:solidFill>
        </p:spPr>
        <p:txBody>
          <a:bodyPr>
            <a:noAutofit/>
          </a:bodyPr>
          <a:lstStyle/>
          <a:p>
            <a:pPr algn="l"/>
            <a:r>
              <a:rPr lang="en-US" altLang="zh-CN"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同义替换</a:t>
            </a:r>
            <a:r>
              <a:rPr lang="en-US" altLang="zh-CN"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 alike=uniform)</a:t>
            </a:r>
            <a:endParaRPr lang="zh-CN" altLang="en-US" sz="2800" b="1" dirty="0">
              <a:solidFill>
                <a:schemeClr val="dk1"/>
              </a:solidFill>
              <a:latin typeface="Times New Roman" panose="02020603050405020304" charset="0"/>
              <a:ea typeface="微软雅黑" panose="020B0503020204020204" pitchFamily="34" charset="-122"/>
              <a:cs typeface="Times New Roman" panose="02020603050405020304" charset="0"/>
            </a:endParaRPr>
          </a:p>
          <a:p>
            <a:pPr algn="l"/>
            <a:endParaRPr lang="zh-CN" altLang="en-US" sz="2800" b="1" dirty="0">
              <a:latin typeface="Arial" panose="020B0604020202020204" pitchFamily="34" charset="0"/>
              <a:ea typeface="微软雅黑" panose="020B0503020204020204" pitchFamily="34"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6" grpId="0" bldLvl="0" animBg="1"/>
      <p:bldP spid="12" grpId="0" animBg="1"/>
      <p:bldP spid="1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0" y="12700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lt1"/>
                </a:solidFill>
                <a:latin typeface="微软雅黑" panose="020B0503020204020204" pitchFamily="34" charset="-122"/>
                <a:ea typeface="微软雅黑" panose="020B0503020204020204" pitchFamily="34" charset="-122"/>
              </a:rPr>
              <a:t>It extends to influence our physical spaces，our cities，and the routes we move through…flattening them in turn.</a:t>
            </a: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5"/>
            </p:custDataLst>
          </p:nvPr>
        </p:nvPicPr>
        <p:blipFill>
          <a:blip r:embed="rId6"/>
          <a:stretch>
            <a:fillRect/>
          </a:stretch>
        </p:blipFill>
        <p:spPr>
          <a:xfrm>
            <a:off x="219075" y="127000"/>
            <a:ext cx="1494155" cy="923925"/>
          </a:xfrm>
          <a:prstGeom prst="rect">
            <a:avLst/>
          </a:prstGeom>
        </p:spPr>
      </p:pic>
      <p:sp>
        <p:nvSpPr>
          <p:cNvPr id="5" name="文本框 14"/>
          <p:cNvSpPr/>
          <p:nvPr>
            <p:custDataLst>
              <p:tags r:id="rId7"/>
            </p:custDataLst>
          </p:nvPr>
        </p:nvSpPr>
        <p:spPr>
          <a:xfrm>
            <a:off x="0" y="1054100"/>
            <a:ext cx="11831955" cy="2797175"/>
          </a:xfrm>
          <a:prstGeom prst="rect">
            <a:avLst/>
          </a:prstGeom>
          <a:noFill/>
          <a:ln w="9525">
            <a:noFill/>
          </a:ln>
        </p:spPr>
        <p:txBody>
          <a:bodyPr wrap="square">
            <a:spAutoFit/>
          </a:bodyPr>
          <a:lstStyle/>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33.What does the underlined part in paragraph 3 refer to?</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The society with advanced technology.</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The world without social media platforms.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The network of algorithm-driven decisions.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The community free from algorithmic influence.</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0" y="2806065"/>
            <a:ext cx="452755" cy="339725"/>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127000" y="4264025"/>
            <a:ext cx="11801475" cy="2553335"/>
          </a:xfrm>
          <a:prstGeom prst="rect">
            <a:avLst/>
          </a:prstGeom>
          <a:solidFill>
            <a:schemeClr val="accent3">
              <a:lumMod val="20000"/>
              <a:lumOff val="80000"/>
            </a:schemeClr>
          </a:solidFill>
          <a:ln>
            <a:solidFill>
              <a:schemeClr val="accent1"/>
            </a:solidFill>
          </a:ln>
        </p:spPr>
        <p:txBody>
          <a:bodyPr wrap="square" rtlCol="0">
            <a:spAutoFit/>
          </a:bodyPr>
          <a:lstStyle/>
          <a:p>
            <a:pPr indent="0" fontAlgn="auto">
              <a:lnSpc>
                <a:spcPct val="100000"/>
              </a:lnSpc>
            </a:pPr>
            <a:r>
              <a:rPr lang="zh-CN" sz="3200" dirty="0"/>
              <a:t>第二段：</a:t>
            </a:r>
            <a:r>
              <a:rPr sz="3200" dirty="0">
                <a:latin typeface="Times New Roman" panose="02020603050405020304" charset="0"/>
                <a:cs typeface="Times New Roman" panose="02020603050405020304" charset="0"/>
              </a:rPr>
              <a:t>In </a:t>
            </a:r>
            <a:r>
              <a:rPr sz="3200" dirty="0" err="1">
                <a:latin typeface="Times New Roman" panose="02020603050405020304" charset="0"/>
                <a:cs typeface="Times New Roman" panose="02020603050405020304" charset="0"/>
              </a:rPr>
              <a:t>Filterworld</a:t>
            </a:r>
            <a:r>
              <a:rPr sz="3200" dirty="0">
                <a:latin typeface="Times New Roman" panose="02020603050405020304" charset="0"/>
                <a:cs typeface="Times New Roman" panose="02020603050405020304" charset="0"/>
              </a:rPr>
              <a:t>: How algorithms flattened culture</a:t>
            </a:r>
            <a:r>
              <a:rPr lang="en-US" sz="3200" dirty="0">
                <a:latin typeface="Times New Roman" panose="02020603050405020304" charset="0"/>
                <a:cs typeface="Times New Roman" panose="02020603050405020304" charset="0"/>
              </a:rPr>
              <a:t>...</a:t>
            </a:r>
            <a:r>
              <a:rPr sz="3200" dirty="0">
                <a:latin typeface="Times New Roman" panose="02020603050405020304" charset="0"/>
                <a:cs typeface="Times New Roman" panose="02020603050405020304" charset="0"/>
              </a:rPr>
              <a:t>Our tastes and desires increasingly don't belong to </a:t>
            </a:r>
            <a:r>
              <a:rPr sz="3200" dirty="0" err="1">
                <a:latin typeface="Times New Roman" panose="02020603050405020304" charset="0"/>
                <a:cs typeface="Times New Roman" panose="02020603050405020304" charset="0"/>
              </a:rPr>
              <a:t>us，but</a:t>
            </a:r>
            <a:r>
              <a:rPr sz="3200" dirty="0">
                <a:latin typeface="Times New Roman" panose="02020603050405020304" charset="0"/>
                <a:cs typeface="Times New Roman" panose="02020603050405020304" charset="0"/>
              </a:rPr>
              <a:t> to algorithms that are designed to keep people engaged at all costs.</a:t>
            </a:r>
            <a:r>
              <a:rPr sz="3200" dirty="0"/>
              <a:t> </a:t>
            </a:r>
            <a:endParaRPr sz="3200" dirty="0"/>
          </a:p>
          <a:p>
            <a:pPr>
              <a:lnSpc>
                <a:spcPct val="100000"/>
              </a:lnSpc>
            </a:pPr>
            <a:r>
              <a:rPr lang="zh-CN" sz="3200" dirty="0"/>
              <a:t>第三段：</a:t>
            </a:r>
            <a:r>
              <a:rPr lang="en-US" altLang="zh-CN" sz="3200" dirty="0"/>
              <a:t>...</a:t>
            </a:r>
            <a:r>
              <a:rPr lang="zh-CN" sz="3200" dirty="0">
                <a:latin typeface="Times New Roman" panose="02020603050405020304" charset="0"/>
                <a:cs typeface="Times New Roman" panose="02020603050405020304" charset="0"/>
              </a:rPr>
              <a:t>It extends to influence our physical spaces，our cities，and the routes we move through…flattening them in turn.</a:t>
            </a:r>
            <a:r>
              <a:rPr lang="en-US" altLang="zh-CN" sz="3200" dirty="0">
                <a:latin typeface="Times New Roman" panose="02020603050405020304" charset="0"/>
                <a:cs typeface="Times New Roman" panose="02020603050405020304" charset="0"/>
              </a:rPr>
              <a:t>...</a:t>
            </a:r>
            <a:endParaRPr lang="en-US" altLang="zh-CN" sz="3200" dirty="0">
              <a:latin typeface="Times New Roman" panose="02020603050405020304" charset="0"/>
              <a:cs typeface="Times New Roman" panose="02020603050405020304" charset="0"/>
            </a:endParaRPr>
          </a:p>
        </p:txBody>
      </p:sp>
      <p:grpSp>
        <p:nvGrpSpPr>
          <p:cNvPr id="20" name="组合 19" descr="7b0a202020202274657874626f78223a2022220a7d0a"/>
          <p:cNvGrpSpPr/>
          <p:nvPr/>
        </p:nvGrpSpPr>
        <p:grpSpPr>
          <a:xfrm>
            <a:off x="8987155" y="15748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词义推断题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241300" y="339725"/>
            <a:ext cx="1209675" cy="583565"/>
          </a:xfrm>
          <a:prstGeom prst="rect">
            <a:avLst/>
          </a:prstGeom>
          <a:noFill/>
        </p:spPr>
        <p:txBody>
          <a:bodyPr wrap="square" rtlCol="0">
            <a:spAutoFit/>
          </a:bodyPr>
          <a:lstStyle/>
          <a:p>
            <a:pPr algn="ctr"/>
            <a:r>
              <a:rPr lang="en-US" altLang="zh-CN" sz="3200" b="1"/>
              <a:t>D </a:t>
            </a:r>
            <a:r>
              <a:rPr lang="zh-CN" altLang="en-US" sz="3200" b="1"/>
              <a:t>篇</a:t>
            </a:r>
            <a:endParaRPr lang="zh-CN" altLang="en-US" sz="3200" b="1"/>
          </a:p>
        </p:txBody>
      </p:sp>
      <p:cxnSp>
        <p:nvCxnSpPr>
          <p:cNvPr id="28" name="直接连接符 27"/>
          <p:cNvCxnSpPr/>
          <p:nvPr/>
        </p:nvCxnSpPr>
        <p:spPr>
          <a:xfrm>
            <a:off x="645160" y="3295015"/>
            <a:ext cx="7087870" cy="63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243205" y="5259705"/>
            <a:ext cx="7720330" cy="444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6" name="上箭头 5"/>
          <p:cNvSpPr/>
          <p:nvPr/>
        </p:nvSpPr>
        <p:spPr>
          <a:xfrm>
            <a:off x="3345180" y="3295015"/>
            <a:ext cx="338455" cy="1150620"/>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3" name="直接连接符 12"/>
          <p:cNvCxnSpPr/>
          <p:nvPr/>
        </p:nvCxnSpPr>
        <p:spPr>
          <a:xfrm>
            <a:off x="1997075" y="6260465"/>
            <a:ext cx="8926830" cy="1206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243205" y="6672580"/>
            <a:ext cx="9270365" cy="1270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9755505" y="4862195"/>
            <a:ext cx="2349500" cy="1333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8" name="文本框 17"/>
          <p:cNvSpPr txBox="1"/>
          <p:nvPr/>
        </p:nvSpPr>
        <p:spPr>
          <a:xfrm>
            <a:off x="2609215" y="3609340"/>
            <a:ext cx="2169795" cy="521970"/>
          </a:xfrm>
          <a:prstGeom prst="rect">
            <a:avLst/>
          </a:prstGeom>
          <a:solidFill>
            <a:schemeClr val="tx2"/>
          </a:solidFill>
          <a:ln>
            <a:solidFill>
              <a:schemeClr val="tx2"/>
            </a:solidFill>
          </a:ln>
        </p:spPr>
        <p:txBody>
          <a:bodyPr wrap="square">
            <a:spAutoFit/>
          </a:bodyPr>
          <a:lstStyle/>
          <a:p>
            <a:pPr algn="l"/>
            <a:r>
              <a:rPr lang="en-US" altLang="zh-CN"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同义转换</a:t>
            </a:r>
            <a:r>
              <a:rPr lang="en-US" altLang="zh-CN"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a:t>
            </a:r>
            <a:endParaRPr lang="zh-CN" altLang="en-US" sz="2800" b="1" dirty="0">
              <a:latin typeface="Arial" panose="020B0604020202020204" pitchFamily="34" charset="0"/>
              <a:ea typeface="微软雅黑" panose="020B0503020204020204" pitchFamily="34"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6" grpId="0" bldLvl="0" animBg="1"/>
      <p:bldP spid="18" grpId="0" bldLvl="0" animBg="1"/>
      <p:bldP spid="1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0" y="12700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lt1"/>
                </a:solidFill>
                <a:latin typeface="微软雅黑" panose="020B0503020204020204" pitchFamily="34" charset="-122"/>
                <a:ea typeface="微软雅黑" panose="020B0503020204020204" pitchFamily="34" charset="-122"/>
              </a:rPr>
              <a:t>This Filterworld may be inescapable，but there is hope. You can start by engaging more with the media you do choose to consume.</a:t>
            </a: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5"/>
            </p:custDataLst>
          </p:nvPr>
        </p:nvPicPr>
        <p:blipFill>
          <a:blip r:embed="rId6"/>
          <a:stretch>
            <a:fillRect/>
          </a:stretch>
        </p:blipFill>
        <p:spPr>
          <a:xfrm>
            <a:off x="219075" y="127000"/>
            <a:ext cx="1494155" cy="923925"/>
          </a:xfrm>
          <a:prstGeom prst="rect">
            <a:avLst/>
          </a:prstGeom>
        </p:spPr>
      </p:pic>
      <p:sp>
        <p:nvSpPr>
          <p:cNvPr id="5" name="文本框 14"/>
          <p:cNvSpPr/>
          <p:nvPr>
            <p:custDataLst>
              <p:tags r:id="rId7"/>
            </p:custDataLst>
          </p:nvPr>
        </p:nvSpPr>
        <p:spPr>
          <a:xfrm>
            <a:off x="93345" y="1001395"/>
            <a:ext cx="12225020" cy="2553335"/>
          </a:xfrm>
          <a:prstGeom prst="rect">
            <a:avLst/>
          </a:prstGeom>
          <a:noFill/>
          <a:ln w="9525">
            <a:noFill/>
          </a:ln>
        </p:spPr>
        <p:txBody>
          <a:bodyPr wrap="square">
            <a:spAutoFit/>
          </a:bodyPr>
          <a:lstStyle/>
          <a:p>
            <a:pPr lvl="0">
              <a:lnSpc>
                <a:spcPct val="10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34. Which of the following is a way to resist the impact of algorithms?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0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Limiting the use of social media platforms.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0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B. Making choices based on friends' suggestions.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0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Getting more involved with the selected media.</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0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D. Disconnecting from social media advertisements.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93345" y="2558416"/>
            <a:ext cx="483235" cy="435610"/>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20" name="组合 19" descr="7b0a202020202274657874626f78223a2022220a7d0a"/>
          <p:cNvGrpSpPr/>
          <p:nvPr/>
        </p:nvGrpSpPr>
        <p:grpSpPr>
          <a:xfrm>
            <a:off x="8987155" y="15748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241300" y="339725"/>
            <a:ext cx="1209675" cy="583565"/>
          </a:xfrm>
          <a:prstGeom prst="rect">
            <a:avLst/>
          </a:prstGeom>
          <a:noFill/>
        </p:spPr>
        <p:txBody>
          <a:bodyPr wrap="square" rtlCol="0">
            <a:spAutoFit/>
          </a:bodyPr>
          <a:lstStyle/>
          <a:p>
            <a:pPr algn="ctr"/>
            <a:r>
              <a:rPr lang="en-US" altLang="zh-CN" sz="3200" b="1"/>
              <a:t>D </a:t>
            </a:r>
            <a:r>
              <a:rPr lang="zh-CN" altLang="en-US" sz="3200" b="1"/>
              <a:t>篇</a:t>
            </a:r>
            <a:endParaRPr lang="zh-CN" altLang="en-US" sz="3200" b="1"/>
          </a:p>
        </p:txBody>
      </p:sp>
      <p:sp>
        <p:nvSpPr>
          <p:cNvPr id="6" name="文本框 5"/>
          <p:cNvSpPr txBox="1"/>
          <p:nvPr>
            <p:custDataLst>
              <p:tags r:id="rId8"/>
            </p:custDataLst>
          </p:nvPr>
        </p:nvSpPr>
        <p:spPr>
          <a:xfrm>
            <a:off x="93345" y="4114800"/>
            <a:ext cx="11964035" cy="1568450"/>
          </a:xfrm>
          <a:prstGeom prst="rect">
            <a:avLst/>
          </a:prstGeom>
          <a:solidFill>
            <a:schemeClr val="accent3">
              <a:lumMod val="20000"/>
              <a:lumOff val="80000"/>
            </a:schemeClr>
          </a:solidFill>
          <a:ln>
            <a:solidFill>
              <a:schemeClr val="accent1"/>
            </a:solidFill>
          </a:ln>
        </p:spPr>
        <p:txBody>
          <a:bodyPr wrap="square" rtlCol="0">
            <a:spAutoFit/>
          </a:bodyPr>
          <a:lstStyle/>
          <a:p>
            <a:pPr>
              <a:lnSpc>
                <a:spcPct val="100000"/>
              </a:lnSpc>
            </a:pPr>
            <a:r>
              <a:rPr lang="zh-CN" altLang="en-US" sz="3200" dirty="0"/>
              <a:t>最后一段：</a:t>
            </a:r>
            <a:r>
              <a:rPr sz="3200" dirty="0">
                <a:latin typeface="Times New Roman" panose="02020603050405020304" charset="0"/>
                <a:cs typeface="Times New Roman" panose="02020603050405020304" charset="0"/>
              </a:rPr>
              <a:t>This </a:t>
            </a:r>
            <a:r>
              <a:rPr sz="3200" dirty="0" err="1">
                <a:latin typeface="Times New Roman" panose="02020603050405020304" charset="0"/>
                <a:cs typeface="Times New Roman" panose="02020603050405020304" charset="0"/>
              </a:rPr>
              <a:t>Filterworld</a:t>
            </a:r>
            <a:r>
              <a:rPr sz="3200" dirty="0">
                <a:latin typeface="Times New Roman" panose="02020603050405020304" charset="0"/>
                <a:cs typeface="Times New Roman" panose="02020603050405020304" charset="0"/>
              </a:rPr>
              <a:t> may be </a:t>
            </a:r>
            <a:r>
              <a:rPr sz="3200" dirty="0" err="1">
                <a:latin typeface="Times New Roman" panose="02020603050405020304" charset="0"/>
                <a:cs typeface="Times New Roman" panose="02020603050405020304" charset="0"/>
              </a:rPr>
              <a:t>inescapable，but</a:t>
            </a:r>
            <a:r>
              <a:rPr sz="3200" dirty="0">
                <a:latin typeface="Times New Roman" panose="02020603050405020304" charset="0"/>
                <a:cs typeface="Times New Roman" panose="02020603050405020304" charset="0"/>
              </a:rPr>
              <a:t> there is hope. You can start by engaging more with the media you do choose to consume.</a:t>
            </a:r>
            <a:r>
              <a:rPr lang="en-US" sz="3200" dirty="0">
                <a:latin typeface="Times New Roman" panose="02020603050405020304" charset="0"/>
                <a:cs typeface="Times New Roman" panose="02020603050405020304" charset="0"/>
              </a:rPr>
              <a:t>...</a:t>
            </a:r>
            <a:endParaRPr lang="en-US" sz="3200" dirty="0">
              <a:latin typeface="Times New Roman" panose="02020603050405020304" charset="0"/>
              <a:cs typeface="Times New Roman" panose="02020603050405020304" charset="0"/>
            </a:endParaRPr>
          </a:p>
        </p:txBody>
      </p:sp>
      <p:sp>
        <p:nvSpPr>
          <p:cNvPr id="12" name="上箭头 11"/>
          <p:cNvSpPr/>
          <p:nvPr>
            <p:custDataLst>
              <p:tags r:id="rId9"/>
            </p:custDataLst>
          </p:nvPr>
        </p:nvSpPr>
        <p:spPr>
          <a:xfrm>
            <a:off x="4859020" y="3096260"/>
            <a:ext cx="267970" cy="1935480"/>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29" name="直接连接符 28"/>
          <p:cNvCxnSpPr/>
          <p:nvPr>
            <p:custDataLst>
              <p:tags r:id="rId10"/>
            </p:custDataLst>
          </p:nvPr>
        </p:nvCxnSpPr>
        <p:spPr>
          <a:xfrm>
            <a:off x="1292860" y="5092065"/>
            <a:ext cx="10107295" cy="3365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custDataLst>
              <p:tags r:id="rId11"/>
            </p:custDataLst>
          </p:nvPr>
        </p:nvCxnSpPr>
        <p:spPr>
          <a:xfrm>
            <a:off x="703580" y="3020060"/>
            <a:ext cx="7919085" cy="1587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6" name="矩形 15"/>
          <p:cNvSpPr/>
          <p:nvPr/>
        </p:nvSpPr>
        <p:spPr>
          <a:xfrm>
            <a:off x="703580" y="2558415"/>
            <a:ext cx="4542790"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矩形 16"/>
          <p:cNvSpPr/>
          <p:nvPr/>
        </p:nvSpPr>
        <p:spPr>
          <a:xfrm>
            <a:off x="2910011" y="4686769"/>
            <a:ext cx="3275330" cy="47752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文本框 17"/>
          <p:cNvSpPr txBox="1"/>
          <p:nvPr/>
        </p:nvSpPr>
        <p:spPr>
          <a:xfrm>
            <a:off x="4147820" y="3554730"/>
            <a:ext cx="2169795" cy="521970"/>
          </a:xfrm>
          <a:prstGeom prst="rect">
            <a:avLst/>
          </a:prstGeom>
          <a:solidFill>
            <a:schemeClr val="tx2"/>
          </a:solidFill>
          <a:ln>
            <a:solidFill>
              <a:schemeClr val="tx2"/>
            </a:solidFill>
          </a:ln>
        </p:spPr>
        <p:txBody>
          <a:bodyPr wrap="square">
            <a:spAutoFit/>
          </a:bodyPr>
          <a:lstStyle/>
          <a:p>
            <a:pPr algn="l"/>
            <a:r>
              <a:rPr lang="en-US" altLang="zh-CN"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同义替换</a:t>
            </a:r>
            <a:r>
              <a:rPr lang="en-US" altLang="zh-CN" sz="2800" b="1" dirty="0">
                <a:solidFill>
                  <a:schemeClr val="dk1"/>
                </a:solidFill>
                <a:latin typeface="Times New Roman" panose="02020603050405020304" charset="0"/>
                <a:ea typeface="微软雅黑" panose="020B0503020204020204" pitchFamily="34" charset="-122"/>
                <a:cs typeface="Times New Roman" panose="02020603050405020304" charset="0"/>
                <a:sym typeface="+mn-ea"/>
              </a:rPr>
              <a:t>)</a:t>
            </a:r>
            <a:endParaRPr lang="zh-CN" altLang="en-US" sz="2800" b="1" dirty="0">
              <a:latin typeface="Arial" panose="020B0604020202020204" pitchFamily="34" charset="0"/>
              <a:ea typeface="微软雅黑" panose="020B0503020204020204" pitchFamily="34" charset="-122"/>
            </a:endParaRPr>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2" grpId="0" bldLvl="0" animBg="1"/>
      <p:bldP spid="16" grpId="0" bldLvl="0" animBg="1"/>
      <p:bldP spid="16" grpId="1" animBg="1"/>
      <p:bldP spid="17" grpId="0" bldLvl="0" animBg="1"/>
      <p:bldP spid="17" grpId="1" animBg="1"/>
      <p:bldP spid="18" grpId="0" animBg="1"/>
      <p:bldP spid="1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0" y="12700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custDataLst>
              <p:tags r:id="rId5"/>
            </p:custDataLst>
          </p:nvPr>
        </p:nvPicPr>
        <p:blipFill>
          <a:blip r:embed="rId6"/>
          <a:stretch>
            <a:fillRect/>
          </a:stretch>
        </p:blipFill>
        <p:spPr>
          <a:xfrm>
            <a:off x="219075" y="127000"/>
            <a:ext cx="1494155" cy="923925"/>
          </a:xfrm>
          <a:prstGeom prst="rect">
            <a:avLst/>
          </a:prstGeom>
        </p:spPr>
      </p:pic>
      <p:sp>
        <p:nvSpPr>
          <p:cNvPr id="5" name="文本框 14"/>
          <p:cNvSpPr/>
          <p:nvPr>
            <p:custDataLst>
              <p:tags r:id="rId7"/>
            </p:custDataLst>
          </p:nvPr>
        </p:nvSpPr>
        <p:spPr>
          <a:xfrm>
            <a:off x="0" y="1054100"/>
            <a:ext cx="12318365" cy="1714500"/>
          </a:xfrm>
          <a:prstGeom prst="rect">
            <a:avLst/>
          </a:prstGeom>
          <a:noFill/>
          <a:ln w="9525">
            <a:noFill/>
          </a:ln>
        </p:spPr>
        <p:txBody>
          <a:bodyPr wrap="square">
            <a:spAutoFit/>
          </a:bodyPr>
          <a:lstStyle/>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35. What is the best title for the text?</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Algorithms: Cultural Takeover 	B. The Secret of Algorithms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11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C. Social Media: Cultural Messenger 	D. The Rise of Digital Platforms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sp>
        <p:nvSpPr>
          <p:cNvPr id="14" name="椭圆 13"/>
          <p:cNvSpPr/>
          <p:nvPr/>
        </p:nvSpPr>
        <p:spPr>
          <a:xfrm>
            <a:off x="14922" y="1808162"/>
            <a:ext cx="452755" cy="339725"/>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nvSpPr>
        <p:spPr>
          <a:xfrm>
            <a:off x="126365" y="2976880"/>
            <a:ext cx="12192000" cy="2061210"/>
          </a:xfrm>
          <a:prstGeom prst="rect">
            <a:avLst/>
          </a:prstGeom>
          <a:solidFill>
            <a:schemeClr val="accent3">
              <a:lumMod val="20000"/>
              <a:lumOff val="80000"/>
            </a:schemeClr>
          </a:solidFill>
          <a:ln>
            <a:solidFill>
              <a:schemeClr val="accent1"/>
            </a:solidFill>
          </a:ln>
        </p:spPr>
        <p:txBody>
          <a:bodyPr wrap="square" rtlCol="0">
            <a:spAutoFit/>
          </a:bodyPr>
          <a:lstStyle/>
          <a:p>
            <a:pPr>
              <a:lnSpc>
                <a:spcPct val="100000"/>
              </a:lnSpc>
            </a:pPr>
            <a:r>
              <a:rPr lang="zh-CN" altLang="en-US" sz="3200" dirty="0"/>
              <a:t>根据第一段可知：</a:t>
            </a:r>
            <a:r>
              <a:rPr lang="en-US" altLang="zh-CN" sz="3200" dirty="0"/>
              <a:t> </a:t>
            </a:r>
            <a:r>
              <a:rPr lang="zh-CN" altLang="en-US" sz="3200" dirty="0"/>
              <a:t>话题对象为</a:t>
            </a:r>
            <a:r>
              <a:rPr lang="en-US" altLang="zh-CN" sz="3200" dirty="0"/>
              <a:t>Algorithm, </a:t>
            </a:r>
            <a:r>
              <a:rPr lang="zh-CN" altLang="en-US" sz="3200" dirty="0"/>
              <a:t>再结合第一段主题句：It's commonly acknowledged that our lives are ruled by algorithms，but have we really collectively understood how they have transformed our culture and personality？</a:t>
            </a:r>
            <a:endParaRPr lang="zh-CN" altLang="en-US" sz="3200" dirty="0"/>
          </a:p>
        </p:txBody>
      </p:sp>
      <p:grpSp>
        <p:nvGrpSpPr>
          <p:cNvPr id="20" name="组合 19" descr="7b0a202020202274657874626f78223a2022220a7d0a"/>
          <p:cNvGrpSpPr/>
          <p:nvPr/>
        </p:nvGrpSpPr>
        <p:grpSpPr>
          <a:xfrm>
            <a:off x="8987155" y="157480"/>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主旨大意题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4" name="文本框 3"/>
          <p:cNvSpPr txBox="1"/>
          <p:nvPr/>
        </p:nvSpPr>
        <p:spPr>
          <a:xfrm>
            <a:off x="241300" y="339725"/>
            <a:ext cx="1209675" cy="583565"/>
          </a:xfrm>
          <a:prstGeom prst="rect">
            <a:avLst/>
          </a:prstGeom>
          <a:noFill/>
        </p:spPr>
        <p:txBody>
          <a:bodyPr wrap="square" rtlCol="0">
            <a:spAutoFit/>
          </a:bodyPr>
          <a:lstStyle/>
          <a:p>
            <a:pPr algn="ctr"/>
            <a:r>
              <a:rPr lang="en-US" altLang="zh-CN" sz="3200" b="1" dirty="0"/>
              <a:t>D </a:t>
            </a:r>
            <a:r>
              <a:rPr lang="zh-CN" altLang="en-US" sz="3200" b="1" dirty="0"/>
              <a:t>篇</a:t>
            </a:r>
            <a:endParaRPr lang="zh-CN" altLang="en-US" sz="3200" b="1" dirty="0"/>
          </a:p>
        </p:txBody>
      </p:sp>
      <p:sp>
        <p:nvSpPr>
          <p:cNvPr id="7" name="文本框 6"/>
          <p:cNvSpPr txBox="1"/>
          <p:nvPr/>
        </p:nvSpPr>
        <p:spPr>
          <a:xfrm>
            <a:off x="126365" y="5400040"/>
            <a:ext cx="12191365" cy="1014730"/>
          </a:xfrm>
          <a:prstGeom prst="rect">
            <a:avLst/>
          </a:prstGeom>
          <a:solidFill>
            <a:schemeClr val="tx2"/>
          </a:solidFill>
        </p:spPr>
        <p:txBody>
          <a:bodyPr wrap="square" rtlCol="0">
            <a:spAutoFit/>
          </a:bodyPr>
          <a:lstStyle/>
          <a:p>
            <a:r>
              <a:rPr lang="en-US" altLang="zh-CN" sz="3200" b="1" dirty="0">
                <a:solidFill>
                  <a:schemeClr val="tx1"/>
                </a:solidFill>
              </a:rPr>
              <a:t>Tip:</a:t>
            </a:r>
            <a:r>
              <a:rPr lang="zh-CN" altLang="en-US" sz="2800" dirty="0">
                <a:solidFill>
                  <a:schemeClr val="tx1"/>
                </a:solidFill>
              </a:rPr>
              <a:t>说明文的篇章结构特点可以迅速地帮我们找到主旨大意（含标题类）题的原文依据。</a:t>
            </a:r>
            <a:endParaRPr lang="zh-CN" altLang="en-US" sz="2800" dirty="0">
              <a:solidFill>
                <a:schemeClr val="tx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9916795" y="5356225"/>
            <a:ext cx="2115820" cy="1263015"/>
          </a:xfrm>
          <a:prstGeom prst="rect">
            <a:avLst/>
          </a:prstGeom>
        </p:spPr>
      </p:pic>
      <p:grpSp>
        <p:nvGrpSpPr>
          <p:cNvPr id="12" name="组合 11"/>
          <p:cNvGrpSpPr/>
          <p:nvPr/>
        </p:nvGrpSpPr>
        <p:grpSpPr>
          <a:xfrm>
            <a:off x="287020" y="146050"/>
            <a:ext cx="2140585" cy="558434"/>
            <a:chOff x="9930" y="7049"/>
            <a:chExt cx="4522" cy="735"/>
          </a:xfrm>
        </p:grpSpPr>
        <p:sp>
          <p:nvSpPr>
            <p:cNvPr id="5" name="圆角矩形 4"/>
            <p:cNvSpPr/>
            <p:nvPr>
              <p:custDataLst>
                <p:tags r:id="rId3"/>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4"/>
              </p:custDataLst>
            </p:nvPr>
          </p:nvSpPr>
          <p:spPr>
            <a:xfrm>
              <a:off x="10653" y="7081"/>
              <a:ext cx="3076" cy="703"/>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语言积累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6" name="文本框 5"/>
          <p:cNvSpPr txBox="1"/>
          <p:nvPr/>
        </p:nvSpPr>
        <p:spPr>
          <a:xfrm>
            <a:off x="77470" y="822960"/>
            <a:ext cx="11776075" cy="119443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a:lnSpc>
                <a:spcPct val="110000"/>
              </a:lnSpc>
            </a:pPr>
            <a:r>
              <a:rPr lang="en-US" sz="2800" b="0" dirty="0">
                <a:latin typeface="Times New Roman" panose="02020603050405020304" charset="0"/>
                <a:ea typeface="等线" panose="02010600030101010101" pitchFamily="2" charset="-122"/>
                <a:cs typeface="Times New Roman" panose="02020603050405020304" charset="0"/>
              </a:rPr>
              <a:t>a uniform culture  </a:t>
            </a:r>
            <a:r>
              <a:rPr lang="zh-CN" altLang="en-US" sz="2800" b="0" dirty="0">
                <a:latin typeface="Times New Roman" panose="02020603050405020304" charset="0"/>
                <a:ea typeface="等线" panose="02010600030101010101" pitchFamily="2" charset="-122"/>
                <a:cs typeface="Times New Roman" panose="02020603050405020304" charset="0"/>
              </a:rPr>
              <a:t>统一的文化</a:t>
            </a: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have the option to do </a:t>
            </a:r>
            <a:r>
              <a:rPr lang="en-US" altLang="zh-CN" sz="2800" b="0" dirty="0" err="1">
                <a:latin typeface="Times New Roman" panose="02020603050405020304" charset="0"/>
                <a:ea typeface="等线" panose="02010600030101010101" pitchFamily="2" charset="-122"/>
                <a:cs typeface="Times New Roman" panose="02020603050405020304" charset="0"/>
              </a:rPr>
              <a:t>sth</a:t>
            </a:r>
            <a:r>
              <a:rPr lang="en-US" altLang="zh-CN" sz="2800" b="0" dirty="0">
                <a:latin typeface="Times New Roman" panose="02020603050405020304" charset="0"/>
                <a:ea typeface="等线" panose="02010600030101010101" pitchFamily="2" charset="-122"/>
                <a:cs typeface="Times New Roman" panose="02020603050405020304" charset="0"/>
              </a:rPr>
              <a:t>  </a:t>
            </a:r>
            <a:r>
              <a:rPr lang="zh-CN" altLang="en-US" sz="2800" b="0" dirty="0">
                <a:latin typeface="Times New Roman" panose="02020603050405020304" charset="0"/>
                <a:ea typeface="等线" panose="02010600030101010101" pitchFamily="2" charset="-122"/>
                <a:cs typeface="Times New Roman" panose="02020603050405020304" charset="0"/>
              </a:rPr>
              <a:t>可选择做</a:t>
            </a:r>
            <a:r>
              <a:rPr lang="en-US" altLang="zh-CN" sz="2800" b="0" dirty="0">
                <a:latin typeface="Times New Roman" panose="02020603050405020304" charset="0"/>
                <a:ea typeface="等线" panose="02010600030101010101" pitchFamily="2" charset="-122"/>
                <a:cs typeface="Times New Roman" panose="02020603050405020304" charset="0"/>
              </a:rPr>
              <a:t> ...</a:t>
            </a:r>
            <a:endParaRPr lang="en-US" altLang="zh-CN" sz="2800" b="0" dirty="0">
              <a:latin typeface="Times New Roman" panose="02020603050405020304" charset="0"/>
              <a:ea typeface="等线" panose="02010600030101010101" pitchFamily="2" charset="-122"/>
              <a:cs typeface="Times New Roman" panose="02020603050405020304" charset="0"/>
            </a:endParaRPr>
          </a:p>
        </p:txBody>
      </p:sp>
      <p:grpSp>
        <p:nvGrpSpPr>
          <p:cNvPr id="4" name="组合 3"/>
          <p:cNvGrpSpPr/>
          <p:nvPr/>
        </p:nvGrpSpPr>
        <p:grpSpPr>
          <a:xfrm>
            <a:off x="287020" y="2017395"/>
            <a:ext cx="2140585" cy="1001382"/>
            <a:chOff x="9930" y="7049"/>
            <a:chExt cx="4522" cy="1318"/>
          </a:xfrm>
        </p:grpSpPr>
        <p:sp>
          <p:nvSpPr>
            <p:cNvPr id="7" name="圆角矩形 6"/>
            <p:cNvSpPr/>
            <p:nvPr>
              <p:custDataLst>
                <p:tags r:id="rId5"/>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6"/>
              </p:custDataLst>
            </p:nvPr>
          </p:nvSpPr>
          <p:spPr>
            <a:xfrm>
              <a:off x="10653" y="7081"/>
              <a:ext cx="3076" cy="1286"/>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构词法言积累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10" name="文本框 9"/>
          <p:cNvSpPr txBox="1"/>
          <p:nvPr/>
        </p:nvSpPr>
        <p:spPr>
          <a:xfrm>
            <a:off x="-142240" y="2573020"/>
            <a:ext cx="12334240" cy="119443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fontAlgn="auto">
              <a:lnSpc>
                <a:spcPct val="100000"/>
              </a:lnSpc>
            </a:pPr>
            <a:r>
              <a:rPr lang="en-US" sz="2800" b="0" dirty="0">
                <a:latin typeface="Times New Roman" panose="02020603050405020304" charset="0"/>
                <a:ea typeface="等线" panose="02010600030101010101" pitchFamily="2" charset="-122"/>
                <a:cs typeface="Times New Roman" panose="02020603050405020304" charset="0"/>
              </a:rPr>
              <a:t>1.flatten=flat</a:t>
            </a:r>
            <a:r>
              <a:rPr lang="zh-CN" altLang="en-US" sz="2800" b="0" dirty="0">
                <a:latin typeface="Times New Roman" panose="02020603050405020304" charset="0"/>
                <a:ea typeface="等线" panose="02010600030101010101" pitchFamily="2" charset="-122"/>
                <a:cs typeface="Times New Roman" panose="02020603050405020304" charset="0"/>
              </a:rPr>
              <a:t>（词根）</a:t>
            </a:r>
            <a:r>
              <a:rPr lang="en-US" sz="2800" b="0" dirty="0">
                <a:latin typeface="Times New Roman" panose="02020603050405020304" charset="0"/>
                <a:ea typeface="等线" panose="02010600030101010101" pitchFamily="2" charset="-122"/>
                <a:cs typeface="Times New Roman" panose="02020603050405020304" charset="0"/>
              </a:rPr>
              <a:t>+ -</a:t>
            </a:r>
            <a:r>
              <a:rPr lang="en-US" sz="2800" b="0" dirty="0" err="1">
                <a:latin typeface="Times New Roman" panose="02020603050405020304" charset="0"/>
                <a:ea typeface="等线" panose="02010600030101010101" pitchFamily="2" charset="-122"/>
                <a:cs typeface="Times New Roman" panose="02020603050405020304" charset="0"/>
              </a:rPr>
              <a:t>en</a:t>
            </a:r>
            <a:r>
              <a:rPr lang="en-US" sz="2800" b="0" dirty="0">
                <a:latin typeface="Times New Roman" panose="02020603050405020304" charset="0"/>
                <a:ea typeface="等线" panose="02010600030101010101" pitchFamily="2" charset="-122"/>
                <a:cs typeface="Times New Roman" panose="02020603050405020304" charset="0"/>
              </a:rPr>
              <a:t>(</a:t>
            </a:r>
            <a:r>
              <a:rPr lang="zh-CN" altLang="en-US" sz="2800" b="0" dirty="0">
                <a:latin typeface="Times New Roman" panose="02020603050405020304" charset="0"/>
                <a:ea typeface="等线" panose="02010600030101010101" pitchFamily="2" charset="-122"/>
                <a:cs typeface="Times New Roman" panose="02020603050405020304" charset="0"/>
              </a:rPr>
              <a:t>动词后缀</a:t>
            </a:r>
            <a:r>
              <a:rPr lang="en-US" sz="2800" b="0" dirty="0">
                <a:latin typeface="Times New Roman" panose="02020603050405020304" charset="0"/>
                <a:ea typeface="等线" panose="02010600030101010101" pitchFamily="2" charset="-122"/>
                <a:cs typeface="Times New Roman" panose="02020603050405020304" charset="0"/>
              </a:rPr>
              <a:t>)  </a:t>
            </a:r>
            <a:r>
              <a:rPr lang="zh-CN" altLang="en-US" sz="2800" b="0" dirty="0">
                <a:latin typeface="Times New Roman" panose="02020603050405020304" charset="0"/>
                <a:ea typeface="等线" panose="02010600030101010101" pitchFamily="2" charset="-122"/>
                <a:cs typeface="Times New Roman" panose="02020603050405020304" charset="0"/>
              </a:rPr>
              <a:t>磨平、摧毁</a:t>
            </a: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zh-CN" altLang="en-US" sz="2800" b="0" dirty="0">
                <a:latin typeface="Times New Roman" panose="02020603050405020304" charset="0"/>
                <a:ea typeface="等线" panose="02010600030101010101" pitchFamily="2" charset="-122"/>
                <a:cs typeface="Times New Roman" panose="02020603050405020304" charset="0"/>
              </a:rPr>
              <a:t>类似派生词有：</a:t>
            </a:r>
            <a:r>
              <a:rPr lang="en-US" altLang="zh-CN" sz="2800" b="0" dirty="0">
                <a:latin typeface="Times New Roman" panose="02020603050405020304" charset="0"/>
                <a:ea typeface="等线" panose="02010600030101010101" pitchFamily="2" charset="-122"/>
                <a:cs typeface="Times New Roman" panose="02020603050405020304" charset="0"/>
              </a:rPr>
              <a:t>brighten, broaden, darken, deafen, deepen, fasten, widen, soften, </a:t>
            </a:r>
            <a:r>
              <a:rPr lang="zh-CN" altLang="en-US" sz="2800" b="0" dirty="0">
                <a:latin typeface="Times New Roman" panose="02020603050405020304" charset="0"/>
                <a:ea typeface="等线" panose="02010600030101010101" pitchFamily="2" charset="-122"/>
                <a:cs typeface="Times New Roman" panose="02020603050405020304" charset="0"/>
              </a:rPr>
              <a:t>，</a:t>
            </a:r>
            <a:r>
              <a:rPr lang="en-US" altLang="zh-CN" sz="2800" b="0" dirty="0">
                <a:latin typeface="Times New Roman" panose="02020603050405020304" charset="0"/>
                <a:ea typeface="等线" panose="02010600030101010101" pitchFamily="2" charset="-122"/>
                <a:cs typeface="Times New Roman" panose="02020603050405020304" charset="0"/>
              </a:rPr>
              <a:t>   </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altLang="zh-CN" sz="2800" b="0" dirty="0">
                <a:latin typeface="Times New Roman" panose="02020603050405020304" charset="0"/>
                <a:ea typeface="等线" panose="02010600030101010101" pitchFamily="2" charset="-122"/>
                <a:cs typeface="Times New Roman" panose="02020603050405020304" charset="0"/>
              </a:rPr>
              <a:t>                            quicken, shorten , </a:t>
            </a:r>
            <a:r>
              <a:rPr lang="en-US" altLang="zh-CN" sz="2800" b="0" dirty="0" err="1">
                <a:latin typeface="Times New Roman" panose="02020603050405020304" charset="0"/>
                <a:ea typeface="等线" panose="02010600030101010101" pitchFamily="2" charset="-122"/>
                <a:cs typeface="Times New Roman" panose="02020603050405020304" charset="0"/>
              </a:rPr>
              <a:t>shapen</a:t>
            </a:r>
            <a:r>
              <a:rPr lang="en-US" altLang="zh-CN" sz="2800" b="0" dirty="0">
                <a:latin typeface="Times New Roman" panose="02020603050405020304" charset="0"/>
                <a:ea typeface="等线" panose="02010600030101010101" pitchFamily="2" charset="-122"/>
                <a:cs typeface="Times New Roman" panose="02020603050405020304" charset="0"/>
              </a:rPr>
              <a:t>, tighten</a:t>
            </a:r>
            <a:r>
              <a:rPr lang="zh-CN" altLang="en-US" sz="2800" b="0" dirty="0">
                <a:latin typeface="Times New Roman" panose="02020603050405020304" charset="0"/>
                <a:ea typeface="等线" panose="02010600030101010101" pitchFamily="2" charset="-122"/>
                <a:cs typeface="Times New Roman" panose="02020603050405020304" charset="0"/>
              </a:rPr>
              <a:t>等</a:t>
            </a: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altLang="zh-CN" sz="2800" b="0" dirty="0">
                <a:latin typeface="Times New Roman" panose="02020603050405020304" charset="0"/>
                <a:ea typeface="等线" panose="02010600030101010101" pitchFamily="2" charset="-122"/>
                <a:cs typeface="Times New Roman" panose="02020603050405020304" charset="0"/>
              </a:rPr>
              <a:t>2. inescapable   </a:t>
            </a:r>
            <a:r>
              <a:rPr lang="zh-CN" altLang="en-US" sz="2800" dirty="0">
                <a:latin typeface="Times New Roman" panose="02020603050405020304" charset="0"/>
                <a:ea typeface="等线" panose="02010600030101010101" pitchFamily="2" charset="-122"/>
                <a:cs typeface="Times New Roman" panose="02020603050405020304" charset="0"/>
                <a:sym typeface="+mn-ea"/>
              </a:rPr>
              <a:t>不可避免的，难以逃脱的</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altLang="zh-CN" sz="2800" b="0" dirty="0">
                <a:latin typeface="Times New Roman" panose="02020603050405020304" charset="0"/>
                <a:ea typeface="等线" panose="02010600030101010101" pitchFamily="2" charset="-122"/>
                <a:cs typeface="Times New Roman" panose="02020603050405020304" charset="0"/>
              </a:rPr>
              <a:t>    = in-(</a:t>
            </a:r>
            <a:r>
              <a:rPr lang="zh-CN" altLang="en-US" sz="2800" b="0" dirty="0">
                <a:latin typeface="Times New Roman" panose="02020603050405020304" charset="0"/>
                <a:ea typeface="等线" panose="02010600030101010101" pitchFamily="2" charset="-122"/>
                <a:cs typeface="Times New Roman" panose="02020603050405020304" charset="0"/>
              </a:rPr>
              <a:t>否定前缀</a:t>
            </a:r>
            <a:r>
              <a:rPr lang="en-US" altLang="zh-CN" sz="2800" b="0" dirty="0">
                <a:latin typeface="Times New Roman" panose="02020603050405020304" charset="0"/>
                <a:ea typeface="等线" panose="02010600030101010101" pitchFamily="2" charset="-122"/>
                <a:cs typeface="Times New Roman" panose="02020603050405020304" charset="0"/>
              </a:rPr>
              <a:t>) + escape</a:t>
            </a:r>
            <a:r>
              <a:rPr lang="zh-CN" altLang="en-US" sz="2800" b="0" dirty="0">
                <a:latin typeface="Times New Roman" panose="02020603050405020304" charset="0"/>
                <a:ea typeface="等线" panose="02010600030101010101" pitchFamily="2" charset="-122"/>
                <a:cs typeface="Times New Roman" panose="02020603050405020304" charset="0"/>
              </a:rPr>
              <a:t>（词根）</a:t>
            </a:r>
            <a:r>
              <a:rPr lang="en-US" altLang="zh-CN" sz="2800" b="0" dirty="0">
                <a:latin typeface="Times New Roman" panose="02020603050405020304" charset="0"/>
                <a:ea typeface="等线" panose="02010600030101010101" pitchFamily="2" charset="-122"/>
                <a:cs typeface="Times New Roman" panose="02020603050405020304" charset="0"/>
              </a:rPr>
              <a:t>+ -able</a:t>
            </a:r>
            <a:r>
              <a:rPr lang="zh-CN" altLang="en-US" sz="2800" b="0" dirty="0">
                <a:latin typeface="Times New Roman" panose="02020603050405020304" charset="0"/>
                <a:ea typeface="等线" panose="02010600030101010101" pitchFamily="2" charset="-122"/>
                <a:cs typeface="Times New Roman" panose="02020603050405020304" charset="0"/>
              </a:rPr>
              <a:t>（形容词后缀）</a:t>
            </a: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r>
              <a:rPr lang="en-US" altLang="zh-CN" sz="2800" b="0" dirty="0">
                <a:latin typeface="Times New Roman" panose="02020603050405020304" charset="0"/>
                <a:ea typeface="等线" panose="02010600030101010101" pitchFamily="2" charset="-122"/>
                <a:cs typeface="Times New Roman" panose="02020603050405020304" charset="0"/>
              </a:rPr>
              <a:t>3. resist </a:t>
            </a:r>
            <a:r>
              <a:rPr lang="en-US" altLang="zh-CN" sz="2800" b="0" dirty="0" err="1">
                <a:latin typeface="Times New Roman" panose="02020603050405020304" charset="0"/>
                <a:ea typeface="等线" panose="02010600030101010101" pitchFamily="2" charset="-122"/>
                <a:cs typeface="Times New Roman" panose="02020603050405020304" charset="0"/>
              </a:rPr>
              <a:t>vt</a:t>
            </a:r>
            <a:r>
              <a:rPr lang="en-US" altLang="zh-CN" sz="2800" b="0" dirty="0">
                <a:latin typeface="Times New Roman" panose="02020603050405020304" charset="0"/>
                <a:ea typeface="等线" panose="02010600030101010101" pitchFamily="2" charset="-122"/>
                <a:cs typeface="Times New Roman" panose="02020603050405020304" charset="0"/>
              </a:rPr>
              <a:t> </a:t>
            </a:r>
            <a:r>
              <a:rPr lang="zh-CN" altLang="en-US" sz="2800" b="0" dirty="0">
                <a:latin typeface="Times New Roman" panose="02020603050405020304" charset="0"/>
                <a:ea typeface="等线" panose="02010600030101010101" pitchFamily="2" charset="-122"/>
                <a:cs typeface="Times New Roman" panose="02020603050405020304" charset="0"/>
              </a:rPr>
              <a:t>抗拒</a:t>
            </a:r>
            <a:r>
              <a:rPr lang="en-US" altLang="zh-CN" sz="2800" b="0" dirty="0">
                <a:latin typeface="Times New Roman" panose="02020603050405020304" charset="0"/>
                <a:ea typeface="等线" panose="02010600030101010101" pitchFamily="2" charset="-122"/>
                <a:cs typeface="Times New Roman" panose="02020603050405020304" charset="0"/>
              </a:rPr>
              <a:t>----resistance N. </a:t>
            </a:r>
            <a:r>
              <a:rPr lang="zh-CN" altLang="en-US" sz="2800" b="0" dirty="0">
                <a:latin typeface="Times New Roman" panose="02020603050405020304" charset="0"/>
                <a:ea typeface="等线" panose="02010600030101010101" pitchFamily="2" charset="-122"/>
                <a:cs typeface="Times New Roman" panose="02020603050405020304" charset="0"/>
              </a:rPr>
              <a:t>抗拒</a:t>
            </a:r>
            <a:r>
              <a:rPr lang="en-US" altLang="zh-CN" sz="2800" b="0" dirty="0">
                <a:latin typeface="Times New Roman" panose="02020603050405020304" charset="0"/>
                <a:ea typeface="等线" panose="02010600030101010101" pitchFamily="2" charset="-122"/>
                <a:cs typeface="Times New Roman" panose="02020603050405020304" charset="0"/>
              </a:rPr>
              <a:t>   resist doing </a:t>
            </a:r>
            <a:r>
              <a:rPr lang="en-US" altLang="zh-CN" sz="2800" b="0" dirty="0" err="1">
                <a:latin typeface="Times New Roman" panose="02020603050405020304" charset="0"/>
                <a:ea typeface="等线" panose="02010600030101010101" pitchFamily="2" charset="-122"/>
                <a:cs typeface="Times New Roman" panose="02020603050405020304" charset="0"/>
              </a:rPr>
              <a:t>sth</a:t>
            </a:r>
            <a:r>
              <a:rPr lang="en-US" altLang="zh-CN" sz="2800" b="0" dirty="0">
                <a:latin typeface="Times New Roman" panose="02020603050405020304" charset="0"/>
                <a:ea typeface="等线" panose="02010600030101010101" pitchFamily="2" charset="-122"/>
                <a:cs typeface="Times New Roman" panose="02020603050405020304" charset="0"/>
              </a:rPr>
              <a:t>  </a:t>
            </a:r>
            <a:r>
              <a:rPr lang="zh-CN" altLang="en-US" sz="2800" b="0" dirty="0">
                <a:latin typeface="Times New Roman" panose="02020603050405020304" charset="0"/>
                <a:ea typeface="等线" panose="02010600030101010101" pitchFamily="2" charset="-122"/>
                <a:cs typeface="Times New Roman" panose="02020603050405020304" charset="0"/>
              </a:rPr>
              <a:t>拒绝做</a:t>
            </a:r>
            <a:r>
              <a:rPr lang="en-US" altLang="zh-CN" sz="2800" b="0" dirty="0">
                <a:latin typeface="Times New Roman" panose="02020603050405020304" charset="0"/>
                <a:ea typeface="等线" panose="02010600030101010101" pitchFamily="2" charset="-122"/>
                <a:cs typeface="Times New Roman" panose="02020603050405020304" charset="0"/>
              </a:rPr>
              <a:t>...</a:t>
            </a:r>
            <a:endParaRPr lang="zh-CN" altLang="en-US" sz="2800" b="0" dirty="0">
              <a:latin typeface="Times New Roman" panose="02020603050405020304" charset="0"/>
              <a:ea typeface="等线" panose="02010600030101010101" pitchFamily="2" charset="-122"/>
              <a:cs typeface="Times New Roman" panose="02020603050405020304" charset="0"/>
            </a:endParaRPr>
          </a:p>
          <a:p>
            <a:pPr indent="266700" fontAlgn="auto">
              <a:lnSpc>
                <a:spcPct val="100000"/>
              </a:lnSpc>
            </a:pPr>
            <a:endParaRPr lang="zh-CN" altLang="en-US" sz="2800" b="0" dirty="0">
              <a:latin typeface="Times New Roman" panose="02020603050405020304" charset="0"/>
              <a:ea typeface="等线" panose="02010600030101010101" pitchFamily="2" charset="-122"/>
              <a:cs typeface="Times New Roman" panose="02020603050405020304" charset="0"/>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381635" y="2827020"/>
            <a:ext cx="11642725" cy="1863725"/>
          </a:xfrm>
          <a:prstGeom prst="rect">
            <a:avLst/>
          </a:prstGeom>
          <a:solidFill>
            <a:schemeClr val="tx2"/>
          </a:solidFill>
          <a:ln w="9525">
            <a:noFill/>
          </a:ln>
        </p:spPr>
        <p:txBody>
          <a:bodyPr wrap="square">
            <a:spAutoFit/>
          </a:bodyPr>
          <a:lstStyle/>
          <a:p>
            <a:pPr indent="266700" algn="l">
              <a:lnSpc>
                <a:spcPct val="90000"/>
              </a:lnSpc>
              <a:buClrTx/>
              <a:buSzTx/>
              <a:buNone/>
            </a:pPr>
            <a:r>
              <a:rPr lang="en-US" sz="3200" b="0">
                <a:latin typeface="Times New Roman" panose="02020603050405020304" charset="0"/>
                <a:ea typeface="华文仿宋" panose="02010600040101010101" charset="-122"/>
                <a:cs typeface="Times New Roman" panose="02020603050405020304" charset="0"/>
              </a:rPr>
              <a:t> Our tastes and desires increasingly don't belong to us，but to algorithms that are designed to keep people engaged at all costs. If the collection of our tastes truly shapes our entire personality，then this loss is more psychologically damaging than it first appears. </a:t>
            </a:r>
            <a:endParaRPr lang="en-US" sz="3200" b="0">
              <a:latin typeface="Times New Roman" panose="02020603050405020304" charset="0"/>
              <a:ea typeface="华文仿宋" panose="02010600040101010101" charset="-122"/>
              <a:cs typeface="Times New Roman" panose="02020603050405020304" charset="0"/>
            </a:endParaRPr>
          </a:p>
        </p:txBody>
      </p:sp>
      <p:grpSp>
        <p:nvGrpSpPr>
          <p:cNvPr id="12" name="组合 11"/>
          <p:cNvGrpSpPr/>
          <p:nvPr/>
        </p:nvGrpSpPr>
        <p:grpSpPr>
          <a:xfrm>
            <a:off x="513080" y="484506"/>
            <a:ext cx="2696210" cy="555402"/>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555"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品味出卷</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100" name="文本框 99"/>
          <p:cNvSpPr txBox="1"/>
          <p:nvPr/>
        </p:nvSpPr>
        <p:spPr>
          <a:xfrm>
            <a:off x="381635" y="2482215"/>
            <a:ext cx="11457940" cy="2553335"/>
          </a:xfrm>
          <a:prstGeom prst="rect">
            <a:avLst/>
          </a:prstGeom>
          <a:solidFill>
            <a:schemeClr val="accent3">
              <a:lumMod val="20000"/>
              <a:lumOff val="80000"/>
            </a:schemeClr>
          </a:solidFill>
          <a:ln w="9525">
            <a:noFill/>
          </a:ln>
        </p:spPr>
        <p:txBody>
          <a:bodyPr wrap="square">
            <a:spAutoFit/>
          </a:bodyPr>
          <a:lstStyle/>
          <a:p>
            <a:pPr indent="292100" fontAlgn="auto">
              <a:lnSpc>
                <a:spcPct val="100000"/>
              </a:lnSpc>
            </a:pPr>
            <a:r>
              <a:rPr lang="en-US" sz="3200" b="1">
                <a:solidFill>
                  <a:srgbClr val="FF0000"/>
                </a:solidFill>
                <a:latin typeface="Times New Roman" panose="02020603050405020304" charset="0"/>
                <a:ea typeface="宋体" panose="02010600030101010101" pitchFamily="2" charset="-122"/>
              </a:rPr>
              <a:t>Version 1:</a:t>
            </a:r>
            <a:endParaRPr lang="en-US" sz="3200" b="1">
              <a:solidFill>
                <a:srgbClr val="FF0000"/>
              </a:solidFill>
              <a:latin typeface="Times New Roman" panose="02020603050405020304" charset="0"/>
              <a:ea typeface="宋体" panose="02010600030101010101" pitchFamily="2" charset="-122"/>
            </a:endParaRPr>
          </a:p>
          <a:p>
            <a:pPr indent="292100" fontAlgn="auto">
              <a:lnSpc>
                <a:spcPct val="100000"/>
              </a:lnSpc>
            </a:pPr>
            <a:r>
              <a:rPr lang="en-US" sz="3200" b="0">
                <a:solidFill>
                  <a:srgbClr val="000000"/>
                </a:solidFill>
                <a:latin typeface="Times New Roman" panose="02020603050405020304" charset="0"/>
                <a:ea typeface="宋体" panose="02010600030101010101" pitchFamily="2" charset="-122"/>
              </a:rPr>
              <a:t> Our tastes and desires increasingly don't belong to us，but </a:t>
            </a:r>
            <a:r>
              <a:rPr lang="en-US" sz="3200" b="0" u="sng">
                <a:solidFill>
                  <a:srgbClr val="000000"/>
                </a:solidFill>
                <a:latin typeface="Times New Roman" panose="02020603050405020304" charset="0"/>
                <a:ea typeface="宋体" panose="02010600030101010101" pitchFamily="2" charset="-122"/>
              </a:rPr>
              <a:t> </a:t>
            </a:r>
            <a:endParaRPr lang="en-US" sz="3200" b="0" u="sng">
              <a:solidFill>
                <a:srgbClr val="000000"/>
              </a:solidFill>
              <a:latin typeface="Times New Roman" panose="02020603050405020304" charset="0"/>
              <a:ea typeface="宋体" panose="02010600030101010101" pitchFamily="2" charset="-122"/>
            </a:endParaRPr>
          </a:p>
          <a:p>
            <a:pPr indent="292100" fontAlgn="auto">
              <a:lnSpc>
                <a:spcPct val="100000"/>
              </a:lnSpc>
            </a:pPr>
            <a:r>
              <a:rPr lang="en-US" sz="3200" b="0" u="sng">
                <a:solidFill>
                  <a:srgbClr val="000000"/>
                </a:solidFill>
                <a:latin typeface="Times New Roman" panose="02020603050405020304" charset="0"/>
                <a:ea typeface="宋体" panose="02010600030101010101" pitchFamily="2" charset="-122"/>
              </a:rPr>
              <a:t>      </a:t>
            </a:r>
            <a:r>
              <a:rPr lang="en-US" sz="3200" b="0">
                <a:solidFill>
                  <a:srgbClr val="000000"/>
                </a:solidFill>
                <a:latin typeface="Times New Roman" panose="02020603050405020304" charset="0"/>
                <a:ea typeface="宋体" panose="02010600030101010101" pitchFamily="2" charset="-122"/>
              </a:rPr>
              <a:t>algorithms that are designed to keep people engaged at all costs. If the collection of our tastes truly shapes our entire personality，then this loss is more psychologically damaging than it first appears. </a:t>
            </a:r>
            <a:endParaRPr lang="en-US" sz="3200" b="0">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212311" y="5303520"/>
            <a:ext cx="10694670" cy="1529715"/>
          </a:xfrm>
          <a:prstGeom prst="rect">
            <a:avLst/>
          </a:prstGeom>
          <a:noFill/>
        </p:spPr>
        <p:txBody>
          <a:bodyPr wrap="square" rtlCol="0" anchor="t">
            <a:spAutoFit/>
          </a:bodyPr>
          <a:lstStyle/>
          <a:p>
            <a:pPr indent="266700">
              <a:lnSpc>
                <a:spcPct val="130000"/>
              </a:lnSpc>
            </a:pPr>
            <a:r>
              <a:rPr lang="zh-CN" sz="2400" dirty="0">
                <a:ea typeface="等线" panose="02010600030101010101" pitchFamily="2" charset="-122"/>
                <a:sym typeface="+mn-ea"/>
              </a:rPr>
              <a:t>我们的品味和欲望越来越不属于我们自己，而是属于那些旨在不惜一切代价让人们参与其中的算法。如果我们的品味集合真的塑造了我们的整个个性，那么这种损失对心理的伤害比最初看起来更大。</a:t>
            </a:r>
            <a:endParaRPr lang="zh-CN" sz="2400" dirty="0">
              <a:ea typeface="等线" panose="02010600030101010101" pitchFamily="2" charset="-122"/>
              <a:sym typeface="+mn-ea"/>
            </a:endParaRPr>
          </a:p>
        </p:txBody>
      </p:sp>
      <p:sp>
        <p:nvSpPr>
          <p:cNvPr id="23" name="文本框 22"/>
          <p:cNvSpPr txBox="1"/>
          <p:nvPr/>
        </p:nvSpPr>
        <p:spPr>
          <a:xfrm>
            <a:off x="381635" y="1236980"/>
            <a:ext cx="11642725" cy="977265"/>
          </a:xfrm>
          <a:prstGeom prst="rect">
            <a:avLst/>
          </a:prstGeom>
          <a:solidFill>
            <a:schemeClr val="accent2">
              <a:lumMod val="20000"/>
              <a:lumOff val="80000"/>
            </a:schemeClr>
          </a:solidFill>
          <a:ln w="9525">
            <a:noFill/>
          </a:ln>
        </p:spPr>
        <p:txBody>
          <a:bodyPr wrap="square">
            <a:spAutoFit/>
          </a:bodyPr>
          <a:lstStyle/>
          <a:p>
            <a:pPr indent="266700" algn="just">
              <a:lnSpc>
                <a:spcPct val="90000"/>
              </a:lnSpc>
              <a:buClrTx/>
              <a:buSzTx/>
              <a:buNone/>
            </a:pPr>
            <a:r>
              <a:rPr lang="en-US" sz="3200" b="0" dirty="0">
                <a:latin typeface="Times New Roman" panose="02020603050405020304" charset="0"/>
                <a:ea typeface="华文仿宋" panose="02010600040101010101" charset="-122"/>
                <a:cs typeface="Times New Roman" panose="02020603050405020304" charset="0"/>
              </a:rPr>
              <a:t>If you were a paper maker, what kind of blank will you want students to fill in this passage?</a:t>
            </a:r>
            <a:endParaRPr lang="en-US" sz="3200" b="0" dirty="0">
              <a:latin typeface="Times New Roman" panose="02020603050405020304" charset="0"/>
              <a:ea typeface="华文仿宋" panose="02010600040101010101" charset="-122"/>
              <a:cs typeface="Times New Roman" panose="02020603050405020304" charset="0"/>
            </a:endParaRPr>
          </a:p>
        </p:txBody>
      </p:sp>
      <p:sp>
        <p:nvSpPr>
          <p:cNvPr id="24" name="文本框 23"/>
          <p:cNvSpPr txBox="1"/>
          <p:nvPr/>
        </p:nvSpPr>
        <p:spPr>
          <a:xfrm>
            <a:off x="381635" y="2482215"/>
            <a:ext cx="11457940" cy="2553335"/>
          </a:xfrm>
          <a:prstGeom prst="rect">
            <a:avLst/>
          </a:prstGeom>
          <a:solidFill>
            <a:schemeClr val="accent3">
              <a:lumMod val="20000"/>
              <a:lumOff val="80000"/>
            </a:schemeClr>
          </a:solidFill>
          <a:ln w="9525">
            <a:noFill/>
          </a:ln>
        </p:spPr>
        <p:txBody>
          <a:bodyPr wrap="square">
            <a:spAutoFit/>
          </a:bodyPr>
          <a:lstStyle/>
          <a:p>
            <a:pPr indent="292100" fontAlgn="auto">
              <a:lnSpc>
                <a:spcPct val="100000"/>
              </a:lnSpc>
            </a:pPr>
            <a:r>
              <a:rPr lang="en-US" sz="3200" b="1">
                <a:solidFill>
                  <a:srgbClr val="FF0000"/>
                </a:solidFill>
                <a:latin typeface="Times New Roman" panose="02020603050405020304" charset="0"/>
                <a:ea typeface="宋体" panose="02010600030101010101" pitchFamily="2" charset="-122"/>
              </a:rPr>
              <a:t>Version 2:</a:t>
            </a:r>
            <a:endParaRPr lang="en-US" sz="3200" b="1">
              <a:solidFill>
                <a:srgbClr val="FF0000"/>
              </a:solidFill>
              <a:latin typeface="Times New Roman" panose="02020603050405020304" charset="0"/>
              <a:ea typeface="宋体" panose="02010600030101010101" pitchFamily="2" charset="-122"/>
            </a:endParaRPr>
          </a:p>
          <a:p>
            <a:pPr indent="292100" fontAlgn="auto">
              <a:lnSpc>
                <a:spcPct val="100000"/>
              </a:lnSpc>
            </a:pPr>
            <a:r>
              <a:rPr lang="en-US" sz="3200" b="0">
                <a:solidFill>
                  <a:srgbClr val="000000"/>
                </a:solidFill>
                <a:latin typeface="Times New Roman" panose="02020603050405020304" charset="0"/>
                <a:ea typeface="宋体" panose="02010600030101010101" pitchFamily="2" charset="-122"/>
              </a:rPr>
              <a:t> Our tastes and desires increasingly don't belong to us,</a:t>
            </a:r>
            <a:r>
              <a:rPr lang="en-US" sz="3200" b="0" u="sng">
                <a:solidFill>
                  <a:srgbClr val="000000"/>
                </a:solidFill>
                <a:latin typeface="Times New Roman" panose="02020603050405020304" charset="0"/>
                <a:ea typeface="宋体" panose="02010600030101010101" pitchFamily="2" charset="-122"/>
              </a:rPr>
              <a:t>        </a:t>
            </a:r>
            <a:r>
              <a:rPr lang="en-US" sz="3200" b="0">
                <a:solidFill>
                  <a:srgbClr val="000000"/>
                </a:solidFill>
                <a:latin typeface="Times New Roman" panose="02020603050405020304" charset="0"/>
                <a:ea typeface="宋体" panose="02010600030101010101" pitchFamily="2" charset="-122"/>
              </a:rPr>
              <a:t>to algorithms that are designed to keep people engaged at all costs. If the collection of our tastes truly shapes our entire personality，then this loss is more psychologically damaging than it first appears. </a:t>
            </a:r>
            <a:endParaRPr lang="en-US" sz="3200" b="0">
              <a:solidFill>
                <a:srgbClr val="000000"/>
              </a:solidFill>
              <a:latin typeface="Times New Roman" panose="02020603050405020304" charset="0"/>
              <a:ea typeface="宋体" panose="02010600030101010101" pitchFamily="2" charset="-122"/>
            </a:endParaRPr>
          </a:p>
        </p:txBody>
      </p:sp>
      <p:sp>
        <p:nvSpPr>
          <p:cNvPr id="26" name="文本框 25"/>
          <p:cNvSpPr txBox="1"/>
          <p:nvPr/>
        </p:nvSpPr>
        <p:spPr>
          <a:xfrm>
            <a:off x="513080" y="2482215"/>
            <a:ext cx="11457940" cy="2553335"/>
          </a:xfrm>
          <a:prstGeom prst="rect">
            <a:avLst/>
          </a:prstGeom>
          <a:solidFill>
            <a:schemeClr val="accent3">
              <a:lumMod val="20000"/>
              <a:lumOff val="80000"/>
            </a:schemeClr>
          </a:solidFill>
          <a:ln w="9525">
            <a:noFill/>
          </a:ln>
        </p:spPr>
        <p:txBody>
          <a:bodyPr wrap="square">
            <a:spAutoFit/>
          </a:bodyPr>
          <a:lstStyle/>
          <a:p>
            <a:pPr indent="292100" fontAlgn="auto">
              <a:lnSpc>
                <a:spcPct val="100000"/>
              </a:lnSpc>
            </a:pPr>
            <a:r>
              <a:rPr lang="en-US" sz="3200" b="1">
                <a:solidFill>
                  <a:srgbClr val="FF0000"/>
                </a:solidFill>
                <a:latin typeface="Times New Roman" panose="02020603050405020304" charset="0"/>
                <a:ea typeface="宋体" panose="02010600030101010101" pitchFamily="2" charset="-122"/>
              </a:rPr>
              <a:t>Version 3:</a:t>
            </a:r>
            <a:endParaRPr lang="en-US" sz="3200" b="1">
              <a:solidFill>
                <a:srgbClr val="FF0000"/>
              </a:solidFill>
              <a:latin typeface="Times New Roman" panose="02020603050405020304" charset="0"/>
              <a:ea typeface="宋体" panose="02010600030101010101" pitchFamily="2" charset="-122"/>
            </a:endParaRPr>
          </a:p>
          <a:p>
            <a:pPr indent="292100" fontAlgn="auto">
              <a:lnSpc>
                <a:spcPct val="100000"/>
              </a:lnSpc>
            </a:pPr>
            <a:r>
              <a:rPr lang="en-US" sz="3200" b="0">
                <a:solidFill>
                  <a:srgbClr val="000000"/>
                </a:solidFill>
                <a:latin typeface="Times New Roman" panose="02020603050405020304" charset="0"/>
                <a:ea typeface="宋体" panose="02010600030101010101" pitchFamily="2" charset="-122"/>
              </a:rPr>
              <a:t> Our tastes and desires increasingly don't belong to us,</a:t>
            </a:r>
            <a:r>
              <a:rPr lang="en-US" sz="3200" b="0" u="sng">
                <a:solidFill>
                  <a:srgbClr val="000000"/>
                </a:solidFill>
                <a:latin typeface="Times New Roman" panose="02020603050405020304" charset="0"/>
                <a:ea typeface="宋体" panose="02010600030101010101" pitchFamily="2" charset="-122"/>
              </a:rPr>
              <a:t>        </a:t>
            </a:r>
            <a:r>
              <a:rPr lang="en-US" sz="3200" b="0">
                <a:solidFill>
                  <a:srgbClr val="000000"/>
                </a:solidFill>
                <a:latin typeface="Times New Roman" panose="02020603050405020304" charset="0"/>
                <a:ea typeface="宋体" panose="02010600030101010101" pitchFamily="2" charset="-122"/>
              </a:rPr>
              <a:t>to algorithms that </a:t>
            </a:r>
            <a:r>
              <a:rPr lang="en-US" sz="3200" b="0" u="sng">
                <a:solidFill>
                  <a:srgbClr val="000000"/>
                </a:solidFill>
                <a:latin typeface="Times New Roman" panose="02020603050405020304" charset="0"/>
                <a:ea typeface="宋体" panose="02010600030101010101" pitchFamily="2" charset="-122"/>
              </a:rPr>
              <a:t>          (</a:t>
            </a:r>
            <a:r>
              <a:rPr lang="en-US" sz="3200" b="0">
                <a:solidFill>
                  <a:srgbClr val="000000"/>
                </a:solidFill>
                <a:latin typeface="Times New Roman" panose="02020603050405020304" charset="0"/>
                <a:ea typeface="宋体" panose="02010600030101010101" pitchFamily="2" charset="-122"/>
              </a:rPr>
              <a:t>design) to keep people engaged at all costs. If the collection of our tastes truly shapes our entire personality，then this loss is more ______(psychology)  damaging than it first appears. </a:t>
            </a:r>
            <a:endParaRPr lang="en-US" sz="3200" b="0">
              <a:solidFill>
                <a:srgbClr val="000000"/>
              </a:solidFill>
              <a:latin typeface="Times New Roman" panose="02020603050405020304" charset="0"/>
              <a:ea typeface="宋体" panose="02010600030101010101" pitchFamily="2" charset="-122"/>
            </a:endParaRPr>
          </a:p>
        </p:txBody>
      </p:sp>
      <p:sp>
        <p:nvSpPr>
          <p:cNvPr id="28" name="文本框 27"/>
          <p:cNvSpPr txBox="1"/>
          <p:nvPr/>
        </p:nvSpPr>
        <p:spPr>
          <a:xfrm>
            <a:off x="381000" y="2482215"/>
            <a:ext cx="11643360" cy="2553335"/>
          </a:xfrm>
          <a:prstGeom prst="rect">
            <a:avLst/>
          </a:prstGeom>
          <a:solidFill>
            <a:schemeClr val="accent3">
              <a:lumMod val="20000"/>
              <a:lumOff val="80000"/>
            </a:schemeClr>
          </a:solidFill>
          <a:ln w="9525">
            <a:noFill/>
          </a:ln>
        </p:spPr>
        <p:txBody>
          <a:bodyPr wrap="square">
            <a:spAutoFit/>
          </a:bodyPr>
          <a:lstStyle/>
          <a:p>
            <a:pPr indent="292100" fontAlgn="auto">
              <a:lnSpc>
                <a:spcPct val="100000"/>
              </a:lnSpc>
            </a:pPr>
            <a:r>
              <a:rPr lang="en-US" sz="3200" b="1" dirty="0">
                <a:solidFill>
                  <a:srgbClr val="FF0000"/>
                </a:solidFill>
                <a:latin typeface="Times New Roman" panose="02020603050405020304" charset="0"/>
                <a:ea typeface="宋体" panose="02010600030101010101" pitchFamily="2" charset="-122"/>
              </a:rPr>
              <a:t>Version 4:</a:t>
            </a:r>
            <a:endParaRPr lang="en-US" sz="3200" b="1" dirty="0">
              <a:solidFill>
                <a:srgbClr val="FF0000"/>
              </a:solidFill>
              <a:latin typeface="Times New Roman" panose="02020603050405020304" charset="0"/>
              <a:ea typeface="宋体" panose="02010600030101010101" pitchFamily="2" charset="-122"/>
            </a:endParaRPr>
          </a:p>
          <a:p>
            <a:pPr indent="292100" algn="just" fontAlgn="auto">
              <a:lnSpc>
                <a:spcPct val="100000"/>
              </a:lnSpc>
            </a:pPr>
            <a:r>
              <a:rPr lang="en-US" sz="3200" b="0" dirty="0">
                <a:solidFill>
                  <a:srgbClr val="000000"/>
                </a:solidFill>
                <a:latin typeface="Times New Roman" panose="02020603050405020304" charset="0"/>
                <a:ea typeface="宋体" panose="02010600030101010101" pitchFamily="2" charset="-122"/>
              </a:rPr>
              <a:t>Our tastes and desires increasingly don't belong to </a:t>
            </a:r>
            <a:r>
              <a:rPr lang="en-US" sz="3200" b="0" dirty="0" err="1">
                <a:solidFill>
                  <a:srgbClr val="000000"/>
                </a:solidFill>
                <a:latin typeface="Times New Roman" panose="02020603050405020304" charset="0"/>
                <a:ea typeface="宋体" panose="02010600030101010101" pitchFamily="2" charset="-122"/>
              </a:rPr>
              <a:t>us,but</a:t>
            </a:r>
            <a:r>
              <a:rPr lang="en-US" sz="3200" b="0" dirty="0">
                <a:solidFill>
                  <a:srgbClr val="000000"/>
                </a:solidFill>
                <a:latin typeface="Times New Roman" panose="02020603050405020304" charset="0"/>
                <a:ea typeface="宋体" panose="02010600030101010101" pitchFamily="2" charset="-122"/>
              </a:rPr>
              <a:t> to algorithms that are designed to keep people engaged at all costs. If the collection of our tastes ____(true) shapes our entire </a:t>
            </a:r>
            <a:r>
              <a:rPr lang="en-US" sz="3200" b="0" dirty="0" err="1">
                <a:solidFill>
                  <a:srgbClr val="000000"/>
                </a:solidFill>
                <a:latin typeface="Times New Roman" panose="02020603050405020304" charset="0"/>
                <a:ea typeface="宋体" panose="02010600030101010101" pitchFamily="2" charset="-122"/>
              </a:rPr>
              <a:t>personality，then</a:t>
            </a:r>
            <a:r>
              <a:rPr lang="en-US" sz="3200" b="0" dirty="0">
                <a:solidFill>
                  <a:srgbClr val="000000"/>
                </a:solidFill>
                <a:latin typeface="Times New Roman" panose="02020603050405020304" charset="0"/>
                <a:ea typeface="宋体" panose="02010600030101010101" pitchFamily="2" charset="-122"/>
              </a:rPr>
              <a:t> this loss is more psychologically  damaging </a:t>
            </a:r>
            <a:r>
              <a:rPr lang="en-US" sz="3200" b="0" u="sng" dirty="0">
                <a:solidFill>
                  <a:srgbClr val="000000"/>
                </a:solidFill>
                <a:latin typeface="Times New Roman" panose="02020603050405020304" charset="0"/>
                <a:ea typeface="宋体" panose="02010600030101010101" pitchFamily="2" charset="-122"/>
              </a:rPr>
              <a:t>     </a:t>
            </a:r>
            <a:r>
              <a:rPr lang="en-US" sz="3200" b="0" dirty="0">
                <a:solidFill>
                  <a:srgbClr val="000000"/>
                </a:solidFill>
                <a:latin typeface="Times New Roman" panose="02020603050405020304" charset="0"/>
                <a:ea typeface="宋体" panose="02010600030101010101" pitchFamily="2" charset="-122"/>
              </a:rPr>
              <a:t> it first appears. </a:t>
            </a:r>
            <a:endParaRPr lang="en-US" sz="3200" b="0" dirty="0">
              <a:solidFill>
                <a:srgbClr val="000000"/>
              </a:solidFill>
              <a:latin typeface="Times New Roman" panose="02020603050405020304" charset="0"/>
              <a:ea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down)">
                                      <p:cBhvr>
                                        <p:cTn id="11" dur="500"/>
                                        <p:tgtEl>
                                          <p:spTgt spid="10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P spid="23" grpId="0" bldLvl="0" animBg="1"/>
      <p:bldP spid="24" grpId="0" bldLvl="0" animBg="1"/>
      <p:bldP spid="24" grpId="1" animBg="1"/>
      <p:bldP spid="26" grpId="0" bldLvl="0" animBg="1"/>
      <p:bldP spid="26" grpId="1" animBg="1"/>
      <p:bldP spid="28" grpId="0" bldLvl="0" animBg="1"/>
      <p:bldP spid="2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3"/>
            <p:custDataLst>
              <p:tags r:id="rId1"/>
            </p:custDataLst>
          </p:nvPr>
        </p:nvSpPr>
        <p:spPr>
          <a:xfrm>
            <a:off x="896620" y="106680"/>
            <a:ext cx="5199380" cy="2057400"/>
          </a:xfrm>
        </p:spPr>
        <p:txBody>
          <a:bodyPr/>
          <a:lstStyle/>
          <a:p>
            <a:pPr marL="0" indent="0" algn="ctr">
              <a:lnSpc>
                <a:spcPct val="100000"/>
              </a:lnSpc>
              <a:spcBef>
                <a:spcPts val="0"/>
              </a:spcBef>
              <a:spcAft>
                <a:spcPts val="0"/>
              </a:spcAft>
              <a:buSzPct val="100000"/>
              <a:buNone/>
            </a:pPr>
            <a:r>
              <a:rPr sz="6000" dirty="0">
                <a:solidFill>
                  <a:schemeClr val="accent6">
                    <a:lumMod val="75000"/>
                  </a:schemeClr>
                </a:solidFill>
                <a:latin typeface="宋体" panose="02010600030101010101" pitchFamily="2" charset="-122"/>
                <a:ea typeface="宋体" panose="02010600030101010101" pitchFamily="2" charset="-122"/>
              </a:rPr>
              <a:t>七选五</a:t>
            </a:r>
            <a:r>
              <a:rPr lang="en-US" altLang="zh-CN" sz="6000" dirty="0">
                <a:solidFill>
                  <a:schemeClr val="accent1"/>
                </a:solidFill>
              </a:rPr>
              <a:t> </a:t>
            </a:r>
            <a:endParaRPr lang="en-US" altLang="zh-CN" sz="6000" dirty="0">
              <a:solidFill>
                <a:schemeClr val="accent1"/>
              </a:solidFill>
            </a:endParaRPr>
          </a:p>
        </p:txBody>
      </p:sp>
      <p:sp>
        <p:nvSpPr>
          <p:cNvPr id="6" name="副标题 2"/>
          <p:cNvSpPr>
            <a:spLocks noGrp="1"/>
          </p:cNvSpPr>
          <p:nvPr>
            <p:ph type="body" idx="1"/>
            <p:custDataLst>
              <p:tags r:id="rId2"/>
            </p:custDataLst>
          </p:nvPr>
        </p:nvSpPr>
        <p:spPr>
          <a:xfrm>
            <a:off x="831215" y="2162175"/>
            <a:ext cx="5641340" cy="2640330"/>
          </a:xfrm>
        </p:spPr>
        <p:txBody>
          <a:bodyPr>
            <a:normAutofit fontScale="47500" lnSpcReduction="20000"/>
          </a:bodyPr>
          <a:lstStyle/>
          <a:p>
            <a:pPr marL="0" lvl="0" indent="0" algn="just">
              <a:lnSpc>
                <a:spcPct val="120000"/>
              </a:lnSpc>
              <a:spcBef>
                <a:spcPts val="0"/>
              </a:spcBef>
              <a:buSzPct val="100000"/>
              <a:buNone/>
            </a:pPr>
            <a:r>
              <a:rPr lang="en-US" altLang="zh-CN" sz="2400" dirty="0">
                <a:solidFill>
                  <a:schemeClr val="accent6">
                    <a:lumMod val="75000"/>
                  </a:schemeClr>
                </a:solidFill>
              </a:rPr>
              <a:t>  </a:t>
            </a:r>
            <a:r>
              <a:rPr lang="en-US" altLang="zh-CN" sz="10000" dirty="0">
                <a:solidFill>
                  <a:schemeClr val="accent6">
                    <a:lumMod val="75000"/>
                  </a:schemeClr>
                </a:solidFill>
              </a:rPr>
              <a:t> </a:t>
            </a:r>
            <a:r>
              <a:rPr lang="en-US" altLang="zh-CN" sz="14400" dirty="0">
                <a:solidFill>
                  <a:schemeClr val="accent6">
                    <a:lumMod val="75000"/>
                  </a:schemeClr>
                </a:solidFill>
              </a:rPr>
              <a:t> </a:t>
            </a:r>
            <a:r>
              <a:rPr lang="zh-CN" altLang="en-US" sz="7000" dirty="0">
                <a:solidFill>
                  <a:schemeClr val="accent6">
                    <a:lumMod val="75000"/>
                  </a:schemeClr>
                </a:solidFill>
                <a:latin typeface="宋体" panose="02010600030101010101" pitchFamily="2" charset="-122"/>
                <a:ea typeface="宋体" panose="02010600030101010101" pitchFamily="2" charset="-122"/>
              </a:rPr>
              <a:t>本文是一篇说明文。文章分析了全职工作者想继续学习的原因及其好处。</a:t>
            </a:r>
            <a:endParaRPr lang="zh-CN" altLang="en-US" sz="7000" dirty="0">
              <a:solidFill>
                <a:schemeClr val="accent6">
                  <a:lumMod val="75000"/>
                </a:schemeClr>
              </a:solidFill>
              <a:latin typeface="宋体" panose="02010600030101010101" pitchFamily="2" charset="-122"/>
              <a:ea typeface="宋体" panose="02010600030101010101" pitchFamily="2" charset="-122"/>
            </a:endParaRPr>
          </a:p>
        </p:txBody>
      </p:sp>
      <p:grpSp>
        <p:nvGrpSpPr>
          <p:cNvPr id="16" name="组合 15"/>
          <p:cNvGrpSpPr/>
          <p:nvPr/>
        </p:nvGrpSpPr>
        <p:grpSpPr>
          <a:xfrm>
            <a:off x="4919980" y="774700"/>
            <a:ext cx="6751955" cy="810895"/>
            <a:chOff x="-801" y="6225"/>
            <a:chExt cx="8451" cy="1129"/>
          </a:xfrm>
        </p:grpSpPr>
        <p:sp>
          <p:nvSpPr>
            <p:cNvPr id="9" name="圆角矩形 8"/>
            <p:cNvSpPr/>
            <p:nvPr/>
          </p:nvSpPr>
          <p:spPr>
            <a:xfrm>
              <a:off x="-801" y="6225"/>
              <a:ext cx="8451" cy="1129"/>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20" y="6281"/>
              <a:ext cx="6210" cy="1052"/>
            </a:xfrm>
            <a:prstGeom prst="rect">
              <a:avLst/>
            </a:prstGeom>
            <a:noFill/>
          </p:spPr>
          <p:txBody>
            <a:bodyPr wrap="square" rtlCol="0">
              <a:spAutoFit/>
            </a:bodyPr>
            <a:lstStyle/>
            <a:p>
              <a:pPr algn="ctr">
                <a:lnSpc>
                  <a:spcPct val="90000"/>
                </a:lnSpc>
              </a:pPr>
              <a:r>
                <a:rPr lang="en-US" sz="2400">
                  <a:sym typeface="+mn-ea"/>
                </a:rPr>
                <a:t> </a:t>
              </a:r>
              <a:r>
                <a:rPr lang="en-US" sz="2400" b="1">
                  <a:sym typeface="+mn-ea"/>
                </a:rPr>
                <a:t>The benefits of education for bettering ourselves</a:t>
              </a:r>
              <a:endParaRPr lang="en-US" sz="2400" b="1">
                <a:solidFill>
                  <a:srgbClr val="C00000"/>
                </a:solidFill>
                <a:effectLst>
                  <a:outerShdw blurRad="38100" dist="25400" dir="5400000" algn="ctr" rotWithShape="0">
                    <a:srgbClr val="6E747A">
                      <a:alpha val="43000"/>
                    </a:srgbClr>
                  </a:outerShdw>
                </a:effectLst>
                <a:sym typeface="+mn-ea"/>
              </a:endParaRPr>
            </a:p>
          </p:txBody>
        </p:sp>
      </p:grpSp>
      <p:pic>
        <p:nvPicPr>
          <p:cNvPr id="3" name="图片 2"/>
          <p:cNvPicPr>
            <a:picLocks noChangeAspect="1"/>
          </p:cNvPicPr>
          <p:nvPr/>
        </p:nvPicPr>
        <p:blipFill>
          <a:blip r:embed="rId3"/>
          <a:stretch>
            <a:fillRect/>
          </a:stretch>
        </p:blipFill>
        <p:spPr>
          <a:xfrm>
            <a:off x="6885940" y="1666875"/>
            <a:ext cx="4486910" cy="3510280"/>
          </a:xfrm>
          <a:prstGeom prst="rect">
            <a:avLst/>
          </a:prstGeom>
        </p:spPr>
      </p:pic>
      <p:sp>
        <p:nvSpPr>
          <p:cNvPr id="10" name="文本框 9"/>
          <p:cNvSpPr txBox="1"/>
          <p:nvPr/>
        </p:nvSpPr>
        <p:spPr>
          <a:xfrm>
            <a:off x="-45720" y="5043170"/>
            <a:ext cx="12237720" cy="1814830"/>
          </a:xfrm>
          <a:prstGeom prst="rect">
            <a:avLst/>
          </a:prstGeom>
          <a:solidFill>
            <a:schemeClr val="accent1"/>
          </a:solidFill>
        </p:spPr>
        <p:txBody>
          <a:bodyPr wrap="square">
            <a:spAutoFit/>
          </a:bodyPr>
          <a:lstStyle/>
          <a:p>
            <a:pPr algn="l"/>
            <a:r>
              <a:rPr lang="en-US" altLang="zh-CN" sz="2800" b="1" dirty="0">
                <a:latin typeface="Arial" panose="020B0604020202020204" pitchFamily="34" charset="0"/>
                <a:ea typeface="微软雅黑" panose="020B0503020204020204" pitchFamily="34" charset="-122"/>
              </a:rPr>
              <a:t>Tip</a:t>
            </a:r>
            <a:r>
              <a:rPr lang="zh-CN" altLang="en-US" sz="2800" b="1" dirty="0">
                <a:latin typeface="Arial" panose="020B0604020202020204" pitchFamily="34" charset="0"/>
                <a:ea typeface="微软雅黑" panose="020B0503020204020204" pitchFamily="34" charset="-122"/>
              </a:rPr>
              <a:t>：</a:t>
            </a:r>
            <a:r>
              <a:rPr lang="en-US" altLang="zh-CN" sz="2800" dirty="0">
                <a:latin typeface="Arial" panose="020B0604020202020204" pitchFamily="34" charset="0"/>
                <a:ea typeface="微软雅黑" panose="020B0503020204020204" pitchFamily="34" charset="-122"/>
              </a:rPr>
              <a:t>1. </a:t>
            </a:r>
            <a:r>
              <a:rPr lang="zh-CN" altLang="en-US" sz="2800" dirty="0">
                <a:latin typeface="Arial" panose="020B0604020202020204" pitchFamily="34" charset="0"/>
                <a:ea typeface="微软雅黑" panose="020B0503020204020204" pitchFamily="34" charset="-122"/>
              </a:rPr>
              <a:t>按话题进行选项分类，确定</a:t>
            </a:r>
            <a:r>
              <a:rPr lang="en-US" altLang="zh-CN" sz="2800" dirty="0">
                <a:latin typeface="Arial" panose="020B0604020202020204" pitchFamily="34" charset="0"/>
                <a:ea typeface="微软雅黑" panose="020B0503020204020204" pitchFamily="34" charset="-122"/>
              </a:rPr>
              <a:t>KO </a:t>
            </a:r>
            <a:r>
              <a:rPr lang="zh-CN" altLang="en-US" sz="2800" dirty="0">
                <a:latin typeface="Arial" panose="020B0604020202020204" pitchFamily="34" charset="0"/>
                <a:ea typeface="微软雅黑" panose="020B0503020204020204" pitchFamily="34" charset="-122"/>
              </a:rPr>
              <a:t>项；</a:t>
            </a:r>
            <a:endParaRPr lang="zh-CN" altLang="en-US" sz="2800" dirty="0">
              <a:latin typeface="Arial" panose="020B0604020202020204" pitchFamily="34" charset="0"/>
              <a:ea typeface="微软雅黑" panose="020B0503020204020204" pitchFamily="34" charset="-122"/>
            </a:endParaRPr>
          </a:p>
          <a:p>
            <a:pPr algn="l"/>
            <a:r>
              <a:rPr lang="en-US" altLang="zh-CN" sz="2800" dirty="0">
                <a:latin typeface="Arial" panose="020B0604020202020204" pitchFamily="34" charset="0"/>
                <a:ea typeface="微软雅黑" panose="020B0503020204020204" pitchFamily="34" charset="-122"/>
              </a:rPr>
              <a:t>         2. </a:t>
            </a:r>
            <a:r>
              <a:rPr lang="zh-CN" altLang="en-US" sz="2800" dirty="0">
                <a:latin typeface="Arial" panose="020B0604020202020204" pitchFamily="34" charset="0"/>
                <a:ea typeface="微软雅黑" panose="020B0503020204020204" pitchFamily="34" charset="-122"/>
              </a:rPr>
              <a:t>分析语篇知识进行定向选择（同一个部分话题一致），首位呼应；</a:t>
            </a:r>
            <a:endParaRPr lang="en-US" altLang="zh-CN" sz="2800" dirty="0">
              <a:latin typeface="Arial" panose="020B0604020202020204" pitchFamily="34" charset="0"/>
              <a:ea typeface="微软雅黑" panose="020B0503020204020204" pitchFamily="34" charset="-122"/>
            </a:endParaRPr>
          </a:p>
          <a:p>
            <a:pPr algn="l"/>
            <a:r>
              <a:rPr lang="en-US" altLang="zh-CN" sz="2800" dirty="0">
                <a:latin typeface="Arial" panose="020B0604020202020204" pitchFamily="34" charset="0"/>
                <a:ea typeface="微软雅黑" panose="020B0503020204020204" pitchFamily="34" charset="-122"/>
              </a:rPr>
              <a:t>         3. </a:t>
            </a:r>
            <a:r>
              <a:rPr lang="zh-CN" altLang="en-US" sz="2800" dirty="0">
                <a:latin typeface="Arial" panose="020B0604020202020204" pitchFamily="34" charset="0"/>
                <a:ea typeface="微软雅黑" panose="020B0503020204020204" pitchFamily="34" charset="-122"/>
              </a:rPr>
              <a:t>关注逻辑：巧用代词和连词的作用；</a:t>
            </a:r>
            <a:endParaRPr lang="zh-CN" altLang="en-US" sz="2800" dirty="0">
              <a:latin typeface="Arial" panose="020B0604020202020204" pitchFamily="34" charset="0"/>
              <a:ea typeface="微软雅黑" panose="020B0503020204020204" pitchFamily="34" charset="-122"/>
            </a:endParaRPr>
          </a:p>
          <a:p>
            <a:pPr algn="l"/>
            <a:r>
              <a:rPr lang="zh-CN" altLang="en-US" sz="2800" dirty="0">
                <a:latin typeface="Arial" panose="020B0604020202020204" pitchFamily="34" charset="0"/>
                <a:ea typeface="微软雅黑" panose="020B0503020204020204" pitchFamily="34" charset="-122"/>
              </a:rPr>
              <a:t> </a:t>
            </a:r>
            <a:r>
              <a:rPr lang="en-US" altLang="zh-CN" sz="2800" dirty="0">
                <a:latin typeface="Arial" panose="020B0604020202020204" pitchFamily="34" charset="0"/>
                <a:ea typeface="微软雅黑" panose="020B0503020204020204" pitchFamily="34" charset="-122"/>
              </a:rPr>
              <a:t>        4. </a:t>
            </a:r>
            <a:r>
              <a:rPr lang="zh-CN" altLang="en-US" sz="2800" dirty="0">
                <a:latin typeface="Arial" panose="020B0604020202020204" pitchFamily="34" charset="0"/>
                <a:ea typeface="微软雅黑" panose="020B0503020204020204" pitchFamily="34" charset="-122"/>
              </a:rPr>
              <a:t>关注话题：寻找内容上的呼应点（词块），确保同一段内话题一致。</a:t>
            </a:r>
            <a:r>
              <a:rPr lang="en-US" altLang="zh-CN" sz="2800" dirty="0">
                <a:latin typeface="Arial" panose="020B0604020202020204" pitchFamily="34" charset="0"/>
                <a:ea typeface="微软雅黑" panose="020B0503020204020204" pitchFamily="34" charset="-122"/>
              </a:rPr>
              <a:t>      </a:t>
            </a:r>
            <a:r>
              <a:rPr lang="en-US" altLang="zh-CN" sz="2800" b="1" dirty="0">
                <a:latin typeface="Arial" panose="020B0604020202020204" pitchFamily="34" charset="0"/>
                <a:ea typeface="微软雅黑" panose="020B0503020204020204" pitchFamily="34" charset="-122"/>
              </a:rPr>
              <a:t>   </a:t>
            </a:r>
            <a:endParaRPr lang="en-US" altLang="zh-CN" sz="2800" b="1" dirty="0">
              <a:latin typeface="Arial" panose="020B0604020202020204" pitchFamily="34" charset="0"/>
              <a:ea typeface="微软雅黑" panose="020B0503020204020204" pitchFamily="34" charset="-122"/>
            </a:endParaRPr>
          </a:p>
        </p:txBody>
      </p:sp>
      <p:sp>
        <p:nvSpPr>
          <p:cNvPr id="11" name="右箭头 10"/>
          <p:cNvSpPr/>
          <p:nvPr/>
        </p:nvSpPr>
        <p:spPr>
          <a:xfrm>
            <a:off x="6472555" y="7099300"/>
            <a:ext cx="413385" cy="351790"/>
          </a:xfrm>
          <a:prstGeom prst="rightArrow">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525145"/>
            <a:ext cx="12075160" cy="6333490"/>
          </a:xfrm>
          <a:prstGeom prst="rect">
            <a:avLst/>
          </a:prstGeom>
        </p:spPr>
      </p:pic>
      <p:sp>
        <p:nvSpPr>
          <p:cNvPr id="14" name="文本框 13"/>
          <p:cNvSpPr txBox="1"/>
          <p:nvPr>
            <p:custDataLst>
              <p:tags r:id="rId2"/>
            </p:custDataLst>
          </p:nvPr>
        </p:nvSpPr>
        <p:spPr>
          <a:xfrm>
            <a:off x="1892595" y="2009553"/>
            <a:ext cx="3503665" cy="638831"/>
          </a:xfrm>
          <a:prstGeom prst="rect">
            <a:avLst/>
          </a:prstGeom>
          <a:noFill/>
        </p:spPr>
        <p:txBody>
          <a:bodyPr wrap="square" lIns="90000" tIns="46800" rIns="90000" bIns="46800" rtlCol="0" anchor="ctr">
            <a:normAutofit/>
          </a:bodyPr>
          <a:lstStyle/>
          <a:p>
            <a:pPr algn="r">
              <a:lnSpc>
                <a:spcPct val="120000"/>
              </a:lnSpc>
            </a:pPr>
            <a:r>
              <a:rPr lang="en-US" altLang="zh-CN" dirty="0">
                <a:solidFill>
                  <a:schemeClr val="lt1"/>
                </a:solidFill>
                <a:latin typeface="Arial" panose="020B0604020202020204" pitchFamily="34" charset="0"/>
                <a:ea typeface="微软雅黑" panose="020B0503020204020204" pitchFamily="34" charset="-122"/>
                <a:cs typeface="Arial" panose="020B0604020202020204" pitchFamily="34" charset="0"/>
              </a:rPr>
              <a:t>LOREM IPSUM DOLOR</a:t>
            </a:r>
            <a:endParaRPr lang="en-US" altLang="zh-CN"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Rectangle 3"/>
          <p:cNvSpPr txBox="1">
            <a:spLocks noChangeArrowheads="1"/>
          </p:cNvSpPr>
          <p:nvPr>
            <p:custDataLst>
              <p:tags r:id="rId3"/>
            </p:custDataLst>
          </p:nvPr>
        </p:nvSpPr>
        <p:spPr bwMode="auto">
          <a:xfrm>
            <a:off x="5396260" y="1592017"/>
            <a:ext cx="774482" cy="701475"/>
          </a:xfrm>
          <a:prstGeom prst="rect">
            <a:avLst/>
          </a:prstGeom>
          <a:noFill/>
        </p:spPr>
        <p:txBody>
          <a:bodyPr wrap="square" lIns="90000" tIns="46800" rIns="90000" bIns="46800" anchor="ctr">
            <a:normAutofit fontScale="95000" lnSpcReduction="10000"/>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dist" latinLnBrk="0"/>
            <a:r>
              <a:rPr lang="en-US" altLang="ko-KR"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01</a:t>
            </a:r>
            <a:endParaRPr lang="en-US" altLang="ko-KR"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5"/>
          <p:cNvSpPr txBox="1"/>
          <p:nvPr/>
        </p:nvSpPr>
        <p:spPr>
          <a:xfrm>
            <a:off x="2448560" y="-24130"/>
            <a:ext cx="5873115" cy="583565"/>
          </a:xfrm>
          <a:prstGeom prst="rect">
            <a:avLst/>
          </a:prstGeom>
          <a:noFill/>
        </p:spPr>
        <p:txBody>
          <a:bodyPr wrap="square" rtlCol="0">
            <a:spAutoFit/>
          </a:bodyPr>
          <a:lstStyle/>
          <a:p>
            <a:r>
              <a:rPr lang="en-US" altLang="zh-CN" sz="3200" b="1" dirty="0">
                <a:solidFill>
                  <a:srgbClr val="FF0000"/>
                </a:solidFill>
              </a:rPr>
              <a:t>The Structure of the Passage</a:t>
            </a:r>
            <a:endParaRPr lang="en-US" altLang="zh-CN" sz="3200" b="1" dirty="0">
              <a:solidFill>
                <a:srgbClr val="FF0000"/>
              </a:solidFill>
            </a:endParaRPr>
          </a:p>
        </p:txBody>
      </p:sp>
      <p:sp>
        <p:nvSpPr>
          <p:cNvPr id="22" name="文本框 21"/>
          <p:cNvSpPr txBox="1"/>
          <p:nvPr/>
        </p:nvSpPr>
        <p:spPr>
          <a:xfrm>
            <a:off x="4215130" y="819785"/>
            <a:ext cx="3322955" cy="583565"/>
          </a:xfrm>
          <a:prstGeom prst="rect">
            <a:avLst/>
          </a:prstGeom>
          <a:solidFill>
            <a:schemeClr val="bg1"/>
          </a:solidFill>
        </p:spPr>
        <p:txBody>
          <a:bodyPr wrap="square" rtlCol="0" anchor="t">
            <a:spAutoFit/>
          </a:bodyPr>
          <a:lstStyle/>
          <a:p>
            <a:r>
              <a:rPr lang="en-US" altLang="zh-CN" sz="3200" b="1">
                <a:solidFill>
                  <a:srgbClr val="FF0000"/>
                </a:solidFill>
                <a:latin typeface="Calibri" panose="020F0502020204030204" charset="0"/>
              </a:rPr>
              <a:t>Para.1:Topic</a:t>
            </a:r>
            <a:endParaRPr lang="en-US" altLang="zh-CN" sz="3200" b="1">
              <a:solidFill>
                <a:srgbClr val="FF0000"/>
              </a:solidFill>
              <a:latin typeface="Calibri" panose="020F0502020204030204" charset="0"/>
            </a:endParaRPr>
          </a:p>
        </p:txBody>
      </p:sp>
      <p:sp>
        <p:nvSpPr>
          <p:cNvPr id="23" name="文本框 22"/>
          <p:cNvSpPr txBox="1"/>
          <p:nvPr/>
        </p:nvSpPr>
        <p:spPr>
          <a:xfrm>
            <a:off x="169545" y="3163570"/>
            <a:ext cx="11694160" cy="583565"/>
          </a:xfrm>
          <a:prstGeom prst="rect">
            <a:avLst/>
          </a:prstGeom>
          <a:solidFill>
            <a:schemeClr val="bg1"/>
          </a:solidFill>
        </p:spPr>
        <p:txBody>
          <a:bodyPr wrap="square" rtlCol="0" anchor="t">
            <a:spAutoFit/>
          </a:bodyPr>
          <a:lstStyle/>
          <a:p>
            <a:r>
              <a:rPr lang="en-US" altLang="zh-CN" sz="3200" b="1">
                <a:solidFill>
                  <a:srgbClr val="FF0000"/>
                </a:solidFill>
                <a:latin typeface="Calibri" panose="020F0502020204030204" charset="0"/>
              </a:rPr>
              <a:t>Para.2-4:Benefits of education for people in full-time  employment.</a:t>
            </a:r>
            <a:endParaRPr lang="en-US" altLang="zh-CN" sz="3200" b="1">
              <a:solidFill>
                <a:srgbClr val="FF0000"/>
              </a:solidFill>
              <a:latin typeface="Calibri" panose="020F0502020204030204" charset="0"/>
            </a:endParaRPr>
          </a:p>
        </p:txBody>
      </p:sp>
      <p:sp>
        <p:nvSpPr>
          <p:cNvPr id="24" name="文本框 23"/>
          <p:cNvSpPr txBox="1"/>
          <p:nvPr/>
        </p:nvSpPr>
        <p:spPr>
          <a:xfrm>
            <a:off x="3597910" y="6238240"/>
            <a:ext cx="4878070" cy="701040"/>
          </a:xfrm>
          <a:prstGeom prst="rect">
            <a:avLst/>
          </a:prstGeom>
          <a:solidFill>
            <a:schemeClr val="bg1"/>
          </a:solidFill>
        </p:spPr>
        <p:txBody>
          <a:bodyPr wrap="square" rtlCol="0" anchor="t">
            <a:noAutofit/>
          </a:bodyPr>
          <a:lstStyle/>
          <a:p>
            <a:r>
              <a:rPr lang="en-US" altLang="zh-CN" sz="3200" b="1">
                <a:solidFill>
                  <a:srgbClr val="FF0000"/>
                </a:solidFill>
                <a:latin typeface="Calibri" panose="020F0502020204030204" charset="0"/>
              </a:rPr>
              <a:t> Para5: Conclusion</a:t>
            </a:r>
            <a:endParaRPr lang="en-US" altLang="zh-CN" sz="3200" b="1">
              <a:solidFill>
                <a:srgbClr val="FF0000"/>
              </a:solidFill>
              <a:latin typeface="Calibri" panose="020F0502020204030204" charset="0"/>
            </a:endParaRPr>
          </a:p>
        </p:txBody>
      </p:sp>
      <p:sp>
        <p:nvSpPr>
          <p:cNvPr id="2" name="矩形 1"/>
          <p:cNvSpPr/>
          <p:nvPr/>
        </p:nvSpPr>
        <p:spPr>
          <a:xfrm>
            <a:off x="0" y="711835"/>
            <a:ext cx="12074525" cy="72771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p:cNvSpPr/>
          <p:nvPr/>
        </p:nvSpPr>
        <p:spPr>
          <a:xfrm>
            <a:off x="0" y="1537970"/>
            <a:ext cx="12074525" cy="4679315"/>
          </a:xfrm>
          <a:prstGeom prst="rect">
            <a:avLst/>
          </a:prstGeom>
          <a:noFill/>
          <a:ln w="57150">
            <a:solidFill>
              <a:schemeClr val="accent2">
                <a:lumMod val="7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矩形 6"/>
          <p:cNvSpPr/>
          <p:nvPr/>
        </p:nvSpPr>
        <p:spPr>
          <a:xfrm>
            <a:off x="635" y="6315710"/>
            <a:ext cx="12074525" cy="478155"/>
          </a:xfrm>
          <a:prstGeom prst="rect">
            <a:avLst/>
          </a:prstGeom>
          <a:noFill/>
          <a:ln w="5715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22" grpId="0" bldLvl="0" animBg="1"/>
      <p:bldP spid="22" grpId="1"/>
      <p:bldP spid="23" grpId="0" bldLvl="0" animBg="1"/>
      <p:bldP spid="23" grpId="1"/>
      <p:bldP spid="24" grpId="0" bldLvl="0" animBg="1"/>
      <p:bldP spid="24" grpId="1"/>
      <p:bldP spid="2" grpId="0" bldLvl="0" animBg="1"/>
      <p:bldP spid="3" grpId="0" bldLvl="0" animBg="1"/>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2"/>
            <p:custDataLst>
              <p:tags r:id="rId1"/>
            </p:custDataLst>
          </p:nvPr>
        </p:nvSpPr>
        <p:spPr/>
        <p:txBody>
          <a:bodyPr/>
          <a:lstStyle/>
          <a:p>
            <a:r>
              <a:rPr lang="zh-CN" altLang="en-US" dirty="0">
                <a:solidFill>
                  <a:schemeClr val="dk1">
                    <a:lumMod val="85000"/>
                    <a:lumOff val="15000"/>
                  </a:schemeClr>
                </a:solidFill>
                <a:latin typeface="宋体" panose="02010600030101010101" pitchFamily="2" charset="-122"/>
                <a:ea typeface="宋体" panose="02010600030101010101" pitchFamily="2" charset="-122"/>
              </a:rPr>
              <a:t>题型概况</a:t>
            </a:r>
            <a:endParaRPr lang="zh-CN" altLang="en-US" dirty="0">
              <a:solidFill>
                <a:schemeClr val="dk1">
                  <a:lumMod val="85000"/>
                  <a:lumOff val="15000"/>
                </a:schemeClr>
              </a:solidFill>
              <a:latin typeface="宋体" panose="02010600030101010101" pitchFamily="2" charset="-122"/>
              <a:ea typeface="宋体" panose="02010600030101010101" pitchFamily="2" charset="-122"/>
            </a:endParaRPr>
          </a:p>
        </p:txBody>
      </p:sp>
      <p:sp>
        <p:nvSpPr>
          <p:cNvPr id="37" name="Object 103"/>
          <p:cNvSpPr txBox="1"/>
          <p:nvPr>
            <p:custDataLst>
              <p:tags r:id="rId2"/>
            </p:custDataLst>
          </p:nvPr>
        </p:nvSpPr>
        <p:spPr>
          <a:xfrm>
            <a:off x="6170294" y="1110881"/>
            <a:ext cx="2323262" cy="1922905"/>
          </a:xfrm>
          <a:prstGeom prst="rect">
            <a:avLst/>
          </a:prstGeom>
        </p:spPr>
        <p:txBody>
          <a:bodyPr vert="horz" wrap="square" lIns="0" tIns="0" bIns="0" rtlCol="0" anchor="b" anchorCtr="0">
            <a:normAutofit/>
          </a:bodyPr>
          <a:lstStyle/>
          <a:p>
            <a:pPr>
              <a:lnSpc>
                <a:spcPct val="88000"/>
              </a:lnSpc>
            </a:pPr>
            <a:r>
              <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rPr>
              <a:t>01</a:t>
            </a:r>
            <a:endPar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endParaRPr>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163195" y="132080"/>
            <a:ext cx="11694160" cy="1383665"/>
          </a:xfrm>
          <a:prstGeom prst="rect">
            <a:avLst/>
          </a:prstGeom>
          <a:solidFill>
            <a:schemeClr val="accent4">
              <a:lumMod val="40000"/>
              <a:lumOff val="60000"/>
            </a:schemeClr>
          </a:solidFill>
          <a:ln w="9525">
            <a:noFill/>
          </a:ln>
        </p:spPr>
        <p:txBody>
          <a:bodyPr wrap="square">
            <a:spAutoFit/>
          </a:bodyPr>
          <a:lstStyle/>
          <a:p>
            <a:pPr indent="292100" algn="just"/>
            <a:r>
              <a:rPr sz="2800" b="0">
                <a:ea typeface="宋体" panose="02010600030101010101" pitchFamily="2" charset="-122"/>
              </a:rPr>
              <a:t>Education is a good opportunity for those of us who expect to better ourselves. But for people in full-time employment，getting the balancing act between work and studying can prove challenging.  </a:t>
            </a:r>
            <a:r>
              <a:rPr sz="2800" b="0" u="sng">
                <a:ea typeface="宋体" panose="02010600030101010101" pitchFamily="2" charset="-122"/>
              </a:rPr>
              <a:t> 36</a:t>
            </a:r>
            <a:r>
              <a:rPr lang="en-US" sz="2800" b="0" u="sng">
                <a:ea typeface="宋体" panose="02010600030101010101" pitchFamily="2" charset="-122"/>
              </a:rPr>
              <a:t>    </a:t>
            </a:r>
            <a:r>
              <a:rPr sz="2800" b="0" u="sng">
                <a:ea typeface="宋体" panose="02010600030101010101" pitchFamily="2" charset="-122"/>
              </a:rPr>
              <a:t>  </a:t>
            </a:r>
            <a:endParaRPr sz="2800" b="0" u="sng">
              <a:ea typeface="宋体" panose="02010600030101010101" pitchFamily="2" charset="-122"/>
            </a:endParaRPr>
          </a:p>
        </p:txBody>
      </p:sp>
      <p:sp>
        <p:nvSpPr>
          <p:cNvPr id="4" name="文本框 3"/>
          <p:cNvSpPr txBox="1"/>
          <p:nvPr/>
        </p:nvSpPr>
        <p:spPr>
          <a:xfrm>
            <a:off x="240030" y="1953260"/>
            <a:ext cx="12192635" cy="3327400"/>
          </a:xfrm>
          <a:prstGeom prst="rect">
            <a:avLst/>
          </a:prstGeom>
          <a:solidFill>
            <a:schemeClr val="accent2">
              <a:lumMod val="20000"/>
              <a:lumOff val="80000"/>
            </a:schemeClr>
          </a:solidFill>
          <a:ln w="9525">
            <a:noFill/>
          </a:ln>
        </p:spPr>
        <p:txBody>
          <a:bodyPr wrap="square">
            <a:noAutofit/>
          </a:bodyPr>
          <a:lstStyle/>
          <a:p>
            <a:pPr indent="292100"/>
            <a:r>
              <a:rPr lang="en-US" sz="2800" b="0">
                <a:solidFill>
                  <a:srgbClr val="000000"/>
                </a:solidFill>
                <a:latin typeface="Times New Roman" panose="02020603050405020304" charset="0"/>
                <a:ea typeface="宋体" panose="02010600030101010101" pitchFamily="2" charset="-122"/>
              </a:rPr>
              <a:t>A. Studying part-time in the evenings can be a great choice.</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B. So，what are the benefits of hitting the books once in work?</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C. Then you can expand your professional network in the future.</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D. They may choose adult courses spreading over a number of years.</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E. If the business has a skills shortage，you may be able to fill that gap.</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F. Having done the same job for years，some feel like acquiring new skills.</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G. So，there are a variety of options for those who wish to return to studying.</a:t>
            </a:r>
            <a:endParaRPr lang="en-US" sz="2800" b="0">
              <a:solidFill>
                <a:srgbClr val="000000"/>
              </a:solidFill>
              <a:latin typeface="Times New Roman" panose="02020603050405020304" charset="0"/>
              <a:ea typeface="宋体" panose="02010600030101010101" pitchFamily="2" charset="-122"/>
            </a:endParaRPr>
          </a:p>
        </p:txBody>
      </p:sp>
      <p:sp>
        <p:nvSpPr>
          <p:cNvPr id="5" name="文本框 4"/>
          <p:cNvSpPr txBox="1"/>
          <p:nvPr/>
        </p:nvSpPr>
        <p:spPr>
          <a:xfrm>
            <a:off x="422910" y="3003550"/>
            <a:ext cx="11434445" cy="2628900"/>
          </a:xfrm>
          <a:prstGeom prst="rect">
            <a:avLst/>
          </a:prstGeom>
          <a:solidFill>
            <a:schemeClr val="accent6">
              <a:lumMod val="40000"/>
              <a:lumOff val="60000"/>
            </a:schemeClr>
          </a:solidFill>
        </p:spPr>
        <p:txBody>
          <a:bodyPr wrap="square" rtlCol="0">
            <a:noAutofit/>
          </a:bodyPr>
          <a:lstStyle/>
          <a:p>
            <a:r>
              <a:rPr lang="zh-CN" altLang="en-US" sz="3200" dirty="0">
                <a:latin typeface="Times New Roman" panose="02020603050405020304" charset="0"/>
                <a:ea typeface="楷体" panose="02010609060101010101" charset="-122"/>
                <a:cs typeface="Times New Roman" panose="02020603050405020304" charset="0"/>
              </a:rPr>
              <a:t>解析：</a:t>
            </a:r>
            <a:r>
              <a:rPr sz="3200" dirty="0" err="1">
                <a:latin typeface="Times New Roman" panose="02020603050405020304" charset="0"/>
                <a:ea typeface="楷体" panose="02010609060101010101" charset="-122"/>
                <a:cs typeface="Times New Roman" panose="02020603050405020304" charset="0"/>
              </a:rPr>
              <a:t>本空位于段尾</a:t>
            </a:r>
            <a:r>
              <a:rPr sz="3200" dirty="0">
                <a:latin typeface="Times New Roman" panose="02020603050405020304" charset="0"/>
                <a:ea typeface="楷体" panose="02010609060101010101" charset="-122"/>
                <a:cs typeface="Times New Roman" panose="02020603050405020304" charset="0"/>
              </a:rPr>
              <a:t>,</a:t>
            </a:r>
            <a:r>
              <a:rPr lang="zh-CN" sz="3200" dirty="0">
                <a:latin typeface="Times New Roman" panose="02020603050405020304" charset="0"/>
                <a:ea typeface="楷体" panose="02010609060101010101" charset="-122"/>
                <a:cs typeface="Times New Roman" panose="02020603050405020304" charset="0"/>
              </a:rPr>
              <a:t>具有承上启下的作用。内容上</a:t>
            </a:r>
            <a:r>
              <a:rPr sz="3200" dirty="0" err="1">
                <a:latin typeface="Times New Roman" panose="02020603050405020304" charset="0"/>
                <a:ea typeface="楷体" panose="02010609060101010101" charset="-122"/>
                <a:cs typeface="Times New Roman" panose="02020603050405020304" charset="0"/>
              </a:rPr>
              <a:t>前文介绍</a:t>
            </a:r>
            <a:r>
              <a:rPr lang="zh-CN" sz="3200" dirty="0">
                <a:latin typeface="Times New Roman" panose="02020603050405020304" charset="0"/>
                <a:ea typeface="楷体" panose="02010609060101010101" charset="-122"/>
                <a:cs typeface="Times New Roman" panose="02020603050405020304" charset="0"/>
              </a:rPr>
              <a:t>学习</a:t>
            </a:r>
            <a:r>
              <a:rPr sz="3200" dirty="0" err="1">
                <a:latin typeface="Times New Roman" panose="02020603050405020304" charset="0"/>
                <a:ea typeface="楷体" panose="02010609060101010101" charset="-122"/>
                <a:cs typeface="Times New Roman" panose="02020603050405020304" charset="0"/>
              </a:rPr>
              <a:t>是一个很好的机会</a:t>
            </a:r>
            <a:r>
              <a:rPr lang="zh-CN" sz="3200" dirty="0">
                <a:latin typeface="Times New Roman" panose="02020603050405020304" charset="0"/>
                <a:ea typeface="楷体" panose="02010609060101010101" charset="-122"/>
                <a:cs typeface="Times New Roman" panose="02020603050405020304" charset="0"/>
              </a:rPr>
              <a:t>，</a:t>
            </a:r>
            <a:r>
              <a:rPr sz="3200" dirty="0" err="1">
                <a:latin typeface="Times New Roman" panose="02020603050405020304" charset="0"/>
                <a:ea typeface="楷体" panose="02010609060101010101" charset="-122"/>
                <a:cs typeface="Times New Roman" panose="02020603050405020304" charset="0"/>
              </a:rPr>
              <a:t>但对于有全职工作的人来说，在工作和学习之间取得平衡是很有挑战性的</a:t>
            </a:r>
            <a:r>
              <a:rPr sz="3200" dirty="0">
                <a:latin typeface="Times New Roman" panose="02020603050405020304" charset="0"/>
                <a:ea typeface="楷体" panose="02010609060101010101" charset="-122"/>
                <a:cs typeface="Times New Roman" panose="02020603050405020304" charset="0"/>
              </a:rPr>
              <a:t>。</a:t>
            </a:r>
            <a:r>
              <a:rPr lang="zh-CN" sz="3200" dirty="0">
                <a:latin typeface="Times New Roman" panose="02020603050405020304" charset="0"/>
                <a:ea typeface="楷体" panose="02010609060101010101" charset="-122"/>
                <a:cs typeface="Times New Roman" panose="02020603050405020304" charset="0"/>
              </a:rPr>
              <a:t>且第二段开始分析全职工作者想继续学习的原因及好处。故该空应选择</a:t>
            </a:r>
            <a:r>
              <a:rPr lang="en-US" altLang="zh-CN" sz="3200" dirty="0">
                <a:latin typeface="Times New Roman" panose="02020603050405020304" charset="0"/>
                <a:ea typeface="楷体" panose="02010609060101010101" charset="-122"/>
                <a:cs typeface="Times New Roman" panose="02020603050405020304" charset="0"/>
              </a:rPr>
              <a:t>B</a:t>
            </a:r>
            <a:r>
              <a:rPr lang="zh-CN" altLang="en-US" sz="3200" dirty="0">
                <a:latin typeface="Times New Roman" panose="02020603050405020304" charset="0"/>
                <a:ea typeface="楷体" panose="02010609060101010101" charset="-122"/>
                <a:cs typeface="Times New Roman" panose="02020603050405020304" charset="0"/>
              </a:rPr>
              <a:t>，词汇复现在</a:t>
            </a:r>
            <a:r>
              <a:rPr lang="en-US" altLang="zh-CN" sz="3200" dirty="0">
                <a:latin typeface="Times New Roman" panose="02020603050405020304" charset="0"/>
                <a:ea typeface="楷体" panose="02010609060101010101" charset="-122"/>
                <a:cs typeface="Times New Roman" panose="02020603050405020304" charset="0"/>
              </a:rPr>
              <a:t>benefit</a:t>
            </a:r>
            <a:r>
              <a:rPr lang="zh-CN" altLang="en-US" sz="3200" dirty="0">
                <a:latin typeface="Times New Roman" panose="02020603050405020304" charset="0"/>
                <a:ea typeface="楷体" panose="02010609060101010101" charset="-122"/>
                <a:cs typeface="Times New Roman" panose="02020603050405020304" charset="0"/>
              </a:rPr>
              <a:t>和</a:t>
            </a:r>
            <a:r>
              <a:rPr lang="en-US" altLang="zh-CN" sz="3200" dirty="0">
                <a:latin typeface="Times New Roman" panose="02020603050405020304" charset="0"/>
                <a:ea typeface="楷体" panose="02010609060101010101" charset="-122"/>
                <a:cs typeface="Times New Roman" panose="02020603050405020304" charset="0"/>
              </a:rPr>
              <a:t>hitting the books once in work.</a:t>
            </a:r>
            <a:endParaRPr lang="en-US" altLang="zh-CN" sz="3200" dirty="0">
              <a:latin typeface="Times New Roman" panose="02020603050405020304" charset="0"/>
              <a:ea typeface="楷体" panose="02010609060101010101" charset="-122"/>
              <a:cs typeface="Times New Roman" panose="02020603050405020304" charset="0"/>
            </a:endParaRPr>
          </a:p>
        </p:txBody>
      </p:sp>
      <p:sp>
        <p:nvSpPr>
          <p:cNvPr id="6" name="矩形 5"/>
          <p:cNvSpPr/>
          <p:nvPr/>
        </p:nvSpPr>
        <p:spPr>
          <a:xfrm>
            <a:off x="3615055" y="2355850"/>
            <a:ext cx="1147445"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1"/>
            </p:custDataLst>
          </p:nvPr>
        </p:nvSpPr>
        <p:spPr>
          <a:xfrm>
            <a:off x="5193030" y="2355850"/>
            <a:ext cx="4421505"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22605" y="2489200"/>
            <a:ext cx="452755" cy="339725"/>
          </a:xfrm>
          <a:prstGeom prst="ellipse">
            <a:avLst/>
          </a:prstGeom>
          <a:noFill/>
          <a:ln w="5715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矩形 11"/>
          <p:cNvSpPr/>
          <p:nvPr/>
        </p:nvSpPr>
        <p:spPr>
          <a:xfrm>
            <a:off x="2240280" y="1042670"/>
            <a:ext cx="876935"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573655" y="132080"/>
            <a:ext cx="3027045"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ldLvl="0" animBg="1"/>
      <p:bldP spid="8" grpId="0" bldLvl="0" animBg="1"/>
      <p:bldP spid="14" grpId="0" bldLvl="0" animBg="1"/>
      <p:bldP spid="12" grpId="0" bldLvl="0" animBg="1"/>
      <p:bldP spid="15"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2395" y="2778760"/>
            <a:ext cx="11524615" cy="2593975"/>
          </a:xfrm>
          <a:prstGeom prst="rect">
            <a:avLst/>
          </a:prstGeom>
          <a:solidFill>
            <a:schemeClr val="accent2">
              <a:lumMod val="20000"/>
              <a:lumOff val="80000"/>
            </a:schemeClr>
          </a:solidFill>
          <a:ln w="9525">
            <a:noFill/>
          </a:ln>
        </p:spPr>
        <p:txBody>
          <a:bodyPr wrap="square">
            <a:noAutofit/>
          </a:bodyPr>
          <a:lstStyle/>
          <a:p>
            <a:pPr indent="292100"/>
            <a:r>
              <a:rPr lang="en-US" sz="2800" b="0">
                <a:solidFill>
                  <a:srgbClr val="000000"/>
                </a:solidFill>
                <a:latin typeface="Times New Roman" panose="02020603050405020304" charset="0"/>
                <a:ea typeface="宋体" panose="02010600030101010101" pitchFamily="2" charset="-122"/>
              </a:rPr>
              <a:t>A. Studying part-time in the evenings can be a great choice.</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C. Then you can expand your professional network in the future.</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D. They may choose adult courses spreading over a number of years.</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E. If the business has a skills shortage，you may be able to fill that gap.</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F. Having done the same job for years，some feel like acquiring new skills.</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G. So，there are a variety of options for those who wish to return to studying.</a:t>
            </a:r>
            <a:endParaRPr lang="en-US" sz="2800" b="0">
              <a:solidFill>
                <a:srgbClr val="000000"/>
              </a:solidFill>
              <a:latin typeface="Times New Roman" panose="02020603050405020304" charset="0"/>
              <a:ea typeface="宋体" panose="02010600030101010101" pitchFamily="2" charset="-122"/>
            </a:endParaRPr>
          </a:p>
        </p:txBody>
      </p:sp>
      <p:sp>
        <p:nvSpPr>
          <p:cNvPr id="118" name="文本框 117"/>
          <p:cNvSpPr txBox="1"/>
          <p:nvPr/>
        </p:nvSpPr>
        <p:spPr>
          <a:xfrm>
            <a:off x="163195" y="132080"/>
            <a:ext cx="11694160" cy="2453640"/>
          </a:xfrm>
          <a:prstGeom prst="rect">
            <a:avLst/>
          </a:prstGeom>
          <a:solidFill>
            <a:schemeClr val="accent4">
              <a:lumMod val="40000"/>
              <a:lumOff val="60000"/>
            </a:schemeClr>
          </a:solidFill>
          <a:ln w="9525">
            <a:noFill/>
          </a:ln>
        </p:spPr>
        <p:txBody>
          <a:bodyPr wrap="square">
            <a:spAutoFit/>
          </a:bodyPr>
          <a:lstStyle/>
          <a:p>
            <a:pPr indent="292100" algn="just">
              <a:lnSpc>
                <a:spcPct val="80000"/>
              </a:lnSpc>
            </a:pPr>
            <a:r>
              <a:rPr sz="3200">
                <a:latin typeface="Times New Roman" panose="02020603050405020304" charset="0"/>
                <a:ea typeface="宋体" panose="02010600030101010101" pitchFamily="2" charset="-122"/>
                <a:cs typeface="Times New Roman" panose="02020603050405020304" charset="0"/>
              </a:rPr>
              <a:t>University is often considered a logical step for people who wish to continue their education after school. While options of Master's degrees，PhDs and other postgraduate qualifications exist，many students leave after obtaining their Bachelor’s and head into the world of work. </a:t>
            </a:r>
            <a:r>
              <a:rPr sz="3200" u="sng">
                <a:latin typeface="Times New Roman" panose="02020603050405020304" charset="0"/>
                <a:ea typeface="宋体" panose="02010600030101010101" pitchFamily="2" charset="-122"/>
                <a:cs typeface="Times New Roman" panose="02020603050405020304" charset="0"/>
              </a:rPr>
              <a:t>  37   </a:t>
            </a:r>
            <a:r>
              <a:rPr sz="3200">
                <a:latin typeface="Times New Roman" panose="02020603050405020304" charset="0"/>
                <a:ea typeface="宋体" panose="02010600030101010101" pitchFamily="2" charset="-122"/>
                <a:cs typeface="Times New Roman" panose="02020603050405020304" charset="0"/>
              </a:rPr>
              <a:t>They hope it may open up new opportunities or help them to get a promotion.</a:t>
            </a:r>
            <a:endParaRPr sz="3200">
              <a:latin typeface="Times New Roman" panose="02020603050405020304" charset="0"/>
              <a:ea typeface="宋体" panose="02010600030101010101" pitchFamily="2" charset="-122"/>
              <a:cs typeface="Times New Roman" panose="02020603050405020304" charset="0"/>
            </a:endParaRPr>
          </a:p>
        </p:txBody>
      </p:sp>
      <p:sp>
        <p:nvSpPr>
          <p:cNvPr id="8" name="矩形 7"/>
          <p:cNvSpPr/>
          <p:nvPr/>
        </p:nvSpPr>
        <p:spPr>
          <a:xfrm>
            <a:off x="675640" y="4529455"/>
            <a:ext cx="3865245"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8529955" y="1661795"/>
            <a:ext cx="3107055" cy="1587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163195" y="5513705"/>
            <a:ext cx="11474450" cy="1355725"/>
          </a:xfrm>
          <a:prstGeom prst="rect">
            <a:avLst/>
          </a:prstGeom>
          <a:solidFill>
            <a:schemeClr val="accent6">
              <a:lumMod val="40000"/>
              <a:lumOff val="60000"/>
            </a:schemeClr>
          </a:solidFill>
        </p:spPr>
        <p:txBody>
          <a:bodyPr wrap="square" rtlCol="0">
            <a:noAutofit/>
          </a:bodyPr>
          <a:lstStyle/>
          <a:p>
            <a:r>
              <a:rPr lang="zh-CN" altLang="en-US" sz="2400" dirty="0">
                <a:solidFill>
                  <a:schemeClr val="tx1"/>
                </a:solidFill>
              </a:rPr>
              <a:t>解析：承上启下。</a:t>
            </a:r>
            <a:r>
              <a:rPr lang="zh-CN" altLang="en-US" sz="2400" u="sng" dirty="0">
                <a:solidFill>
                  <a:srgbClr val="C00000"/>
                </a:solidFill>
              </a:rPr>
              <a:t>上下文</a:t>
            </a:r>
            <a:r>
              <a:rPr lang="zh-CN" altLang="en-US" sz="2400" dirty="0"/>
              <a:t>主语相同</a:t>
            </a:r>
            <a:r>
              <a:rPr lang="en-US" altLang="zh-CN" sz="2400" dirty="0"/>
              <a:t>many students/they</a:t>
            </a:r>
            <a:r>
              <a:rPr lang="zh-CN" altLang="en-US" sz="2400" dirty="0">
                <a:solidFill>
                  <a:schemeClr val="tx1"/>
                </a:solidFill>
              </a:rPr>
              <a:t>，可知此空是关于</a:t>
            </a:r>
            <a:r>
              <a:rPr lang="en-US" altLang="zh-CN" sz="2400" dirty="0">
                <a:solidFill>
                  <a:schemeClr val="tx1"/>
                </a:solidFill>
              </a:rPr>
              <a:t>many students</a:t>
            </a:r>
            <a:r>
              <a:rPr lang="zh-CN" altLang="en-US" sz="2400" dirty="0">
                <a:solidFill>
                  <a:schemeClr val="tx1"/>
                </a:solidFill>
              </a:rPr>
              <a:t>的内容，联系上下文内容</a:t>
            </a:r>
            <a:r>
              <a:rPr lang="en-US" altLang="zh-CN" sz="2400" dirty="0">
                <a:solidFill>
                  <a:schemeClr val="tx1"/>
                </a:solidFill>
              </a:rPr>
              <a:t>”head into the world of work” “to get a promotion“ </a:t>
            </a:r>
            <a:r>
              <a:rPr lang="zh-CN" altLang="en-US" sz="2400" dirty="0">
                <a:solidFill>
                  <a:schemeClr val="tx1"/>
                </a:solidFill>
              </a:rPr>
              <a:t>与选项</a:t>
            </a:r>
            <a:r>
              <a:rPr lang="en-US" altLang="zh-CN" sz="2400" dirty="0">
                <a:solidFill>
                  <a:schemeClr val="tx1"/>
                </a:solidFill>
              </a:rPr>
              <a:t>F</a:t>
            </a:r>
            <a:r>
              <a:rPr lang="zh-CN" altLang="en-US" sz="2400" dirty="0">
                <a:solidFill>
                  <a:schemeClr val="tx1"/>
                </a:solidFill>
              </a:rPr>
              <a:t>内容相一致，后文中的</a:t>
            </a:r>
            <a:r>
              <a:rPr lang="en-US" altLang="zh-CN" sz="2400" dirty="0">
                <a:solidFill>
                  <a:schemeClr val="tx1"/>
                </a:solidFill>
              </a:rPr>
              <a:t>it </a:t>
            </a:r>
            <a:r>
              <a:rPr lang="zh-CN" altLang="en-US" sz="2400" dirty="0">
                <a:solidFill>
                  <a:schemeClr val="tx1"/>
                </a:solidFill>
              </a:rPr>
              <a:t>指代选项中的</a:t>
            </a:r>
            <a:r>
              <a:rPr lang="en-US" altLang="zh-CN" sz="2400" dirty="0">
                <a:solidFill>
                  <a:schemeClr val="tx1"/>
                </a:solidFill>
              </a:rPr>
              <a:t>acquiring new skills.</a:t>
            </a:r>
            <a:r>
              <a:rPr lang="zh-CN" altLang="en-US" sz="2400" dirty="0">
                <a:solidFill>
                  <a:schemeClr val="tx1"/>
                </a:solidFill>
              </a:rPr>
              <a:t>。</a:t>
            </a:r>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p:txBody>
      </p:sp>
      <p:sp>
        <p:nvSpPr>
          <p:cNvPr id="6" name="矩形 5"/>
          <p:cNvSpPr/>
          <p:nvPr/>
        </p:nvSpPr>
        <p:spPr>
          <a:xfrm>
            <a:off x="8251190" y="4529455"/>
            <a:ext cx="2926080"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253365" y="2134870"/>
            <a:ext cx="1283970" cy="63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3" name="矩形 12"/>
          <p:cNvSpPr/>
          <p:nvPr/>
        </p:nvSpPr>
        <p:spPr>
          <a:xfrm>
            <a:off x="6147435" y="4529455"/>
            <a:ext cx="822960" cy="473075"/>
          </a:xfrm>
          <a:prstGeom prst="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86815" y="2164080"/>
            <a:ext cx="3180080"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748558" y="1661795"/>
            <a:ext cx="462280"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3830" y="1346835"/>
            <a:ext cx="1496695" cy="374015"/>
          </a:xfrm>
          <a:prstGeom prst="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上箭头 19"/>
          <p:cNvSpPr/>
          <p:nvPr>
            <p:custDataLst>
              <p:tags r:id="rId1"/>
            </p:custDataLst>
          </p:nvPr>
        </p:nvSpPr>
        <p:spPr>
          <a:xfrm rot="10800000">
            <a:off x="3349625" y="2461260"/>
            <a:ext cx="172803" cy="1935480"/>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675640" y="5805805"/>
            <a:ext cx="10117455" cy="583565"/>
          </a:xfrm>
          <a:prstGeom prst="rect">
            <a:avLst/>
          </a:prstGeom>
          <a:solidFill>
            <a:srgbClr val="C00000"/>
          </a:solidFill>
        </p:spPr>
        <p:txBody>
          <a:bodyPr wrap="square" rtlCol="0">
            <a:spAutoFit/>
          </a:bodyPr>
          <a:lstStyle/>
          <a:p>
            <a:pPr algn="ctr"/>
            <a:r>
              <a:rPr lang="en-US" altLang="zh-CN" sz="3200" dirty="0">
                <a:solidFill>
                  <a:srgbClr val="FFC000"/>
                </a:solidFill>
              </a:rPr>
              <a:t>Tip:</a:t>
            </a:r>
            <a:r>
              <a:rPr lang="zh-CN" altLang="en-US" sz="3200" dirty="0">
                <a:solidFill>
                  <a:srgbClr val="FFC000"/>
                </a:solidFill>
              </a:rPr>
              <a:t>七选五解题时关注主位推进和代词的作用</a:t>
            </a:r>
            <a:endParaRPr lang="zh-CN" altLang="en-US" sz="3200" dirty="0">
              <a:solidFill>
                <a:srgbClr val="FFC000"/>
              </a:solidFill>
            </a:endParaRPr>
          </a:p>
        </p:txBody>
      </p:sp>
      <p:sp>
        <p:nvSpPr>
          <p:cNvPr id="22" name="椭圆 21"/>
          <p:cNvSpPr/>
          <p:nvPr/>
        </p:nvSpPr>
        <p:spPr>
          <a:xfrm>
            <a:off x="394335" y="4529455"/>
            <a:ext cx="452755" cy="339725"/>
          </a:xfrm>
          <a:prstGeom prst="ellipse">
            <a:avLst/>
          </a:prstGeom>
          <a:noFill/>
          <a:ln w="5715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6" grpId="0" bldLvl="0" animBg="1"/>
      <p:bldP spid="13" grpId="0" bldLvl="0" animBg="1"/>
      <p:bldP spid="15" grpId="0" bldLvl="0" animBg="1"/>
      <p:bldP spid="18" grpId="0" bldLvl="0" animBg="1"/>
      <p:bldP spid="19" grpId="0" bldLvl="0" animBg="1"/>
      <p:bldP spid="20" grpId="0" bldLvl="0" animBg="1"/>
      <p:bldP spid="21" grpId="0" bldLvl="0" animBg="1"/>
      <p:bldP spid="22"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2925445"/>
            <a:ext cx="11524615" cy="2593975"/>
          </a:xfrm>
          <a:prstGeom prst="rect">
            <a:avLst/>
          </a:prstGeom>
          <a:solidFill>
            <a:schemeClr val="accent2">
              <a:lumMod val="20000"/>
              <a:lumOff val="80000"/>
            </a:schemeClr>
          </a:solidFill>
          <a:ln w="9525">
            <a:noFill/>
          </a:ln>
        </p:spPr>
        <p:txBody>
          <a:bodyPr wrap="square">
            <a:noAutofit/>
          </a:bodyPr>
          <a:lstStyle/>
          <a:p>
            <a:pPr indent="292100"/>
            <a:r>
              <a:rPr lang="en-US" sz="2800" b="0">
                <a:solidFill>
                  <a:srgbClr val="000000"/>
                </a:solidFill>
                <a:latin typeface="Times New Roman" panose="02020603050405020304" charset="0"/>
                <a:ea typeface="宋体" panose="02010600030101010101" pitchFamily="2" charset="-122"/>
              </a:rPr>
              <a:t>A. Studying part-time in the evenings can be a great choice.</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C. Then you can expand your professional network in the future.</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D. They may choose adult courses spreading over a number of years.</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E. If the business has a skills shortage，you may be able to fill that gap.</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G. So，there are a variety of options for those who wish to return to studying.</a:t>
            </a:r>
            <a:endParaRPr lang="en-US" sz="2800" b="0">
              <a:solidFill>
                <a:srgbClr val="000000"/>
              </a:solidFill>
              <a:latin typeface="Times New Roman" panose="02020603050405020304" charset="0"/>
              <a:ea typeface="宋体" panose="02010600030101010101" pitchFamily="2" charset="-122"/>
            </a:endParaRPr>
          </a:p>
        </p:txBody>
      </p:sp>
      <p:sp>
        <p:nvSpPr>
          <p:cNvPr id="118" name="文本框 117"/>
          <p:cNvSpPr txBox="1"/>
          <p:nvPr/>
        </p:nvSpPr>
        <p:spPr>
          <a:xfrm>
            <a:off x="163195" y="132080"/>
            <a:ext cx="11694160" cy="2059940"/>
          </a:xfrm>
          <a:prstGeom prst="rect">
            <a:avLst/>
          </a:prstGeom>
          <a:solidFill>
            <a:schemeClr val="accent4">
              <a:lumMod val="40000"/>
              <a:lumOff val="60000"/>
            </a:schemeClr>
          </a:solidFill>
          <a:ln w="9525">
            <a:noFill/>
          </a:ln>
        </p:spPr>
        <p:txBody>
          <a:bodyPr wrap="square">
            <a:spAutoFit/>
          </a:bodyPr>
          <a:lstStyle/>
          <a:p>
            <a:pPr indent="292100">
              <a:lnSpc>
                <a:spcPct val="80000"/>
              </a:lnSpc>
            </a:pPr>
            <a:r>
              <a:rPr sz="3200">
                <a:latin typeface="Times New Roman" panose="02020603050405020304" charset="0"/>
                <a:ea typeface="宋体" panose="02010600030101010101" pitchFamily="2" charset="-122"/>
                <a:cs typeface="Times New Roman" panose="02020603050405020304" charset="0"/>
              </a:rPr>
              <a:t>In terms of the benefits，learning new techniques that you can bring into the workplace can make you more of an authority in your area and a go-to person for advice. </a:t>
            </a:r>
            <a:r>
              <a:rPr sz="3200" u="sng">
                <a:latin typeface="Times New Roman" panose="02020603050405020304" charset="0"/>
                <a:ea typeface="宋体" panose="02010600030101010101" pitchFamily="2" charset="-122"/>
                <a:cs typeface="Times New Roman" panose="02020603050405020304" charset="0"/>
              </a:rPr>
              <a:t>  38  </a:t>
            </a:r>
            <a:r>
              <a:rPr sz="3200">
                <a:latin typeface="Times New Roman" panose="02020603050405020304" charset="0"/>
                <a:ea typeface="宋体" panose="02010600030101010101" pitchFamily="2" charset="-122"/>
                <a:cs typeface="Times New Roman" panose="02020603050405020304" charset="0"/>
              </a:rPr>
              <a:t> In short，studying more could make you more promotable down the line and more helpful to the business.</a:t>
            </a:r>
            <a:endParaRPr sz="3200">
              <a:latin typeface="Times New Roman" panose="02020603050405020304" charset="0"/>
              <a:ea typeface="宋体" panose="02010600030101010101" pitchFamily="2" charset="-122"/>
              <a:cs typeface="Times New Roman" panose="02020603050405020304" charset="0"/>
            </a:endParaRPr>
          </a:p>
        </p:txBody>
      </p:sp>
      <p:sp>
        <p:nvSpPr>
          <p:cNvPr id="8" name="矩形 7"/>
          <p:cNvSpPr/>
          <p:nvPr/>
        </p:nvSpPr>
        <p:spPr>
          <a:xfrm>
            <a:off x="3411855" y="4272280"/>
            <a:ext cx="2412365"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0" y="4886960"/>
            <a:ext cx="11524615" cy="1231265"/>
          </a:xfrm>
          <a:prstGeom prst="rect">
            <a:avLst/>
          </a:prstGeom>
          <a:solidFill>
            <a:schemeClr val="accent6">
              <a:lumMod val="40000"/>
              <a:lumOff val="60000"/>
            </a:schemeClr>
          </a:solidFill>
        </p:spPr>
        <p:txBody>
          <a:bodyPr wrap="square" rtlCol="0">
            <a:noAutofit/>
          </a:bodyPr>
          <a:lstStyle/>
          <a:p>
            <a:r>
              <a:rPr lang="zh-CN" altLang="en-US" sz="2800" dirty="0">
                <a:solidFill>
                  <a:schemeClr val="tx1"/>
                </a:solidFill>
              </a:rPr>
              <a:t>解析：段中空解题原则：与本段主题句话题一致。选项中</a:t>
            </a:r>
            <a:r>
              <a:rPr lang="en-US" altLang="zh-CN" sz="2800" dirty="0">
                <a:solidFill>
                  <a:schemeClr val="tx1"/>
                </a:solidFill>
              </a:rPr>
              <a:t> a skill shortage</a:t>
            </a:r>
            <a:r>
              <a:rPr lang="zh-CN" altLang="en-US" sz="2800" dirty="0">
                <a:solidFill>
                  <a:schemeClr val="tx1"/>
                </a:solidFill>
              </a:rPr>
              <a:t>与首巨</a:t>
            </a:r>
            <a:r>
              <a:rPr lang="en-US" altLang="zh-CN" sz="2800" dirty="0">
                <a:solidFill>
                  <a:schemeClr val="tx1"/>
                </a:solidFill>
              </a:rPr>
              <a:t>learning new techniques</a:t>
            </a:r>
            <a:r>
              <a:rPr lang="zh-CN" altLang="en-US" sz="2800" dirty="0">
                <a:solidFill>
                  <a:schemeClr val="tx1"/>
                </a:solidFill>
              </a:rPr>
              <a:t>话题一致。故</a:t>
            </a:r>
            <a:r>
              <a:rPr lang="en-US" altLang="zh-CN" sz="2800" dirty="0">
                <a:solidFill>
                  <a:schemeClr val="tx1"/>
                </a:solidFill>
              </a:rPr>
              <a:t>E</a:t>
            </a:r>
            <a:r>
              <a:rPr lang="zh-CN" altLang="en-US" sz="2800" dirty="0">
                <a:solidFill>
                  <a:schemeClr val="tx1"/>
                </a:solidFill>
              </a:rPr>
              <a:t>项正确。</a:t>
            </a:r>
            <a:endParaRPr lang="zh-CN" altLang="en-US" sz="2800" dirty="0">
              <a:solidFill>
                <a:schemeClr val="tx1"/>
              </a:solidFill>
            </a:endParaRPr>
          </a:p>
          <a:p>
            <a:endParaRPr lang="zh-CN" altLang="en-US" sz="2400" dirty="0">
              <a:solidFill>
                <a:schemeClr val="tx1"/>
              </a:solidFill>
            </a:endParaRPr>
          </a:p>
          <a:p>
            <a:endParaRPr lang="zh-CN" altLang="en-US" sz="2400" dirty="0">
              <a:solidFill>
                <a:schemeClr val="tx1"/>
              </a:solidFill>
            </a:endParaRPr>
          </a:p>
          <a:p>
            <a:endParaRPr lang="zh-CN" altLang="en-US" sz="2400" dirty="0">
              <a:solidFill>
                <a:schemeClr val="tx1"/>
              </a:solidFill>
            </a:endParaRPr>
          </a:p>
          <a:p>
            <a:endParaRPr lang="en-US" altLang="zh-CN" sz="2400" dirty="0">
              <a:solidFill>
                <a:schemeClr val="tx1"/>
              </a:solidFill>
            </a:endParaRPr>
          </a:p>
        </p:txBody>
      </p:sp>
      <p:sp>
        <p:nvSpPr>
          <p:cNvPr id="2" name="文本框 1"/>
          <p:cNvSpPr txBox="1"/>
          <p:nvPr/>
        </p:nvSpPr>
        <p:spPr>
          <a:xfrm>
            <a:off x="163195" y="5320665"/>
            <a:ext cx="10746105" cy="583565"/>
          </a:xfrm>
          <a:prstGeom prst="rect">
            <a:avLst/>
          </a:prstGeom>
          <a:solidFill>
            <a:srgbClr val="C00000"/>
          </a:solidFill>
        </p:spPr>
        <p:txBody>
          <a:bodyPr wrap="square" rtlCol="0">
            <a:spAutoFit/>
          </a:bodyPr>
          <a:lstStyle/>
          <a:p>
            <a:pPr algn="ctr"/>
            <a:r>
              <a:rPr lang="en-US" altLang="zh-CN" sz="3200" dirty="0">
                <a:solidFill>
                  <a:srgbClr val="FFC000"/>
                </a:solidFill>
              </a:rPr>
              <a:t>Tip:</a:t>
            </a:r>
            <a:r>
              <a:rPr lang="zh-CN" altLang="en-US" sz="3200" dirty="0">
                <a:solidFill>
                  <a:srgbClr val="FFC000"/>
                </a:solidFill>
              </a:rPr>
              <a:t>七选五</a:t>
            </a:r>
            <a:r>
              <a:rPr lang="zh-CN" altLang="en-US" sz="3200" dirty="0">
                <a:solidFill>
                  <a:srgbClr val="FFC000"/>
                </a:solidFill>
                <a:sym typeface="+mn-ea"/>
              </a:rPr>
              <a:t>段中空解题原则：与本段主题句话题一致。</a:t>
            </a:r>
            <a:endParaRPr lang="zh-CN" altLang="en-US" sz="3200" dirty="0">
              <a:solidFill>
                <a:srgbClr val="FFC000"/>
              </a:solidFill>
            </a:endParaRPr>
          </a:p>
        </p:txBody>
      </p:sp>
      <p:sp>
        <p:nvSpPr>
          <p:cNvPr id="6" name="矩形 5"/>
          <p:cNvSpPr/>
          <p:nvPr/>
        </p:nvSpPr>
        <p:spPr>
          <a:xfrm>
            <a:off x="4556125" y="132080"/>
            <a:ext cx="4149725"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上箭头 19"/>
          <p:cNvSpPr/>
          <p:nvPr>
            <p:custDataLst>
              <p:tags r:id="rId1"/>
            </p:custDataLst>
          </p:nvPr>
        </p:nvSpPr>
        <p:spPr>
          <a:xfrm rot="10800000">
            <a:off x="5515610" y="605155"/>
            <a:ext cx="154305" cy="3703320"/>
          </a:xfrm>
          <a:prstGeom prst="up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椭圆 13"/>
          <p:cNvSpPr/>
          <p:nvPr/>
        </p:nvSpPr>
        <p:spPr>
          <a:xfrm>
            <a:off x="266065" y="4308475"/>
            <a:ext cx="452755" cy="339725"/>
          </a:xfrm>
          <a:prstGeom prst="ellipse">
            <a:avLst/>
          </a:prstGeom>
          <a:noFill/>
          <a:ln w="5715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2" grpId="0" bldLvl="0" animBg="1"/>
      <p:bldP spid="6" grpId="0" bldLvl="0" animBg="1"/>
      <p:bldP spid="20" grpId="0" bldLvl="0" animBg="1"/>
      <p:bldP spid="14"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0" y="61595"/>
            <a:ext cx="12047855" cy="4030980"/>
          </a:xfrm>
          <a:prstGeom prst="rect">
            <a:avLst/>
          </a:prstGeom>
          <a:noFill/>
          <a:ln w="9525">
            <a:noFill/>
          </a:ln>
        </p:spPr>
        <p:txBody>
          <a:bodyPr wrap="square">
            <a:spAutoFit/>
          </a:bodyPr>
          <a:lstStyle/>
          <a:p>
            <a:pPr indent="266700" algn="just"/>
            <a:r>
              <a:rPr lang="en-US" sz="3200">
                <a:solidFill>
                  <a:srgbClr val="000000"/>
                </a:solidFill>
                <a:latin typeface="Times New Roman" panose="02020603050405020304" charset="0"/>
              </a:rPr>
              <a:t>If you study in a classroom，your experience of the workplace could bring a wealth of knowledge to other students and provide real-life examples for you to draw on. You may also meet like-minded people. </a:t>
            </a:r>
            <a:r>
              <a:rPr lang="en-US" sz="3200" u="sng">
                <a:solidFill>
                  <a:srgbClr val="000000"/>
                </a:solidFill>
                <a:latin typeface="Times New Roman" panose="02020603050405020304" charset="0"/>
              </a:rPr>
              <a:t>  39  </a:t>
            </a:r>
            <a:r>
              <a:rPr lang="en-US" sz="3200">
                <a:solidFill>
                  <a:srgbClr val="000000"/>
                </a:solidFill>
                <a:latin typeface="Times New Roman" panose="02020603050405020304" charset="0"/>
              </a:rPr>
              <a:t> In addition，while adult learners have to consider things like children，home lives and work，many adult and part-time courses are more flexible. Some courses can even be done partly or entirely online，which means you can manage your time more easily and don't need to factor in travel time.</a:t>
            </a:r>
            <a:endParaRPr lang="en-US" sz="3200">
              <a:solidFill>
                <a:srgbClr val="000000"/>
              </a:solidFill>
              <a:latin typeface="Times New Roman" panose="02020603050405020304" charset="0"/>
            </a:endParaRPr>
          </a:p>
        </p:txBody>
      </p:sp>
      <p:sp>
        <p:nvSpPr>
          <p:cNvPr id="4" name="文本框 3"/>
          <p:cNvSpPr txBox="1"/>
          <p:nvPr/>
        </p:nvSpPr>
        <p:spPr>
          <a:xfrm>
            <a:off x="144145" y="4092575"/>
            <a:ext cx="12047855" cy="2553335"/>
          </a:xfrm>
          <a:prstGeom prst="rect">
            <a:avLst/>
          </a:prstGeom>
          <a:solidFill>
            <a:schemeClr val="accent2"/>
          </a:solidFill>
        </p:spPr>
        <p:txBody>
          <a:bodyPr wrap="square" rtlCol="0" anchor="t">
            <a:spAutoFit/>
          </a:bodyPr>
          <a:lstStyle/>
          <a:p>
            <a:pPr indent="292100"/>
            <a:r>
              <a:rPr lang="en-US" sz="3200">
                <a:solidFill>
                  <a:srgbClr val="000000"/>
                </a:solidFill>
                <a:latin typeface="Times New Roman" panose="02020603050405020304" charset="0"/>
                <a:ea typeface="宋体" panose="02010600030101010101" pitchFamily="2" charset="-122"/>
                <a:sym typeface="+mn-ea"/>
              </a:rPr>
              <a:t>A. Studying part-time in the evenings can be a great choice.</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C. Then you can expand your professional network in the future.</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D. They may choose adult courses spreading over a number of years.</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G. So，there are a variety of options for those who wish to return to studying.</a:t>
            </a:r>
            <a:endParaRPr lang="en-US" altLang="en-US" sz="3200">
              <a:solidFill>
                <a:srgbClr val="000000"/>
              </a:solidFill>
              <a:latin typeface="Times New Roman" panose="02020603050405020304" charset="0"/>
              <a:ea typeface="宋体" panose="02010600030101010101" pitchFamily="2" charset="-122"/>
              <a:sym typeface="+mn-ea"/>
            </a:endParaRPr>
          </a:p>
        </p:txBody>
      </p:sp>
      <p:sp>
        <p:nvSpPr>
          <p:cNvPr id="9" name="文本框 8"/>
          <p:cNvSpPr txBox="1"/>
          <p:nvPr/>
        </p:nvSpPr>
        <p:spPr>
          <a:xfrm>
            <a:off x="287655" y="5389245"/>
            <a:ext cx="11904345" cy="1076325"/>
          </a:xfrm>
          <a:prstGeom prst="rect">
            <a:avLst/>
          </a:prstGeom>
          <a:solidFill>
            <a:schemeClr val="accent6">
              <a:lumMod val="40000"/>
              <a:lumOff val="60000"/>
            </a:schemeClr>
          </a:solidFill>
        </p:spPr>
        <p:txBody>
          <a:bodyPr wrap="square" rtlCol="0">
            <a:spAutoFit/>
          </a:bodyPr>
          <a:lstStyle/>
          <a:p>
            <a:r>
              <a:rPr lang="zh-CN" altLang="en-US" sz="3200" dirty="0">
                <a:solidFill>
                  <a:schemeClr val="tx1"/>
                </a:solidFill>
              </a:rPr>
              <a:t>解析：段中空。根据话题一致原则，应选择主语与上文一致的选项；再结合语篇结构，本段仍然属于介绍</a:t>
            </a:r>
            <a:r>
              <a:rPr lang="en-US" altLang="zh-CN" sz="3200" dirty="0">
                <a:solidFill>
                  <a:schemeClr val="tx1"/>
                </a:solidFill>
              </a:rPr>
              <a:t>benefit</a:t>
            </a:r>
            <a:r>
              <a:rPr lang="zh-CN" altLang="en-US" sz="3200" dirty="0">
                <a:solidFill>
                  <a:schemeClr val="tx1"/>
                </a:solidFill>
              </a:rPr>
              <a:t>是的段落，故选</a:t>
            </a:r>
            <a:r>
              <a:rPr lang="en-US" altLang="zh-CN" sz="3200" dirty="0">
                <a:solidFill>
                  <a:schemeClr val="tx1"/>
                </a:solidFill>
              </a:rPr>
              <a:t>C</a:t>
            </a:r>
            <a:endParaRPr lang="en-US" altLang="zh-CN" sz="3200" dirty="0">
              <a:solidFill>
                <a:schemeClr val="tx1"/>
              </a:solidFill>
            </a:endParaRPr>
          </a:p>
        </p:txBody>
      </p:sp>
      <p:sp>
        <p:nvSpPr>
          <p:cNvPr id="6" name="矩形 5"/>
          <p:cNvSpPr/>
          <p:nvPr/>
        </p:nvSpPr>
        <p:spPr>
          <a:xfrm>
            <a:off x="702945" y="148590"/>
            <a:ext cx="796925" cy="438150"/>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116830" y="1101725"/>
            <a:ext cx="796925" cy="438150"/>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869440" y="4676775"/>
            <a:ext cx="796925" cy="438150"/>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36880" y="4731385"/>
            <a:ext cx="452755" cy="339725"/>
          </a:xfrm>
          <a:prstGeom prst="ellipse">
            <a:avLst/>
          </a:prstGeom>
          <a:noFill/>
          <a:ln w="5715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bldLvl="0" animBg="1"/>
      <p:bldP spid="6" grpId="0" bldLvl="0" animBg="1"/>
      <p:bldP spid="16" grpId="0" bldLvl="0" animBg="1"/>
      <p:bldP spid="18" grpId="0" bldLvl="0" animBg="1"/>
      <p:bldP spid="19"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0" y="895350"/>
            <a:ext cx="11694160" cy="779780"/>
          </a:xfrm>
          <a:prstGeom prst="rect">
            <a:avLst/>
          </a:prstGeom>
          <a:solidFill>
            <a:schemeClr val="accent4">
              <a:lumMod val="40000"/>
              <a:lumOff val="60000"/>
            </a:schemeClr>
          </a:solidFill>
          <a:ln w="9525">
            <a:noFill/>
          </a:ln>
        </p:spPr>
        <p:txBody>
          <a:bodyPr wrap="square">
            <a:spAutoFit/>
          </a:bodyPr>
          <a:lstStyle/>
          <a:p>
            <a:pPr indent="292100">
              <a:lnSpc>
                <a:spcPct val="80000"/>
              </a:lnSpc>
            </a:pPr>
            <a:r>
              <a:rPr lang="en-US" sz="2800" b="1" u="sng" dirty="0">
                <a:latin typeface="Times New Roman" panose="02020603050405020304" charset="0"/>
                <a:ea typeface="宋体" panose="02010600030101010101" pitchFamily="2" charset="-122"/>
                <a:cs typeface="Times New Roman" panose="02020603050405020304" charset="0"/>
              </a:rPr>
              <a:t>   </a:t>
            </a:r>
            <a:r>
              <a:rPr sz="2800" b="1" u="sng" dirty="0">
                <a:latin typeface="Times New Roman" panose="02020603050405020304" charset="0"/>
                <a:ea typeface="宋体" panose="02010600030101010101" pitchFamily="2" charset="-122"/>
                <a:cs typeface="Times New Roman" panose="02020603050405020304" charset="0"/>
              </a:rPr>
              <a:t>40  </a:t>
            </a:r>
            <a:r>
              <a:rPr sz="2800" b="1" dirty="0">
                <a:latin typeface="Times New Roman" panose="02020603050405020304" charset="0"/>
                <a:ea typeface="宋体" panose="02010600030101010101" pitchFamily="2" charset="-122"/>
                <a:cs typeface="Times New Roman" panose="02020603050405020304" charset="0"/>
              </a:rPr>
              <a:t> Increasing your skills may open up new careers in your professional life.</a:t>
            </a:r>
            <a:endParaRPr sz="2800" b="1" dirty="0">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nvSpPr>
        <p:spPr>
          <a:xfrm>
            <a:off x="163195" y="4619625"/>
            <a:ext cx="11602720" cy="953135"/>
          </a:xfrm>
          <a:prstGeom prst="rect">
            <a:avLst/>
          </a:prstGeom>
          <a:solidFill>
            <a:schemeClr val="accent6">
              <a:lumMod val="40000"/>
              <a:lumOff val="60000"/>
            </a:schemeClr>
          </a:solidFill>
        </p:spPr>
        <p:txBody>
          <a:bodyPr wrap="square" rtlCol="0">
            <a:spAutoFit/>
          </a:bodyPr>
          <a:lstStyle/>
          <a:p>
            <a:r>
              <a:rPr lang="zh-CN" altLang="en-US" sz="2800" dirty="0">
                <a:solidFill>
                  <a:schemeClr val="tx1"/>
                </a:solidFill>
              </a:rPr>
              <a:t>解析：根据篇章结构，</a:t>
            </a:r>
            <a:r>
              <a:rPr sz="2800" dirty="0" err="1"/>
              <a:t>最后一段是对全文的总结</a:t>
            </a:r>
            <a:r>
              <a:rPr sz="2800" dirty="0"/>
              <a:t>。</a:t>
            </a:r>
            <a:r>
              <a:rPr lang="zh-CN" sz="2800" dirty="0"/>
              <a:t>故本空应选择总结性论述，故选</a:t>
            </a:r>
            <a:r>
              <a:rPr lang="en-US" altLang="zh-CN" sz="2800" dirty="0"/>
              <a:t>G.</a:t>
            </a:r>
            <a:endParaRPr lang="en-US" altLang="zh-CN" sz="2800" dirty="0"/>
          </a:p>
        </p:txBody>
      </p:sp>
      <p:sp>
        <p:nvSpPr>
          <p:cNvPr id="3" name="文本框 2"/>
          <p:cNvSpPr txBox="1"/>
          <p:nvPr/>
        </p:nvSpPr>
        <p:spPr>
          <a:xfrm>
            <a:off x="0" y="2287905"/>
            <a:ext cx="12047855" cy="2061210"/>
          </a:xfrm>
          <a:prstGeom prst="rect">
            <a:avLst/>
          </a:prstGeom>
          <a:solidFill>
            <a:schemeClr val="accent2"/>
          </a:solidFill>
        </p:spPr>
        <p:txBody>
          <a:bodyPr wrap="square" rtlCol="0" anchor="t">
            <a:spAutoFit/>
          </a:bodyPr>
          <a:lstStyle/>
          <a:p>
            <a:pPr indent="292100"/>
            <a:r>
              <a:rPr lang="en-US" sz="3200">
                <a:solidFill>
                  <a:srgbClr val="000000"/>
                </a:solidFill>
                <a:latin typeface="Times New Roman" panose="02020603050405020304" charset="0"/>
                <a:ea typeface="宋体" panose="02010600030101010101" pitchFamily="2" charset="-122"/>
                <a:sym typeface="+mn-ea"/>
              </a:rPr>
              <a:t>A. Studying part-time in the evenings can be a great choice.</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D. They may choose adult courses spreading over a number of years.</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G. So，there are a variety of options for those who wish to return to studying.</a:t>
            </a:r>
            <a:endParaRPr lang="en-US" altLang="en-US" sz="3200">
              <a:solidFill>
                <a:srgbClr val="000000"/>
              </a:solidFill>
              <a:latin typeface="Times New Roman" panose="02020603050405020304" charset="0"/>
              <a:ea typeface="宋体" panose="02010600030101010101" pitchFamily="2" charset="-122"/>
              <a:sym typeface="+mn-ea"/>
            </a:endParaRPr>
          </a:p>
        </p:txBody>
      </p:sp>
      <p:sp>
        <p:nvSpPr>
          <p:cNvPr id="14" name="椭圆 13"/>
          <p:cNvSpPr/>
          <p:nvPr/>
        </p:nvSpPr>
        <p:spPr>
          <a:xfrm>
            <a:off x="323215" y="3429000"/>
            <a:ext cx="452755" cy="339725"/>
          </a:xfrm>
          <a:prstGeom prst="ellipse">
            <a:avLst/>
          </a:prstGeom>
          <a:noFill/>
          <a:ln w="5715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 grpId="0" bldLvl="0" animBg="1"/>
      <p:bldP spid="14"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020" y="146051"/>
            <a:ext cx="2140585" cy="555395"/>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076"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语料积累</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4" name="正五边形 3"/>
          <p:cNvSpPr/>
          <p:nvPr/>
        </p:nvSpPr>
        <p:spPr>
          <a:xfrm>
            <a:off x="506095" y="85598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a:off x="1601470" y="855980"/>
            <a:ext cx="5080000" cy="460375"/>
          </a:xfrm>
          <a:prstGeom prst="rect">
            <a:avLst/>
          </a:prstGeom>
          <a:noFill/>
          <a:ln w="9525">
            <a:noFill/>
          </a:ln>
        </p:spPr>
        <p:txBody>
          <a:bodyPr>
            <a:spAutoFit/>
          </a:bodyPr>
          <a:lstStyle/>
          <a:p>
            <a:pPr indent="266700"/>
            <a:r>
              <a:rPr lang="en-US" sz="2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关于学习的好处的表达</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60020" y="1205865"/>
            <a:ext cx="11879580" cy="4597400"/>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1. open up new opportunities or helpful to get a promotion</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  </a:t>
            </a:r>
            <a:r>
              <a:rPr lang="en-US" altLang="zh-CN" sz="2800" dirty="0" err="1">
                <a:latin typeface="Times New Roman" panose="02020603050405020304" charset="0"/>
                <a:ea typeface="等线" panose="02010600030101010101" pitchFamily="2" charset="-122"/>
                <a:cs typeface="Times New Roman" panose="02020603050405020304" charset="0"/>
                <a:sym typeface="+mn-ea"/>
              </a:rPr>
              <a:t>打开新的机会或有助于获得晋升</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2. make you more of an authority in your area and </a:t>
            </a:r>
            <a:r>
              <a:rPr lang="en-US" altLang="zh-CN" sz="2800" b="0" u="heavy" dirty="0">
                <a:latin typeface="Times New Roman" panose="02020603050405020304" charset="0"/>
                <a:ea typeface="等线" panose="02010600030101010101" pitchFamily="2" charset="-122"/>
                <a:cs typeface="Times New Roman" panose="02020603050405020304" charset="0"/>
              </a:rPr>
              <a:t>g</a:t>
            </a:r>
            <a:r>
              <a:rPr lang="en-US" altLang="zh-CN" sz="2800" b="0" dirty="0">
                <a:latin typeface="Times New Roman" panose="02020603050405020304" charset="0"/>
                <a:ea typeface="等线" panose="02010600030101010101" pitchFamily="2" charset="-122"/>
                <a:cs typeface="Times New Roman" panose="02020603050405020304" charset="0"/>
              </a:rPr>
              <a:t>o-to person for advice</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  </a:t>
            </a:r>
            <a:r>
              <a:rPr lang="en-US" altLang="zh-CN" sz="2800" dirty="0" err="1">
                <a:latin typeface="Times New Roman" panose="02020603050405020304" charset="0"/>
                <a:ea typeface="等线" panose="02010600030101010101" pitchFamily="2" charset="-122"/>
                <a:cs typeface="Times New Roman" panose="02020603050405020304" charset="0"/>
                <a:sym typeface="+mn-ea"/>
              </a:rPr>
              <a:t>让你在你的领域里更有权威，更容易得到建议</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3. make you more promotable down the line and more helpful to the business</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  </a:t>
            </a:r>
            <a:r>
              <a:rPr lang="en-US" altLang="zh-CN" sz="2800" dirty="0" err="1">
                <a:latin typeface="Times New Roman" panose="02020603050405020304" charset="0"/>
                <a:ea typeface="等线" panose="02010600030101010101" pitchFamily="2" charset="-122"/>
                <a:cs typeface="Times New Roman" panose="02020603050405020304" charset="0"/>
                <a:sym typeface="+mn-ea"/>
              </a:rPr>
              <a:t>让你更有晋升的机会，对公司更有帮助</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4. expand your professional network in the future</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  </a:t>
            </a:r>
            <a:r>
              <a:rPr lang="en-US" altLang="zh-CN" sz="2800" dirty="0" err="1">
                <a:latin typeface="Times New Roman" panose="02020603050405020304" charset="0"/>
                <a:ea typeface="等线" panose="02010600030101010101" pitchFamily="2" charset="-122"/>
                <a:cs typeface="Times New Roman" panose="02020603050405020304" charset="0"/>
                <a:sym typeface="+mn-ea"/>
              </a:rPr>
              <a:t>在未来扩展你的专业网络</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5. open up new careers in your professional life </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 </a:t>
            </a:r>
            <a:r>
              <a:rPr lang="en-US" altLang="zh-CN" sz="2800" dirty="0" err="1">
                <a:latin typeface="Times New Roman" panose="02020603050405020304" charset="0"/>
                <a:ea typeface="等线" panose="02010600030101010101" pitchFamily="2" charset="-122"/>
                <a:cs typeface="Times New Roman" panose="02020603050405020304" charset="0"/>
                <a:sym typeface="+mn-ea"/>
              </a:rPr>
              <a:t>在你的职业生涯中开拓新的职业</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en-US" altLang="zh-CN" sz="2800" b="0" dirty="0">
              <a:latin typeface="Times New Roman" panose="02020603050405020304" charset="0"/>
              <a:ea typeface="等线" panose="02010600030101010101" pitchFamily="2" charset="-122"/>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0" grpId="0"/>
      <p:bldP spid="6"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020" y="146051"/>
            <a:ext cx="2140585" cy="555395"/>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076" cy="627"/>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语料积累</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
        <p:nvSpPr>
          <p:cNvPr id="4" name="正五边形 3"/>
          <p:cNvSpPr/>
          <p:nvPr/>
        </p:nvSpPr>
        <p:spPr>
          <a:xfrm>
            <a:off x="506095" y="85598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3"/>
            </p:custDataLst>
          </p:nvPr>
        </p:nvSpPr>
        <p:spPr>
          <a:xfrm>
            <a:off x="927735" y="854595"/>
            <a:ext cx="5080000" cy="460375"/>
          </a:xfrm>
          <a:prstGeom prst="rect">
            <a:avLst/>
          </a:prstGeom>
          <a:noFill/>
          <a:ln w="9525">
            <a:noFill/>
          </a:ln>
        </p:spPr>
        <p:txBody>
          <a:bodyPr>
            <a:spAutoFit/>
          </a:bodyPr>
          <a:lstStyle/>
          <a:p>
            <a:pPr indent="266700"/>
            <a:r>
              <a:rPr lang="en-US" sz="2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其他词块</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custDataLst>
              <p:tags r:id="rId4"/>
            </p:custDataLst>
          </p:nvPr>
        </p:nvSpPr>
        <p:spPr>
          <a:xfrm>
            <a:off x="927735" y="1468120"/>
            <a:ext cx="11395710" cy="268922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oAutofit/>
          </a:bodyPr>
          <a:lstStyle/>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a logical step   </a:t>
            </a:r>
            <a:r>
              <a:rPr lang="zh-CN" altLang="en-US" sz="2800" b="0" dirty="0">
                <a:latin typeface="Times New Roman" panose="02020603050405020304" charset="0"/>
                <a:ea typeface="等线" panose="02010600030101010101" pitchFamily="2" charset="-122"/>
                <a:cs typeface="Times New Roman" panose="02020603050405020304" charset="0"/>
              </a:rPr>
              <a:t>合乎逻辑的步骤</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head into the world of work   </a:t>
            </a:r>
            <a:r>
              <a:rPr lang="zh-CN" altLang="en-US" sz="2800" b="0" dirty="0">
                <a:latin typeface="Times New Roman" panose="02020603050405020304" charset="0"/>
                <a:ea typeface="等线" panose="02010600030101010101" pitchFamily="2" charset="-122"/>
                <a:cs typeface="Times New Roman" panose="02020603050405020304" charset="0"/>
              </a:rPr>
              <a:t>投身工作</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like-minded people  </a:t>
            </a:r>
            <a:r>
              <a:rPr lang="zh-CN" altLang="en-US" sz="2800" b="0" dirty="0">
                <a:latin typeface="Times New Roman" panose="02020603050405020304" charset="0"/>
                <a:ea typeface="等线" panose="02010600030101010101" pitchFamily="2" charset="-122"/>
                <a:cs typeface="Times New Roman" panose="02020603050405020304" charset="0"/>
              </a:rPr>
              <a:t>志趣相投的人</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hit the book   </a:t>
            </a:r>
            <a:r>
              <a:rPr lang="zh-CN" altLang="en-US" sz="2800" b="0" dirty="0">
                <a:latin typeface="Times New Roman" panose="02020603050405020304" charset="0"/>
                <a:ea typeface="等线" panose="02010600030101010101" pitchFamily="2" charset="-122"/>
                <a:cs typeface="Times New Roman" panose="02020603050405020304" charset="0"/>
              </a:rPr>
              <a:t>认真看书</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acquire new skills    </a:t>
            </a:r>
            <a:r>
              <a:rPr lang="zh-CN" altLang="en-US" sz="2800" b="0" dirty="0">
                <a:latin typeface="Times New Roman" panose="02020603050405020304" charset="0"/>
                <a:ea typeface="等线" panose="02010600030101010101" pitchFamily="2" charset="-122"/>
                <a:cs typeface="Times New Roman" panose="02020603050405020304" charset="0"/>
              </a:rPr>
              <a:t>掌握新技能</a:t>
            </a: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endParaRPr lang="en-US" altLang="zh-CN" sz="2800" b="0" dirty="0">
              <a:latin typeface="Times New Roman" panose="02020603050405020304" charset="0"/>
              <a:ea typeface="等线" panose="02010600030101010101" pitchFamily="2" charset="-122"/>
              <a:cs typeface="Times New Roman" panose="02020603050405020304" charset="0"/>
            </a:endParaRPr>
          </a:p>
          <a:p>
            <a:pPr indent="266700">
              <a:lnSpc>
                <a:spcPct val="110000"/>
              </a:lnSpc>
            </a:pPr>
            <a:r>
              <a:rPr lang="en-US" altLang="zh-CN" sz="2800" b="0" dirty="0">
                <a:latin typeface="Times New Roman" panose="02020603050405020304" charset="0"/>
                <a:ea typeface="等线" panose="02010600030101010101" pitchFamily="2" charset="-122"/>
                <a:cs typeface="Times New Roman" panose="02020603050405020304" charset="0"/>
              </a:rPr>
              <a:t>  </a:t>
            </a:r>
            <a:endParaRPr lang="en-US" altLang="zh-CN" sz="2800" b="0" dirty="0">
              <a:latin typeface="Times New Roman" panose="02020603050405020304" charset="0"/>
              <a:ea typeface="等线" panose="02010600030101010101" pitchFamily="2" charset="-122"/>
              <a:cs typeface="Times New Roman" panose="0202060305040502030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p:bldP spid="7"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2"/>
            <p:custDataLst>
              <p:tags r:id="rId1"/>
            </p:custDataLst>
          </p:nvPr>
        </p:nvSpPr>
        <p:spPr/>
        <p:txBody>
          <a:bodyPr/>
          <a:lstStyle/>
          <a:p>
            <a:r>
              <a:rPr dirty="0">
                <a:solidFill>
                  <a:schemeClr val="dk1">
                    <a:lumMod val="85000"/>
                    <a:lumOff val="15000"/>
                  </a:schemeClr>
                </a:solidFill>
                <a:latin typeface="宋体" panose="02010600030101010101" pitchFamily="2" charset="-122"/>
                <a:ea typeface="宋体" panose="02010600030101010101" pitchFamily="2" charset="-122"/>
              </a:rPr>
              <a:t>完型填空</a:t>
            </a:r>
            <a:endParaRPr dirty="0">
              <a:solidFill>
                <a:schemeClr val="dk1">
                  <a:lumMod val="85000"/>
                  <a:lumOff val="15000"/>
                </a:schemeClr>
              </a:solidFill>
              <a:latin typeface="宋体" panose="02010600030101010101" pitchFamily="2" charset="-122"/>
              <a:ea typeface="宋体" panose="02010600030101010101" pitchFamily="2" charset="-122"/>
            </a:endParaRPr>
          </a:p>
        </p:txBody>
      </p:sp>
      <p:sp>
        <p:nvSpPr>
          <p:cNvPr id="37" name="Object 103"/>
          <p:cNvSpPr txBox="1"/>
          <p:nvPr>
            <p:custDataLst>
              <p:tags r:id="rId2"/>
            </p:custDataLst>
          </p:nvPr>
        </p:nvSpPr>
        <p:spPr>
          <a:xfrm>
            <a:off x="6170294" y="1110881"/>
            <a:ext cx="2323262" cy="1922905"/>
          </a:xfrm>
          <a:prstGeom prst="rect">
            <a:avLst/>
          </a:prstGeom>
        </p:spPr>
        <p:txBody>
          <a:bodyPr vert="horz" wrap="square" lIns="0" tIns="0" bIns="0" rtlCol="0" anchor="b" anchorCtr="0">
            <a:normAutofit/>
          </a:bodyPr>
          <a:lstStyle/>
          <a:p>
            <a:pPr>
              <a:lnSpc>
                <a:spcPct val="88000"/>
              </a:lnSpc>
            </a:pPr>
            <a:r>
              <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rPr>
              <a:t>03</a:t>
            </a:r>
            <a:endPar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465830" y="615950"/>
            <a:ext cx="5858689" cy="778510"/>
            <a:chOff x="987" y="6225"/>
            <a:chExt cx="3277" cy="1129"/>
          </a:xfrm>
        </p:grpSpPr>
        <p:sp>
          <p:nvSpPr>
            <p:cNvPr id="9" name="圆角矩形 8"/>
            <p:cNvSpPr/>
            <p:nvPr/>
          </p:nvSpPr>
          <p:spPr>
            <a:xfrm>
              <a:off x="987" y="6225"/>
              <a:ext cx="3277" cy="1129"/>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00" y="6329"/>
              <a:ext cx="3042" cy="75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dist"/>
              <a:r>
                <a:rPr lang="en-US" altLang="zh-CN" sz="2000">
                  <a:sym typeface="+mn-ea"/>
                </a:rPr>
                <a:t> </a:t>
              </a:r>
              <a:r>
                <a:rPr lang="en-US" altLang="zh-CN" sz="2800" b="1">
                  <a:latin typeface="Times New Roman" panose="02020603050405020304" charset="0"/>
                  <a:cs typeface="Times New Roman" panose="02020603050405020304" charset="0"/>
                  <a:sym typeface="+mn-ea"/>
                </a:rPr>
                <a:t>An encounter with a tattooed man</a:t>
              </a:r>
              <a:endParaRPr lang="en-US" altLang="zh-CN" sz="2800" b="1">
                <a:solidFill>
                  <a:schemeClr val="tx1"/>
                </a:solidFill>
                <a:effectLst>
                  <a:outerShdw blurRad="38100" dist="38100" dir="2700000" algn="tl">
                    <a:srgbClr val="000000">
                      <a:alpha val="43137"/>
                    </a:srgbClr>
                  </a:outerShdw>
                </a:effectLst>
                <a:latin typeface="Times New Roman" panose="02020603050405020304" charset="0"/>
                <a:ea typeface="汉仪雅酷黑简" panose="00020600040101010101" charset="-122"/>
                <a:cs typeface="Times New Roman" panose="02020603050405020304" charset="0"/>
                <a:sym typeface="+mn-ea"/>
              </a:endParaRPr>
            </a:p>
          </p:txBody>
        </p:sp>
      </p:grpSp>
      <p:sp>
        <p:nvSpPr>
          <p:cNvPr id="12" name="文本框 11"/>
          <p:cNvSpPr txBox="1"/>
          <p:nvPr/>
        </p:nvSpPr>
        <p:spPr>
          <a:xfrm>
            <a:off x="896620" y="1968500"/>
            <a:ext cx="6099175" cy="3322955"/>
          </a:xfrm>
          <a:prstGeom prst="rect">
            <a:avLst/>
          </a:prstGeom>
          <a:noFill/>
        </p:spPr>
        <p:txBody>
          <a:bodyPr wrap="square" rtlCol="0">
            <a:spAutoFit/>
          </a:bodyPr>
          <a:lstStyle/>
          <a:p>
            <a:pPr>
              <a:lnSpc>
                <a:spcPct val="150000"/>
              </a:lnSpc>
            </a:pPr>
            <a:r>
              <a:rPr lang="en-US" altLang="zh-CN" sz="2400" dirty="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en-US" altLang="zh-CN" sz="2400"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华文中宋" panose="02010600040101010101" charset="-122"/>
              </a:rPr>
              <a:t>  </a:t>
            </a:r>
            <a:r>
              <a:rPr lang="en-US" altLang="zh-CN" sz="2800"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华文中宋" panose="02010600040101010101" charset="-122"/>
              </a:rPr>
              <a:t> </a:t>
            </a:r>
            <a:r>
              <a:rPr lang="zh-CN" altLang="en-US" sz="2800"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华文中宋" panose="02010600040101010101" charset="-122"/>
              </a:rPr>
              <a:t>本文是一篇记叙文，文章主要讲述了一对夫妻两次与一位身有刺青的年轻人偶遇，通过了解该年轻人的亲身经历并最终消除了对这位刺青青年的偏见。</a:t>
            </a:r>
            <a:endParaRPr lang="zh-CN" altLang="en-US" sz="2800"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华文中宋" panose="02010600040101010101" charset="-122"/>
            </a:endParaRPr>
          </a:p>
        </p:txBody>
      </p:sp>
      <p:pic>
        <p:nvPicPr>
          <p:cNvPr id="2" name="图片 1"/>
          <p:cNvPicPr>
            <a:picLocks noChangeAspect="1"/>
          </p:cNvPicPr>
          <p:nvPr/>
        </p:nvPicPr>
        <p:blipFill>
          <a:blip r:embed="rId1"/>
          <a:stretch>
            <a:fillRect/>
          </a:stretch>
        </p:blipFill>
        <p:spPr>
          <a:xfrm>
            <a:off x="7539355" y="1721485"/>
            <a:ext cx="3036570" cy="3816985"/>
          </a:xfrm>
          <a:prstGeom prst="rect">
            <a:avLst/>
          </a:prstGeom>
        </p:spPr>
      </p:pic>
    </p:spTree>
    <p:custDataLst>
      <p:tags r:id="rId2"/>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229235" y="127635"/>
            <a:ext cx="11694160" cy="2139315"/>
          </a:xfrm>
          <a:prstGeom prst="rect">
            <a:avLst/>
          </a:prstGeom>
          <a:solidFill>
            <a:schemeClr val="accent5">
              <a:lumMod val="40000"/>
              <a:lumOff val="60000"/>
            </a:schemeClr>
          </a:solidFill>
          <a:ln w="9525">
            <a:noFill/>
          </a:ln>
        </p:spPr>
        <p:txBody>
          <a:bodyPr wrap="square">
            <a:noAutofit/>
          </a:bodyPr>
          <a:lstStyle/>
          <a:p>
            <a:pPr indent="292100"/>
            <a:r>
              <a:rPr sz="2800" b="0">
                <a:ea typeface="宋体" panose="02010600030101010101" pitchFamily="2" charset="-122"/>
              </a:rPr>
              <a:t>My wife and I parked by a rough path the same time as a young man covered in tattoos（纹身）. I </a:t>
            </a:r>
            <a:r>
              <a:rPr sz="2800" b="0" u="sng">
                <a:ea typeface="宋体" panose="02010600030101010101" pitchFamily="2" charset="-122"/>
              </a:rPr>
              <a:t>  41  </a:t>
            </a:r>
            <a:r>
              <a:rPr sz="2800" b="0">
                <a:ea typeface="宋体" panose="02010600030101010101" pitchFamily="2" charset="-122"/>
              </a:rPr>
              <a:t> he was unfriendly，so we tried to </a:t>
            </a:r>
            <a:r>
              <a:rPr sz="2800" b="0" u="sng">
                <a:ea typeface="宋体" panose="02010600030101010101" pitchFamily="2" charset="-122"/>
              </a:rPr>
              <a:t>  42  </a:t>
            </a:r>
            <a:r>
              <a:rPr sz="2800" b="0">
                <a:ea typeface="宋体" panose="02010600030101010101" pitchFamily="2" charset="-122"/>
              </a:rPr>
              <a:t> ourselves from him. But he struggled hard to</a:t>
            </a:r>
            <a:r>
              <a:rPr sz="2800" b="0" u="sng">
                <a:ea typeface="宋体" panose="02010600030101010101" pitchFamily="2" charset="-122"/>
              </a:rPr>
              <a:t>   43  </a:t>
            </a:r>
            <a:r>
              <a:rPr sz="2800" b="0">
                <a:ea typeface="宋体" panose="02010600030101010101" pitchFamily="2" charset="-122"/>
              </a:rPr>
              <a:t> and wanted to talk some. We slowed down. He said he was recovering from a bad time in his life. We </a:t>
            </a:r>
            <a:r>
              <a:rPr sz="2800" b="0" u="sng">
                <a:ea typeface="宋体" panose="02010600030101010101" pitchFamily="2" charset="-122"/>
              </a:rPr>
              <a:t>  44  </a:t>
            </a:r>
            <a:r>
              <a:rPr sz="2800" b="0">
                <a:ea typeface="宋体" panose="02010600030101010101" pitchFamily="2" charset="-122"/>
              </a:rPr>
              <a:t> left him in the dust，heading up the river.</a:t>
            </a:r>
            <a:endParaRPr sz="2800" b="0">
              <a:ea typeface="宋体" panose="02010600030101010101" pitchFamily="2" charset="-122"/>
            </a:endParaRPr>
          </a:p>
        </p:txBody>
      </p:sp>
      <p:sp>
        <p:nvSpPr>
          <p:cNvPr id="4" name="文本框 3"/>
          <p:cNvSpPr txBox="1"/>
          <p:nvPr/>
        </p:nvSpPr>
        <p:spPr>
          <a:xfrm>
            <a:off x="229235" y="2871470"/>
            <a:ext cx="11917680" cy="1814830"/>
          </a:xfrm>
          <a:prstGeom prst="rect">
            <a:avLst/>
          </a:prstGeom>
          <a:solidFill>
            <a:schemeClr val="accent2">
              <a:lumMod val="20000"/>
              <a:lumOff val="80000"/>
            </a:schemeClr>
          </a:solidFill>
          <a:ln w="9525">
            <a:noFill/>
          </a:ln>
        </p:spPr>
        <p:txBody>
          <a:bodyPr wrap="square">
            <a:spAutoFit/>
          </a:bodyPr>
          <a:lstStyle/>
          <a:p>
            <a:pPr indent="292100"/>
            <a:r>
              <a:rPr lang="en-US" sz="2800" b="0">
                <a:solidFill>
                  <a:srgbClr val="000000"/>
                </a:solidFill>
                <a:latin typeface="Times New Roman" panose="02020603050405020304" charset="0"/>
                <a:ea typeface="宋体" panose="02010600030101010101" pitchFamily="2" charset="-122"/>
              </a:rPr>
              <a:t>41. </a:t>
            </a:r>
            <a:r>
              <a:rPr lang="en-US" sz="2800" b="0">
                <a:solidFill>
                  <a:srgbClr val="FF0000"/>
                </a:solidFill>
                <a:latin typeface="Times New Roman" panose="02020603050405020304" charset="0"/>
                <a:ea typeface="宋体" panose="02010600030101010101" pitchFamily="2" charset="-122"/>
              </a:rPr>
              <a:t>A. assumed </a:t>
            </a:r>
            <a:r>
              <a:rPr lang="en-US" sz="2800" b="0">
                <a:solidFill>
                  <a:srgbClr val="000000"/>
                </a:solidFill>
                <a:latin typeface="Times New Roman" panose="02020603050405020304" charset="0"/>
                <a:ea typeface="宋体" panose="02010600030101010101" pitchFamily="2" charset="-122"/>
              </a:rPr>
              <a:t>	  B. remembered 	 C. admitted         D. confirmed</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42. A. tell 	            </a:t>
            </a:r>
            <a:r>
              <a:rPr lang="en-US" sz="2800" b="0">
                <a:solidFill>
                  <a:srgbClr val="FF0000"/>
                </a:solidFill>
                <a:latin typeface="Times New Roman" panose="02020603050405020304" charset="0"/>
                <a:ea typeface="宋体" panose="02010600030101010101" pitchFamily="2" charset="-122"/>
              </a:rPr>
              <a:t>B. distance 	  </a:t>
            </a:r>
            <a:r>
              <a:rPr lang="en-US" sz="2800" b="0">
                <a:solidFill>
                  <a:srgbClr val="000000"/>
                </a:solidFill>
                <a:latin typeface="Times New Roman" panose="02020603050405020304" charset="0"/>
                <a:ea typeface="宋体" panose="02010600030101010101" pitchFamily="2" charset="-122"/>
              </a:rPr>
              <a:t>          C. save 	        D. free</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43. A. turn away 	  B. set out 	            </a:t>
            </a:r>
            <a:r>
              <a:rPr lang="en-US" sz="2800" b="0">
                <a:solidFill>
                  <a:srgbClr val="FF0000"/>
                </a:solidFill>
                <a:latin typeface="Times New Roman" panose="02020603050405020304" charset="0"/>
                <a:ea typeface="宋体" panose="02010600030101010101" pitchFamily="2" charset="-122"/>
              </a:rPr>
              <a:t>C. catch up</a:t>
            </a:r>
            <a:r>
              <a:rPr lang="en-US" sz="2800" b="0">
                <a:solidFill>
                  <a:srgbClr val="000000"/>
                </a:solidFill>
                <a:latin typeface="Times New Roman" panose="02020603050405020304" charset="0"/>
                <a:ea typeface="宋体" panose="02010600030101010101" pitchFamily="2" charset="-122"/>
              </a:rPr>
              <a:t>         D. settle down</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44. </a:t>
            </a:r>
            <a:r>
              <a:rPr lang="en-US" sz="2800" b="0">
                <a:solidFill>
                  <a:srgbClr val="FF0000"/>
                </a:solidFill>
                <a:latin typeface="Times New Roman" panose="02020603050405020304" charset="0"/>
                <a:ea typeface="宋体" panose="02010600030101010101" pitchFamily="2" charset="-122"/>
              </a:rPr>
              <a:t>A. politely </a:t>
            </a:r>
            <a:r>
              <a:rPr lang="en-US" sz="2800" b="0">
                <a:solidFill>
                  <a:srgbClr val="000000"/>
                </a:solidFill>
                <a:latin typeface="Times New Roman" panose="02020603050405020304" charset="0"/>
                <a:ea typeface="宋体" panose="02010600030101010101" pitchFamily="2" charset="-122"/>
              </a:rPr>
              <a:t>	  B. secretly 	            C. carelessly       D. accidentally</a:t>
            </a:r>
            <a:endParaRPr lang="en-US" sz="2800" b="0">
              <a:solidFill>
                <a:srgbClr val="000000"/>
              </a:solidFill>
              <a:latin typeface="Times New Roman" panose="02020603050405020304" charset="0"/>
              <a:ea typeface="宋体" panose="02010600030101010101" pitchFamily="2" charset="-122"/>
            </a:endParaRPr>
          </a:p>
        </p:txBody>
      </p:sp>
      <p:sp>
        <p:nvSpPr>
          <p:cNvPr id="8" name="矩形 7"/>
          <p:cNvSpPr/>
          <p:nvPr/>
        </p:nvSpPr>
        <p:spPr>
          <a:xfrm>
            <a:off x="1936750" y="1552575"/>
            <a:ext cx="216662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
            </p:custDataLst>
          </p:nvPr>
        </p:nvSpPr>
        <p:spPr>
          <a:xfrm>
            <a:off x="5908675" y="3840480"/>
            <a:ext cx="1725295" cy="319405"/>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箭头连接符 2"/>
          <p:cNvCxnSpPr>
            <a:stCxn id="8" idx="2"/>
          </p:cNvCxnSpPr>
          <p:nvPr/>
        </p:nvCxnSpPr>
        <p:spPr>
          <a:xfrm>
            <a:off x="3020060" y="1830705"/>
            <a:ext cx="2875915" cy="1992630"/>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cxnSp>
        <p:nvCxnSpPr>
          <p:cNvPr id="5" name="直接箭头连接符 4"/>
          <p:cNvCxnSpPr/>
          <p:nvPr/>
        </p:nvCxnSpPr>
        <p:spPr>
          <a:xfrm flipH="1">
            <a:off x="2209165" y="1888490"/>
            <a:ext cx="812800" cy="2381250"/>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sp>
        <p:nvSpPr>
          <p:cNvPr id="6" name="矩形 5"/>
          <p:cNvSpPr/>
          <p:nvPr>
            <p:custDataLst>
              <p:tags r:id="rId2"/>
            </p:custDataLst>
          </p:nvPr>
        </p:nvSpPr>
        <p:spPr>
          <a:xfrm>
            <a:off x="1146810" y="4269740"/>
            <a:ext cx="1725295" cy="319405"/>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72180" y="1038860"/>
            <a:ext cx="4879340" cy="36893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flipH="1">
            <a:off x="4556125" y="1453515"/>
            <a:ext cx="1053465" cy="1900555"/>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sp>
        <p:nvSpPr>
          <p:cNvPr id="11" name="矩形 10"/>
          <p:cNvSpPr/>
          <p:nvPr>
            <p:custDataLst>
              <p:tags r:id="rId3"/>
            </p:custDataLst>
          </p:nvPr>
        </p:nvSpPr>
        <p:spPr>
          <a:xfrm>
            <a:off x="3184525" y="3399790"/>
            <a:ext cx="1725295" cy="319405"/>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872220" y="626110"/>
            <a:ext cx="3051810" cy="41275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p:nvPr/>
        </p:nvCxnSpPr>
        <p:spPr>
          <a:xfrm flipH="1">
            <a:off x="2762250" y="970915"/>
            <a:ext cx="6642735" cy="2108200"/>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sp>
        <p:nvSpPr>
          <p:cNvPr id="17" name="矩形 16"/>
          <p:cNvSpPr/>
          <p:nvPr>
            <p:custDataLst>
              <p:tags r:id="rId4"/>
            </p:custDataLst>
          </p:nvPr>
        </p:nvSpPr>
        <p:spPr>
          <a:xfrm>
            <a:off x="1146810" y="3034665"/>
            <a:ext cx="1725295" cy="319405"/>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29235" y="4686300"/>
            <a:ext cx="11602720" cy="953135"/>
          </a:xfrm>
          <a:prstGeom prst="rect">
            <a:avLst/>
          </a:prstGeom>
          <a:solidFill>
            <a:schemeClr val="tx2"/>
          </a:solidFill>
        </p:spPr>
        <p:txBody>
          <a:bodyPr wrap="square" rtlCol="0">
            <a:spAutoFit/>
          </a:bodyPr>
          <a:lstStyle/>
          <a:p>
            <a:r>
              <a:rPr lang="en-US" altLang="zh-CN" sz="2800" dirty="0">
                <a:solidFill>
                  <a:schemeClr val="tx1"/>
                </a:solidFill>
              </a:rPr>
              <a:t>44</a:t>
            </a:r>
            <a:r>
              <a:rPr lang="zh-CN" altLang="en-US" sz="2800" dirty="0">
                <a:solidFill>
                  <a:schemeClr val="tx1"/>
                </a:solidFill>
              </a:rPr>
              <a:t>题补充解析：根据前文夫妇俩听下车等待这位年轻人并听他叙述，可见</a:t>
            </a:r>
            <a:r>
              <a:rPr lang="en-US" altLang="zh-CN" sz="2800" dirty="0">
                <a:solidFill>
                  <a:schemeClr val="tx1"/>
                </a:solidFill>
              </a:rPr>
              <a:t>  </a:t>
            </a:r>
            <a:endParaRPr lang="en-US" altLang="zh-CN" sz="2800" dirty="0">
              <a:solidFill>
                <a:schemeClr val="tx1"/>
              </a:solidFill>
            </a:endParaRPr>
          </a:p>
          <a:p>
            <a:r>
              <a:rPr lang="en-US" altLang="zh-CN" sz="2800" dirty="0">
                <a:solidFill>
                  <a:schemeClr val="tx1"/>
                </a:solidFill>
              </a:rPr>
              <a:t>                         </a:t>
            </a:r>
            <a:r>
              <a:rPr lang="zh-CN" altLang="en-US" sz="2800" dirty="0">
                <a:solidFill>
                  <a:schemeClr val="tx1"/>
                </a:solidFill>
              </a:rPr>
              <a:t>作者事以为非常有礼貌的人，故选</a:t>
            </a:r>
            <a:r>
              <a:rPr lang="en-US" altLang="zh-CN" sz="2800" dirty="0">
                <a:solidFill>
                  <a:schemeClr val="tx1"/>
                </a:solidFill>
              </a:rPr>
              <a:t>A</a:t>
            </a:r>
            <a:r>
              <a:rPr lang="zh-CN" altLang="en-US" sz="2800" dirty="0">
                <a:solidFill>
                  <a:schemeClr val="tx1"/>
                </a:solidFill>
              </a:rPr>
              <a:t>。</a:t>
            </a:r>
            <a:endParaRPr lang="zh-CN" altLang="en-US" sz="2800" dirty="0">
              <a:solidFill>
                <a:schemeClr val="tx1"/>
              </a:solidFill>
            </a:endParaRPr>
          </a:p>
        </p:txBody>
      </p:sp>
      <p:sp>
        <p:nvSpPr>
          <p:cNvPr id="19" name="文本框 18"/>
          <p:cNvSpPr txBox="1"/>
          <p:nvPr/>
        </p:nvSpPr>
        <p:spPr>
          <a:xfrm>
            <a:off x="163195" y="5874385"/>
            <a:ext cx="11602720" cy="953135"/>
          </a:xfrm>
          <a:prstGeom prst="rect">
            <a:avLst/>
          </a:prstGeom>
          <a:solidFill>
            <a:schemeClr val="accent2">
              <a:lumMod val="50000"/>
            </a:schemeClr>
          </a:solidFill>
        </p:spPr>
        <p:txBody>
          <a:bodyPr wrap="square" rtlCol="0">
            <a:spAutoFit/>
          </a:bodyPr>
          <a:lstStyle/>
          <a:p>
            <a:r>
              <a:rPr lang="en-US" altLang="zh-CN" sz="2800" dirty="0">
                <a:solidFill>
                  <a:schemeClr val="bg1"/>
                </a:solidFill>
              </a:rPr>
              <a:t>41. assume </a:t>
            </a:r>
            <a:r>
              <a:rPr lang="zh-CN" altLang="en-US" sz="2800" dirty="0">
                <a:solidFill>
                  <a:schemeClr val="bg1"/>
                </a:solidFill>
              </a:rPr>
              <a:t>假定、假设、认为</a:t>
            </a:r>
            <a:r>
              <a:rPr lang="en-US" altLang="zh-CN" sz="2800" dirty="0">
                <a:solidFill>
                  <a:schemeClr val="bg1"/>
                </a:solidFill>
              </a:rPr>
              <a:t>;  confirm </a:t>
            </a:r>
            <a:r>
              <a:rPr lang="zh-CN" altLang="en-US" sz="2800" dirty="0">
                <a:solidFill>
                  <a:schemeClr val="bg1"/>
                </a:solidFill>
              </a:rPr>
              <a:t>确定、确认</a:t>
            </a:r>
            <a:endParaRPr lang="zh-CN" altLang="en-US" sz="2800" dirty="0">
              <a:solidFill>
                <a:schemeClr val="bg1"/>
              </a:solidFill>
            </a:endParaRPr>
          </a:p>
          <a:p>
            <a:r>
              <a:rPr lang="en-US" altLang="zh-CN" sz="2800" dirty="0">
                <a:solidFill>
                  <a:schemeClr val="bg1"/>
                </a:solidFill>
              </a:rPr>
              <a:t>42. distance oneself from  </a:t>
            </a:r>
            <a:r>
              <a:rPr lang="zh-CN" altLang="en-US" sz="2800" dirty="0">
                <a:solidFill>
                  <a:schemeClr val="bg1"/>
                </a:solidFill>
              </a:rPr>
              <a:t>使某人远离</a:t>
            </a:r>
            <a:r>
              <a:rPr lang="en-US" altLang="zh-CN" sz="2800" dirty="0">
                <a:solidFill>
                  <a:schemeClr val="bg1"/>
                </a:solidFill>
              </a:rPr>
              <a:t>...</a:t>
            </a:r>
            <a:endParaRPr lang="en-US" altLang="zh-CN" sz="2800" dirty="0">
              <a:solidFill>
                <a:schemeClr val="bg1"/>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8" grpId="0" bldLvl="0" animBg="1"/>
      <p:bldP spid="6" grpId="0" bldLvl="0" animBg="1"/>
      <p:bldP spid="7" grpId="0" bldLvl="0" animBg="1"/>
      <p:bldP spid="11" grpId="0" bldLvl="0" animBg="1"/>
      <p:bldP spid="15" grpId="0" bldLvl="0" animBg="1"/>
      <p:bldP spid="17" grpId="0" bldLvl="0" animBg="1"/>
      <p:bldP spid="18" grpId="0" bldLvl="0" animBg="1"/>
      <p:bldP spid="1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表格 3"/>
          <p:cNvGraphicFramePr/>
          <p:nvPr>
            <p:custDataLst>
              <p:tags r:id="rId1"/>
            </p:custDataLst>
          </p:nvPr>
        </p:nvGraphicFramePr>
        <p:xfrm>
          <a:off x="146050" y="111760"/>
          <a:ext cx="11900535" cy="6718300"/>
        </p:xfrm>
        <a:graphic>
          <a:graphicData uri="http://schemas.openxmlformats.org/drawingml/2006/table">
            <a:tbl>
              <a:tblPr firstRow="1" bandRow="1">
                <a:tableStyleId>{D27B558C-881A-4A59-9799-E04A28F8AA34}</a:tableStyleId>
              </a:tblPr>
              <a:tblGrid>
                <a:gridCol w="3116580"/>
                <a:gridCol w="3872865"/>
                <a:gridCol w="1934845"/>
                <a:gridCol w="2976245"/>
              </a:tblGrid>
              <a:tr h="408305">
                <a:tc>
                  <a:txBody>
                    <a:bodyPr/>
                    <a:lstStyle/>
                    <a:p>
                      <a:pPr indent="0" algn="ctr">
                        <a:lnSpc>
                          <a:spcPct val="110000"/>
                        </a:lnSpc>
                        <a:buNone/>
                      </a:pPr>
                      <a:r>
                        <a:rPr lang="en-US" sz="2000" b="1">
                          <a:solidFill>
                            <a:schemeClr val="accent6"/>
                          </a:solidFill>
                        </a:rPr>
                        <a:t>题型</a:t>
                      </a:r>
                      <a:endParaRPr lang="en-US" altLang="en-US" sz="2000" b="1">
                        <a:solidFill>
                          <a:schemeClr val="accent6"/>
                        </a:solidFill>
                      </a:endParaRPr>
                    </a:p>
                  </a:txBody>
                  <a:tcPr marL="68580" marR="68580" marT="0" marB="0"/>
                </a:tc>
                <a:tc>
                  <a:txBody>
                    <a:bodyPr/>
                    <a:lstStyle/>
                    <a:p>
                      <a:pPr indent="0" algn="ctr">
                        <a:lnSpc>
                          <a:spcPct val="110000"/>
                        </a:lnSpc>
                        <a:buNone/>
                      </a:pPr>
                      <a:r>
                        <a:rPr lang="en-US" sz="2000" b="1">
                          <a:solidFill>
                            <a:schemeClr val="accent6"/>
                          </a:solidFill>
                        </a:rPr>
                        <a:t>话题</a:t>
                      </a:r>
                      <a:endParaRPr lang="en-US" altLang="en-US" sz="2000" b="1">
                        <a:solidFill>
                          <a:schemeClr val="accent6"/>
                        </a:solidFill>
                      </a:endParaRPr>
                    </a:p>
                  </a:txBody>
                  <a:tcPr marL="68580" marR="68580" marT="0" marB="0"/>
                </a:tc>
                <a:tc>
                  <a:txBody>
                    <a:bodyPr/>
                    <a:lstStyle/>
                    <a:p>
                      <a:pPr indent="0" algn="ctr">
                        <a:lnSpc>
                          <a:spcPct val="110000"/>
                        </a:lnSpc>
                        <a:buNone/>
                      </a:pPr>
                      <a:r>
                        <a:rPr lang="en-US" sz="2000" b="1">
                          <a:solidFill>
                            <a:schemeClr val="accent6"/>
                          </a:solidFill>
                        </a:rPr>
                        <a:t>体裁</a:t>
                      </a:r>
                      <a:endParaRPr lang="en-US" altLang="en-US" sz="2000" b="1">
                        <a:solidFill>
                          <a:schemeClr val="accent6"/>
                        </a:solidFill>
                      </a:endParaRPr>
                    </a:p>
                  </a:txBody>
                  <a:tcPr marL="68580" marR="68580" marT="0" marB="0"/>
                </a:tc>
                <a:tc>
                  <a:txBody>
                    <a:bodyPr/>
                    <a:lstStyle/>
                    <a:p>
                      <a:pPr indent="0" algn="ctr">
                        <a:lnSpc>
                          <a:spcPct val="110000"/>
                        </a:lnSpc>
                        <a:buNone/>
                      </a:pPr>
                      <a:r>
                        <a:rPr lang="en-US" sz="2000" b="1">
                          <a:solidFill>
                            <a:schemeClr val="accent6"/>
                          </a:solidFill>
                        </a:rPr>
                        <a:t>词数</a:t>
                      </a:r>
                      <a:endParaRPr lang="en-US" altLang="en-US" sz="2000" b="1">
                        <a:solidFill>
                          <a:schemeClr val="accent6"/>
                        </a:solidFill>
                      </a:endParaRPr>
                    </a:p>
                  </a:txBody>
                  <a:tcPr marL="68580" marR="68580" marT="0" marB="0"/>
                </a:tc>
              </a:tr>
              <a:tr h="956945">
                <a:tc>
                  <a:txBody>
                    <a:bodyPr/>
                    <a:lstStyle/>
                    <a:p>
                      <a:pPr indent="0" algn="ctr">
                        <a:lnSpc>
                          <a:spcPct val="240000"/>
                        </a:lnSpc>
                        <a:buNone/>
                      </a:pPr>
                      <a:r>
                        <a:rPr lang="en-US" sz="2000" b="1">
                          <a:solidFill>
                            <a:schemeClr val="accent6">
                              <a:lumMod val="50000"/>
                            </a:schemeClr>
                          </a:solidFill>
                        </a:rPr>
                        <a:t>阅读A</a:t>
                      </a:r>
                      <a:endParaRPr lang="en-US" altLang="en-US" sz="2000" b="1">
                        <a:solidFill>
                          <a:schemeClr val="accent6">
                            <a:lumMod val="50000"/>
                          </a:schemeClr>
                        </a:solidFill>
                      </a:endParaRPr>
                    </a:p>
                  </a:txBody>
                  <a:tcPr marL="68580" marR="68580" marT="0" marB="0"/>
                </a:tc>
                <a:tc>
                  <a:txBody>
                    <a:bodyPr/>
                    <a:lstStyle/>
                    <a:p>
                      <a:pPr indent="0" algn="ctr">
                        <a:lnSpc>
                          <a:spcPct val="150000"/>
                        </a:lnSpc>
                        <a:buNone/>
                      </a:pPr>
                      <a:r>
                        <a:rPr lang="en-US" sz="1600" dirty="0" err="1">
                          <a:solidFill>
                            <a:schemeClr val="tx1"/>
                          </a:solidFill>
                        </a:rPr>
                        <a:t>人与社会:An</a:t>
                      </a:r>
                      <a:r>
                        <a:rPr lang="en-US" sz="1600" dirty="0">
                          <a:solidFill>
                            <a:schemeClr val="tx1"/>
                          </a:solidFill>
                        </a:rPr>
                        <a:t> advertisement of One-woman Cinderella Show </a:t>
                      </a:r>
                      <a:endParaRPr lang="zh-CN" altLang="en-US" sz="1600" dirty="0">
                        <a:solidFill>
                          <a:schemeClr val="tx1"/>
                        </a:solidFill>
                      </a:endParaRPr>
                    </a:p>
                  </a:txBody>
                  <a:tcPr marL="68580" marR="68580" marT="0" marB="0"/>
                </a:tc>
                <a:tc>
                  <a:txBody>
                    <a:bodyPr/>
                    <a:lstStyle/>
                    <a:p>
                      <a:pPr indent="0" algn="ctr">
                        <a:lnSpc>
                          <a:spcPct val="250000"/>
                        </a:lnSpc>
                        <a:buNone/>
                      </a:pPr>
                      <a:r>
                        <a:rPr lang="en-US" sz="1600" dirty="0" err="1">
                          <a:solidFill>
                            <a:schemeClr val="tx1"/>
                          </a:solidFill>
                        </a:rPr>
                        <a:t>应用文</a:t>
                      </a:r>
                      <a:endParaRPr lang="en-US" altLang="en-US" sz="1600" dirty="0">
                        <a:solidFill>
                          <a:schemeClr val="tx1"/>
                        </a:solidFill>
                      </a:endParaRPr>
                    </a:p>
                  </a:txBody>
                  <a:tcPr marL="68580" marR="68580" marT="0" marB="0"/>
                </a:tc>
                <a:tc>
                  <a:txBody>
                    <a:bodyPr/>
                    <a:lstStyle/>
                    <a:p>
                      <a:pPr indent="0" algn="ctr">
                        <a:lnSpc>
                          <a:spcPct val="290000"/>
                        </a:lnSpc>
                        <a:buNone/>
                      </a:pPr>
                      <a:r>
                        <a:rPr lang="en-US" sz="1600">
                          <a:solidFill>
                            <a:schemeClr val="tx1"/>
                          </a:solidFill>
                        </a:rPr>
                        <a:t>266</a:t>
                      </a:r>
                      <a:endParaRPr lang="en-US" altLang="en-US" sz="1600">
                        <a:solidFill>
                          <a:schemeClr val="tx1"/>
                        </a:solidFill>
                      </a:endParaRPr>
                    </a:p>
                  </a:txBody>
                  <a:tcPr marL="68580" marR="68580" marT="0" marB="0"/>
                </a:tc>
              </a:tr>
              <a:tr h="955040">
                <a:tc>
                  <a:txBody>
                    <a:bodyPr/>
                    <a:lstStyle/>
                    <a:p>
                      <a:pPr indent="0" algn="ctr">
                        <a:lnSpc>
                          <a:spcPct val="240000"/>
                        </a:lnSpc>
                        <a:buNone/>
                      </a:pPr>
                      <a:r>
                        <a:rPr lang="en-US" sz="2000" b="1">
                          <a:solidFill>
                            <a:schemeClr val="accent6">
                              <a:lumMod val="50000"/>
                            </a:schemeClr>
                          </a:solidFill>
                        </a:rPr>
                        <a:t>阅读B</a:t>
                      </a:r>
                      <a:endParaRPr lang="en-US" altLang="en-US" sz="2000" b="1">
                        <a:solidFill>
                          <a:schemeClr val="accent6">
                            <a:lumMod val="50000"/>
                          </a:schemeClr>
                        </a:solidFill>
                      </a:endParaRPr>
                    </a:p>
                  </a:txBody>
                  <a:tcPr marL="68580" marR="68580" marT="0" marB="0"/>
                </a:tc>
                <a:tc>
                  <a:txBody>
                    <a:bodyPr/>
                    <a:lstStyle/>
                    <a:p>
                      <a:pPr indent="0" algn="ctr">
                        <a:lnSpc>
                          <a:spcPct val="150000"/>
                        </a:lnSpc>
                        <a:buNone/>
                      </a:pPr>
                      <a:r>
                        <a:rPr lang="en-US" sz="1600">
                          <a:solidFill>
                            <a:schemeClr val="tx1"/>
                          </a:solidFill>
                        </a:rPr>
                        <a:t>人与</a:t>
                      </a:r>
                      <a:r>
                        <a:rPr lang="zh-CN" altLang="en-US" sz="1600">
                          <a:solidFill>
                            <a:schemeClr val="tx1"/>
                          </a:solidFill>
                        </a:rPr>
                        <a:t>自我</a:t>
                      </a:r>
                      <a:r>
                        <a:rPr lang="en-US" sz="1600">
                          <a:solidFill>
                            <a:schemeClr val="tx1"/>
                          </a:solidFill>
                        </a:rPr>
                        <a:t>:  Faith in cursive</a:t>
                      </a:r>
                      <a:endParaRPr lang="en-US" sz="1600">
                        <a:solidFill>
                          <a:schemeClr val="tx1"/>
                        </a:solidFill>
                      </a:endParaRPr>
                    </a:p>
                  </a:txBody>
                  <a:tcPr marL="68580" marR="68580" marT="0" marB="0"/>
                </a:tc>
                <a:tc>
                  <a:txBody>
                    <a:bodyPr/>
                    <a:lstStyle/>
                    <a:p>
                      <a:pPr indent="0" algn="ctr">
                        <a:lnSpc>
                          <a:spcPct val="250000"/>
                        </a:lnSpc>
                        <a:buNone/>
                      </a:pPr>
                      <a:r>
                        <a:rPr lang="en-US" sz="1600">
                          <a:solidFill>
                            <a:schemeClr val="tx1"/>
                          </a:solidFill>
                        </a:rPr>
                        <a:t>记叙文</a:t>
                      </a:r>
                      <a:endParaRPr lang="en-US" altLang="en-US" sz="1600">
                        <a:solidFill>
                          <a:schemeClr val="tx1"/>
                        </a:solidFill>
                      </a:endParaRPr>
                    </a:p>
                  </a:txBody>
                  <a:tcPr marL="68580" marR="68580" marT="0" marB="0"/>
                </a:tc>
                <a:tc>
                  <a:txBody>
                    <a:bodyPr/>
                    <a:lstStyle/>
                    <a:p>
                      <a:pPr indent="0" algn="ctr">
                        <a:lnSpc>
                          <a:spcPct val="290000"/>
                        </a:lnSpc>
                        <a:buNone/>
                      </a:pPr>
                      <a:r>
                        <a:rPr lang="en-US" altLang="en-US" sz="1600">
                          <a:solidFill>
                            <a:schemeClr val="tx1"/>
                          </a:solidFill>
                        </a:rPr>
                        <a:t>373</a:t>
                      </a:r>
                      <a:endParaRPr lang="en-US" altLang="en-US" sz="1600">
                        <a:solidFill>
                          <a:schemeClr val="tx1"/>
                        </a:solidFill>
                      </a:endParaRPr>
                    </a:p>
                  </a:txBody>
                  <a:tcPr marL="68580" marR="68580" marT="0" marB="0"/>
                </a:tc>
              </a:tr>
              <a:tr h="748030">
                <a:tc>
                  <a:txBody>
                    <a:bodyPr/>
                    <a:lstStyle/>
                    <a:p>
                      <a:pPr indent="0" algn="ctr">
                        <a:lnSpc>
                          <a:spcPct val="240000"/>
                        </a:lnSpc>
                        <a:buNone/>
                      </a:pPr>
                      <a:r>
                        <a:rPr lang="en-US" sz="2000" b="1">
                          <a:solidFill>
                            <a:schemeClr val="accent6">
                              <a:lumMod val="50000"/>
                            </a:schemeClr>
                          </a:solidFill>
                        </a:rPr>
                        <a:t>阅读C</a:t>
                      </a:r>
                      <a:endParaRPr lang="en-US" altLang="en-US" sz="2000" b="1">
                        <a:solidFill>
                          <a:schemeClr val="accent6">
                            <a:lumMod val="50000"/>
                          </a:schemeClr>
                        </a:solidFill>
                      </a:endParaRPr>
                    </a:p>
                  </a:txBody>
                  <a:tcPr marL="68580" marR="68580" marT="0" marB="0"/>
                </a:tc>
                <a:tc>
                  <a:txBody>
                    <a:bodyPr/>
                    <a:lstStyle/>
                    <a:p>
                      <a:pPr indent="0" algn="ctr">
                        <a:lnSpc>
                          <a:spcPct val="240000"/>
                        </a:lnSpc>
                        <a:buNone/>
                      </a:pPr>
                      <a:r>
                        <a:rPr lang="en-US" sz="1600">
                          <a:solidFill>
                            <a:schemeClr val="tx1"/>
                          </a:solidFill>
                        </a:rPr>
                        <a:t>人与自然：Cultivated Meat from cells</a:t>
                      </a:r>
                      <a:endParaRPr lang="en-US" altLang="en-US" sz="1600">
                        <a:solidFill>
                          <a:schemeClr val="tx1"/>
                        </a:solidFill>
                      </a:endParaRPr>
                    </a:p>
                  </a:txBody>
                  <a:tcPr marL="68580" marR="68580" marT="0" marB="0"/>
                </a:tc>
                <a:tc>
                  <a:txBody>
                    <a:bodyPr/>
                    <a:lstStyle/>
                    <a:p>
                      <a:pPr indent="0" algn="ctr">
                        <a:lnSpc>
                          <a:spcPct val="250000"/>
                        </a:lnSpc>
                        <a:buNone/>
                      </a:pPr>
                      <a:r>
                        <a:rPr lang="en-US" sz="1600">
                          <a:solidFill>
                            <a:schemeClr val="tx1"/>
                          </a:solidFill>
                        </a:rPr>
                        <a:t>说明文</a:t>
                      </a:r>
                      <a:endParaRPr lang="en-US" altLang="en-US" sz="1600">
                        <a:solidFill>
                          <a:schemeClr val="tx1"/>
                        </a:solidFill>
                      </a:endParaRPr>
                    </a:p>
                  </a:txBody>
                  <a:tcPr marL="68580" marR="68580" marT="0" marB="0"/>
                </a:tc>
                <a:tc>
                  <a:txBody>
                    <a:bodyPr/>
                    <a:lstStyle/>
                    <a:p>
                      <a:pPr indent="0" algn="ctr">
                        <a:lnSpc>
                          <a:spcPct val="290000"/>
                        </a:lnSpc>
                        <a:buNone/>
                      </a:pPr>
                      <a:r>
                        <a:rPr lang="en-US" sz="1600">
                          <a:solidFill>
                            <a:schemeClr val="tx1"/>
                          </a:solidFill>
                        </a:rPr>
                        <a:t> 356</a:t>
                      </a:r>
                      <a:endParaRPr lang="en-US" altLang="en-US" sz="1600">
                        <a:solidFill>
                          <a:schemeClr val="tx1"/>
                        </a:solidFill>
                      </a:endParaRPr>
                    </a:p>
                  </a:txBody>
                  <a:tcPr marL="68580" marR="68580" marT="0" marB="0"/>
                </a:tc>
              </a:tr>
              <a:tr h="956310">
                <a:tc>
                  <a:txBody>
                    <a:bodyPr/>
                    <a:lstStyle/>
                    <a:p>
                      <a:pPr indent="0" algn="ctr">
                        <a:lnSpc>
                          <a:spcPct val="240000"/>
                        </a:lnSpc>
                        <a:buNone/>
                      </a:pPr>
                      <a:r>
                        <a:rPr lang="en-US" sz="2000" b="1">
                          <a:solidFill>
                            <a:schemeClr val="accent6">
                              <a:lumMod val="50000"/>
                            </a:schemeClr>
                          </a:solidFill>
                        </a:rPr>
                        <a:t>阅读D</a:t>
                      </a:r>
                      <a:endParaRPr lang="en-US" altLang="en-US" sz="2000" b="1">
                        <a:solidFill>
                          <a:schemeClr val="accent6">
                            <a:lumMod val="50000"/>
                          </a:schemeClr>
                        </a:solidFill>
                      </a:endParaRPr>
                    </a:p>
                  </a:txBody>
                  <a:tcPr marL="68580" marR="68580" marT="0" marB="0"/>
                </a:tc>
                <a:tc>
                  <a:txBody>
                    <a:bodyPr/>
                    <a:lstStyle/>
                    <a:p>
                      <a:pPr algn="ctr">
                        <a:lnSpc>
                          <a:spcPct val="90000"/>
                        </a:lnSpc>
                        <a:buClrTx/>
                        <a:buSzTx/>
                        <a:buFontTx/>
                        <a:buNone/>
                      </a:pPr>
                      <a:endParaRPr lang="en-US" sz="1600">
                        <a:solidFill>
                          <a:schemeClr val="tx1"/>
                        </a:solidFill>
                      </a:endParaRPr>
                    </a:p>
                    <a:p>
                      <a:pPr algn="ctr">
                        <a:lnSpc>
                          <a:spcPct val="110000"/>
                        </a:lnSpc>
                        <a:buClrTx/>
                        <a:buSzTx/>
                        <a:buFontTx/>
                        <a:buNone/>
                      </a:pPr>
                      <a:r>
                        <a:rPr lang="en-US" sz="1600">
                          <a:solidFill>
                            <a:schemeClr val="tx1"/>
                          </a:solidFill>
                        </a:rPr>
                        <a:t>人与社会： </a:t>
                      </a:r>
                      <a:r>
                        <a:rPr lang="en-US" sz="1600">
                          <a:solidFill>
                            <a:schemeClr val="tx1"/>
                          </a:solidFill>
                          <a:sym typeface="+mn-ea"/>
                        </a:rPr>
                        <a:t> Algorithms rules our life</a:t>
                      </a:r>
                      <a:endParaRPr lang="en-US" sz="1600">
                        <a:solidFill>
                          <a:schemeClr val="tx1"/>
                        </a:solidFill>
                      </a:endParaRPr>
                    </a:p>
                  </a:txBody>
                  <a:tcPr marL="68580" marR="68580" marT="0" marB="0"/>
                </a:tc>
                <a:tc>
                  <a:txBody>
                    <a:bodyPr/>
                    <a:lstStyle/>
                    <a:p>
                      <a:pPr indent="0" algn="ctr">
                        <a:lnSpc>
                          <a:spcPct val="250000"/>
                        </a:lnSpc>
                        <a:buNone/>
                      </a:pPr>
                      <a:r>
                        <a:rPr lang="zh-CN" altLang="en-US" sz="1600">
                          <a:solidFill>
                            <a:schemeClr val="tx1"/>
                          </a:solidFill>
                        </a:rPr>
                        <a:t>说明文</a:t>
                      </a:r>
                      <a:endParaRPr lang="zh-CN" altLang="en-US" sz="1600">
                        <a:solidFill>
                          <a:schemeClr val="tx1"/>
                        </a:solidFill>
                      </a:endParaRPr>
                    </a:p>
                  </a:txBody>
                  <a:tcPr marL="68580" marR="68580" marT="0" marB="0"/>
                </a:tc>
                <a:tc>
                  <a:txBody>
                    <a:bodyPr/>
                    <a:lstStyle/>
                    <a:p>
                      <a:pPr indent="0" algn="ctr">
                        <a:lnSpc>
                          <a:spcPct val="290000"/>
                        </a:lnSpc>
                        <a:buNone/>
                      </a:pPr>
                      <a:r>
                        <a:rPr lang="en-US" sz="1600">
                          <a:solidFill>
                            <a:schemeClr val="tx1"/>
                          </a:solidFill>
                        </a:rPr>
                        <a:t>382</a:t>
                      </a:r>
                      <a:endParaRPr lang="en-US" altLang="en-US" sz="1600">
                        <a:solidFill>
                          <a:schemeClr val="tx1"/>
                        </a:solidFill>
                      </a:endParaRPr>
                    </a:p>
                  </a:txBody>
                  <a:tcPr marL="68580" marR="68580" marT="0" marB="0"/>
                </a:tc>
              </a:tr>
              <a:tr h="760730">
                <a:tc>
                  <a:txBody>
                    <a:bodyPr/>
                    <a:lstStyle/>
                    <a:p>
                      <a:pPr indent="0" algn="ctr">
                        <a:lnSpc>
                          <a:spcPct val="240000"/>
                        </a:lnSpc>
                        <a:buNone/>
                      </a:pPr>
                      <a:r>
                        <a:rPr lang="en-US" sz="2000" b="1">
                          <a:solidFill>
                            <a:schemeClr val="accent6">
                              <a:lumMod val="50000"/>
                            </a:schemeClr>
                          </a:solidFill>
                        </a:rPr>
                        <a:t>七选五</a:t>
                      </a:r>
                      <a:endParaRPr lang="en-US" altLang="en-US" sz="2000" b="1">
                        <a:solidFill>
                          <a:schemeClr val="accent6">
                            <a:lumMod val="50000"/>
                          </a:schemeClr>
                        </a:solidFill>
                      </a:endParaRPr>
                    </a:p>
                  </a:txBody>
                  <a:tcPr marL="68580" marR="68580" marT="0" marB="0"/>
                </a:tc>
                <a:tc>
                  <a:txBody>
                    <a:bodyPr/>
                    <a:lstStyle/>
                    <a:p>
                      <a:pPr algn="ctr">
                        <a:lnSpc>
                          <a:spcPct val="90000"/>
                        </a:lnSpc>
                      </a:pPr>
                      <a:endParaRPr lang="zh-CN" altLang="en-US" sz="1600">
                        <a:solidFill>
                          <a:schemeClr val="tx1"/>
                        </a:solidFill>
                      </a:endParaRPr>
                    </a:p>
                    <a:p>
                      <a:pPr algn="ctr">
                        <a:lnSpc>
                          <a:spcPct val="90000"/>
                        </a:lnSpc>
                      </a:pPr>
                      <a:r>
                        <a:rPr lang="zh-CN" altLang="en-US" sz="1600">
                          <a:solidFill>
                            <a:schemeClr val="tx1"/>
                          </a:solidFill>
                        </a:rPr>
                        <a:t>人与自我：</a:t>
                      </a:r>
                      <a:r>
                        <a:rPr lang="en-US" sz="1600">
                          <a:solidFill>
                            <a:schemeClr val="tx1"/>
                          </a:solidFill>
                        </a:rPr>
                        <a:t> The benefits of </a:t>
                      </a:r>
                      <a:r>
                        <a:rPr lang="en-US" sz="1600">
                          <a:solidFill>
                            <a:schemeClr val="tx1"/>
                          </a:solidFill>
                          <a:sym typeface="+mn-ea"/>
                        </a:rPr>
                        <a:t>education for bettering ourselves</a:t>
                      </a:r>
                      <a:endParaRPr lang="en-US" sz="1600">
                        <a:solidFill>
                          <a:schemeClr val="tx1"/>
                        </a:solidFill>
                        <a:sym typeface="+mn-ea"/>
                      </a:endParaRPr>
                    </a:p>
                  </a:txBody>
                  <a:tcPr marL="68580" marR="68580" marT="0" marB="0"/>
                </a:tc>
                <a:tc>
                  <a:txBody>
                    <a:bodyPr/>
                    <a:lstStyle/>
                    <a:p>
                      <a:pPr indent="0" algn="ctr">
                        <a:lnSpc>
                          <a:spcPct val="250000"/>
                        </a:lnSpc>
                        <a:buNone/>
                      </a:pPr>
                      <a:r>
                        <a:rPr lang="zh-CN" altLang="en-US" sz="1600">
                          <a:solidFill>
                            <a:schemeClr val="tx1"/>
                          </a:solidFill>
                        </a:rPr>
                        <a:t>说明文</a:t>
                      </a:r>
                      <a:r>
                        <a:rPr lang="en-US" sz="1600">
                          <a:solidFill>
                            <a:schemeClr val="tx1"/>
                          </a:solidFill>
                        </a:rPr>
                        <a:t> </a:t>
                      </a:r>
                      <a:endParaRPr lang="en-US" altLang="en-US" sz="1600">
                        <a:solidFill>
                          <a:schemeClr val="tx1"/>
                        </a:solidFill>
                      </a:endParaRPr>
                    </a:p>
                  </a:txBody>
                  <a:tcPr marL="68580" marR="68580" marT="0" marB="0"/>
                </a:tc>
                <a:tc>
                  <a:txBody>
                    <a:bodyPr/>
                    <a:lstStyle/>
                    <a:p>
                      <a:pPr indent="0" algn="ctr">
                        <a:lnSpc>
                          <a:spcPct val="290000"/>
                        </a:lnSpc>
                        <a:buNone/>
                      </a:pPr>
                      <a:r>
                        <a:rPr lang="en-US" sz="1600">
                          <a:solidFill>
                            <a:schemeClr val="tx1"/>
                          </a:solidFill>
                        </a:rPr>
                        <a:t> 251</a:t>
                      </a:r>
                      <a:endParaRPr lang="en-US" altLang="en-US" sz="1600">
                        <a:solidFill>
                          <a:schemeClr val="tx1"/>
                        </a:solidFill>
                      </a:endParaRPr>
                    </a:p>
                  </a:txBody>
                  <a:tcPr marL="68580" marR="68580" marT="0" marB="0"/>
                </a:tc>
              </a:tr>
              <a:tr h="748665">
                <a:tc>
                  <a:txBody>
                    <a:bodyPr/>
                    <a:lstStyle/>
                    <a:p>
                      <a:pPr indent="0" algn="ctr">
                        <a:lnSpc>
                          <a:spcPct val="240000"/>
                        </a:lnSpc>
                        <a:buNone/>
                      </a:pPr>
                      <a:r>
                        <a:rPr lang="en-US" sz="2000" b="1">
                          <a:solidFill>
                            <a:schemeClr val="accent6">
                              <a:lumMod val="50000"/>
                            </a:schemeClr>
                          </a:solidFill>
                        </a:rPr>
                        <a:t>完型填空</a:t>
                      </a:r>
                      <a:endParaRPr lang="en-US" altLang="en-US" sz="2000" b="1">
                        <a:solidFill>
                          <a:schemeClr val="accent6">
                            <a:lumMod val="50000"/>
                          </a:schemeClr>
                        </a:solidFill>
                      </a:endParaRPr>
                    </a:p>
                  </a:txBody>
                  <a:tcPr marL="68580" marR="68580" marT="0" marB="0"/>
                </a:tc>
                <a:tc>
                  <a:txBody>
                    <a:bodyPr/>
                    <a:lstStyle/>
                    <a:p>
                      <a:pPr indent="0" algn="ctr">
                        <a:lnSpc>
                          <a:spcPct val="150000"/>
                        </a:lnSpc>
                        <a:buNone/>
                      </a:pPr>
                      <a:r>
                        <a:rPr lang="zh-CN" altLang="en-US" sz="1600">
                          <a:solidFill>
                            <a:schemeClr val="tx1"/>
                          </a:solidFill>
                        </a:rPr>
                        <a:t>人与社会</a:t>
                      </a:r>
                      <a:r>
                        <a:rPr lang="en-US" altLang="zh-CN" sz="1600">
                          <a:solidFill>
                            <a:schemeClr val="tx1"/>
                          </a:solidFill>
                        </a:rPr>
                        <a:t>An encounter with a tattooed man removes my prejudice</a:t>
                      </a:r>
                      <a:endParaRPr lang="en-US" altLang="zh-CN" sz="1600">
                        <a:solidFill>
                          <a:schemeClr val="tx1"/>
                        </a:solidFill>
                      </a:endParaRPr>
                    </a:p>
                  </a:txBody>
                  <a:tcPr marL="68580" marR="68580" marT="0" marB="0"/>
                </a:tc>
                <a:tc>
                  <a:txBody>
                    <a:bodyPr/>
                    <a:lstStyle/>
                    <a:p>
                      <a:pPr indent="0" algn="ctr">
                        <a:lnSpc>
                          <a:spcPct val="250000"/>
                        </a:lnSpc>
                        <a:buNone/>
                      </a:pPr>
                      <a:r>
                        <a:rPr lang="zh-CN" altLang="en-US" sz="1600">
                          <a:solidFill>
                            <a:schemeClr val="tx1"/>
                          </a:solidFill>
                        </a:rPr>
                        <a:t>记叙文</a:t>
                      </a:r>
                      <a:r>
                        <a:rPr lang="en-US" sz="1600">
                          <a:solidFill>
                            <a:schemeClr val="tx1"/>
                          </a:solidFill>
                        </a:rPr>
                        <a:t> </a:t>
                      </a:r>
                      <a:endParaRPr lang="en-US" altLang="en-US" sz="1600">
                        <a:solidFill>
                          <a:schemeClr val="tx1"/>
                        </a:solidFill>
                      </a:endParaRPr>
                    </a:p>
                  </a:txBody>
                  <a:tcPr marL="68580" marR="68580" marT="0" marB="0"/>
                </a:tc>
                <a:tc>
                  <a:txBody>
                    <a:bodyPr/>
                    <a:lstStyle/>
                    <a:p>
                      <a:pPr indent="0" algn="ctr">
                        <a:lnSpc>
                          <a:spcPct val="290000"/>
                        </a:lnSpc>
                        <a:buNone/>
                      </a:pPr>
                      <a:r>
                        <a:rPr lang="en-US" altLang="en-US" sz="1600">
                          <a:solidFill>
                            <a:schemeClr val="tx1"/>
                          </a:solidFill>
                        </a:rPr>
                        <a:t>260</a:t>
                      </a:r>
                      <a:endParaRPr lang="en-US" altLang="en-US" sz="1600">
                        <a:solidFill>
                          <a:schemeClr val="tx1"/>
                        </a:solidFill>
                      </a:endParaRPr>
                    </a:p>
                  </a:txBody>
                  <a:tcPr marL="68580" marR="68580" marT="0" marB="0"/>
                </a:tc>
              </a:tr>
              <a:tr h="1184275">
                <a:tc>
                  <a:txBody>
                    <a:bodyPr/>
                    <a:lstStyle/>
                    <a:p>
                      <a:pPr indent="0" algn="ctr">
                        <a:lnSpc>
                          <a:spcPct val="240000"/>
                        </a:lnSpc>
                        <a:buNone/>
                      </a:pPr>
                      <a:r>
                        <a:rPr lang="en-US" sz="2000" b="1">
                          <a:solidFill>
                            <a:schemeClr val="accent6">
                              <a:lumMod val="50000"/>
                            </a:schemeClr>
                          </a:solidFill>
                        </a:rPr>
                        <a:t>语法填空</a:t>
                      </a:r>
                      <a:endParaRPr lang="en-US" altLang="en-US" sz="2000" b="1">
                        <a:solidFill>
                          <a:schemeClr val="accent6">
                            <a:lumMod val="50000"/>
                          </a:schemeClr>
                        </a:solidFill>
                      </a:endParaRPr>
                    </a:p>
                  </a:txBody>
                  <a:tcPr marL="68580" marR="68580" marT="0" marB="0"/>
                </a:tc>
                <a:tc>
                  <a:txBody>
                    <a:bodyPr/>
                    <a:lstStyle/>
                    <a:p>
                      <a:pPr indent="0" algn="ctr">
                        <a:lnSpc>
                          <a:spcPct val="240000"/>
                        </a:lnSpc>
                        <a:buNone/>
                      </a:pPr>
                      <a:r>
                        <a:rPr lang="zh-CN" altLang="en-US" sz="1600">
                          <a:solidFill>
                            <a:schemeClr val="tx1"/>
                          </a:solidFill>
                        </a:rPr>
                        <a:t>人与社会</a:t>
                      </a:r>
                      <a:r>
                        <a:rPr lang="en-US" altLang="zh-CN" sz="1600">
                          <a:solidFill>
                            <a:schemeClr val="tx1"/>
                          </a:solidFill>
                        </a:rPr>
                        <a:t> change your mindset when confronted with adversity</a:t>
                      </a:r>
                      <a:endParaRPr lang="en-US" altLang="zh-CN" sz="1600">
                        <a:solidFill>
                          <a:schemeClr val="tx1"/>
                        </a:solidFill>
                      </a:endParaRPr>
                    </a:p>
                  </a:txBody>
                  <a:tcPr marL="68580" marR="68580" marT="0" marB="0"/>
                </a:tc>
                <a:tc>
                  <a:txBody>
                    <a:bodyPr/>
                    <a:lstStyle/>
                    <a:p>
                      <a:pPr indent="0" algn="ctr">
                        <a:lnSpc>
                          <a:spcPct val="250000"/>
                        </a:lnSpc>
                        <a:buNone/>
                      </a:pPr>
                      <a:r>
                        <a:rPr lang="zh-CN" altLang="en-US" sz="1600">
                          <a:solidFill>
                            <a:schemeClr val="tx1"/>
                          </a:solidFill>
                        </a:rPr>
                        <a:t>说明文</a:t>
                      </a:r>
                      <a:r>
                        <a:rPr lang="en-US" sz="1600">
                          <a:solidFill>
                            <a:schemeClr val="tx1"/>
                          </a:solidFill>
                        </a:rPr>
                        <a:t> </a:t>
                      </a:r>
                      <a:endParaRPr lang="en-US" altLang="en-US" sz="1600">
                        <a:solidFill>
                          <a:schemeClr val="tx1"/>
                        </a:solidFill>
                      </a:endParaRPr>
                    </a:p>
                  </a:txBody>
                  <a:tcPr marL="68580" marR="68580" marT="0" marB="0"/>
                </a:tc>
                <a:tc>
                  <a:txBody>
                    <a:bodyPr/>
                    <a:lstStyle/>
                    <a:p>
                      <a:pPr indent="0" algn="ctr">
                        <a:lnSpc>
                          <a:spcPct val="290000"/>
                        </a:lnSpc>
                        <a:buNone/>
                      </a:pPr>
                      <a:r>
                        <a:rPr lang="en-US" sz="1600" dirty="0">
                          <a:solidFill>
                            <a:schemeClr val="tx1"/>
                          </a:solidFill>
                        </a:rPr>
                        <a:t> 230</a:t>
                      </a:r>
                      <a:endParaRPr lang="en-US" altLang="en-US" sz="1600" dirty="0">
                        <a:solidFill>
                          <a:schemeClr val="tx1"/>
                        </a:solidFill>
                      </a:endParaRPr>
                    </a:p>
                  </a:txBody>
                  <a:tcPr marL="68580" marR="68580" marT="0" marB="0"/>
                </a:tc>
              </a:tr>
            </a:tbl>
          </a:graphicData>
        </a:graphic>
      </p:graphicFrame>
    </p:spTree>
    <p:custDataLst>
      <p:tags r:id="rId2"/>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114935" y="356235"/>
            <a:ext cx="11694160" cy="2139315"/>
          </a:xfrm>
          <a:prstGeom prst="rect">
            <a:avLst/>
          </a:prstGeom>
          <a:solidFill>
            <a:schemeClr val="accent5">
              <a:lumMod val="40000"/>
              <a:lumOff val="60000"/>
            </a:schemeClr>
          </a:solidFill>
          <a:ln w="9525">
            <a:noFill/>
          </a:ln>
        </p:spPr>
        <p:txBody>
          <a:bodyPr wrap="square">
            <a:noAutofit/>
          </a:bodyPr>
          <a:lstStyle/>
          <a:p>
            <a:pPr indent="292100" algn="just"/>
            <a:r>
              <a:rPr sz="2800" b="0">
                <a:ea typeface="宋体" panose="02010600030101010101" pitchFamily="2" charset="-122"/>
              </a:rPr>
              <a:t>Hours later we turned back </a:t>
            </a:r>
            <a:r>
              <a:rPr sz="2800" b="0" u="sng">
                <a:ea typeface="宋体" panose="02010600030101010101" pitchFamily="2" charset="-122"/>
              </a:rPr>
              <a:t>  45  </a:t>
            </a:r>
            <a:r>
              <a:rPr sz="2800" b="0">
                <a:ea typeface="宋体" panose="02010600030101010101" pitchFamily="2" charset="-122"/>
              </a:rPr>
              <a:t> a flash flood had taken out the bridge. There he was again，following to </a:t>
            </a:r>
            <a:r>
              <a:rPr sz="2800" b="0" u="sng">
                <a:ea typeface="宋体" panose="02010600030101010101" pitchFamily="2" charset="-122"/>
              </a:rPr>
              <a:t>   46   </a:t>
            </a:r>
            <a:r>
              <a:rPr sz="2800" b="0">
                <a:ea typeface="宋体" panose="02010600030101010101" pitchFamily="2" charset="-122"/>
              </a:rPr>
              <a:t>us. He shared a little more of his </a:t>
            </a:r>
            <a:r>
              <a:rPr sz="2800" b="0" u="sng">
                <a:ea typeface="宋体" panose="02010600030101010101" pitchFamily="2" charset="-122"/>
              </a:rPr>
              <a:t>  47  </a:t>
            </a:r>
            <a:r>
              <a:rPr sz="2800" b="0">
                <a:ea typeface="宋体" panose="02010600030101010101" pitchFamily="2" charset="-122"/>
              </a:rPr>
              <a:t> . He lost his mother and sister in a car accident and he was permanently </a:t>
            </a:r>
            <a:r>
              <a:rPr sz="2800" b="0" u="sng">
                <a:ea typeface="宋体" panose="02010600030101010101" pitchFamily="2" charset="-122"/>
              </a:rPr>
              <a:t>  48  </a:t>
            </a:r>
            <a:r>
              <a:rPr sz="2800" b="0">
                <a:ea typeface="宋体" panose="02010600030101010101" pitchFamily="2" charset="-122"/>
              </a:rPr>
              <a:t> too. We slowed down to the pace he could </a:t>
            </a:r>
            <a:r>
              <a:rPr sz="2800" b="0" u="sng">
                <a:ea typeface="宋体" panose="02010600030101010101" pitchFamily="2" charset="-122"/>
              </a:rPr>
              <a:t>   49  </a:t>
            </a:r>
            <a:r>
              <a:rPr sz="2800" b="0">
                <a:ea typeface="宋体" panose="02010600030101010101" pitchFamily="2" charset="-122"/>
              </a:rPr>
              <a:t> for the whole way back.</a:t>
            </a:r>
            <a:endParaRPr sz="2800" b="0">
              <a:ea typeface="宋体" panose="02010600030101010101" pitchFamily="2" charset="-122"/>
            </a:endParaRPr>
          </a:p>
        </p:txBody>
      </p:sp>
      <p:sp>
        <p:nvSpPr>
          <p:cNvPr id="4" name="文本框 3"/>
          <p:cNvSpPr txBox="1"/>
          <p:nvPr/>
        </p:nvSpPr>
        <p:spPr>
          <a:xfrm>
            <a:off x="229235" y="2871470"/>
            <a:ext cx="11917680" cy="2245360"/>
          </a:xfrm>
          <a:prstGeom prst="rect">
            <a:avLst/>
          </a:prstGeom>
          <a:solidFill>
            <a:schemeClr val="accent2">
              <a:lumMod val="20000"/>
              <a:lumOff val="80000"/>
            </a:schemeClr>
          </a:solidFill>
          <a:ln w="9525">
            <a:noFill/>
          </a:ln>
        </p:spPr>
        <p:txBody>
          <a:bodyPr wrap="square">
            <a:spAutoFit/>
          </a:bodyPr>
          <a:lstStyle/>
          <a:p>
            <a:pPr indent="292100" algn="just"/>
            <a:r>
              <a:rPr lang="en-US" sz="2800" b="0">
                <a:solidFill>
                  <a:srgbClr val="000000"/>
                </a:solidFill>
                <a:latin typeface="Times New Roman" panose="02020603050405020304" charset="0"/>
                <a:ea typeface="宋体" panose="02010600030101010101" pitchFamily="2" charset="-122"/>
              </a:rPr>
              <a:t>45. A. though 	     B. unless 	       C. because 	  D. before</a:t>
            </a:r>
            <a:endParaRPr lang="en-US" sz="2800" b="0">
              <a:solidFill>
                <a:srgbClr val="000000"/>
              </a:solidFill>
              <a:latin typeface="Times New Roman" panose="02020603050405020304" charset="0"/>
              <a:ea typeface="宋体" panose="02010600030101010101" pitchFamily="2" charset="-122"/>
            </a:endParaRPr>
          </a:p>
          <a:p>
            <a:pPr indent="292100" algn="just"/>
            <a:r>
              <a:rPr lang="en-US" sz="2800" b="0">
                <a:solidFill>
                  <a:srgbClr val="000000"/>
                </a:solidFill>
                <a:latin typeface="Times New Roman" panose="02020603050405020304" charset="0"/>
                <a:ea typeface="宋体" panose="02010600030101010101" pitchFamily="2" charset="-122"/>
              </a:rPr>
              <a:t>46. A. impress 	     B. interrupt              C. persuade 	  D. engage</a:t>
            </a:r>
            <a:endParaRPr lang="en-US" sz="2800" b="0">
              <a:solidFill>
                <a:srgbClr val="000000"/>
              </a:solidFill>
              <a:latin typeface="Times New Roman" panose="02020603050405020304" charset="0"/>
              <a:ea typeface="宋体" panose="02010600030101010101" pitchFamily="2" charset="-122"/>
            </a:endParaRPr>
          </a:p>
          <a:p>
            <a:pPr indent="292100" algn="just"/>
            <a:r>
              <a:rPr lang="en-US" sz="2800" b="0">
                <a:solidFill>
                  <a:srgbClr val="000000"/>
                </a:solidFill>
                <a:latin typeface="Times New Roman" panose="02020603050405020304" charset="0"/>
                <a:ea typeface="宋体" panose="02010600030101010101" pitchFamily="2" charset="-122"/>
              </a:rPr>
              <a:t>47. A. target 	     B. story 	                 C. plan         	  D. journey</a:t>
            </a:r>
            <a:endParaRPr lang="en-US" sz="2800" b="0">
              <a:solidFill>
                <a:srgbClr val="000000"/>
              </a:solidFill>
              <a:latin typeface="Times New Roman" panose="02020603050405020304" charset="0"/>
              <a:ea typeface="宋体" panose="02010600030101010101" pitchFamily="2" charset="-122"/>
            </a:endParaRPr>
          </a:p>
          <a:p>
            <a:pPr indent="292100" algn="just"/>
            <a:r>
              <a:rPr lang="en-US" sz="2800" b="0">
                <a:solidFill>
                  <a:srgbClr val="000000"/>
                </a:solidFill>
                <a:latin typeface="Times New Roman" panose="02020603050405020304" charset="0"/>
                <a:ea typeface="宋体" panose="02010600030101010101" pitchFamily="2" charset="-122"/>
              </a:rPr>
              <a:t>48. A. confused 	     B. discouraged 	       C. ignored 	  D. injured</a:t>
            </a:r>
            <a:endParaRPr lang="en-US" sz="2800" b="0">
              <a:solidFill>
                <a:srgbClr val="000000"/>
              </a:solidFill>
              <a:latin typeface="Times New Roman" panose="02020603050405020304" charset="0"/>
              <a:ea typeface="宋体" panose="02010600030101010101" pitchFamily="2" charset="-122"/>
            </a:endParaRPr>
          </a:p>
          <a:p>
            <a:pPr indent="292100" algn="just"/>
            <a:r>
              <a:rPr lang="en-US" sz="2800" b="0">
                <a:solidFill>
                  <a:srgbClr val="000000"/>
                </a:solidFill>
                <a:latin typeface="Times New Roman" panose="02020603050405020304" charset="0"/>
                <a:ea typeface="宋体" panose="02010600030101010101" pitchFamily="2" charset="-122"/>
              </a:rPr>
              <a:t>49. A. observe 	     B. judge 	                 C. manage 	   D. challenge</a:t>
            </a:r>
            <a:endParaRPr lang="en-US" sz="2800" b="0">
              <a:solidFill>
                <a:srgbClr val="000000"/>
              </a:solidFill>
              <a:latin typeface="Times New Roman" panose="02020603050405020304" charset="0"/>
              <a:ea typeface="宋体" panose="02010600030101010101" pitchFamily="2" charset="-122"/>
            </a:endParaRPr>
          </a:p>
        </p:txBody>
      </p:sp>
      <p:sp>
        <p:nvSpPr>
          <p:cNvPr id="8" name="矩形 7"/>
          <p:cNvSpPr/>
          <p:nvPr/>
        </p:nvSpPr>
        <p:spPr>
          <a:xfrm>
            <a:off x="5711825" y="452120"/>
            <a:ext cx="5888355" cy="33528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
            </p:custDataLst>
          </p:nvPr>
        </p:nvSpPr>
        <p:spPr>
          <a:xfrm>
            <a:off x="6367145" y="2972435"/>
            <a:ext cx="1792605" cy="356870"/>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296160" y="452120"/>
            <a:ext cx="2513330" cy="33528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箭头连接符 2"/>
          <p:cNvCxnSpPr/>
          <p:nvPr/>
        </p:nvCxnSpPr>
        <p:spPr>
          <a:xfrm>
            <a:off x="5415915" y="786130"/>
            <a:ext cx="1637665" cy="2093595"/>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5" name="矩形 4"/>
          <p:cNvSpPr/>
          <p:nvPr/>
        </p:nvSpPr>
        <p:spPr>
          <a:xfrm>
            <a:off x="7660005" y="914400"/>
            <a:ext cx="3111500" cy="33528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a:off x="8136255" y="1327150"/>
            <a:ext cx="1338580" cy="199390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7" name="矩形 6"/>
          <p:cNvSpPr/>
          <p:nvPr>
            <p:custDataLst>
              <p:tags r:id="rId2"/>
            </p:custDataLst>
          </p:nvPr>
        </p:nvSpPr>
        <p:spPr>
          <a:xfrm>
            <a:off x="8602345" y="3398520"/>
            <a:ext cx="1792605" cy="356870"/>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221740" y="1249680"/>
            <a:ext cx="8423275" cy="46291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a:off x="3050540" y="1661795"/>
            <a:ext cx="1125855" cy="207264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1" name="矩形 10"/>
          <p:cNvSpPr/>
          <p:nvPr>
            <p:custDataLst>
              <p:tags r:id="rId3"/>
            </p:custDataLst>
          </p:nvPr>
        </p:nvSpPr>
        <p:spPr>
          <a:xfrm>
            <a:off x="3303905" y="3815715"/>
            <a:ext cx="1792605" cy="356870"/>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645015" y="1326515"/>
            <a:ext cx="749935" cy="34925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a:stCxn id="13" idx="2"/>
          </p:cNvCxnSpPr>
          <p:nvPr/>
        </p:nvCxnSpPr>
        <p:spPr>
          <a:xfrm flipH="1">
            <a:off x="9617075" y="1675765"/>
            <a:ext cx="403225" cy="251460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6" name="矩形 15"/>
          <p:cNvSpPr/>
          <p:nvPr>
            <p:custDataLst>
              <p:tags r:id="rId4"/>
            </p:custDataLst>
          </p:nvPr>
        </p:nvSpPr>
        <p:spPr>
          <a:xfrm>
            <a:off x="8602345" y="4270375"/>
            <a:ext cx="1792605" cy="356870"/>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5"/>
            </p:custDataLst>
          </p:nvPr>
        </p:nvSpPr>
        <p:spPr>
          <a:xfrm>
            <a:off x="3919220" y="1712595"/>
            <a:ext cx="4769485" cy="356870"/>
          </a:xfrm>
          <a:prstGeom prst="rect">
            <a:avLst/>
          </a:prstGeom>
          <a:noFill/>
          <a:ln w="57150">
            <a:solidFill>
              <a:srgbClr val="C0000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p:nvPr/>
        </p:nvCxnSpPr>
        <p:spPr>
          <a:xfrm>
            <a:off x="6053455" y="2187575"/>
            <a:ext cx="1313180" cy="2444115"/>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23" name="矩形 22"/>
          <p:cNvSpPr/>
          <p:nvPr>
            <p:custDataLst>
              <p:tags r:id="rId6"/>
            </p:custDataLst>
          </p:nvPr>
        </p:nvSpPr>
        <p:spPr>
          <a:xfrm>
            <a:off x="6343650" y="4668520"/>
            <a:ext cx="1792605" cy="356870"/>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8" grpId="0" bldLvl="0" animBg="1"/>
      <p:bldP spid="2" grpId="0" bldLvl="0" animBg="1"/>
      <p:bldP spid="5" grpId="0" bldLvl="0" animBg="1"/>
      <p:bldP spid="7" grpId="0" bldLvl="0" animBg="1"/>
      <p:bldP spid="9" grpId="0" bldLvl="0" animBg="1"/>
      <p:bldP spid="11" grpId="0" bldLvl="0" animBg="1"/>
      <p:bldP spid="13" grpId="0" bldLvl="0" animBg="1"/>
      <p:bldP spid="16" grpId="0" bldLvl="0" animBg="1"/>
      <p:bldP spid="19" grpId="0" bldLvl="0" animBg="1"/>
      <p:bldP spid="23"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229235" y="127635"/>
            <a:ext cx="11694160" cy="3051175"/>
          </a:xfrm>
          <a:prstGeom prst="rect">
            <a:avLst/>
          </a:prstGeom>
          <a:solidFill>
            <a:schemeClr val="accent5">
              <a:lumMod val="40000"/>
              <a:lumOff val="60000"/>
            </a:schemeClr>
          </a:solidFill>
          <a:ln w="9525">
            <a:noFill/>
          </a:ln>
        </p:spPr>
        <p:txBody>
          <a:bodyPr wrap="square">
            <a:noAutofit/>
          </a:bodyPr>
          <a:lstStyle/>
          <a:p>
            <a:pPr indent="292100" algn="just"/>
            <a:r>
              <a:rPr sz="2800" b="0">
                <a:ea typeface="宋体" panose="02010600030101010101" pitchFamily="2" charset="-122"/>
              </a:rPr>
              <a:t>He continued, “During much surgery and </a:t>
            </a:r>
            <a:r>
              <a:rPr sz="2800" b="0" u="sng">
                <a:ea typeface="宋体" panose="02010600030101010101" pitchFamily="2" charset="-122"/>
              </a:rPr>
              <a:t>  50  </a:t>
            </a:r>
            <a:r>
              <a:rPr sz="2800" b="0">
                <a:ea typeface="宋体" panose="02010600030101010101" pitchFamily="2" charset="-122"/>
              </a:rPr>
              <a:t> I came to hate life...”Then he pulled up his shirt to show us a</a:t>
            </a:r>
            <a:r>
              <a:rPr sz="2800" b="0" u="sng">
                <a:ea typeface="宋体" panose="02010600030101010101" pitchFamily="2" charset="-122"/>
              </a:rPr>
              <a:t>   51   </a:t>
            </a:r>
            <a:r>
              <a:rPr sz="2800" b="0">
                <a:ea typeface="宋体" panose="02010600030101010101" pitchFamily="2" charset="-122"/>
              </a:rPr>
              <a:t>life size tattoo </a:t>
            </a:r>
            <a:endParaRPr sz="2800" b="0">
              <a:ea typeface="宋体" panose="02010600030101010101" pitchFamily="2" charset="-122"/>
            </a:endParaRPr>
          </a:p>
          <a:p>
            <a:pPr indent="292100" algn="just"/>
            <a:r>
              <a:rPr sz="2800" b="0">
                <a:ea typeface="宋体" panose="02010600030101010101" pitchFamily="2" charset="-122"/>
              </a:rPr>
              <a:t>from neck to waist. It was two ladies in a   </a:t>
            </a:r>
            <a:r>
              <a:rPr sz="2800" b="0" u="sng">
                <a:ea typeface="宋体" panose="02010600030101010101" pitchFamily="2" charset="-122"/>
              </a:rPr>
              <a:t>52  </a:t>
            </a:r>
            <a:r>
              <a:rPr sz="2800" b="0">
                <a:ea typeface="宋体" panose="02010600030101010101" pitchFamily="2" charset="-122"/>
              </a:rPr>
              <a:t> light waving to him. “This is my mom and this is my sister,” he pointed, “They told me to stop hating everything. They loved me just as they always had and </a:t>
            </a:r>
            <a:r>
              <a:rPr sz="2800" b="0" u="sng">
                <a:ea typeface="宋体" panose="02010600030101010101" pitchFamily="2" charset="-122"/>
              </a:rPr>
              <a:t>  53  </a:t>
            </a:r>
            <a:r>
              <a:rPr sz="2800" b="0">
                <a:ea typeface="宋体" panose="02010600030101010101" pitchFamily="2" charset="-122"/>
              </a:rPr>
              <a:t> me to live in love too!” He explained the brightly colored tattoo was the exact dream he had that day.</a:t>
            </a:r>
            <a:endParaRPr sz="2800" b="0">
              <a:ea typeface="宋体" panose="02010600030101010101" pitchFamily="2" charset="-122"/>
            </a:endParaRPr>
          </a:p>
        </p:txBody>
      </p:sp>
      <p:sp>
        <p:nvSpPr>
          <p:cNvPr id="4" name="文本框 3"/>
          <p:cNvSpPr txBox="1"/>
          <p:nvPr/>
        </p:nvSpPr>
        <p:spPr>
          <a:xfrm>
            <a:off x="274320" y="3752850"/>
            <a:ext cx="11917680" cy="1814830"/>
          </a:xfrm>
          <a:prstGeom prst="rect">
            <a:avLst/>
          </a:prstGeom>
          <a:solidFill>
            <a:schemeClr val="accent2">
              <a:lumMod val="20000"/>
              <a:lumOff val="80000"/>
            </a:schemeClr>
          </a:solidFill>
          <a:ln w="9525">
            <a:noFill/>
          </a:ln>
        </p:spPr>
        <p:txBody>
          <a:bodyPr wrap="square">
            <a:spAutoFit/>
          </a:bodyPr>
          <a:lstStyle/>
          <a:p>
            <a:pPr indent="292100"/>
            <a:r>
              <a:rPr lang="en-US" sz="2800" b="0">
                <a:solidFill>
                  <a:srgbClr val="000000"/>
                </a:solidFill>
                <a:latin typeface="Times New Roman" panose="02020603050405020304" charset="0"/>
                <a:ea typeface="宋体" panose="02010600030101010101" pitchFamily="2" charset="-122"/>
              </a:rPr>
              <a:t>50. A. silence 	         B. pain 	C. failure 	       D. guilt</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51. A. massive</a:t>
            </a:r>
            <a:r>
              <a:rPr lang="zh-CN" altLang="en-US" sz="2800" b="0">
                <a:solidFill>
                  <a:srgbClr val="000000"/>
                </a:solidFill>
                <a:latin typeface="Times New Roman" panose="02020603050405020304" charset="0"/>
                <a:ea typeface="宋体" panose="02010600030101010101" pitchFamily="2" charset="-122"/>
              </a:rPr>
              <a:t>巨大的</a:t>
            </a:r>
            <a:r>
              <a:rPr lang="en-US" sz="2800" b="0">
                <a:solidFill>
                  <a:srgbClr val="000000"/>
                </a:solidFill>
                <a:latin typeface="Times New Roman" panose="02020603050405020304" charset="0"/>
                <a:ea typeface="宋体" panose="02010600030101010101" pitchFamily="2" charset="-122"/>
              </a:rPr>
              <a:t> B. funny 	C. random 	       D. popular</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52. A. brilliant </a:t>
            </a:r>
            <a:r>
              <a:rPr lang="zh-CN" altLang="en-US" sz="2800" b="0">
                <a:solidFill>
                  <a:srgbClr val="000000"/>
                </a:solidFill>
                <a:latin typeface="Times New Roman" panose="02020603050405020304" charset="0"/>
                <a:ea typeface="宋体" panose="02010600030101010101" pitchFamily="2" charset="-122"/>
              </a:rPr>
              <a:t>灿烂的</a:t>
            </a:r>
            <a:r>
              <a:rPr lang="en-US" sz="2800" b="0">
                <a:solidFill>
                  <a:srgbClr val="000000"/>
                </a:solidFill>
                <a:latin typeface="Times New Roman" panose="02020603050405020304" charset="0"/>
                <a:ea typeface="宋体" panose="02010600030101010101" pitchFamily="2" charset="-122"/>
              </a:rPr>
              <a:t>B. gentle 	C. weak 	       D. sensitive</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53. A. allowed 	         B. begged 	C. forced 	       D. expected</a:t>
            </a:r>
            <a:endParaRPr lang="en-US" sz="2800" b="0">
              <a:solidFill>
                <a:srgbClr val="000000"/>
              </a:solidFill>
              <a:latin typeface="Times New Roman" panose="02020603050405020304" charset="0"/>
              <a:ea typeface="宋体" panose="02010600030101010101" pitchFamily="2" charset="-122"/>
            </a:endParaRPr>
          </a:p>
        </p:txBody>
      </p:sp>
      <p:sp>
        <p:nvSpPr>
          <p:cNvPr id="8" name="矩形 7"/>
          <p:cNvSpPr/>
          <p:nvPr/>
        </p:nvSpPr>
        <p:spPr>
          <a:xfrm>
            <a:off x="7306945" y="253365"/>
            <a:ext cx="732790" cy="33528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
            </p:custDataLst>
          </p:nvPr>
        </p:nvSpPr>
        <p:spPr>
          <a:xfrm>
            <a:off x="3803015" y="3884295"/>
            <a:ext cx="1336675" cy="319405"/>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flipH="1">
            <a:off x="4988560" y="718820"/>
            <a:ext cx="2564130" cy="3015615"/>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3" name="矩形 2"/>
          <p:cNvSpPr/>
          <p:nvPr/>
        </p:nvSpPr>
        <p:spPr>
          <a:xfrm>
            <a:off x="597535" y="1064260"/>
            <a:ext cx="3206115" cy="40640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p:nvPr/>
        </p:nvCxnSpPr>
        <p:spPr>
          <a:xfrm flipH="1">
            <a:off x="1939925" y="1541145"/>
            <a:ext cx="85725" cy="2834005"/>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6" name="矩形 5"/>
          <p:cNvSpPr/>
          <p:nvPr>
            <p:custDataLst>
              <p:tags r:id="rId2"/>
            </p:custDataLst>
          </p:nvPr>
        </p:nvSpPr>
        <p:spPr>
          <a:xfrm>
            <a:off x="1167130" y="4330700"/>
            <a:ext cx="1734820" cy="319405"/>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438775" y="2345055"/>
            <a:ext cx="4117340" cy="40640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p:nvPr/>
        </p:nvCxnSpPr>
        <p:spPr>
          <a:xfrm flipH="1">
            <a:off x="2780665" y="2822575"/>
            <a:ext cx="2748915" cy="1937385"/>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1" name="矩形 10"/>
          <p:cNvSpPr/>
          <p:nvPr>
            <p:custDataLst>
              <p:tags r:id="rId3"/>
            </p:custDataLst>
          </p:nvPr>
        </p:nvSpPr>
        <p:spPr>
          <a:xfrm>
            <a:off x="1167130" y="4759960"/>
            <a:ext cx="1734820" cy="330200"/>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641840" y="1918970"/>
            <a:ext cx="732790" cy="33528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p:nvPr/>
        </p:nvCxnSpPr>
        <p:spPr>
          <a:xfrm flipH="1">
            <a:off x="9744075" y="2254250"/>
            <a:ext cx="85725" cy="2834005"/>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4" name="矩形 13"/>
          <p:cNvSpPr/>
          <p:nvPr>
            <p:custDataLst>
              <p:tags r:id="rId4"/>
            </p:custDataLst>
          </p:nvPr>
        </p:nvSpPr>
        <p:spPr>
          <a:xfrm>
            <a:off x="8244840" y="5088255"/>
            <a:ext cx="1877060" cy="414655"/>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8" grpId="0" bldLvl="0" animBg="1"/>
      <p:bldP spid="3" grpId="0" bldLvl="0" animBg="1"/>
      <p:bldP spid="6" grpId="0" bldLvl="0" animBg="1"/>
      <p:bldP spid="7" grpId="0" bldLvl="0" animBg="1"/>
      <p:bldP spid="11" grpId="0" bldLvl="0" animBg="1"/>
      <p:bldP spid="12" grpId="0" bldLvl="0" animBg="1"/>
      <p:bldP spid="14"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101600" y="1266825"/>
            <a:ext cx="11694160" cy="1313815"/>
          </a:xfrm>
          <a:prstGeom prst="rect">
            <a:avLst/>
          </a:prstGeom>
          <a:solidFill>
            <a:schemeClr val="accent5">
              <a:lumMod val="40000"/>
              <a:lumOff val="60000"/>
            </a:schemeClr>
          </a:solidFill>
          <a:ln w="9525">
            <a:noFill/>
          </a:ln>
        </p:spPr>
        <p:txBody>
          <a:bodyPr wrap="square">
            <a:noAutofit/>
          </a:bodyPr>
          <a:lstStyle/>
          <a:p>
            <a:pPr indent="292100" fontAlgn="auto">
              <a:lnSpc>
                <a:spcPct val="150000"/>
              </a:lnSpc>
            </a:pPr>
            <a:r>
              <a:rPr sz="2800" b="0">
                <a:ea typeface="宋体" panose="02010600030101010101" pitchFamily="2" charset="-122"/>
              </a:rPr>
              <a:t>My </a:t>
            </a:r>
            <a:r>
              <a:rPr sz="2800" b="0" u="sng">
                <a:ea typeface="宋体" panose="02010600030101010101" pitchFamily="2" charset="-122"/>
              </a:rPr>
              <a:t>  54  </a:t>
            </a:r>
            <a:r>
              <a:rPr sz="2800" b="0">
                <a:ea typeface="宋体" panose="02010600030101010101" pitchFamily="2" charset="-122"/>
              </a:rPr>
              <a:t> went away. It had painted a wrong picture of this wonderful person with a beautiful </a:t>
            </a:r>
            <a:r>
              <a:rPr sz="2800" b="0" u="sng">
                <a:ea typeface="宋体" panose="02010600030101010101" pitchFamily="2" charset="-122"/>
              </a:rPr>
              <a:t>  55   </a:t>
            </a:r>
            <a:r>
              <a:rPr sz="2800" b="0">
                <a:ea typeface="宋体" panose="02010600030101010101" pitchFamily="2" charset="-122"/>
              </a:rPr>
              <a:t>. I learned more than he hoped to tell.</a:t>
            </a:r>
            <a:endParaRPr sz="2800" b="0">
              <a:ea typeface="宋体" panose="02010600030101010101" pitchFamily="2" charset="-122"/>
            </a:endParaRPr>
          </a:p>
        </p:txBody>
      </p:sp>
      <p:sp>
        <p:nvSpPr>
          <p:cNvPr id="4" name="文本框 3"/>
          <p:cNvSpPr txBox="1"/>
          <p:nvPr/>
        </p:nvSpPr>
        <p:spPr>
          <a:xfrm>
            <a:off x="101600" y="2871470"/>
            <a:ext cx="11917680" cy="1383665"/>
          </a:xfrm>
          <a:prstGeom prst="rect">
            <a:avLst/>
          </a:prstGeom>
          <a:solidFill>
            <a:schemeClr val="accent2">
              <a:lumMod val="20000"/>
              <a:lumOff val="80000"/>
            </a:schemeClr>
          </a:solidFill>
          <a:ln w="9525">
            <a:noFill/>
          </a:ln>
        </p:spPr>
        <p:txBody>
          <a:bodyPr wrap="square">
            <a:spAutoFit/>
          </a:bodyPr>
          <a:lstStyle/>
          <a:p>
            <a:pPr indent="292100" fontAlgn="auto">
              <a:lnSpc>
                <a:spcPct val="150000"/>
              </a:lnSpc>
            </a:pPr>
            <a:r>
              <a:rPr lang="en-US" sz="2800" b="0" dirty="0">
                <a:solidFill>
                  <a:srgbClr val="000000"/>
                </a:solidFill>
                <a:latin typeface="Times New Roman" panose="02020603050405020304" charset="0"/>
                <a:ea typeface="宋体" panose="02010600030101010101" pitchFamily="2" charset="-122"/>
              </a:rPr>
              <a:t>54. A. doubt 	  B. sympathy </a:t>
            </a:r>
            <a:r>
              <a:rPr lang="zh-CN" altLang="en-US" sz="2800" b="0" dirty="0">
                <a:solidFill>
                  <a:srgbClr val="000000"/>
                </a:solidFill>
                <a:latin typeface="Times New Roman" panose="02020603050405020304" charset="0"/>
                <a:ea typeface="宋体" panose="02010600030101010101" pitchFamily="2" charset="-122"/>
              </a:rPr>
              <a:t>同情</a:t>
            </a:r>
            <a:r>
              <a:rPr lang="en-US" sz="2800" b="0" dirty="0">
                <a:solidFill>
                  <a:srgbClr val="000000"/>
                </a:solidFill>
                <a:latin typeface="Times New Roman" panose="02020603050405020304" charset="0"/>
                <a:ea typeface="宋体" panose="02010600030101010101" pitchFamily="2" charset="-122"/>
              </a:rPr>
              <a:t>   C. prejudice</a:t>
            </a:r>
            <a:r>
              <a:rPr lang="zh-CN" altLang="en-US" sz="2800" b="0" dirty="0">
                <a:solidFill>
                  <a:srgbClr val="000000"/>
                </a:solidFill>
                <a:latin typeface="Times New Roman" panose="02020603050405020304" charset="0"/>
                <a:ea typeface="宋体" panose="02010600030101010101" pitchFamily="2" charset="-122"/>
              </a:rPr>
              <a:t>偏见</a:t>
            </a:r>
            <a:r>
              <a:rPr lang="en-US" sz="2800" b="0" dirty="0">
                <a:solidFill>
                  <a:srgbClr val="000000"/>
                </a:solidFill>
                <a:latin typeface="Times New Roman" panose="02020603050405020304" charset="0"/>
                <a:ea typeface="宋体" panose="02010600030101010101" pitchFamily="2" charset="-122"/>
              </a:rPr>
              <a:t>   D. resistance</a:t>
            </a:r>
            <a:r>
              <a:rPr lang="zh-CN" altLang="en-US" sz="2800" b="0" dirty="0">
                <a:solidFill>
                  <a:srgbClr val="000000"/>
                </a:solidFill>
                <a:latin typeface="Times New Roman" panose="02020603050405020304" charset="0"/>
                <a:ea typeface="宋体" panose="02010600030101010101" pitchFamily="2" charset="-122"/>
              </a:rPr>
              <a:t>抗拒</a:t>
            </a:r>
            <a:endParaRPr lang="en-US" sz="2800" b="0" dirty="0">
              <a:solidFill>
                <a:srgbClr val="000000"/>
              </a:solidFill>
              <a:latin typeface="Times New Roman" panose="02020603050405020304" charset="0"/>
              <a:ea typeface="宋体" panose="02010600030101010101" pitchFamily="2" charset="-122"/>
            </a:endParaRPr>
          </a:p>
          <a:p>
            <a:pPr indent="292100" fontAlgn="auto">
              <a:lnSpc>
                <a:spcPct val="150000"/>
              </a:lnSpc>
            </a:pPr>
            <a:r>
              <a:rPr lang="en-US" sz="2800" b="0" dirty="0">
                <a:solidFill>
                  <a:srgbClr val="000000"/>
                </a:solidFill>
                <a:latin typeface="Times New Roman" panose="02020603050405020304" charset="0"/>
                <a:ea typeface="宋体" panose="02010600030101010101" pitchFamily="2" charset="-122"/>
              </a:rPr>
              <a:t>55. A. reputation</a:t>
            </a:r>
            <a:r>
              <a:rPr lang="zh-CN" altLang="en-US" sz="2800" b="0" dirty="0">
                <a:solidFill>
                  <a:srgbClr val="000000"/>
                </a:solidFill>
                <a:latin typeface="Times New Roman" panose="02020603050405020304" charset="0"/>
                <a:ea typeface="宋体" panose="02010600030101010101" pitchFamily="2" charset="-122"/>
              </a:rPr>
              <a:t>名声</a:t>
            </a:r>
            <a:r>
              <a:rPr lang="en-US" sz="2800" b="0" dirty="0">
                <a:solidFill>
                  <a:srgbClr val="000000"/>
                </a:solidFill>
                <a:latin typeface="Times New Roman" panose="02020603050405020304" charset="0"/>
                <a:ea typeface="宋体" panose="02010600030101010101" pitchFamily="2" charset="-122"/>
              </a:rPr>
              <a:t>   B. message</a:t>
            </a:r>
            <a:r>
              <a:rPr lang="zh-CN" altLang="en-US" sz="2800" b="0" dirty="0">
                <a:solidFill>
                  <a:srgbClr val="000000"/>
                </a:solidFill>
                <a:latin typeface="Times New Roman" panose="02020603050405020304" charset="0"/>
                <a:ea typeface="宋体" panose="02010600030101010101" pitchFamily="2" charset="-122"/>
              </a:rPr>
              <a:t>信息</a:t>
            </a:r>
            <a:r>
              <a:rPr lang="en-US" sz="2800" b="0" dirty="0">
                <a:solidFill>
                  <a:srgbClr val="000000"/>
                </a:solidFill>
                <a:latin typeface="Times New Roman" panose="02020603050405020304" charset="0"/>
                <a:ea typeface="宋体" panose="02010600030101010101" pitchFamily="2" charset="-122"/>
              </a:rPr>
              <a:t>C. appearance D. insight </a:t>
            </a:r>
            <a:r>
              <a:rPr lang="zh-CN" altLang="en-US" sz="2800" b="0" dirty="0">
                <a:solidFill>
                  <a:srgbClr val="000000"/>
                </a:solidFill>
                <a:latin typeface="Times New Roman" panose="02020603050405020304" charset="0"/>
                <a:ea typeface="宋体" panose="02010600030101010101" pitchFamily="2" charset="-122"/>
              </a:rPr>
              <a:t>洞察力、见解</a:t>
            </a:r>
            <a:endParaRPr lang="zh-CN" altLang="en-US" sz="2800" b="0" dirty="0">
              <a:solidFill>
                <a:srgbClr val="000000"/>
              </a:solidFill>
              <a:latin typeface="Times New Roman" panose="02020603050405020304" charset="0"/>
              <a:ea typeface="宋体" panose="02010600030101010101" pitchFamily="2" charset="-122"/>
            </a:endParaRPr>
          </a:p>
        </p:txBody>
      </p:sp>
      <p:sp>
        <p:nvSpPr>
          <p:cNvPr id="8" name="矩形 7"/>
          <p:cNvSpPr/>
          <p:nvPr/>
        </p:nvSpPr>
        <p:spPr>
          <a:xfrm>
            <a:off x="3761105" y="1484630"/>
            <a:ext cx="4834255" cy="3924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
            </p:custDataLst>
          </p:nvPr>
        </p:nvSpPr>
        <p:spPr>
          <a:xfrm>
            <a:off x="5908675" y="2984500"/>
            <a:ext cx="2517775" cy="603885"/>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p:nvPr/>
        </p:nvCxnSpPr>
        <p:spPr>
          <a:xfrm flipH="1">
            <a:off x="6878955" y="1734185"/>
            <a:ext cx="3810" cy="133858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6" name="矩形 5"/>
          <p:cNvSpPr/>
          <p:nvPr/>
        </p:nvSpPr>
        <p:spPr>
          <a:xfrm>
            <a:off x="4899025" y="2178050"/>
            <a:ext cx="5746115" cy="3924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flipH="1">
            <a:off x="5111750" y="2570480"/>
            <a:ext cx="80010" cy="1196340"/>
          </a:xfrm>
          <a:prstGeom prst="straightConnector1">
            <a:avLst/>
          </a:prstGeom>
          <a:ln w="381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1" name="矩形 10"/>
          <p:cNvSpPr/>
          <p:nvPr>
            <p:custDataLst>
              <p:tags r:id="rId2"/>
            </p:custDataLst>
          </p:nvPr>
        </p:nvSpPr>
        <p:spPr>
          <a:xfrm>
            <a:off x="3761105" y="3651250"/>
            <a:ext cx="2517775" cy="603885"/>
          </a:xfrm>
          <a:prstGeom prst="rect">
            <a:avLst/>
          </a:prstGeom>
          <a:noFill/>
          <a:ln w="57150">
            <a:solidFill>
              <a:srgbClr val="00B050"/>
            </a:solidFill>
          </a:ln>
          <a:extLst>
            <a:ext uri="{909E8E84-426E-40DD-AFC4-6F175D3DCCD1}">
              <a14:hiddenFill xmlns:a14="http://schemas.microsoft.com/office/drawing/2010/main">
                <a:solidFill>
                  <a:srgbClr val="00B0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8" grpId="0" bldLvl="0" animBg="1"/>
      <p:bldP spid="6" grpId="0" bldLvl="0" animBg="1"/>
      <p:bldP spid="11"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7020" y="111765"/>
            <a:ext cx="3672840" cy="789115"/>
            <a:chOff x="9930" y="7049"/>
            <a:chExt cx="4522" cy="731"/>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2"/>
              </p:custDataLst>
            </p:nvPr>
          </p:nvSpPr>
          <p:spPr>
            <a:xfrm>
              <a:off x="10653" y="7081"/>
              <a:ext cx="3076" cy="620"/>
            </a:xfrm>
            <a:prstGeom prst="rect">
              <a:avLst/>
            </a:prstGeom>
            <a:noFill/>
          </p:spPr>
          <p:txBody>
            <a:bodyPr wrap="square" rtlCol="0" anchor="t">
              <a:spAutoFit/>
            </a:bodyPr>
            <a:lstStyle/>
            <a:p>
              <a:pPr indent="0" algn="dist">
                <a:lnSpc>
                  <a:spcPct val="120000"/>
                </a:lnSpc>
                <a:buFont typeface="Wingdings" panose="05000000000000000000" charset="0"/>
                <a:buNone/>
              </a:pPr>
              <a:r>
                <a:rPr lang="zh-CN" altLang="en-US" sz="3600" b="1" dirty="0">
                  <a:solidFill>
                    <a:schemeClr val="bg1"/>
                  </a:solidFill>
                  <a:latin typeface="宋体" panose="02010600030101010101" pitchFamily="2" charset="-122"/>
                  <a:ea typeface="宋体" panose="02010600030101010101" pitchFamily="2" charset="-122"/>
                  <a:sym typeface="+mn-ea"/>
                </a:rPr>
                <a:t>解题意识</a:t>
              </a:r>
              <a:endParaRPr lang="zh-CN" altLang="en-US" sz="3600" b="1" dirty="0">
                <a:solidFill>
                  <a:schemeClr val="bg1"/>
                </a:solidFill>
                <a:latin typeface="宋体" panose="02010600030101010101" pitchFamily="2" charset="-122"/>
                <a:ea typeface="宋体" panose="02010600030101010101" pitchFamily="2" charset="-122"/>
                <a:sym typeface="+mn-ea"/>
              </a:endParaRPr>
            </a:p>
          </p:txBody>
        </p:sp>
      </p:grpSp>
      <p:sp>
        <p:nvSpPr>
          <p:cNvPr id="6" name="文本框 5"/>
          <p:cNvSpPr txBox="1"/>
          <p:nvPr/>
        </p:nvSpPr>
        <p:spPr>
          <a:xfrm>
            <a:off x="0" y="1100455"/>
            <a:ext cx="12078970" cy="3914775"/>
          </a:xfrm>
          <a:prstGeom prst="rect">
            <a:avLst/>
          </a:prstGeom>
          <a:solidFill>
            <a:schemeClr val="bg1"/>
          </a:solidFill>
          <a:ln w="9525">
            <a:noFill/>
          </a:ln>
        </p:spPr>
        <p:txBody>
          <a:bodyPr wrap="square">
            <a:noAutofit/>
          </a:bodyPr>
          <a:lstStyle/>
          <a:p>
            <a:pPr indent="266700" fontAlgn="auto">
              <a:lnSpc>
                <a:spcPct val="150000"/>
              </a:lnSpc>
            </a:pPr>
            <a:r>
              <a:rPr 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1. </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语篇结构</a:t>
            </a: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 + “</a:t>
            </a:r>
            <a:r>
              <a:rPr lang="en-US" altLang="zh-CN" sz="3200" b="0" dirty="0" err="1">
                <a:solidFill>
                  <a:schemeClr val="tx1"/>
                </a:solidFill>
                <a:latin typeface="宋体" panose="02010600030101010101" pitchFamily="2" charset="-122"/>
                <a:ea typeface="宋体" panose="02010600030101010101" pitchFamily="2" charset="-122"/>
                <a:cs typeface="宋体" panose="02010600030101010101" pitchFamily="2" charset="-122"/>
              </a:rPr>
              <a:t>Time+event</a:t>
            </a: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的故事发展倾向</a:t>
            </a: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句内、句际</a:t>
            </a: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&amp;</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前</a:t>
            </a:r>
            <a:endPar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266700" fontAlgn="auto">
              <a:lnSpc>
                <a:spcPct val="150000"/>
              </a:lnSpc>
            </a:pP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后语段的关联；</a:t>
            </a:r>
            <a:endPar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266700" fontAlgn="auto">
              <a:lnSpc>
                <a:spcPct val="150000"/>
              </a:lnSpc>
            </a:pP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2. </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重视连词在情节理解上的作用；</a:t>
            </a:r>
            <a:endPar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266700" fontAlgn="auto">
              <a:lnSpc>
                <a:spcPct val="150000"/>
              </a:lnSpc>
            </a:pP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2. </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积累和整理选项中的生词、熟词生义；</a:t>
            </a:r>
            <a:endPar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266700" fontAlgn="auto">
              <a:lnSpc>
                <a:spcPct val="150000"/>
              </a:lnSpc>
            </a:pP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3. </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任何选项都依赖与原文线索（情节</a:t>
            </a:r>
            <a:r>
              <a:rPr lang="en-US" altLang="zh-CN" sz="3200" b="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rPr>
              <a:t>逻辑）。</a:t>
            </a:r>
            <a:endParaRPr lang="zh-CN" altLang="en-US" sz="32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3"/>
          <a:stretch>
            <a:fillRect/>
          </a:stretch>
        </p:blipFill>
        <p:spPr>
          <a:xfrm>
            <a:off x="8812530" y="4366895"/>
            <a:ext cx="3013075" cy="198437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287020" y="146050"/>
            <a:ext cx="3672840" cy="790194"/>
            <a:chOff x="9930" y="7049"/>
            <a:chExt cx="4522" cy="732"/>
          </a:xfrm>
        </p:grpSpPr>
        <p:sp>
          <p:nvSpPr>
            <p:cNvPr id="5" name="圆角矩形 4"/>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076" cy="700"/>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3600" b="1">
                  <a:solidFill>
                    <a:schemeClr val="bg1"/>
                  </a:solidFill>
                  <a:latin typeface="汉仪君黑-45简" panose="020B0604020202020204" charset="-122"/>
                  <a:ea typeface="汉仪君黑-45简" panose="020B0604020202020204" charset="-122"/>
                  <a:sym typeface="+mn-ea"/>
                </a:rPr>
                <a:t>品味出题</a:t>
              </a:r>
              <a:endParaRPr lang="zh-CN" altLang="en-US" sz="3600" b="1">
                <a:solidFill>
                  <a:schemeClr val="bg1"/>
                </a:solidFill>
                <a:latin typeface="汉仪君黑-45简" panose="020B0604020202020204" charset="-122"/>
                <a:ea typeface="汉仪君黑-45简" panose="020B0604020202020204" charset="-122"/>
                <a:sym typeface="+mn-ea"/>
              </a:endParaRPr>
            </a:p>
          </p:txBody>
        </p:sp>
      </p:grpSp>
      <p:sp>
        <p:nvSpPr>
          <p:cNvPr id="9" name="文本框 8"/>
          <p:cNvSpPr txBox="1"/>
          <p:nvPr/>
        </p:nvSpPr>
        <p:spPr>
          <a:xfrm>
            <a:off x="0" y="1649730"/>
            <a:ext cx="12092305" cy="4870450"/>
          </a:xfrm>
          <a:prstGeom prst="rect">
            <a:avLst/>
          </a:prstGeom>
          <a:solidFill>
            <a:schemeClr val="bg1"/>
          </a:solidFill>
          <a:ln w="9525">
            <a:noFill/>
          </a:ln>
        </p:spPr>
        <p:txBody>
          <a:bodyPr wrap="square">
            <a:noAutofit/>
          </a:bodyPr>
          <a:p>
            <a:pPr indent="266700" algn="just" fontAlgn="auto">
              <a:lnSpc>
                <a:spcPts val="3560"/>
              </a:lnSpc>
            </a:pPr>
            <a:r>
              <a:rPr lang="en-US" sz="2800" b="0">
                <a:solidFill>
                  <a:schemeClr val="tx1"/>
                </a:solidFill>
                <a:latin typeface="Times New Roman" panose="02020603050405020304" charset="0"/>
                <a:cs typeface="Times New Roman" panose="02020603050405020304" charset="0"/>
              </a:rPr>
              <a:t>...</a:t>
            </a:r>
            <a:endParaRPr sz="2800" b="0">
              <a:solidFill>
                <a:schemeClr val="tx1"/>
              </a:solidFill>
              <a:latin typeface="Times New Roman" panose="02020603050405020304" charset="0"/>
              <a:cs typeface="Times New Roman" panose="02020603050405020304" charset="0"/>
            </a:endParaRPr>
          </a:p>
          <a:p>
            <a:pPr indent="266700" algn="just" fontAlgn="auto">
              <a:lnSpc>
                <a:spcPts val="3560"/>
              </a:lnSpc>
            </a:pPr>
            <a:r>
              <a:rPr sz="2800" b="0">
                <a:solidFill>
                  <a:schemeClr val="tx1"/>
                </a:solidFill>
                <a:latin typeface="Times New Roman" panose="02020603050405020304" charset="0"/>
                <a:cs typeface="Times New Roman" panose="02020603050405020304" charset="0"/>
              </a:rPr>
              <a:t>Hours later we </a:t>
            </a:r>
            <a:r>
              <a:rPr lang="en-US" sz="2800" b="0" u="sng">
                <a:solidFill>
                  <a:schemeClr val="tx1"/>
                </a:solidFill>
                <a:latin typeface="Times New Roman" panose="02020603050405020304" charset="0"/>
                <a:cs typeface="Times New Roman" panose="02020603050405020304" charset="0"/>
              </a:rPr>
              <a:t>   1     </a:t>
            </a:r>
            <a:r>
              <a:rPr sz="2800" b="0">
                <a:solidFill>
                  <a:schemeClr val="tx1"/>
                </a:solidFill>
                <a:latin typeface="Times New Roman" panose="02020603050405020304" charset="0"/>
                <a:cs typeface="Times New Roman" panose="02020603050405020304" charset="0"/>
              </a:rPr>
              <a:t> </a:t>
            </a:r>
            <a:r>
              <a:rPr lang="en-US" sz="2800" b="0">
                <a:solidFill>
                  <a:schemeClr val="tx1"/>
                </a:solidFill>
                <a:latin typeface="Times New Roman" panose="02020603050405020304" charset="0"/>
                <a:cs typeface="Times New Roman" panose="02020603050405020304" charset="0"/>
              </a:rPr>
              <a:t>because</a:t>
            </a:r>
            <a:r>
              <a:rPr sz="2800" b="0">
                <a:solidFill>
                  <a:schemeClr val="tx1"/>
                </a:solidFill>
                <a:latin typeface="Times New Roman" panose="02020603050405020304" charset="0"/>
                <a:cs typeface="Times New Roman" panose="02020603050405020304" charset="0"/>
              </a:rPr>
              <a:t> a flash flood had taken out the bridge. There he was again，following to  </a:t>
            </a:r>
            <a:r>
              <a:rPr lang="en-US" sz="2800" b="0">
                <a:solidFill>
                  <a:schemeClr val="tx1"/>
                </a:solidFill>
                <a:latin typeface="Times New Roman" panose="02020603050405020304" charset="0"/>
                <a:cs typeface="Times New Roman" panose="02020603050405020304" charset="0"/>
              </a:rPr>
              <a:t>engage</a:t>
            </a:r>
            <a:r>
              <a:rPr sz="2800" b="0">
                <a:solidFill>
                  <a:schemeClr val="tx1"/>
                </a:solidFill>
                <a:latin typeface="Times New Roman" panose="02020603050405020304" charset="0"/>
                <a:cs typeface="Times New Roman" panose="02020603050405020304" charset="0"/>
              </a:rPr>
              <a:t> us. He </a:t>
            </a:r>
            <a:r>
              <a:rPr lang="en-US" sz="2800" b="0" u="sng">
                <a:solidFill>
                  <a:schemeClr val="tx1"/>
                </a:solidFill>
                <a:latin typeface="Times New Roman" panose="02020603050405020304" charset="0"/>
                <a:cs typeface="Times New Roman" panose="02020603050405020304" charset="0"/>
              </a:rPr>
              <a:t>  2    </a:t>
            </a:r>
            <a:r>
              <a:rPr sz="2800" b="0">
                <a:solidFill>
                  <a:schemeClr val="tx1"/>
                </a:solidFill>
                <a:latin typeface="Times New Roman" panose="02020603050405020304" charset="0"/>
                <a:cs typeface="Times New Roman" panose="02020603050405020304" charset="0"/>
              </a:rPr>
              <a:t> a little more of his </a:t>
            </a:r>
            <a:r>
              <a:rPr lang="en-US" sz="2800" b="0">
                <a:solidFill>
                  <a:schemeClr val="tx1"/>
                </a:solidFill>
                <a:latin typeface="Times New Roman" panose="02020603050405020304" charset="0"/>
                <a:cs typeface="Times New Roman" panose="02020603050405020304" charset="0"/>
              </a:rPr>
              <a:t>story</a:t>
            </a:r>
            <a:r>
              <a:rPr sz="2800" b="0">
                <a:solidFill>
                  <a:schemeClr val="tx1"/>
                </a:solidFill>
                <a:latin typeface="Times New Roman" panose="02020603050405020304" charset="0"/>
                <a:cs typeface="Times New Roman" panose="02020603050405020304" charset="0"/>
              </a:rPr>
              <a:t>. He lost his mother and sister in a car accident and he was permanently </a:t>
            </a:r>
            <a:r>
              <a:rPr lang="en-US" sz="2800" b="0">
                <a:solidFill>
                  <a:schemeClr val="tx1"/>
                </a:solidFill>
                <a:latin typeface="Times New Roman" panose="02020603050405020304" charset="0"/>
                <a:cs typeface="Times New Roman" panose="02020603050405020304" charset="0"/>
              </a:rPr>
              <a:t>injured</a:t>
            </a:r>
            <a:r>
              <a:rPr sz="2800" b="0">
                <a:solidFill>
                  <a:schemeClr val="tx1"/>
                </a:solidFill>
                <a:latin typeface="Times New Roman" panose="02020603050405020304" charset="0"/>
                <a:cs typeface="Times New Roman" panose="02020603050405020304" charset="0"/>
              </a:rPr>
              <a:t>  too. We slowed down to the </a:t>
            </a:r>
            <a:r>
              <a:rPr lang="en-US" sz="2800" b="0" u="sng">
                <a:solidFill>
                  <a:schemeClr val="tx1"/>
                </a:solidFill>
                <a:latin typeface="Times New Roman" panose="02020603050405020304" charset="0"/>
                <a:cs typeface="Times New Roman" panose="02020603050405020304" charset="0"/>
              </a:rPr>
              <a:t>    3    </a:t>
            </a:r>
            <a:r>
              <a:rPr sz="2800" b="0">
                <a:solidFill>
                  <a:schemeClr val="tx1"/>
                </a:solidFill>
                <a:latin typeface="Times New Roman" panose="02020603050405020304" charset="0"/>
                <a:cs typeface="Times New Roman" panose="02020603050405020304" charset="0"/>
              </a:rPr>
              <a:t> he could  </a:t>
            </a:r>
            <a:r>
              <a:rPr lang="en-US" sz="2800" b="0">
                <a:solidFill>
                  <a:schemeClr val="tx1"/>
                </a:solidFill>
                <a:latin typeface="Times New Roman" panose="02020603050405020304" charset="0"/>
                <a:cs typeface="Times New Roman" panose="02020603050405020304" charset="0"/>
              </a:rPr>
              <a:t>manage </a:t>
            </a:r>
            <a:r>
              <a:rPr sz="2800" b="0">
                <a:solidFill>
                  <a:schemeClr val="tx1"/>
                </a:solidFill>
                <a:latin typeface="Times New Roman" panose="02020603050405020304" charset="0"/>
                <a:cs typeface="Times New Roman" panose="02020603050405020304" charset="0"/>
              </a:rPr>
              <a:t>for the whole way back.</a:t>
            </a:r>
            <a:endParaRPr sz="2800" b="0">
              <a:solidFill>
                <a:schemeClr val="tx1"/>
              </a:solidFill>
              <a:latin typeface="Times New Roman" panose="02020603050405020304" charset="0"/>
              <a:cs typeface="Times New Roman" panose="02020603050405020304" charset="0"/>
            </a:endParaRPr>
          </a:p>
          <a:p>
            <a:pPr indent="266700" algn="just" fontAlgn="auto">
              <a:lnSpc>
                <a:spcPts val="3560"/>
              </a:lnSpc>
            </a:pPr>
            <a:r>
              <a:rPr sz="2800" b="0">
                <a:solidFill>
                  <a:schemeClr val="tx1"/>
                </a:solidFill>
                <a:latin typeface="Times New Roman" panose="02020603050405020304" charset="0"/>
                <a:cs typeface="Times New Roman" panose="02020603050405020304" charset="0"/>
              </a:rPr>
              <a:t>He </a:t>
            </a:r>
            <a:r>
              <a:rPr lang="en-US" sz="2800" b="0" u="sng">
                <a:solidFill>
                  <a:schemeClr val="tx1"/>
                </a:solidFill>
                <a:latin typeface="Times New Roman" panose="02020603050405020304" charset="0"/>
                <a:cs typeface="Times New Roman" panose="02020603050405020304" charset="0"/>
              </a:rPr>
              <a:t>     4       </a:t>
            </a:r>
            <a:r>
              <a:rPr sz="2800" b="0">
                <a:solidFill>
                  <a:schemeClr val="tx1"/>
                </a:solidFill>
                <a:latin typeface="Times New Roman" panose="02020603050405020304" charset="0"/>
                <a:cs typeface="Times New Roman" panose="02020603050405020304" charset="0"/>
              </a:rPr>
              <a:t>, “During much surgery and  </a:t>
            </a:r>
            <a:r>
              <a:rPr lang="en-US" sz="2800" b="0">
                <a:solidFill>
                  <a:schemeClr val="tx1"/>
                </a:solidFill>
                <a:latin typeface="Times New Roman" panose="02020603050405020304" charset="0"/>
                <a:cs typeface="Times New Roman" panose="02020603050405020304" charset="0"/>
              </a:rPr>
              <a:t>pain </a:t>
            </a:r>
            <a:r>
              <a:rPr sz="2800" b="0">
                <a:solidFill>
                  <a:schemeClr val="tx1"/>
                </a:solidFill>
                <a:latin typeface="Times New Roman" panose="02020603050405020304" charset="0"/>
                <a:cs typeface="Times New Roman" panose="02020603050405020304" charset="0"/>
              </a:rPr>
              <a:t>I came to hate life...”Then he</a:t>
            </a:r>
            <a:r>
              <a:rPr lang="en-US" sz="2800" b="0">
                <a:solidFill>
                  <a:schemeClr val="tx1"/>
                </a:solidFill>
                <a:latin typeface="Times New Roman" panose="02020603050405020304" charset="0"/>
                <a:cs typeface="Times New Roman" panose="02020603050405020304" charset="0"/>
              </a:rPr>
              <a:t> </a:t>
            </a:r>
            <a:r>
              <a:rPr lang="en-US" sz="2800" b="0" u="sng">
                <a:solidFill>
                  <a:schemeClr val="tx1"/>
                </a:solidFill>
                <a:latin typeface="Times New Roman" panose="02020603050405020304" charset="0"/>
                <a:cs typeface="Times New Roman" panose="02020603050405020304" charset="0"/>
              </a:rPr>
              <a:t> 5     </a:t>
            </a:r>
            <a:r>
              <a:rPr sz="2800" b="0">
                <a:solidFill>
                  <a:schemeClr val="tx1"/>
                </a:solidFill>
                <a:latin typeface="Times New Roman" panose="02020603050405020304" charset="0"/>
                <a:cs typeface="Times New Roman" panose="02020603050405020304" charset="0"/>
              </a:rPr>
              <a:t>his shirt to show us a  </a:t>
            </a:r>
            <a:r>
              <a:rPr lang="en-US" sz="2800" b="0">
                <a:solidFill>
                  <a:schemeClr val="tx1"/>
                </a:solidFill>
                <a:latin typeface="Times New Roman" panose="02020603050405020304" charset="0"/>
                <a:cs typeface="Times New Roman" panose="02020603050405020304" charset="0"/>
              </a:rPr>
              <a:t>massive</a:t>
            </a:r>
            <a:r>
              <a:rPr sz="2800" b="0">
                <a:solidFill>
                  <a:schemeClr val="tx1"/>
                </a:solidFill>
                <a:latin typeface="Times New Roman" panose="02020603050405020304" charset="0"/>
                <a:cs typeface="Times New Roman" panose="02020603050405020304" charset="0"/>
              </a:rPr>
              <a:t> life size tattoo from neck to waist. It was two ladies in a </a:t>
            </a:r>
            <a:r>
              <a:rPr lang="en-US" sz="2800" b="0">
                <a:solidFill>
                  <a:schemeClr val="tx1"/>
                </a:solidFill>
                <a:latin typeface="Times New Roman" panose="02020603050405020304" charset="0"/>
                <a:cs typeface="Times New Roman" panose="02020603050405020304" charset="0"/>
              </a:rPr>
              <a:t>brilliant</a:t>
            </a:r>
            <a:r>
              <a:rPr sz="2800" b="0">
                <a:solidFill>
                  <a:schemeClr val="tx1"/>
                </a:solidFill>
                <a:latin typeface="Times New Roman" panose="02020603050405020304" charset="0"/>
                <a:cs typeface="Times New Roman" panose="02020603050405020304" charset="0"/>
              </a:rPr>
              <a:t> light waving to him. “This is my mom and this is my sister,” he pointed, “They told me to stop</a:t>
            </a:r>
            <a:r>
              <a:rPr lang="en-US" sz="2800" b="0">
                <a:solidFill>
                  <a:schemeClr val="tx1"/>
                </a:solidFill>
                <a:latin typeface="Times New Roman" panose="02020603050405020304" charset="0"/>
                <a:cs typeface="Times New Roman" panose="02020603050405020304" charset="0"/>
              </a:rPr>
              <a:t> </a:t>
            </a:r>
            <a:r>
              <a:rPr lang="en-US" sz="2800" b="0" u="sng">
                <a:solidFill>
                  <a:schemeClr val="tx1"/>
                </a:solidFill>
                <a:latin typeface="Times New Roman" panose="02020603050405020304" charset="0"/>
                <a:cs typeface="Times New Roman" panose="02020603050405020304" charset="0"/>
              </a:rPr>
              <a:t>    6  </a:t>
            </a:r>
            <a:r>
              <a:rPr sz="2800" b="0" u="sng">
                <a:solidFill>
                  <a:schemeClr val="tx1"/>
                </a:solidFill>
                <a:latin typeface="Times New Roman" panose="02020603050405020304" charset="0"/>
                <a:cs typeface="Times New Roman" panose="02020603050405020304" charset="0"/>
              </a:rPr>
              <a:t> </a:t>
            </a:r>
            <a:r>
              <a:rPr sz="2800" b="0">
                <a:solidFill>
                  <a:schemeClr val="tx1"/>
                </a:solidFill>
                <a:latin typeface="Times New Roman" panose="02020603050405020304" charset="0"/>
                <a:cs typeface="Times New Roman" panose="02020603050405020304" charset="0"/>
              </a:rPr>
              <a:t>everything. They loved me just as they always had and </a:t>
            </a:r>
            <a:r>
              <a:rPr lang="en-US" sz="2800" b="0">
                <a:solidFill>
                  <a:schemeClr val="tx1"/>
                </a:solidFill>
                <a:latin typeface="Times New Roman" panose="02020603050405020304" charset="0"/>
                <a:cs typeface="Times New Roman" panose="02020603050405020304" charset="0"/>
              </a:rPr>
              <a:t>expected </a:t>
            </a:r>
            <a:r>
              <a:rPr sz="2800" b="0">
                <a:solidFill>
                  <a:schemeClr val="tx1"/>
                </a:solidFill>
                <a:latin typeface="Times New Roman" panose="02020603050405020304" charset="0"/>
                <a:cs typeface="Times New Roman" panose="02020603050405020304" charset="0"/>
              </a:rPr>
              <a:t>me to live in love too!” He explained the </a:t>
            </a:r>
            <a:r>
              <a:rPr lang="en-US" sz="2800" b="0" u="sng">
                <a:solidFill>
                  <a:schemeClr val="tx1"/>
                </a:solidFill>
                <a:latin typeface="Times New Roman" panose="02020603050405020304" charset="0"/>
                <a:cs typeface="Times New Roman" panose="02020603050405020304" charset="0"/>
              </a:rPr>
              <a:t>     7       </a:t>
            </a:r>
            <a:r>
              <a:rPr sz="2800" b="0">
                <a:solidFill>
                  <a:schemeClr val="tx1"/>
                </a:solidFill>
                <a:latin typeface="Times New Roman" panose="02020603050405020304" charset="0"/>
                <a:cs typeface="Times New Roman" panose="02020603050405020304" charset="0"/>
              </a:rPr>
              <a:t> colored tattoo was the exact dream he had that day.</a:t>
            </a:r>
            <a:endParaRPr sz="2800" b="0">
              <a:solidFill>
                <a:schemeClr val="tx1"/>
              </a:solidFill>
              <a:latin typeface="Times New Roman" panose="02020603050405020304" charset="0"/>
              <a:cs typeface="Times New Roman" panose="02020603050405020304" charset="0"/>
            </a:endParaRPr>
          </a:p>
          <a:p>
            <a:pPr indent="266700" algn="just" fontAlgn="auto">
              <a:lnSpc>
                <a:spcPts val="3560"/>
              </a:lnSpc>
            </a:pPr>
            <a:endParaRPr lang="en-US" sz="2800" b="0">
              <a:solidFill>
                <a:schemeClr val="tx1"/>
              </a:solidFill>
              <a:latin typeface="Times New Roman" panose="02020603050405020304" charset="0"/>
              <a:cs typeface="Times New Roman" panose="02020603050405020304" charset="0"/>
            </a:endParaRPr>
          </a:p>
        </p:txBody>
      </p:sp>
      <p:sp>
        <p:nvSpPr>
          <p:cNvPr id="18" name="文本框 17"/>
          <p:cNvSpPr txBox="1"/>
          <p:nvPr/>
        </p:nvSpPr>
        <p:spPr>
          <a:xfrm>
            <a:off x="635" y="1127760"/>
            <a:ext cx="12191365" cy="521970"/>
          </a:xfrm>
          <a:prstGeom prst="rect">
            <a:avLst/>
          </a:prstGeom>
          <a:solidFill>
            <a:schemeClr val="tx2"/>
          </a:solidFill>
        </p:spPr>
        <p:txBody>
          <a:bodyPr wrap="square" rtlCol="0">
            <a:spAutoFit/>
          </a:bodyPr>
          <a:p>
            <a:r>
              <a:rPr lang="en-US" sz="2800">
                <a:solidFill>
                  <a:schemeClr val="tx1"/>
                </a:solidFill>
              </a:rPr>
              <a:t>Read the passage again, fill the following books with proper words. </a:t>
            </a:r>
            <a:endParaRPr lang="en-US" sz="2800">
              <a:solidFill>
                <a:schemeClr val="tx1"/>
              </a:solidFill>
            </a:endParaRPr>
          </a:p>
        </p:txBody>
      </p:sp>
      <p:sp>
        <p:nvSpPr>
          <p:cNvPr id="2" name="文本框 1"/>
          <p:cNvSpPr txBox="1"/>
          <p:nvPr>
            <p:custDataLst>
              <p:tags r:id="rId3"/>
            </p:custDataLst>
          </p:nvPr>
        </p:nvSpPr>
        <p:spPr>
          <a:xfrm>
            <a:off x="2394585" y="1841500"/>
            <a:ext cx="1565275" cy="398780"/>
          </a:xfrm>
          <a:prstGeom prst="rect">
            <a:avLst/>
          </a:prstGeom>
          <a:solidFill>
            <a:schemeClr val="accent1">
              <a:lumMod val="75000"/>
            </a:schemeClr>
          </a:solidFill>
        </p:spPr>
        <p:txBody>
          <a:bodyPr wrap="square" rtlCol="0">
            <a:spAutoFit/>
          </a:bodyPr>
          <a:p>
            <a:pPr algn="ctr"/>
            <a:r>
              <a:rPr lang="en-US" altLang="zh-CN" sz="2000" b="1">
                <a:solidFill>
                  <a:schemeClr val="bg1"/>
                </a:solidFill>
              </a:rPr>
              <a:t>turned up</a:t>
            </a:r>
            <a:endParaRPr lang="en-US" altLang="zh-CN" sz="2000" b="1">
              <a:solidFill>
                <a:schemeClr val="bg1"/>
              </a:solidFill>
            </a:endParaRPr>
          </a:p>
        </p:txBody>
      </p:sp>
      <p:sp>
        <p:nvSpPr>
          <p:cNvPr id="3" name="文本框 2"/>
          <p:cNvSpPr txBox="1"/>
          <p:nvPr>
            <p:custDataLst>
              <p:tags r:id="rId4"/>
            </p:custDataLst>
          </p:nvPr>
        </p:nvSpPr>
        <p:spPr>
          <a:xfrm>
            <a:off x="5739130" y="2483485"/>
            <a:ext cx="1313815" cy="398780"/>
          </a:xfrm>
          <a:prstGeom prst="rect">
            <a:avLst/>
          </a:prstGeom>
          <a:solidFill>
            <a:schemeClr val="accent1">
              <a:lumMod val="75000"/>
            </a:schemeClr>
          </a:solidFill>
        </p:spPr>
        <p:txBody>
          <a:bodyPr wrap="square" rtlCol="0">
            <a:spAutoFit/>
          </a:bodyPr>
          <a:p>
            <a:pPr algn="ctr"/>
            <a:r>
              <a:rPr lang="en-US" altLang="zh-CN" sz="2000" b="1">
                <a:solidFill>
                  <a:schemeClr val="bg1"/>
                </a:solidFill>
              </a:rPr>
              <a:t>shared</a:t>
            </a:r>
            <a:endParaRPr lang="en-US" altLang="zh-CN" sz="2000" b="1">
              <a:solidFill>
                <a:schemeClr val="bg1"/>
              </a:solidFill>
            </a:endParaRPr>
          </a:p>
        </p:txBody>
      </p:sp>
      <p:sp>
        <p:nvSpPr>
          <p:cNvPr id="4" name="文本框 3"/>
          <p:cNvSpPr txBox="1"/>
          <p:nvPr>
            <p:custDataLst>
              <p:tags r:id="rId5"/>
            </p:custDataLst>
          </p:nvPr>
        </p:nvSpPr>
        <p:spPr>
          <a:xfrm>
            <a:off x="1807210" y="3399790"/>
            <a:ext cx="1073150" cy="398780"/>
          </a:xfrm>
          <a:prstGeom prst="rect">
            <a:avLst/>
          </a:prstGeom>
          <a:solidFill>
            <a:schemeClr val="accent1">
              <a:lumMod val="75000"/>
            </a:schemeClr>
          </a:solidFill>
        </p:spPr>
        <p:txBody>
          <a:bodyPr wrap="square" rtlCol="0">
            <a:spAutoFit/>
          </a:bodyPr>
          <a:p>
            <a:pPr algn="ctr"/>
            <a:r>
              <a:rPr lang="en-US" altLang="zh-CN" sz="2000" b="1">
                <a:solidFill>
                  <a:schemeClr val="bg1"/>
                </a:solidFill>
              </a:rPr>
              <a:t>pace</a:t>
            </a:r>
            <a:endParaRPr lang="en-US" altLang="zh-CN" sz="2000" b="1">
              <a:solidFill>
                <a:schemeClr val="bg1"/>
              </a:solidFill>
            </a:endParaRPr>
          </a:p>
        </p:txBody>
      </p:sp>
      <p:sp>
        <p:nvSpPr>
          <p:cNvPr id="6" name="文本框 5"/>
          <p:cNvSpPr txBox="1"/>
          <p:nvPr>
            <p:custDataLst>
              <p:tags r:id="rId6"/>
            </p:custDataLst>
          </p:nvPr>
        </p:nvSpPr>
        <p:spPr>
          <a:xfrm>
            <a:off x="874395" y="3885565"/>
            <a:ext cx="1565275" cy="398780"/>
          </a:xfrm>
          <a:prstGeom prst="rect">
            <a:avLst/>
          </a:prstGeom>
          <a:solidFill>
            <a:schemeClr val="accent1">
              <a:lumMod val="75000"/>
            </a:schemeClr>
          </a:solidFill>
        </p:spPr>
        <p:txBody>
          <a:bodyPr wrap="square" rtlCol="0">
            <a:spAutoFit/>
          </a:bodyPr>
          <a:p>
            <a:pPr algn="ctr"/>
            <a:r>
              <a:rPr lang="en-US" altLang="zh-CN" sz="2000" b="1">
                <a:solidFill>
                  <a:schemeClr val="bg1"/>
                </a:solidFill>
              </a:rPr>
              <a:t>continued</a:t>
            </a:r>
            <a:endParaRPr lang="en-US" altLang="zh-CN" sz="2000" b="1">
              <a:solidFill>
                <a:schemeClr val="bg1"/>
              </a:solidFill>
            </a:endParaRPr>
          </a:p>
        </p:txBody>
      </p:sp>
      <p:sp>
        <p:nvSpPr>
          <p:cNvPr id="7" name="文本框 6"/>
          <p:cNvSpPr txBox="1"/>
          <p:nvPr>
            <p:custDataLst>
              <p:tags r:id="rId7"/>
            </p:custDataLst>
          </p:nvPr>
        </p:nvSpPr>
        <p:spPr>
          <a:xfrm>
            <a:off x="10527030" y="3685540"/>
            <a:ext cx="1565275" cy="398780"/>
          </a:xfrm>
          <a:prstGeom prst="rect">
            <a:avLst/>
          </a:prstGeom>
          <a:solidFill>
            <a:schemeClr val="accent1">
              <a:lumMod val="75000"/>
            </a:schemeClr>
          </a:solidFill>
        </p:spPr>
        <p:txBody>
          <a:bodyPr wrap="square" rtlCol="0">
            <a:spAutoFit/>
          </a:bodyPr>
          <a:p>
            <a:pPr algn="ctr"/>
            <a:r>
              <a:rPr lang="en-US" altLang="zh-CN" sz="2000" b="1">
                <a:solidFill>
                  <a:schemeClr val="bg1"/>
                </a:solidFill>
              </a:rPr>
              <a:t>pulled up</a:t>
            </a:r>
            <a:endParaRPr lang="en-US" altLang="zh-CN" sz="2000" b="1">
              <a:solidFill>
                <a:schemeClr val="bg1"/>
              </a:solidFill>
            </a:endParaRPr>
          </a:p>
        </p:txBody>
      </p:sp>
      <p:sp>
        <p:nvSpPr>
          <p:cNvPr id="10" name="文本框 9"/>
          <p:cNvSpPr txBox="1"/>
          <p:nvPr>
            <p:custDataLst>
              <p:tags r:id="rId8"/>
            </p:custDataLst>
          </p:nvPr>
        </p:nvSpPr>
        <p:spPr>
          <a:xfrm>
            <a:off x="4261485" y="5151120"/>
            <a:ext cx="1565275" cy="398780"/>
          </a:xfrm>
          <a:prstGeom prst="rect">
            <a:avLst/>
          </a:prstGeom>
          <a:solidFill>
            <a:schemeClr val="accent1">
              <a:lumMod val="75000"/>
            </a:schemeClr>
          </a:solidFill>
        </p:spPr>
        <p:txBody>
          <a:bodyPr wrap="square" rtlCol="0">
            <a:spAutoFit/>
          </a:bodyPr>
          <a:p>
            <a:pPr algn="ctr"/>
            <a:r>
              <a:rPr lang="en-US" altLang="zh-CN" sz="2000" b="1">
                <a:solidFill>
                  <a:schemeClr val="bg1"/>
                </a:solidFill>
              </a:rPr>
              <a:t>hating</a:t>
            </a:r>
            <a:endParaRPr lang="en-US" altLang="zh-CN" sz="2000" b="1">
              <a:solidFill>
                <a:schemeClr val="bg1"/>
              </a:solidFill>
            </a:endParaRPr>
          </a:p>
        </p:txBody>
      </p:sp>
      <p:sp>
        <p:nvSpPr>
          <p:cNvPr id="11" name="文本框 10"/>
          <p:cNvSpPr txBox="1"/>
          <p:nvPr>
            <p:custDataLst>
              <p:tags r:id="rId9"/>
            </p:custDataLst>
          </p:nvPr>
        </p:nvSpPr>
        <p:spPr>
          <a:xfrm>
            <a:off x="8727440" y="5781675"/>
            <a:ext cx="1233170" cy="398780"/>
          </a:xfrm>
          <a:prstGeom prst="rect">
            <a:avLst/>
          </a:prstGeom>
          <a:solidFill>
            <a:schemeClr val="accent1">
              <a:lumMod val="75000"/>
            </a:schemeClr>
          </a:solidFill>
        </p:spPr>
        <p:txBody>
          <a:bodyPr wrap="square" rtlCol="0">
            <a:spAutoFit/>
          </a:bodyPr>
          <a:p>
            <a:pPr algn="ctr"/>
            <a:r>
              <a:rPr lang="en-US" altLang="zh-CN" sz="2000" b="1">
                <a:solidFill>
                  <a:schemeClr val="bg1"/>
                </a:solidFill>
              </a:rPr>
              <a:t>brightly</a:t>
            </a:r>
            <a:endParaRPr lang="en-US" altLang="zh-CN" sz="2000" b="1">
              <a:solidFill>
                <a:schemeClr val="bg1"/>
              </a:solidFill>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9" grpId="0" bldLvl="0" animBg="1"/>
      <p:bldP spid="9" grpId="1" animBg="1"/>
      <p:bldP spid="2" grpId="0" bldLvl="0" animBg="1"/>
      <p:bldP spid="3" grpId="0" bldLvl="0" animBg="1"/>
      <p:bldP spid="4" grpId="0" bldLvl="0" animBg="1"/>
      <p:bldP spid="6" grpId="0" bldLvl="0" animBg="1"/>
      <p:bldP spid="7" grpId="0" bldLvl="0" animBg="1"/>
      <p:bldP spid="10" grpId="0" bldLvl="0" animBg="1"/>
      <p:bldP spid="11"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2"/>
            <p:custDataLst>
              <p:tags r:id="rId1"/>
            </p:custDataLst>
          </p:nvPr>
        </p:nvSpPr>
        <p:spPr/>
        <p:txBody>
          <a:bodyPr/>
          <a:lstStyle/>
          <a:p>
            <a:r>
              <a:rPr dirty="0">
                <a:solidFill>
                  <a:schemeClr val="dk1">
                    <a:lumMod val="85000"/>
                    <a:lumOff val="15000"/>
                  </a:schemeClr>
                </a:solidFill>
                <a:latin typeface="宋体" panose="02010600030101010101" pitchFamily="2" charset="-122"/>
                <a:ea typeface="宋体" panose="02010600030101010101" pitchFamily="2" charset="-122"/>
              </a:rPr>
              <a:t>语法填空</a:t>
            </a:r>
            <a:endParaRPr dirty="0">
              <a:solidFill>
                <a:schemeClr val="dk1">
                  <a:lumMod val="85000"/>
                  <a:lumOff val="15000"/>
                </a:schemeClr>
              </a:solidFill>
              <a:latin typeface="宋体" panose="02010600030101010101" pitchFamily="2" charset="-122"/>
              <a:ea typeface="宋体" panose="02010600030101010101" pitchFamily="2" charset="-122"/>
            </a:endParaRPr>
          </a:p>
        </p:txBody>
      </p:sp>
      <p:sp>
        <p:nvSpPr>
          <p:cNvPr id="37" name="Object 103"/>
          <p:cNvSpPr txBox="1"/>
          <p:nvPr>
            <p:custDataLst>
              <p:tags r:id="rId2"/>
            </p:custDataLst>
          </p:nvPr>
        </p:nvSpPr>
        <p:spPr>
          <a:xfrm>
            <a:off x="6170294" y="1110881"/>
            <a:ext cx="2323262" cy="1922905"/>
          </a:xfrm>
          <a:prstGeom prst="rect">
            <a:avLst/>
          </a:prstGeom>
        </p:spPr>
        <p:txBody>
          <a:bodyPr vert="horz" wrap="square" lIns="0" tIns="0" bIns="0" rtlCol="0" anchor="b" anchorCtr="0">
            <a:normAutofit/>
          </a:bodyPr>
          <a:lstStyle/>
          <a:p>
            <a:pPr>
              <a:lnSpc>
                <a:spcPct val="88000"/>
              </a:lnSpc>
            </a:pPr>
            <a:r>
              <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rPr>
              <a:t>04</a:t>
            </a:r>
            <a:endPar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nvSpPr>
        <p:spPr>
          <a:xfrm>
            <a:off x="-1166495" y="-1385570"/>
            <a:ext cx="7586980" cy="7487920"/>
          </a:xfrm>
          <a:prstGeom prst="ellipse">
            <a:avLst/>
          </a:prstGeom>
          <a:solidFill>
            <a:srgbClr val="C4EBD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717415" y="2117725"/>
            <a:ext cx="5990590" cy="2352675"/>
          </a:xfrm>
          <a:prstGeom prst="rect">
            <a:avLst/>
          </a:prstGeom>
          <a:noFill/>
        </p:spPr>
        <p:txBody>
          <a:bodyPr wrap="square" rtlCol="0">
            <a:noAutofit/>
          </a:bodyPr>
          <a:lstStyle/>
          <a:p>
            <a:pPr>
              <a:lnSpc>
                <a:spcPct val="150000"/>
              </a:lnSpc>
            </a:pPr>
            <a:r>
              <a:rPr lang="en-US" altLang="zh-CN" sz="2400" dirty="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zh-CN" altLang="en-US" sz="3200" dirty="0">
                <a:solidFill>
                  <a:schemeClr val="tx1">
                    <a:lumMod val="95000"/>
                    <a:lumOff val="5000"/>
                  </a:schemeClr>
                </a:solidFill>
                <a:latin typeface="宋体" panose="02010600030101010101" pitchFamily="2" charset="-122"/>
                <a:ea typeface="宋体" panose="02010600030101010101" pitchFamily="2" charset="-122"/>
                <a:cs typeface="华文中宋" panose="02010600040101010101" charset="-122"/>
                <a:sym typeface="华文中宋" panose="02010600040101010101" charset="-122"/>
              </a:rPr>
              <a:t>本文是一篇说明文。文章介绍为了应对让你沮丧的挑战性经历，改变你的心态的具体方法。</a:t>
            </a:r>
            <a:endParaRPr lang="zh-CN" altLang="en-US" sz="3200" dirty="0">
              <a:solidFill>
                <a:schemeClr val="tx1">
                  <a:lumMod val="95000"/>
                  <a:lumOff val="5000"/>
                </a:schemeClr>
              </a:solidFill>
              <a:latin typeface="宋体" panose="02010600030101010101" pitchFamily="2" charset="-122"/>
              <a:ea typeface="宋体" panose="02010600030101010101" pitchFamily="2" charset="-122"/>
              <a:cs typeface="华文中宋" panose="02010600040101010101" charset="-122"/>
              <a:sym typeface="华文中宋" panose="02010600040101010101" charset="-122"/>
            </a:endParaRPr>
          </a:p>
        </p:txBody>
      </p:sp>
      <p:sp>
        <p:nvSpPr>
          <p:cNvPr id="18" name="空心弧 17"/>
          <p:cNvSpPr/>
          <p:nvPr/>
        </p:nvSpPr>
        <p:spPr>
          <a:xfrm rot="14160000">
            <a:off x="4493260" y="1578610"/>
            <a:ext cx="3094990" cy="3094990"/>
          </a:xfrm>
          <a:prstGeom prst="blockArc">
            <a:avLst>
              <a:gd name="adj1" fmla="val 10800000"/>
              <a:gd name="adj2" fmla="val 21480852"/>
              <a:gd name="adj3" fmla="val 4323"/>
            </a:avLst>
          </a:prstGeom>
          <a:solidFill>
            <a:srgbClr val="C4EB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椭圆 2"/>
          <p:cNvSpPr/>
          <p:nvPr/>
        </p:nvSpPr>
        <p:spPr>
          <a:xfrm>
            <a:off x="601980" y="3330575"/>
            <a:ext cx="7586980" cy="7487920"/>
          </a:xfrm>
          <a:prstGeom prst="ellipse">
            <a:avLst/>
          </a:prstGeom>
          <a:solidFill>
            <a:srgbClr val="C4EBD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stretch>
            <a:fillRect/>
          </a:stretch>
        </p:blipFill>
        <p:spPr>
          <a:xfrm>
            <a:off x="229235" y="1958340"/>
            <a:ext cx="3828415" cy="3315970"/>
          </a:xfrm>
          <a:prstGeom prst="rect">
            <a:avLst/>
          </a:prstGeom>
        </p:spPr>
      </p:pic>
    </p:spTree>
    <p:custDataLst>
      <p:tags r:id="rId2"/>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466090" y="1085850"/>
            <a:ext cx="9263380" cy="4087495"/>
          </a:xfrm>
          <a:prstGeom prst="rect">
            <a:avLst/>
          </a:prstGeom>
          <a:solidFill>
            <a:schemeClr val="accent5">
              <a:lumMod val="20000"/>
              <a:lumOff val="80000"/>
            </a:schemeClr>
          </a:solidFill>
          <a:ln w="9525">
            <a:noFill/>
          </a:ln>
        </p:spPr>
        <p:txBody>
          <a:bodyPr wrap="square">
            <a:noAutofit/>
          </a:bodyPr>
          <a:lstStyle/>
          <a:p>
            <a:pPr indent="292100" fontAlgn="auto">
              <a:lnSpc>
                <a:spcPts val="3860"/>
              </a:lnSpc>
            </a:pPr>
            <a:r>
              <a:rPr sz="2800" b="0" dirty="0">
                <a:solidFill>
                  <a:srgbClr val="000000"/>
                </a:solidFill>
                <a:latin typeface="Times New Roman" panose="02020603050405020304" charset="0"/>
                <a:ea typeface="宋体" panose="02010600030101010101" pitchFamily="2" charset="-122"/>
                <a:cs typeface="Times New Roman" panose="02020603050405020304" charset="0"/>
              </a:rPr>
              <a:t>It's part of life to have challenging experiences that get you down. At times like </a:t>
            </a:r>
            <a:r>
              <a:rPr sz="2800" b="0" dirty="0" err="1">
                <a:solidFill>
                  <a:srgbClr val="000000"/>
                </a:solidFill>
                <a:latin typeface="Times New Roman" panose="02020603050405020304" charset="0"/>
                <a:ea typeface="宋体" panose="02010600030101010101" pitchFamily="2" charset="-122"/>
                <a:cs typeface="Times New Roman" panose="02020603050405020304" charset="0"/>
              </a:rPr>
              <a:t>this，you</a:t>
            </a:r>
            <a:r>
              <a:rPr sz="2800" b="0" dirty="0">
                <a:solidFill>
                  <a:srgbClr val="000000"/>
                </a:solidFill>
                <a:latin typeface="Times New Roman" panose="02020603050405020304" charset="0"/>
                <a:ea typeface="宋体" panose="02010600030101010101" pitchFamily="2" charset="-122"/>
                <a:cs typeface="Times New Roman" panose="02020603050405020304" charset="0"/>
              </a:rPr>
              <a:t> might try to change your mindset，</a:t>
            </a:r>
            <a:r>
              <a:rPr sz="2800" b="0" u="sng" dirty="0">
                <a:solidFill>
                  <a:srgbClr val="000000"/>
                </a:solidFill>
                <a:latin typeface="Times New Roman" panose="02020603050405020304" charset="0"/>
                <a:ea typeface="宋体" panose="02010600030101010101" pitchFamily="2" charset="-122"/>
                <a:cs typeface="Times New Roman" panose="02020603050405020304" charset="0"/>
              </a:rPr>
              <a:t>   56   </a:t>
            </a:r>
            <a:r>
              <a:rPr sz="2800" b="0" dirty="0">
                <a:solidFill>
                  <a:srgbClr val="000000"/>
                </a:solidFill>
                <a:latin typeface="Times New Roman" panose="02020603050405020304" charset="0"/>
                <a:ea typeface="宋体" panose="02010600030101010101" pitchFamily="2" charset="-122"/>
                <a:cs typeface="Times New Roman" panose="02020603050405020304" charset="0"/>
              </a:rPr>
              <a:t>（remind） yourself that it won't last forever or to focus on the bright side. Changing how you think about   </a:t>
            </a:r>
            <a:r>
              <a:rPr sz="2800" b="0" u="sng" dirty="0">
                <a:solidFill>
                  <a:srgbClr val="000000"/>
                </a:solidFill>
                <a:latin typeface="Times New Roman" panose="02020603050405020304" charset="0"/>
                <a:ea typeface="宋体" panose="02010600030101010101" pitchFamily="2" charset="-122"/>
                <a:cs typeface="Times New Roman" panose="02020603050405020304" charset="0"/>
              </a:rPr>
              <a:t>57   </a:t>
            </a:r>
            <a:r>
              <a:rPr lang="en-US" sz="2800" b="0" u="sng" dirty="0">
                <a:solidFill>
                  <a:srgbClr val="000000"/>
                </a:solidFill>
                <a:latin typeface="Times New Roman" panose="02020603050405020304" charset="0"/>
                <a:ea typeface="宋体" panose="02010600030101010101" pitchFamily="2" charset="-122"/>
                <a:cs typeface="Times New Roman" panose="02020603050405020304" charset="0"/>
              </a:rPr>
              <a:t>           </a:t>
            </a:r>
            <a:r>
              <a:rPr sz="2800" b="0" dirty="0">
                <a:solidFill>
                  <a:srgbClr val="000000"/>
                </a:solidFill>
                <a:latin typeface="Times New Roman" panose="02020603050405020304" charset="0"/>
                <a:ea typeface="宋体" panose="02010600030101010101" pitchFamily="2" charset="-122"/>
                <a:cs typeface="Times New Roman" panose="02020603050405020304" charset="0"/>
              </a:rPr>
              <a:t>（emotion） events in this way can change how you feel about them. </a:t>
            </a:r>
            <a:r>
              <a:rPr sz="2800" b="0" u="sng" dirty="0">
                <a:solidFill>
                  <a:srgbClr val="000000"/>
                </a:solidFill>
                <a:latin typeface="Times New Roman" panose="02020603050405020304" charset="0"/>
                <a:ea typeface="宋体" panose="02010600030101010101" pitchFamily="2" charset="-122"/>
                <a:cs typeface="Times New Roman" panose="02020603050405020304" charset="0"/>
              </a:rPr>
              <a:t>  58  </a:t>
            </a:r>
            <a:r>
              <a:rPr lang="en-US" sz="2800" b="0" u="sng" dirty="0">
                <a:solidFill>
                  <a:srgbClr val="000000"/>
                </a:solidFill>
                <a:latin typeface="Times New Roman" panose="02020603050405020304" charset="0"/>
                <a:ea typeface="宋体" panose="02010600030101010101" pitchFamily="2" charset="-122"/>
                <a:cs typeface="Times New Roman" panose="02020603050405020304" charset="0"/>
              </a:rPr>
              <a:t>  </a:t>
            </a:r>
            <a:r>
              <a:rPr sz="2800" b="0" dirty="0">
                <a:solidFill>
                  <a:srgbClr val="000000"/>
                </a:solidFill>
                <a:latin typeface="Times New Roman" panose="02020603050405020304" charset="0"/>
                <a:ea typeface="宋体" panose="02010600030101010101" pitchFamily="2" charset="-122"/>
                <a:cs typeface="Times New Roman" panose="02020603050405020304" charset="0"/>
              </a:rPr>
              <a:t> sometimes this is easier said than done.</a:t>
            </a:r>
            <a:endParaRPr sz="2800" b="0" dirty="0">
              <a:solidFill>
                <a:srgbClr val="000000"/>
              </a:solidFill>
              <a:latin typeface="Times New Roman" panose="02020603050405020304" charset="0"/>
              <a:ea typeface="宋体" panose="02010600030101010101" pitchFamily="2" charset="-122"/>
              <a:cs typeface="Times New Roman" panose="02020603050405020304" charset="0"/>
            </a:endParaRPr>
          </a:p>
          <a:p>
            <a:pPr indent="292100"/>
            <a:endParaRPr sz="2800" b="0" dirty="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custDataLst>
              <p:tags r:id="rId1"/>
            </p:custDataLst>
          </p:nvPr>
        </p:nvSpPr>
        <p:spPr>
          <a:xfrm>
            <a:off x="9643110" y="2233930"/>
            <a:ext cx="3051175" cy="521970"/>
          </a:xfrm>
          <a:prstGeom prst="rect">
            <a:avLst/>
          </a:prstGeom>
          <a:solidFill>
            <a:schemeClr val="accent2">
              <a:lumMod val="50000"/>
            </a:schemeClr>
          </a:solidFill>
        </p:spPr>
        <p:txBody>
          <a:bodyPr wrap="square" rtlCol="0">
            <a:spAutoFit/>
          </a:bodyPr>
          <a:lstStyle/>
          <a:p>
            <a:r>
              <a:rPr lang="en-US" altLang="zh-CN" sz="2800" dirty="0">
                <a:solidFill>
                  <a:schemeClr val="bg1"/>
                </a:solidFill>
              </a:rPr>
              <a:t>56. </a:t>
            </a:r>
            <a:r>
              <a:rPr lang="zh-CN" altLang="en-US" sz="2800" dirty="0">
                <a:solidFill>
                  <a:schemeClr val="bg1"/>
                </a:solidFill>
              </a:rPr>
              <a:t>非谓语动词</a:t>
            </a:r>
            <a:endParaRPr lang="zh-CN" altLang="en-US" sz="2800" dirty="0">
              <a:solidFill>
                <a:schemeClr val="bg1"/>
              </a:solidFill>
            </a:endParaRPr>
          </a:p>
        </p:txBody>
      </p:sp>
      <p:sp>
        <p:nvSpPr>
          <p:cNvPr id="8" name="文本框 7"/>
          <p:cNvSpPr txBox="1"/>
          <p:nvPr>
            <p:custDataLst>
              <p:tags r:id="rId2"/>
            </p:custDataLst>
          </p:nvPr>
        </p:nvSpPr>
        <p:spPr>
          <a:xfrm>
            <a:off x="9643110" y="3096260"/>
            <a:ext cx="2647950" cy="521970"/>
          </a:xfrm>
          <a:prstGeom prst="rect">
            <a:avLst/>
          </a:prstGeom>
          <a:solidFill>
            <a:schemeClr val="accent2">
              <a:lumMod val="50000"/>
            </a:schemeClr>
          </a:solidFill>
        </p:spPr>
        <p:txBody>
          <a:bodyPr wrap="square" rtlCol="0">
            <a:spAutoFit/>
          </a:bodyPr>
          <a:lstStyle/>
          <a:p>
            <a:r>
              <a:rPr lang="en-US" altLang="zh-CN" sz="2800">
                <a:solidFill>
                  <a:schemeClr val="bg1"/>
                </a:solidFill>
              </a:rPr>
              <a:t>57. </a:t>
            </a:r>
            <a:r>
              <a:rPr lang="zh-CN" altLang="en-US" sz="2800">
                <a:solidFill>
                  <a:schemeClr val="bg1"/>
                </a:solidFill>
              </a:rPr>
              <a:t>词性变化</a:t>
            </a:r>
            <a:endParaRPr lang="zh-CN" altLang="en-US" sz="2800">
              <a:solidFill>
                <a:schemeClr val="bg1"/>
              </a:solidFill>
            </a:endParaRPr>
          </a:p>
        </p:txBody>
      </p:sp>
      <p:sp>
        <p:nvSpPr>
          <p:cNvPr id="9" name="矩形 8"/>
          <p:cNvSpPr/>
          <p:nvPr>
            <p:custDataLst>
              <p:tags r:id="rId3"/>
            </p:custDataLst>
          </p:nvPr>
        </p:nvSpPr>
        <p:spPr>
          <a:xfrm>
            <a:off x="4949825" y="1696085"/>
            <a:ext cx="1335405" cy="37655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4"/>
            </p:custDataLst>
          </p:nvPr>
        </p:nvSpPr>
        <p:spPr>
          <a:xfrm>
            <a:off x="9643110" y="3632835"/>
            <a:ext cx="2548890" cy="521970"/>
          </a:xfrm>
          <a:prstGeom prst="rect">
            <a:avLst/>
          </a:prstGeom>
          <a:solidFill>
            <a:schemeClr val="accent2">
              <a:lumMod val="50000"/>
            </a:schemeClr>
          </a:solidFill>
        </p:spPr>
        <p:txBody>
          <a:bodyPr wrap="square" rtlCol="0">
            <a:spAutoFit/>
          </a:bodyPr>
          <a:lstStyle/>
          <a:p>
            <a:r>
              <a:rPr lang="en-US" altLang="zh-CN" sz="2800">
                <a:solidFill>
                  <a:schemeClr val="bg1"/>
                </a:solidFill>
              </a:rPr>
              <a:t>58. </a:t>
            </a:r>
            <a:r>
              <a:rPr lang="zh-CN" altLang="en-US" sz="2800">
                <a:solidFill>
                  <a:schemeClr val="bg1"/>
                </a:solidFill>
              </a:rPr>
              <a:t>连词</a:t>
            </a:r>
            <a:endParaRPr lang="zh-CN" altLang="en-US" sz="2800">
              <a:solidFill>
                <a:schemeClr val="bg1"/>
              </a:solidFill>
            </a:endParaRPr>
          </a:p>
        </p:txBody>
      </p:sp>
      <p:sp>
        <p:nvSpPr>
          <p:cNvPr id="12" name="文本框 11"/>
          <p:cNvSpPr txBox="1"/>
          <p:nvPr>
            <p:custDataLst>
              <p:tags r:id="rId5"/>
            </p:custDataLst>
          </p:nvPr>
        </p:nvSpPr>
        <p:spPr>
          <a:xfrm>
            <a:off x="1736090" y="2203450"/>
            <a:ext cx="1565275" cy="398780"/>
          </a:xfrm>
          <a:prstGeom prst="rect">
            <a:avLst/>
          </a:prstGeom>
          <a:solidFill>
            <a:schemeClr val="accent1">
              <a:lumMod val="75000"/>
            </a:schemeClr>
          </a:solidFill>
        </p:spPr>
        <p:txBody>
          <a:bodyPr wrap="square" rtlCol="0">
            <a:spAutoFit/>
          </a:bodyPr>
          <a:lstStyle/>
          <a:p>
            <a:pPr algn="ctr"/>
            <a:r>
              <a:rPr lang="en-US" altLang="zh-CN" sz="2000" b="1">
                <a:solidFill>
                  <a:schemeClr val="bg1"/>
                </a:solidFill>
              </a:rPr>
              <a:t>reminding</a:t>
            </a:r>
            <a:endParaRPr lang="en-US" altLang="zh-CN" sz="2000" b="1">
              <a:solidFill>
                <a:schemeClr val="bg1"/>
              </a:solidFill>
            </a:endParaRPr>
          </a:p>
        </p:txBody>
      </p:sp>
      <p:sp>
        <p:nvSpPr>
          <p:cNvPr id="16" name="文本框 15"/>
          <p:cNvSpPr txBox="1"/>
          <p:nvPr>
            <p:custDataLst>
              <p:tags r:id="rId6"/>
            </p:custDataLst>
          </p:nvPr>
        </p:nvSpPr>
        <p:spPr>
          <a:xfrm>
            <a:off x="557530" y="3115945"/>
            <a:ext cx="1565275" cy="398780"/>
          </a:xfrm>
          <a:prstGeom prst="rect">
            <a:avLst/>
          </a:prstGeom>
          <a:solidFill>
            <a:schemeClr val="accent1">
              <a:lumMod val="75000"/>
            </a:schemeClr>
          </a:solidFill>
        </p:spPr>
        <p:txBody>
          <a:bodyPr wrap="square" rtlCol="0">
            <a:spAutoFit/>
          </a:bodyPr>
          <a:lstStyle/>
          <a:p>
            <a:pPr algn="ctr"/>
            <a:r>
              <a:rPr lang="en-US" altLang="zh-CN" sz="2000" b="1" dirty="0">
                <a:solidFill>
                  <a:schemeClr val="bg1"/>
                </a:solidFill>
              </a:rPr>
              <a:t>emotional</a:t>
            </a:r>
            <a:endParaRPr lang="en-US" altLang="zh-CN" sz="2000" b="1" dirty="0">
              <a:solidFill>
                <a:schemeClr val="bg1"/>
              </a:solidFill>
            </a:endParaRPr>
          </a:p>
        </p:txBody>
      </p:sp>
      <p:sp>
        <p:nvSpPr>
          <p:cNvPr id="4" name="矩形 3"/>
          <p:cNvSpPr/>
          <p:nvPr>
            <p:custDataLst>
              <p:tags r:id="rId7"/>
            </p:custDataLst>
          </p:nvPr>
        </p:nvSpPr>
        <p:spPr>
          <a:xfrm>
            <a:off x="3909060" y="3138170"/>
            <a:ext cx="1136015" cy="37655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8"/>
            </p:custDataLst>
          </p:nvPr>
        </p:nvSpPr>
        <p:spPr>
          <a:xfrm>
            <a:off x="6087110" y="3632835"/>
            <a:ext cx="3143250" cy="37655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9"/>
            </p:custDataLst>
          </p:nvPr>
        </p:nvSpPr>
        <p:spPr>
          <a:xfrm>
            <a:off x="3502660" y="3632835"/>
            <a:ext cx="948055" cy="398780"/>
          </a:xfrm>
          <a:prstGeom prst="rect">
            <a:avLst/>
          </a:prstGeom>
          <a:solidFill>
            <a:schemeClr val="accent1">
              <a:lumMod val="75000"/>
            </a:schemeClr>
          </a:solidFill>
        </p:spPr>
        <p:txBody>
          <a:bodyPr wrap="square" rtlCol="0">
            <a:spAutoFit/>
          </a:bodyPr>
          <a:lstStyle/>
          <a:p>
            <a:pPr algn="ctr"/>
            <a:r>
              <a:rPr lang="en-US" altLang="zh-CN" sz="2000" b="1" dirty="0">
                <a:solidFill>
                  <a:schemeClr val="bg1"/>
                </a:solidFill>
              </a:rPr>
              <a:t>But</a:t>
            </a:r>
            <a:endParaRPr lang="en-US" altLang="zh-CN" sz="2000" b="1" dirty="0">
              <a:solidFill>
                <a:schemeClr val="bg1"/>
              </a:solidFill>
            </a:endParaRPr>
          </a:p>
        </p:txBody>
      </p:sp>
      <p:sp>
        <p:nvSpPr>
          <p:cNvPr id="15" name="波形 14"/>
          <p:cNvSpPr/>
          <p:nvPr/>
        </p:nvSpPr>
        <p:spPr>
          <a:xfrm>
            <a:off x="380365" y="4580255"/>
            <a:ext cx="11437620" cy="2567305"/>
          </a:xfrm>
          <a:prstGeom prst="wave">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zh-CN" altLang="en-US" sz="2400" dirty="0">
                <a:solidFill>
                  <a:schemeClr val="tx1"/>
                </a:solidFill>
              </a:rPr>
              <a:t>解析：</a:t>
            </a:r>
            <a:endParaRPr lang="zh-CN" altLang="en-US" sz="2400" dirty="0">
              <a:solidFill>
                <a:schemeClr val="tx1"/>
              </a:solidFill>
            </a:endParaRPr>
          </a:p>
          <a:p>
            <a:pPr algn="just"/>
            <a:r>
              <a:rPr lang="en-US" altLang="zh-CN" sz="2400" dirty="0">
                <a:solidFill>
                  <a:schemeClr val="tx1"/>
                </a:solidFill>
              </a:rPr>
              <a:t>56. </a:t>
            </a:r>
            <a:r>
              <a:rPr lang="zh-CN" altLang="en-US" sz="2400" dirty="0">
                <a:solidFill>
                  <a:schemeClr val="tx1"/>
                </a:solidFill>
              </a:rPr>
              <a:t>原句已有谓语动词，该空格与谓语动词主语相同但无连词，用非谓语动词形式。</a:t>
            </a:r>
            <a:endParaRPr lang="zh-CN" altLang="en-US" sz="2400" dirty="0">
              <a:solidFill>
                <a:schemeClr val="tx1"/>
              </a:solidFill>
            </a:endParaRPr>
          </a:p>
          <a:p>
            <a:pPr algn="just"/>
            <a:r>
              <a:rPr lang="en-US" altLang="zh-CN" sz="2400" dirty="0">
                <a:solidFill>
                  <a:schemeClr val="tx1"/>
                </a:solidFill>
              </a:rPr>
              <a:t>57. </a:t>
            </a:r>
            <a:r>
              <a:rPr lang="zh-CN" altLang="en-US" sz="2400" dirty="0">
                <a:solidFill>
                  <a:schemeClr val="tx1"/>
                </a:solidFill>
              </a:rPr>
              <a:t>修饰名词用形容词。</a:t>
            </a:r>
            <a:endParaRPr lang="zh-CN" altLang="en-US" sz="2400" dirty="0">
              <a:solidFill>
                <a:schemeClr val="tx1"/>
              </a:solidFill>
            </a:endParaRPr>
          </a:p>
          <a:p>
            <a:pPr algn="just"/>
            <a:r>
              <a:rPr lang="en-US" altLang="zh-CN" sz="2400" dirty="0">
                <a:solidFill>
                  <a:schemeClr val="tx1"/>
                </a:solidFill>
              </a:rPr>
              <a:t>58. </a:t>
            </a:r>
            <a:r>
              <a:rPr lang="zh-CN" altLang="en-US" sz="2400" dirty="0">
                <a:solidFill>
                  <a:schemeClr val="tx1"/>
                </a:solidFill>
              </a:rPr>
              <a:t>根据前后语义，特别是后文</a:t>
            </a:r>
            <a:r>
              <a:rPr lang="en-US" altLang="zh-CN" sz="2400" dirty="0">
                <a:solidFill>
                  <a:schemeClr val="tx1"/>
                </a:solidFill>
              </a:rPr>
              <a:t> this is easier said </a:t>
            </a:r>
            <a:r>
              <a:rPr lang="en-US" altLang="zh-CN" sz="2400" dirty="0" err="1">
                <a:solidFill>
                  <a:schemeClr val="tx1"/>
                </a:solidFill>
              </a:rPr>
              <a:t>tha</a:t>
            </a:r>
            <a:r>
              <a:rPr lang="en-US" altLang="zh-CN" sz="2400" dirty="0">
                <a:solidFill>
                  <a:schemeClr val="tx1"/>
                </a:solidFill>
              </a:rPr>
              <a:t> done, </a:t>
            </a:r>
            <a:r>
              <a:rPr lang="zh-CN" altLang="en-US" sz="2400" dirty="0">
                <a:solidFill>
                  <a:schemeClr val="tx1"/>
                </a:solidFill>
              </a:rPr>
              <a:t>前后为转折关系。</a:t>
            </a:r>
            <a:endParaRPr lang="en-US" altLang="zh-CN" sz="2400" dirty="0">
              <a:solidFill>
                <a:schemeClr val="tx1"/>
              </a:solidFill>
            </a:endParaRPr>
          </a:p>
          <a:p>
            <a:pPr algn="just"/>
            <a:endParaRPr lang="en-US" altLang="zh-CN" sz="2400" dirty="0">
              <a:solidFill>
                <a:schemeClr val="tx1"/>
              </a:solidFill>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P spid="9" grpId="0" bldLvl="0" animBg="1"/>
      <p:bldP spid="11" grpId="0" bldLvl="0" animBg="1"/>
      <p:bldP spid="12" grpId="0" bldLvl="0" animBg="1"/>
      <p:bldP spid="16" grpId="0" bldLvl="0" animBg="1"/>
      <p:bldP spid="4" grpId="0" bldLvl="0" animBg="1"/>
      <p:bldP spid="6" grpId="0" bldLvl="0" animBg="1"/>
      <p:bldP spid="10" grpId="0" bldLvl="0" animBg="1"/>
      <p:bldP spid="15" grpId="0" bldLvl="0" animBg="1"/>
      <p:bldP spid="15"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文本框 117"/>
          <p:cNvSpPr txBox="1"/>
          <p:nvPr/>
        </p:nvSpPr>
        <p:spPr>
          <a:xfrm>
            <a:off x="79375" y="236220"/>
            <a:ext cx="10429875" cy="2851150"/>
          </a:xfrm>
          <a:prstGeom prst="rect">
            <a:avLst/>
          </a:prstGeom>
          <a:solidFill>
            <a:schemeClr val="accent5">
              <a:lumMod val="20000"/>
              <a:lumOff val="80000"/>
            </a:schemeClr>
          </a:solidFill>
          <a:ln w="9525">
            <a:noFill/>
          </a:ln>
        </p:spPr>
        <p:txBody>
          <a:bodyPr wrap="square">
            <a:noAutofit/>
          </a:bodyPr>
          <a:lstStyle/>
          <a:p>
            <a:pPr indent="292100"/>
            <a:r>
              <a:rPr lang="en-US" altLang="en-US" sz="3200" b="0">
                <a:solidFill>
                  <a:srgbClr val="000000"/>
                </a:solidFill>
                <a:latin typeface="Times New Roman" panose="02020603050405020304" charset="0"/>
                <a:ea typeface="宋体" panose="02010600030101010101" pitchFamily="2" charset="-122"/>
              </a:rPr>
              <a:t>Imagine you lost a dream opportunity and you may wonder whether you'll ever get another chance like that again. It can be difficult to break out of your mindset when having negative experiences.  </a:t>
            </a:r>
            <a:r>
              <a:rPr lang="en-US" altLang="en-US" sz="3200" b="0" u="sng">
                <a:solidFill>
                  <a:srgbClr val="000000"/>
                </a:solidFill>
                <a:latin typeface="Times New Roman" panose="02020603050405020304" charset="0"/>
                <a:ea typeface="宋体" panose="02010600030101010101" pitchFamily="2" charset="-122"/>
              </a:rPr>
              <a:t> 59               </a:t>
            </a:r>
            <a:r>
              <a:rPr lang="en-US" altLang="en-US" sz="3200" b="0">
                <a:solidFill>
                  <a:srgbClr val="000000"/>
                </a:solidFill>
                <a:latin typeface="Times New Roman" panose="02020603050405020304" charset="0"/>
                <a:ea typeface="宋体" panose="02010600030101010101" pitchFamily="2" charset="-122"/>
              </a:rPr>
              <a:t>（fortunate），getting a good friend's perspective（见解） can help.</a:t>
            </a:r>
            <a:endParaRPr lang="en-US" altLang="en-US" sz="3200" b="0">
              <a:solidFill>
                <a:srgbClr val="000000"/>
              </a:solidFill>
              <a:latin typeface="Times New Roman" panose="02020603050405020304" charset="0"/>
              <a:ea typeface="宋体" panose="02010600030101010101" pitchFamily="2" charset="-122"/>
            </a:endParaRPr>
          </a:p>
        </p:txBody>
      </p:sp>
      <p:sp>
        <p:nvSpPr>
          <p:cNvPr id="13" name="文本框 12"/>
          <p:cNvSpPr txBox="1"/>
          <p:nvPr>
            <p:custDataLst>
              <p:tags r:id="rId1"/>
            </p:custDataLst>
          </p:nvPr>
        </p:nvSpPr>
        <p:spPr>
          <a:xfrm>
            <a:off x="2210435" y="1612900"/>
            <a:ext cx="2271395" cy="521970"/>
          </a:xfrm>
          <a:prstGeom prst="rect">
            <a:avLst/>
          </a:prstGeom>
          <a:solidFill>
            <a:schemeClr val="accent1">
              <a:lumMod val="75000"/>
            </a:schemeClr>
          </a:solidFill>
        </p:spPr>
        <p:txBody>
          <a:bodyPr wrap="square" rtlCol="0">
            <a:spAutoFit/>
          </a:bodyPr>
          <a:lstStyle/>
          <a:p>
            <a:r>
              <a:rPr lang="en-US" sz="2800" b="1">
                <a:solidFill>
                  <a:schemeClr val="bg1"/>
                </a:solidFill>
              </a:rPr>
              <a:t>Fortunately</a:t>
            </a:r>
            <a:endParaRPr lang="en-US" sz="2800" b="1">
              <a:solidFill>
                <a:schemeClr val="bg1"/>
              </a:solidFill>
            </a:endParaRPr>
          </a:p>
        </p:txBody>
      </p:sp>
      <p:sp>
        <p:nvSpPr>
          <p:cNvPr id="10" name="文本框 9"/>
          <p:cNvSpPr txBox="1"/>
          <p:nvPr>
            <p:custDataLst>
              <p:tags r:id="rId2"/>
            </p:custDataLst>
          </p:nvPr>
        </p:nvSpPr>
        <p:spPr>
          <a:xfrm>
            <a:off x="9643110" y="1757045"/>
            <a:ext cx="2647950" cy="521970"/>
          </a:xfrm>
          <a:prstGeom prst="rect">
            <a:avLst/>
          </a:prstGeom>
          <a:solidFill>
            <a:schemeClr val="accent2">
              <a:lumMod val="50000"/>
            </a:schemeClr>
          </a:solidFill>
        </p:spPr>
        <p:txBody>
          <a:bodyPr wrap="square" rtlCol="0">
            <a:spAutoFit/>
          </a:bodyPr>
          <a:lstStyle/>
          <a:p>
            <a:r>
              <a:rPr lang="en-US" altLang="zh-CN" sz="2800">
                <a:solidFill>
                  <a:schemeClr val="bg1"/>
                </a:solidFill>
              </a:rPr>
              <a:t>59. </a:t>
            </a:r>
            <a:r>
              <a:rPr lang="zh-CN" altLang="en-US" sz="2800">
                <a:solidFill>
                  <a:schemeClr val="bg1"/>
                </a:solidFill>
              </a:rPr>
              <a:t>词性变化</a:t>
            </a:r>
            <a:endParaRPr lang="zh-CN" altLang="en-US" sz="2800">
              <a:solidFill>
                <a:schemeClr val="bg1"/>
              </a:solidFill>
            </a:endParaRPr>
          </a:p>
        </p:txBody>
      </p:sp>
      <p:sp>
        <p:nvSpPr>
          <p:cNvPr id="15" name="波形 14"/>
          <p:cNvSpPr/>
          <p:nvPr/>
        </p:nvSpPr>
        <p:spPr>
          <a:xfrm>
            <a:off x="79375" y="3853815"/>
            <a:ext cx="10597515" cy="1627505"/>
          </a:xfrm>
          <a:prstGeom prst="wave">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zh-CN" altLang="en-US" sz="3200">
                <a:solidFill>
                  <a:schemeClr val="tx1"/>
                </a:solidFill>
              </a:rPr>
              <a:t>解析：</a:t>
            </a:r>
            <a:endParaRPr lang="zh-CN" altLang="en-US" sz="3200">
              <a:solidFill>
                <a:schemeClr val="tx1"/>
              </a:solidFill>
            </a:endParaRPr>
          </a:p>
          <a:p>
            <a:pPr algn="just"/>
            <a:r>
              <a:rPr lang="en-US" sz="3200">
                <a:solidFill>
                  <a:schemeClr val="tx1"/>
                </a:solidFill>
              </a:rPr>
              <a:t>59.</a:t>
            </a:r>
            <a:r>
              <a:rPr lang="zh-CN" altLang="en-US" sz="3200">
                <a:solidFill>
                  <a:schemeClr val="tx1"/>
                </a:solidFill>
              </a:rPr>
              <a:t>作连词用，</a:t>
            </a:r>
            <a:r>
              <a:rPr lang="en-US" sz="3200">
                <a:solidFill>
                  <a:schemeClr val="tx1"/>
                </a:solidFill>
              </a:rPr>
              <a:t> </a:t>
            </a:r>
            <a:r>
              <a:rPr lang="zh-CN" altLang="en-US" sz="3200">
                <a:solidFill>
                  <a:schemeClr val="tx1"/>
                </a:solidFill>
              </a:rPr>
              <a:t>修饰整个句子用副词</a:t>
            </a:r>
            <a:r>
              <a:rPr lang="zh-CN" altLang="en-US" sz="2400">
                <a:solidFill>
                  <a:schemeClr val="tx1"/>
                </a:solidFill>
              </a:rPr>
              <a:t>。</a:t>
            </a:r>
            <a:endParaRPr lang="en-US" altLang="zh-CN" sz="2400">
              <a:solidFill>
                <a:schemeClr val="tx1"/>
              </a:solidFill>
            </a:endParaRPr>
          </a:p>
          <a:p>
            <a:pPr algn="just"/>
            <a:endParaRPr lang="en-US" altLang="zh-CN" sz="2400">
              <a:solidFill>
                <a:schemeClr val="tx1"/>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0" grpId="0" bldLvl="0" animBg="1"/>
      <p:bldP spid="15" grpId="0" bldLvl="0" animBg="1"/>
      <p:bldP spid="15"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9402445" y="201930"/>
            <a:ext cx="2077085" cy="460375"/>
          </a:xfrm>
          <a:prstGeom prst="rect">
            <a:avLst/>
          </a:prstGeom>
          <a:solidFill>
            <a:schemeClr val="accent2">
              <a:lumMod val="50000"/>
            </a:schemeClr>
          </a:solidFill>
        </p:spPr>
        <p:txBody>
          <a:bodyPr wrap="square" rtlCol="0">
            <a:spAutoFit/>
          </a:bodyPr>
          <a:lstStyle/>
          <a:p>
            <a:pPr algn="just"/>
            <a:r>
              <a:rPr lang="en-US" altLang="zh-CN" sz="2400" dirty="0">
                <a:solidFill>
                  <a:schemeClr val="bg1"/>
                </a:solidFill>
              </a:rPr>
              <a:t>60.</a:t>
            </a:r>
            <a:r>
              <a:rPr lang="zh-CN" altLang="en-US" sz="2400" dirty="0">
                <a:solidFill>
                  <a:schemeClr val="bg1"/>
                </a:solidFill>
              </a:rPr>
              <a:t>谓语动词</a:t>
            </a:r>
            <a:endParaRPr lang="zh-CN" altLang="en-US" sz="2400" dirty="0">
              <a:solidFill>
                <a:schemeClr val="bg1"/>
              </a:solidFill>
            </a:endParaRPr>
          </a:p>
        </p:txBody>
      </p:sp>
      <p:sp>
        <p:nvSpPr>
          <p:cNvPr id="17" name="文本框 16"/>
          <p:cNvSpPr txBox="1"/>
          <p:nvPr>
            <p:custDataLst>
              <p:tags r:id="rId2"/>
            </p:custDataLst>
          </p:nvPr>
        </p:nvSpPr>
        <p:spPr>
          <a:xfrm>
            <a:off x="9401175" y="1218565"/>
            <a:ext cx="2720340" cy="460375"/>
          </a:xfrm>
          <a:prstGeom prst="rect">
            <a:avLst/>
          </a:prstGeom>
          <a:solidFill>
            <a:schemeClr val="accent2">
              <a:lumMod val="50000"/>
            </a:schemeClr>
          </a:solidFill>
        </p:spPr>
        <p:txBody>
          <a:bodyPr wrap="square" rtlCol="0">
            <a:spAutoFit/>
          </a:bodyPr>
          <a:lstStyle/>
          <a:p>
            <a:pPr algn="just"/>
            <a:r>
              <a:rPr lang="en-US" altLang="zh-CN" sz="2400">
                <a:solidFill>
                  <a:schemeClr val="bg1"/>
                </a:solidFill>
              </a:rPr>
              <a:t>61.</a:t>
            </a:r>
            <a:r>
              <a:rPr lang="zh-CN" altLang="en-US" sz="2400">
                <a:solidFill>
                  <a:schemeClr val="bg1"/>
                </a:solidFill>
              </a:rPr>
              <a:t>介词词组搭配</a:t>
            </a:r>
            <a:endParaRPr lang="zh-CN" altLang="en-US" sz="2400">
              <a:solidFill>
                <a:schemeClr val="bg1"/>
              </a:solidFill>
            </a:endParaRPr>
          </a:p>
        </p:txBody>
      </p:sp>
      <p:sp>
        <p:nvSpPr>
          <p:cNvPr id="19" name="文本框 18"/>
          <p:cNvSpPr txBox="1"/>
          <p:nvPr>
            <p:custDataLst>
              <p:tags r:id="rId3"/>
            </p:custDataLst>
          </p:nvPr>
        </p:nvSpPr>
        <p:spPr>
          <a:xfrm>
            <a:off x="9403080" y="1726565"/>
            <a:ext cx="2718435" cy="460375"/>
          </a:xfrm>
          <a:prstGeom prst="rect">
            <a:avLst/>
          </a:prstGeom>
          <a:solidFill>
            <a:schemeClr val="accent2">
              <a:lumMod val="50000"/>
            </a:schemeClr>
          </a:solidFill>
        </p:spPr>
        <p:txBody>
          <a:bodyPr wrap="square" rtlCol="0">
            <a:spAutoFit/>
          </a:bodyPr>
          <a:lstStyle/>
          <a:p>
            <a:pPr algn="just"/>
            <a:r>
              <a:rPr lang="en-US" altLang="zh-CN" sz="2400" dirty="0">
                <a:solidFill>
                  <a:schemeClr val="bg1"/>
                </a:solidFill>
              </a:rPr>
              <a:t>62. </a:t>
            </a:r>
            <a:r>
              <a:rPr lang="zh-CN" altLang="en-US" sz="2400" dirty="0">
                <a:solidFill>
                  <a:schemeClr val="bg1"/>
                </a:solidFill>
              </a:rPr>
              <a:t>非谓语动词</a:t>
            </a:r>
            <a:endParaRPr lang="zh-CN" altLang="en-US" sz="2400" dirty="0">
              <a:solidFill>
                <a:schemeClr val="bg1"/>
              </a:solidFill>
            </a:endParaRPr>
          </a:p>
        </p:txBody>
      </p:sp>
      <p:sp>
        <p:nvSpPr>
          <p:cNvPr id="20" name="文本框 19"/>
          <p:cNvSpPr txBox="1"/>
          <p:nvPr/>
        </p:nvSpPr>
        <p:spPr>
          <a:xfrm>
            <a:off x="70485" y="249003"/>
            <a:ext cx="9401175" cy="6176645"/>
          </a:xfrm>
          <a:prstGeom prst="rect">
            <a:avLst/>
          </a:prstGeom>
          <a:solidFill>
            <a:schemeClr val="accent3">
              <a:lumMod val="60000"/>
              <a:lumOff val="40000"/>
            </a:schemeClr>
          </a:solidFill>
        </p:spPr>
        <p:txBody>
          <a:bodyPr wrap="square" rtlCol="0">
            <a:noAutofit/>
          </a:bodyPr>
          <a:lstStyle/>
          <a:p>
            <a:pPr indent="0" fontAlgn="auto">
              <a:lnSpc>
                <a:spcPts val="3860"/>
              </a:lnSpc>
            </a:pPr>
            <a:r>
              <a:rPr lang="en-US" altLang="zh-CN" sz="2800" dirty="0">
                <a:solidFill>
                  <a:schemeClr val="tx1"/>
                </a:solidFill>
              </a:rPr>
              <a:t>    </a:t>
            </a:r>
            <a:r>
              <a:rPr lang="zh-CN" altLang="en-US" sz="2800" dirty="0">
                <a:solidFill>
                  <a:schemeClr val="tx1"/>
                </a:solidFill>
              </a:rPr>
              <a:t>Here</a:t>
            </a:r>
            <a:r>
              <a:rPr lang="zh-CN" altLang="en-US" sz="2800" u="sng" dirty="0">
                <a:solidFill>
                  <a:schemeClr val="tx1"/>
                </a:solidFill>
              </a:rPr>
              <a:t> </a:t>
            </a:r>
            <a:r>
              <a:rPr lang="en-US" altLang="zh-CN" sz="2800" u="sng" dirty="0">
                <a:solidFill>
                  <a:schemeClr val="tx1"/>
                </a:solidFill>
              </a:rPr>
              <a:t>  </a:t>
            </a:r>
            <a:r>
              <a:rPr lang="zh-CN" altLang="en-US" sz="2800" u="sng" dirty="0">
                <a:solidFill>
                  <a:schemeClr val="tx1"/>
                </a:solidFill>
              </a:rPr>
              <a:t>  60   </a:t>
            </a:r>
            <a:r>
              <a:rPr lang="en-US" altLang="zh-CN" sz="2800" u="sng" dirty="0">
                <a:solidFill>
                  <a:schemeClr val="tx1"/>
                </a:solidFill>
              </a:rPr>
              <a:t>  </a:t>
            </a:r>
            <a:r>
              <a:rPr lang="zh-CN" altLang="en-US" sz="2800" dirty="0">
                <a:solidFill>
                  <a:schemeClr val="tx1"/>
                </a:solidFill>
              </a:rPr>
              <a:t>（come） the question: Is getting a friend’s perspective when rethinking a negative event more powerful than rethinking it</a:t>
            </a:r>
            <a:r>
              <a:rPr lang="zh-CN" altLang="en-US" sz="2800" u="sng" dirty="0">
                <a:solidFill>
                  <a:schemeClr val="tx1"/>
                </a:solidFill>
              </a:rPr>
              <a:t>   61  </a:t>
            </a:r>
            <a:r>
              <a:rPr lang="zh-CN" altLang="en-US" sz="2800" dirty="0">
                <a:solidFill>
                  <a:schemeClr val="tx1"/>
                </a:solidFill>
              </a:rPr>
              <a:t> your own? According to some research</a:t>
            </a:r>
            <a:r>
              <a:rPr lang="zh-CN" altLang="en-US" sz="2800" u="sng" dirty="0">
                <a:solidFill>
                  <a:schemeClr val="tx1"/>
                </a:solidFill>
              </a:rPr>
              <a:t> </a:t>
            </a:r>
            <a:r>
              <a:rPr lang="en-US" altLang="zh-CN" sz="2800" u="sng" dirty="0">
                <a:solidFill>
                  <a:schemeClr val="tx1"/>
                </a:solidFill>
              </a:rPr>
              <a:t>    </a:t>
            </a:r>
            <a:r>
              <a:rPr lang="zh-CN" altLang="en-US" sz="2800" u="sng" dirty="0">
                <a:solidFill>
                  <a:schemeClr val="tx1"/>
                </a:solidFill>
              </a:rPr>
              <a:t> </a:t>
            </a:r>
            <a:r>
              <a:rPr lang="en-US" altLang="zh-CN" sz="2800" u="sng" dirty="0">
                <a:solidFill>
                  <a:schemeClr val="tx1"/>
                </a:solidFill>
              </a:rPr>
              <a:t>  </a:t>
            </a:r>
            <a:r>
              <a:rPr lang="zh-CN" altLang="en-US" sz="2800" u="sng" dirty="0">
                <a:solidFill>
                  <a:schemeClr val="tx1"/>
                </a:solidFill>
              </a:rPr>
              <a:t> 62</a:t>
            </a:r>
            <a:r>
              <a:rPr lang="en-US" altLang="zh-CN" sz="2800" u="sng" dirty="0">
                <a:solidFill>
                  <a:schemeClr val="tx1"/>
                </a:solidFill>
              </a:rPr>
              <a:t>  </a:t>
            </a:r>
            <a:r>
              <a:rPr lang="zh-CN" altLang="en-US" sz="2800" u="sng" dirty="0">
                <a:solidFill>
                  <a:schemeClr val="tx1"/>
                </a:solidFill>
              </a:rPr>
              <a:t>  </a:t>
            </a:r>
            <a:r>
              <a:rPr lang="en-US" altLang="zh-CN" sz="2800" u="sng" dirty="0">
                <a:solidFill>
                  <a:schemeClr val="tx1"/>
                </a:solidFill>
              </a:rPr>
              <a:t>  </a:t>
            </a:r>
            <a:r>
              <a:rPr lang="zh-CN" altLang="en-US" sz="2800" u="sng" dirty="0">
                <a:solidFill>
                  <a:schemeClr val="tx1"/>
                </a:solidFill>
              </a:rPr>
              <a:t> </a:t>
            </a:r>
            <a:r>
              <a:rPr lang="zh-CN" altLang="en-US" sz="2800" dirty="0">
                <a:solidFill>
                  <a:schemeClr val="tx1"/>
                </a:solidFill>
              </a:rPr>
              <a:t>（conduct） lately，we can choose the former. How you think and feel can </a:t>
            </a:r>
            <a:r>
              <a:rPr lang="zh-CN" altLang="en-US" sz="2800" u="sng" dirty="0">
                <a:solidFill>
                  <a:schemeClr val="tx1"/>
                </a:solidFill>
              </a:rPr>
              <a:t>  63  </a:t>
            </a:r>
            <a:r>
              <a:rPr lang="en-US" altLang="zh-CN" sz="2800" u="sng" dirty="0">
                <a:solidFill>
                  <a:schemeClr val="tx1"/>
                </a:solidFill>
              </a:rPr>
              <a:t>          </a:t>
            </a:r>
            <a:r>
              <a:rPr lang="zh-CN" altLang="en-US" sz="2800" u="sng" dirty="0">
                <a:solidFill>
                  <a:schemeClr val="tx1"/>
                </a:solidFill>
              </a:rPr>
              <a:t> </a:t>
            </a:r>
            <a:r>
              <a:rPr lang="zh-CN" altLang="en-US" sz="2800" dirty="0">
                <a:solidFill>
                  <a:schemeClr val="tx1"/>
                </a:solidFill>
              </a:rPr>
              <a:t>（shape） by getting a friend's perspective，both in the moment and over time. The next time you can't get rid of your negative thought </a:t>
            </a:r>
            <a:r>
              <a:rPr lang="zh-CN" altLang="en-US" sz="2800" u="sng" dirty="0">
                <a:solidFill>
                  <a:schemeClr val="tx1"/>
                </a:solidFill>
              </a:rPr>
              <a:t>  64   </a:t>
            </a:r>
            <a:r>
              <a:rPr lang="zh-CN" altLang="en-US" sz="2800" dirty="0">
                <a:solidFill>
                  <a:schemeClr val="tx1"/>
                </a:solidFill>
              </a:rPr>
              <a:t>（pattern），remember that humans are fundamentally social creatures. It's okay to turn to the people around you and your friends，from</a:t>
            </a:r>
            <a:r>
              <a:rPr lang="zh-CN" altLang="en-US" sz="2800" u="sng" dirty="0">
                <a:solidFill>
                  <a:schemeClr val="tx1"/>
                </a:solidFill>
              </a:rPr>
              <a:t>  </a:t>
            </a:r>
            <a:r>
              <a:rPr lang="en-US" altLang="zh-CN" sz="2800" u="sng" dirty="0">
                <a:solidFill>
                  <a:schemeClr val="tx1"/>
                </a:solidFill>
              </a:rPr>
              <a:t>  </a:t>
            </a:r>
            <a:r>
              <a:rPr lang="zh-CN" altLang="en-US" sz="2800" u="sng" dirty="0">
                <a:solidFill>
                  <a:schemeClr val="tx1"/>
                </a:solidFill>
              </a:rPr>
              <a:t>65</a:t>
            </a:r>
            <a:r>
              <a:rPr lang="en-US" altLang="zh-CN" sz="2800" u="sng" dirty="0">
                <a:solidFill>
                  <a:schemeClr val="tx1"/>
                </a:solidFill>
              </a:rPr>
              <a:t>   </a:t>
            </a:r>
            <a:r>
              <a:rPr lang="zh-CN" altLang="en-US" sz="2800" u="sng" dirty="0">
                <a:solidFill>
                  <a:schemeClr val="tx1"/>
                </a:solidFill>
              </a:rPr>
              <a:t>  </a:t>
            </a:r>
            <a:r>
              <a:rPr lang="zh-CN" altLang="en-US" sz="2800" dirty="0">
                <a:solidFill>
                  <a:schemeClr val="tx1"/>
                </a:solidFill>
              </a:rPr>
              <a:t> you can get new perspectives and some help.</a:t>
            </a:r>
            <a:endParaRPr lang="zh-CN" altLang="en-US" sz="2800" dirty="0">
              <a:solidFill>
                <a:schemeClr val="tx1"/>
              </a:solidFill>
            </a:endParaRPr>
          </a:p>
        </p:txBody>
      </p:sp>
      <p:sp>
        <p:nvSpPr>
          <p:cNvPr id="5" name="文本框 4"/>
          <p:cNvSpPr txBox="1"/>
          <p:nvPr>
            <p:custDataLst>
              <p:tags r:id="rId4"/>
            </p:custDataLst>
          </p:nvPr>
        </p:nvSpPr>
        <p:spPr>
          <a:xfrm>
            <a:off x="9401175" y="2713990"/>
            <a:ext cx="2718435" cy="460375"/>
          </a:xfrm>
          <a:prstGeom prst="rect">
            <a:avLst/>
          </a:prstGeom>
          <a:solidFill>
            <a:schemeClr val="accent2">
              <a:lumMod val="50000"/>
            </a:schemeClr>
          </a:solidFill>
        </p:spPr>
        <p:txBody>
          <a:bodyPr wrap="square" rtlCol="0">
            <a:spAutoFit/>
          </a:bodyPr>
          <a:lstStyle/>
          <a:p>
            <a:pPr algn="just"/>
            <a:r>
              <a:rPr lang="en-US" altLang="zh-CN" sz="2400" dirty="0">
                <a:solidFill>
                  <a:schemeClr val="bg1"/>
                </a:solidFill>
              </a:rPr>
              <a:t>63. </a:t>
            </a:r>
            <a:r>
              <a:rPr lang="zh-CN" altLang="en-US" sz="2400" dirty="0">
                <a:solidFill>
                  <a:schemeClr val="bg1"/>
                </a:solidFill>
              </a:rPr>
              <a:t>谓语动词</a:t>
            </a:r>
            <a:endParaRPr lang="zh-CN" altLang="en-US" sz="2400" dirty="0">
              <a:solidFill>
                <a:schemeClr val="bg1"/>
              </a:solidFill>
            </a:endParaRPr>
          </a:p>
        </p:txBody>
      </p:sp>
      <p:sp>
        <p:nvSpPr>
          <p:cNvPr id="7" name="文本框 6"/>
          <p:cNvSpPr txBox="1"/>
          <p:nvPr>
            <p:custDataLst>
              <p:tags r:id="rId5"/>
            </p:custDataLst>
          </p:nvPr>
        </p:nvSpPr>
        <p:spPr>
          <a:xfrm>
            <a:off x="9401175" y="3701415"/>
            <a:ext cx="2718435" cy="460375"/>
          </a:xfrm>
          <a:prstGeom prst="rect">
            <a:avLst/>
          </a:prstGeom>
          <a:solidFill>
            <a:schemeClr val="accent2">
              <a:lumMod val="50000"/>
            </a:schemeClr>
          </a:solidFill>
        </p:spPr>
        <p:txBody>
          <a:bodyPr wrap="square" rtlCol="0">
            <a:spAutoFit/>
          </a:bodyPr>
          <a:lstStyle/>
          <a:p>
            <a:pPr algn="just"/>
            <a:r>
              <a:rPr lang="en-US" altLang="zh-CN" sz="2400">
                <a:solidFill>
                  <a:schemeClr val="bg1"/>
                </a:solidFill>
              </a:rPr>
              <a:t>64.</a:t>
            </a:r>
            <a:r>
              <a:rPr lang="zh-CN" altLang="en-US" sz="2400">
                <a:solidFill>
                  <a:schemeClr val="bg1"/>
                </a:solidFill>
              </a:rPr>
              <a:t>名词</a:t>
            </a:r>
            <a:r>
              <a:rPr lang="en-US" altLang="zh-CN" sz="2400">
                <a:solidFill>
                  <a:schemeClr val="bg1"/>
                </a:solidFill>
              </a:rPr>
              <a:t> </a:t>
            </a:r>
            <a:r>
              <a:rPr lang="zh-CN" altLang="en-US" sz="2400">
                <a:solidFill>
                  <a:schemeClr val="bg1"/>
                </a:solidFill>
              </a:rPr>
              <a:t>词形变化</a:t>
            </a:r>
            <a:endParaRPr lang="zh-CN" altLang="en-US" sz="2400">
              <a:solidFill>
                <a:schemeClr val="bg1"/>
              </a:solidFill>
            </a:endParaRPr>
          </a:p>
        </p:txBody>
      </p:sp>
      <p:sp>
        <p:nvSpPr>
          <p:cNvPr id="8" name="文本框 7"/>
          <p:cNvSpPr txBox="1"/>
          <p:nvPr>
            <p:custDataLst>
              <p:tags r:id="rId6"/>
            </p:custDataLst>
          </p:nvPr>
        </p:nvSpPr>
        <p:spPr>
          <a:xfrm>
            <a:off x="9401175" y="5191125"/>
            <a:ext cx="2718435" cy="460375"/>
          </a:xfrm>
          <a:prstGeom prst="rect">
            <a:avLst/>
          </a:prstGeom>
          <a:solidFill>
            <a:schemeClr val="accent2">
              <a:lumMod val="50000"/>
            </a:schemeClr>
          </a:solidFill>
        </p:spPr>
        <p:txBody>
          <a:bodyPr wrap="square" rtlCol="0">
            <a:spAutoFit/>
          </a:bodyPr>
          <a:lstStyle/>
          <a:p>
            <a:pPr algn="just"/>
            <a:r>
              <a:rPr lang="en-US" altLang="zh-CN" sz="2400">
                <a:solidFill>
                  <a:schemeClr val="bg1"/>
                </a:solidFill>
              </a:rPr>
              <a:t>65.</a:t>
            </a:r>
            <a:r>
              <a:rPr lang="zh-CN" altLang="en-US" sz="2400">
                <a:solidFill>
                  <a:schemeClr val="bg1"/>
                </a:solidFill>
              </a:rPr>
              <a:t>连词</a:t>
            </a:r>
            <a:r>
              <a:rPr lang="en-US" altLang="zh-CN" sz="2400">
                <a:solidFill>
                  <a:schemeClr val="bg1"/>
                </a:solidFill>
              </a:rPr>
              <a:t> </a:t>
            </a:r>
            <a:r>
              <a:rPr lang="zh-CN" altLang="en-US" sz="2400">
                <a:solidFill>
                  <a:schemeClr val="bg1"/>
                </a:solidFill>
              </a:rPr>
              <a:t>定语从句</a:t>
            </a:r>
            <a:endParaRPr lang="zh-CN" altLang="en-US" sz="2400">
              <a:solidFill>
                <a:schemeClr val="bg1"/>
              </a:solidFill>
            </a:endParaRPr>
          </a:p>
        </p:txBody>
      </p:sp>
      <p:sp>
        <p:nvSpPr>
          <p:cNvPr id="13" name="文本框 12"/>
          <p:cNvSpPr txBox="1"/>
          <p:nvPr>
            <p:custDataLst>
              <p:tags r:id="rId7"/>
            </p:custDataLst>
          </p:nvPr>
        </p:nvSpPr>
        <p:spPr>
          <a:xfrm>
            <a:off x="1363980" y="247015"/>
            <a:ext cx="1362710" cy="521970"/>
          </a:xfrm>
          <a:prstGeom prst="rect">
            <a:avLst/>
          </a:prstGeom>
          <a:solidFill>
            <a:schemeClr val="accent1">
              <a:lumMod val="75000"/>
            </a:schemeClr>
          </a:solidFill>
        </p:spPr>
        <p:txBody>
          <a:bodyPr wrap="square" rtlCol="0">
            <a:spAutoFit/>
          </a:bodyPr>
          <a:lstStyle/>
          <a:p>
            <a:r>
              <a:rPr lang="en-US" sz="2800" b="1" dirty="0">
                <a:solidFill>
                  <a:schemeClr val="bg1"/>
                </a:solidFill>
              </a:rPr>
              <a:t>comes</a:t>
            </a:r>
            <a:endParaRPr lang="en-US" sz="2800" b="1" dirty="0">
              <a:solidFill>
                <a:schemeClr val="bg1"/>
              </a:solidFill>
            </a:endParaRPr>
          </a:p>
        </p:txBody>
      </p:sp>
      <p:sp>
        <p:nvSpPr>
          <p:cNvPr id="10" name="文本框 9"/>
          <p:cNvSpPr txBox="1"/>
          <p:nvPr>
            <p:custDataLst>
              <p:tags r:id="rId8"/>
            </p:custDataLst>
          </p:nvPr>
        </p:nvSpPr>
        <p:spPr>
          <a:xfrm>
            <a:off x="5155565" y="1156970"/>
            <a:ext cx="645160" cy="521970"/>
          </a:xfrm>
          <a:prstGeom prst="rect">
            <a:avLst/>
          </a:prstGeom>
          <a:solidFill>
            <a:schemeClr val="accent1">
              <a:lumMod val="75000"/>
            </a:schemeClr>
          </a:solidFill>
        </p:spPr>
        <p:txBody>
          <a:bodyPr wrap="square" rtlCol="0">
            <a:spAutoFit/>
          </a:bodyPr>
          <a:lstStyle/>
          <a:p>
            <a:r>
              <a:rPr lang="en-US" sz="2800" b="1" dirty="0">
                <a:solidFill>
                  <a:schemeClr val="bg1"/>
                </a:solidFill>
              </a:rPr>
              <a:t>on</a:t>
            </a:r>
            <a:endParaRPr lang="en-US" sz="2800" b="1" dirty="0">
              <a:solidFill>
                <a:schemeClr val="bg1"/>
              </a:solidFill>
            </a:endParaRPr>
          </a:p>
        </p:txBody>
      </p:sp>
      <p:sp>
        <p:nvSpPr>
          <p:cNvPr id="14" name="文本框 13"/>
          <p:cNvSpPr txBox="1"/>
          <p:nvPr>
            <p:custDataLst>
              <p:tags r:id="rId9"/>
            </p:custDataLst>
          </p:nvPr>
        </p:nvSpPr>
        <p:spPr>
          <a:xfrm>
            <a:off x="4577080" y="1678940"/>
            <a:ext cx="2145030" cy="521970"/>
          </a:xfrm>
          <a:prstGeom prst="rect">
            <a:avLst/>
          </a:prstGeom>
          <a:solidFill>
            <a:schemeClr val="accent1">
              <a:lumMod val="75000"/>
            </a:schemeClr>
          </a:solidFill>
        </p:spPr>
        <p:txBody>
          <a:bodyPr wrap="square" rtlCol="0">
            <a:spAutoFit/>
          </a:bodyPr>
          <a:lstStyle/>
          <a:p>
            <a:r>
              <a:rPr lang="en-US" sz="2800" b="1" dirty="0">
                <a:solidFill>
                  <a:schemeClr val="bg1"/>
                </a:solidFill>
              </a:rPr>
              <a:t>conducted</a:t>
            </a:r>
            <a:endParaRPr lang="en-US" sz="2800" b="1" dirty="0">
              <a:solidFill>
                <a:schemeClr val="bg1"/>
              </a:solidFill>
            </a:endParaRPr>
          </a:p>
        </p:txBody>
      </p:sp>
      <p:sp>
        <p:nvSpPr>
          <p:cNvPr id="15" name="文本框 14"/>
          <p:cNvSpPr txBox="1"/>
          <p:nvPr>
            <p:custDataLst>
              <p:tags r:id="rId10"/>
            </p:custDataLst>
          </p:nvPr>
        </p:nvSpPr>
        <p:spPr>
          <a:xfrm>
            <a:off x="755015" y="2632710"/>
            <a:ext cx="2090420" cy="521970"/>
          </a:xfrm>
          <a:prstGeom prst="rect">
            <a:avLst/>
          </a:prstGeom>
          <a:solidFill>
            <a:schemeClr val="accent1">
              <a:lumMod val="75000"/>
            </a:schemeClr>
          </a:solidFill>
        </p:spPr>
        <p:txBody>
          <a:bodyPr wrap="square" rtlCol="0">
            <a:spAutoFit/>
          </a:bodyPr>
          <a:lstStyle/>
          <a:p>
            <a:r>
              <a:rPr lang="en-US" sz="2800" b="1" dirty="0">
                <a:solidFill>
                  <a:schemeClr val="bg1"/>
                </a:solidFill>
              </a:rPr>
              <a:t>be shaped</a:t>
            </a:r>
            <a:endParaRPr lang="en-US" sz="2800" b="1" dirty="0">
              <a:solidFill>
                <a:schemeClr val="bg1"/>
              </a:solidFill>
            </a:endParaRPr>
          </a:p>
        </p:txBody>
      </p:sp>
      <p:sp>
        <p:nvSpPr>
          <p:cNvPr id="21" name="文本框 20"/>
          <p:cNvSpPr txBox="1"/>
          <p:nvPr>
            <p:custDataLst>
              <p:tags r:id="rId11"/>
            </p:custDataLst>
          </p:nvPr>
        </p:nvSpPr>
        <p:spPr>
          <a:xfrm>
            <a:off x="7287895" y="3639820"/>
            <a:ext cx="1760220" cy="521970"/>
          </a:xfrm>
          <a:prstGeom prst="rect">
            <a:avLst/>
          </a:prstGeom>
          <a:solidFill>
            <a:schemeClr val="accent1">
              <a:lumMod val="75000"/>
            </a:schemeClr>
          </a:solidFill>
        </p:spPr>
        <p:txBody>
          <a:bodyPr wrap="square" rtlCol="0">
            <a:spAutoFit/>
          </a:bodyPr>
          <a:lstStyle/>
          <a:p>
            <a:r>
              <a:rPr lang="en-US" sz="2800" b="1" dirty="0">
                <a:solidFill>
                  <a:schemeClr val="bg1"/>
                </a:solidFill>
              </a:rPr>
              <a:t>patterns</a:t>
            </a:r>
            <a:endParaRPr lang="en-US" sz="2800" b="1" dirty="0">
              <a:solidFill>
                <a:schemeClr val="bg1"/>
              </a:solidFill>
            </a:endParaRPr>
          </a:p>
        </p:txBody>
      </p:sp>
      <p:sp>
        <p:nvSpPr>
          <p:cNvPr id="23" name="文本框 22"/>
          <p:cNvSpPr txBox="1"/>
          <p:nvPr>
            <p:custDataLst>
              <p:tags r:id="rId12"/>
            </p:custDataLst>
          </p:nvPr>
        </p:nvSpPr>
        <p:spPr>
          <a:xfrm>
            <a:off x="3754755" y="5120005"/>
            <a:ext cx="1220470" cy="521970"/>
          </a:xfrm>
          <a:prstGeom prst="rect">
            <a:avLst/>
          </a:prstGeom>
          <a:solidFill>
            <a:schemeClr val="accent1">
              <a:lumMod val="75000"/>
            </a:schemeClr>
          </a:solidFill>
        </p:spPr>
        <p:txBody>
          <a:bodyPr wrap="square" rtlCol="0">
            <a:spAutoFit/>
          </a:bodyPr>
          <a:lstStyle/>
          <a:p>
            <a:r>
              <a:rPr lang="en-US" sz="2800" b="1" dirty="0">
                <a:solidFill>
                  <a:schemeClr val="bg1"/>
                </a:solidFill>
              </a:rPr>
              <a:t>whom</a:t>
            </a:r>
            <a:endParaRPr lang="en-US" sz="2800" b="1" dirty="0">
              <a:solidFill>
                <a:schemeClr val="bg1"/>
              </a:solidFill>
            </a:endParaRPr>
          </a:p>
        </p:txBody>
      </p:sp>
      <p:sp>
        <p:nvSpPr>
          <p:cNvPr id="24" name="文本框 23"/>
          <p:cNvSpPr txBox="1"/>
          <p:nvPr/>
        </p:nvSpPr>
        <p:spPr>
          <a:xfrm>
            <a:off x="414020" y="696595"/>
            <a:ext cx="10470515" cy="460375"/>
          </a:xfrm>
          <a:prstGeom prst="rect">
            <a:avLst/>
          </a:prstGeom>
          <a:solidFill>
            <a:schemeClr val="bg1"/>
          </a:solidFill>
        </p:spPr>
        <p:txBody>
          <a:bodyPr wrap="square">
            <a:spAutoFit/>
          </a:bodyPr>
          <a:lstStyle/>
          <a:p>
            <a:pPr algn="l"/>
            <a:r>
              <a:rPr lang="en-US" altLang="zh-CN" sz="2400" b="1" dirty="0">
                <a:latin typeface="Arial" panose="020B0604020202020204" pitchFamily="34" charset="0"/>
                <a:ea typeface="微软雅黑" panose="020B0503020204020204" pitchFamily="34" charset="-122"/>
              </a:rPr>
              <a:t>60.</a:t>
            </a:r>
            <a:r>
              <a:rPr lang="zh-CN" altLang="en-US" sz="2400" b="1" dirty="0">
                <a:latin typeface="Arial" panose="020B0604020202020204" pitchFamily="34" charset="0"/>
                <a:ea typeface="微软雅黑" panose="020B0503020204020204" pitchFamily="34" charset="-122"/>
              </a:rPr>
              <a:t>解析：完全倒装句，主语为</a:t>
            </a:r>
            <a:r>
              <a:rPr lang="en-US" altLang="zh-CN" sz="2400" b="1" dirty="0">
                <a:latin typeface="Arial" panose="020B0604020202020204" pitchFamily="34" charset="0"/>
                <a:ea typeface="微软雅黑" panose="020B0503020204020204" pitchFamily="34" charset="-122"/>
              </a:rPr>
              <a:t>the question,</a:t>
            </a:r>
            <a:r>
              <a:rPr lang="zh-CN" altLang="en-US" sz="2400" b="1" dirty="0">
                <a:latin typeface="Arial" panose="020B0604020202020204" pitchFamily="34" charset="0"/>
                <a:ea typeface="微软雅黑" panose="020B0503020204020204" pitchFamily="34" charset="-122"/>
              </a:rPr>
              <a:t>结合上下文时态应用</a:t>
            </a:r>
            <a:r>
              <a:rPr lang="en-US" altLang="zh-CN" sz="2400" b="1" dirty="0">
                <a:latin typeface="Arial" panose="020B0604020202020204" pitchFamily="34" charset="0"/>
                <a:ea typeface="微软雅黑" panose="020B0503020204020204" pitchFamily="34" charset="-122"/>
              </a:rPr>
              <a:t>comes</a:t>
            </a:r>
            <a:endParaRPr lang="en-US" altLang="zh-CN" sz="2400" b="1" dirty="0">
              <a:latin typeface="Arial" panose="020B0604020202020204" pitchFamily="34" charset="0"/>
              <a:ea typeface="微软雅黑" panose="020B0503020204020204" pitchFamily="34" charset="-122"/>
            </a:endParaRPr>
          </a:p>
        </p:txBody>
      </p:sp>
      <p:sp>
        <p:nvSpPr>
          <p:cNvPr id="27" name="文本框 26"/>
          <p:cNvSpPr txBox="1"/>
          <p:nvPr/>
        </p:nvSpPr>
        <p:spPr>
          <a:xfrm>
            <a:off x="130810" y="2172335"/>
            <a:ext cx="9551670" cy="460375"/>
          </a:xfrm>
          <a:prstGeom prst="rect">
            <a:avLst/>
          </a:prstGeom>
          <a:solidFill>
            <a:schemeClr val="bg1"/>
          </a:solidFill>
        </p:spPr>
        <p:txBody>
          <a:bodyPr wrap="square">
            <a:spAutoFit/>
          </a:bodyPr>
          <a:lstStyle/>
          <a:p>
            <a:pPr algn="l"/>
            <a:r>
              <a:rPr lang="en-US" altLang="zh-CN" sz="2400" b="1" dirty="0">
                <a:latin typeface="Arial" panose="020B0604020202020204" pitchFamily="34" charset="0"/>
                <a:ea typeface="微软雅黑" panose="020B0503020204020204" pitchFamily="34" charset="-122"/>
              </a:rPr>
              <a:t>62.</a:t>
            </a:r>
            <a:r>
              <a:rPr lang="zh-CN" altLang="en-US" sz="2400" b="1" dirty="0">
                <a:latin typeface="Arial" panose="020B0604020202020204" pitchFamily="34" charset="0"/>
                <a:ea typeface="微软雅黑" panose="020B0503020204020204" pitchFamily="34" charset="-122"/>
              </a:rPr>
              <a:t>解析：介词短语中用非谓语动词作后置定语修饰</a:t>
            </a:r>
            <a:r>
              <a:rPr lang="en-US" altLang="zh-CN" sz="2400" b="1" dirty="0">
                <a:latin typeface="Arial" panose="020B0604020202020204" pitchFamily="34" charset="0"/>
                <a:ea typeface="微软雅黑" panose="020B0503020204020204" pitchFamily="34" charset="-122"/>
              </a:rPr>
              <a:t>research</a:t>
            </a:r>
            <a:endParaRPr lang="en-US" altLang="zh-CN" sz="2400" b="1" dirty="0">
              <a:latin typeface="Arial" panose="020B0604020202020204" pitchFamily="34" charset="0"/>
              <a:ea typeface="微软雅黑" panose="020B0503020204020204" pitchFamily="34" charset="-122"/>
            </a:endParaRPr>
          </a:p>
        </p:txBody>
      </p:sp>
      <p:sp>
        <p:nvSpPr>
          <p:cNvPr id="28" name="文本框 27"/>
          <p:cNvSpPr txBox="1"/>
          <p:nvPr/>
        </p:nvSpPr>
        <p:spPr>
          <a:xfrm>
            <a:off x="130810" y="3251200"/>
            <a:ext cx="9551670" cy="460375"/>
          </a:xfrm>
          <a:prstGeom prst="rect">
            <a:avLst/>
          </a:prstGeom>
          <a:solidFill>
            <a:schemeClr val="bg1"/>
          </a:solidFill>
        </p:spPr>
        <p:txBody>
          <a:bodyPr wrap="square">
            <a:spAutoFit/>
          </a:bodyPr>
          <a:lstStyle/>
          <a:p>
            <a:pPr algn="l"/>
            <a:r>
              <a:rPr lang="en-US" altLang="zh-CN" sz="2400" b="1" dirty="0">
                <a:latin typeface="Arial" panose="020B0604020202020204" pitchFamily="34" charset="0"/>
                <a:ea typeface="微软雅黑" panose="020B0503020204020204" pitchFamily="34" charset="-122"/>
              </a:rPr>
              <a:t>63.</a:t>
            </a:r>
            <a:r>
              <a:rPr lang="zh-CN" altLang="en-US" sz="2400" b="1" dirty="0">
                <a:latin typeface="Arial" panose="020B0604020202020204" pitchFamily="34" charset="0"/>
                <a:ea typeface="微软雅黑" panose="020B0503020204020204" pitchFamily="34" charset="-122"/>
              </a:rPr>
              <a:t>解析：整句话缺少谓语动词，根据后文</a:t>
            </a:r>
            <a:r>
              <a:rPr lang="en-US" altLang="zh-CN" sz="2400" b="1" dirty="0">
                <a:latin typeface="Arial" panose="020B0604020202020204" pitchFamily="34" charset="0"/>
                <a:ea typeface="微软雅黑" panose="020B0503020204020204" pitchFamily="34" charset="-122"/>
              </a:rPr>
              <a:t>by</a:t>
            </a:r>
            <a:r>
              <a:rPr lang="zh-CN" altLang="en-US" sz="2400" b="1" dirty="0">
                <a:latin typeface="Arial" panose="020B0604020202020204" pitchFamily="34" charset="0"/>
                <a:ea typeface="微软雅黑" panose="020B0503020204020204" pitchFamily="34" charset="-122"/>
              </a:rPr>
              <a:t>提示用被动语态</a:t>
            </a:r>
            <a:endParaRPr lang="zh-CN" altLang="en-US" sz="2400" b="1" dirty="0">
              <a:latin typeface="Arial" panose="020B0604020202020204" pitchFamily="34" charset="0"/>
              <a:ea typeface="微软雅黑" panose="020B0503020204020204" pitchFamily="34" charset="-122"/>
            </a:endParaRPr>
          </a:p>
        </p:txBody>
      </p:sp>
      <p:sp>
        <p:nvSpPr>
          <p:cNvPr id="29" name="文本框 28"/>
          <p:cNvSpPr txBox="1"/>
          <p:nvPr/>
        </p:nvSpPr>
        <p:spPr>
          <a:xfrm>
            <a:off x="0" y="4142740"/>
            <a:ext cx="9295765" cy="460375"/>
          </a:xfrm>
          <a:prstGeom prst="rect">
            <a:avLst/>
          </a:prstGeom>
          <a:solidFill>
            <a:schemeClr val="bg1"/>
          </a:solidFill>
        </p:spPr>
        <p:txBody>
          <a:bodyPr wrap="square">
            <a:spAutoFit/>
          </a:bodyPr>
          <a:lstStyle/>
          <a:p>
            <a:pPr algn="l"/>
            <a:r>
              <a:rPr lang="en-US" altLang="zh-CN" sz="2400" b="1" dirty="0">
                <a:latin typeface="Arial" panose="020B0604020202020204" pitchFamily="34" charset="0"/>
                <a:ea typeface="微软雅黑" panose="020B0503020204020204" pitchFamily="34" charset="-122"/>
              </a:rPr>
              <a:t>64.</a:t>
            </a:r>
            <a:r>
              <a:rPr lang="zh-CN" altLang="en-US" sz="2400" b="1" dirty="0">
                <a:latin typeface="Arial" panose="020B0604020202020204" pitchFamily="34" charset="0"/>
                <a:ea typeface="微软雅黑" panose="020B0503020204020204" pitchFamily="34" charset="-122"/>
              </a:rPr>
              <a:t>解析：</a:t>
            </a:r>
            <a:r>
              <a:rPr lang="en-US" altLang="zh-CN" sz="2400" b="1" dirty="0">
                <a:latin typeface="Arial" panose="020B0604020202020204" pitchFamily="34" charset="0"/>
                <a:ea typeface="微软雅黑" panose="020B0503020204020204" pitchFamily="34" charset="-122"/>
              </a:rPr>
              <a:t>get rid of </a:t>
            </a:r>
            <a:r>
              <a:rPr lang="zh-CN" altLang="en-US" sz="2400" b="1" dirty="0">
                <a:latin typeface="Arial" panose="020B0604020202020204" pitchFamily="34" charset="0"/>
                <a:ea typeface="微软雅黑" panose="020B0503020204020204" pitchFamily="34" charset="-122"/>
              </a:rPr>
              <a:t>后</a:t>
            </a:r>
            <a:r>
              <a:rPr lang="en-US" altLang="zh-CN" sz="2400" b="1" dirty="0">
                <a:latin typeface="Arial" panose="020B0604020202020204" pitchFamily="34" charset="0"/>
                <a:ea typeface="微软雅黑" panose="020B0503020204020204" pitchFamily="34" charset="-122"/>
              </a:rPr>
              <a:t>+</a:t>
            </a:r>
            <a:r>
              <a:rPr lang="zh-CN" altLang="en-US" sz="2400" b="1" dirty="0">
                <a:latin typeface="Arial" panose="020B0604020202020204" pitchFamily="34" charset="0"/>
                <a:ea typeface="微软雅黑" panose="020B0503020204020204" pitchFamily="34" charset="-122"/>
              </a:rPr>
              <a:t>名词</a:t>
            </a:r>
            <a:r>
              <a:rPr lang="en-US" altLang="zh-CN" sz="2400" b="1" dirty="0">
                <a:latin typeface="Arial" panose="020B0604020202020204" pitchFamily="34" charset="0"/>
                <a:ea typeface="微软雅黑" panose="020B0503020204020204" pitchFamily="34" charset="-122"/>
              </a:rPr>
              <a:t> </a:t>
            </a:r>
            <a:r>
              <a:rPr lang="zh-CN" altLang="en-US" sz="2400" b="1" dirty="0">
                <a:latin typeface="Arial" panose="020B0604020202020204" pitchFamily="34" charset="0"/>
                <a:ea typeface="微软雅黑" panose="020B0503020204020204" pitchFamily="34" charset="-122"/>
              </a:rPr>
              <a:t>作宾语，</a:t>
            </a:r>
            <a:r>
              <a:rPr lang="en-US" altLang="zh-CN" sz="2400" b="1" dirty="0">
                <a:latin typeface="Arial" panose="020B0604020202020204" pitchFamily="34" charset="0"/>
                <a:ea typeface="微软雅黑" panose="020B0503020204020204" pitchFamily="34" charset="-122"/>
              </a:rPr>
              <a:t>pattern</a:t>
            </a:r>
            <a:r>
              <a:rPr lang="zh-CN" altLang="en-US" sz="2400" b="1" dirty="0">
                <a:latin typeface="Arial" panose="020B0604020202020204" pitchFamily="34" charset="0"/>
                <a:ea typeface="微软雅黑" panose="020B0503020204020204" pitchFamily="34" charset="-122"/>
              </a:rPr>
              <a:t>可数，故用复数形式</a:t>
            </a:r>
            <a:endParaRPr lang="zh-CN" altLang="en-US" sz="2400" b="1" dirty="0">
              <a:latin typeface="Arial" panose="020B0604020202020204" pitchFamily="34" charset="0"/>
              <a:ea typeface="微软雅黑" panose="020B0503020204020204" pitchFamily="34" charset="-122"/>
            </a:endParaRPr>
          </a:p>
        </p:txBody>
      </p:sp>
      <p:sp>
        <p:nvSpPr>
          <p:cNvPr id="30" name="文本框 29"/>
          <p:cNvSpPr txBox="1"/>
          <p:nvPr/>
        </p:nvSpPr>
        <p:spPr>
          <a:xfrm>
            <a:off x="0" y="5744210"/>
            <a:ext cx="9295765" cy="460375"/>
          </a:xfrm>
          <a:prstGeom prst="rect">
            <a:avLst/>
          </a:prstGeom>
          <a:solidFill>
            <a:schemeClr val="bg1"/>
          </a:solidFill>
        </p:spPr>
        <p:txBody>
          <a:bodyPr wrap="square">
            <a:spAutoFit/>
          </a:bodyPr>
          <a:lstStyle/>
          <a:p>
            <a:pPr algn="l"/>
            <a:r>
              <a:rPr lang="en-US" altLang="zh-CN" sz="2400" b="1" dirty="0">
                <a:latin typeface="Arial" panose="020B0604020202020204" pitchFamily="34" charset="0"/>
                <a:ea typeface="微软雅黑" panose="020B0503020204020204" pitchFamily="34" charset="-122"/>
              </a:rPr>
              <a:t>65.</a:t>
            </a:r>
            <a:r>
              <a:rPr lang="zh-CN" altLang="en-US" sz="2400" b="1" dirty="0">
                <a:latin typeface="Arial" panose="020B0604020202020204" pitchFamily="34" charset="0"/>
                <a:ea typeface="微软雅黑" panose="020B0503020204020204" pitchFamily="34" charset="-122"/>
              </a:rPr>
              <a:t>解析：定语从句，先行词为</a:t>
            </a:r>
            <a:r>
              <a:rPr lang="en-US" altLang="zh-CN" sz="2400" b="1" dirty="0">
                <a:latin typeface="Arial" panose="020B0604020202020204" pitchFamily="34" charset="0"/>
                <a:ea typeface="微软雅黑" panose="020B0503020204020204" pitchFamily="34" charset="-122"/>
              </a:rPr>
              <a:t>friends,</a:t>
            </a:r>
            <a:r>
              <a:rPr lang="zh-CN" altLang="en-US" sz="2400" b="1" dirty="0">
                <a:latin typeface="Arial" panose="020B0604020202020204" pitchFamily="34" charset="0"/>
                <a:ea typeface="微软雅黑" panose="020B0503020204020204" pitchFamily="34" charset="-122"/>
              </a:rPr>
              <a:t>介词后用宾格，故用</a:t>
            </a:r>
            <a:r>
              <a:rPr lang="en-US" altLang="zh-CN" sz="2400" b="1" dirty="0">
                <a:latin typeface="Arial" panose="020B0604020202020204" pitchFamily="34" charset="0"/>
                <a:ea typeface="微软雅黑" panose="020B0503020204020204" pitchFamily="34" charset="-122"/>
              </a:rPr>
              <a:t>whom</a:t>
            </a:r>
            <a:endParaRPr lang="en-US" altLang="zh-CN" sz="2400" b="1" dirty="0">
              <a:latin typeface="Arial" panose="020B0604020202020204" pitchFamily="34" charset="0"/>
              <a:ea typeface="微软雅黑" panose="020B0503020204020204" pitchFamily="34" charset="-122"/>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down)">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7" grpId="0" bldLvl="0" animBg="1"/>
      <p:bldP spid="19" grpId="0" bldLvl="0" animBg="1"/>
      <p:bldP spid="5" grpId="0" bldLvl="0" animBg="1"/>
      <p:bldP spid="7" grpId="0" bldLvl="0" animBg="1"/>
      <p:bldP spid="8" grpId="0" bldLvl="0" animBg="1"/>
      <p:bldP spid="13" grpId="0" bldLvl="0" animBg="1"/>
      <p:bldP spid="10" grpId="0" bldLvl="0" animBg="1"/>
      <p:bldP spid="14" grpId="0" bldLvl="0" animBg="1"/>
      <p:bldP spid="15" grpId="0" bldLvl="0" animBg="1"/>
      <p:bldP spid="21" grpId="0" bldLvl="0" animBg="1"/>
      <p:bldP spid="23" grpId="0" bldLvl="0" animBg="1"/>
      <p:bldP spid="24"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2"/>
            <p:custDataLst>
              <p:tags r:id="rId1"/>
            </p:custDataLst>
          </p:nvPr>
        </p:nvSpPr>
        <p:spPr/>
        <p:txBody>
          <a:bodyPr/>
          <a:lstStyle/>
          <a:p>
            <a:r>
              <a:rPr dirty="0">
                <a:solidFill>
                  <a:schemeClr val="dk1">
                    <a:lumMod val="85000"/>
                    <a:lumOff val="15000"/>
                  </a:schemeClr>
                </a:solidFill>
                <a:latin typeface="宋体" panose="02010600030101010101" pitchFamily="2" charset="-122"/>
                <a:ea typeface="宋体" panose="02010600030101010101" pitchFamily="2" charset="-122"/>
              </a:rPr>
              <a:t>阅读理解</a:t>
            </a:r>
            <a:endParaRPr dirty="0">
              <a:solidFill>
                <a:schemeClr val="dk1">
                  <a:lumMod val="85000"/>
                  <a:lumOff val="15000"/>
                </a:schemeClr>
              </a:solidFill>
              <a:latin typeface="宋体" panose="02010600030101010101" pitchFamily="2" charset="-122"/>
              <a:ea typeface="宋体" panose="02010600030101010101" pitchFamily="2" charset="-122"/>
            </a:endParaRPr>
          </a:p>
        </p:txBody>
      </p:sp>
      <p:sp>
        <p:nvSpPr>
          <p:cNvPr id="37" name="Object 103"/>
          <p:cNvSpPr txBox="1"/>
          <p:nvPr>
            <p:custDataLst>
              <p:tags r:id="rId2"/>
            </p:custDataLst>
          </p:nvPr>
        </p:nvSpPr>
        <p:spPr>
          <a:xfrm>
            <a:off x="6170294" y="1110881"/>
            <a:ext cx="2323262" cy="1922905"/>
          </a:xfrm>
          <a:prstGeom prst="rect">
            <a:avLst/>
          </a:prstGeom>
        </p:spPr>
        <p:txBody>
          <a:bodyPr vert="horz" wrap="square" lIns="0" tIns="0" bIns="0" rtlCol="0" anchor="b" anchorCtr="0">
            <a:normAutofit/>
          </a:bodyPr>
          <a:lstStyle/>
          <a:p>
            <a:pPr>
              <a:lnSpc>
                <a:spcPct val="88000"/>
              </a:lnSpc>
            </a:pPr>
            <a:r>
              <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rPr>
              <a:t>02</a:t>
            </a:r>
            <a:endParaRPr lang="en-US" altLang="zh-CN" sz="13800" spc="-200" dirty="0">
              <a:ln w="19050">
                <a:noFill/>
              </a:ln>
              <a:solidFill>
                <a:schemeClr val="dk1">
                  <a:lumMod val="85000"/>
                  <a:lumOff val="15000"/>
                </a:schemeClr>
              </a:solidFill>
              <a:latin typeface="Arial" panose="020B0604020202020204" pitchFamily="34" charset="0"/>
              <a:ea typeface="汉仪旗黑-50简" charset="0"/>
              <a:cs typeface="汉仪旗黑-50简" charset="0"/>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0" y="877570"/>
            <a:ext cx="11488420" cy="5980430"/>
          </a:xfrm>
          <a:prstGeom prst="rect">
            <a:avLst/>
          </a:prstGeom>
          <a:noFill/>
          <a:ln w="9525">
            <a:noFill/>
          </a:ln>
        </p:spPr>
        <p:txBody>
          <a:bodyPr wrap="square">
            <a:spAutoFit/>
          </a:bodyPr>
          <a:lstStyle/>
          <a:p>
            <a:pPr indent="266700" algn="just" fontAlgn="auto">
              <a:lnSpc>
                <a:spcPts val="3280"/>
              </a:lnSpc>
            </a:pPr>
            <a:r>
              <a:rPr lang="en-US" sz="2400" b="0">
                <a:latin typeface="Times New Roman" panose="02020603050405020304" charset="0"/>
                <a:ea typeface="宋体" panose="02010600030101010101" pitchFamily="2" charset="-122"/>
              </a:rPr>
              <a:t>It's part of life to have challenging experiences that get you down. At times like this</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you might try to change your mindset,</a:t>
            </a:r>
            <a:r>
              <a:rPr lang="zh-CN" sz="2400" b="0">
                <a:ea typeface="宋体" panose="02010600030101010101" pitchFamily="2" charset="-122"/>
              </a:rPr>
              <a:t> </a:t>
            </a:r>
            <a:r>
              <a:rPr lang="en-US" sz="2400" b="0">
                <a:latin typeface="Times New Roman" panose="02020603050405020304" charset="0"/>
                <a:ea typeface="宋体" panose="02010600030101010101" pitchFamily="2" charset="-122"/>
              </a:rPr>
              <a:t>remind</a:t>
            </a:r>
            <a:r>
              <a:rPr lang="en-US" altLang="zh-CN" sz="2400" b="0">
                <a:ea typeface="宋体" panose="02010600030101010101" pitchFamily="2" charset="-122"/>
              </a:rPr>
              <a:t>ing</a:t>
            </a:r>
            <a:r>
              <a:rPr lang="zh-CN" sz="2400" b="0">
                <a:ea typeface="宋体" panose="02010600030101010101" pitchFamily="2" charset="-122"/>
              </a:rPr>
              <a:t> </a:t>
            </a:r>
            <a:r>
              <a:rPr lang="en-US" sz="2400" b="0">
                <a:latin typeface="Times New Roman" panose="02020603050405020304" charset="0"/>
                <a:ea typeface="宋体" panose="02010600030101010101" pitchFamily="2" charset="-122"/>
              </a:rPr>
              <a:t>yourself that it won't last forever or to focus on the bright side. Changing how you think about emotion</a:t>
            </a:r>
            <a:r>
              <a:rPr lang="en-US" altLang="zh-CN" sz="2400" b="0">
                <a:ea typeface="宋体" panose="02010600030101010101" pitchFamily="2" charset="-122"/>
              </a:rPr>
              <a:t>al</a:t>
            </a:r>
            <a:r>
              <a:rPr lang="zh-CN" sz="2400" b="0">
                <a:ea typeface="宋体" panose="02010600030101010101" pitchFamily="2" charset="-122"/>
              </a:rPr>
              <a:t> </a:t>
            </a:r>
            <a:r>
              <a:rPr lang="en-US" sz="2400" b="0">
                <a:latin typeface="Times New Roman" panose="02020603050405020304" charset="0"/>
                <a:ea typeface="宋体" panose="02010600030101010101" pitchFamily="2" charset="-122"/>
              </a:rPr>
              <a:t>events in this way can change how you feel about them.But sometimes this is easier said than done.</a:t>
            </a:r>
            <a:endParaRPr lang="en-US" sz="2400" b="0">
              <a:latin typeface="Times New Roman" panose="02020603050405020304" charset="0"/>
              <a:ea typeface="宋体" panose="02010600030101010101" pitchFamily="2" charset="-122"/>
            </a:endParaRPr>
          </a:p>
          <a:p>
            <a:pPr indent="266700" algn="just" fontAlgn="auto">
              <a:lnSpc>
                <a:spcPts val="3280"/>
              </a:lnSpc>
            </a:pPr>
            <a:r>
              <a:rPr lang="en-US" sz="2400" b="0">
                <a:latin typeface="Times New Roman" panose="02020603050405020304" charset="0"/>
                <a:ea typeface="宋体" panose="02010600030101010101" pitchFamily="2" charset="-122"/>
              </a:rPr>
              <a:t>  Imagine you lost a dream opportunity and you may wonder whether you'll ever get another chance like that again. It can be difficult to break out of your mindset when having negative experiences. </a:t>
            </a:r>
            <a:r>
              <a:rPr lang="en-US" sz="2400" b="0">
                <a:latin typeface="Times New Roman" panose="02020603050405020304" charset="0"/>
                <a:ea typeface="宋体" panose="02010600030101010101" pitchFamily="2" charset="-122"/>
                <a:cs typeface="Times New Roman" panose="02020603050405020304" charset="0"/>
              </a:rPr>
              <a:t>F</a:t>
            </a:r>
            <a:r>
              <a:rPr lang="en-US" sz="2400" b="0">
                <a:latin typeface="Times New Roman" panose="02020603050405020304" charset="0"/>
                <a:ea typeface="宋体" panose="02010600030101010101" pitchFamily="2" charset="-122"/>
              </a:rPr>
              <a:t>ortunately</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getting a good friend's perspective</a:t>
            </a:r>
            <a:r>
              <a:rPr lang="zh-CN" sz="2400" b="0">
                <a:ea typeface="宋体" panose="02010600030101010101" pitchFamily="2" charset="-122"/>
              </a:rPr>
              <a:t>（</a:t>
            </a:r>
            <a:r>
              <a:rPr lang="zh-CN" sz="2400" b="0">
                <a:latin typeface="Times New Roman" panose="02020603050405020304" charset="0"/>
                <a:ea typeface="宋体" panose="02010600030101010101" pitchFamily="2" charset="-122"/>
              </a:rPr>
              <a:t>见解</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 can help.</a:t>
            </a:r>
            <a:endParaRPr lang="en-US" sz="2400" b="0">
              <a:latin typeface="Times New Roman" panose="02020603050405020304" charset="0"/>
              <a:ea typeface="宋体" panose="02010600030101010101" pitchFamily="2" charset="-122"/>
            </a:endParaRPr>
          </a:p>
          <a:p>
            <a:pPr indent="266700" algn="just" fontAlgn="auto">
              <a:lnSpc>
                <a:spcPts val="3280"/>
              </a:lnSpc>
            </a:pPr>
            <a:r>
              <a:rPr lang="en-US" sz="2400" b="0">
                <a:latin typeface="Times New Roman" panose="02020603050405020304" charset="0"/>
                <a:ea typeface="宋体" panose="02010600030101010101" pitchFamily="2" charset="-122"/>
              </a:rPr>
              <a:t>  Here come</a:t>
            </a:r>
            <a:r>
              <a:rPr lang="en-US" altLang="zh-CN" sz="2400" b="0">
                <a:ea typeface="宋体" panose="02010600030101010101" pitchFamily="2" charset="-122"/>
              </a:rPr>
              <a:t>s</a:t>
            </a:r>
            <a:r>
              <a:rPr lang="zh-CN" sz="2400" b="0">
                <a:ea typeface="宋体" panose="02010600030101010101" pitchFamily="2" charset="-122"/>
              </a:rPr>
              <a:t> </a:t>
            </a:r>
            <a:r>
              <a:rPr lang="en-US" sz="2400" b="0">
                <a:latin typeface="Times New Roman" panose="02020603050405020304" charset="0"/>
                <a:ea typeface="宋体" panose="02010600030101010101" pitchFamily="2" charset="-122"/>
              </a:rPr>
              <a:t>the question:</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Is getting a friend’s perspective when rethinking a negative event more powerful than rethinking it </a:t>
            </a:r>
            <a:r>
              <a:rPr lang="en-US" sz="2400" b="0">
                <a:latin typeface="Times New Roman" panose="02020603050405020304" charset="0"/>
                <a:ea typeface="宋体" panose="02010600030101010101" pitchFamily="2" charset="-122"/>
                <a:cs typeface="Times New Roman" panose="02020603050405020304" charset="0"/>
              </a:rPr>
              <a:t>on </a:t>
            </a:r>
            <a:r>
              <a:rPr lang="en-US" sz="2400" b="0">
                <a:latin typeface="Times New Roman" panose="02020603050405020304" charset="0"/>
                <a:ea typeface="宋体" panose="02010600030101010101" pitchFamily="2" charset="-122"/>
              </a:rPr>
              <a:t>your own? According to some research conduct</a:t>
            </a:r>
            <a:r>
              <a:rPr lang="en-US" altLang="zh-CN" sz="2400" b="0">
                <a:ea typeface="宋体" panose="02010600030101010101" pitchFamily="2" charset="-122"/>
              </a:rPr>
              <a:t>ed</a:t>
            </a:r>
            <a:r>
              <a:rPr lang="zh-CN" sz="2400" b="0">
                <a:ea typeface="宋体" panose="02010600030101010101" pitchFamily="2" charset="-122"/>
              </a:rPr>
              <a:t> </a:t>
            </a:r>
            <a:r>
              <a:rPr lang="en-US" sz="2400" b="0">
                <a:latin typeface="Times New Roman" panose="02020603050405020304" charset="0"/>
                <a:ea typeface="宋体" panose="02010600030101010101" pitchFamily="2" charset="-122"/>
              </a:rPr>
              <a:t>lately</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we can choose the former. How you think and feel can </a:t>
            </a:r>
            <a:r>
              <a:rPr lang="en-US" sz="2400" b="0">
                <a:latin typeface="Times New Roman" panose="02020603050405020304" charset="0"/>
                <a:ea typeface="宋体" panose="02010600030101010101" pitchFamily="2" charset="-122"/>
                <a:cs typeface="Times New Roman" panose="02020603050405020304" charset="0"/>
              </a:rPr>
              <a:t>be </a:t>
            </a:r>
            <a:r>
              <a:rPr lang="en-US" sz="2400" b="0">
                <a:latin typeface="Times New Roman" panose="02020603050405020304" charset="0"/>
                <a:ea typeface="宋体" panose="02010600030101010101" pitchFamily="2" charset="-122"/>
              </a:rPr>
              <a:t>shape</a:t>
            </a:r>
            <a:r>
              <a:rPr lang="en-US" altLang="zh-CN" sz="2400" b="0">
                <a:ea typeface="宋体" panose="02010600030101010101" pitchFamily="2" charset="-122"/>
              </a:rPr>
              <a:t>d</a:t>
            </a:r>
            <a:r>
              <a:rPr lang="zh-CN" sz="2400" b="0">
                <a:ea typeface="宋体" panose="02010600030101010101" pitchFamily="2" charset="-122"/>
              </a:rPr>
              <a:t> </a:t>
            </a:r>
            <a:r>
              <a:rPr lang="en-US" sz="2400" b="0">
                <a:latin typeface="Times New Roman" panose="02020603050405020304" charset="0"/>
                <a:ea typeface="宋体" panose="02010600030101010101" pitchFamily="2" charset="-122"/>
              </a:rPr>
              <a:t>by getting a friend's perspective</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both in the moment and over time. The next time you can't get rid of your negative thought pattern</a:t>
            </a:r>
            <a:r>
              <a:rPr lang="en-US" altLang="zh-CN" sz="2400" b="0">
                <a:ea typeface="宋体" panose="02010600030101010101" pitchFamily="2" charset="-122"/>
              </a:rPr>
              <a:t>s</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remember that humans are fundamentally social creatures. It's okay to turn to the people around you and your friends</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from whom you can get new perspectives and some help.</a:t>
            </a:r>
            <a:endParaRPr lang="en-US" altLang="en-US" sz="2400" b="0">
              <a:latin typeface="Times New Roman" panose="02020603050405020304" charset="0"/>
              <a:ea typeface="宋体" panose="02010600030101010101" pitchFamily="2" charset="-122"/>
            </a:endParaRPr>
          </a:p>
        </p:txBody>
      </p:sp>
      <p:sp>
        <p:nvSpPr>
          <p:cNvPr id="10" name="矩形 9"/>
          <p:cNvSpPr/>
          <p:nvPr/>
        </p:nvSpPr>
        <p:spPr>
          <a:xfrm>
            <a:off x="10789920" y="0"/>
            <a:ext cx="1402080" cy="1568450"/>
          </a:xfrm>
          <a:prstGeom prst="rect">
            <a:avLst/>
          </a:prstGeom>
          <a:noFill/>
          <a:ln>
            <a:noFill/>
          </a:ln>
        </p:spPr>
        <p:txBody>
          <a:bodyPr wrap="none" rtlCol="0" anchor="t">
            <a:spAutoFit/>
          </a:bodyPr>
          <a:lstStyle/>
          <a:p>
            <a:pPr algn="ctr"/>
            <a:r>
              <a:rPr lang="zh-CN" sz="9600" b="1">
                <a:solidFill>
                  <a:srgbClr val="FF0000"/>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a:t>
            </a:r>
            <a:endParaRPr lang="zh-CN" altLang="en-US" sz="9600" b="1">
              <a:solidFill>
                <a:srgbClr val="FF0000"/>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endParaRPr>
          </a:p>
        </p:txBody>
      </p:sp>
      <p:sp>
        <p:nvSpPr>
          <p:cNvPr id="3" name="文本框 2"/>
          <p:cNvSpPr txBox="1"/>
          <p:nvPr/>
        </p:nvSpPr>
        <p:spPr>
          <a:xfrm>
            <a:off x="956310" y="1149350"/>
            <a:ext cx="9618980" cy="645160"/>
          </a:xfrm>
          <a:prstGeom prst="rect">
            <a:avLst/>
          </a:prstGeom>
          <a:solidFill>
            <a:schemeClr val="accent6">
              <a:lumMod val="60000"/>
              <a:lumOff val="40000"/>
            </a:schemeClr>
          </a:solidFill>
        </p:spPr>
        <p:txBody>
          <a:bodyPr wrap="square">
            <a:spAutoFit/>
          </a:bodyPr>
          <a:lstStyle/>
          <a:p>
            <a:pPr algn="l"/>
            <a:r>
              <a:rPr lang="en-US" altLang="zh-CN" sz="3600" dirty="0">
                <a:solidFill>
                  <a:schemeClr val="bg1"/>
                </a:solidFill>
                <a:latin typeface="Arial" panose="020B0604020202020204" pitchFamily="34" charset="0"/>
                <a:ea typeface="微软雅黑" panose="020B0503020204020204" pitchFamily="34" charset="-122"/>
              </a:rPr>
              <a:t>4 </a:t>
            </a:r>
            <a:r>
              <a:rPr lang="zh-CN" altLang="en-US" sz="3600" dirty="0">
                <a:solidFill>
                  <a:schemeClr val="bg1"/>
                </a:solidFill>
                <a:latin typeface="Arial" panose="020B0604020202020204" pitchFamily="34" charset="0"/>
                <a:ea typeface="微软雅黑" panose="020B0503020204020204" pitchFamily="34" charset="-122"/>
              </a:rPr>
              <a:t>动词</a:t>
            </a:r>
            <a:r>
              <a:rPr lang="en-US" altLang="zh-CN" sz="3600" dirty="0">
                <a:solidFill>
                  <a:schemeClr val="bg1"/>
                </a:solidFill>
                <a:latin typeface="Arial" panose="020B0604020202020204" pitchFamily="34" charset="0"/>
                <a:ea typeface="微软雅黑" panose="020B0503020204020204" pitchFamily="34" charset="-122"/>
              </a:rPr>
              <a:t>; 2</a:t>
            </a:r>
            <a:r>
              <a:rPr lang="zh-CN" altLang="en-US" sz="3600" dirty="0">
                <a:solidFill>
                  <a:schemeClr val="bg1"/>
                </a:solidFill>
                <a:latin typeface="Arial" panose="020B0604020202020204" pitchFamily="34" charset="0"/>
                <a:ea typeface="微软雅黑" panose="020B0503020204020204" pitchFamily="34" charset="-122"/>
              </a:rPr>
              <a:t>连词</a:t>
            </a:r>
            <a:r>
              <a:rPr lang="en-US" altLang="zh-CN" sz="3600" dirty="0">
                <a:solidFill>
                  <a:schemeClr val="bg1"/>
                </a:solidFill>
                <a:latin typeface="Arial" panose="020B0604020202020204" pitchFamily="34" charset="0"/>
                <a:ea typeface="微软雅黑" panose="020B0503020204020204" pitchFamily="34" charset="-122"/>
              </a:rPr>
              <a:t>;2</a:t>
            </a:r>
            <a:r>
              <a:rPr lang="zh-CN" altLang="en-US" sz="3600" dirty="0">
                <a:solidFill>
                  <a:schemeClr val="bg1"/>
                </a:solidFill>
                <a:latin typeface="Arial" panose="020B0604020202020204" pitchFamily="34" charset="0"/>
                <a:ea typeface="微软雅黑" panose="020B0503020204020204" pitchFamily="34" charset="-122"/>
              </a:rPr>
              <a:t>词形变化</a:t>
            </a:r>
            <a:r>
              <a:rPr lang="en-US" altLang="zh-CN" sz="3600" dirty="0">
                <a:solidFill>
                  <a:schemeClr val="bg1"/>
                </a:solidFill>
                <a:latin typeface="Arial" panose="020B0604020202020204" pitchFamily="34" charset="0"/>
                <a:ea typeface="微软雅黑" panose="020B0503020204020204" pitchFamily="34" charset="-122"/>
              </a:rPr>
              <a:t> ;1</a:t>
            </a:r>
            <a:r>
              <a:rPr lang="zh-CN" altLang="en-US" sz="3600" dirty="0">
                <a:solidFill>
                  <a:schemeClr val="bg1"/>
                </a:solidFill>
                <a:latin typeface="Arial" panose="020B0604020202020204" pitchFamily="34" charset="0"/>
                <a:ea typeface="微软雅黑" panose="020B0503020204020204" pitchFamily="34" charset="-122"/>
              </a:rPr>
              <a:t>介词</a:t>
            </a:r>
            <a:r>
              <a:rPr lang="en-US" altLang="zh-CN" sz="3600" dirty="0">
                <a:solidFill>
                  <a:schemeClr val="bg1"/>
                </a:solidFill>
                <a:latin typeface="Arial" panose="020B0604020202020204" pitchFamily="34" charset="0"/>
                <a:ea typeface="微软雅黑" panose="020B0503020204020204" pitchFamily="34" charset="-122"/>
              </a:rPr>
              <a:t>;1</a:t>
            </a:r>
            <a:r>
              <a:rPr lang="zh-CN" altLang="en-US" sz="3600" dirty="0">
                <a:solidFill>
                  <a:schemeClr val="bg1"/>
                </a:solidFill>
                <a:latin typeface="Arial" panose="020B0604020202020204" pitchFamily="34" charset="0"/>
                <a:ea typeface="微软雅黑" panose="020B0503020204020204" pitchFamily="34" charset="-122"/>
              </a:rPr>
              <a:t>冠词</a:t>
            </a:r>
            <a:endParaRPr lang="zh-CN" altLang="en-US" sz="3600" dirty="0">
              <a:solidFill>
                <a:schemeClr val="bg1"/>
              </a:solidFill>
              <a:latin typeface="Arial" panose="020B0604020202020204" pitchFamily="34" charset="0"/>
              <a:ea typeface="微软雅黑" panose="020B0503020204020204" pitchFamily="34" charset="-122"/>
            </a:endParaRPr>
          </a:p>
        </p:txBody>
      </p:sp>
      <p:sp>
        <p:nvSpPr>
          <p:cNvPr id="13" name="文本框 12"/>
          <p:cNvSpPr txBox="1"/>
          <p:nvPr>
            <p:custDataLst>
              <p:tags r:id="rId1"/>
            </p:custDataLst>
          </p:nvPr>
        </p:nvSpPr>
        <p:spPr>
          <a:xfrm>
            <a:off x="2678430" y="146050"/>
            <a:ext cx="9513570" cy="521970"/>
          </a:xfrm>
          <a:prstGeom prst="rect">
            <a:avLst/>
          </a:prstGeom>
          <a:noFill/>
          <a:extLst>
            <a:ext uri="{909E8E84-426E-40DD-AFC4-6F175D3DCCD1}">
              <a14:hiddenFill xmlns:a14="http://schemas.microsoft.com/office/drawing/2010/main">
                <a:solidFill>
                  <a:schemeClr val="accent2">
                    <a:lumMod val="50000"/>
                  </a:schemeClr>
                </a:solidFill>
              </a14:hiddenFill>
            </a:ext>
          </a:extLst>
        </p:spPr>
        <p:txBody>
          <a:bodyPr wrap="square" rtlCol="0">
            <a:spAutoFit/>
          </a:bodyPr>
          <a:lstStyle/>
          <a:p>
            <a:pPr algn="just"/>
            <a:r>
              <a:rPr lang="zh-CN" altLang="en-US" sz="2800" dirty="0"/>
              <a:t>试着分析并思考原文中还有没有别的出题点？</a:t>
            </a:r>
            <a:endParaRPr lang="zh-CN" altLang="en-US" sz="2800" dirty="0"/>
          </a:p>
        </p:txBody>
      </p:sp>
      <p:grpSp>
        <p:nvGrpSpPr>
          <p:cNvPr id="14" name="组合 13"/>
          <p:cNvGrpSpPr/>
          <p:nvPr/>
        </p:nvGrpSpPr>
        <p:grpSpPr>
          <a:xfrm>
            <a:off x="287020" y="146046"/>
            <a:ext cx="2354580" cy="555127"/>
            <a:chOff x="9930" y="7049"/>
            <a:chExt cx="4522" cy="731"/>
          </a:xfrm>
        </p:grpSpPr>
        <p:sp>
          <p:nvSpPr>
            <p:cNvPr id="15" name="圆角矩形 14"/>
            <p:cNvSpPr/>
            <p:nvPr>
              <p:custDataLst>
                <p:tags r:id="rId2"/>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custDataLst>
                <p:tags r:id="rId3"/>
              </p:custDataLst>
            </p:nvPr>
          </p:nvSpPr>
          <p:spPr>
            <a:xfrm>
              <a:off x="10653" y="7081"/>
              <a:ext cx="3076" cy="628"/>
            </a:xfrm>
            <a:prstGeom prst="rect">
              <a:avLst/>
            </a:prstGeom>
            <a:noFill/>
          </p:spPr>
          <p:txBody>
            <a:bodyPr wrap="square" rtlCol="0" anchor="t">
              <a:spAutoFit/>
            </a:bodyPr>
            <a:lstStyle/>
            <a:p>
              <a:pPr indent="0" algn="ctr">
                <a:lnSpc>
                  <a:spcPct val="120000"/>
                </a:lnSpc>
                <a:buFont typeface="Wingdings" panose="05000000000000000000" charset="0"/>
                <a:buNone/>
              </a:pPr>
              <a:r>
                <a:rPr lang="zh-CN" altLang="en-US" sz="2400" b="1" dirty="0">
                  <a:solidFill>
                    <a:schemeClr val="bg1"/>
                  </a:solidFill>
                  <a:latin typeface="宋体" panose="02010600030101010101" pitchFamily="2" charset="-122"/>
                  <a:ea typeface="宋体" panose="02010600030101010101" pitchFamily="2" charset="-122"/>
                  <a:sym typeface="+mn-ea"/>
                </a:rPr>
                <a:t>试试看</a:t>
              </a:r>
              <a:endParaRPr lang="zh-CN" altLang="en-US" sz="2400" b="1" dirty="0">
                <a:solidFill>
                  <a:schemeClr val="bg1"/>
                </a:solidFill>
                <a:latin typeface="宋体" panose="02010600030101010101" pitchFamily="2" charset="-122"/>
                <a:ea typeface="宋体" panose="02010600030101010101" pitchFamily="2" charset="-122"/>
                <a:sym typeface="+mn-ea"/>
              </a:endParaRPr>
            </a:p>
          </p:txBody>
        </p:sp>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bldLvl="0" animBg="1"/>
      <p:bldP spid="3"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5725" y="704215"/>
            <a:ext cx="11909425" cy="5980430"/>
          </a:xfrm>
          <a:prstGeom prst="rect">
            <a:avLst/>
          </a:prstGeom>
          <a:noFill/>
          <a:ln w="9525">
            <a:noFill/>
          </a:ln>
        </p:spPr>
        <p:txBody>
          <a:bodyPr wrap="square">
            <a:spAutoFit/>
          </a:bodyPr>
          <a:p>
            <a:pPr indent="266700" algn="just" fontAlgn="auto">
              <a:lnSpc>
                <a:spcPts val="3280"/>
              </a:lnSpc>
            </a:pPr>
            <a:r>
              <a:rPr lang="en-US" sz="2400" b="0">
                <a:latin typeface="Times New Roman" panose="02020603050405020304" charset="0"/>
                <a:ea typeface="宋体" panose="02010600030101010101" pitchFamily="2" charset="-122"/>
              </a:rPr>
              <a:t>It's part of life to have </a:t>
            </a:r>
            <a:r>
              <a:rPr lang="en-US" sz="2400" b="0" u="sng">
                <a:latin typeface="Times New Roman" panose="02020603050405020304" charset="0"/>
                <a:ea typeface="宋体" panose="02010600030101010101" pitchFamily="2" charset="-122"/>
              </a:rPr>
              <a:t>   1    </a:t>
            </a:r>
            <a:r>
              <a:rPr lang="zh-CN" altLang="en-US" sz="2400" b="0">
                <a:latin typeface="Times New Roman" panose="02020603050405020304" charset="0"/>
                <a:ea typeface="宋体" panose="02010600030101010101" pitchFamily="2" charset="-122"/>
              </a:rPr>
              <a:t>（</a:t>
            </a:r>
            <a:r>
              <a:rPr lang="en-US" sz="2400" b="0">
                <a:latin typeface="Times New Roman" panose="02020603050405020304" charset="0"/>
                <a:ea typeface="宋体" panose="02010600030101010101" pitchFamily="2" charset="-122"/>
              </a:rPr>
              <a:t>challenge) experiences that get you down. At times like this</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you might try to change your mindset,</a:t>
            </a:r>
            <a:r>
              <a:rPr lang="zh-CN" sz="2400" b="0">
                <a:ea typeface="宋体" panose="02010600030101010101" pitchFamily="2" charset="-122"/>
              </a:rPr>
              <a:t> </a:t>
            </a:r>
            <a:r>
              <a:rPr lang="en-US" sz="2400" b="0">
                <a:latin typeface="Times New Roman" panose="02020603050405020304" charset="0"/>
                <a:ea typeface="宋体" panose="02010600030101010101" pitchFamily="2" charset="-122"/>
              </a:rPr>
              <a:t>remind</a:t>
            </a:r>
            <a:r>
              <a:rPr lang="en-US" altLang="zh-CN" sz="2400" b="0">
                <a:ea typeface="宋体" panose="02010600030101010101" pitchFamily="2" charset="-122"/>
              </a:rPr>
              <a:t>ing</a:t>
            </a:r>
            <a:r>
              <a:rPr lang="zh-CN" sz="2400" b="0">
                <a:ea typeface="宋体" panose="02010600030101010101" pitchFamily="2" charset="-122"/>
              </a:rPr>
              <a:t> </a:t>
            </a:r>
            <a:r>
              <a:rPr lang="en-US" sz="2400" b="0">
                <a:latin typeface="Times New Roman" panose="02020603050405020304" charset="0"/>
                <a:ea typeface="宋体" panose="02010600030101010101" pitchFamily="2" charset="-122"/>
              </a:rPr>
              <a:t>yourself that it won't last forever </a:t>
            </a:r>
            <a:r>
              <a:rPr lang="en-US" sz="2400" b="0" u="sng">
                <a:latin typeface="Times New Roman" panose="02020603050405020304" charset="0"/>
                <a:ea typeface="宋体" panose="02010600030101010101" pitchFamily="2" charset="-122"/>
              </a:rPr>
              <a:t>    2    </a:t>
            </a:r>
            <a:r>
              <a:rPr lang="en-US" sz="2400" b="0">
                <a:latin typeface="Times New Roman" panose="02020603050405020304" charset="0"/>
                <a:ea typeface="宋体" panose="02010600030101010101" pitchFamily="2" charset="-122"/>
              </a:rPr>
              <a:t>to focus on the bright side. </a:t>
            </a:r>
            <a:r>
              <a:rPr lang="en-US" sz="2400" b="0" u="sng">
                <a:latin typeface="Times New Roman" panose="02020603050405020304" charset="0"/>
                <a:ea typeface="宋体" panose="02010600030101010101" pitchFamily="2" charset="-122"/>
              </a:rPr>
              <a:t>    3     </a:t>
            </a:r>
            <a:r>
              <a:rPr lang="en-US" sz="2400" b="0">
                <a:latin typeface="Times New Roman" panose="02020603050405020304" charset="0"/>
                <a:ea typeface="宋体" panose="02010600030101010101" pitchFamily="2" charset="-122"/>
              </a:rPr>
              <a:t>(change) how you think about emotion</a:t>
            </a:r>
            <a:r>
              <a:rPr lang="en-US" altLang="zh-CN" sz="2400" b="0">
                <a:ea typeface="宋体" panose="02010600030101010101" pitchFamily="2" charset="-122"/>
              </a:rPr>
              <a:t>al</a:t>
            </a:r>
            <a:r>
              <a:rPr lang="zh-CN" sz="2400" b="0">
                <a:ea typeface="宋体" panose="02010600030101010101" pitchFamily="2" charset="-122"/>
              </a:rPr>
              <a:t> </a:t>
            </a:r>
            <a:r>
              <a:rPr lang="en-US" sz="2400" b="0">
                <a:latin typeface="Times New Roman" panose="02020603050405020304" charset="0"/>
                <a:ea typeface="宋体" panose="02010600030101010101" pitchFamily="2" charset="-122"/>
              </a:rPr>
              <a:t>events in this way can change how you feel about them.But sometimes this is easier said than done.    Imagine you lost a dream opportunity and you may wonder </a:t>
            </a:r>
            <a:r>
              <a:rPr lang="en-US" sz="2400" b="0" u="sng">
                <a:latin typeface="Times New Roman" panose="02020603050405020304" charset="0"/>
                <a:ea typeface="宋体" panose="02010600030101010101" pitchFamily="2" charset="-122"/>
              </a:rPr>
              <a:t>    4    </a:t>
            </a:r>
            <a:r>
              <a:rPr lang="en-US" sz="2400" b="0">
                <a:latin typeface="Times New Roman" panose="02020603050405020304" charset="0"/>
                <a:ea typeface="宋体" panose="02010600030101010101" pitchFamily="2" charset="-122"/>
              </a:rPr>
              <a:t> you'll ever get another chance like that again. It can be difficult </a:t>
            </a:r>
            <a:r>
              <a:rPr lang="en-US" sz="2400" b="0" u="sng">
                <a:latin typeface="Times New Roman" panose="02020603050405020304" charset="0"/>
                <a:ea typeface="宋体" panose="02010600030101010101" pitchFamily="2" charset="-122"/>
              </a:rPr>
              <a:t>    5   (</a:t>
            </a:r>
            <a:r>
              <a:rPr lang="en-US" sz="2400" b="0">
                <a:latin typeface="Times New Roman" panose="02020603050405020304" charset="0"/>
                <a:ea typeface="宋体" panose="02010600030101010101" pitchFamily="2" charset="-122"/>
              </a:rPr>
              <a:t>break) out of your mindset when having negative </a:t>
            </a:r>
            <a:r>
              <a:rPr lang="en-US" sz="2400" b="0" u="sng">
                <a:latin typeface="Times New Roman" panose="02020603050405020304" charset="0"/>
                <a:ea typeface="宋体" panose="02010600030101010101" pitchFamily="2" charset="-122"/>
              </a:rPr>
              <a:t>    6   (</a:t>
            </a:r>
            <a:r>
              <a:rPr lang="en-US" sz="2400" b="0">
                <a:latin typeface="Times New Roman" panose="02020603050405020304" charset="0"/>
                <a:ea typeface="宋体" panose="02010600030101010101" pitchFamily="2" charset="-122"/>
              </a:rPr>
              <a:t>experience). </a:t>
            </a:r>
            <a:r>
              <a:rPr lang="en-US" sz="2400" b="0">
                <a:latin typeface="Times New Roman" panose="02020603050405020304" charset="0"/>
                <a:ea typeface="宋体" panose="02010600030101010101" pitchFamily="2" charset="-122"/>
                <a:cs typeface="Times New Roman" panose="02020603050405020304" charset="0"/>
              </a:rPr>
              <a:t>F</a:t>
            </a:r>
            <a:r>
              <a:rPr lang="en-US" sz="2400" b="0">
                <a:latin typeface="Times New Roman" panose="02020603050405020304" charset="0"/>
                <a:ea typeface="宋体" panose="02010600030101010101" pitchFamily="2" charset="-122"/>
              </a:rPr>
              <a:t>ortunately</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getting a good friend's perspective</a:t>
            </a:r>
            <a:r>
              <a:rPr lang="zh-CN" sz="2400" b="0">
                <a:ea typeface="宋体" panose="02010600030101010101" pitchFamily="2" charset="-122"/>
              </a:rPr>
              <a:t>（</a:t>
            </a:r>
            <a:r>
              <a:rPr lang="zh-CN" sz="2400" b="0">
                <a:latin typeface="Times New Roman" panose="02020603050405020304" charset="0"/>
                <a:ea typeface="宋体" panose="02010600030101010101" pitchFamily="2" charset="-122"/>
              </a:rPr>
              <a:t>见解</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 can help.  Here come</a:t>
            </a:r>
            <a:r>
              <a:rPr lang="en-US" altLang="zh-CN" sz="2400" b="0">
                <a:ea typeface="宋体" panose="02010600030101010101" pitchFamily="2" charset="-122"/>
              </a:rPr>
              <a:t>s</a:t>
            </a:r>
            <a:r>
              <a:rPr lang="zh-CN" sz="2400" b="0">
                <a:ea typeface="宋体" panose="02010600030101010101" pitchFamily="2" charset="-122"/>
              </a:rPr>
              <a:t> </a:t>
            </a:r>
            <a:r>
              <a:rPr lang="en-US" sz="2400" b="0">
                <a:latin typeface="Times New Roman" panose="02020603050405020304" charset="0"/>
                <a:ea typeface="宋体" panose="02010600030101010101" pitchFamily="2" charset="-122"/>
              </a:rPr>
              <a:t>the question:</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Is _7___(get) a friend’s perspective when rethinking</a:t>
            </a:r>
            <a:r>
              <a:rPr lang="en-US" sz="2400" b="0" u="sng">
                <a:latin typeface="Times New Roman" panose="02020603050405020304" charset="0"/>
                <a:ea typeface="宋体" panose="02010600030101010101" pitchFamily="2" charset="-122"/>
              </a:rPr>
              <a:t>  8      </a:t>
            </a:r>
            <a:r>
              <a:rPr lang="en-US" sz="2400" b="0">
                <a:latin typeface="Times New Roman" panose="02020603050405020304" charset="0"/>
                <a:ea typeface="宋体" panose="02010600030101010101" pitchFamily="2" charset="-122"/>
              </a:rPr>
              <a:t>negative event more powerful than rethinking it </a:t>
            </a:r>
            <a:r>
              <a:rPr lang="en-US" sz="2400" b="0">
                <a:latin typeface="Times New Roman" panose="02020603050405020304" charset="0"/>
                <a:ea typeface="宋体" panose="02010600030101010101" pitchFamily="2" charset="-122"/>
                <a:cs typeface="Times New Roman" panose="02020603050405020304" charset="0"/>
              </a:rPr>
              <a:t>on </a:t>
            </a:r>
            <a:r>
              <a:rPr lang="en-US" sz="2400" b="0">
                <a:latin typeface="Times New Roman" panose="02020603050405020304" charset="0"/>
                <a:ea typeface="宋体" panose="02010600030101010101" pitchFamily="2" charset="-122"/>
              </a:rPr>
              <a:t>your own? According to some research conduct</a:t>
            </a:r>
            <a:r>
              <a:rPr lang="en-US" altLang="zh-CN" sz="2400" b="0">
                <a:ea typeface="宋体" panose="02010600030101010101" pitchFamily="2" charset="-122"/>
              </a:rPr>
              <a:t>ed</a:t>
            </a:r>
            <a:r>
              <a:rPr lang="zh-CN" sz="2400" b="0">
                <a:ea typeface="宋体" panose="02010600030101010101" pitchFamily="2" charset="-122"/>
              </a:rPr>
              <a:t> </a:t>
            </a:r>
            <a:r>
              <a:rPr lang="en-US" sz="2400" b="0">
                <a:latin typeface="Times New Roman" panose="02020603050405020304" charset="0"/>
                <a:ea typeface="宋体" panose="02010600030101010101" pitchFamily="2" charset="-122"/>
              </a:rPr>
              <a:t>lately</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we can choose the former. How you think and feel can </a:t>
            </a:r>
            <a:r>
              <a:rPr lang="en-US" sz="2400" b="0">
                <a:latin typeface="Times New Roman" panose="02020603050405020304" charset="0"/>
                <a:ea typeface="宋体" panose="02010600030101010101" pitchFamily="2" charset="-122"/>
                <a:cs typeface="Times New Roman" panose="02020603050405020304" charset="0"/>
              </a:rPr>
              <a:t>be </a:t>
            </a:r>
            <a:r>
              <a:rPr lang="en-US" sz="2400" b="0">
                <a:latin typeface="Times New Roman" panose="02020603050405020304" charset="0"/>
                <a:ea typeface="宋体" panose="02010600030101010101" pitchFamily="2" charset="-122"/>
              </a:rPr>
              <a:t>shape</a:t>
            </a:r>
            <a:r>
              <a:rPr lang="en-US" altLang="zh-CN" sz="2400" b="0">
                <a:ea typeface="宋体" panose="02010600030101010101" pitchFamily="2" charset="-122"/>
              </a:rPr>
              <a:t>d</a:t>
            </a:r>
            <a:r>
              <a:rPr lang="zh-CN" sz="2400" b="0">
                <a:ea typeface="宋体" panose="02010600030101010101" pitchFamily="2" charset="-122"/>
              </a:rPr>
              <a:t> </a:t>
            </a:r>
            <a:r>
              <a:rPr lang="en-US" sz="2400" b="0">
                <a:latin typeface="Times New Roman" panose="02020603050405020304" charset="0"/>
                <a:ea typeface="宋体" panose="02010600030101010101" pitchFamily="2" charset="-122"/>
              </a:rPr>
              <a:t>by getting a friend's perspective, both </a:t>
            </a:r>
            <a:r>
              <a:rPr lang="en-US" sz="2400" b="0" u="sng">
                <a:latin typeface="Times New Roman" panose="02020603050405020304" charset="0"/>
                <a:ea typeface="宋体" panose="02010600030101010101" pitchFamily="2" charset="-122"/>
              </a:rPr>
              <a:t>  9   </a:t>
            </a:r>
            <a:r>
              <a:rPr lang="en-US" sz="2400" b="0">
                <a:latin typeface="Times New Roman" panose="02020603050405020304" charset="0"/>
                <a:ea typeface="宋体" panose="02010600030101010101" pitchFamily="2" charset="-122"/>
              </a:rPr>
              <a:t> the moment and over time. The next time you can't get rid of your negative thought pattern</a:t>
            </a:r>
            <a:r>
              <a:rPr lang="en-US" altLang="zh-CN" sz="2400" b="0">
                <a:ea typeface="宋体" panose="02010600030101010101" pitchFamily="2" charset="-122"/>
              </a:rPr>
              <a:t>s</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remember that humans are </a:t>
            </a:r>
            <a:r>
              <a:rPr lang="en-US" sz="2400" b="0" u="sng">
                <a:latin typeface="Times New Roman" panose="02020603050405020304" charset="0"/>
                <a:ea typeface="宋体" panose="02010600030101010101" pitchFamily="2" charset="-122"/>
              </a:rPr>
              <a:t>    10     (</a:t>
            </a:r>
            <a:r>
              <a:rPr lang="en-US" sz="2400" b="0">
                <a:latin typeface="Times New Roman" panose="02020603050405020304" charset="0"/>
                <a:ea typeface="宋体" panose="02010600030101010101" pitchFamily="2" charset="-122"/>
              </a:rPr>
              <a:t>fundamental) social creatures. It's okay to turn to the people around you and your friends</a:t>
            </a:r>
            <a:r>
              <a:rPr lang="zh-CN" sz="2400" b="0">
                <a:ea typeface="宋体" panose="02010600030101010101" pitchFamily="2" charset="-122"/>
              </a:rPr>
              <a:t>，</a:t>
            </a:r>
            <a:r>
              <a:rPr lang="en-US" sz="2400" b="0">
                <a:latin typeface="Times New Roman" panose="02020603050405020304" charset="0"/>
                <a:ea typeface="宋体" panose="02010600030101010101" pitchFamily="2" charset="-122"/>
              </a:rPr>
              <a:t>from whom you can get new perspectives and some help.</a:t>
            </a:r>
            <a:endParaRPr lang="en-US" altLang="en-US" sz="2400" b="0">
              <a:latin typeface="Times New Roman" panose="02020603050405020304" charset="0"/>
              <a:ea typeface="宋体" panose="02010600030101010101" pitchFamily="2" charset="-122"/>
            </a:endParaRPr>
          </a:p>
        </p:txBody>
      </p:sp>
      <p:grpSp>
        <p:nvGrpSpPr>
          <p:cNvPr id="16" name="组合 15"/>
          <p:cNvGrpSpPr/>
          <p:nvPr/>
        </p:nvGrpSpPr>
        <p:grpSpPr>
          <a:xfrm>
            <a:off x="85725" y="278"/>
            <a:ext cx="2810510" cy="1124420"/>
            <a:chOff x="9930" y="6857"/>
            <a:chExt cx="4522" cy="1481"/>
          </a:xfrm>
        </p:grpSpPr>
        <p:sp>
          <p:nvSpPr>
            <p:cNvPr id="18" name="圆角矩形 17"/>
            <p:cNvSpPr/>
            <p:nvPr>
              <p:custDataLst>
                <p:tags r:id="rId1"/>
              </p:custDataLst>
            </p:nvPr>
          </p:nvSpPr>
          <p:spPr>
            <a:xfrm>
              <a:off x="9930" y="7049"/>
              <a:ext cx="4522" cy="731"/>
            </a:xfrm>
            <a:prstGeom prst="roundRect">
              <a:avLst>
                <a:gd name="adj" fmla="val 50000"/>
              </a:avLst>
            </a:prstGeom>
            <a:solidFill>
              <a:srgbClr val="FB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custDataLst>
                <p:tags r:id="rId2"/>
              </p:custDataLst>
            </p:nvPr>
          </p:nvSpPr>
          <p:spPr>
            <a:xfrm>
              <a:off x="10183" y="6857"/>
              <a:ext cx="3594" cy="1481"/>
            </a:xfrm>
            <a:prstGeom prst="rect">
              <a:avLst/>
            </a:prstGeom>
            <a:noFill/>
          </p:spPr>
          <p:txBody>
            <a:bodyPr wrap="square" rtlCol="0" anchor="t">
              <a:spAutoFit/>
            </a:bodyPr>
            <a:p>
              <a:pPr indent="0" algn="ctr">
                <a:lnSpc>
                  <a:spcPct val="120000"/>
                </a:lnSpc>
                <a:buFont typeface="Wingdings" panose="05000000000000000000" charset="0"/>
                <a:buNone/>
              </a:pPr>
              <a:r>
                <a:rPr lang="en-US" altLang="zh-CN" sz="2800" b="1">
                  <a:solidFill>
                    <a:schemeClr val="bg1"/>
                  </a:solidFill>
                  <a:latin typeface="汉仪君黑-45简" panose="020B0604020202020204" charset="-122"/>
                  <a:ea typeface="汉仪君黑-45简" panose="020B0604020202020204" charset="-122"/>
                  <a:sym typeface="+mn-ea"/>
                </a:rPr>
                <a:t>sample one</a:t>
              </a:r>
              <a:endParaRPr lang="en-US" altLang="zh-CN" sz="2800" b="1">
                <a:solidFill>
                  <a:schemeClr val="bg1"/>
                </a:solidFill>
                <a:latin typeface="汉仪君黑-45简" panose="020B0604020202020204" charset="-122"/>
                <a:ea typeface="汉仪君黑-45简" panose="020B0604020202020204" charset="-122"/>
                <a:sym typeface="+mn-ea"/>
              </a:endParaRPr>
            </a:p>
          </p:txBody>
        </p:sp>
      </p:grpSp>
      <p:sp>
        <p:nvSpPr>
          <p:cNvPr id="13" name="文本框 12"/>
          <p:cNvSpPr txBox="1"/>
          <p:nvPr>
            <p:custDataLst>
              <p:tags r:id="rId3"/>
            </p:custDataLst>
          </p:nvPr>
        </p:nvSpPr>
        <p:spPr>
          <a:xfrm>
            <a:off x="2978150" y="301625"/>
            <a:ext cx="2175510" cy="521970"/>
          </a:xfrm>
          <a:prstGeom prst="rect">
            <a:avLst/>
          </a:prstGeom>
          <a:solidFill>
            <a:schemeClr val="accent1">
              <a:lumMod val="75000"/>
            </a:schemeClr>
          </a:solidFill>
        </p:spPr>
        <p:txBody>
          <a:bodyPr wrap="square" rtlCol="0">
            <a:spAutoFit/>
          </a:bodyPr>
          <a:p>
            <a:r>
              <a:rPr lang="en-US" sz="2800" b="1">
                <a:solidFill>
                  <a:schemeClr val="bg1"/>
                </a:solidFill>
              </a:rPr>
              <a:t>challenging</a:t>
            </a:r>
            <a:endParaRPr lang="en-US" sz="2800" b="1">
              <a:solidFill>
                <a:schemeClr val="bg1"/>
              </a:solidFill>
            </a:endParaRPr>
          </a:p>
        </p:txBody>
      </p:sp>
      <p:sp>
        <p:nvSpPr>
          <p:cNvPr id="3" name="文本框 2"/>
          <p:cNvSpPr txBox="1"/>
          <p:nvPr>
            <p:custDataLst>
              <p:tags r:id="rId4"/>
            </p:custDataLst>
          </p:nvPr>
        </p:nvSpPr>
        <p:spPr>
          <a:xfrm>
            <a:off x="10946765" y="1033145"/>
            <a:ext cx="642620" cy="521970"/>
          </a:xfrm>
          <a:prstGeom prst="rect">
            <a:avLst/>
          </a:prstGeom>
          <a:solidFill>
            <a:schemeClr val="accent1">
              <a:lumMod val="75000"/>
            </a:schemeClr>
          </a:solidFill>
        </p:spPr>
        <p:txBody>
          <a:bodyPr wrap="square" rtlCol="0">
            <a:spAutoFit/>
          </a:bodyPr>
          <a:p>
            <a:r>
              <a:rPr lang="en-US" sz="2800" b="1">
                <a:solidFill>
                  <a:schemeClr val="bg1"/>
                </a:solidFill>
              </a:rPr>
              <a:t>or</a:t>
            </a:r>
            <a:endParaRPr lang="en-US" sz="2800" b="1">
              <a:solidFill>
                <a:schemeClr val="bg1"/>
              </a:solidFill>
            </a:endParaRPr>
          </a:p>
        </p:txBody>
      </p:sp>
      <p:sp>
        <p:nvSpPr>
          <p:cNvPr id="4" name="文本框 3"/>
          <p:cNvSpPr txBox="1"/>
          <p:nvPr>
            <p:custDataLst>
              <p:tags r:id="rId5"/>
            </p:custDataLst>
          </p:nvPr>
        </p:nvSpPr>
        <p:spPr>
          <a:xfrm>
            <a:off x="2978150" y="1266190"/>
            <a:ext cx="1842770" cy="521970"/>
          </a:xfrm>
          <a:prstGeom prst="rect">
            <a:avLst/>
          </a:prstGeom>
          <a:solidFill>
            <a:schemeClr val="accent1">
              <a:lumMod val="75000"/>
            </a:schemeClr>
          </a:solidFill>
        </p:spPr>
        <p:txBody>
          <a:bodyPr wrap="square" rtlCol="0">
            <a:spAutoFit/>
          </a:bodyPr>
          <a:p>
            <a:r>
              <a:rPr lang="en-US" sz="2800" b="1">
                <a:solidFill>
                  <a:schemeClr val="bg1"/>
                </a:solidFill>
              </a:rPr>
              <a:t>changing</a:t>
            </a:r>
            <a:endParaRPr lang="en-US" sz="2800" b="1">
              <a:solidFill>
                <a:schemeClr val="bg1"/>
              </a:solidFill>
            </a:endParaRPr>
          </a:p>
        </p:txBody>
      </p:sp>
      <p:sp>
        <p:nvSpPr>
          <p:cNvPr id="5" name="文本框 4"/>
          <p:cNvSpPr txBox="1"/>
          <p:nvPr>
            <p:custDataLst>
              <p:tags r:id="rId6"/>
            </p:custDataLst>
          </p:nvPr>
        </p:nvSpPr>
        <p:spPr>
          <a:xfrm>
            <a:off x="7717790" y="2101850"/>
            <a:ext cx="1729105" cy="521970"/>
          </a:xfrm>
          <a:prstGeom prst="rect">
            <a:avLst/>
          </a:prstGeom>
          <a:solidFill>
            <a:schemeClr val="accent1">
              <a:lumMod val="75000"/>
            </a:schemeClr>
          </a:solidFill>
        </p:spPr>
        <p:txBody>
          <a:bodyPr wrap="square" rtlCol="0">
            <a:spAutoFit/>
          </a:bodyPr>
          <a:p>
            <a:r>
              <a:rPr lang="en-US" sz="2800" b="1">
                <a:solidFill>
                  <a:schemeClr val="bg1"/>
                </a:solidFill>
              </a:rPr>
              <a:t>whether</a:t>
            </a:r>
            <a:endParaRPr lang="en-US" sz="2800" b="1">
              <a:solidFill>
                <a:schemeClr val="bg1"/>
              </a:solidFill>
            </a:endParaRPr>
          </a:p>
        </p:txBody>
      </p:sp>
      <p:sp>
        <p:nvSpPr>
          <p:cNvPr id="6" name="文本框 5"/>
          <p:cNvSpPr txBox="1"/>
          <p:nvPr>
            <p:custDataLst>
              <p:tags r:id="rId7"/>
            </p:custDataLst>
          </p:nvPr>
        </p:nvSpPr>
        <p:spPr>
          <a:xfrm>
            <a:off x="4733290" y="2536825"/>
            <a:ext cx="1774825" cy="521970"/>
          </a:xfrm>
          <a:prstGeom prst="rect">
            <a:avLst/>
          </a:prstGeom>
          <a:solidFill>
            <a:schemeClr val="accent1">
              <a:lumMod val="75000"/>
            </a:schemeClr>
          </a:solidFill>
        </p:spPr>
        <p:txBody>
          <a:bodyPr wrap="square" rtlCol="0">
            <a:spAutoFit/>
          </a:bodyPr>
          <a:p>
            <a:r>
              <a:rPr lang="en-US" sz="2800" b="1">
                <a:solidFill>
                  <a:schemeClr val="bg1"/>
                </a:solidFill>
              </a:rPr>
              <a:t>to break</a:t>
            </a:r>
            <a:endParaRPr lang="en-US" sz="2800" b="1">
              <a:solidFill>
                <a:schemeClr val="bg1"/>
              </a:solidFill>
            </a:endParaRPr>
          </a:p>
        </p:txBody>
      </p:sp>
      <p:sp>
        <p:nvSpPr>
          <p:cNvPr id="7" name="文本框 6"/>
          <p:cNvSpPr txBox="1"/>
          <p:nvPr>
            <p:custDataLst>
              <p:tags r:id="rId8"/>
            </p:custDataLst>
          </p:nvPr>
        </p:nvSpPr>
        <p:spPr>
          <a:xfrm>
            <a:off x="1053465" y="3001010"/>
            <a:ext cx="2289810" cy="521970"/>
          </a:xfrm>
          <a:prstGeom prst="rect">
            <a:avLst/>
          </a:prstGeom>
          <a:solidFill>
            <a:schemeClr val="accent1">
              <a:lumMod val="75000"/>
            </a:schemeClr>
          </a:solidFill>
        </p:spPr>
        <p:txBody>
          <a:bodyPr wrap="square" rtlCol="0">
            <a:spAutoFit/>
          </a:bodyPr>
          <a:p>
            <a:r>
              <a:rPr lang="en-US" sz="2800" b="1">
                <a:solidFill>
                  <a:schemeClr val="bg1"/>
                </a:solidFill>
              </a:rPr>
              <a:t>experiences</a:t>
            </a:r>
            <a:endParaRPr lang="en-US" sz="2800" b="1">
              <a:solidFill>
                <a:schemeClr val="bg1"/>
              </a:solidFill>
            </a:endParaRPr>
          </a:p>
        </p:txBody>
      </p:sp>
      <p:sp>
        <p:nvSpPr>
          <p:cNvPr id="8" name="文本框 7"/>
          <p:cNvSpPr txBox="1"/>
          <p:nvPr>
            <p:custDataLst>
              <p:tags r:id="rId9"/>
            </p:custDataLst>
          </p:nvPr>
        </p:nvSpPr>
        <p:spPr>
          <a:xfrm>
            <a:off x="3790950" y="3429000"/>
            <a:ext cx="1510665" cy="521970"/>
          </a:xfrm>
          <a:prstGeom prst="rect">
            <a:avLst/>
          </a:prstGeom>
          <a:solidFill>
            <a:schemeClr val="accent1">
              <a:lumMod val="75000"/>
            </a:schemeClr>
          </a:solidFill>
        </p:spPr>
        <p:txBody>
          <a:bodyPr wrap="square" rtlCol="0">
            <a:spAutoFit/>
          </a:bodyPr>
          <a:p>
            <a:r>
              <a:rPr lang="en-US" sz="2800" b="1">
                <a:solidFill>
                  <a:schemeClr val="bg1"/>
                </a:solidFill>
              </a:rPr>
              <a:t>getting</a:t>
            </a:r>
            <a:endParaRPr lang="en-US" sz="2800" b="1">
              <a:solidFill>
                <a:schemeClr val="bg1"/>
              </a:solidFill>
            </a:endParaRPr>
          </a:p>
        </p:txBody>
      </p:sp>
      <p:sp>
        <p:nvSpPr>
          <p:cNvPr id="9" name="文本框 8"/>
          <p:cNvSpPr txBox="1"/>
          <p:nvPr>
            <p:custDataLst>
              <p:tags r:id="rId10"/>
            </p:custDataLst>
          </p:nvPr>
        </p:nvSpPr>
        <p:spPr>
          <a:xfrm>
            <a:off x="2476500" y="4735830"/>
            <a:ext cx="549910" cy="521970"/>
          </a:xfrm>
          <a:prstGeom prst="rect">
            <a:avLst/>
          </a:prstGeom>
          <a:solidFill>
            <a:schemeClr val="accent1">
              <a:lumMod val="75000"/>
            </a:schemeClr>
          </a:solidFill>
        </p:spPr>
        <p:txBody>
          <a:bodyPr wrap="square" rtlCol="0">
            <a:spAutoFit/>
          </a:bodyPr>
          <a:p>
            <a:r>
              <a:rPr lang="en-US" sz="2800" b="1">
                <a:solidFill>
                  <a:schemeClr val="bg1"/>
                </a:solidFill>
              </a:rPr>
              <a:t>in</a:t>
            </a:r>
            <a:endParaRPr lang="en-US" sz="2800" b="1">
              <a:solidFill>
                <a:schemeClr val="bg1"/>
              </a:solidFill>
            </a:endParaRPr>
          </a:p>
        </p:txBody>
      </p:sp>
      <p:sp>
        <p:nvSpPr>
          <p:cNvPr id="10" name="文本框 9"/>
          <p:cNvSpPr txBox="1"/>
          <p:nvPr>
            <p:custDataLst>
              <p:tags r:id="rId11"/>
            </p:custDataLst>
          </p:nvPr>
        </p:nvSpPr>
        <p:spPr>
          <a:xfrm>
            <a:off x="6779260" y="5135880"/>
            <a:ext cx="2667635" cy="521970"/>
          </a:xfrm>
          <a:prstGeom prst="rect">
            <a:avLst/>
          </a:prstGeom>
          <a:solidFill>
            <a:schemeClr val="accent1">
              <a:lumMod val="75000"/>
            </a:schemeClr>
          </a:solidFill>
        </p:spPr>
        <p:txBody>
          <a:bodyPr wrap="square" rtlCol="0">
            <a:spAutoFit/>
          </a:bodyPr>
          <a:p>
            <a:r>
              <a:rPr lang="en-US" sz="2800" b="1">
                <a:solidFill>
                  <a:schemeClr val="bg1"/>
                </a:solidFill>
              </a:rPr>
              <a:t>fundamentally</a:t>
            </a:r>
            <a:endParaRPr lang="en-US" sz="2800" b="1">
              <a:solidFill>
                <a:schemeClr val="bg1"/>
              </a:solidFill>
            </a:endParaRPr>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0838" y="1106170"/>
            <a:ext cx="7701915" cy="1568450"/>
          </a:xfrm>
          <a:prstGeom prst="rect">
            <a:avLst/>
          </a:prstGeom>
          <a:noFill/>
          <a:ln>
            <a:noFill/>
          </a:ln>
        </p:spPr>
        <p:txBody>
          <a:bodyPr wrap="none" rtlCol="0" anchor="t">
            <a:spAutoFit/>
          </a:bodyPr>
          <a:lstStyle/>
          <a:p>
            <a:pPr algn="ctr"/>
            <a:r>
              <a:rPr lang="en-US" altLang="zh-CN" sz="9600" b="1" i="1">
                <a:solidFill>
                  <a:schemeClr val="accent1"/>
                </a:solidFill>
                <a:effectLst>
                  <a:outerShdw blurRad="38100" dist="25400" dir="5400000" algn="ctr" rotWithShape="0">
                    <a:srgbClr val="6E747A">
                      <a:alpha val="43000"/>
                    </a:srgbClr>
                  </a:outerShdw>
                </a:effectLst>
              </a:rPr>
              <a:t>Thanks a lot!</a:t>
            </a:r>
            <a:endParaRPr lang="en-US" altLang="zh-CN" sz="9600" b="1" i="1">
              <a:solidFill>
                <a:schemeClr val="accent1"/>
              </a:solidFill>
              <a:effectLst>
                <a:outerShdw blurRad="38100" dist="25400" dir="5400000" algn="ctr" rotWithShape="0">
                  <a:srgbClr val="6E747A">
                    <a:alpha val="43000"/>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标题 4"/>
          <p:cNvSpPr>
            <a:spLocks noGrp="1"/>
          </p:cNvSpPr>
          <p:nvPr>
            <p:ph type="ctrTitle" idx="3"/>
            <p:custDataLst>
              <p:tags r:id="rId1"/>
            </p:custDataLst>
          </p:nvPr>
        </p:nvSpPr>
        <p:spPr>
          <a:xfrm>
            <a:off x="896620" y="106680"/>
            <a:ext cx="5199380" cy="2057400"/>
          </a:xfrm>
        </p:spPr>
        <p:txBody>
          <a:bodyPr/>
          <a:lstStyle/>
          <a:p>
            <a:pPr marL="0" indent="0" algn="ctr">
              <a:lnSpc>
                <a:spcPct val="100000"/>
              </a:lnSpc>
              <a:spcBef>
                <a:spcPts val="0"/>
              </a:spcBef>
              <a:spcAft>
                <a:spcPts val="0"/>
              </a:spcAft>
              <a:buSzPct val="100000"/>
              <a:buNone/>
            </a:pPr>
            <a:r>
              <a:rPr lang="en-US" altLang="zh-CN" sz="6000" dirty="0">
                <a:solidFill>
                  <a:schemeClr val="accent6">
                    <a:lumMod val="75000"/>
                  </a:schemeClr>
                </a:solidFill>
              </a:rPr>
              <a:t>A 篇</a:t>
            </a:r>
            <a:r>
              <a:rPr lang="en-US" altLang="zh-CN" sz="6000" dirty="0">
                <a:solidFill>
                  <a:schemeClr val="accent1"/>
                </a:solidFill>
              </a:rPr>
              <a:t> </a:t>
            </a:r>
            <a:endParaRPr lang="en-US" altLang="zh-CN" sz="6000" dirty="0">
              <a:solidFill>
                <a:schemeClr val="accent1"/>
              </a:solidFill>
            </a:endParaRPr>
          </a:p>
        </p:txBody>
      </p:sp>
      <p:sp>
        <p:nvSpPr>
          <p:cNvPr id="6" name="副标题 2"/>
          <p:cNvSpPr>
            <a:spLocks noGrp="1"/>
          </p:cNvSpPr>
          <p:nvPr>
            <p:ph type="body" idx="1"/>
            <p:custDataLst>
              <p:tags r:id="rId2"/>
            </p:custDataLst>
          </p:nvPr>
        </p:nvSpPr>
        <p:spPr>
          <a:xfrm>
            <a:off x="580390" y="3046730"/>
            <a:ext cx="5969000" cy="1244600"/>
          </a:xfrm>
        </p:spPr>
        <p:txBody>
          <a:bodyPr>
            <a:noAutofit/>
          </a:bodyPr>
          <a:lstStyle/>
          <a:p>
            <a:pPr marL="0" lvl="0" indent="0" algn="l">
              <a:lnSpc>
                <a:spcPct val="130000"/>
              </a:lnSpc>
              <a:spcBef>
                <a:spcPts val="0"/>
              </a:spcBef>
              <a:spcAft>
                <a:spcPts val="1000"/>
              </a:spcAft>
              <a:buSzPct val="100000"/>
              <a:buNone/>
            </a:pPr>
            <a:r>
              <a:rPr lang="zh-CN" altLang="en-US" sz="2800" dirty="0">
                <a:solidFill>
                  <a:schemeClr val="accent6">
                    <a:lumMod val="75000"/>
                  </a:schemeClr>
                </a:solidFill>
                <a:latin typeface="宋体" panose="02010600030101010101" pitchFamily="2" charset="-122"/>
                <a:ea typeface="宋体" panose="02010600030101010101" pitchFamily="2" charset="-122"/>
              </a:rPr>
              <a:t>本文是一篇广告。内容是再现经典童话《灰姑娘》的单人秀即将在费尔菲尔德社区艺术中心上演。</a:t>
            </a:r>
            <a:endParaRPr lang="zh-CN" altLang="en-US" sz="2800" dirty="0">
              <a:solidFill>
                <a:schemeClr val="accent6">
                  <a:lumMod val="75000"/>
                </a:schemeClr>
              </a:solidFill>
              <a:latin typeface="宋体" panose="02010600030101010101" pitchFamily="2" charset="-122"/>
              <a:ea typeface="宋体" panose="02010600030101010101" pitchFamily="2" charset="-122"/>
            </a:endParaRPr>
          </a:p>
        </p:txBody>
      </p:sp>
      <p:grpSp>
        <p:nvGrpSpPr>
          <p:cNvPr id="16" name="组合 15"/>
          <p:cNvGrpSpPr/>
          <p:nvPr/>
        </p:nvGrpSpPr>
        <p:grpSpPr>
          <a:xfrm>
            <a:off x="896620" y="1673225"/>
            <a:ext cx="4428490" cy="870179"/>
            <a:chOff x="987" y="6225"/>
            <a:chExt cx="5121" cy="1211"/>
          </a:xfrm>
        </p:grpSpPr>
        <p:sp>
          <p:nvSpPr>
            <p:cNvPr id="9" name="圆角矩形 8"/>
            <p:cNvSpPr/>
            <p:nvPr/>
          </p:nvSpPr>
          <p:spPr>
            <a:xfrm>
              <a:off x="987" y="6225"/>
              <a:ext cx="5121" cy="1129"/>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430" y="6281"/>
              <a:ext cx="4235" cy="1155"/>
            </a:xfrm>
            <a:prstGeom prst="rect">
              <a:avLst/>
            </a:prstGeom>
            <a:noFill/>
          </p:spPr>
          <p:txBody>
            <a:bodyPr wrap="square" rtlCol="0">
              <a:spAutoFit/>
            </a:bodyPr>
            <a:lstStyle/>
            <a:p>
              <a:pPr algn="ctr"/>
              <a:r>
                <a:rPr lang="en-US" sz="2400">
                  <a:sym typeface="+mn-ea"/>
                </a:rPr>
                <a:t>An advertisement of One-woman Cinderella Show</a:t>
              </a:r>
              <a:endParaRPr lang="en-US" altLang="zh-CN" sz="2400">
                <a:solidFill>
                  <a:srgbClr val="C00000"/>
                </a:solidFill>
                <a:effectLst>
                  <a:outerShdw blurRad="38100" dist="25400" dir="5400000" algn="ctr" rotWithShape="0">
                    <a:srgbClr val="6E747A">
                      <a:alpha val="43000"/>
                    </a:srgbClr>
                  </a:outerShdw>
                </a:effectLst>
                <a:latin typeface="汉仪雅酷黑简" panose="00020600040101010101" charset="-122"/>
                <a:ea typeface="汉仪雅酷黑简" panose="00020600040101010101" charset="-122"/>
                <a:sym typeface="+mn-ea"/>
              </a:endParaRPr>
            </a:p>
          </p:txBody>
        </p:sp>
      </p:grpSp>
      <p:pic>
        <p:nvPicPr>
          <p:cNvPr id="8" name="图片 7"/>
          <p:cNvPicPr>
            <a:picLocks noChangeAspect="1"/>
          </p:cNvPicPr>
          <p:nvPr/>
        </p:nvPicPr>
        <p:blipFill>
          <a:blip r:embed="rId3"/>
          <a:stretch>
            <a:fillRect/>
          </a:stretch>
        </p:blipFill>
        <p:spPr>
          <a:xfrm>
            <a:off x="6549390" y="1231265"/>
            <a:ext cx="5564505" cy="3990975"/>
          </a:xfrm>
          <a:prstGeom prst="rect">
            <a:avLst/>
          </a:prstGeom>
        </p:spPr>
      </p:pic>
      <p:sp>
        <p:nvSpPr>
          <p:cNvPr id="7" name="副标题 2"/>
          <p:cNvSpPr>
            <a:spLocks noGrp="1"/>
          </p:cNvSpPr>
          <p:nvPr>
            <p:custDataLst>
              <p:tags r:id="rId4"/>
            </p:custDataLst>
          </p:nvPr>
        </p:nvSpPr>
        <p:spPr>
          <a:xfrm>
            <a:off x="87465" y="5318760"/>
            <a:ext cx="12026430" cy="720725"/>
          </a:xfrm>
          <a:prstGeom prst="rect">
            <a:avLst/>
          </a:prstGeom>
        </p:spPr>
        <p:txBody>
          <a:bodyPr vert="horz" wrap="square" lIns="101600" tIns="0" rIns="82550" bIns="0" rtlCol="0" anchor="t" anchorCtr="0">
            <a:noAutofit/>
          </a:bodyPr>
          <a:lstStyle>
            <a:lvl1pPr marL="0" marR="0" indent="-228600" algn="l" defTabSz="914400" rtl="0" eaLnBrk="1" fontAlgn="auto" latinLnBrk="0" hangingPunct="0">
              <a:lnSpc>
                <a:spcPct val="111000"/>
              </a:lnSpc>
              <a:spcBef>
                <a:spcPts val="0"/>
              </a:spcBef>
              <a:spcAft>
                <a:spcPts val="0"/>
              </a:spcAft>
              <a:buClrTx/>
              <a:buSzTx/>
              <a:buFontTx/>
              <a:buNone/>
              <a:defRPr kumimoji="0" lang="zh-CN" altLang="en-US" sz="18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旗黑-50简" charset="0"/>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30000"/>
              </a:lnSpc>
              <a:spcBef>
                <a:spcPts val="0"/>
              </a:spcBef>
              <a:spcAft>
                <a:spcPts val="1000"/>
              </a:spcAft>
              <a:buSzPct val="100000"/>
              <a:buNone/>
            </a:pPr>
            <a:r>
              <a:rPr sz="2800" b="1" dirty="0">
                <a:solidFill>
                  <a:srgbClr val="FF0000"/>
                </a:solidFill>
                <a:latin typeface="宋体" panose="02010600030101010101" pitchFamily="2" charset="-122"/>
                <a:ea typeface="宋体" panose="02010600030101010101" pitchFamily="2" charset="-122"/>
              </a:rPr>
              <a:t>应用文解题：题文同序，巧用文章结构知识，关注题目中的“原词复现”。</a:t>
            </a:r>
            <a:endParaRPr sz="2800" b="1" dirty="0">
              <a:solidFill>
                <a:srgbClr val="FF0000"/>
              </a:solidFill>
              <a:latin typeface="宋体" panose="02010600030101010101" pitchFamily="2" charset="-122"/>
              <a:ea typeface="宋体" panose="02010600030101010101" pitchFamily="2"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127000" y="0"/>
            <a:ext cx="12192000" cy="6858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文本框 14"/>
          <p:cNvSpPr/>
          <p:nvPr>
            <p:custDataLst>
              <p:tags r:id="rId5"/>
            </p:custDataLst>
          </p:nvPr>
        </p:nvSpPr>
        <p:spPr>
          <a:xfrm>
            <a:off x="241300" y="1022350"/>
            <a:ext cx="12223115" cy="878840"/>
          </a:xfrm>
          <a:prstGeom prst="rect">
            <a:avLst/>
          </a:prstGeom>
          <a:noFill/>
          <a:ln w="9525">
            <a:noFill/>
          </a:ln>
        </p:spPr>
        <p:txBody>
          <a:bodyPr wrap="square">
            <a:spAutoFit/>
          </a:bodyPr>
          <a:lstStyle/>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21.What is Cinderella Wore Cowboy Boots?</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rPr>
              <a:t>A. A book. 	B. A theatre. 	C. A performance. 	D. A lesson.</a:t>
            </a:r>
            <a:endParaRPr lang="zh-CN" altLang="en-US" sz="32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pic>
        <p:nvPicPr>
          <p:cNvPr id="3" name="图片 2"/>
          <p:cNvPicPr>
            <a:picLocks noChangeAspect="1"/>
          </p:cNvPicPr>
          <p:nvPr/>
        </p:nvPicPr>
        <p:blipFill>
          <a:blip r:embed="rId6"/>
          <a:stretch>
            <a:fillRect/>
          </a:stretch>
        </p:blipFill>
        <p:spPr>
          <a:xfrm>
            <a:off x="241300" y="127000"/>
            <a:ext cx="1543685" cy="777240"/>
          </a:xfrm>
          <a:prstGeom prst="rect">
            <a:avLst/>
          </a:prstGeom>
        </p:spPr>
      </p:pic>
      <p:sp>
        <p:nvSpPr>
          <p:cNvPr id="4" name="文本框 3"/>
          <p:cNvSpPr txBox="1"/>
          <p:nvPr/>
        </p:nvSpPr>
        <p:spPr>
          <a:xfrm>
            <a:off x="586105" y="343535"/>
            <a:ext cx="925830" cy="460375"/>
          </a:xfrm>
          <a:prstGeom prst="rect">
            <a:avLst/>
          </a:prstGeom>
          <a:noFill/>
        </p:spPr>
        <p:txBody>
          <a:bodyPr wrap="square" rtlCol="0">
            <a:spAutoFit/>
          </a:bodyPr>
          <a:lstStyle/>
          <a:p>
            <a:pPr algn="ctr"/>
            <a:r>
              <a:rPr lang="en-US" altLang="zh-CN" sz="2400" b="1" dirty="0"/>
              <a:t>A </a:t>
            </a:r>
            <a:r>
              <a:rPr lang="zh-CN" altLang="en-US" sz="2400" b="1" dirty="0"/>
              <a:t>篇</a:t>
            </a:r>
            <a:endParaRPr lang="zh-CN" altLang="en-US" sz="2400" b="1" dirty="0"/>
          </a:p>
        </p:txBody>
      </p:sp>
      <p:sp>
        <p:nvSpPr>
          <p:cNvPr id="6" name="文本框 5"/>
          <p:cNvSpPr txBox="1"/>
          <p:nvPr/>
        </p:nvSpPr>
        <p:spPr>
          <a:xfrm>
            <a:off x="391160" y="2644775"/>
            <a:ext cx="11177270" cy="2553335"/>
          </a:xfrm>
          <a:prstGeom prst="rect">
            <a:avLst/>
          </a:prstGeom>
          <a:solidFill>
            <a:schemeClr val="accent3">
              <a:lumMod val="20000"/>
              <a:lumOff val="80000"/>
            </a:schemeClr>
          </a:solidFill>
          <a:ln>
            <a:solidFill>
              <a:schemeClr val="accent1"/>
            </a:solidFill>
          </a:ln>
        </p:spPr>
        <p:txBody>
          <a:bodyPr wrap="square" rtlCol="0">
            <a:spAutoFit/>
          </a:bodyPr>
          <a:lstStyle/>
          <a:p>
            <a:r>
              <a:rPr lang="en-US" altLang="zh-CN" sz="3200"/>
              <a:t>para.1: ...</a:t>
            </a:r>
            <a:r>
              <a:rPr lang="zh-CN" altLang="en-US" sz="3200"/>
              <a:t>The Children's Theatre of Cincinnati will present Cinderella Wore Cowboy Boots for one night only on Jan.26. The traveling show is for children ages 4 and up and promises “knee-slapping” comedic moments and heartwarming life lessons.</a:t>
            </a:r>
            <a:endParaRPr lang="zh-CN" altLang="en-US" sz="3200"/>
          </a:p>
        </p:txBody>
      </p:sp>
      <p:sp>
        <p:nvSpPr>
          <p:cNvPr id="12" name="椭圆 11"/>
          <p:cNvSpPr/>
          <p:nvPr/>
        </p:nvSpPr>
        <p:spPr>
          <a:xfrm>
            <a:off x="241300" y="3540125"/>
            <a:ext cx="3856355" cy="763270"/>
          </a:xfrm>
          <a:prstGeom prst="ellipse">
            <a:avLst/>
          </a:prstGeom>
          <a:noFill/>
          <a:ln w="38100">
            <a:solidFill>
              <a:schemeClr val="tx2">
                <a:lumMod val="50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上箭头 12"/>
          <p:cNvSpPr/>
          <p:nvPr/>
        </p:nvSpPr>
        <p:spPr>
          <a:xfrm rot="3000000">
            <a:off x="5229225" y="1057275"/>
            <a:ext cx="143510" cy="3261995"/>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723255" y="1417320"/>
            <a:ext cx="452755" cy="339725"/>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6" name="直接连接符 15"/>
          <p:cNvCxnSpPr/>
          <p:nvPr/>
        </p:nvCxnSpPr>
        <p:spPr>
          <a:xfrm>
            <a:off x="2239645" y="1393825"/>
            <a:ext cx="5160645" cy="2349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8" name="矩形 17"/>
          <p:cNvSpPr/>
          <p:nvPr/>
        </p:nvSpPr>
        <p:spPr>
          <a:xfrm>
            <a:off x="8386445" y="205105"/>
            <a:ext cx="3467100" cy="5245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3200">
                <a:solidFill>
                  <a:schemeClr val="accent1">
                    <a:lumMod val="50000"/>
                  </a:schemeClr>
                </a:solidFill>
              </a:rPr>
              <a:t>Identify</a:t>
            </a:r>
            <a:r>
              <a:rPr lang="zh-CN" altLang="en-US" sz="2800">
                <a:solidFill>
                  <a:schemeClr val="accent1">
                    <a:lumMod val="50000"/>
                  </a:schemeClr>
                </a:solidFill>
              </a:rPr>
              <a:t> </a:t>
            </a:r>
            <a:r>
              <a:rPr lang="en-US" altLang="zh-CN" sz="3200">
                <a:solidFill>
                  <a:schemeClr val="accent1">
                    <a:lumMod val="50000"/>
                  </a:schemeClr>
                </a:solidFill>
              </a:rPr>
              <a:t>key words</a:t>
            </a:r>
            <a:endParaRPr lang="en-US" altLang="zh-CN" sz="3200">
              <a:solidFill>
                <a:schemeClr val="accent1">
                  <a:lumMod val="50000"/>
                </a:schemeClr>
              </a:solidFill>
            </a:endParaRPr>
          </a:p>
        </p:txBody>
      </p:sp>
      <p:sp>
        <p:nvSpPr>
          <p:cNvPr id="19" name="文本框 18"/>
          <p:cNvSpPr txBox="1"/>
          <p:nvPr/>
        </p:nvSpPr>
        <p:spPr>
          <a:xfrm>
            <a:off x="688975" y="5813425"/>
            <a:ext cx="8014970" cy="521970"/>
          </a:xfrm>
          <a:prstGeom prst="rect">
            <a:avLst/>
          </a:prstGeom>
          <a:solidFill>
            <a:srgbClr val="C00000"/>
          </a:solidFill>
        </p:spPr>
        <p:txBody>
          <a:bodyPr wrap="square" rtlCol="0">
            <a:spAutoFit/>
          </a:bodyPr>
          <a:lstStyle/>
          <a:p>
            <a:pPr algn="ctr"/>
            <a:r>
              <a:rPr lang="en-US" altLang="zh-CN" sz="2800" dirty="0">
                <a:solidFill>
                  <a:srgbClr val="FFFF00"/>
                </a:solidFill>
              </a:rPr>
              <a:t>Tip</a:t>
            </a:r>
            <a:r>
              <a:rPr lang="en-US" altLang="zh-CN" sz="2800" dirty="0">
                <a:solidFill>
                  <a:srgbClr val="FFFF00"/>
                </a:solidFill>
                <a:latin typeface="宋体" panose="02010600030101010101" pitchFamily="2" charset="-122"/>
                <a:ea typeface="宋体" panose="02010600030101010101" pitchFamily="2" charset="-122"/>
              </a:rPr>
              <a:t>: </a:t>
            </a:r>
            <a:r>
              <a:rPr lang="zh-CN" altLang="en-US" sz="2800" dirty="0">
                <a:solidFill>
                  <a:srgbClr val="FFFF00"/>
                </a:solidFill>
                <a:latin typeface="宋体" panose="02010600030101010101" pitchFamily="2" charset="-122"/>
                <a:ea typeface="宋体" panose="02010600030101010101" pitchFamily="2" charset="-122"/>
              </a:rPr>
              <a:t>通过关键词</a:t>
            </a:r>
            <a:r>
              <a:rPr lang="zh-CN" altLang="en-US" sz="2800" dirty="0">
                <a:solidFill>
                  <a:srgbClr val="FFFF00"/>
                </a:solidFill>
              </a:rPr>
              <a:t>定位是细节题的主要方法</a:t>
            </a:r>
            <a:endParaRPr lang="zh-CN" altLang="en-US" sz="2800" dirty="0">
              <a:solidFill>
                <a:srgbClr val="FFFF00"/>
              </a:solidFill>
            </a:endParaRPr>
          </a:p>
        </p:txBody>
      </p:sp>
      <p:grpSp>
        <p:nvGrpSpPr>
          <p:cNvPr id="20" name="组合 19" descr="7b0a202020202274657874626f78223a2022220a7d0a"/>
          <p:cNvGrpSpPr/>
          <p:nvPr/>
        </p:nvGrpSpPr>
        <p:grpSpPr>
          <a:xfrm>
            <a:off x="7834630" y="729615"/>
            <a:ext cx="2492375" cy="836930"/>
            <a:chOff x="5773" y="3768"/>
            <a:chExt cx="7666" cy="3277"/>
          </a:xfrm>
        </p:grpSpPr>
        <p:sp>
          <p:nvSpPr>
            <p:cNvPr id="75" name="文本框 74"/>
            <p:cNvSpPr txBox="1"/>
            <p:nvPr/>
          </p:nvSpPr>
          <p:spPr>
            <a:xfrm>
              <a:off x="6484" y="4611"/>
              <a:ext cx="6758"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cxnSp>
        <p:nvCxnSpPr>
          <p:cNvPr id="8" name="直接连接符 7"/>
          <p:cNvCxnSpPr/>
          <p:nvPr/>
        </p:nvCxnSpPr>
        <p:spPr>
          <a:xfrm>
            <a:off x="487680" y="3640455"/>
            <a:ext cx="5732780" cy="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8" grpId="0" bldLvl="0" animBg="1"/>
      <p:bldP spid="1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127000" y="127000"/>
            <a:ext cx="12192000" cy="6858000"/>
          </a:xfrm>
          <a:prstGeom prst="rect">
            <a:avLst/>
          </a:prstGeom>
        </p:spPr>
      </p:pic>
      <p:sp>
        <p:nvSpPr>
          <p:cNvPr id="10" name="矩形 9"/>
          <p:cNvSpPr/>
          <p:nvPr userDrawn="1">
            <p:custDataLst>
              <p:tags r:id="rId4"/>
            </p:custDataLst>
          </p:nvPr>
        </p:nvSpPr>
        <p:spPr>
          <a:xfrm>
            <a:off x="-3810" y="0"/>
            <a:ext cx="12322810" cy="6985000"/>
          </a:xfrm>
          <a:prstGeom prst="rect">
            <a:avLst/>
          </a:prstGeom>
          <a:solidFill>
            <a:schemeClr val="l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文本框 14"/>
          <p:cNvSpPr/>
          <p:nvPr>
            <p:custDataLst>
              <p:tags r:id="rId5"/>
            </p:custDataLst>
          </p:nvPr>
        </p:nvSpPr>
        <p:spPr>
          <a:xfrm>
            <a:off x="241300" y="953135"/>
            <a:ext cx="12223115" cy="2306320"/>
          </a:xfrm>
          <a:prstGeom prst="rect">
            <a:avLst/>
          </a:prstGeom>
          <a:noFill/>
          <a:ln w="9525">
            <a:noFill/>
          </a:ln>
        </p:spPr>
        <p:txBody>
          <a:bodyPr wrap="square">
            <a:spAutoFit/>
          </a:bodyPr>
          <a:lstStyle/>
          <a:p>
            <a:pPr lvl="0">
              <a:lnSpc>
                <a:spcPct val="80000"/>
              </a:lnSpc>
            </a:pPr>
            <a:r>
              <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rPr>
              <a:t>22. Siason thinks stories in children's theatre can ____________.</a:t>
            </a:r>
            <a:endPar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rPr>
              <a:t>A. offer temporary amusement 		</a:t>
            </a:r>
            <a:endPar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rPr>
              <a:t>B. help deal with life's challenges</a:t>
            </a:r>
            <a:endPar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rPr>
              <a:t>C. allow individuals to avoid reality 	</a:t>
            </a:r>
            <a:endPar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endParaRPr>
          </a:p>
          <a:p>
            <a:pPr lvl="0">
              <a:lnSpc>
                <a:spcPct val="80000"/>
              </a:lnSpc>
            </a:pPr>
            <a:r>
              <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rPr>
              <a:t>D. provide opportunities to make friends</a:t>
            </a:r>
            <a:endParaRPr lang="zh-CN" altLang="en-US" sz="3600" dirty="0">
              <a:solidFill>
                <a:schemeClr val="dk1"/>
              </a:solidFill>
              <a:latin typeface="Times New Roman" panose="02020603050405020304" charset="0"/>
              <a:ea typeface="微软雅黑" panose="020B0503020204020204" pitchFamily="34" charset="-122"/>
              <a:cs typeface="Times New Roman" panose="02020603050405020304" charset="0"/>
            </a:endParaRPr>
          </a:p>
        </p:txBody>
      </p:sp>
      <p:pic>
        <p:nvPicPr>
          <p:cNvPr id="3" name="图片 2"/>
          <p:cNvPicPr>
            <a:picLocks noChangeAspect="1"/>
          </p:cNvPicPr>
          <p:nvPr/>
        </p:nvPicPr>
        <p:blipFill>
          <a:blip r:embed="rId6"/>
          <a:stretch>
            <a:fillRect/>
          </a:stretch>
        </p:blipFill>
        <p:spPr>
          <a:xfrm>
            <a:off x="241300" y="127000"/>
            <a:ext cx="1543685" cy="777240"/>
          </a:xfrm>
          <a:prstGeom prst="rect">
            <a:avLst/>
          </a:prstGeom>
        </p:spPr>
      </p:pic>
      <p:sp>
        <p:nvSpPr>
          <p:cNvPr id="4" name="文本框 3"/>
          <p:cNvSpPr txBox="1"/>
          <p:nvPr/>
        </p:nvSpPr>
        <p:spPr>
          <a:xfrm>
            <a:off x="586105" y="343535"/>
            <a:ext cx="925830" cy="460375"/>
          </a:xfrm>
          <a:prstGeom prst="rect">
            <a:avLst/>
          </a:prstGeom>
          <a:noFill/>
        </p:spPr>
        <p:txBody>
          <a:bodyPr wrap="square" rtlCol="0">
            <a:spAutoFit/>
          </a:bodyPr>
          <a:lstStyle/>
          <a:p>
            <a:pPr algn="ctr"/>
            <a:r>
              <a:rPr lang="en-US" altLang="zh-CN" sz="2400" b="1"/>
              <a:t>A </a:t>
            </a:r>
            <a:r>
              <a:rPr lang="zh-CN" altLang="en-US" sz="2400" b="1"/>
              <a:t>篇</a:t>
            </a:r>
            <a:endParaRPr lang="zh-CN" altLang="en-US" sz="2400" b="1"/>
          </a:p>
        </p:txBody>
      </p:sp>
      <p:sp>
        <p:nvSpPr>
          <p:cNvPr id="6" name="文本框 5"/>
          <p:cNvSpPr txBox="1"/>
          <p:nvPr/>
        </p:nvSpPr>
        <p:spPr>
          <a:xfrm>
            <a:off x="390525" y="3705225"/>
            <a:ext cx="11176000" cy="2061210"/>
          </a:xfrm>
          <a:prstGeom prst="rect">
            <a:avLst/>
          </a:prstGeom>
          <a:solidFill>
            <a:schemeClr val="accent3">
              <a:lumMod val="20000"/>
              <a:lumOff val="80000"/>
            </a:schemeClr>
          </a:solidFill>
          <a:ln>
            <a:solidFill>
              <a:schemeClr val="accent1"/>
            </a:solidFill>
          </a:ln>
        </p:spPr>
        <p:txBody>
          <a:bodyPr wrap="square" rtlCol="0">
            <a:spAutoFit/>
          </a:bodyPr>
          <a:lstStyle/>
          <a:p>
            <a:r>
              <a:rPr lang="en-US" altLang="zh-CN" sz="3200"/>
              <a:t>para.2:...</a:t>
            </a:r>
            <a:r>
              <a:rPr lang="zh-CN" altLang="en-US" sz="3200"/>
              <a:t>It just kind of helps you develop your brain and learn how to think as a developing person. It's really important to expose kids to theatre and well-rounded actors they can talk to for guidance.”</a:t>
            </a:r>
            <a:endParaRPr lang="zh-CN" altLang="en-US" sz="3200"/>
          </a:p>
        </p:txBody>
      </p:sp>
      <p:sp>
        <p:nvSpPr>
          <p:cNvPr id="14" name="椭圆 13"/>
          <p:cNvSpPr/>
          <p:nvPr/>
        </p:nvSpPr>
        <p:spPr>
          <a:xfrm>
            <a:off x="241300" y="1878330"/>
            <a:ext cx="473075" cy="407035"/>
          </a:xfrm>
          <a:prstGeom prst="ellipse">
            <a:avLst/>
          </a:prstGeom>
          <a:noFill/>
          <a:ln w="57150"/>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6" name="直接连接符 15"/>
          <p:cNvCxnSpPr/>
          <p:nvPr/>
        </p:nvCxnSpPr>
        <p:spPr>
          <a:xfrm>
            <a:off x="3434715" y="1423670"/>
            <a:ext cx="5793105" cy="2095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8" name="矩形 17"/>
          <p:cNvSpPr/>
          <p:nvPr/>
        </p:nvSpPr>
        <p:spPr>
          <a:xfrm>
            <a:off x="7430135" y="279400"/>
            <a:ext cx="3467100" cy="5245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3200" dirty="0">
                <a:solidFill>
                  <a:schemeClr val="accent1">
                    <a:lumMod val="50000"/>
                  </a:schemeClr>
                </a:solidFill>
              </a:rPr>
              <a:t>Identify</a:t>
            </a:r>
            <a:r>
              <a:rPr lang="zh-CN" altLang="en-US" sz="2800" dirty="0">
                <a:solidFill>
                  <a:schemeClr val="accent1">
                    <a:lumMod val="50000"/>
                  </a:schemeClr>
                </a:solidFill>
              </a:rPr>
              <a:t> </a:t>
            </a:r>
            <a:r>
              <a:rPr lang="en-US" altLang="zh-CN" sz="3200" dirty="0">
                <a:solidFill>
                  <a:schemeClr val="accent1">
                    <a:lumMod val="50000"/>
                  </a:schemeClr>
                </a:solidFill>
              </a:rPr>
              <a:t>key words</a:t>
            </a:r>
            <a:endParaRPr lang="en-US" altLang="zh-CN" sz="3200" dirty="0">
              <a:solidFill>
                <a:schemeClr val="accent1">
                  <a:lumMod val="50000"/>
                </a:schemeClr>
              </a:solidFill>
            </a:endParaRPr>
          </a:p>
        </p:txBody>
      </p:sp>
      <p:grpSp>
        <p:nvGrpSpPr>
          <p:cNvPr id="20" name="组合 19" descr="7b0a202020202274657874626f78223a2022220a7d0a"/>
          <p:cNvGrpSpPr/>
          <p:nvPr/>
        </p:nvGrpSpPr>
        <p:grpSpPr>
          <a:xfrm>
            <a:off x="9074150" y="1576070"/>
            <a:ext cx="2492375" cy="836930"/>
            <a:chOff x="5773" y="3768"/>
            <a:chExt cx="7666" cy="3277"/>
          </a:xfrm>
        </p:grpSpPr>
        <p:sp>
          <p:nvSpPr>
            <p:cNvPr id="75" name="文本框 74"/>
            <p:cNvSpPr txBox="1"/>
            <p:nvPr/>
          </p:nvSpPr>
          <p:spPr>
            <a:xfrm>
              <a:off x="6484" y="4611"/>
              <a:ext cx="6533" cy="1676"/>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3300"/>
                </a:lnSpc>
                <a:spcBef>
                  <a:spcPts val="0"/>
                </a:spcBef>
                <a:spcAft>
                  <a:spcPts val="0"/>
                </a:spcAft>
              </a:pPr>
              <a:r>
                <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rPr>
                <a:t>细节理解题</a:t>
              </a:r>
              <a:endParaRPr lang="zh-CN" sz="2800" dirty="0">
                <a:solidFill>
                  <a:schemeClr val="tx1">
                    <a:lumMod val="65000"/>
                    <a:lumOff val="35000"/>
                  </a:schemeClr>
                </a:solidFill>
                <a:latin typeface="宋体" panose="02010600030101010101" pitchFamily="2" charset="-122"/>
                <a:ea typeface="宋体" panose="02010600030101010101" pitchFamily="2" charset="-122"/>
                <a:cs typeface="汉仪中黑简" panose="02010600000101010101" charset="-122"/>
                <a:sym typeface="+mn-ea"/>
              </a:endParaRPr>
            </a:p>
          </p:txBody>
        </p:sp>
        <p:grpSp>
          <p:nvGrpSpPr>
            <p:cNvPr id="21" name="组合 20"/>
            <p:cNvGrpSpPr/>
            <p:nvPr/>
          </p:nvGrpSpPr>
          <p:grpSpPr>
            <a:xfrm>
              <a:off x="5773" y="3768"/>
              <a:ext cx="7666" cy="3277"/>
              <a:chOff x="5773" y="3768"/>
              <a:chExt cx="7666" cy="3277"/>
            </a:xfrm>
          </p:grpSpPr>
          <p:sp>
            <p:nvSpPr>
              <p:cNvPr id="2203" name="Freeform 1045"/>
              <p:cNvSpPr/>
              <p:nvPr/>
            </p:nvSpPr>
            <p:spPr bwMode="auto">
              <a:xfrm>
                <a:off x="6811" y="3768"/>
                <a:ext cx="6629" cy="3163"/>
              </a:xfrm>
              <a:custGeom>
                <a:avLst/>
                <a:gdLst>
                  <a:gd name="T0" fmla="*/ 970 w 1132"/>
                  <a:gd name="T1" fmla="*/ 0 h 533"/>
                  <a:gd name="T2" fmla="*/ 0 w 1132"/>
                  <a:gd name="T3" fmla="*/ 0 h 533"/>
                  <a:gd name="T4" fmla="*/ 1 w 1132"/>
                  <a:gd name="T5" fmla="*/ 3 h 533"/>
                  <a:gd name="T6" fmla="*/ 0 w 1132"/>
                  <a:gd name="T7" fmla="*/ 8 h 533"/>
                  <a:gd name="T8" fmla="*/ 970 w 1132"/>
                  <a:gd name="T9" fmla="*/ 8 h 533"/>
                  <a:gd name="T10" fmla="*/ 1124 w 1132"/>
                  <a:gd name="T11" fmla="*/ 162 h 533"/>
                  <a:gd name="T12" fmla="*/ 1124 w 1132"/>
                  <a:gd name="T13" fmla="*/ 371 h 533"/>
                  <a:gd name="T14" fmla="*/ 970 w 1132"/>
                  <a:gd name="T15" fmla="*/ 525 h 533"/>
                  <a:gd name="T16" fmla="*/ 955 w 1132"/>
                  <a:gd name="T17" fmla="*/ 525 h 533"/>
                  <a:gd name="T18" fmla="*/ 955 w 1132"/>
                  <a:gd name="T19" fmla="*/ 533 h 533"/>
                  <a:gd name="T20" fmla="*/ 970 w 1132"/>
                  <a:gd name="T21" fmla="*/ 533 h 533"/>
                  <a:gd name="T22" fmla="*/ 1132 w 1132"/>
                  <a:gd name="T23" fmla="*/ 371 h 533"/>
                  <a:gd name="T24" fmla="*/ 1132 w 1132"/>
                  <a:gd name="T25" fmla="*/ 162 h 533"/>
                  <a:gd name="T26" fmla="*/ 970 w 1132"/>
                  <a:gd name="T2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9" h="3163">
                    <a:moveTo>
                      <a:pt x="0" y="0"/>
                    </a:moveTo>
                    <a:lnTo>
                      <a:pt x="1" y="0"/>
                    </a:lnTo>
                    <a:cubicBezTo>
                      <a:pt x="242" y="0"/>
                      <a:pt x="1273" y="0"/>
                      <a:pt x="5670" y="0"/>
                    </a:cubicBezTo>
                    <a:cubicBezTo>
                      <a:pt x="6197" y="0"/>
                      <a:pt x="6629" y="433"/>
                      <a:pt x="6629" y="961"/>
                    </a:cubicBezTo>
                    <a:cubicBezTo>
                      <a:pt x="6629" y="961"/>
                      <a:pt x="6629" y="961"/>
                      <a:pt x="6629" y="2202"/>
                    </a:cubicBezTo>
                    <a:cubicBezTo>
                      <a:pt x="6629" y="2730"/>
                      <a:pt x="6197" y="3163"/>
                      <a:pt x="5670" y="3163"/>
                    </a:cubicBezTo>
                    <a:cubicBezTo>
                      <a:pt x="5670" y="3163"/>
                      <a:pt x="5670" y="3163"/>
                      <a:pt x="5581" y="3163"/>
                    </a:cubicBezTo>
                    <a:cubicBezTo>
                      <a:pt x="5581" y="3145"/>
                      <a:pt x="5581" y="3133"/>
                      <a:pt x="5581" y="3116"/>
                    </a:cubicBezTo>
                    <a:cubicBezTo>
                      <a:pt x="5581" y="3116"/>
                      <a:pt x="5581" y="3116"/>
                      <a:pt x="5670" y="3116"/>
                    </a:cubicBezTo>
                    <a:cubicBezTo>
                      <a:pt x="6173" y="3116"/>
                      <a:pt x="6582" y="2706"/>
                      <a:pt x="6582" y="2202"/>
                    </a:cubicBezTo>
                    <a:cubicBezTo>
                      <a:pt x="6582" y="2202"/>
                      <a:pt x="6582" y="2202"/>
                      <a:pt x="6582" y="961"/>
                    </a:cubicBezTo>
                    <a:cubicBezTo>
                      <a:pt x="6582" y="457"/>
                      <a:pt x="6173" y="47"/>
                      <a:pt x="5670" y="47"/>
                    </a:cubicBezTo>
                    <a:cubicBezTo>
                      <a:pt x="5670" y="47"/>
                      <a:pt x="5670" y="47"/>
                      <a:pt x="61" y="47"/>
                    </a:cubicBezTo>
                    <a:lnTo>
                      <a:pt x="0" y="47"/>
                    </a:lnTo>
                    <a:lnTo>
                      <a:pt x="0" y="0"/>
                    </a:ln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4" name="Freeform 1046"/>
              <p:cNvSpPr/>
              <p:nvPr/>
            </p:nvSpPr>
            <p:spPr bwMode="auto">
              <a:xfrm>
                <a:off x="5928" y="4788"/>
                <a:ext cx="5817" cy="2143"/>
              </a:xfrm>
              <a:custGeom>
                <a:avLst/>
                <a:gdLst>
                  <a:gd name="T0" fmla="*/ 982 w 983"/>
                  <a:gd name="T1" fmla="*/ 353 h 361"/>
                  <a:gd name="T2" fmla="*/ 161 w 983"/>
                  <a:gd name="T3" fmla="*/ 353 h 361"/>
                  <a:gd name="T4" fmla="*/ 8 w 983"/>
                  <a:gd name="T5" fmla="*/ 199 h 361"/>
                  <a:gd name="T6" fmla="*/ 8 w 983"/>
                  <a:gd name="T7" fmla="*/ 0 h 361"/>
                  <a:gd name="T8" fmla="*/ 0 w 983"/>
                  <a:gd name="T9" fmla="*/ 0 h 361"/>
                  <a:gd name="T10" fmla="*/ 0 w 983"/>
                  <a:gd name="T11" fmla="*/ 199 h 361"/>
                  <a:gd name="T12" fmla="*/ 161 w 983"/>
                  <a:gd name="T13" fmla="*/ 361 h 361"/>
                  <a:gd name="T14" fmla="*/ 983 w 983"/>
                  <a:gd name="T15" fmla="*/ 361 h 361"/>
                  <a:gd name="T16" fmla="*/ 982 w 983"/>
                  <a:gd name="T17"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361">
                    <a:moveTo>
                      <a:pt x="982" y="353"/>
                    </a:moveTo>
                    <a:cubicBezTo>
                      <a:pt x="161" y="353"/>
                      <a:pt x="161" y="353"/>
                      <a:pt x="161" y="353"/>
                    </a:cubicBezTo>
                    <a:cubicBezTo>
                      <a:pt x="77" y="353"/>
                      <a:pt x="8" y="284"/>
                      <a:pt x="8" y="199"/>
                    </a:cubicBezTo>
                    <a:cubicBezTo>
                      <a:pt x="8" y="0"/>
                      <a:pt x="8" y="0"/>
                      <a:pt x="8" y="0"/>
                    </a:cubicBezTo>
                    <a:cubicBezTo>
                      <a:pt x="5" y="0"/>
                      <a:pt x="2" y="0"/>
                      <a:pt x="0" y="0"/>
                    </a:cubicBezTo>
                    <a:cubicBezTo>
                      <a:pt x="0" y="199"/>
                      <a:pt x="0" y="199"/>
                      <a:pt x="0" y="199"/>
                    </a:cubicBezTo>
                    <a:cubicBezTo>
                      <a:pt x="0" y="288"/>
                      <a:pt x="72" y="361"/>
                      <a:pt x="161" y="361"/>
                    </a:cubicBezTo>
                    <a:cubicBezTo>
                      <a:pt x="983" y="361"/>
                      <a:pt x="983" y="361"/>
                      <a:pt x="983" y="361"/>
                    </a:cubicBezTo>
                    <a:cubicBezTo>
                      <a:pt x="983" y="358"/>
                      <a:pt x="982" y="356"/>
                      <a:pt x="982" y="353"/>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2" name="组合 21"/>
              <p:cNvGrpSpPr/>
              <p:nvPr/>
            </p:nvGrpSpPr>
            <p:grpSpPr>
              <a:xfrm>
                <a:off x="5773" y="3768"/>
                <a:ext cx="803" cy="877"/>
                <a:chOff x="5760" y="3755"/>
                <a:chExt cx="989" cy="1079"/>
              </a:xfrm>
            </p:grpSpPr>
            <p:sp>
              <p:nvSpPr>
                <p:cNvPr id="2205" name="Freeform 1047"/>
                <p:cNvSpPr/>
                <p:nvPr/>
              </p:nvSpPr>
              <p:spPr bwMode="auto">
                <a:xfrm>
                  <a:off x="5760" y="4075"/>
                  <a:ext cx="255" cy="73"/>
                </a:xfrm>
                <a:custGeom>
                  <a:avLst/>
                  <a:gdLst>
                    <a:gd name="T0" fmla="*/ 28 w 43"/>
                    <a:gd name="T1" fmla="*/ 0 h 12"/>
                    <a:gd name="T2" fmla="*/ 23 w 43"/>
                    <a:gd name="T3" fmla="*/ 0 h 12"/>
                    <a:gd name="T4" fmla="*/ 2 w 43"/>
                    <a:gd name="T5" fmla="*/ 9 h 12"/>
                    <a:gd name="T6" fmla="*/ 0 w 43"/>
                    <a:gd name="T7" fmla="*/ 10 h 12"/>
                    <a:gd name="T8" fmla="*/ 5 w 43"/>
                    <a:gd name="T9" fmla="*/ 11 h 12"/>
                    <a:gd name="T10" fmla="*/ 9 w 43"/>
                    <a:gd name="T11" fmla="*/ 12 h 12"/>
                    <a:gd name="T12" fmla="*/ 19 w 43"/>
                    <a:gd name="T13" fmla="*/ 12 h 12"/>
                    <a:gd name="T14" fmla="*/ 30 w 43"/>
                    <a:gd name="T15" fmla="*/ 12 h 12"/>
                    <a:gd name="T16" fmla="*/ 43 w 43"/>
                    <a:gd name="T17" fmla="*/ 6 h 12"/>
                    <a:gd name="T18" fmla="*/ 40 w 43"/>
                    <a:gd name="T19" fmla="*/ 4 h 12"/>
                    <a:gd name="T20" fmla="*/ 28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8" y="0"/>
                      </a:moveTo>
                      <a:cubicBezTo>
                        <a:pt x="27" y="0"/>
                        <a:pt x="25" y="0"/>
                        <a:pt x="23" y="0"/>
                      </a:cubicBezTo>
                      <a:cubicBezTo>
                        <a:pt x="16" y="1"/>
                        <a:pt x="9" y="5"/>
                        <a:pt x="2" y="9"/>
                      </a:cubicBezTo>
                      <a:cubicBezTo>
                        <a:pt x="2" y="9"/>
                        <a:pt x="0" y="10"/>
                        <a:pt x="0" y="10"/>
                      </a:cubicBezTo>
                      <a:cubicBezTo>
                        <a:pt x="1" y="11"/>
                        <a:pt x="3" y="11"/>
                        <a:pt x="5" y="11"/>
                      </a:cubicBezTo>
                      <a:cubicBezTo>
                        <a:pt x="6" y="12"/>
                        <a:pt x="8" y="12"/>
                        <a:pt x="9" y="12"/>
                      </a:cubicBezTo>
                      <a:cubicBezTo>
                        <a:pt x="13" y="12"/>
                        <a:pt x="16" y="12"/>
                        <a:pt x="19" y="12"/>
                      </a:cubicBezTo>
                      <a:cubicBezTo>
                        <a:pt x="23" y="12"/>
                        <a:pt x="27" y="12"/>
                        <a:pt x="30" y="12"/>
                      </a:cubicBezTo>
                      <a:cubicBezTo>
                        <a:pt x="35" y="11"/>
                        <a:pt x="39" y="10"/>
                        <a:pt x="43" y="6"/>
                      </a:cubicBezTo>
                      <a:cubicBezTo>
                        <a:pt x="43" y="6"/>
                        <a:pt x="41" y="4"/>
                        <a:pt x="40" y="4"/>
                      </a:cubicBezTo>
                      <a:cubicBezTo>
                        <a:pt x="37" y="2"/>
                        <a:pt x="33" y="1"/>
                        <a:pt x="28"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6" name="Freeform 1048"/>
                <p:cNvSpPr/>
                <p:nvPr/>
              </p:nvSpPr>
              <p:spPr bwMode="auto">
                <a:xfrm>
                  <a:off x="6188" y="3875"/>
                  <a:ext cx="153" cy="260"/>
                </a:xfrm>
                <a:custGeom>
                  <a:avLst/>
                  <a:gdLst>
                    <a:gd name="T0" fmla="*/ 12 w 26"/>
                    <a:gd name="T1" fmla="*/ 10 h 44"/>
                    <a:gd name="T2" fmla="*/ 9 w 26"/>
                    <a:gd name="T3" fmla="*/ 15 h 44"/>
                    <a:gd name="T4" fmla="*/ 1 w 26"/>
                    <a:gd name="T5" fmla="*/ 41 h 44"/>
                    <a:gd name="T6" fmla="*/ 0 w 26"/>
                    <a:gd name="T7" fmla="*/ 44 h 44"/>
                    <a:gd name="T8" fmla="*/ 4 w 26"/>
                    <a:gd name="T9" fmla="*/ 40 h 44"/>
                    <a:gd name="T10" fmla="*/ 8 w 26"/>
                    <a:gd name="T11" fmla="*/ 36 h 44"/>
                    <a:gd name="T12" fmla="*/ 14 w 26"/>
                    <a:gd name="T13" fmla="*/ 27 h 44"/>
                    <a:gd name="T14" fmla="*/ 21 w 26"/>
                    <a:gd name="T15" fmla="*/ 15 h 44"/>
                    <a:gd name="T16" fmla="*/ 26 w 26"/>
                    <a:gd name="T17" fmla="*/ 0 h 44"/>
                    <a:gd name="T18" fmla="*/ 23 w 26"/>
                    <a:gd name="T19" fmla="*/ 1 h 44"/>
                    <a:gd name="T20" fmla="*/ 12 w 26"/>
                    <a:gd name="T21"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4">
                      <a:moveTo>
                        <a:pt x="12" y="10"/>
                      </a:moveTo>
                      <a:cubicBezTo>
                        <a:pt x="11" y="11"/>
                        <a:pt x="10" y="13"/>
                        <a:pt x="9" y="15"/>
                      </a:cubicBezTo>
                      <a:cubicBezTo>
                        <a:pt x="5" y="22"/>
                        <a:pt x="2" y="32"/>
                        <a:pt x="1" y="41"/>
                      </a:cubicBezTo>
                      <a:cubicBezTo>
                        <a:pt x="1" y="42"/>
                        <a:pt x="0" y="43"/>
                        <a:pt x="0" y="44"/>
                      </a:cubicBezTo>
                      <a:cubicBezTo>
                        <a:pt x="2" y="43"/>
                        <a:pt x="3" y="41"/>
                        <a:pt x="4" y="40"/>
                      </a:cubicBezTo>
                      <a:cubicBezTo>
                        <a:pt x="5" y="39"/>
                        <a:pt x="7" y="37"/>
                        <a:pt x="8" y="36"/>
                      </a:cubicBezTo>
                      <a:cubicBezTo>
                        <a:pt x="10" y="33"/>
                        <a:pt x="12" y="30"/>
                        <a:pt x="14" y="27"/>
                      </a:cubicBezTo>
                      <a:cubicBezTo>
                        <a:pt x="17" y="23"/>
                        <a:pt x="19" y="19"/>
                        <a:pt x="21" y="15"/>
                      </a:cubicBezTo>
                      <a:cubicBezTo>
                        <a:pt x="24" y="11"/>
                        <a:pt x="26" y="6"/>
                        <a:pt x="26" y="0"/>
                      </a:cubicBezTo>
                      <a:cubicBezTo>
                        <a:pt x="26" y="0"/>
                        <a:pt x="23" y="1"/>
                        <a:pt x="23" y="1"/>
                      </a:cubicBezTo>
                      <a:cubicBezTo>
                        <a:pt x="19" y="3"/>
                        <a:pt x="15" y="6"/>
                        <a:pt x="12" y="1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7" name="Freeform 1049"/>
                <p:cNvSpPr/>
                <p:nvPr/>
              </p:nvSpPr>
              <p:spPr bwMode="auto">
                <a:xfrm>
                  <a:off x="5945" y="3755"/>
                  <a:ext cx="805" cy="415"/>
                </a:xfrm>
                <a:custGeom>
                  <a:avLst/>
                  <a:gdLst>
                    <a:gd name="T0" fmla="*/ 136 w 136"/>
                    <a:gd name="T1" fmla="*/ 7 h 70"/>
                    <a:gd name="T2" fmla="*/ 136 w 136"/>
                    <a:gd name="T3" fmla="*/ 6 h 70"/>
                    <a:gd name="T4" fmla="*/ 136 w 136"/>
                    <a:gd name="T5" fmla="*/ 3 h 70"/>
                    <a:gd name="T6" fmla="*/ 134 w 136"/>
                    <a:gd name="T7" fmla="*/ 0 h 70"/>
                    <a:gd name="T8" fmla="*/ 0 w 136"/>
                    <a:gd name="T9" fmla="*/ 64 h 70"/>
                    <a:gd name="T10" fmla="*/ 7 w 136"/>
                    <a:gd name="T11" fmla="*/ 70 h 70"/>
                    <a:gd name="T12" fmla="*/ 136 w 136"/>
                    <a:gd name="T13" fmla="*/ 10 h 70"/>
                    <a:gd name="T14" fmla="*/ 136 w 136"/>
                    <a:gd name="T15" fmla="*/ 7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70">
                      <a:moveTo>
                        <a:pt x="136" y="7"/>
                      </a:moveTo>
                      <a:cubicBezTo>
                        <a:pt x="136" y="7"/>
                        <a:pt x="136" y="6"/>
                        <a:pt x="136" y="6"/>
                      </a:cubicBezTo>
                      <a:cubicBezTo>
                        <a:pt x="136" y="5"/>
                        <a:pt x="136" y="4"/>
                        <a:pt x="136" y="3"/>
                      </a:cubicBezTo>
                      <a:cubicBezTo>
                        <a:pt x="135" y="2"/>
                        <a:pt x="135" y="1"/>
                        <a:pt x="134" y="0"/>
                      </a:cubicBezTo>
                      <a:cubicBezTo>
                        <a:pt x="40" y="5"/>
                        <a:pt x="2" y="61"/>
                        <a:pt x="0" y="64"/>
                      </a:cubicBezTo>
                      <a:cubicBezTo>
                        <a:pt x="7" y="70"/>
                        <a:pt x="7" y="70"/>
                        <a:pt x="7" y="70"/>
                      </a:cubicBezTo>
                      <a:cubicBezTo>
                        <a:pt x="7" y="70"/>
                        <a:pt x="45" y="15"/>
                        <a:pt x="136" y="10"/>
                      </a:cubicBezTo>
                      <a:cubicBezTo>
                        <a:pt x="136" y="9"/>
                        <a:pt x="136" y="8"/>
                        <a:pt x="136" y="7"/>
                      </a:cubicBez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8" name="Freeform 1050"/>
                <p:cNvSpPr/>
                <p:nvPr/>
              </p:nvSpPr>
              <p:spPr bwMode="auto">
                <a:xfrm>
                  <a:off x="5903" y="4075"/>
                  <a:ext cx="138" cy="280"/>
                </a:xfrm>
                <a:custGeom>
                  <a:avLst/>
                  <a:gdLst>
                    <a:gd name="T0" fmla="*/ 9 w 23"/>
                    <a:gd name="T1" fmla="*/ 11 h 47"/>
                    <a:gd name="T2" fmla="*/ 6 w 23"/>
                    <a:gd name="T3" fmla="*/ 16 h 47"/>
                    <a:gd name="T4" fmla="*/ 0 w 23"/>
                    <a:gd name="T5" fmla="*/ 43 h 47"/>
                    <a:gd name="T6" fmla="*/ 0 w 23"/>
                    <a:gd name="T7" fmla="*/ 47 h 47"/>
                    <a:gd name="T8" fmla="*/ 4 w 23"/>
                    <a:gd name="T9" fmla="*/ 42 h 47"/>
                    <a:gd name="T10" fmla="*/ 7 w 23"/>
                    <a:gd name="T11" fmla="*/ 38 h 47"/>
                    <a:gd name="T12" fmla="*/ 13 w 23"/>
                    <a:gd name="T13" fmla="*/ 28 h 47"/>
                    <a:gd name="T14" fmla="*/ 18 w 23"/>
                    <a:gd name="T15" fmla="*/ 16 h 47"/>
                    <a:gd name="T16" fmla="*/ 22 w 23"/>
                    <a:gd name="T17" fmla="*/ 0 h 47"/>
                    <a:gd name="T18" fmla="*/ 19 w 23"/>
                    <a:gd name="T19" fmla="*/ 1 h 47"/>
                    <a:gd name="T20" fmla="*/ 9 w 23"/>
                    <a:gd name="T21"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9" y="11"/>
                      </a:moveTo>
                      <a:cubicBezTo>
                        <a:pt x="8" y="13"/>
                        <a:pt x="7" y="15"/>
                        <a:pt x="6" y="16"/>
                      </a:cubicBezTo>
                      <a:cubicBezTo>
                        <a:pt x="3" y="24"/>
                        <a:pt x="1" y="34"/>
                        <a:pt x="0" y="43"/>
                      </a:cubicBezTo>
                      <a:cubicBezTo>
                        <a:pt x="0" y="44"/>
                        <a:pt x="0" y="46"/>
                        <a:pt x="0" y="47"/>
                      </a:cubicBezTo>
                      <a:cubicBezTo>
                        <a:pt x="1" y="46"/>
                        <a:pt x="3" y="44"/>
                        <a:pt x="4" y="42"/>
                      </a:cubicBezTo>
                      <a:cubicBezTo>
                        <a:pt x="5" y="41"/>
                        <a:pt x="6" y="39"/>
                        <a:pt x="7" y="38"/>
                      </a:cubicBezTo>
                      <a:cubicBezTo>
                        <a:pt x="9" y="35"/>
                        <a:pt x="11" y="31"/>
                        <a:pt x="13" y="28"/>
                      </a:cubicBezTo>
                      <a:cubicBezTo>
                        <a:pt x="15" y="24"/>
                        <a:pt x="17" y="20"/>
                        <a:pt x="18" y="16"/>
                      </a:cubicBezTo>
                      <a:cubicBezTo>
                        <a:pt x="21" y="11"/>
                        <a:pt x="23" y="5"/>
                        <a:pt x="22" y="0"/>
                      </a:cubicBezTo>
                      <a:cubicBezTo>
                        <a:pt x="22" y="0"/>
                        <a:pt x="19" y="1"/>
                        <a:pt x="19" y="1"/>
                      </a:cubicBezTo>
                      <a:cubicBezTo>
                        <a:pt x="15" y="4"/>
                        <a:pt x="12" y="7"/>
                        <a:pt x="9"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9" name="Freeform 1051"/>
                <p:cNvSpPr/>
                <p:nvPr/>
              </p:nvSpPr>
              <p:spPr bwMode="auto">
                <a:xfrm>
                  <a:off x="6323" y="3875"/>
                  <a:ext cx="95" cy="283"/>
                </a:xfrm>
                <a:custGeom>
                  <a:avLst/>
                  <a:gdLst>
                    <a:gd name="T0" fmla="*/ 1 w 16"/>
                    <a:gd name="T1" fmla="*/ 18 h 48"/>
                    <a:gd name="T2" fmla="*/ 2 w 16"/>
                    <a:gd name="T3" fmla="*/ 23 h 48"/>
                    <a:gd name="T4" fmla="*/ 14 w 16"/>
                    <a:gd name="T5" fmla="*/ 46 h 48"/>
                    <a:gd name="T6" fmla="*/ 16 w 16"/>
                    <a:gd name="T7" fmla="*/ 48 h 48"/>
                    <a:gd name="T8" fmla="*/ 15 w 16"/>
                    <a:gd name="T9" fmla="*/ 43 h 48"/>
                    <a:gd name="T10" fmla="*/ 15 w 16"/>
                    <a:gd name="T11" fmla="*/ 37 h 48"/>
                    <a:gd name="T12" fmla="*/ 13 w 16"/>
                    <a:gd name="T13" fmla="*/ 26 h 48"/>
                    <a:gd name="T14" fmla="*/ 10 w 16"/>
                    <a:gd name="T15" fmla="*/ 13 h 48"/>
                    <a:gd name="T16" fmla="*/ 2 w 16"/>
                    <a:gd name="T17" fmla="*/ 0 h 48"/>
                    <a:gd name="T18" fmla="*/ 1 w 16"/>
                    <a:gd name="T19" fmla="*/ 3 h 48"/>
                    <a:gd name="T20" fmla="*/ 1 w 16"/>
                    <a:gd name="T2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8">
                      <a:moveTo>
                        <a:pt x="1" y="18"/>
                      </a:moveTo>
                      <a:cubicBezTo>
                        <a:pt x="1" y="19"/>
                        <a:pt x="1" y="21"/>
                        <a:pt x="2" y="23"/>
                      </a:cubicBezTo>
                      <a:cubicBezTo>
                        <a:pt x="4" y="32"/>
                        <a:pt x="9" y="40"/>
                        <a:pt x="14" y="46"/>
                      </a:cubicBezTo>
                      <a:cubicBezTo>
                        <a:pt x="14" y="47"/>
                        <a:pt x="15" y="48"/>
                        <a:pt x="16" y="48"/>
                      </a:cubicBezTo>
                      <a:cubicBezTo>
                        <a:pt x="16" y="47"/>
                        <a:pt x="15" y="44"/>
                        <a:pt x="15" y="43"/>
                      </a:cubicBezTo>
                      <a:cubicBezTo>
                        <a:pt x="15" y="41"/>
                        <a:pt x="15" y="39"/>
                        <a:pt x="15" y="37"/>
                      </a:cubicBezTo>
                      <a:cubicBezTo>
                        <a:pt x="14" y="33"/>
                        <a:pt x="14" y="29"/>
                        <a:pt x="13" y="26"/>
                      </a:cubicBezTo>
                      <a:cubicBezTo>
                        <a:pt x="12" y="21"/>
                        <a:pt x="11" y="17"/>
                        <a:pt x="10" y="13"/>
                      </a:cubicBezTo>
                      <a:cubicBezTo>
                        <a:pt x="8" y="8"/>
                        <a:pt x="6" y="3"/>
                        <a:pt x="2" y="0"/>
                      </a:cubicBezTo>
                      <a:cubicBezTo>
                        <a:pt x="2" y="0"/>
                        <a:pt x="1" y="3"/>
                        <a:pt x="1" y="3"/>
                      </a:cubicBezTo>
                      <a:cubicBezTo>
                        <a:pt x="0" y="8"/>
                        <a:pt x="0" y="13"/>
                        <a:pt x="1" y="18"/>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0" name="Freeform 1052"/>
                <p:cNvSpPr/>
                <p:nvPr/>
              </p:nvSpPr>
              <p:spPr bwMode="auto">
                <a:xfrm>
                  <a:off x="5915" y="3915"/>
                  <a:ext cx="278" cy="65"/>
                </a:xfrm>
                <a:custGeom>
                  <a:avLst/>
                  <a:gdLst>
                    <a:gd name="T0" fmla="*/ 31 w 47"/>
                    <a:gd name="T1" fmla="*/ 11 h 11"/>
                    <a:gd name="T2" fmla="*/ 25 w 47"/>
                    <a:gd name="T3" fmla="*/ 10 h 11"/>
                    <a:gd name="T4" fmla="*/ 3 w 47"/>
                    <a:gd name="T5" fmla="*/ 3 h 11"/>
                    <a:gd name="T6" fmla="*/ 0 w 47"/>
                    <a:gd name="T7" fmla="*/ 1 h 11"/>
                    <a:gd name="T8" fmla="*/ 6 w 47"/>
                    <a:gd name="T9" fmla="*/ 0 h 11"/>
                    <a:gd name="T10" fmla="*/ 11 w 47"/>
                    <a:gd name="T11" fmla="*/ 0 h 11"/>
                    <a:gd name="T12" fmla="*/ 22 w 47"/>
                    <a:gd name="T13" fmla="*/ 0 h 11"/>
                    <a:gd name="T14" fmla="*/ 34 w 47"/>
                    <a:gd name="T15" fmla="*/ 1 h 11"/>
                    <a:gd name="T16" fmla="*/ 47 w 47"/>
                    <a:gd name="T17" fmla="*/ 5 h 11"/>
                    <a:gd name="T18" fmla="*/ 44 w 47"/>
                    <a:gd name="T19" fmla="*/ 7 h 11"/>
                    <a:gd name="T20" fmla="*/ 31 w 4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
                      <a:moveTo>
                        <a:pt x="31" y="11"/>
                      </a:moveTo>
                      <a:cubicBezTo>
                        <a:pt x="29" y="11"/>
                        <a:pt x="27" y="11"/>
                        <a:pt x="25" y="10"/>
                      </a:cubicBezTo>
                      <a:cubicBezTo>
                        <a:pt x="17" y="10"/>
                        <a:pt x="10" y="7"/>
                        <a:pt x="3" y="3"/>
                      </a:cubicBezTo>
                      <a:cubicBezTo>
                        <a:pt x="2" y="2"/>
                        <a:pt x="1" y="2"/>
                        <a:pt x="0" y="1"/>
                      </a:cubicBezTo>
                      <a:cubicBezTo>
                        <a:pt x="2" y="1"/>
                        <a:pt x="4" y="1"/>
                        <a:pt x="6" y="0"/>
                      </a:cubicBezTo>
                      <a:cubicBezTo>
                        <a:pt x="7" y="0"/>
                        <a:pt x="9" y="0"/>
                        <a:pt x="11" y="0"/>
                      </a:cubicBezTo>
                      <a:cubicBezTo>
                        <a:pt x="15" y="0"/>
                        <a:pt x="18" y="0"/>
                        <a:pt x="22" y="0"/>
                      </a:cubicBezTo>
                      <a:cubicBezTo>
                        <a:pt x="26" y="0"/>
                        <a:pt x="30" y="0"/>
                        <a:pt x="34" y="1"/>
                      </a:cubicBezTo>
                      <a:cubicBezTo>
                        <a:pt x="39" y="1"/>
                        <a:pt x="44" y="2"/>
                        <a:pt x="47" y="5"/>
                      </a:cubicBezTo>
                      <a:cubicBezTo>
                        <a:pt x="47" y="5"/>
                        <a:pt x="45" y="7"/>
                        <a:pt x="44" y="7"/>
                      </a:cubicBezTo>
                      <a:cubicBezTo>
                        <a:pt x="40" y="9"/>
                        <a:pt x="35" y="10"/>
                        <a:pt x="31" y="11"/>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1" name="Freeform 1053"/>
                <p:cNvSpPr/>
                <p:nvPr/>
              </p:nvSpPr>
              <p:spPr bwMode="auto">
                <a:xfrm>
                  <a:off x="5873" y="4563"/>
                  <a:ext cx="215" cy="173"/>
                </a:xfrm>
                <a:custGeom>
                  <a:avLst/>
                  <a:gdLst>
                    <a:gd name="T0" fmla="*/ 33 w 36"/>
                    <a:gd name="T1" fmla="*/ 0 h 29"/>
                    <a:gd name="T2" fmla="*/ 21 w 36"/>
                    <a:gd name="T3" fmla="*/ 3 h 29"/>
                    <a:gd name="T4" fmla="*/ 17 w 36"/>
                    <a:gd name="T5" fmla="*/ 6 h 29"/>
                    <a:gd name="T6" fmla="*/ 10 w 36"/>
                    <a:gd name="T7" fmla="*/ 13 h 29"/>
                    <a:gd name="T8" fmla="*/ 10 w 36"/>
                    <a:gd name="T9" fmla="*/ 13 h 29"/>
                    <a:gd name="T10" fmla="*/ 7 w 36"/>
                    <a:gd name="T11" fmla="*/ 17 h 29"/>
                    <a:gd name="T12" fmla="*/ 2 w 36"/>
                    <a:gd name="T13" fmla="*/ 26 h 29"/>
                    <a:gd name="T14" fmla="*/ 0 w 36"/>
                    <a:gd name="T15" fmla="*/ 29 h 29"/>
                    <a:gd name="T16" fmla="*/ 5 w 36"/>
                    <a:gd name="T17" fmla="*/ 27 h 29"/>
                    <a:gd name="T18" fmla="*/ 9 w 36"/>
                    <a:gd name="T19" fmla="*/ 24 h 29"/>
                    <a:gd name="T20" fmla="*/ 18 w 36"/>
                    <a:gd name="T21" fmla="*/ 19 h 29"/>
                    <a:gd name="T22" fmla="*/ 27 w 36"/>
                    <a:gd name="T23" fmla="*/ 12 h 29"/>
                    <a:gd name="T24" fmla="*/ 36 w 36"/>
                    <a:gd name="T25" fmla="*/ 0 h 29"/>
                    <a:gd name="T26" fmla="*/ 33 w 3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9">
                      <a:moveTo>
                        <a:pt x="33" y="0"/>
                      </a:moveTo>
                      <a:cubicBezTo>
                        <a:pt x="29" y="0"/>
                        <a:pt x="25" y="1"/>
                        <a:pt x="21" y="3"/>
                      </a:cubicBezTo>
                      <a:cubicBezTo>
                        <a:pt x="19" y="4"/>
                        <a:pt x="18" y="5"/>
                        <a:pt x="17" y="6"/>
                      </a:cubicBezTo>
                      <a:cubicBezTo>
                        <a:pt x="14" y="8"/>
                        <a:pt x="12" y="10"/>
                        <a:pt x="10" y="13"/>
                      </a:cubicBezTo>
                      <a:cubicBezTo>
                        <a:pt x="10" y="13"/>
                        <a:pt x="10" y="13"/>
                        <a:pt x="10" y="13"/>
                      </a:cubicBezTo>
                      <a:cubicBezTo>
                        <a:pt x="9" y="15"/>
                        <a:pt x="8" y="16"/>
                        <a:pt x="7" y="17"/>
                      </a:cubicBezTo>
                      <a:cubicBezTo>
                        <a:pt x="5" y="20"/>
                        <a:pt x="3" y="23"/>
                        <a:pt x="2" y="26"/>
                      </a:cubicBezTo>
                      <a:cubicBezTo>
                        <a:pt x="1" y="27"/>
                        <a:pt x="0" y="28"/>
                        <a:pt x="0" y="29"/>
                      </a:cubicBezTo>
                      <a:cubicBezTo>
                        <a:pt x="2" y="28"/>
                        <a:pt x="3" y="27"/>
                        <a:pt x="5" y="27"/>
                      </a:cubicBezTo>
                      <a:cubicBezTo>
                        <a:pt x="6" y="26"/>
                        <a:pt x="8" y="25"/>
                        <a:pt x="9" y="24"/>
                      </a:cubicBezTo>
                      <a:cubicBezTo>
                        <a:pt x="12" y="23"/>
                        <a:pt x="15" y="21"/>
                        <a:pt x="18" y="19"/>
                      </a:cubicBezTo>
                      <a:cubicBezTo>
                        <a:pt x="21" y="17"/>
                        <a:pt x="24" y="14"/>
                        <a:pt x="27" y="12"/>
                      </a:cubicBezTo>
                      <a:cubicBezTo>
                        <a:pt x="31" y="9"/>
                        <a:pt x="35" y="5"/>
                        <a:pt x="36" y="0"/>
                      </a:cubicBezTo>
                      <a:cubicBezTo>
                        <a:pt x="36" y="0"/>
                        <a:pt x="33" y="0"/>
                        <a:pt x="33"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2" name="Freeform 1054"/>
                <p:cNvSpPr/>
                <p:nvPr/>
              </p:nvSpPr>
              <p:spPr bwMode="auto">
                <a:xfrm>
                  <a:off x="6270" y="4165"/>
                  <a:ext cx="183" cy="203"/>
                </a:xfrm>
                <a:custGeom>
                  <a:avLst/>
                  <a:gdLst>
                    <a:gd name="T0" fmla="*/ 6 w 31"/>
                    <a:gd name="T1" fmla="*/ 16 h 34"/>
                    <a:gd name="T2" fmla="*/ 9 w 31"/>
                    <a:gd name="T3" fmla="*/ 21 h 34"/>
                    <a:gd name="T4" fmla="*/ 29 w 31"/>
                    <a:gd name="T5" fmla="*/ 33 h 34"/>
                    <a:gd name="T6" fmla="*/ 31 w 31"/>
                    <a:gd name="T7" fmla="*/ 34 h 34"/>
                    <a:gd name="T8" fmla="*/ 29 w 31"/>
                    <a:gd name="T9" fmla="*/ 30 h 34"/>
                    <a:gd name="T10" fmla="*/ 26 w 31"/>
                    <a:gd name="T11" fmla="*/ 25 h 34"/>
                    <a:gd name="T12" fmla="*/ 20 w 31"/>
                    <a:gd name="T13" fmla="*/ 16 h 34"/>
                    <a:gd name="T14" fmla="*/ 12 w 31"/>
                    <a:gd name="T15" fmla="*/ 7 h 34"/>
                    <a:gd name="T16" fmla="*/ 0 w 31"/>
                    <a:gd name="T17" fmla="*/ 0 h 34"/>
                    <a:gd name="T18" fmla="*/ 0 w 31"/>
                    <a:gd name="T19" fmla="*/ 3 h 34"/>
                    <a:gd name="T20" fmla="*/ 6 w 31"/>
                    <a:gd name="T21"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6" y="16"/>
                      </a:moveTo>
                      <a:cubicBezTo>
                        <a:pt x="7" y="18"/>
                        <a:pt x="8" y="19"/>
                        <a:pt x="9" y="21"/>
                      </a:cubicBezTo>
                      <a:cubicBezTo>
                        <a:pt x="15" y="27"/>
                        <a:pt x="22" y="31"/>
                        <a:pt x="29" y="33"/>
                      </a:cubicBezTo>
                      <a:cubicBezTo>
                        <a:pt x="30" y="34"/>
                        <a:pt x="31" y="34"/>
                        <a:pt x="31" y="34"/>
                      </a:cubicBezTo>
                      <a:cubicBezTo>
                        <a:pt x="31" y="33"/>
                        <a:pt x="30" y="31"/>
                        <a:pt x="29" y="30"/>
                      </a:cubicBezTo>
                      <a:cubicBezTo>
                        <a:pt x="28" y="28"/>
                        <a:pt x="27" y="27"/>
                        <a:pt x="26" y="25"/>
                      </a:cubicBezTo>
                      <a:cubicBezTo>
                        <a:pt x="24" y="22"/>
                        <a:pt x="22" y="19"/>
                        <a:pt x="20" y="16"/>
                      </a:cubicBezTo>
                      <a:cubicBezTo>
                        <a:pt x="17" y="13"/>
                        <a:pt x="14" y="10"/>
                        <a:pt x="12" y="7"/>
                      </a:cubicBezTo>
                      <a:cubicBezTo>
                        <a:pt x="8" y="4"/>
                        <a:pt x="4" y="0"/>
                        <a:pt x="0" y="0"/>
                      </a:cubicBezTo>
                      <a:cubicBezTo>
                        <a:pt x="0" y="0"/>
                        <a:pt x="0" y="3"/>
                        <a:pt x="0" y="3"/>
                      </a:cubicBezTo>
                      <a:cubicBezTo>
                        <a:pt x="1" y="8"/>
                        <a:pt x="3" y="12"/>
                        <a:pt x="6" y="16"/>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3" name="Freeform 1055"/>
                <p:cNvSpPr/>
                <p:nvPr/>
              </p:nvSpPr>
              <p:spPr bwMode="auto">
                <a:xfrm>
                  <a:off x="5938" y="4308"/>
                  <a:ext cx="238" cy="143"/>
                </a:xfrm>
                <a:custGeom>
                  <a:avLst/>
                  <a:gdLst>
                    <a:gd name="T0" fmla="*/ 27 w 40"/>
                    <a:gd name="T1" fmla="*/ 4 h 24"/>
                    <a:gd name="T2" fmla="*/ 15 w 40"/>
                    <a:gd name="T3" fmla="*/ 11 h 24"/>
                    <a:gd name="T4" fmla="*/ 6 w 40"/>
                    <a:gd name="T5" fmla="*/ 17 h 24"/>
                    <a:gd name="T6" fmla="*/ 2 w 40"/>
                    <a:gd name="T7" fmla="*/ 21 h 24"/>
                    <a:gd name="T8" fmla="*/ 0 w 40"/>
                    <a:gd name="T9" fmla="*/ 22 h 24"/>
                    <a:gd name="T10" fmla="*/ 6 w 40"/>
                    <a:gd name="T11" fmla="*/ 24 h 24"/>
                    <a:gd name="T12" fmla="*/ 23 w 40"/>
                    <a:gd name="T13" fmla="*/ 18 h 24"/>
                    <a:gd name="T14" fmla="*/ 28 w 40"/>
                    <a:gd name="T15" fmla="*/ 15 h 24"/>
                    <a:gd name="T16" fmla="*/ 38 w 40"/>
                    <a:gd name="T17" fmla="*/ 4 h 24"/>
                    <a:gd name="T18" fmla="*/ 40 w 40"/>
                    <a:gd name="T19" fmla="*/ 1 h 24"/>
                    <a:gd name="T20" fmla="*/ 27 w 40"/>
                    <a:gd name="T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27" y="4"/>
                      </a:moveTo>
                      <a:cubicBezTo>
                        <a:pt x="23" y="6"/>
                        <a:pt x="19" y="8"/>
                        <a:pt x="15" y="11"/>
                      </a:cubicBezTo>
                      <a:cubicBezTo>
                        <a:pt x="12" y="13"/>
                        <a:pt x="9" y="15"/>
                        <a:pt x="6" y="17"/>
                      </a:cubicBezTo>
                      <a:cubicBezTo>
                        <a:pt x="5" y="18"/>
                        <a:pt x="3" y="20"/>
                        <a:pt x="2" y="21"/>
                      </a:cubicBezTo>
                      <a:cubicBezTo>
                        <a:pt x="1" y="21"/>
                        <a:pt x="1" y="22"/>
                        <a:pt x="0" y="22"/>
                      </a:cubicBezTo>
                      <a:cubicBezTo>
                        <a:pt x="2" y="22"/>
                        <a:pt x="4" y="22"/>
                        <a:pt x="6" y="24"/>
                      </a:cubicBezTo>
                      <a:cubicBezTo>
                        <a:pt x="12" y="23"/>
                        <a:pt x="18" y="21"/>
                        <a:pt x="23" y="18"/>
                      </a:cubicBezTo>
                      <a:cubicBezTo>
                        <a:pt x="25" y="17"/>
                        <a:pt x="26" y="16"/>
                        <a:pt x="28" y="15"/>
                      </a:cubicBezTo>
                      <a:cubicBezTo>
                        <a:pt x="32" y="12"/>
                        <a:pt x="35" y="8"/>
                        <a:pt x="38" y="4"/>
                      </a:cubicBezTo>
                      <a:cubicBezTo>
                        <a:pt x="38" y="4"/>
                        <a:pt x="40" y="1"/>
                        <a:pt x="40" y="1"/>
                      </a:cubicBezTo>
                      <a:cubicBezTo>
                        <a:pt x="36" y="0"/>
                        <a:pt x="31" y="2"/>
                        <a:pt x="27" y="4"/>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4" name="Freeform 1056"/>
                <p:cNvSpPr/>
                <p:nvPr/>
              </p:nvSpPr>
              <p:spPr bwMode="auto">
                <a:xfrm>
                  <a:off x="6033" y="3760"/>
                  <a:ext cx="658" cy="873"/>
                </a:xfrm>
                <a:custGeom>
                  <a:avLst/>
                  <a:gdLst>
                    <a:gd name="T0" fmla="*/ 0 w 111"/>
                    <a:gd name="T1" fmla="*/ 145 h 147"/>
                    <a:gd name="T2" fmla="*/ 107 w 111"/>
                    <a:gd name="T3" fmla="*/ 0 h 147"/>
                    <a:gd name="T4" fmla="*/ 111 w 111"/>
                    <a:gd name="T5" fmla="*/ 9 h 147"/>
                    <a:gd name="T6" fmla="*/ 8 w 111"/>
                    <a:gd name="T7" fmla="*/ 147 h 147"/>
                    <a:gd name="T8" fmla="*/ 0 w 111"/>
                    <a:gd name="T9" fmla="*/ 145 h 147"/>
                  </a:gdLst>
                  <a:ahLst/>
                  <a:cxnLst>
                    <a:cxn ang="0">
                      <a:pos x="T0" y="T1"/>
                    </a:cxn>
                    <a:cxn ang="0">
                      <a:pos x="T2" y="T3"/>
                    </a:cxn>
                    <a:cxn ang="0">
                      <a:pos x="T4" y="T5"/>
                    </a:cxn>
                    <a:cxn ang="0">
                      <a:pos x="T6" y="T7"/>
                    </a:cxn>
                    <a:cxn ang="0">
                      <a:pos x="T8" y="T9"/>
                    </a:cxn>
                  </a:cxnLst>
                  <a:rect l="0" t="0" r="r" b="b"/>
                  <a:pathLst>
                    <a:path w="111" h="147">
                      <a:moveTo>
                        <a:pt x="0" y="145"/>
                      </a:moveTo>
                      <a:cubicBezTo>
                        <a:pt x="1" y="142"/>
                        <a:pt x="13" y="61"/>
                        <a:pt x="107" y="0"/>
                      </a:cubicBezTo>
                      <a:cubicBezTo>
                        <a:pt x="111" y="9"/>
                        <a:pt x="111" y="9"/>
                        <a:pt x="111" y="9"/>
                      </a:cubicBezTo>
                      <a:cubicBezTo>
                        <a:pt x="21" y="67"/>
                        <a:pt x="9" y="146"/>
                        <a:pt x="8" y="147"/>
                      </a:cubicBezTo>
                      <a:lnTo>
                        <a:pt x="0" y="145"/>
                      </a:lnTo>
                      <a:close/>
                    </a:path>
                  </a:pathLst>
                </a:custGeom>
                <a:solidFill>
                  <a:srgbClr val="3DAD6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5" name="Freeform 1057"/>
                <p:cNvSpPr/>
                <p:nvPr/>
              </p:nvSpPr>
              <p:spPr bwMode="auto">
                <a:xfrm>
                  <a:off x="6218" y="4165"/>
                  <a:ext cx="70" cy="315"/>
                </a:xfrm>
                <a:custGeom>
                  <a:avLst/>
                  <a:gdLst>
                    <a:gd name="T0" fmla="*/ 2 w 12"/>
                    <a:gd name="T1" fmla="*/ 16 h 53"/>
                    <a:gd name="T2" fmla="*/ 1 w 12"/>
                    <a:gd name="T3" fmla="*/ 22 h 53"/>
                    <a:gd name="T4" fmla="*/ 4 w 12"/>
                    <a:gd name="T5" fmla="*/ 50 h 53"/>
                    <a:gd name="T6" fmla="*/ 5 w 12"/>
                    <a:gd name="T7" fmla="*/ 53 h 53"/>
                    <a:gd name="T8" fmla="*/ 7 w 12"/>
                    <a:gd name="T9" fmla="*/ 47 h 53"/>
                    <a:gd name="T10" fmla="*/ 8 w 12"/>
                    <a:gd name="T11" fmla="*/ 42 h 53"/>
                    <a:gd name="T12" fmla="*/ 10 w 12"/>
                    <a:gd name="T13" fmla="*/ 30 h 53"/>
                    <a:gd name="T14" fmla="*/ 12 w 12"/>
                    <a:gd name="T15" fmla="*/ 16 h 53"/>
                    <a:gd name="T16" fmla="*/ 9 w 12"/>
                    <a:gd name="T17" fmla="*/ 0 h 53"/>
                    <a:gd name="T18" fmla="*/ 7 w 12"/>
                    <a:gd name="T19" fmla="*/ 2 h 53"/>
                    <a:gd name="T20" fmla="*/ 2 w 12"/>
                    <a:gd name="T2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3">
                      <a:moveTo>
                        <a:pt x="2" y="16"/>
                      </a:moveTo>
                      <a:cubicBezTo>
                        <a:pt x="1" y="18"/>
                        <a:pt x="1" y="20"/>
                        <a:pt x="1" y="22"/>
                      </a:cubicBezTo>
                      <a:cubicBezTo>
                        <a:pt x="0" y="31"/>
                        <a:pt x="2" y="41"/>
                        <a:pt x="4" y="50"/>
                      </a:cubicBezTo>
                      <a:cubicBezTo>
                        <a:pt x="5" y="51"/>
                        <a:pt x="5" y="52"/>
                        <a:pt x="5" y="53"/>
                      </a:cubicBezTo>
                      <a:cubicBezTo>
                        <a:pt x="6" y="51"/>
                        <a:pt x="7" y="49"/>
                        <a:pt x="7" y="47"/>
                      </a:cubicBezTo>
                      <a:cubicBezTo>
                        <a:pt x="8" y="45"/>
                        <a:pt x="8" y="44"/>
                        <a:pt x="8" y="42"/>
                      </a:cubicBezTo>
                      <a:cubicBezTo>
                        <a:pt x="9" y="38"/>
                        <a:pt x="10" y="34"/>
                        <a:pt x="10" y="30"/>
                      </a:cubicBezTo>
                      <a:cubicBezTo>
                        <a:pt x="11" y="25"/>
                        <a:pt x="11" y="21"/>
                        <a:pt x="12" y="16"/>
                      </a:cubicBezTo>
                      <a:cubicBezTo>
                        <a:pt x="12" y="11"/>
                        <a:pt x="12" y="4"/>
                        <a:pt x="9" y="0"/>
                      </a:cubicBezTo>
                      <a:cubicBezTo>
                        <a:pt x="9" y="0"/>
                        <a:pt x="7" y="2"/>
                        <a:pt x="7" y="2"/>
                      </a:cubicBezTo>
                      <a:cubicBezTo>
                        <a:pt x="4" y="6"/>
                        <a:pt x="3" y="11"/>
                        <a:pt x="2" y="16"/>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6" name="Freeform 1058"/>
                <p:cNvSpPr/>
                <p:nvPr/>
              </p:nvSpPr>
              <p:spPr bwMode="auto">
                <a:xfrm>
                  <a:off x="6045" y="4520"/>
                  <a:ext cx="65" cy="315"/>
                </a:xfrm>
                <a:custGeom>
                  <a:avLst/>
                  <a:gdLst>
                    <a:gd name="T0" fmla="*/ 1 w 11"/>
                    <a:gd name="T1" fmla="*/ 17 h 53"/>
                    <a:gd name="T2" fmla="*/ 0 w 11"/>
                    <a:gd name="T3" fmla="*/ 23 h 53"/>
                    <a:gd name="T4" fmla="*/ 6 w 11"/>
                    <a:gd name="T5" fmla="*/ 50 h 53"/>
                    <a:gd name="T6" fmla="*/ 7 w 11"/>
                    <a:gd name="T7" fmla="*/ 53 h 53"/>
                    <a:gd name="T8" fmla="*/ 8 w 11"/>
                    <a:gd name="T9" fmla="*/ 47 h 53"/>
                    <a:gd name="T10" fmla="*/ 9 w 11"/>
                    <a:gd name="T11" fmla="*/ 41 h 53"/>
                    <a:gd name="T12" fmla="*/ 10 w 11"/>
                    <a:gd name="T13" fmla="*/ 29 h 53"/>
                    <a:gd name="T14" fmla="*/ 11 w 11"/>
                    <a:gd name="T15" fmla="*/ 15 h 53"/>
                    <a:gd name="T16" fmla="*/ 7 w 11"/>
                    <a:gd name="T17" fmla="*/ 0 h 53"/>
                    <a:gd name="T18" fmla="*/ 5 w 11"/>
                    <a:gd name="T19" fmla="*/ 2 h 53"/>
                    <a:gd name="T20" fmla="*/ 1 w 11"/>
                    <a:gd name="T21"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53">
                      <a:moveTo>
                        <a:pt x="1" y="17"/>
                      </a:moveTo>
                      <a:cubicBezTo>
                        <a:pt x="0" y="19"/>
                        <a:pt x="0" y="21"/>
                        <a:pt x="0" y="23"/>
                      </a:cubicBezTo>
                      <a:cubicBezTo>
                        <a:pt x="0" y="32"/>
                        <a:pt x="3" y="42"/>
                        <a:pt x="6" y="50"/>
                      </a:cubicBezTo>
                      <a:cubicBezTo>
                        <a:pt x="6" y="51"/>
                        <a:pt x="7" y="52"/>
                        <a:pt x="7" y="53"/>
                      </a:cubicBezTo>
                      <a:cubicBezTo>
                        <a:pt x="8" y="51"/>
                        <a:pt x="8" y="49"/>
                        <a:pt x="8" y="47"/>
                      </a:cubicBezTo>
                      <a:cubicBezTo>
                        <a:pt x="9" y="45"/>
                        <a:pt x="9" y="43"/>
                        <a:pt x="9" y="41"/>
                      </a:cubicBezTo>
                      <a:cubicBezTo>
                        <a:pt x="10" y="37"/>
                        <a:pt x="10" y="33"/>
                        <a:pt x="10" y="29"/>
                      </a:cubicBezTo>
                      <a:cubicBezTo>
                        <a:pt x="11" y="25"/>
                        <a:pt x="11" y="20"/>
                        <a:pt x="11" y="15"/>
                      </a:cubicBezTo>
                      <a:cubicBezTo>
                        <a:pt x="10" y="10"/>
                        <a:pt x="10" y="4"/>
                        <a:pt x="7" y="0"/>
                      </a:cubicBezTo>
                      <a:cubicBezTo>
                        <a:pt x="7" y="0"/>
                        <a:pt x="5" y="2"/>
                        <a:pt x="5" y="2"/>
                      </a:cubicBezTo>
                      <a:cubicBezTo>
                        <a:pt x="3" y="7"/>
                        <a:pt x="1" y="12"/>
                        <a:pt x="1" y="17"/>
                      </a:cubicBezTo>
                      <a:close/>
                    </a:path>
                  </a:pathLst>
                </a:custGeom>
                <a:solidFill>
                  <a:srgbClr val="3DAD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3" name="组合 22"/>
              <p:cNvGrpSpPr/>
              <p:nvPr/>
            </p:nvGrpSpPr>
            <p:grpSpPr>
              <a:xfrm rot="900000">
                <a:off x="11841" y="6565"/>
                <a:ext cx="490" cy="480"/>
                <a:chOff x="11817" y="6552"/>
                <a:chExt cx="490" cy="480"/>
              </a:xfrm>
            </p:grpSpPr>
            <p:sp>
              <p:nvSpPr>
                <p:cNvPr id="2217" name="Freeform 1059"/>
                <p:cNvSpPr/>
                <p:nvPr/>
              </p:nvSpPr>
              <p:spPr bwMode="auto">
                <a:xfrm>
                  <a:off x="11817" y="6552"/>
                  <a:ext cx="490" cy="480"/>
                </a:xfrm>
                <a:custGeom>
                  <a:avLst/>
                  <a:gdLst>
                    <a:gd name="T0" fmla="*/ 11 w 83"/>
                    <a:gd name="T1" fmla="*/ 75 h 81"/>
                    <a:gd name="T2" fmla="*/ 27 w 83"/>
                    <a:gd name="T3" fmla="*/ 3 h 81"/>
                    <a:gd name="T4" fmla="*/ 80 w 83"/>
                    <a:gd name="T5" fmla="*/ 55 h 81"/>
                    <a:gd name="T6" fmla="*/ 11 w 83"/>
                    <a:gd name="T7" fmla="*/ 75 h 81"/>
                  </a:gdLst>
                  <a:ahLst/>
                  <a:cxnLst>
                    <a:cxn ang="0">
                      <a:pos x="T0" y="T1"/>
                    </a:cxn>
                    <a:cxn ang="0">
                      <a:pos x="T2" y="T3"/>
                    </a:cxn>
                    <a:cxn ang="0">
                      <a:pos x="T4" y="T5"/>
                    </a:cxn>
                    <a:cxn ang="0">
                      <a:pos x="T6" y="T7"/>
                    </a:cxn>
                  </a:cxnLst>
                  <a:rect l="0" t="0" r="r" b="b"/>
                  <a:pathLst>
                    <a:path w="83" h="81">
                      <a:moveTo>
                        <a:pt x="11" y="75"/>
                      </a:moveTo>
                      <a:cubicBezTo>
                        <a:pt x="0" y="67"/>
                        <a:pt x="15" y="6"/>
                        <a:pt x="27" y="3"/>
                      </a:cubicBezTo>
                      <a:cubicBezTo>
                        <a:pt x="39" y="0"/>
                        <a:pt x="83" y="43"/>
                        <a:pt x="80" y="55"/>
                      </a:cubicBezTo>
                      <a:cubicBezTo>
                        <a:pt x="76" y="65"/>
                        <a:pt x="19" y="81"/>
                        <a:pt x="11" y="75"/>
                      </a:cubicBezTo>
                      <a:close/>
                    </a:path>
                  </a:pathLst>
                </a:custGeom>
                <a:solidFill>
                  <a:srgbClr val="EFC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8" name="Freeform 1060"/>
                <p:cNvSpPr/>
                <p:nvPr/>
              </p:nvSpPr>
              <p:spPr bwMode="auto">
                <a:xfrm>
                  <a:off x="11847" y="6777"/>
                  <a:ext cx="243" cy="238"/>
                </a:xfrm>
                <a:custGeom>
                  <a:avLst/>
                  <a:gdLst>
                    <a:gd name="T0" fmla="*/ 5 w 41"/>
                    <a:gd name="T1" fmla="*/ 0 h 40"/>
                    <a:gd name="T2" fmla="*/ 5 w 41"/>
                    <a:gd name="T3" fmla="*/ 37 h 40"/>
                    <a:gd name="T4" fmla="*/ 41 w 41"/>
                    <a:gd name="T5" fmla="*/ 33 h 40"/>
                    <a:gd name="T6" fmla="*/ 5 w 41"/>
                    <a:gd name="T7" fmla="*/ 0 h 40"/>
                  </a:gdLst>
                  <a:ahLst/>
                  <a:cxnLst>
                    <a:cxn ang="0">
                      <a:pos x="T0" y="T1"/>
                    </a:cxn>
                    <a:cxn ang="0">
                      <a:pos x="T2" y="T3"/>
                    </a:cxn>
                    <a:cxn ang="0">
                      <a:pos x="T4" y="T5"/>
                    </a:cxn>
                    <a:cxn ang="0">
                      <a:pos x="T6" y="T7"/>
                    </a:cxn>
                  </a:cxnLst>
                  <a:rect l="0" t="0" r="r" b="b"/>
                  <a:pathLst>
                    <a:path w="41" h="40">
                      <a:moveTo>
                        <a:pt x="5" y="0"/>
                      </a:moveTo>
                      <a:cubicBezTo>
                        <a:pt x="2" y="16"/>
                        <a:pt x="0" y="33"/>
                        <a:pt x="5" y="37"/>
                      </a:cubicBezTo>
                      <a:cubicBezTo>
                        <a:pt x="10" y="40"/>
                        <a:pt x="26" y="38"/>
                        <a:pt x="41" y="33"/>
                      </a:cubicBezTo>
                      <a:cubicBezTo>
                        <a:pt x="19" y="26"/>
                        <a:pt x="9" y="9"/>
                        <a:pt x="5" y="0"/>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9" name="Freeform 1061"/>
                <p:cNvSpPr/>
                <p:nvPr/>
              </p:nvSpPr>
              <p:spPr bwMode="auto">
                <a:xfrm>
                  <a:off x="11877" y="6587"/>
                  <a:ext cx="360" cy="388"/>
                </a:xfrm>
                <a:custGeom>
                  <a:avLst/>
                  <a:gdLst>
                    <a:gd name="T0" fmla="*/ 61 w 61"/>
                    <a:gd name="T1" fmla="*/ 56 h 65"/>
                    <a:gd name="T2" fmla="*/ 13 w 61"/>
                    <a:gd name="T3" fmla="*/ 0 h 65"/>
                    <a:gd name="T4" fmla="*/ 0 w 61"/>
                    <a:gd name="T5" fmla="*/ 32 h 65"/>
                    <a:gd name="T6" fmla="*/ 36 w 61"/>
                    <a:gd name="T7" fmla="*/ 65 h 65"/>
                    <a:gd name="T8" fmla="*/ 61 w 61"/>
                    <a:gd name="T9" fmla="*/ 56 h 65"/>
                  </a:gdLst>
                  <a:ahLst/>
                  <a:cxnLst>
                    <a:cxn ang="0">
                      <a:pos x="T0" y="T1"/>
                    </a:cxn>
                    <a:cxn ang="0">
                      <a:pos x="T2" y="T3"/>
                    </a:cxn>
                    <a:cxn ang="0">
                      <a:pos x="T4" y="T5"/>
                    </a:cxn>
                    <a:cxn ang="0">
                      <a:pos x="T6" y="T7"/>
                    </a:cxn>
                    <a:cxn ang="0">
                      <a:pos x="T8" y="T9"/>
                    </a:cxn>
                  </a:cxnLst>
                  <a:rect l="0" t="0" r="r" b="b"/>
                  <a:pathLst>
                    <a:path w="61" h="65">
                      <a:moveTo>
                        <a:pt x="61" y="56"/>
                      </a:moveTo>
                      <a:cubicBezTo>
                        <a:pt x="31" y="37"/>
                        <a:pt x="17" y="10"/>
                        <a:pt x="13" y="0"/>
                      </a:cubicBezTo>
                      <a:cubicBezTo>
                        <a:pt x="8" y="6"/>
                        <a:pt x="3" y="19"/>
                        <a:pt x="0" y="32"/>
                      </a:cubicBezTo>
                      <a:cubicBezTo>
                        <a:pt x="4" y="41"/>
                        <a:pt x="14" y="58"/>
                        <a:pt x="36" y="65"/>
                      </a:cubicBezTo>
                      <a:cubicBezTo>
                        <a:pt x="46" y="63"/>
                        <a:pt x="55" y="59"/>
                        <a:pt x="61" y="56"/>
                      </a:cubicBezTo>
                      <a:close/>
                    </a:path>
                  </a:pathLst>
                </a:custGeom>
                <a:solidFill>
                  <a:srgbClr val="4DC4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0" name="Freeform 1062"/>
                <p:cNvSpPr/>
                <p:nvPr/>
              </p:nvSpPr>
              <p:spPr bwMode="auto">
                <a:xfrm>
                  <a:off x="12017" y="6689"/>
                  <a:ext cx="220" cy="230"/>
                </a:xfrm>
                <a:custGeom>
                  <a:avLst/>
                  <a:gdLst>
                    <a:gd name="T0" fmla="*/ 0 w 37"/>
                    <a:gd name="T1" fmla="*/ 4 h 39"/>
                    <a:gd name="T2" fmla="*/ 37 w 37"/>
                    <a:gd name="T3" fmla="*/ 39 h 39"/>
                    <a:gd name="T4" fmla="*/ 2 w 37"/>
                    <a:gd name="T5" fmla="*/ 0 h 39"/>
                    <a:gd name="T6" fmla="*/ 0 w 37"/>
                    <a:gd name="T7" fmla="*/ 4 h 39"/>
                  </a:gdLst>
                  <a:ahLst/>
                  <a:cxnLst>
                    <a:cxn ang="0">
                      <a:pos x="T0" y="T1"/>
                    </a:cxn>
                    <a:cxn ang="0">
                      <a:pos x="T2" y="T3"/>
                    </a:cxn>
                    <a:cxn ang="0">
                      <a:pos x="T4" y="T5"/>
                    </a:cxn>
                    <a:cxn ang="0">
                      <a:pos x="T6" y="T7"/>
                    </a:cxn>
                  </a:cxnLst>
                  <a:rect l="0" t="0" r="r" b="b"/>
                  <a:pathLst>
                    <a:path w="37" h="39">
                      <a:moveTo>
                        <a:pt x="0" y="4"/>
                      </a:moveTo>
                      <a:cubicBezTo>
                        <a:pt x="8" y="15"/>
                        <a:pt x="20" y="28"/>
                        <a:pt x="37" y="39"/>
                      </a:cubicBezTo>
                      <a:cubicBezTo>
                        <a:pt x="17" y="26"/>
                        <a:pt x="5" y="6"/>
                        <a:pt x="2" y="0"/>
                      </a:cubicBezTo>
                      <a:cubicBezTo>
                        <a:pt x="2" y="1"/>
                        <a:pt x="1" y="2"/>
                        <a:pt x="0" y="4"/>
                      </a:cubicBezTo>
                      <a:close/>
                    </a:path>
                  </a:pathLst>
                </a:custGeom>
                <a:solidFill>
                  <a:srgbClr val="1F7A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1" name="Freeform 1063"/>
                <p:cNvSpPr/>
                <p:nvPr/>
              </p:nvSpPr>
              <p:spPr bwMode="auto">
                <a:xfrm>
                  <a:off x="12030" y="6607"/>
                  <a:ext cx="273" cy="313"/>
                </a:xfrm>
                <a:custGeom>
                  <a:avLst/>
                  <a:gdLst>
                    <a:gd name="T0" fmla="*/ 6 w 46"/>
                    <a:gd name="T1" fmla="*/ 0 h 53"/>
                    <a:gd name="T2" fmla="*/ 0 w 46"/>
                    <a:gd name="T3" fmla="*/ 14 h 53"/>
                    <a:gd name="T4" fmla="*/ 35 w 46"/>
                    <a:gd name="T5" fmla="*/ 53 h 53"/>
                    <a:gd name="T6" fmla="*/ 44 w 46"/>
                    <a:gd name="T7" fmla="*/ 46 h 53"/>
                    <a:gd name="T8" fmla="*/ 6 w 46"/>
                    <a:gd name="T9" fmla="*/ 0 h 53"/>
                  </a:gdLst>
                  <a:ahLst/>
                  <a:cxnLst>
                    <a:cxn ang="0">
                      <a:pos x="T0" y="T1"/>
                    </a:cxn>
                    <a:cxn ang="0">
                      <a:pos x="T2" y="T3"/>
                    </a:cxn>
                    <a:cxn ang="0">
                      <a:pos x="T4" y="T5"/>
                    </a:cxn>
                    <a:cxn ang="0">
                      <a:pos x="T6" y="T7"/>
                    </a:cxn>
                    <a:cxn ang="0">
                      <a:pos x="T8" y="T9"/>
                    </a:cxn>
                  </a:cxnLst>
                  <a:rect l="0" t="0" r="r" b="b"/>
                  <a:pathLst>
                    <a:path w="46" h="53">
                      <a:moveTo>
                        <a:pt x="6" y="0"/>
                      </a:moveTo>
                      <a:cubicBezTo>
                        <a:pt x="6" y="4"/>
                        <a:pt x="4" y="9"/>
                        <a:pt x="0" y="14"/>
                      </a:cubicBezTo>
                      <a:cubicBezTo>
                        <a:pt x="3" y="20"/>
                        <a:pt x="15" y="40"/>
                        <a:pt x="35" y="53"/>
                      </a:cubicBezTo>
                      <a:cubicBezTo>
                        <a:pt x="40" y="50"/>
                        <a:pt x="43" y="48"/>
                        <a:pt x="44" y="46"/>
                      </a:cubicBezTo>
                      <a:cubicBezTo>
                        <a:pt x="46" y="37"/>
                        <a:pt x="23" y="12"/>
                        <a:pt x="6" y="0"/>
                      </a:cubicBezTo>
                      <a:close/>
                    </a:path>
                  </a:pathLst>
                </a:custGeom>
                <a:solidFill>
                  <a:srgbClr val="2B93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2" name="Freeform 1064"/>
                <p:cNvSpPr/>
                <p:nvPr/>
              </p:nvSpPr>
              <p:spPr bwMode="auto">
                <a:xfrm>
                  <a:off x="11857" y="6682"/>
                  <a:ext cx="333" cy="198"/>
                </a:xfrm>
                <a:custGeom>
                  <a:avLst/>
                  <a:gdLst>
                    <a:gd name="T0" fmla="*/ 27 w 56"/>
                    <a:gd name="T1" fmla="*/ 33 h 33"/>
                    <a:gd name="T2" fmla="*/ 1 w 56"/>
                    <a:gd name="T3" fmla="*/ 20 h 33"/>
                    <a:gd name="T4" fmla="*/ 1 w 56"/>
                    <a:gd name="T5" fmla="*/ 17 h 33"/>
                    <a:gd name="T6" fmla="*/ 4 w 56"/>
                    <a:gd name="T7" fmla="*/ 17 h 33"/>
                    <a:gd name="T8" fmla="*/ 31 w 56"/>
                    <a:gd name="T9" fmla="*/ 29 h 33"/>
                    <a:gd name="T10" fmla="*/ 52 w 56"/>
                    <a:gd name="T11" fmla="*/ 2 h 33"/>
                    <a:gd name="T12" fmla="*/ 54 w 56"/>
                    <a:gd name="T13" fmla="*/ 1 h 33"/>
                    <a:gd name="T14" fmla="*/ 56 w 56"/>
                    <a:gd name="T15" fmla="*/ 3 h 33"/>
                    <a:gd name="T16" fmla="*/ 32 w 56"/>
                    <a:gd name="T17" fmla="*/ 33 h 33"/>
                    <a:gd name="T18" fmla="*/ 32 w 56"/>
                    <a:gd name="T19" fmla="*/ 33 h 33"/>
                    <a:gd name="T20" fmla="*/ 27 w 5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3">
                      <a:moveTo>
                        <a:pt x="27" y="33"/>
                      </a:moveTo>
                      <a:cubicBezTo>
                        <a:pt x="13" y="33"/>
                        <a:pt x="1" y="21"/>
                        <a:pt x="1" y="20"/>
                      </a:cubicBezTo>
                      <a:cubicBezTo>
                        <a:pt x="0" y="19"/>
                        <a:pt x="0" y="18"/>
                        <a:pt x="1" y="17"/>
                      </a:cubicBezTo>
                      <a:cubicBezTo>
                        <a:pt x="2" y="17"/>
                        <a:pt x="3" y="17"/>
                        <a:pt x="4" y="17"/>
                      </a:cubicBezTo>
                      <a:cubicBezTo>
                        <a:pt x="4" y="18"/>
                        <a:pt x="17" y="32"/>
                        <a:pt x="31" y="29"/>
                      </a:cubicBezTo>
                      <a:cubicBezTo>
                        <a:pt x="32" y="28"/>
                        <a:pt x="45" y="20"/>
                        <a:pt x="52" y="2"/>
                      </a:cubicBezTo>
                      <a:cubicBezTo>
                        <a:pt x="52" y="1"/>
                        <a:pt x="53" y="0"/>
                        <a:pt x="54" y="1"/>
                      </a:cubicBezTo>
                      <a:cubicBezTo>
                        <a:pt x="56" y="1"/>
                        <a:pt x="56" y="2"/>
                        <a:pt x="56" y="3"/>
                      </a:cubicBezTo>
                      <a:cubicBezTo>
                        <a:pt x="47" y="24"/>
                        <a:pt x="33" y="32"/>
                        <a:pt x="32" y="33"/>
                      </a:cubicBezTo>
                      <a:cubicBezTo>
                        <a:pt x="32" y="33"/>
                        <a:pt x="32" y="33"/>
                        <a:pt x="32" y="33"/>
                      </a:cubicBezTo>
                      <a:cubicBezTo>
                        <a:pt x="30" y="33"/>
                        <a:pt x="29" y="33"/>
                        <a:pt x="27" y="33"/>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3" name="Freeform 1065"/>
                <p:cNvSpPr>
                  <a:spLocks noEditPoints="1"/>
                </p:cNvSpPr>
                <p:nvPr/>
              </p:nvSpPr>
              <p:spPr bwMode="auto">
                <a:xfrm>
                  <a:off x="11990" y="6767"/>
                  <a:ext cx="75" cy="113"/>
                </a:xfrm>
                <a:custGeom>
                  <a:avLst/>
                  <a:gdLst>
                    <a:gd name="T0" fmla="*/ 10 w 13"/>
                    <a:gd name="T1" fmla="*/ 19 h 19"/>
                    <a:gd name="T2" fmla="*/ 9 w 13"/>
                    <a:gd name="T3" fmla="*/ 19 h 19"/>
                    <a:gd name="T4" fmla="*/ 0 w 13"/>
                    <a:gd name="T5" fmla="*/ 8 h 19"/>
                    <a:gd name="T6" fmla="*/ 3 w 13"/>
                    <a:gd name="T7" fmla="*/ 1 h 19"/>
                    <a:gd name="T8" fmla="*/ 9 w 13"/>
                    <a:gd name="T9" fmla="*/ 1 h 19"/>
                    <a:gd name="T10" fmla="*/ 12 w 13"/>
                    <a:gd name="T11" fmla="*/ 5 h 19"/>
                    <a:gd name="T12" fmla="*/ 13 w 13"/>
                    <a:gd name="T13" fmla="*/ 12 h 19"/>
                    <a:gd name="T14" fmla="*/ 12 w 13"/>
                    <a:gd name="T15" fmla="*/ 14 h 19"/>
                    <a:gd name="T16" fmla="*/ 11 w 13"/>
                    <a:gd name="T17" fmla="*/ 19 h 19"/>
                    <a:gd name="T18" fmla="*/ 10 w 13"/>
                    <a:gd name="T19" fmla="*/ 19 h 19"/>
                    <a:gd name="T20" fmla="*/ 10 w 13"/>
                    <a:gd name="T21" fmla="*/ 17 h 19"/>
                    <a:gd name="T22" fmla="*/ 10 w 13"/>
                    <a:gd name="T23" fmla="*/ 17 h 19"/>
                    <a:gd name="T24" fmla="*/ 6 w 13"/>
                    <a:gd name="T25" fmla="*/ 4 h 19"/>
                    <a:gd name="T26" fmla="*/ 5 w 13"/>
                    <a:gd name="T27" fmla="*/ 4 h 19"/>
                    <a:gd name="T28" fmla="*/ 4 w 13"/>
                    <a:gd name="T29" fmla="*/ 7 h 19"/>
                    <a:gd name="T30" fmla="*/ 8 w 13"/>
                    <a:gd name="T31" fmla="*/ 14 h 19"/>
                    <a:gd name="T32" fmla="*/ 9 w 13"/>
                    <a:gd name="T33" fmla="*/ 13 h 19"/>
                    <a:gd name="T34" fmla="*/ 9 w 13"/>
                    <a:gd name="T35" fmla="*/ 11 h 19"/>
                    <a:gd name="T36" fmla="*/ 9 w 13"/>
                    <a:gd name="T37" fmla="*/ 11 h 19"/>
                    <a:gd name="T38" fmla="*/ 8 w 13"/>
                    <a:gd name="T39" fmla="*/ 6 h 19"/>
                    <a:gd name="T40" fmla="*/ 7 w 13"/>
                    <a:gd name="T41" fmla="*/ 4 h 19"/>
                    <a:gd name="T42" fmla="*/ 6 w 13"/>
                    <a:gd name="T4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0" y="19"/>
                      </a:moveTo>
                      <a:cubicBezTo>
                        <a:pt x="9" y="19"/>
                        <a:pt x="9" y="19"/>
                        <a:pt x="9" y="19"/>
                      </a:cubicBezTo>
                      <a:cubicBezTo>
                        <a:pt x="5" y="17"/>
                        <a:pt x="1" y="13"/>
                        <a:pt x="0" y="8"/>
                      </a:cubicBezTo>
                      <a:cubicBezTo>
                        <a:pt x="0" y="5"/>
                        <a:pt x="0" y="2"/>
                        <a:pt x="3" y="1"/>
                      </a:cubicBezTo>
                      <a:cubicBezTo>
                        <a:pt x="5" y="0"/>
                        <a:pt x="7" y="0"/>
                        <a:pt x="9" y="1"/>
                      </a:cubicBezTo>
                      <a:cubicBezTo>
                        <a:pt x="10" y="2"/>
                        <a:pt x="11" y="3"/>
                        <a:pt x="12" y="5"/>
                      </a:cubicBezTo>
                      <a:cubicBezTo>
                        <a:pt x="13" y="7"/>
                        <a:pt x="13" y="10"/>
                        <a:pt x="13" y="12"/>
                      </a:cubicBezTo>
                      <a:cubicBezTo>
                        <a:pt x="13" y="12"/>
                        <a:pt x="13" y="13"/>
                        <a:pt x="12" y="14"/>
                      </a:cubicBezTo>
                      <a:cubicBezTo>
                        <a:pt x="12" y="18"/>
                        <a:pt x="11" y="18"/>
                        <a:pt x="11" y="19"/>
                      </a:cubicBezTo>
                      <a:lnTo>
                        <a:pt x="10" y="19"/>
                      </a:lnTo>
                      <a:close/>
                      <a:moveTo>
                        <a:pt x="10" y="17"/>
                      </a:moveTo>
                      <a:cubicBezTo>
                        <a:pt x="10" y="17"/>
                        <a:pt x="10" y="17"/>
                        <a:pt x="10" y="17"/>
                      </a:cubicBezTo>
                      <a:close/>
                      <a:moveTo>
                        <a:pt x="6" y="4"/>
                      </a:moveTo>
                      <a:cubicBezTo>
                        <a:pt x="5" y="4"/>
                        <a:pt x="5" y="4"/>
                        <a:pt x="5" y="4"/>
                      </a:cubicBezTo>
                      <a:cubicBezTo>
                        <a:pt x="4" y="5"/>
                        <a:pt x="4" y="6"/>
                        <a:pt x="4" y="7"/>
                      </a:cubicBezTo>
                      <a:cubicBezTo>
                        <a:pt x="5" y="10"/>
                        <a:pt x="6" y="12"/>
                        <a:pt x="8" y="14"/>
                      </a:cubicBezTo>
                      <a:cubicBezTo>
                        <a:pt x="8" y="13"/>
                        <a:pt x="8" y="13"/>
                        <a:pt x="9" y="13"/>
                      </a:cubicBezTo>
                      <a:cubicBezTo>
                        <a:pt x="9" y="12"/>
                        <a:pt x="9" y="12"/>
                        <a:pt x="9" y="11"/>
                      </a:cubicBezTo>
                      <a:cubicBezTo>
                        <a:pt x="9" y="11"/>
                        <a:pt x="9" y="11"/>
                        <a:pt x="9" y="11"/>
                      </a:cubicBezTo>
                      <a:cubicBezTo>
                        <a:pt x="9" y="9"/>
                        <a:pt x="9" y="8"/>
                        <a:pt x="8" y="6"/>
                      </a:cubicBezTo>
                      <a:cubicBezTo>
                        <a:pt x="8" y="5"/>
                        <a:pt x="7" y="5"/>
                        <a:pt x="7" y="4"/>
                      </a:cubicBezTo>
                      <a:cubicBezTo>
                        <a:pt x="6" y="4"/>
                        <a:pt x="6" y="4"/>
                        <a:pt x="6" y="4"/>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4" name="Freeform 1066"/>
                <p:cNvSpPr>
                  <a:spLocks noEditPoints="1"/>
                </p:cNvSpPr>
                <p:nvPr/>
              </p:nvSpPr>
              <p:spPr bwMode="auto">
                <a:xfrm>
                  <a:off x="12030" y="6814"/>
                  <a:ext cx="118" cy="75"/>
                </a:xfrm>
                <a:custGeom>
                  <a:avLst/>
                  <a:gdLst>
                    <a:gd name="T0" fmla="*/ 10 w 20"/>
                    <a:gd name="T1" fmla="*/ 13 h 13"/>
                    <a:gd name="T2" fmla="*/ 1 w 20"/>
                    <a:gd name="T3" fmla="*/ 10 h 13"/>
                    <a:gd name="T4" fmla="*/ 0 w 20"/>
                    <a:gd name="T5" fmla="*/ 10 h 13"/>
                    <a:gd name="T6" fmla="*/ 0 w 20"/>
                    <a:gd name="T7" fmla="*/ 9 h 13"/>
                    <a:gd name="T8" fmla="*/ 4 w 20"/>
                    <a:gd name="T9" fmla="*/ 5 h 13"/>
                    <a:gd name="T10" fmla="*/ 5 w 20"/>
                    <a:gd name="T11" fmla="*/ 3 h 13"/>
                    <a:gd name="T12" fmla="*/ 11 w 20"/>
                    <a:gd name="T13" fmla="*/ 0 h 13"/>
                    <a:gd name="T14" fmla="*/ 16 w 20"/>
                    <a:gd name="T15" fmla="*/ 1 h 13"/>
                    <a:gd name="T16" fmla="*/ 19 w 20"/>
                    <a:gd name="T17" fmla="*/ 5 h 13"/>
                    <a:gd name="T18" fmla="*/ 15 w 20"/>
                    <a:gd name="T19" fmla="*/ 12 h 13"/>
                    <a:gd name="T20" fmla="*/ 10 w 20"/>
                    <a:gd name="T21" fmla="*/ 13 h 13"/>
                    <a:gd name="T22" fmla="*/ 6 w 20"/>
                    <a:gd name="T23" fmla="*/ 8 h 13"/>
                    <a:gd name="T24" fmla="*/ 13 w 20"/>
                    <a:gd name="T25" fmla="*/ 8 h 13"/>
                    <a:gd name="T26" fmla="*/ 16 w 20"/>
                    <a:gd name="T27" fmla="*/ 6 h 13"/>
                    <a:gd name="T28" fmla="*/ 14 w 20"/>
                    <a:gd name="T29" fmla="*/ 5 h 13"/>
                    <a:gd name="T30" fmla="*/ 12 w 20"/>
                    <a:gd name="T31" fmla="*/ 4 h 13"/>
                    <a:gd name="T32" fmla="*/ 8 w 20"/>
                    <a:gd name="T33" fmla="*/ 7 h 13"/>
                    <a:gd name="T34" fmla="*/ 6 w 20"/>
                    <a:gd name="T35" fmla="*/ 8 h 13"/>
                    <a:gd name="T36" fmla="*/ 6 w 20"/>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0" y="13"/>
                      </a:moveTo>
                      <a:cubicBezTo>
                        <a:pt x="7" y="13"/>
                        <a:pt x="4" y="12"/>
                        <a:pt x="1" y="10"/>
                      </a:cubicBezTo>
                      <a:cubicBezTo>
                        <a:pt x="0" y="10"/>
                        <a:pt x="0" y="10"/>
                        <a:pt x="0" y="10"/>
                      </a:cubicBezTo>
                      <a:cubicBezTo>
                        <a:pt x="0" y="9"/>
                        <a:pt x="0" y="9"/>
                        <a:pt x="0" y="9"/>
                      </a:cubicBezTo>
                      <a:cubicBezTo>
                        <a:pt x="0" y="8"/>
                        <a:pt x="0" y="7"/>
                        <a:pt x="4" y="5"/>
                      </a:cubicBezTo>
                      <a:cubicBezTo>
                        <a:pt x="4" y="4"/>
                        <a:pt x="5" y="4"/>
                        <a:pt x="5" y="3"/>
                      </a:cubicBezTo>
                      <a:cubicBezTo>
                        <a:pt x="7" y="2"/>
                        <a:pt x="9" y="1"/>
                        <a:pt x="11" y="0"/>
                      </a:cubicBezTo>
                      <a:cubicBezTo>
                        <a:pt x="13" y="0"/>
                        <a:pt x="15" y="0"/>
                        <a:pt x="16" y="1"/>
                      </a:cubicBezTo>
                      <a:cubicBezTo>
                        <a:pt x="18" y="2"/>
                        <a:pt x="19" y="3"/>
                        <a:pt x="19" y="5"/>
                      </a:cubicBezTo>
                      <a:cubicBezTo>
                        <a:pt x="20" y="8"/>
                        <a:pt x="17" y="11"/>
                        <a:pt x="15" y="12"/>
                      </a:cubicBezTo>
                      <a:cubicBezTo>
                        <a:pt x="13" y="12"/>
                        <a:pt x="11" y="13"/>
                        <a:pt x="10" y="13"/>
                      </a:cubicBezTo>
                      <a:close/>
                      <a:moveTo>
                        <a:pt x="6" y="8"/>
                      </a:moveTo>
                      <a:cubicBezTo>
                        <a:pt x="8" y="9"/>
                        <a:pt x="11" y="9"/>
                        <a:pt x="13" y="8"/>
                      </a:cubicBezTo>
                      <a:cubicBezTo>
                        <a:pt x="14" y="8"/>
                        <a:pt x="16" y="7"/>
                        <a:pt x="16" y="6"/>
                      </a:cubicBezTo>
                      <a:cubicBezTo>
                        <a:pt x="15" y="5"/>
                        <a:pt x="15" y="5"/>
                        <a:pt x="14" y="5"/>
                      </a:cubicBezTo>
                      <a:cubicBezTo>
                        <a:pt x="14" y="4"/>
                        <a:pt x="13" y="4"/>
                        <a:pt x="12" y="4"/>
                      </a:cubicBezTo>
                      <a:cubicBezTo>
                        <a:pt x="11" y="5"/>
                        <a:pt x="9" y="5"/>
                        <a:pt x="8" y="7"/>
                      </a:cubicBezTo>
                      <a:cubicBezTo>
                        <a:pt x="7" y="7"/>
                        <a:pt x="7" y="7"/>
                        <a:pt x="6" y="8"/>
                      </a:cubicBezTo>
                      <a:cubicBezTo>
                        <a:pt x="6" y="8"/>
                        <a:pt x="6" y="8"/>
                        <a:pt x="6" y="8"/>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5" name="Freeform 1067"/>
                <p:cNvSpPr/>
                <p:nvPr/>
              </p:nvSpPr>
              <p:spPr bwMode="auto">
                <a:xfrm>
                  <a:off x="11952" y="6842"/>
                  <a:ext cx="143" cy="115"/>
                </a:xfrm>
                <a:custGeom>
                  <a:avLst/>
                  <a:gdLst>
                    <a:gd name="T0" fmla="*/ 22 w 24"/>
                    <a:gd name="T1" fmla="*/ 19 h 19"/>
                    <a:gd name="T2" fmla="*/ 20 w 24"/>
                    <a:gd name="T3" fmla="*/ 18 h 19"/>
                    <a:gd name="T4" fmla="*/ 15 w 24"/>
                    <a:gd name="T5" fmla="*/ 7 h 19"/>
                    <a:gd name="T6" fmla="*/ 4 w 24"/>
                    <a:gd name="T7" fmla="*/ 18 h 19"/>
                    <a:gd name="T8" fmla="*/ 1 w 24"/>
                    <a:gd name="T9" fmla="*/ 18 h 19"/>
                    <a:gd name="T10" fmla="*/ 1 w 24"/>
                    <a:gd name="T11" fmla="*/ 15 h 19"/>
                    <a:gd name="T12" fmla="*/ 16 w 24"/>
                    <a:gd name="T13" fmla="*/ 0 h 19"/>
                    <a:gd name="T14" fmla="*/ 24 w 24"/>
                    <a:gd name="T15" fmla="*/ 17 h 19"/>
                    <a:gd name="T16" fmla="*/ 23 w 24"/>
                    <a:gd name="T17" fmla="*/ 19 h 19"/>
                    <a:gd name="T18" fmla="*/ 22 w 2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2" y="19"/>
                      </a:moveTo>
                      <a:cubicBezTo>
                        <a:pt x="21" y="19"/>
                        <a:pt x="20" y="19"/>
                        <a:pt x="20" y="18"/>
                      </a:cubicBezTo>
                      <a:cubicBezTo>
                        <a:pt x="15" y="7"/>
                        <a:pt x="15" y="7"/>
                        <a:pt x="15" y="7"/>
                      </a:cubicBezTo>
                      <a:cubicBezTo>
                        <a:pt x="4" y="18"/>
                        <a:pt x="4" y="18"/>
                        <a:pt x="4" y="18"/>
                      </a:cubicBezTo>
                      <a:cubicBezTo>
                        <a:pt x="3" y="18"/>
                        <a:pt x="2" y="18"/>
                        <a:pt x="1" y="18"/>
                      </a:cubicBezTo>
                      <a:cubicBezTo>
                        <a:pt x="0" y="17"/>
                        <a:pt x="0" y="16"/>
                        <a:pt x="1" y="15"/>
                      </a:cubicBezTo>
                      <a:cubicBezTo>
                        <a:pt x="16" y="0"/>
                        <a:pt x="16" y="0"/>
                        <a:pt x="16" y="0"/>
                      </a:cubicBezTo>
                      <a:cubicBezTo>
                        <a:pt x="24" y="17"/>
                        <a:pt x="24" y="17"/>
                        <a:pt x="24" y="17"/>
                      </a:cubicBezTo>
                      <a:cubicBezTo>
                        <a:pt x="24" y="18"/>
                        <a:pt x="24" y="19"/>
                        <a:pt x="23" y="19"/>
                      </a:cubicBezTo>
                      <a:cubicBezTo>
                        <a:pt x="22" y="19"/>
                        <a:pt x="22" y="19"/>
                        <a:pt x="22" y="19"/>
                      </a:cubicBezTo>
                      <a:close/>
                    </a:path>
                  </a:pathLst>
                </a:custGeom>
                <a:solidFill>
                  <a:srgbClr val="E6C8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226" name="Freeform 1068"/>
              <p:cNvSpPr/>
              <p:nvPr/>
            </p:nvSpPr>
            <p:spPr bwMode="auto">
              <a:xfrm>
                <a:off x="12333" y="6699"/>
                <a:ext cx="100" cy="113"/>
              </a:xfrm>
              <a:custGeom>
                <a:avLst/>
                <a:gdLst>
                  <a:gd name="T0" fmla="*/ 13 w 17"/>
                  <a:gd name="T1" fmla="*/ 18 h 19"/>
                  <a:gd name="T2" fmla="*/ 13 w 17"/>
                  <a:gd name="T3" fmla="*/ 18 h 19"/>
                  <a:gd name="T4" fmla="*/ 4 w 17"/>
                  <a:gd name="T5" fmla="*/ 15 h 19"/>
                  <a:gd name="T6" fmla="*/ 2 w 17"/>
                  <a:gd name="T7" fmla="*/ 10 h 19"/>
                  <a:gd name="T8" fmla="*/ 4 w 17"/>
                  <a:gd name="T9" fmla="*/ 2 h 19"/>
                  <a:gd name="T10" fmla="*/ 4 w 17"/>
                  <a:gd name="T11" fmla="*/ 2 h 19"/>
                  <a:gd name="T12" fmla="*/ 13 w 17"/>
                  <a:gd name="T13" fmla="*/ 4 h 19"/>
                  <a:gd name="T14" fmla="*/ 15 w 17"/>
                  <a:gd name="T15" fmla="*/ 9 h 19"/>
                  <a:gd name="T16" fmla="*/ 13 w 17"/>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3" y="18"/>
                    </a:moveTo>
                    <a:cubicBezTo>
                      <a:pt x="13" y="18"/>
                      <a:pt x="13" y="18"/>
                      <a:pt x="13" y="18"/>
                    </a:cubicBezTo>
                    <a:cubicBezTo>
                      <a:pt x="9" y="19"/>
                      <a:pt x="6" y="18"/>
                      <a:pt x="4" y="15"/>
                    </a:cubicBezTo>
                    <a:cubicBezTo>
                      <a:pt x="2" y="10"/>
                      <a:pt x="2" y="10"/>
                      <a:pt x="2" y="10"/>
                    </a:cubicBezTo>
                    <a:cubicBezTo>
                      <a:pt x="0" y="7"/>
                      <a:pt x="1" y="3"/>
                      <a:pt x="4" y="2"/>
                    </a:cubicBezTo>
                    <a:cubicBezTo>
                      <a:pt x="4" y="2"/>
                      <a:pt x="4" y="2"/>
                      <a:pt x="4" y="2"/>
                    </a:cubicBezTo>
                    <a:cubicBezTo>
                      <a:pt x="8" y="0"/>
                      <a:pt x="11" y="1"/>
                      <a:pt x="13" y="4"/>
                    </a:cubicBezTo>
                    <a:cubicBezTo>
                      <a:pt x="15" y="9"/>
                      <a:pt x="15" y="9"/>
                      <a:pt x="15" y="9"/>
                    </a:cubicBezTo>
                    <a:cubicBezTo>
                      <a:pt x="17" y="12"/>
                      <a:pt x="16" y="16"/>
                      <a:pt x="13" y="18"/>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7" name="Freeform 1069"/>
              <p:cNvSpPr/>
              <p:nvPr/>
            </p:nvSpPr>
            <p:spPr bwMode="auto">
              <a:xfrm>
                <a:off x="11680" y="6699"/>
                <a:ext cx="130" cy="113"/>
              </a:xfrm>
              <a:custGeom>
                <a:avLst/>
                <a:gdLst>
                  <a:gd name="T0" fmla="*/ 2 w 22"/>
                  <a:gd name="T1" fmla="*/ 14 h 19"/>
                  <a:gd name="T2" fmla="*/ 2 w 22"/>
                  <a:gd name="T3" fmla="*/ 14 h 19"/>
                  <a:gd name="T4" fmla="*/ 5 w 22"/>
                  <a:gd name="T5" fmla="*/ 4 h 19"/>
                  <a:gd name="T6" fmla="*/ 10 w 22"/>
                  <a:gd name="T7" fmla="*/ 2 h 19"/>
                  <a:gd name="T8" fmla="*/ 20 w 22"/>
                  <a:gd name="T9" fmla="*/ 5 h 19"/>
                  <a:gd name="T10" fmla="*/ 20 w 22"/>
                  <a:gd name="T11" fmla="*/ 5 h 19"/>
                  <a:gd name="T12" fmla="*/ 17 w 22"/>
                  <a:gd name="T13" fmla="*/ 15 h 19"/>
                  <a:gd name="T14" fmla="*/ 12 w 22"/>
                  <a:gd name="T15" fmla="*/ 17 h 19"/>
                  <a:gd name="T16" fmla="*/ 2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2" y="14"/>
                    </a:moveTo>
                    <a:cubicBezTo>
                      <a:pt x="2" y="14"/>
                      <a:pt x="2" y="14"/>
                      <a:pt x="2" y="14"/>
                    </a:cubicBezTo>
                    <a:cubicBezTo>
                      <a:pt x="0" y="10"/>
                      <a:pt x="2" y="6"/>
                      <a:pt x="5" y="4"/>
                    </a:cubicBezTo>
                    <a:cubicBezTo>
                      <a:pt x="10" y="2"/>
                      <a:pt x="10" y="2"/>
                      <a:pt x="10" y="2"/>
                    </a:cubicBezTo>
                    <a:cubicBezTo>
                      <a:pt x="14" y="0"/>
                      <a:pt x="19" y="1"/>
                      <a:pt x="20" y="5"/>
                    </a:cubicBezTo>
                    <a:cubicBezTo>
                      <a:pt x="20" y="5"/>
                      <a:pt x="20" y="5"/>
                      <a:pt x="20" y="5"/>
                    </a:cubicBezTo>
                    <a:cubicBezTo>
                      <a:pt x="22" y="8"/>
                      <a:pt x="21" y="13"/>
                      <a:pt x="17" y="15"/>
                    </a:cubicBezTo>
                    <a:cubicBezTo>
                      <a:pt x="12" y="17"/>
                      <a:pt x="12" y="17"/>
                      <a:pt x="12" y="17"/>
                    </a:cubicBezTo>
                    <a:cubicBezTo>
                      <a:pt x="9" y="19"/>
                      <a:pt x="4" y="18"/>
                      <a:pt x="2" y="14"/>
                    </a:cubicBezTo>
                    <a:close/>
                  </a:path>
                </a:pathLst>
              </a:custGeom>
              <a:solidFill>
                <a:srgbClr val="BA45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nvSpPr>
            <p:spPr>
              <a:xfrm>
                <a:off x="6567" y="3769"/>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rot="5400000">
                <a:off x="5817" y="4721"/>
                <a:ext cx="269" cy="47"/>
              </a:xfrm>
              <a:custGeom>
                <a:avLst/>
                <a:gdLst/>
                <a:ahLst/>
                <a:cxnLst>
                  <a:cxn ang="3">
                    <a:pos x="hc" y="t"/>
                  </a:cxn>
                  <a:cxn ang="cd2">
                    <a:pos x="l" y="vc"/>
                  </a:cxn>
                  <a:cxn ang="cd4">
                    <a:pos x="hc" y="b"/>
                  </a:cxn>
                  <a:cxn ang="0">
                    <a:pos x="r" y="vc"/>
                  </a:cxn>
                </a:cxnLst>
                <a:rect l="l" t="t" r="r" b="b"/>
                <a:pathLst>
                  <a:path w="269" h="47">
                    <a:moveTo>
                      <a:pt x="0" y="0"/>
                    </a:moveTo>
                    <a:lnTo>
                      <a:pt x="1" y="0"/>
                    </a:lnTo>
                    <a:cubicBezTo>
                      <a:pt x="50" y="0"/>
                      <a:pt x="132" y="0"/>
                      <a:pt x="267" y="0"/>
                    </a:cubicBezTo>
                    <a:lnTo>
                      <a:pt x="269" y="0"/>
                    </a:lnTo>
                    <a:lnTo>
                      <a:pt x="269" y="47"/>
                    </a:lnTo>
                    <a:lnTo>
                      <a:pt x="256" y="47"/>
                    </a:lnTo>
                    <a:cubicBezTo>
                      <a:pt x="192" y="47"/>
                      <a:pt x="127" y="47"/>
                      <a:pt x="61" y="47"/>
                    </a:cubicBezTo>
                    <a:lnTo>
                      <a:pt x="0" y="47"/>
                    </a:lnTo>
                    <a:lnTo>
                      <a:pt x="0" y="0"/>
                    </a:lnTo>
                    <a:close/>
                  </a:path>
                </a:pathLst>
              </a:custGeom>
              <a:solidFill>
                <a:srgbClr val="3DA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cxnSp>
        <p:nvCxnSpPr>
          <p:cNvPr id="9" name="直接连接符 8"/>
          <p:cNvCxnSpPr/>
          <p:nvPr/>
        </p:nvCxnSpPr>
        <p:spPr>
          <a:xfrm flipV="1">
            <a:off x="2143760" y="4201160"/>
            <a:ext cx="8331200" cy="762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482600" y="4739640"/>
            <a:ext cx="9229725" cy="952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flipV="1">
            <a:off x="482600" y="5166360"/>
            <a:ext cx="10504805" cy="2730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90525" y="5670550"/>
            <a:ext cx="5746115" cy="825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26" name="椭圆 25"/>
          <p:cNvSpPr/>
          <p:nvPr/>
        </p:nvSpPr>
        <p:spPr>
          <a:xfrm>
            <a:off x="8459470" y="803910"/>
            <a:ext cx="1252855" cy="751205"/>
          </a:xfrm>
          <a:prstGeom prst="ellipse">
            <a:avLst/>
          </a:prstGeom>
          <a:noFill/>
          <a:ln w="38100">
            <a:solidFill>
              <a:schemeClr val="tx2">
                <a:lumMod val="50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椭圆 26"/>
          <p:cNvSpPr/>
          <p:nvPr/>
        </p:nvSpPr>
        <p:spPr>
          <a:xfrm>
            <a:off x="4471035" y="3608705"/>
            <a:ext cx="1252855" cy="751205"/>
          </a:xfrm>
          <a:prstGeom prst="ellipse">
            <a:avLst/>
          </a:prstGeom>
          <a:noFill/>
          <a:ln w="38100">
            <a:solidFill>
              <a:schemeClr val="tx2">
                <a:lumMod val="50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8" name="上箭头 27"/>
          <p:cNvSpPr/>
          <p:nvPr/>
        </p:nvSpPr>
        <p:spPr>
          <a:xfrm rot="13860000">
            <a:off x="6944360" y="645795"/>
            <a:ext cx="172085" cy="385953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8" grpId="0" bldLvl="0" animBg="1"/>
      <p:bldP spid="26" grpId="0" bldLvl="0" animBg="1"/>
      <p:bldP spid="27" grpId="0" bldLvl="0" animBg="1"/>
      <p:bldP spid="28" grpId="0" bldLvl="0" animBg="1"/>
    </p:bldLst>
  </p:timing>
</p:sld>
</file>

<file path=ppt/tags/tag1.xml><?xml version="1.0" encoding="utf-8"?>
<p:tagLst xmlns:p="http://schemas.openxmlformats.org/presentationml/2006/main">
  <p:tag name="KSO_WM_UNIT_SUBTYPE" val="v"/>
  <p:tag name="KSO_WM_TEMPLATE_CATEGORY" val="chip"/>
  <p:tag name="KSO_WM_TEMPLATE_INDEX" val="20224030"/>
  <p:tag name="KSO_WM_UNIT_TYPE" val="i"/>
  <p:tag name="KSO_WM_UNIT_INDEX" val="1"/>
  <p:tag name="KSO_WM_UNIT_ID" val="chip20224030_5*i*1"/>
  <p:tag name="KSO_WM_BEAUTIFY_FLAG" val="#wm#"/>
  <p:tag name="KSO_WM_TAG_VERSION" val="1.0"/>
  <p:tag name="KSO_WM_CHIP_GROUPID" val="62d7a0a002b43a043dd620e5"/>
  <p:tag name="KSO_WM_CHIP_XID" val="62d7a0cf02b43a043dd62d81"/>
  <p:tag name="KSO_WM_UNIT_DEC_AREA_ID" val="c85d09233d2c44a9acc0bbd2ff8d5ad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5fddb5856e74264ab7554e988b1340c"/>
</p:tagLst>
</file>

<file path=ppt/tags/tag10.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3e65aeaaebf1445aa2d56236d83dcc9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993100f92264faa9c6eace43fefbd25"/>
</p:tagLst>
</file>

<file path=ppt/tags/tag100.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150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0"/>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c5acf14e69e7f8bce13"/>
  <p:tag name="KSO_WM_CHIP_XID" val="62762006fe82813d301f0912"/>
</p:tagLst>
</file>

<file path=ppt/tags/tag105.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c3d146ed496a42358e54762b98d43a42"/>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8a924f3008f34b12a4f7d8c6a6ec6cad"/>
  <p:tag name="KSO_WM_SLIDE_BACKGROUND_TYPE" val="leftRight"/>
</p:tagLst>
</file>

<file path=ppt/tags/tag106.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afaae64fa5e24e21a12597c5c2ddc6f7"/>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ad22f25c8b84d58985be9fc15755e10"/>
</p:tagLst>
</file>

<file path=ppt/tags/tag110.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150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0"/>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c5acf14e69e7f8bce13"/>
  <p:tag name="KSO_WM_CHIP_XID" val="62762006fe82813d301f0913"/>
</p:tagLst>
</file>

<file path=ppt/tags/tag113.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da251379ec7445dc85982cd992975ee3"/>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0c1e5de6137486f930ae7f247009294"/>
  <p:tag name="KSO_WM_SLIDE_BACKGROUND_TYPE" val="topBottom"/>
</p:tagLst>
</file>

<file path=ppt/tags/tag114.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150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0"/>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c5acf14e69e7f8bce13"/>
  <p:tag name="KSO_WM_CHIP_XID" val="62762006fe82813d301f0915"/>
</p:tagLst>
</file>

<file path=ppt/tags/tag127.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50d55dca1f2548aca8b8657aea95ac34"/>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60a8eb1641e64b049c9c4ca33021f034"/>
  <p:tag name="KSO_WM_SLIDE_BACKGROUND_TYPE" val="navigation"/>
</p:tagLst>
</file>

<file path=ppt/tags/tag128.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5.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150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50"/>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c5acf14e69e7f8bce13"/>
  <p:tag name="KSO_WM_CHIP_XID" val="62762006fe82813d301f0916"/>
</p:tagLst>
</file>

<file path=ppt/tags/tag137.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7e341c9b365d416189efceb543fa8e28"/>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0dc1dbb95f9e4208a52bd650db563514"/>
  <p:tag name="KSO_WM_SLIDE_BACKGROUND_TYPE" val="belt"/>
</p:tagLst>
</file>

<file path=ppt/tags/tag138.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ca4e4eaa774d492c89f7a610e97bb0b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d917d36fd3c847b19ab655da202d6290"/>
  <p:tag name="KSO_WM_SLIDE_BACKGROUND_TYPE" val="belt"/>
</p:tagLst>
</file>

<file path=ppt/tags/tag139.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4030"/>
</p:tagLst>
</file>

<file path=ppt/tags/tag14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4030"/>
</p:tagLst>
</file>

<file path=ppt/tags/tag1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BEAUTIFY_FLAG" val="#wm#"/>
  <p:tag name="KSO_WM_TAG_VERSION" val="1.0"/>
  <p:tag name="KSO_WM_TEMPLATE_CATEGORY" val="custom"/>
  <p:tag name="KSO_WM_TEMPLATE_INDEX" val="20224030"/>
  <p:tag name="KSO_WM_CHIP_COLORING" val="1"/>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0.xml><?xml version="1.0" encoding="utf-8"?>
<p:tagLst xmlns:p="http://schemas.openxmlformats.org/presentationml/2006/main">
  <p:tag name="KSO_WM_BEAUTIFY_FLAG" val="#wm#"/>
  <p:tag name="KSO_WM_TEMPLATE_CATEGORY" val="custom"/>
  <p:tag name="KSO_WM_TEMPLATE_INDEX" val="20180456"/>
</p:tagLst>
</file>

<file path=ppt/tags/tag151.xml><?xml version="1.0" encoding="utf-8"?>
<p:tagLst xmlns:p="http://schemas.openxmlformats.org/presentationml/2006/main">
  <p:tag name="KSO_WM_TEMPLATE_CATEGORY" val="custom"/>
  <p:tag name="KSO_WM_TEMPLATE_INDEX" val="20180456"/>
  <p:tag name="KSO_WM_UNIT_TYPE" val="a"/>
  <p:tag name="KSO_WM_UNIT_INDEX" val="1"/>
  <p:tag name="KSO_WM_UNIT_ID" val="custom20180456_1*a*1"/>
  <p:tag name="KSO_WM_UNIT_LAYERLEVEL" val="1"/>
  <p:tag name="KSO_WM_UNIT_VALUE" val="11"/>
  <p:tag name="KSO_WM_UNIT_ISCONTENTSTITLE" val="0"/>
  <p:tag name="KSO_WM_UNIT_HIGHLIGHT" val="0"/>
  <p:tag name="KSO_WM_UNIT_COMPATIBLE" val="0"/>
  <p:tag name="KSO_WM_BEAUTIFY_FLAG" val="#wm#"/>
  <p:tag name="KSO_WM_TAG_VERSION" val="1.0"/>
  <p:tag name="KSO_WM_UNIT_PRESET_TEXT" val="薄荷味的夏天"/>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152.xml><?xml version="1.0" encoding="utf-8"?>
<p:tagLst xmlns:p="http://schemas.openxmlformats.org/presentationml/2006/main">
  <p:tag name="KSO_WM_TEMPLATE_CATEGORY" val="custom"/>
  <p:tag name="KSO_WM_TEMPLATE_INDEX" val="20180456"/>
  <p:tag name="KSO_WM_UNIT_TYPE" val="b"/>
  <p:tag name="KSO_WM_UNIT_INDEX" val="1"/>
  <p:tag name="KSO_WM_UNIT_ID" val="custom20180456_1*b*1"/>
  <p:tag name="KSO_WM_UNIT_LAYERLEVEL" val="1"/>
  <p:tag name="KSO_WM_UNIT_VALUE" val="9"/>
  <p:tag name="KSO_WM_UNIT_ISCONTENTSTITLE" val="0"/>
  <p:tag name="KSO_WM_UNIT_HIGHLIGHT" val="0"/>
  <p:tag name="KSO_WM_UNIT_COMPATIBLE" val="0"/>
  <p:tag name="KSO_WM_BEAUTIFY_FLAG" val="#wm#"/>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153.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94_1"/>
  <p:tag name="KSO_WM_TEMPLATE_CATEGORY" val="custom"/>
  <p:tag name="KSO_WM_TEMPLATE_INDEX" val="20180456"/>
  <p:tag name="KSO_WM_SLIDE_ID" val="custom20180456_1"/>
  <p:tag name="KSO_WM_SLIDE_INDEX" val="1"/>
  <p:tag name="KSO_WM_TEMPLATE_SUBCATEGORY" val="0"/>
  <p:tag name="KSO_WM_TEMPLATE_THUMBS_INDEX" val="1、5、9、11、15、23、31"/>
  <p:tag name="KSO_WM_SLIDE_SUBTYPE" val="pureTxt"/>
  <p:tag name="KSO_WM_TEMPLATE_MASTER_TYPE" val="1"/>
  <p:tag name="KSO_WM_TEMPLATE_COLOR_TYPE" val="1"/>
  <p:tag name="KSO_WM_TEMPLATE_MASTER_THUMB_INDEX" val="1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155.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SLIDE_BK_DARK_LIGHT" val="2"/>
  <p:tag name="KSO_WM_SLIDE_BACKGROUND_TYPE" val="general"/>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a"/>
  <p:tag name="KSO_WM_UNIT_INDEX" val="1"/>
  <p:tag name="KSO_WM_UNIT_ID" val="custom20224030_7*a*1"/>
  <p:tag name="KSO_WM_TEMPLATE_CATEGORY" val="custom"/>
  <p:tag name="KSO_WM_TEMPLATE_INDEX" val="20224030"/>
  <p:tag name="KSO_WM_UNIT_LAYERLEVEL" val="1"/>
  <p:tag name="KSO_WM_TAG_VERSION" val="1.0"/>
  <p:tag name="KSO_WM_BEAUTIFY_FLAG" val="#wm#"/>
  <p:tag name="KSO_WM_UNIT_ISCONTENTSTITLE" val="0"/>
  <p:tag name="KSO_WM_UNIT_ISNUMDGMTITLE" val="0"/>
  <p:tag name="KSO_WM_UNIT_PRESET_TEXT" val="添加标题"/>
  <p:tag name="KSO_WM_UNIT_NOCLEAR" val="0"/>
  <p:tag name="KSO_WM_UNIT_VALUE" val="7"/>
  <p:tag name="KSO_WM_UNIT_DEFAULT_FONT" val="60;72;2"/>
  <p:tag name="KSO_WM_UNIT_BLOCK" val="0"/>
  <p:tag name="KSO_WM_UNIT_DEC_AREA_ID" val="e5bb670d3ae44accaa4ef59d673e8855"/>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17.xml><?xml version="1.0" encoding="utf-8"?>
<p:tagLst xmlns:p="http://schemas.openxmlformats.org/presentationml/2006/main">
  <p:tag name="KSO_WM_UNIT_SUBTYPE" val="v"/>
  <p:tag name="KSO_WM_TEMPLATE_CATEGORY" val="chip"/>
  <p:tag name="KSO_WM_TEMPLATE_INDEX" val="20224030"/>
  <p:tag name="KSO_WM_UNIT_TYPE" val="i"/>
  <p:tag name="KSO_WM_UNIT_INDEX" val="1"/>
  <p:tag name="KSO_WM_UNIT_ID" val="chip20224030_9*i*1"/>
  <p:tag name="KSO_WM_BEAUTIFY_FLAG" val="#wm#"/>
  <p:tag name="KSO_WM_TAG_VERSION" val="1.0"/>
  <p:tag name="KSO_WM_CHIP_GROUPID" val="62d7a0a002b43a043dd620e5"/>
  <p:tag name="KSO_WM_CHIP_XID" val="62d7a0cf02b43a043dd62bb5"/>
  <p:tag name="KSO_WM_UNIT_DEC_AREA_ID" val="665fd111d9654ffda80e3883b64df03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b4b60c4465944afb6c98c23e626faca"/>
</p:tagLst>
</file>

<file path=ppt/tags/tag17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24030_7*e*1"/>
  <p:tag name="KSO_WM_TEMPLATE_CATEGORY" val="custom"/>
  <p:tag name="KSO_WM_TEMPLATE_INDEX" val="20224030"/>
  <p:tag name="KSO_WM_UNIT_LAYERLEVEL" val="1"/>
  <p:tag name="KSO_WM_TAG_VERSION" val="1.0"/>
  <p:tag name="KSO_WM_BEAUTIFY_FLAG" val="#wm#"/>
  <p:tag name="KSO_WM_UNIT_PRESET_TEXT" val="01"/>
  <p:tag name="KSO_WM_UNIT_NOCLEAR" val="0"/>
  <p:tag name="KSO_WM_UNIT_VALUE" val="2"/>
  <p:tag name="KSO_WM_UNIT_DEFAULT_FONT" val="96;116;2"/>
  <p:tag name="KSO_WM_UNIT_BLOCK" val="0"/>
  <p:tag name="KSO_WM_UNIT_DEC_AREA_ID" val="f250c70c57df412486dfe19a22b67959"/>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171.xml><?xml version="1.0" encoding="utf-8"?>
<p:tagLst xmlns:p="http://schemas.openxmlformats.org/presentationml/2006/main">
  <p:tag name="KSO_WM_BEAUTIFY_FLAG" val="#wm#"/>
  <p:tag name="KSO_WM_TEMPLATE_CATEGORY" val="custom"/>
  <p:tag name="KSO_WM_TEMPLATE_INDEX" val="20224030"/>
  <p:tag name="KSO_WM_SLIDE_ID" val="custom20224030_7"/>
  <p:tag name="KSO_WM_TEMPLATE_SUBCATEGORY" val="21"/>
  <p:tag name="KSO_WM_TEMPLATE_MASTER_TYPE" val="1"/>
  <p:tag name="KSO_WM_TEMPLATE_COLOR_TYPE" val="1"/>
  <p:tag name="KSO_WM_SLIDE_ITEM_CNT" val="0"/>
  <p:tag name="KSO_WM_SLIDE_INDEX" val="7"/>
  <p:tag name="KSO_WM_TAG_VERSION" val="1.0"/>
  <p:tag name="KSO_WM_SLIDE_LAYOUT" val="a_e_f"/>
  <p:tag name="KSO_WM_SLIDE_LAYOUT_CNT" val="1_1_1"/>
  <p:tag name="KSO_WM_CHIP_INFOS" val="{&quot;type&quot;:0,&quot;layout_type&quot;:&quot;1_NF_R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90fcafec96db4c2892e951b073d2793a&quot;,&quot;fill_align&quot;:&quot;lm&quot;,&quot;chip_types&quot;:[&quot;header&quot;,&quot;wordpuzzle&quot;]}],[{&quot;text_align&quot;:&quot;lm&quot;,&quot;text_direction&quot;:&quot;horizontal&quot;,&quot;support_big_font&quot;:false,&quot;picture_toward&quot;:0,&quot;picture_dockside&quot;:[],&quot;fill_id&quot;:&quot;90fcafec96db4c2892e951b073d2793a&quot;,&quot;fill_align&quot;:&quot;rb&quot;,&quot;chip_types&quot;:[&quot;header&quot;]}]]"/>
  <p:tag name="KSO_WM_CHIP_DECFILLPROP" val="[]"/>
  <p:tag name="KSO_WM_CHIP_XID" val="61309947c37455bdf62aa2f2"/>
  <p:tag name="KSO_WM_CHIP_GROUPID" val="61309947c37455bdf62aa2f1"/>
  <p:tag name="KSO_WM_SLIDE_LAYOUT_INFO" val="{&quot;id&quot;:&quot;2022-09-08T10:54:31&quot;,&quot;margin&quot;:{&quot;bottom&quot;:2.1003885269165039,&quot;left&quot;:17.139705657958984,&quot;right&quot;:2.2848033905029297,&quot;top&quot;:3.0857803821563721},&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319595559d53ee3cdf07e02"/>
  <p:tag name="KSO_WM_TEMPLATE_ASSEMBLE_GROUPID" val="62d7a0a002b43a043dd620e5"/>
</p:tagLst>
</file>

<file path=ppt/tags/tag172.xml><?xml version="1.0" encoding="utf-8"?>
<p:tagLst xmlns:p="http://schemas.openxmlformats.org/presentationml/2006/main">
  <p:tag name="TABLE_ENDDRAG_ORIGIN_RECT" val="922*488"/>
  <p:tag name="TABLE_ENDDRAG_RECT" val="17*15*922*488"/>
</p:tagLst>
</file>

<file path=ppt/tags/tag173.xml><?xml version="1.0" encoding="utf-8"?>
<p:tagLst xmlns:p="http://schemas.openxmlformats.org/presentationml/2006/main">
  <p:tag name="KSO_WM_BEAUTIFY_FLAG" val="#wm#"/>
  <p:tag name="KSO_WM_TEMPLATE_CATEGORY" val="custom"/>
  <p:tag name="KSO_WM_TEMPLATE_INDEX" val="20224030"/>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a"/>
  <p:tag name="KSO_WM_UNIT_INDEX" val="1"/>
  <p:tag name="KSO_WM_UNIT_ID" val="custom20224030_7*a*1"/>
  <p:tag name="KSO_WM_TEMPLATE_CATEGORY" val="custom"/>
  <p:tag name="KSO_WM_TEMPLATE_INDEX" val="20224030"/>
  <p:tag name="KSO_WM_UNIT_LAYERLEVEL" val="1"/>
  <p:tag name="KSO_WM_TAG_VERSION" val="1.0"/>
  <p:tag name="KSO_WM_BEAUTIFY_FLAG" val="#wm#"/>
  <p:tag name="KSO_WM_UNIT_ISCONTENTSTITLE" val="0"/>
  <p:tag name="KSO_WM_UNIT_ISNUMDGMTITLE" val="0"/>
  <p:tag name="KSO_WM_UNIT_PRESET_TEXT" val="添加标题"/>
  <p:tag name="KSO_WM_UNIT_NOCLEAR" val="0"/>
  <p:tag name="KSO_WM_UNIT_VALUE" val="7"/>
  <p:tag name="KSO_WM_UNIT_DEFAULT_FONT" val="60;72;2"/>
  <p:tag name="KSO_WM_UNIT_BLOCK" val="0"/>
  <p:tag name="KSO_WM_UNIT_DEC_AREA_ID" val="e5bb670d3ae44accaa4ef59d673e8855"/>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17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24030_7*e*1"/>
  <p:tag name="KSO_WM_TEMPLATE_CATEGORY" val="custom"/>
  <p:tag name="KSO_WM_TEMPLATE_INDEX" val="20224030"/>
  <p:tag name="KSO_WM_UNIT_LAYERLEVEL" val="1"/>
  <p:tag name="KSO_WM_TAG_VERSION" val="1.0"/>
  <p:tag name="KSO_WM_BEAUTIFY_FLAG" val="#wm#"/>
  <p:tag name="KSO_WM_UNIT_PRESET_TEXT" val="01"/>
  <p:tag name="KSO_WM_UNIT_NOCLEAR" val="0"/>
  <p:tag name="KSO_WM_UNIT_VALUE" val="2"/>
  <p:tag name="KSO_WM_UNIT_DEFAULT_FONT" val="96;116;2"/>
  <p:tag name="KSO_WM_UNIT_BLOCK" val="0"/>
  <p:tag name="KSO_WM_UNIT_DEC_AREA_ID" val="f250c70c57df412486dfe19a22b67959"/>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176.xml><?xml version="1.0" encoding="utf-8"?>
<p:tagLst xmlns:p="http://schemas.openxmlformats.org/presentationml/2006/main">
  <p:tag name="KSO_WM_BEAUTIFY_FLAG" val="#wm#"/>
  <p:tag name="KSO_WM_TEMPLATE_CATEGORY" val="custom"/>
  <p:tag name="KSO_WM_TEMPLATE_INDEX" val="20224030"/>
  <p:tag name="KSO_WM_SLIDE_ID" val="custom20224030_7"/>
  <p:tag name="KSO_WM_TEMPLATE_SUBCATEGORY" val="21"/>
  <p:tag name="KSO_WM_TEMPLATE_MASTER_TYPE" val="1"/>
  <p:tag name="KSO_WM_TEMPLATE_COLOR_TYPE" val="1"/>
  <p:tag name="KSO_WM_SLIDE_ITEM_CNT" val="0"/>
  <p:tag name="KSO_WM_SLIDE_INDEX" val="7"/>
  <p:tag name="KSO_WM_TAG_VERSION" val="1.0"/>
  <p:tag name="KSO_WM_SLIDE_LAYOUT" val="a_e_f"/>
  <p:tag name="KSO_WM_SLIDE_LAYOUT_CNT" val="1_1_1"/>
  <p:tag name="KSO_WM_CHIP_INFOS" val="{&quot;type&quot;:0,&quot;layout_type&quot;:&quot;1_NF_R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90fcafec96db4c2892e951b073d2793a&quot;,&quot;fill_align&quot;:&quot;lm&quot;,&quot;chip_types&quot;:[&quot;header&quot;,&quot;wordpuzzle&quot;]}],[{&quot;text_align&quot;:&quot;lm&quot;,&quot;text_direction&quot;:&quot;horizontal&quot;,&quot;support_big_font&quot;:false,&quot;picture_toward&quot;:0,&quot;picture_dockside&quot;:[],&quot;fill_id&quot;:&quot;90fcafec96db4c2892e951b073d2793a&quot;,&quot;fill_align&quot;:&quot;rb&quot;,&quot;chip_types&quot;:[&quot;header&quot;]}]]"/>
  <p:tag name="KSO_WM_CHIP_DECFILLPROP" val="[]"/>
  <p:tag name="KSO_WM_CHIP_XID" val="61309947c37455bdf62aa2f2"/>
  <p:tag name="KSO_WM_CHIP_GROUPID" val="61309947c37455bdf62aa2f1"/>
  <p:tag name="KSO_WM_SLIDE_LAYOUT_INFO" val="{&quot;id&quot;:&quot;2022-09-08T10:54:31&quot;,&quot;margin&quot;:{&quot;bottom&quot;:2.1003885269165039,&quot;left&quot;:17.139705657958984,&quot;right&quot;:2.2848033905029297,&quot;top&quot;:3.0857803821563721},&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319595559d53ee3cdf07e02"/>
  <p:tag name="KSO_WM_TEMPLATE_ASSEMBLE_GROUPID" val="62d7a0a002b43a043dd620e5"/>
</p:tagLst>
</file>

<file path=ppt/tags/tag177.xml><?xml version="1.0" encoding="utf-8"?>
<p:tagLst xmlns:p="http://schemas.openxmlformats.org/presentationml/2006/main">
  <p:tag name="KSO_WM_TEMPLATE_CATEGORY" val="custom"/>
  <p:tag name="KSO_WM_TEMPLATE_INDEX" val="20180456"/>
  <p:tag name="KSO_WM_UNIT_TYPE" val="a"/>
  <p:tag name="KSO_WM_UNIT_INDEX" val="1"/>
  <p:tag name="KSO_WM_UNIT_ID" val="custom20180456_1*a*1"/>
  <p:tag name="KSO_WM_UNIT_LAYERLEVEL" val="1"/>
  <p:tag name="KSO_WM_UNIT_VALUE" val="11"/>
  <p:tag name="KSO_WM_UNIT_ISCONTENTSTITLE" val="0"/>
  <p:tag name="KSO_WM_UNIT_HIGHLIGHT" val="0"/>
  <p:tag name="KSO_WM_UNIT_COMPATIBLE" val="0"/>
  <p:tag name="KSO_WM_BEAUTIFY_FLAG" val="#wm#"/>
  <p:tag name="KSO_WM_TAG_VERSION" val="1.0"/>
  <p:tag name="KSO_WM_UNIT_PRESET_TEXT" val="薄荷味的夏天"/>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178.xml><?xml version="1.0" encoding="utf-8"?>
<p:tagLst xmlns:p="http://schemas.openxmlformats.org/presentationml/2006/main">
  <p:tag name="KSO_WM_TEMPLATE_CATEGORY" val="custom"/>
  <p:tag name="KSO_WM_TEMPLATE_INDEX" val="20180456"/>
  <p:tag name="KSO_WM_UNIT_ID" val="custom20180456_1*b*1"/>
  <p:tag name="KSO_WM_UNIT_LAYERLEVEL" val="1"/>
  <p:tag name="KSO_WM_UNIT_VALUE" val="9"/>
  <p:tag name="KSO_WM_UNIT_ISCONTENTSTITLE" val="0"/>
  <p:tag name="KSO_WM_UNIT_HIGHLIGHT" val="0"/>
  <p:tag name="KSO_WM_UNIT_COMPATIBLE" val="0"/>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179.xml><?xml version="1.0" encoding="utf-8"?>
<p:tagLst xmlns:p="http://schemas.openxmlformats.org/presentationml/2006/main">
  <p:tag name="KSO_WM_TEMPLATE_CATEGORY" val="custom"/>
  <p:tag name="KSO_WM_TEMPLATE_INDEX" val="20180456"/>
  <p:tag name="KSO_WM_UNIT_ID" val="custom20180456_1*b*1"/>
  <p:tag name="KSO_WM_UNIT_LAYERLEVEL" val="1"/>
  <p:tag name="KSO_WM_UNIT_VALUE" val="9"/>
  <p:tag name="KSO_WM_UNIT_ISCONTENTSTITLE" val="0"/>
  <p:tag name="KSO_WM_UNIT_HIGHLIGHT" val="0"/>
  <p:tag name="KSO_WM_UNIT_COMPATIBLE" val="0"/>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18.xml><?xml version="1.0" encoding="utf-8"?>
<p:tagLst xmlns:p="http://schemas.openxmlformats.org/presentationml/2006/main">
  <p:tag name="KSO_WM_UNIT_SUBTYPE" val="u"/>
  <p:tag name="KSO_WM_TEMPLATE_CATEGORY" val="chip"/>
  <p:tag name="KSO_WM_TEMPLATE_INDEX" val="20224030"/>
  <p:tag name="KSO_WM_UNIT_TYPE" val="i"/>
  <p:tag name="KSO_WM_UNIT_INDEX" val="1"/>
  <p:tag name="KSO_WM_UNIT_ID" val="chip20224030_10*i*1"/>
  <p:tag name="KSO_WM_BEAUTIFY_FLAG" val="#wm#"/>
  <p:tag name="KSO_WM_TAG_VERSION" val="1.0"/>
  <p:tag name="KSO_WM_CHIP_GROUPID" val="62d7a0a002b43a043dd620e5"/>
  <p:tag name="KSO_WM_CHIP_XID" val="62d7a0cf02b43a043dd62b3a"/>
  <p:tag name="KSO_WM_UNIT_DEC_AREA_ID" val="8076ebf47c2347e8bb821a3944f8e873"/>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dc4767822c5c45b787a3eb135bd7a354"/>
</p:tagLst>
</file>

<file path=ppt/tags/tag180.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94_1"/>
  <p:tag name="KSO_WM_TEMPLATE_CATEGORY" val="custom"/>
  <p:tag name="KSO_WM_TEMPLATE_INDEX" val="20180456"/>
  <p:tag name="KSO_WM_SLIDE_ID" val="custom20180456_1"/>
  <p:tag name="KSO_WM_SLIDE_INDEX" val="1"/>
  <p:tag name="KSO_WM_TEMPLATE_SUBCATEGORY" val="0"/>
  <p:tag name="KSO_WM_TEMPLATE_THUMBS_INDEX" val="1、5、9、11、15、23、31"/>
  <p:tag name="KSO_WM_SLIDE_SUBTYPE" val="pureTxt"/>
  <p:tag name="KSO_WM_TEMPLATE_MASTER_TYPE" val="1"/>
  <p:tag name="KSO_WM_TEMPLATE_COLOR_TYPE" val="1"/>
  <p:tag name="KSO_WM_TEMPLATE_MASTER_THUMB_INDEX" val="1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182.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SLIDE_BK_DARK_LIGHT" val="2"/>
  <p:tag name="KSO_WM_SLIDE_BACKGROUND_TYPE" val="general"/>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186.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SLIDE_BK_DARK_LIGHT" val="2"/>
  <p:tag name="KSO_WM_SLIDE_BACKGROUND_TYPE" val="general"/>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0.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SLIDE_BK_DARK_LIGHT" val="2"/>
  <p:tag name="KSO_WM_SLIDE_BACKGROUND_TYPE" val="gener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wm#"/>
  <p:tag name="KSO_WM_TEMPLATE_CATEGORY" val="custom"/>
  <p:tag name="KSO_WM_TEMPLATE_INDEX" val="20205081"/>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wm#"/>
  <p:tag name="KSO_WM_TEMPLATE_CATEGORY" val="custom"/>
  <p:tag name="KSO_WM_TEMPLATE_INDEX" val="20205081"/>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7*i*1"/>
  <p:tag name="KSO_WM_BEAUTIFY_FLAG" val="#wm#"/>
  <p:tag name="KSO_WM_TAG_VERSION" val="1.0"/>
  <p:tag name="KSO_WM_CHIP_GROUPID" val="62d7a0a002b43a043dd620e5"/>
  <p:tag name="KSO_WM_CHIP_XID" val="62d7a0cf02b43a043dd62c4f"/>
  <p:tag name="KSO_WM_UNIT_DEC_AREA_ID" val="116f1db878c74222ab9ba34bbd2581e0"/>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2588278f1f984a96877aac75555ec087"/>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0.xml><?xml version="1.0" encoding="utf-8"?>
<p:tagLst xmlns:p="http://schemas.openxmlformats.org/presentationml/2006/main">
  <p:tag name="KSO_WM_TEMPLATE_CATEGORY" val="custom"/>
  <p:tag name="KSO_WM_TEMPLATE_INDEX" val="20180456"/>
  <p:tag name="KSO_WM_UNIT_TYPE" val="a"/>
  <p:tag name="KSO_WM_UNIT_INDEX" val="1"/>
  <p:tag name="KSO_WM_UNIT_ID" val="custom20180456_1*a*1"/>
  <p:tag name="KSO_WM_UNIT_LAYERLEVEL" val="1"/>
  <p:tag name="KSO_WM_UNIT_VALUE" val="11"/>
  <p:tag name="KSO_WM_UNIT_ISCONTENTSTITLE" val="0"/>
  <p:tag name="KSO_WM_UNIT_HIGHLIGHT" val="0"/>
  <p:tag name="KSO_WM_UNIT_COMPATIBLE" val="0"/>
  <p:tag name="KSO_WM_BEAUTIFY_FLAG" val="#wm#"/>
  <p:tag name="KSO_WM_TAG_VERSION" val="1.0"/>
  <p:tag name="KSO_WM_UNIT_PRESET_TEXT" val="薄荷味的夏天"/>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11.xml><?xml version="1.0" encoding="utf-8"?>
<p:tagLst xmlns:p="http://schemas.openxmlformats.org/presentationml/2006/main">
  <p:tag name="KSO_WM_TEMPLATE_CATEGORY" val="custom"/>
  <p:tag name="KSO_WM_TEMPLATE_INDEX" val="20180456"/>
  <p:tag name="KSO_WM_UNIT_ID" val="custom20180456_1*b*1"/>
  <p:tag name="KSO_WM_UNIT_LAYERLEVEL" val="1"/>
  <p:tag name="KSO_WM_UNIT_VALUE" val="9"/>
  <p:tag name="KSO_WM_UNIT_ISCONTENTSTITLE" val="0"/>
  <p:tag name="KSO_WM_UNIT_HIGHLIGHT" val="0"/>
  <p:tag name="KSO_WM_UNIT_COMPATIBLE" val="0"/>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13.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SLIDE_BK_DARK_LIGHT" val="2"/>
  <p:tag name="KSO_WM_SLIDE_BACKGROUND_TYPE" val="general"/>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19.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BLOCK" val="0"/>
  <p:tag name="KSO_WM_UNIT_SM_LIMIT_TYPE" val="0"/>
  <p:tag name="KSO_WM_UNIT_DEC_AREA_ID" val="6c79c5258bf24995be1eac86c653681d"/>
  <p:tag name="KSO_WM_UNIT_HIGHLIGHT" val="0"/>
  <p:tag name="KSO_WM_UNIT_COMPATIBLE" val="0"/>
  <p:tag name="KSO_WM_UNIT_DIAGRAM_ISNUMVISUAL" val="0"/>
  <p:tag name="KSO_WM_UNIT_DIAGRAM_ISREFERUNIT" val="0"/>
  <p:tag name="KSO_WM_UNIT_TYPE" val="i"/>
  <p:tag name="KSO_WM_UNIT_INDEX" val="1"/>
  <p:tag name="KSO_WM_UNIT_ID" val="custom20224030_1*i*1"/>
  <p:tag name="KSO_WM_TEMPLATE_CATEGORY" val="custom"/>
  <p:tag name="KSO_WM_TEMPLATE_INDEX" val="20224030"/>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0},&quot;ReferentInfo&quot;:{&quot;Id&quot;:&quot;e5bb670d3ae44accaa4ef59d673e8855&quot;,&quot;X&quot;:{&quot;Pos&quot;:0},&quot;Y&quot;:{&quot;Pos&quot;:2}},&quot;whChangeMode&quot;:0}"/>
  <p:tag name="KSO_WM_CHIP_GROUPID" val="6184997ca6a891b1f9dbb85e"/>
  <p:tag name="KSO_WM_CHIP_XID" val="6184997ca6a891b1f9dbb85b"/>
  <p:tag name="KSO_WM_CHIP_FILLAREA_FILL_RULE" val="{&quot;fill_align&quot;:&quot;rb&quot;,&quot;fill_mode&quot;:&quot;adaptive&quot;,&quot;sacle_strategy&quot;:&quot;smart&quot;}"/>
  <p:tag name="KSO_WM_UNIT_DEC_SUPPORTCHANGEPIC" val="0"/>
  <p:tag name="KSO_WM_UNIT_DEC_CHANGEPICRESERVED" val="0"/>
  <p:tag name="KSO_WM_ASSEMBLE_CHIP_INDEX" val="4f7c932190fa48b58fbec2b189354a51"/>
  <p:tag name="KSO_WM_TEMPLATE_ASSEMBLE_XID" val="6319595559d53ee3cdf07e02"/>
  <p:tag name="KSO_WM_TEMPLATE_ASSEMBLE_GROUPID" val="62d7a0a002b43a043dd620e5"/>
</p:tagLst>
</file>

<file path=ppt/tags/tag2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SLIDE_BK_DARK_LIGHT" val="2"/>
  <p:tag name="KSO_WM_SLIDE_BACKGROUND_TYPE" val="general"/>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23.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5.xml><?xml version="1.0" encoding="utf-8"?>
<p:tagLst xmlns:p="http://schemas.openxmlformats.org/presentationml/2006/main">
  <p:tag name="KSO_WM_SLIDE_BK_DARK_LIGHT" val="2"/>
  <p:tag name="KSO_WM_SLIDE_BACKGROUND_TYPE" val="general"/>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27.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9.xml><?xml version="1.0" encoding="utf-8"?>
<p:tagLst xmlns:p="http://schemas.openxmlformats.org/presentationml/2006/main">
  <p:tag name="KSO_WM_SLIDE_BK_DARK_LIGHT" val="2"/>
  <p:tag name="KSO_WM_SLIDE_BACKGROUND_TYPE" val="gener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24030_1*i*2"/>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861776b8472148239171e055f4c743f0"/>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wm#"/>
  <p:tag name="KSO_WM_TEMPLATE_CATEGORY" val="custom"/>
  <p:tag name="KSO_WM_TEMPLATE_INDEX" val="20205081"/>
</p:tagLst>
</file>

<file path=ppt/tags/tag233.xml><?xml version="1.0" encoding="utf-8"?>
<p:tagLst xmlns:p="http://schemas.openxmlformats.org/presentationml/2006/main">
  <p:tag name="KSO_WM_TEMPLATE_CATEGORY" val="custom"/>
  <p:tag name="KSO_WM_TEMPLATE_INDEX" val="20180456"/>
  <p:tag name="KSO_WM_UNIT_TYPE" val="a"/>
  <p:tag name="KSO_WM_UNIT_INDEX" val="1"/>
  <p:tag name="KSO_WM_UNIT_ID" val="custom20180456_1*a*1"/>
  <p:tag name="KSO_WM_UNIT_LAYERLEVEL" val="1"/>
  <p:tag name="KSO_WM_UNIT_VALUE" val="11"/>
  <p:tag name="KSO_WM_UNIT_ISCONTENTSTITLE" val="0"/>
  <p:tag name="KSO_WM_UNIT_HIGHLIGHT" val="0"/>
  <p:tag name="KSO_WM_UNIT_COMPATIBLE" val="0"/>
  <p:tag name="KSO_WM_BEAUTIFY_FLAG" val="#wm#"/>
  <p:tag name="KSO_WM_TAG_VERSION" val="1.0"/>
  <p:tag name="KSO_WM_UNIT_PRESET_TEXT" val="薄荷味的夏天"/>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34.xml><?xml version="1.0" encoding="utf-8"?>
<p:tagLst xmlns:p="http://schemas.openxmlformats.org/presentationml/2006/main">
  <p:tag name="KSO_WM_TEMPLATE_CATEGORY" val="custom"/>
  <p:tag name="KSO_WM_TEMPLATE_INDEX" val="20180456"/>
  <p:tag name="KSO_WM_UNIT_TYPE" val="b"/>
  <p:tag name="KSO_WM_UNIT_INDEX" val="1"/>
  <p:tag name="KSO_WM_UNIT_ID" val="custom20180456_1*b*1"/>
  <p:tag name="KSO_WM_UNIT_LAYERLEVEL" val="1"/>
  <p:tag name="KSO_WM_UNIT_VALUE" val="9"/>
  <p:tag name="KSO_WM_UNIT_ISCONTENTSTITLE" val="0"/>
  <p:tag name="KSO_WM_UNIT_HIGHLIGHT" val="0"/>
  <p:tag name="KSO_WM_UNIT_COMPATIBLE" val="0"/>
  <p:tag name="KSO_WM_BEAUTIFY_FLAG" val="#wm#"/>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35.xml><?xml version="1.0" encoding="utf-8"?>
<p:tagLst xmlns:p="http://schemas.openxmlformats.org/presentationml/2006/main">
  <p:tag name="KSO_WM_TEMPLATE_CATEGORY" val="custom"/>
  <p:tag name="KSO_WM_TEMPLATE_INDEX" val="20180456"/>
  <p:tag name="KSO_WM_UNIT_TYPE" val="b"/>
  <p:tag name="KSO_WM_UNIT_INDEX" val="1"/>
  <p:tag name="KSO_WM_UNIT_ID" val="custom20180456_1*b*1"/>
  <p:tag name="KSO_WM_UNIT_LAYERLEVEL" val="1"/>
  <p:tag name="KSO_WM_UNIT_VALUE" val="9"/>
  <p:tag name="KSO_WM_UNIT_ISCONTENTSTITLE" val="0"/>
  <p:tag name="KSO_WM_UNIT_HIGHLIGHT" val="0"/>
  <p:tag name="KSO_WM_UNIT_COMPATIBLE" val="0"/>
  <p:tag name="KSO_WM_BEAUTIFY_FLAG" val="#wm#"/>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36.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94_1"/>
  <p:tag name="KSO_WM_TEMPLATE_CATEGORY" val="custom"/>
  <p:tag name="KSO_WM_TEMPLATE_INDEX" val="20180456"/>
  <p:tag name="KSO_WM_SLIDE_ID" val="custom20180456_1"/>
  <p:tag name="KSO_WM_SLIDE_INDEX" val="1"/>
  <p:tag name="KSO_WM_TEMPLATE_SUBCATEGORY" val="0"/>
  <p:tag name="KSO_WM_TEMPLATE_THUMBS_INDEX" val="1、5、9、11、15、23、31"/>
  <p:tag name="KSO_WM_SLIDE_SUBTYPE" val="pureTxt"/>
  <p:tag name="KSO_WM_TEMPLATE_MASTER_TYPE" val="1"/>
  <p:tag name="KSO_WM_TEMPLATE_COLOR_TYPE" val="1"/>
  <p:tag name="KSO_WM_TEMPLATE_MASTER_THUMB_INDEX" val="12"/>
</p:tagLst>
</file>

<file path=ppt/tags/tag237.xml><?xml version="1.0" encoding="utf-8"?>
<p:tagLst xmlns:p="http://schemas.openxmlformats.org/presentationml/2006/main">
  <p:tag name="KSO_WM_TEMPLATE_CATEGORY" val="custom"/>
  <p:tag name="KSO_WM_TEMPLATE_INDEX" val="20180456"/>
  <p:tag name="KSO_WM_TAG_VERSION" val="1.0"/>
  <p:tag name="KSO_WM_BEAUTIFY_FLAG" val="#wm#"/>
  <p:tag name="KSO_WM_UNIT_TYPE" val="i"/>
  <p:tag name="KSO_WM_UNIT_INDEX" val="1"/>
  <p:tag name="KSO_WM_UNIT_LAYERLEVEL" val="1"/>
  <p:tag name="KSO_WM_UNIT_HIGHLIGHT" val="0"/>
  <p:tag name="KSO_WM_UNIT_COMPATIBLE" val="0"/>
  <p:tag name="KSO_WM_UNIT_ID" val="custom20180456_11*i*1"/>
  <p:tag name="KSO_WM_UNIT_NOCLEAR" val="0"/>
  <p:tag name="KSO_WM_UNIT_DIAGRAM_ISNUMVISUAL" val="0"/>
  <p:tag name="KSO_WM_UNIT_DIAGRAM_ISREFERUNIT" val="0"/>
  <p:tag name="KSO_WM_UNIT_TEXT_FILL_FORE_SCHEMECOLOR_INDEX_BRIGHTNESS" val="0"/>
  <p:tag name="KSO_WM_UNIT_TEXT_FILL_FORE_SCHEMECOLOR_INDEX" val="14"/>
  <p:tag name="KSO_WM_UNIT_TEXT_FILL_TYPE" val="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80456_11*e*1"/>
  <p:tag name="KSO_WM_UNIT_LAYERLEVEL" val="1"/>
  <p:tag name="KSO_WM_TAG_VERSION" val="1.0"/>
  <p:tag name="KSO_WM_BEAUTIFY_FLAG" val="#wm#"/>
  <p:tag name="KSO_WM_TEMPLATE_CATEGORY" val="custom"/>
  <p:tag name="KSO_WM_TEMPLATE_INDEX" val="20180456"/>
  <p:tag name="KSO_WM_UNIT_PRESET_TEXT" val="01"/>
  <p:tag name="KSO_WM_UNIT_NOCLEAR" val="0"/>
  <p:tag name="KSO_WM_UNIT_VALUE" val="1"/>
  <p:tag name="KSO_WM_UNIT_TYPE" val="e"/>
  <p:tag name="KSO_WM_UNIT_INDEX" val="1"/>
  <p:tag name="KSO_WM_UNIT_TEXT_FILL_FORE_SCHEMECOLOR_INDEX_BRIGHTNESS" val="0"/>
  <p:tag name="KSO_WM_UNIT_TEXT_FILL_FORE_SCHEMECOLOR_INDEX" val="14"/>
  <p:tag name="KSO_WM_UNIT_TEXT_FILL_TYPE" val="1"/>
</p:tagLst>
</file>

<file path=ppt/tags/tag239.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7594_6"/>
  <p:tag name="KSO_WM_TEMPLATE_CATEGORY" val="custom"/>
  <p:tag name="KSO_WM_TEMPLATE_INDEX" val="20180456"/>
  <p:tag name="KSO_WM_SLIDE_ID" val="custom20180456_11"/>
  <p:tag name="KSO_WM_SLIDE_INDEX" val="11"/>
  <p:tag name="KSO_WM_TEMPLATE_SUBCATEGORY" val="0"/>
  <p:tag name="KSO_WM_SLIDE_SUBTYPE" val="pureTxt"/>
  <p:tag name="KSO_WM_TEMPLATE_MASTER_TYPE" val="1"/>
  <p:tag name="KSO_WM_TEMPLATE_COLOR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24030_1*i*3"/>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2cbdebe706394009afcac6a86db56128"/>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4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3.xml><?xml version="1.0" encoding="utf-8"?>
<p:tagLst xmlns:p="http://schemas.openxmlformats.org/presentationml/2006/main">
  <p:tag name="KSO_WM_SLIDE_BK_DARK_LIGHT" val="2"/>
  <p:tag name="KSO_WM_SLIDE_BACKGROUND_TYPE" val="general"/>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45.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SLIDE_BK_DARK_LIGHT" val="2"/>
  <p:tag name="KSO_WM_SLIDE_BACKGROUND_TYPE" val="general"/>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49.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24030_1*i*4"/>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f5dcf25188df4faca9a0bbbdeef6cae4"/>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2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xml><?xml version="1.0" encoding="utf-8"?>
<p:tagLst xmlns:p="http://schemas.openxmlformats.org/presentationml/2006/main">
  <p:tag name="KSO_WM_SLIDE_BK_DARK_LIGHT" val="2"/>
  <p:tag name="KSO_WM_SLIDE_BACKGROUND_TYPE" val="general"/>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53.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5.xml><?xml version="1.0" encoding="utf-8"?>
<p:tagLst xmlns:p="http://schemas.openxmlformats.org/presentationml/2006/main">
  <p:tag name="KSO_WM_SLIDE_BK_DARK_LIGHT" val="2"/>
  <p:tag name="KSO_WM_SLIDE_BACKGROUND_TYPE" val="gener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TIMING" val="|133.7|2.2|1.2|5.7|26.7|2.9|17|4.2|2.2|10.7|17.4|13.9|4.8|2.4"/>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24030_1*i*5"/>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97113218436f472d803df227da2327a3"/>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wm#"/>
  <p:tag name="KSO_WM_TEMPLATE_CATEGORY" val="custom"/>
  <p:tag name="KSO_WM_TEMPLATE_INDEX" val="20205081"/>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24030_1*i*6"/>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aa3bc3f908b141c5b1f77aeb5711ccb6"/>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24030_1*i*7"/>
  <p:tag name="KSO_WM_TEMPLATE_CATEGORY" val="custom"/>
  <p:tag name="KSO_WM_TEMPLATE_INDEX" val="20224030"/>
  <p:tag name="KSO_WM_UNIT_LAYERLEVEL" val="1"/>
  <p:tag name="KSO_WM_TAG_VERSION" val="1.0"/>
  <p:tag name="KSO_WM_BEAUTIFY_FLAG" val="#wm#"/>
  <p:tag name="KSO_WM_UNIT_BLOCK" val="0"/>
  <p:tag name="KSO_WM_UNIT_SM_LIMIT_TYPE" val="0"/>
  <p:tag name="KSO_WM_UNIT_DEC_AREA_ID" val="a759830d01034f0ba554367753ed0c92"/>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6184997ca6a891b1f9dbb85e"/>
  <p:tag name="KSO_WM_CHIP_XID" val="6184997ca6a891b1f9dbb85b"/>
  <p:tag name="KSO_WM_UNIT_FILL_FORE_SCHEMECOLOR_INDEX_BRIGHTNESS" val="0"/>
  <p:tag name="KSO_WM_UNIT_FILL_FORE_SCHEMECOLOR_INDEX" val="13"/>
  <p:tag name="KSO_WM_UNIT_FILL_TYPE" val="1"/>
  <p:tag name="KSO_WM_UNIT_TEXT_FILL_FORE_SCHEMECOLOR_INDEX_BRIGHTNESS" val="0.15"/>
  <p:tag name="KSO_WM_UNIT_TEXT_FILL_FORE_SCHEMECOLOR_INDEX" val="13"/>
  <p:tag name="KSO_WM_UNIT_TEXT_FILL_TYPE" val="1"/>
  <p:tag name="KSO_WM_UNIT_VALUE" val="1"/>
  <p:tag name="KSO_WM_TEMPLATE_ASSEMBLE_XID" val="6319595559d53ee3cdf07e02"/>
  <p:tag name="KSO_WM_TEMPLATE_ASSEMBLE_GROUPID" val="62d7a0a002b43a043dd620e5"/>
</p:tagLst>
</file>

<file path=ppt/tags/tag280.xml><?xml version="1.0" encoding="utf-8"?>
<p:tagLst xmlns:p="http://schemas.openxmlformats.org/presentationml/2006/main">
  <p:tag name="KSO_WM_BEAUTIFY_FLAG" val="#wm#"/>
  <p:tag name="KSO_WM_TEMPLATE_CATEGORY" val="custom"/>
  <p:tag name="KSO_WM_TEMPLATE_INDEX" val="20205081"/>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wm#"/>
  <p:tag name="KSO_WM_TEMPLATE_CATEGORY" val="custom"/>
  <p:tag name="KSO_WM_TEMPLATE_INDEX" val="20205081"/>
</p:tagLst>
</file>

<file path=ppt/tags/tag284.xml><?xml version="1.0" encoding="utf-8"?>
<p:tagLst xmlns:p="http://schemas.openxmlformats.org/presentationml/2006/main">
  <p:tag name="KSO_WM_TEMPLATE_CATEGORY" val="custom"/>
  <p:tag name="KSO_WM_TEMPLATE_INDEX" val="20180456"/>
  <p:tag name="KSO_WM_UNIT_TYPE" val="a"/>
  <p:tag name="KSO_WM_UNIT_INDEX" val="1"/>
  <p:tag name="KSO_WM_UNIT_ID" val="custom20180456_1*a*1"/>
  <p:tag name="KSO_WM_UNIT_LAYERLEVEL" val="1"/>
  <p:tag name="KSO_WM_UNIT_VALUE" val="11"/>
  <p:tag name="KSO_WM_UNIT_ISCONTENTSTITLE" val="0"/>
  <p:tag name="KSO_WM_UNIT_HIGHLIGHT" val="0"/>
  <p:tag name="KSO_WM_UNIT_COMPATIBLE" val="0"/>
  <p:tag name="KSO_WM_BEAUTIFY_FLAG" val="#wm#"/>
  <p:tag name="KSO_WM_TAG_VERSION" val="1.0"/>
  <p:tag name="KSO_WM_UNIT_PRESET_TEXT" val="薄荷味的夏天"/>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85.xml><?xml version="1.0" encoding="utf-8"?>
<p:tagLst xmlns:p="http://schemas.openxmlformats.org/presentationml/2006/main">
  <p:tag name="KSO_WM_TEMPLATE_CATEGORY" val="custom"/>
  <p:tag name="KSO_WM_TEMPLATE_INDEX" val="20180456"/>
  <p:tag name="KSO_WM_UNIT_TYPE" val="b"/>
  <p:tag name="KSO_WM_UNIT_INDEX" val="1"/>
  <p:tag name="KSO_WM_UNIT_ID" val="custom20180456_1*b*1"/>
  <p:tag name="KSO_WM_UNIT_LAYERLEVEL" val="1"/>
  <p:tag name="KSO_WM_UNIT_VALUE" val="9"/>
  <p:tag name="KSO_WM_UNIT_ISCONTENTSTITLE" val="0"/>
  <p:tag name="KSO_WM_UNIT_HIGHLIGHT" val="0"/>
  <p:tag name="KSO_WM_UNIT_COMPATIBLE" val="0"/>
  <p:tag name="KSO_WM_BEAUTIFY_FLAG" val="#wm#"/>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94_1"/>
  <p:tag name="KSO_WM_TEMPLATE_CATEGORY" val="custom"/>
  <p:tag name="KSO_WM_TEMPLATE_INDEX" val="20180456"/>
  <p:tag name="KSO_WM_SLIDE_ID" val="custom20180456_1"/>
  <p:tag name="KSO_WM_SLIDE_INDEX" val="1"/>
  <p:tag name="KSO_WM_TEMPLATE_SUBCATEGORY" val="0"/>
  <p:tag name="KSO_WM_TEMPLATE_THUMBS_INDEX" val="1、5、9、11、15、23、31"/>
  <p:tag name="KSO_WM_SLIDE_SUBTYPE" val="pureTxt"/>
  <p:tag name="KSO_WM_TEMPLATE_MASTER_TYPE" val="1"/>
  <p:tag name="KSO_WM_TEMPLATE_COLOR_TYPE" val="1"/>
  <p:tag name="KSO_WM_TEMPLATE_MASTER_THUMB_INDEX" val="12"/>
</p:tagLst>
</file>

<file path=ppt/tags/tag288.xml><?xml version="1.0" encoding="utf-8"?>
<p:tagLst xmlns:p="http://schemas.openxmlformats.org/presentationml/2006/main">
  <p:tag name="KSO_WM_TEMPLATE_CATEGORY" val="custom"/>
  <p:tag name="KSO_WM_TEMPLATE_INDEX" val="20180456"/>
  <p:tag name="KSO_WM_TAG_VERSION" val="1.0"/>
  <p:tag name="KSO_WM_BEAUTIFY_FLAG" val="#wm#"/>
  <p:tag name="KSO_WM_UNIT_TYPE" val="i"/>
  <p:tag name="KSO_WM_UNIT_INDEX" val="1"/>
  <p:tag name="KSO_WM_UNIT_LAYERLEVEL" val="1"/>
  <p:tag name="KSO_WM_UNIT_HIGHLIGHT" val="0"/>
  <p:tag name="KSO_WM_UNIT_COMPATIBLE" val="0"/>
  <p:tag name="KSO_WM_UNIT_ID" val="custom20180456_11*i*1"/>
  <p:tag name="KSO_WM_UNIT_NOCLEAR" val="0"/>
  <p:tag name="KSO_WM_UNIT_DIAGRAM_ISNUMVISUAL" val="0"/>
  <p:tag name="KSO_WM_UNIT_DIAGRAM_ISREFERUNIT" val="0"/>
  <p:tag name="KSO_WM_UNIT_TEXT_FILL_FORE_SCHEMECOLOR_INDEX_BRIGHTNESS" val="0"/>
  <p:tag name="KSO_WM_UNIT_TEXT_FILL_FORE_SCHEMECOLOR_INDEX" val="14"/>
  <p:tag name="KSO_WM_UNIT_TEXT_FILL_TYPE" val="1"/>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80456_11*e*1"/>
  <p:tag name="KSO_WM_UNIT_LAYERLEVEL" val="1"/>
  <p:tag name="KSO_WM_TAG_VERSION" val="1.0"/>
  <p:tag name="KSO_WM_BEAUTIFY_FLAG" val="#wm#"/>
  <p:tag name="KSO_WM_TEMPLATE_CATEGORY" val="custom"/>
  <p:tag name="KSO_WM_TEMPLATE_INDEX" val="20180456"/>
  <p:tag name="KSO_WM_UNIT_PRESET_TEXT" val="01"/>
  <p:tag name="KSO_WM_UNIT_NOCLEAR" val="0"/>
  <p:tag name="KSO_WM_UNIT_VALUE" val="1"/>
  <p:tag name="KSO_WM_UNIT_TYPE" val="e"/>
  <p:tag name="KSO_WM_UNIT_INDEX" val="1"/>
  <p:tag name="KSO_WM_UNIT_TEXT_FILL_FORE_SCHEMECOLOR_INDEX_BRIGHTNESS" val="0"/>
  <p:tag name="KSO_WM_UNIT_TEXT_FILL_FORE_SCHEMECOLOR_INDEX" val="14"/>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a"/>
  <p:tag name="KSO_WM_UNIT_INDEX" val="1"/>
  <p:tag name="KSO_WM_UNIT_ID" val="custom20224030_1*a*1"/>
  <p:tag name="KSO_WM_TEMPLATE_CATEGORY" val="custom"/>
  <p:tag name="KSO_WM_TEMPLATE_INDEX" val="20224030"/>
  <p:tag name="KSO_WM_UNIT_LAYERLEVEL" val="1"/>
  <p:tag name="KSO_WM_TAG_VERSION" val="1.0"/>
  <p:tag name="KSO_WM_BEAUTIFY_FLAG" val="#wm#"/>
  <p:tag name="KSO_WM_UNIT_ISCONTENTSTITLE" val="0"/>
  <p:tag name="KSO_WM_UNIT_ISNUMDGMTITLE" val="0"/>
  <p:tag name="KSO_WM_UNIT_PRESET_TEXT" val="添加标题"/>
  <p:tag name="KSO_WM_UNIT_NOCLEAR" val="0"/>
  <p:tag name="KSO_WM_UNIT_VALUE" val="7"/>
  <p:tag name="KSO_WM_UNIT_DEFAULT_FONT" val="60;72;2"/>
  <p:tag name="KSO_WM_UNIT_BLOCK" val="0"/>
  <p:tag name="KSO_WM_UNIT_DEC_AREA_ID" val="e5bb670d3ae44accaa4ef59d673e8855"/>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 name="KSO_WM_TEMPLATE_ASSEMBLE_XID" val="6319595559d53ee3cdf07e02"/>
  <p:tag name="KSO_WM_TEMPLATE_ASSEMBLE_GROUPID" val="62d7a0a002b43a043dd620e5"/>
</p:tagLst>
</file>

<file path=ppt/tags/tag290.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7594_6"/>
  <p:tag name="KSO_WM_TEMPLATE_CATEGORY" val="custom"/>
  <p:tag name="KSO_WM_TEMPLATE_INDEX" val="20180456"/>
  <p:tag name="KSO_WM_SLIDE_ID" val="custom20180456_11"/>
  <p:tag name="KSO_WM_SLIDE_INDEX" val="11"/>
  <p:tag name="KSO_WM_TEMPLATE_SUBCATEGORY" val="0"/>
  <p:tag name="KSO_WM_SLIDE_SUBTYPE" val="pureTxt"/>
  <p:tag name="KSO_WM_TEMPLATE_MASTER_TYPE" val="1"/>
  <p:tag name="KSO_WM_TEMPLATE_COLOR_TYPE" val="1"/>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92.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SLIDE_BK_DARK_LIGHT" val="2"/>
  <p:tag name="KSO_WM_SLIDE_BACKGROUND_TYPE" val="general"/>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297.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SUBTYPE" val="u"/>
  <p:tag name="KSO_WM_TEMPLATE_CATEGORY" val="chip"/>
  <p:tag name="KSO_WM_TEMPLATE_INDEX" val="20224030"/>
  <p:tag name="KSO_WM_UNIT_TYPE" val="i"/>
  <p:tag name="KSO_WM_UNIT_INDEX" val="1"/>
  <p:tag name="KSO_WM_UNIT_ID" val="chip20224030_6*i*1"/>
  <p:tag name="KSO_WM_BEAUTIFY_FLAG" val="#wm#"/>
  <p:tag name="KSO_WM_TAG_VERSION" val="1.0"/>
  <p:tag name="KSO_WM_CHIP_GROUPID" val="62d7a0a002b43a043dd620e5"/>
  <p:tag name="KSO_WM_CHIP_XID" val="62d7a0cf02b43a043dd62d0d"/>
  <p:tag name="KSO_WM_UNIT_DEC_AREA_ID" val="71618c18d5d544279eaa8c5227cca916"/>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cc9a2b3a3cee4075abf6ad1590b3d5eb"/>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f"/>
  <p:tag name="KSO_WM_UNIT_INDEX" val="1"/>
  <p:tag name="KSO_WM_UNIT_ID" val="custom20224030_1*f*1"/>
  <p:tag name="KSO_WM_TEMPLATE_CATEGORY" val="custom"/>
  <p:tag name="KSO_WM_TEMPLATE_INDEX" val="20224030"/>
  <p:tag name="KSO_WM_UNIT_LAYERLEVEL" val="1"/>
  <p:tag name="KSO_WM_TAG_VERSION" val="1.0"/>
  <p:tag name="KSO_WM_BEAUTIFY_FLAG" val="#wm#"/>
  <p:tag name="KSO_WM_UNIT_SUBTYPE" val="a"/>
  <p:tag name="KSO_WM_UNIT_PRESET_TEXT" val="单击此处添加正文，文字是您思想的提炼，为了演示发布的良好效果，请言简意赅地阐述您的观点。"/>
  <p:tag name="KSO_WM_UNIT_NOCLEAR" val="0"/>
  <p:tag name="KSO_WM_UNIT_VALUE" val="72"/>
  <p:tag name="KSO_WM_UNIT_DEFAULT_FONT" val="14;16;2"/>
  <p:tag name="KSO_WM_UNIT_BLOCK" val="0"/>
  <p:tag name="KSO_WM_UNIT_DEC_AREA_ID" val="cc6ad8d47e38490b9231899f2eff936b"/>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 name="KSO_WM_TEMPLATE_ASSEMBLE_XID" val="6319595559d53ee3cdf07e02"/>
  <p:tag name="KSO_WM_TEMPLATE_ASSEMBLE_GROUPID" val="62d7a0a002b43a043dd620e5"/>
</p:tagLst>
</file>

<file path=ppt/tags/tag300.xml><?xml version="1.0" encoding="utf-8"?>
<p:tagLst xmlns:p="http://schemas.openxmlformats.org/presentationml/2006/main">
  <p:tag name="KSO_WM_SLIDE_BK_DARK_LIGHT" val="2"/>
  <p:tag name="KSO_WM_SLIDE_BACKGROUND_TYPE" val="general"/>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302.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SLIDE_BK_DARK_LIGHT" val="2"/>
  <p:tag name="KSO_WM_SLIDE_BACKGROUND_TYPE" val="general"/>
</p:tagLst>
</file>

<file path=ppt/tags/tag31.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3e65aeaaebf1445aa2d56236d83dcc9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993100f92264faa9c6eace43fefbd25"/>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TYPE" val="i"/>
</p:tagLst>
</file>

<file path=ppt/tags/tag31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4.xml><?xml version="1.0" encoding="utf-8"?>
<p:tagLst xmlns:p="http://schemas.openxmlformats.org/presentationml/2006/main">
  <p:tag name="KSO_WM_SLIDE_BK_DARK_LIGHT" val="2"/>
  <p:tag name="KSO_WM_SLIDE_BACKGROUND_TYPE" val="gener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afaae64fa5e24e21a12597c5c2ddc6f7"/>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ad22f25c8b84d58985be9fc15755e10"/>
</p:tagLst>
</file>

<file path=ppt/tags/tag320.xml><?xml version="1.0" encoding="utf-8"?>
<p:tagLst xmlns:p="http://schemas.openxmlformats.org/presentationml/2006/main">
  <p:tag name="KSO_WM_BEAUTIFY_FLAG" val="#wm#"/>
  <p:tag name="KSO_WM_TEMPLATE_CATEGORY" val="custom"/>
  <p:tag name="KSO_WM_TEMPLATE_INDEX" val="20205081"/>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wm#"/>
  <p:tag name="KSO_WM_TEMPLATE_CATEGORY" val="custom"/>
  <p:tag name="KSO_WM_TEMPLATE_INDEX" val="20205081"/>
</p:tagLst>
</file>

<file path=ppt/tags/tag324.xml><?xml version="1.0" encoding="utf-8"?>
<p:tagLst xmlns:p="http://schemas.openxmlformats.org/presentationml/2006/main">
  <p:tag name="KSO_WM_TEMPLATE_CATEGORY" val="custom"/>
  <p:tag name="KSO_WM_TEMPLATE_INDEX" val="20180456"/>
  <p:tag name="KSO_WM_UNIT_TYPE" val="a"/>
  <p:tag name="KSO_WM_UNIT_INDEX" val="1"/>
  <p:tag name="KSO_WM_UNIT_ID" val="custom20180456_1*a*1"/>
  <p:tag name="KSO_WM_UNIT_LAYERLEVEL" val="1"/>
  <p:tag name="KSO_WM_UNIT_VALUE" val="11"/>
  <p:tag name="KSO_WM_UNIT_ISCONTENTSTITLE" val="0"/>
  <p:tag name="KSO_WM_UNIT_HIGHLIGHT" val="0"/>
  <p:tag name="KSO_WM_UNIT_COMPATIBLE" val="0"/>
  <p:tag name="KSO_WM_BEAUTIFY_FLAG" val="#wm#"/>
  <p:tag name="KSO_WM_TAG_VERSION" val="1.0"/>
  <p:tag name="KSO_WM_UNIT_PRESET_TEXT" val="薄荷味的夏天"/>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325.xml><?xml version="1.0" encoding="utf-8"?>
<p:tagLst xmlns:p="http://schemas.openxmlformats.org/presentationml/2006/main">
  <p:tag name="KSO_WM_TEMPLATE_CATEGORY" val="custom"/>
  <p:tag name="KSO_WM_TEMPLATE_INDEX" val="20180456"/>
  <p:tag name="KSO_WM_UNIT_TYPE" val="b"/>
  <p:tag name="KSO_WM_UNIT_INDEX" val="1"/>
  <p:tag name="KSO_WM_UNIT_ID" val="custom20180456_1*b*1"/>
  <p:tag name="KSO_WM_UNIT_LAYERLEVEL" val="1"/>
  <p:tag name="KSO_WM_UNIT_VALUE" val="9"/>
  <p:tag name="KSO_WM_UNIT_ISCONTENTSTITLE" val="0"/>
  <p:tag name="KSO_WM_UNIT_HIGHLIGHT" val="0"/>
  <p:tag name="KSO_WM_UNIT_COMPATIBLE" val="0"/>
  <p:tag name="KSO_WM_BEAUTIFY_FLAG" val="#wm#"/>
  <p:tag name="KSO_WM_TAG_VERSION" val="1.0"/>
  <p:tag name="KSO_WM_UNIT_PRESET_TEXT" val="POWER POINT"/>
  <p:tag name="KSO_WM_UNIT_NOCLEAR" val="0"/>
  <p:tag name="KSO_WM_UNIT_DIAGRAM_ISNUMVISUAL" val="0"/>
  <p:tag name="KSO_WM_UNIT_DIAGRAM_ISREFERUNIT" val="0"/>
  <p:tag name="KSO_WM_UNIT_TEXT_FILL_FORE_SCHEMECOLOR_INDEX_BRIGHTNESS" val="0"/>
  <p:tag name="KSO_WM_UNIT_TEXT_FILL_FORE_SCHEMECOLOR_INDEX" val="5"/>
  <p:tag name="KSO_WM_UNIT_TEXT_FILL_TYPE" val="1"/>
</p:tagLst>
</file>

<file path=ppt/tags/tag326.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7594_1"/>
  <p:tag name="KSO_WM_TEMPLATE_CATEGORY" val="custom"/>
  <p:tag name="KSO_WM_TEMPLATE_INDEX" val="20180456"/>
  <p:tag name="KSO_WM_SLIDE_ID" val="custom20180456_1"/>
  <p:tag name="KSO_WM_SLIDE_INDEX" val="1"/>
  <p:tag name="KSO_WM_TEMPLATE_SUBCATEGORY" val="0"/>
  <p:tag name="KSO_WM_TEMPLATE_THUMBS_INDEX" val="1、5、9、11、15、23、31"/>
  <p:tag name="KSO_WM_SLIDE_SUBTYPE" val="pureTxt"/>
  <p:tag name="KSO_WM_TEMPLATE_MASTER_TYPE" val="1"/>
  <p:tag name="KSO_WM_TEMPLATE_COLOR_TYPE" val="1"/>
  <p:tag name="KSO_WM_TEMPLATE_MASTER_THUMB_INDEX" val="12"/>
</p:tagLst>
</file>

<file path=ppt/tags/tag327.xml><?xml version="1.0" encoding="utf-8"?>
<p:tagLst xmlns:p="http://schemas.openxmlformats.org/presentationml/2006/main">
  <p:tag name="KSO_WM_TEMPLATE_CATEGORY" val="custom"/>
  <p:tag name="KSO_WM_TEMPLATE_INDEX" val="20180456"/>
  <p:tag name="KSO_WM_TAG_VERSION" val="1.0"/>
  <p:tag name="KSO_WM_BEAUTIFY_FLAG" val="#wm#"/>
  <p:tag name="KSO_WM_UNIT_TYPE" val="i"/>
  <p:tag name="KSO_WM_UNIT_INDEX" val="1"/>
  <p:tag name="KSO_WM_UNIT_LAYERLEVEL" val="1"/>
  <p:tag name="KSO_WM_UNIT_HIGHLIGHT" val="0"/>
  <p:tag name="KSO_WM_UNIT_COMPATIBLE" val="0"/>
  <p:tag name="KSO_WM_UNIT_ID" val="custom20180456_11*i*1"/>
  <p:tag name="KSO_WM_UNIT_NOCLEAR" val="0"/>
  <p:tag name="KSO_WM_UNIT_DIAGRAM_ISNUMVISUAL" val="0"/>
  <p:tag name="KSO_WM_UNIT_DIAGRAM_ISREFERUNIT" val="0"/>
  <p:tag name="KSO_WM_UNIT_TEXT_FILL_FORE_SCHEMECOLOR_INDEX_BRIGHTNESS" val="0"/>
  <p:tag name="KSO_WM_UNIT_TEXT_FILL_FORE_SCHEMECOLOR_INDEX" val="14"/>
  <p:tag name="KSO_WM_UNIT_TEXT_FILL_TYPE" val="1"/>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180456_11*e*1"/>
  <p:tag name="KSO_WM_UNIT_LAYERLEVEL" val="1"/>
  <p:tag name="KSO_WM_TAG_VERSION" val="1.0"/>
  <p:tag name="KSO_WM_BEAUTIFY_FLAG" val="#wm#"/>
  <p:tag name="KSO_WM_TEMPLATE_CATEGORY" val="custom"/>
  <p:tag name="KSO_WM_TEMPLATE_INDEX" val="20180456"/>
  <p:tag name="KSO_WM_UNIT_PRESET_TEXT" val="01"/>
  <p:tag name="KSO_WM_UNIT_NOCLEAR" val="0"/>
  <p:tag name="KSO_WM_UNIT_VALUE" val="1"/>
  <p:tag name="KSO_WM_UNIT_TYPE" val="e"/>
  <p:tag name="KSO_WM_UNIT_INDEX" val="1"/>
  <p:tag name="KSO_WM_UNIT_TEXT_FILL_FORE_SCHEMECOLOR_INDEX_BRIGHTNESS" val="0"/>
  <p:tag name="KSO_WM_UNIT_TEXT_FILL_FORE_SCHEMECOLOR_INDEX" val="14"/>
  <p:tag name="KSO_WM_UNIT_TEXT_FILL_TYPE" val="1"/>
</p:tagLst>
</file>

<file path=ppt/tags/tag329.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77594_6"/>
  <p:tag name="KSO_WM_TEMPLATE_CATEGORY" val="custom"/>
  <p:tag name="KSO_WM_TEMPLATE_INDEX" val="20180456"/>
  <p:tag name="KSO_WM_SLIDE_ID" val="custom20180456_11"/>
  <p:tag name="KSO_WM_SLIDE_INDEX" val="11"/>
  <p:tag name="KSO_WM_TEMPLATE_SUBCATEGORY" val="0"/>
  <p:tag name="KSO_WM_SLIDE_SUBTYPE" val="pureTxt"/>
  <p:tag name="KSO_WM_TEMPLATE_MASTER_TYPE" val="1"/>
  <p:tag name="KSO_WM_TEMPLATE_COLOR_TYPE" val="1"/>
</p:tagLst>
</file>

<file path=ppt/tags/tag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wm#"/>
  <p:tag name="KSO_WM_TEMPLATE_CATEGORY" val="custom"/>
  <p:tag name="KSO_WM_TEMPLATE_INDEX" val="20205081"/>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wm#"/>
  <p:tag name="KSO_WM_TEMPLATE_CATEGORY" val="custom"/>
  <p:tag name="KSO_WM_TEMPLATE_INDEX" val="20205081"/>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wm#"/>
  <p:tag name="KSO_WM_TEMPLATE_CATEGORY" val="custom"/>
  <p:tag name="KSO_WM_TEMPLATE_INDEX" val="20205081"/>
</p:tagLst>
</file>

<file path=ppt/tags/tag336.xml><?xml version="1.0" encoding="utf-8"?>
<p:tagLst xmlns:p="http://schemas.openxmlformats.org/presentationml/2006/main">
  <p:tag name="KSO_WM_BEAUTIFY_FLAG" val="#wm#"/>
  <p:tag name="KSO_WM_TEMPLATE_CATEGORY" val="custom"/>
  <p:tag name="KSO_WM_TEMPLATE_INDEX" val="20205081"/>
</p:tagLst>
</file>

<file path=ppt/tags/tag337.xml><?xml version="1.0" encoding="utf-8"?>
<p:tagLst xmlns:p="http://schemas.openxmlformats.org/presentationml/2006/main">
  <p:tag name="KSO_WM_BEAUTIFY_FLAG" val="#wm#"/>
  <p:tag name="KSO_WM_TEMPLATE_CATEGORY" val="custom"/>
  <p:tag name="KSO_WM_TEMPLATE_INDEX" val="20205081"/>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0.xml><?xml version="1.0" encoding="utf-8"?>
<p:tagLst xmlns:p="http://schemas.openxmlformats.org/presentationml/2006/main">
  <p:tag name="KSO_WM_BEAUTIFY_FLAG" val="#wm#"/>
  <p:tag name="KSO_WM_TEMPLATE_CATEGORY" val="custom"/>
  <p:tag name="KSO_WM_TEMPLATE_INDEX" val="20205081"/>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wm#"/>
  <p:tag name="KSO_WM_TEMPLATE_CATEGORY" val="custom"/>
  <p:tag name="KSO_WM_TEMPLATE_INDEX" val="2020508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a"/>
  <p:tag name="KSO_WM_UNIT_INDEX" val="1"/>
  <p:tag name="KSO_WM_UNIT_ID" val="custom20224030_7*a*1"/>
  <p:tag name="KSO_WM_TEMPLATE_CATEGORY" val="custom"/>
  <p:tag name="KSO_WM_TEMPLATE_INDEX" val="20224030"/>
  <p:tag name="KSO_WM_UNIT_LAYERLEVEL" val="1"/>
  <p:tag name="KSO_WM_TAG_VERSION" val="1.0"/>
  <p:tag name="KSO_WM_BEAUTIFY_FLAG" val="#wm#"/>
  <p:tag name="KSO_WM_UNIT_ISCONTENTSTITLE" val="0"/>
  <p:tag name="KSO_WM_UNIT_ISNUMDGMTITLE" val="0"/>
  <p:tag name="KSO_WM_UNIT_PRESET_TEXT" val="添加标题"/>
  <p:tag name="KSO_WM_UNIT_NOCLEAR" val="0"/>
  <p:tag name="KSO_WM_UNIT_VALUE" val="7"/>
  <p:tag name="KSO_WM_UNIT_DEFAULT_FONT" val="60;72;2"/>
  <p:tag name="KSO_WM_UNIT_BLOCK" val="0"/>
  <p:tag name="KSO_WM_UNIT_DEC_AREA_ID" val="e5bb670d3ae44accaa4ef59d673e8855"/>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34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24030_7*e*1"/>
  <p:tag name="KSO_WM_TEMPLATE_CATEGORY" val="custom"/>
  <p:tag name="KSO_WM_TEMPLATE_INDEX" val="20224030"/>
  <p:tag name="KSO_WM_UNIT_LAYERLEVEL" val="1"/>
  <p:tag name="KSO_WM_TAG_VERSION" val="1.0"/>
  <p:tag name="KSO_WM_BEAUTIFY_FLAG" val="#wm#"/>
  <p:tag name="KSO_WM_UNIT_PRESET_TEXT" val="01"/>
  <p:tag name="KSO_WM_UNIT_NOCLEAR" val="0"/>
  <p:tag name="KSO_WM_UNIT_VALUE" val="2"/>
  <p:tag name="KSO_WM_UNIT_DEFAULT_FONT" val="96;116;2"/>
  <p:tag name="KSO_WM_UNIT_BLOCK" val="0"/>
  <p:tag name="KSO_WM_UNIT_DEC_AREA_ID" val="f250c70c57df412486dfe19a22b67959"/>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348.xml><?xml version="1.0" encoding="utf-8"?>
<p:tagLst xmlns:p="http://schemas.openxmlformats.org/presentationml/2006/main">
  <p:tag name="KSO_WM_BEAUTIFY_FLAG" val="#wm#"/>
  <p:tag name="KSO_WM_TEMPLATE_CATEGORY" val="custom"/>
  <p:tag name="KSO_WM_TEMPLATE_INDEX" val="20224030"/>
  <p:tag name="KSO_WM_SLIDE_ID" val="custom20224030_7"/>
  <p:tag name="KSO_WM_TEMPLATE_SUBCATEGORY" val="21"/>
  <p:tag name="KSO_WM_TEMPLATE_MASTER_TYPE" val="1"/>
  <p:tag name="KSO_WM_TEMPLATE_COLOR_TYPE" val="1"/>
  <p:tag name="KSO_WM_SLIDE_ITEM_CNT" val="0"/>
  <p:tag name="KSO_WM_SLIDE_INDEX" val="7"/>
  <p:tag name="KSO_WM_TAG_VERSION" val="1.0"/>
  <p:tag name="KSO_WM_SLIDE_LAYOUT" val="a_e_f"/>
  <p:tag name="KSO_WM_SLIDE_LAYOUT_CNT" val="1_1_1"/>
  <p:tag name="KSO_WM_CHIP_INFOS" val="{&quot;type&quot;:0,&quot;layout_type&quot;:&quot;1_NF_R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90fcafec96db4c2892e951b073d2793a&quot;,&quot;fill_align&quot;:&quot;lm&quot;,&quot;chip_types&quot;:[&quot;header&quot;,&quot;wordpuzzle&quot;]}],[{&quot;text_align&quot;:&quot;lm&quot;,&quot;text_direction&quot;:&quot;horizontal&quot;,&quot;support_big_font&quot;:false,&quot;picture_toward&quot;:0,&quot;picture_dockside&quot;:[],&quot;fill_id&quot;:&quot;90fcafec96db4c2892e951b073d2793a&quot;,&quot;fill_align&quot;:&quot;rb&quot;,&quot;chip_types&quot;:[&quot;header&quot;]}]]"/>
  <p:tag name="KSO_WM_CHIP_DECFILLPROP" val="[]"/>
  <p:tag name="KSO_WM_CHIP_XID" val="61309947c37455bdf62aa2f2"/>
  <p:tag name="KSO_WM_CHIP_GROUPID" val="61309947c37455bdf62aa2f1"/>
  <p:tag name="KSO_WM_SLIDE_LAYOUT_INFO" val="{&quot;id&quot;:&quot;2022-09-08T10:54:31&quot;,&quot;margin&quot;:{&quot;bottom&quot;:2.1003885269165039,&quot;left&quot;:17.139705657958984,&quot;right&quot;:2.2848033905029297,&quot;top&quot;:3.0857803821563721},&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319595559d53ee3cdf07e02"/>
  <p:tag name="KSO_WM_TEMPLATE_ASSEMBLE_GROUPID" val="62d7a0a002b43a043dd620e5"/>
</p:tagLst>
</file>

<file path=ppt/tags/tag349.xml><?xml version="1.0" encoding="utf-8"?>
<p:tagLst xmlns:p="http://schemas.openxmlformats.org/presentationml/2006/main">
  <p:tag name="KSO_WM_BEAUTIFY_FLAG" val="#wm#"/>
  <p:tag name="KSO_WM_TEMPLATE_CATEGORY" val="custom"/>
  <p:tag name="KSO_WM_TEMPLATE_INDEX" val="20224030"/>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wm#"/>
  <p:tag name="KSO_WM_TEMPLATE_CATEGORY" val="custom"/>
  <p:tag name="KSO_WM_TEMPLATE_INDEX" val="20224030"/>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wm#"/>
  <p:tag name="KSO_WM_TEMPLATE_CATEGORY" val="custom"/>
  <p:tag name="KSO_WM_TEMPLATE_INDEX" val="20224030"/>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wm#"/>
  <p:tag name="KSO_WM_TEMPLATE_CATEGORY" val="custom"/>
  <p:tag name="KSO_WM_TEMPLATE_INDEX" val="20224030"/>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wm#"/>
  <p:tag name="KSO_WM_TEMPLATE_CATEGORY" val="custom"/>
  <p:tag name="KSO_WM_TEMPLATE_INDEX" val="20224030"/>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wm#"/>
  <p:tag name="KSO_WM_TEMPLATE_CATEGORY" val="custom"/>
  <p:tag name="KSO_WM_TEMPLATE_INDEX" val="20205081"/>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wm#"/>
  <p:tag name="KSO_WM_TEMPLATE_CATEGORY" val="custom"/>
  <p:tag name="KSO_WM_TEMPLATE_INDEX" val="20205081"/>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a"/>
  <p:tag name="KSO_WM_UNIT_INDEX" val="1"/>
  <p:tag name="KSO_WM_UNIT_ID" val="custom20224030_7*a*1"/>
  <p:tag name="KSO_WM_TEMPLATE_CATEGORY" val="custom"/>
  <p:tag name="KSO_WM_TEMPLATE_INDEX" val="20224030"/>
  <p:tag name="KSO_WM_UNIT_LAYERLEVEL" val="1"/>
  <p:tag name="KSO_WM_TAG_VERSION" val="1.0"/>
  <p:tag name="KSO_WM_BEAUTIFY_FLAG" val="#wm#"/>
  <p:tag name="KSO_WM_UNIT_ISCONTENTSTITLE" val="0"/>
  <p:tag name="KSO_WM_UNIT_ISNUMDGMTITLE" val="0"/>
  <p:tag name="KSO_WM_UNIT_PRESET_TEXT" val="添加标题"/>
  <p:tag name="KSO_WM_UNIT_NOCLEAR" val="0"/>
  <p:tag name="KSO_WM_UNIT_VALUE" val="7"/>
  <p:tag name="KSO_WM_UNIT_DEFAULT_FONT" val="60;72;2"/>
  <p:tag name="KSO_WM_UNIT_BLOCK" val="0"/>
  <p:tag name="KSO_WM_UNIT_DEC_AREA_ID" val="e5bb670d3ae44accaa4ef59d673e8855"/>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38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24030_7*e*1"/>
  <p:tag name="KSO_WM_TEMPLATE_CATEGORY" val="custom"/>
  <p:tag name="KSO_WM_TEMPLATE_INDEX" val="20224030"/>
  <p:tag name="KSO_WM_UNIT_LAYERLEVEL" val="1"/>
  <p:tag name="KSO_WM_TAG_VERSION" val="1.0"/>
  <p:tag name="KSO_WM_BEAUTIFY_FLAG" val="#wm#"/>
  <p:tag name="KSO_WM_UNIT_PRESET_TEXT" val="01"/>
  <p:tag name="KSO_WM_UNIT_NOCLEAR" val="0"/>
  <p:tag name="KSO_WM_UNIT_VALUE" val="2"/>
  <p:tag name="KSO_WM_UNIT_DEFAULT_FONT" val="96;116;2"/>
  <p:tag name="KSO_WM_UNIT_BLOCK" val="0"/>
  <p:tag name="KSO_WM_UNIT_DEC_AREA_ID" val="f250c70c57df412486dfe19a22b67959"/>
  <p:tag name="KSO_WM_CHIP_GROUPID" val="6184997ca6a891b1f9dbb85e"/>
  <p:tag name="KSO_WM_CHIP_XID" val="6184997ca6a891b1f9dbb85b"/>
  <p:tag name="KSO_WM_CHIP_FILLAREA_FILL_RULE" val="{&quot;fill_align&quot;:&quot;rb&quot;,&quot;fill_mode&quot;:&quot;adaptive&quot;,&quot;sacle_strategy&quot;:&quot;smart&quot;}"/>
  <p:tag name="KSO_WM_ASSEMBLE_CHIP_INDEX" val="4f7c932190fa48b58fbec2b189354a51"/>
  <p:tag name="KSO_WM_UNIT_TEXT_FILL_FORE_SCHEMECOLOR_INDEX_BRIGHTNESS" val="0.15"/>
  <p:tag name="KSO_WM_UNIT_TEXT_FILL_FORE_SCHEMECOLOR_INDEX" val="13"/>
  <p:tag name="KSO_WM_UNIT_TEXT_FILL_TYPE" val="1"/>
</p:tagLst>
</file>

<file path=ppt/tags/tag385.xml><?xml version="1.0" encoding="utf-8"?>
<p:tagLst xmlns:p="http://schemas.openxmlformats.org/presentationml/2006/main">
  <p:tag name="KSO_WM_BEAUTIFY_FLAG" val="#wm#"/>
  <p:tag name="KSO_WM_TEMPLATE_CATEGORY" val="custom"/>
  <p:tag name="KSO_WM_TEMPLATE_INDEX" val="20224030"/>
  <p:tag name="KSO_WM_SLIDE_ID" val="custom20224030_7"/>
  <p:tag name="KSO_WM_TEMPLATE_SUBCATEGORY" val="21"/>
  <p:tag name="KSO_WM_TEMPLATE_MASTER_TYPE" val="1"/>
  <p:tag name="KSO_WM_TEMPLATE_COLOR_TYPE" val="1"/>
  <p:tag name="KSO_WM_SLIDE_ITEM_CNT" val="0"/>
  <p:tag name="KSO_WM_SLIDE_INDEX" val="7"/>
  <p:tag name="KSO_WM_TAG_VERSION" val="1.0"/>
  <p:tag name="KSO_WM_SLIDE_LAYOUT" val="a_e_f"/>
  <p:tag name="KSO_WM_SLIDE_LAYOUT_CNT" val="1_1_1"/>
  <p:tag name="KSO_WM_CHIP_INFOS" val="{&quot;type&quot;:0,&quot;layout_type&quot;:&quot;1_NF_R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90fcafec96db4c2892e951b073d2793a&quot;,&quot;fill_align&quot;:&quot;lm&quot;,&quot;chip_types&quot;:[&quot;header&quot;,&quot;wordpuzzle&quot;]}],[{&quot;text_align&quot;:&quot;lm&quot;,&quot;text_direction&quot;:&quot;horizontal&quot;,&quot;support_big_font&quot;:false,&quot;picture_toward&quot;:0,&quot;picture_dockside&quot;:[],&quot;fill_id&quot;:&quot;90fcafec96db4c2892e951b073d2793a&quot;,&quot;fill_align&quot;:&quot;rb&quot;,&quot;chip_types&quot;:[&quot;header&quot;]}]]"/>
  <p:tag name="KSO_WM_CHIP_DECFILLPROP" val="[]"/>
  <p:tag name="KSO_WM_CHIP_XID" val="61309947c37455bdf62aa2f2"/>
  <p:tag name="KSO_WM_CHIP_GROUPID" val="61309947c37455bdf62aa2f1"/>
  <p:tag name="KSO_WM_SLIDE_LAYOUT_INFO" val="{&quot;id&quot;:&quot;2022-09-08T10:54:31&quot;,&quot;margin&quot;:{&quot;bottom&quot;:2.1003885269165039,&quot;left&quot;:17.139705657958984,&quot;right&quot;:2.2848033905029297,&quot;top&quot;:3.0857803821563721},&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319595559d53ee3cdf07e02"/>
  <p:tag name="KSO_WM_TEMPLATE_ASSEMBLE_GROUPID" val="62d7a0a002b43a043dd620e5"/>
</p:tagLst>
</file>

<file path=ppt/tags/tag386.xml><?xml version="1.0" encoding="utf-8"?>
<p:tagLst xmlns:p="http://schemas.openxmlformats.org/presentationml/2006/main">
  <p:tag name="KSO_WM_BEAUTIFY_FLAG" val="#wm#"/>
  <p:tag name="KSO_WM_TEMPLATE_CATEGORY" val="custom"/>
  <p:tag name="KSO_WM_TEMPLATE_INDEX" val="20205081"/>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3e65aeaaebf1445aa2d56236d83dcc9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993100f92264faa9c6eace43fefbd25"/>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wm#"/>
  <p:tag name="KSO_WM_TEMPLATE_CATEGORY" val="custom"/>
  <p:tag name="KSO_WM_TEMPLATE_INDEX" val="20205081"/>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wm#"/>
  <p:tag name="KSO_WM_TEMPLATE_CATEGORY" val="custom"/>
  <p:tag name="KSO_WM_TEMPLATE_INDEX" val="20205081"/>
</p:tagLst>
</file>

<file path=ppt/tags/tag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afaae64fa5e24e21a12597c5c2ddc6f7"/>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ad22f25c8b84d58985be9fc15755e10"/>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wm#"/>
  <p:tag name="KSO_WM_TEMPLATE_CATEGORY" val="custom"/>
  <p:tag name="KSO_WM_TEMPLATE_INDEX" val="20205081"/>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wm#"/>
  <p:tag name="KSO_WM_TEMPLATE_CATEGORY" val="custom"/>
  <p:tag name="KSO_WM_TEMPLATE_INDEX" val="20205081"/>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wm#"/>
  <p:tag name="KSO_WM_TEMPLATE_CATEGORY" val="custom"/>
  <p:tag name="KSO_WM_TEMPLATE_INDEX" val="20205081"/>
</p:tagLst>
</file>

<file path=ppt/tags/tag429.xml><?xml version="1.0" encoding="utf-8"?>
<p:tagLst xmlns:p="http://schemas.openxmlformats.org/presentationml/2006/main">
  <p:tag name="KSO_WM_TAG_VERSION" val="1.0"/>
  <p:tag name="KSO_WM_SLIDE_ITEM_CNT" val="0"/>
  <p:tag name="KSO_WM_SLIDE_LAYOUT" val="a"/>
  <p:tag name="KSO_WM_SLIDE_LAYOUT_CNT" val="1"/>
  <p:tag name="KSO_WM_SLIDE_TYPE" val="endPage"/>
  <p:tag name="KSO_WM_BEAUTIFY_FLAG" val="#wm#"/>
  <p:tag name="KSO_WM_COMBINE_RELATE_SLIDE_ID" val="background20177594_11"/>
  <p:tag name="KSO_WM_TEMPLATE_CATEGORY" val="custom"/>
  <p:tag name="KSO_WM_TEMPLATE_INDEX" val="20180456"/>
  <p:tag name="KSO_WM_SLIDE_ID" val="custom20180456_31"/>
  <p:tag name="KSO_WM_SLIDE_INDEX" val="31"/>
  <p:tag name="KSO_WM_TEMPLATE_SUBCATEGORY" val="0"/>
  <p:tag name="KSO_WM_SLIDE_SUBTYPE" val="pureTxt"/>
  <p:tag name="KSO_WM_TEMPLATE_MASTER_TYPE" val="1"/>
  <p:tag name="KSO_WM_TEMPLATE_COLOR_TYPE" val="1"/>
</p:tagLst>
</file>

<file path=ppt/tags/tag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SUBTYPE" val="v"/>
  <p:tag name="KSO_WM_TEMPLATE_CATEGORY" val="chip"/>
  <p:tag name="KSO_WM_TEMPLATE_INDEX" val="20224030"/>
  <p:tag name="KSO_WM_UNIT_TYPE" val="i"/>
  <p:tag name="KSO_WM_UNIT_INDEX" val="1"/>
  <p:tag name="KSO_WM_UNIT_ID" val="chip20224030_16*i*1"/>
  <p:tag name="KSO_WM_BEAUTIFY_FLAG" val="#wm#"/>
  <p:tag name="KSO_WM_TAG_VERSION" val="1.0"/>
  <p:tag name="KSO_WM_CHIP_GROUPID" val="62d7a0a002b43a043dd620e5"/>
  <p:tag name="KSO_WM_CHIP_XID" val="62d7a0cf02b43a043dd628b4"/>
  <p:tag name="KSO_WM_UNIT_DEC_AREA_ID" val="644cdefe76594aebbd997cfada67c72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47f60ac10624d65ba45696fe862eb31"/>
</p:tagLst>
</file>

<file path=ppt/tags/tag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17*i*1"/>
  <p:tag name="KSO_WM_BEAUTIFY_FLAG" val="#wm#"/>
  <p:tag name="KSO_WM_TAG_VERSION" val="1.0"/>
  <p:tag name="KSO_WM_CHIP_GROUPID" val="62d7a0a002b43a043dd620e5"/>
  <p:tag name="KSO_WM_CHIP_XID" val="62d7a0cf02b43a043dd6281f"/>
  <p:tag name="KSO_WM_UNIT_DEC_AREA_ID" val="750a373e86574d6a835290a340f8da0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e8abd97cc7074518824cea3c285ebde1"/>
</p:tagLst>
</file>

<file path=ppt/tags/tag51.xml><?xml version="1.0" encoding="utf-8"?>
<p:tagLst xmlns:p="http://schemas.openxmlformats.org/presentationml/2006/main">
  <p:tag name="KSO_WM_UNIT_SUBTYPE" val="u"/>
  <p:tag name="KSO_WM_TEMPLATE_CATEGORY" val="chip"/>
  <p:tag name="KSO_WM_TEMPLATE_INDEX" val="20224030"/>
  <p:tag name="KSO_WM_UNIT_TYPE" val="i"/>
  <p:tag name="KSO_WM_UNIT_INDEX" val="1"/>
  <p:tag name="KSO_WM_UNIT_ID" val="chip20224030_18*i*1"/>
  <p:tag name="KSO_WM_BEAUTIFY_FLAG" val="#wm#"/>
  <p:tag name="KSO_WM_TAG_VERSION" val="1.0"/>
  <p:tag name="KSO_WM_CHIP_GROUPID" val="62d7a0a002b43a043dd620e5"/>
  <p:tag name="KSO_WM_CHIP_XID" val="62d7a0cf02b43a043dd62880"/>
  <p:tag name="KSO_WM_UNIT_DEC_AREA_ID" val="4dade743f3a54696bc9c48de771aedd6"/>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b25d684dae2b419fa0ac0adec197d288"/>
</p:tagLst>
</file>

<file path=ppt/tags/tag52.xml><?xml version="1.0" encoding="utf-8"?>
<p:tagLst xmlns:p="http://schemas.openxmlformats.org/presentationml/2006/main">
  <p:tag name="KSO_WM_UNIT_SUBTYPE" val="u"/>
  <p:tag name="KSO_WM_TEMPLATE_CATEGORY" val="chip"/>
  <p:tag name="KSO_WM_TEMPLATE_INDEX" val="20224030"/>
  <p:tag name="KSO_WM_UNIT_TYPE" val="i"/>
  <p:tag name="KSO_WM_UNIT_INDEX" val="1"/>
  <p:tag name="KSO_WM_UNIT_ID" val="chip20224030_19*i*1"/>
  <p:tag name="KSO_WM_BEAUTIFY_FLAG" val="#wm#"/>
  <p:tag name="KSO_WM_TAG_VERSION" val="1.0"/>
  <p:tag name="KSO_WM_CHIP_GROUPID" val="62d7a0a002b43a043dd620e5"/>
  <p:tag name="KSO_WM_CHIP_XID" val="62d7a0cf02b43a043dd62890"/>
  <p:tag name="KSO_WM_UNIT_DEC_AREA_ID" val="9c24c8ee13f94407ac2497b7234087b9"/>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e1cc5cff554c41c7881958d860acef70"/>
</p:tagLst>
</file>

<file path=ppt/tags/tag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3e65aeaaebf1445aa2d56236d83dcc9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993100f92264faa9c6eace43fefbd25"/>
</p:tagLst>
</file>

<file path=ppt/tags/tag61.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afaae64fa5e24e21a12597c5c2ddc6f7"/>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ad22f25c8b84d58985be9fc15755e10"/>
</p:tagLst>
</file>

<file path=ppt/tags/tag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3e65aeaaebf1445aa2d56236d83dcc9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993100f92264faa9c6eace43fefbd25"/>
</p:tagLst>
</file>

<file path=ppt/tags/tag69.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afaae64fa5e24e21a12597c5c2ddc6f7"/>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ad22f25c8b84d58985be9fc15755e10"/>
</p:tagLst>
</file>

<file path=ppt/tags/tag7.xml><?xml version="1.0" encoding="utf-8"?>
<p:tagLst xmlns:p="http://schemas.openxmlformats.org/presentationml/2006/main">
  <p:tag name="KSO_WM_UNIT_SUBTYPE" val="a"/>
  <p:tag name="KSO_WM_UNIT_PRESET_TEXT" val="单击此处添加文本具体内容，简明扼要地阐述你的观点"/>
  <p:tag name="KSO_WM_UNIT_NOCLEAR" val="0"/>
  <p:tag name="KSO_WM_UNIT_VALUE" val="88"/>
  <p:tag name="KSO_WM_UNIT_HIGHLIGHT" val="0"/>
  <p:tag name="KSO_WM_UNIT_COMPATIBLE" val="0"/>
  <p:tag name="KSO_WM_UNIT_DIAGRAM_ISNUMVISUAL" val="0"/>
  <p:tag name="KSO_WM_UNIT_DIAGRAM_ISREFERUNIT" val="0"/>
  <p:tag name="KSO_WM_UNIT_TYPE" val="f"/>
  <p:tag name="KSO_WM_UNIT_INDEX" val="1"/>
  <p:tag name="KSO_WM_UNIT_ID" val="custom20224030_1*f*1"/>
  <p:tag name="KSO_WM_TEMPLATE_CATEGORY" val="custom"/>
  <p:tag name="KSO_WM_TEMPLATE_INDEX" val="20224030"/>
  <p:tag name="KSO_WM_UNIT_LAYERLEVEL" val="1"/>
  <p:tag name="KSO_WM_TAG_VERSION" val="1.0"/>
  <p:tag name="KSO_WM_BEAUTIFY_FLAG" val="#wm#"/>
  <p:tag name="KSO_WM_UNIT_DEFAULT_FONT" val="16;18;2"/>
  <p:tag name="KSO_WM_UNIT_BLOCK" val="0"/>
  <p:tag name="KSO_WM_UNIT_DEC_AREA_ID" val="51673c1ff65041da803a32464038efcb"/>
  <p:tag name="KSO_WM_CHIP_GROUPID" val="619de5d456c5b5f57912a6a4"/>
  <p:tag name="KSO_WM_CHIP_XID" val="619de5d456c5b5f57912a6a1"/>
  <p:tag name="KSO_WM_CHIP_FILLAREA_FILL_RULE" val="{&quot;fill_align&quot;:&quot;lm&quot;,&quot;fill_mode&quot;:&quot;adaptive&quot;,&quot;sacle_strategy&quot;:&quot;smart&quot;}"/>
  <p:tag name="KSO_WM_ASSEMBLE_CHIP_INDEX" val="464be006e1ed41bb8e2a0aad80e62f35"/>
  <p:tag name="KSO_WM_UNIT_TEXT_FILL_FORE_SCHEMECOLOR_INDEX_BRIGHTNESS" val="0.15"/>
  <p:tag name="KSO_WM_UNIT_TEXT_FILL_FORE_SCHEMECOLOR_INDEX" val="13"/>
  <p:tag name="KSO_WM_UNIT_TEXT_FILL_TYPE" val="1"/>
  <p:tag name="KSO_WM_TEMPLATE_ASSEMBLE_XID" val="6319595659d53ee3cdf07e69"/>
  <p:tag name="KSO_WM_TEMPLATE_ASSEMBLE_GROUPID" val="62d7a0a002b43a043dd620e5"/>
</p:tagLst>
</file>

<file path=ppt/tags/tag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3e65aeaaebf1445aa2d56236d83dcc9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993100f92264faa9c6eace43fefbd25"/>
</p:tagLst>
</file>

<file path=ppt/tags/tag76.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afaae64fa5e24e21a12597c5c2ddc6f7"/>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ad22f25c8b84d58985be9fc15755e10"/>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SUBTYPE" val="a"/>
  <p:tag name="KSO_WM_UNIT_PRESET_TEXT" val="202X"/>
  <p:tag name="KSO_WM_UNIT_NOCLEAR" val="0"/>
  <p:tag name="KSO_WM_UNIT_VALUE" val="5"/>
  <p:tag name="KSO_WM_UNIT_HIGHLIGHT" val="0"/>
  <p:tag name="KSO_WM_UNIT_COMPATIBLE" val="0"/>
  <p:tag name="KSO_WM_UNIT_DIAGRAM_ISNUMVISUAL" val="0"/>
  <p:tag name="KSO_WM_UNIT_DIAGRAM_ISREFERUNIT" val="0"/>
  <p:tag name="KSO_WM_UNIT_TYPE" val="f"/>
  <p:tag name="KSO_WM_UNIT_INDEX" val="2"/>
  <p:tag name="KSO_WM_UNIT_ID" val="custom20224030_1*f*2"/>
  <p:tag name="KSO_WM_TEMPLATE_CATEGORY" val="custom"/>
  <p:tag name="KSO_WM_TEMPLATE_INDEX" val="20224030"/>
  <p:tag name="KSO_WM_UNIT_LAYERLEVEL" val="1"/>
  <p:tag name="KSO_WM_TAG_VERSION" val="1.0"/>
  <p:tag name="KSO_WM_BEAUTIFY_FLAG" val="#wm#"/>
  <p:tag name="KSO_WM_UNIT_DEFAULT_FONT" val="40;44;2"/>
  <p:tag name="KSO_WM_UNIT_BLOCK" val="0"/>
  <p:tag name="KSO_WM_UNIT_SM_LIMIT_TYPE" val="2"/>
  <p:tag name="KSO_WM_UNIT_DEC_AREA_ID" val="fcbd12f58df04686af19bdf4c4d1a62a"/>
  <p:tag name="KSO_WM_UNIT_DECORATE_INFO" val="{&quot;DecorateInfoH&quot;:{&quot;IsAbs&quot;:false},&quot;DecorateInfoW&quot;:{&quot;IsAbs&quot;:false},&quot;DecorateInfoX&quot;:{&quot;IsAbs&quot;:false,&quot;Pos&quot;:0},&quot;DecorateInfoY&quot;:{&quot;IsAbs&quot;:false,&quot;Pos&quot;:2},&quot;ReferentInfo&quot;:{&quot;Id&quot;:&quot;df770686ec85407d822836fc0a7971cd&quot;,&quot;X&quot;:{&quot;Pos&quot;:0},&quot;Y&quot;:{&quot;Pos&quot;:0}},&quot;whChangeMode&quot;:0}"/>
  <p:tag name="KSO_WM_CHIP_GROUPID" val="619de5d456c5b5f57912a6a4"/>
  <p:tag name="KSO_WM_CHIP_XID" val="619de5d456c5b5f57912a6a1"/>
  <p:tag name="KSO_WM_CHIP_FILLAREA_FILL_RULE" val="{&quot;fill_align&quot;:&quot;lm&quot;,&quot;fill_mode&quot;:&quot;adaptive&quot;,&quot;sacle_strategy&quot;:&quot;smart&quot;}"/>
  <p:tag name="KSO_WM_ASSEMBLE_CHIP_INDEX" val="464be006e1ed41bb8e2a0aad80e62f35"/>
  <p:tag name="KSO_WM_UNIT_TEXT_FILL_FORE_SCHEMECOLOR_INDEX_BRIGHTNESS" val="0.15"/>
  <p:tag name="KSO_WM_UNIT_TEXT_FILL_FORE_SCHEMECOLOR_INDEX" val="13"/>
  <p:tag name="KSO_WM_UNIT_TEXT_FILL_TYPE" val="1"/>
  <p:tag name="KSO_WM_TEMPLATE_ASSEMBLE_XID" val="6319595659d53ee3cdf07e69"/>
  <p:tag name="KSO_WM_TEMPLATE_ASSEMBLE_GROUPID" val="62d7a0a002b43a043dd620e5"/>
</p:tagLst>
</file>

<file path=ppt/tags/tag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SUBTYPE" val="v"/>
  <p:tag name="KSO_WM_TEMPLATE_CATEGORY" val="chip"/>
  <p:tag name="KSO_WM_TEMPLATE_INDEX" val="20224030"/>
  <p:tag name="KSO_WM_UNIT_TYPE" val="i"/>
  <p:tag name="KSO_WM_UNIT_INDEX" val="1"/>
  <p:tag name="KSO_WM_UNIT_ID" val="chip20224030_12*i*1"/>
  <p:tag name="KSO_WM_BEAUTIFY_FLAG" val="#wm#"/>
  <p:tag name="KSO_WM_TAG_VERSION" val="1.0"/>
  <p:tag name="KSO_WM_CHIP_GROUPID" val="62d7a0a002b43a043dd620e5"/>
  <p:tag name="KSO_WM_CHIP_XID" val="62d7a0cf02b43a043dd62a44"/>
  <p:tag name="KSO_WM_UNIT_DEC_AREA_ID" val="090aaee1a7fb4252b99e1e9fbf2e059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2989c5f5383460ca99e40d9fa689711"/>
</p:tagLst>
</file>

<file path=ppt/tags/tag82.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14*i*1"/>
  <p:tag name="KSO_WM_BEAUTIFY_FLAG" val="#wm#"/>
  <p:tag name="KSO_WM_TAG_VERSION" val="1.0"/>
  <p:tag name="KSO_WM_CHIP_GROUPID" val="62d7a0a002b43a043dd620e5"/>
  <p:tag name="KSO_WM_CHIP_XID" val="62d7a0cf02b43a043dd628f6"/>
  <p:tag name="KSO_WM_UNIT_DEC_AREA_ID" val="331808de578744ab95fa76287c53406b"/>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172f11a47b6d4b0fb86a8b84db21c322"/>
</p:tagLst>
</file>

<file path=ppt/tags/tag83.xml><?xml version="1.0" encoding="utf-8"?>
<p:tagLst xmlns:p="http://schemas.openxmlformats.org/presentationml/2006/main">
  <p:tag name="KSO_WM_UNIT_SUBTYPE" val="u"/>
  <p:tag name="KSO_WM_TEMPLATE_CATEGORY" val="chip"/>
  <p:tag name="KSO_WM_TEMPLATE_INDEX" val="20224030"/>
  <p:tag name="KSO_WM_UNIT_TYPE" val="i"/>
  <p:tag name="KSO_WM_UNIT_INDEX" val="1"/>
  <p:tag name="KSO_WM_UNIT_ID" val="chip20224030_13*i*1"/>
  <p:tag name="KSO_WM_BEAUTIFY_FLAG" val="#wm#"/>
  <p:tag name="KSO_WM_TAG_VERSION" val="1.0"/>
  <p:tag name="KSO_WM_CHIP_GROUPID" val="62d7a0a002b43a043dd620e5"/>
  <p:tag name="KSO_WM_CHIP_XID" val="62d7a0cf02b43a043dd629d8"/>
  <p:tag name="KSO_WM_UNIT_DEC_AREA_ID" val="53e8f5c9faa048df84569efad46cf3f4"/>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982dd3701d264ddd99776279477abb80"/>
</p:tagLst>
</file>

<file path=ppt/tags/tag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UNIT_ISCONTENTSTITLE" val="0"/>
  <p:tag name="KSO_WM_UNIT_ISNUMDGMTITLE" val="0"/>
  <p:tag name="KSO_WM_UNIT_PRESET_TEXT" val="点击添加副标题"/>
  <p:tag name="KSO_WM_UNIT_NOCLEAR" val="0"/>
  <p:tag name="KSO_WM_UNIT_VALUE" val="30"/>
  <p:tag name="KSO_WM_UNIT_HIGHLIGHT" val="0"/>
  <p:tag name="KSO_WM_UNIT_COMPATIBLE" val="0"/>
  <p:tag name="KSO_WM_UNIT_DIAGRAM_ISNUMVISUAL" val="0"/>
  <p:tag name="KSO_WM_UNIT_DIAGRAM_ISREFERUNIT" val="0"/>
  <p:tag name="KSO_WM_UNIT_TYPE" val="b"/>
  <p:tag name="KSO_WM_UNIT_INDEX" val="1"/>
  <p:tag name="KSO_WM_UNIT_ID" val="custom20224030_1*b*1"/>
  <p:tag name="KSO_WM_TEMPLATE_CATEGORY" val="custom"/>
  <p:tag name="KSO_WM_TEMPLATE_INDEX" val="20224030"/>
  <p:tag name="KSO_WM_UNIT_LAYERLEVEL" val="1"/>
  <p:tag name="KSO_WM_TAG_VERSION" val="1.0"/>
  <p:tag name="KSO_WM_BEAUTIFY_FLAG" val="#wm#"/>
  <p:tag name="KSO_WM_UNIT_BLOCK" val="0"/>
  <p:tag name="KSO_WM_UNIT_DEC_AREA_ID" val="448f33320c6a4ec3afa5fadbb5258abd"/>
  <p:tag name="KSO_WM_UNIT_DEFAULT_FONT" val="18;20;2"/>
  <p:tag name="KSO_WM_CHIP_GROUPID" val="612dfaa5eaa89fd2fb383647"/>
  <p:tag name="KSO_WM_CHIP_XID" val="612dfaa5eaa89fd2fb383648"/>
  <p:tag name="KSO_WM_CHIP_FILLAREA_FILL_RULE" val="{&quot;fill_align&quot;:&quot;ct&quot;,&quot;fill_mode&quot;:&quot;adaptive&quot;,&quot;sacle_strategy&quot;:&quot;smart&quot;}"/>
  <p:tag name="KSO_WM_ASSEMBLE_CHIP_INDEX" val="6940af5b617c4823ba0238b03d1fe950"/>
  <p:tag name="KSO_WM_UNIT_TEXT_FILL_FORE_SCHEMECOLOR_INDEX_BRIGHTNESS" val="0.15"/>
  <p:tag name="KSO_WM_UNIT_TEXT_FILL_FORE_SCHEMECOLOR_INDEX" val="13"/>
  <p:tag name="KSO_WM_UNIT_TEXT_FILL_TYPE" val="1"/>
  <p:tag name="KSO_WM_TEMPLATE_ASSEMBLE_XID" val="62f1c102295c1bf6da6ed73c"/>
  <p:tag name="KSO_WM_TEMPLATE_ASSEMBLE_GROUPID" val="62d7a0a002b43a043dd620e5"/>
</p:tagLst>
</file>

<file path=ppt/tags/tag88.xml><?xml version="1.0" encoding="utf-8"?>
<p:tagLst xmlns:p="http://schemas.openxmlformats.org/presentationml/2006/main">
  <p:tag name="KSO_WM_UNIT_ISCONTENTSTITLE" val="0"/>
  <p:tag name="KSO_WM_UNIT_ISNUMDGMTITLE" val="0"/>
  <p:tag name="KSO_WM_UNIT_PRESET_TEXT" val="THANKS"/>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24030_1*a*1"/>
  <p:tag name="KSO_WM_TEMPLATE_CATEGORY" val="custom"/>
  <p:tag name="KSO_WM_TEMPLATE_INDEX" val="20224030"/>
  <p:tag name="KSO_WM_UNIT_LAYERLEVEL" val="1"/>
  <p:tag name="KSO_WM_TAG_VERSION" val="1.0"/>
  <p:tag name="KSO_WM_BEAUTIFY_FLAG" val="#wm#"/>
  <p:tag name="KSO_WM_UNIT_BLOCK" val="0"/>
  <p:tag name="KSO_WM_UNIT_DEC_AREA_ID" val="1c20a7cf1b504e6089632d5bc1ca8365"/>
  <p:tag name="KSO_WM_UNIT_DEFAULT_FONT" val="60;88;2"/>
  <p:tag name="KSO_WM_CHIP_GROUPID" val="612dfaa5eaa89fd2fb383647"/>
  <p:tag name="KSO_WM_CHIP_XID" val="612dfaa5eaa89fd2fb383648"/>
  <p:tag name="KSO_WM_CHIP_FILLAREA_FILL_RULE" val="{&quot;fill_align&quot;:&quot;ct&quot;,&quot;fill_mode&quot;:&quot;adaptive&quot;,&quot;sacle_strategy&quot;:&quot;smart&quot;}"/>
  <p:tag name="KSO_WM_ASSEMBLE_CHIP_INDEX" val="6940af5b617c4823ba0238b03d1fe950"/>
  <p:tag name="KSO_WM_UNIT_TEXT_FILL_FORE_SCHEMECOLOR_INDEX_BRIGHTNESS" val="0.15"/>
  <p:tag name="KSO_WM_UNIT_TEXT_FILL_FORE_SCHEMECOLOR_INDEX" val="13"/>
  <p:tag name="KSO_WM_UNIT_TEXT_FILL_TYPE" val="1"/>
  <p:tag name="KSO_WM_TEMPLATE_ASSEMBLE_XID" val="62f1c102295c1bf6da6ed73c"/>
  <p:tag name="KSO_WM_TEMPLATE_ASSEMBLE_GROUPID" val="62d7a0a002b43a043dd620e5"/>
</p:tagLst>
</file>

<file path=ppt/tags/tag89.xml><?xml version="1.0" encoding="utf-8"?>
<p:tagLst xmlns:p="http://schemas.openxmlformats.org/presentationml/2006/main">
  <p:tag name="KSO_WM_UNIT_SUBTYPE" val="b"/>
  <p:tag name="KSO_WM_UNIT_PRESET_TEXT" val="演讲人姓名"/>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1"/>
  <p:tag name="KSO_WM_UNIT_ID" val="custom20224030_1*f*1"/>
  <p:tag name="KSO_WM_TEMPLATE_CATEGORY" val="custom"/>
  <p:tag name="KSO_WM_TEMPLATE_INDEX" val="20224030"/>
  <p:tag name="KSO_WM_UNIT_LAYERLEVEL" val="1"/>
  <p:tag name="KSO_WM_TAG_VERSION" val="1.0"/>
  <p:tag name="KSO_WM_BEAUTIFY_FLAG" val="#wm#"/>
  <p:tag name="KSO_WM_UNIT_BLOCK" val="0"/>
  <p:tag name="KSO_WM_UNIT_DEC_AREA_ID" val="830766e11a4c4c949c3c7b381aef8718"/>
  <p:tag name="KSO_WM_UNIT_DEFAULT_FONT" val="14;20;2"/>
  <p:tag name="KSO_WM_CHIP_GROUPID" val="612dfaa5eaa89fd2fb383647"/>
  <p:tag name="KSO_WM_CHIP_XID" val="612dfaa5eaa89fd2fb383648"/>
  <p:tag name="KSO_WM_CHIP_FILLAREA_FILL_RULE" val="{&quot;fill_align&quot;:&quot;ct&quot;,&quot;fill_mode&quot;:&quot;adaptive&quot;,&quot;sacle_strategy&quot;:&quot;smart&quot;}"/>
  <p:tag name="KSO_WM_ASSEMBLE_CHIP_INDEX" val="6940af5b617c4823ba0238b03d1fe950"/>
  <p:tag name="KSO_WM_UNIT_TEXT_FILL_FORE_SCHEMECOLOR_INDEX_BRIGHTNESS" val="0.15"/>
  <p:tag name="KSO_WM_UNIT_TEXT_FILL_FORE_SCHEMECOLOR_INDEX" val="13"/>
  <p:tag name="KSO_WM_UNIT_TEXT_FILL_TYPE" val="1"/>
  <p:tag name="KSO_WM_TEMPLATE_ASSEMBLE_XID" val="62f1c102295c1bf6da6ed73c"/>
  <p:tag name="KSO_WM_TEMPLATE_ASSEMBLE_GROUPID" val="62d7a0a002b43a043dd620e5"/>
</p:tagLst>
</file>

<file path=ppt/tags/tag9.xml><?xml version="1.0" encoding="utf-8"?>
<p:tagLst xmlns:p="http://schemas.openxmlformats.org/presentationml/2006/main">
  <p:tag name="KSO_WM_UNIT_ISCONTENTSTITLE" val="0"/>
  <p:tag name="KSO_WM_UNIT_ISNUMDGMTITLE" val="0"/>
  <p:tag name="KSO_WM_UNIT_PRESET_TEXT" val="小清新风竞聘述职模版"/>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24030_1*a*1"/>
  <p:tag name="KSO_WM_TEMPLATE_CATEGORY" val="custom"/>
  <p:tag name="KSO_WM_TEMPLATE_INDEX" val="20224030"/>
  <p:tag name="KSO_WM_UNIT_LAYERLEVEL" val="1"/>
  <p:tag name="KSO_WM_TAG_VERSION" val="1.0"/>
  <p:tag name="KSO_WM_BEAUTIFY_FLAG" val="#wm#"/>
  <p:tag name="KSO_WM_UNIT_DEFAULT_FONT" val="72;74;2"/>
  <p:tag name="KSO_WM_UNIT_BLOCK" val="0"/>
  <p:tag name="KSO_WM_UNIT_DEC_AREA_ID" val="df770686ec85407d822836fc0a7971cd"/>
  <p:tag name="KSO_WM_CHIP_GROUPID" val="619de5d456c5b5f57912a6a4"/>
  <p:tag name="KSO_WM_CHIP_XID" val="619de5d456c5b5f57912a6a1"/>
  <p:tag name="KSO_WM_CHIP_FILLAREA_FILL_RULE" val="{&quot;fill_align&quot;:&quot;lm&quot;,&quot;fill_mode&quot;:&quot;adaptive&quot;,&quot;sacle_strategy&quot;:&quot;smart&quot;}"/>
  <p:tag name="KSO_WM_ASSEMBLE_CHIP_INDEX" val="464be006e1ed41bb8e2a0aad80e62f35"/>
  <p:tag name="KSO_WM_UNIT_TEXT_FILL_FORE_SCHEMECOLOR_INDEX_BRIGHTNESS" val="0.15"/>
  <p:tag name="KSO_WM_UNIT_TEXT_FILL_FORE_SCHEMECOLOR_INDEX" val="13"/>
  <p:tag name="KSO_WM_UNIT_TEXT_FILL_TYPE" val="1"/>
  <p:tag name="KSO_WM_TEMPLATE_ASSEMBLE_XID" val="6319595659d53ee3cdf07e69"/>
  <p:tag name="KSO_WM_TEMPLATE_ASSEMBLE_GROUPID" val="62d7a0a002b43a043dd620e5"/>
</p:tagLst>
</file>

<file path=ppt/tags/tag90.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3e65aeaaebf1445aa2d56236d83dcc9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993100f92264faa9c6eace43fefbd25"/>
  <p:tag name="KSO_WM_SLIDE_BACKGROUND_TYPE" val="general"/>
</p:tagLst>
</file>

<file path=ppt/tags/tag91.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afaae64fa5e24e21a12597c5c2ddc6f7"/>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ad22f25c8b84d58985be9fc15755e10"/>
  <p:tag name="KSO_WM_SLIDE_BACKGROUND_TYPE" val="general"/>
</p:tagLst>
</file>

<file path=ppt/tags/tag92.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2*i*1"/>
  <p:tag name="KSO_WM_BEAUTIFY_FLAG" val="#wm#"/>
  <p:tag name="KSO_WM_TAG_VERSION" val="1.0"/>
  <p:tag name="KSO_WM_CHIP_GROUPID" val="62d7a0a002b43a043dd620e5"/>
  <p:tag name="KSO_WM_CHIP_XID" val="62d7a0cf02b43a043dd62bea"/>
  <p:tag name="KSO_WM_UNIT_DEC_AREA_ID" val="94d4d2902b6e4cda8357face01714f5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9bec160dd9bf4a5f9ddd3c41968381bd"/>
  <p:tag name="KSO_WM_SLIDE_BACKGROUND_TYPE" val="frame"/>
</p:tagLst>
</file>

<file path=ppt/tags/tag97.xml><?xml version="1.0" encoding="utf-8"?>
<p:tagLst xmlns:p="http://schemas.openxmlformats.org/presentationml/2006/main">
  <p:tag name="KSO_WM_UNIT_SUBTYPE" val="t"/>
  <p:tag name="KSO_WM_TEMPLATE_CATEGORY" val="chip"/>
  <p:tag name="KSO_WM_TEMPLATE_INDEX" val="20224030"/>
  <p:tag name="KSO_WM_UNIT_TYPE" val="i"/>
  <p:tag name="KSO_WM_UNIT_INDEX" val="1"/>
  <p:tag name="KSO_WM_UNIT_ID" val="chip20224030_3*i*1"/>
  <p:tag name="KSO_WM_BEAUTIFY_FLAG" val="#wm#"/>
  <p:tag name="KSO_WM_TAG_VERSION" val="1.0"/>
  <p:tag name="KSO_WM_CHIP_GROUPID" val="62d7a0a002b43a043dd620e5"/>
  <p:tag name="KSO_WM_CHIP_XID" val="62d7a0cf02b43a043dd62bf8"/>
  <p:tag name="KSO_WM_UNIT_DEC_AREA_ID" val="ce231324a5b147fd88e317100e135f01"/>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311c167b02ec40588bfad211b7180a2a"/>
  <p:tag name="KSO_WM_SLIDE_BACKGROUND_TYPE" val="frame"/>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150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150"/>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c5acf14e69e7f8bce13"/>
  <p:tag name="KSO_WM_CHIP_XID" val="62762006fe82813d301f0911"/>
</p:tagLst>
</file>

<file path=ppt/tags/tag99.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Adjacency">
      <a:dk1>
        <a:srgbClr val="000000"/>
      </a:dk1>
      <a:lt1>
        <a:srgbClr val="FFFFFF"/>
      </a:lt1>
      <a:dk2>
        <a:srgbClr val="FFDED3"/>
      </a:dk2>
      <a:lt2>
        <a:srgbClr val="FFFFFF"/>
      </a:lt2>
      <a:accent1>
        <a:srgbClr val="FFAF9E"/>
      </a:accent1>
      <a:accent2>
        <a:srgbClr val="9AB8F1"/>
      </a:accent2>
      <a:accent3>
        <a:srgbClr val="73D0B5"/>
      </a:accent3>
      <a:accent4>
        <a:srgbClr val="FFC5A6"/>
      </a:accent4>
      <a:accent5>
        <a:srgbClr val="0E949C"/>
      </a:accent5>
      <a:accent6>
        <a:srgbClr val="107784"/>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26445</Words>
  <Application>WPS 演示</Application>
  <PresentationFormat>宽屏</PresentationFormat>
  <Paragraphs>867</Paragraphs>
  <Slides>62</Slides>
  <Notes>3</Notes>
  <HiddenSlides>0</HiddenSlides>
  <MMClips>0</MMClips>
  <ScaleCrop>false</ScaleCrop>
  <HeadingPairs>
    <vt:vector size="6" baseType="variant">
      <vt:variant>
        <vt:lpstr>已用的字体</vt:lpstr>
      </vt:variant>
      <vt:variant>
        <vt:i4>27</vt:i4>
      </vt:variant>
      <vt:variant>
        <vt:lpstr>主题</vt:lpstr>
      </vt:variant>
      <vt:variant>
        <vt:i4>2</vt:i4>
      </vt:variant>
      <vt:variant>
        <vt:lpstr>幻灯片标题</vt:lpstr>
      </vt:variant>
      <vt:variant>
        <vt:i4>62</vt:i4>
      </vt:variant>
    </vt:vector>
  </HeadingPairs>
  <TitlesOfParts>
    <vt:vector size="91" baseType="lpstr">
      <vt:lpstr>Arial</vt:lpstr>
      <vt:lpstr>宋体</vt:lpstr>
      <vt:lpstr>Wingdings</vt:lpstr>
      <vt:lpstr>汉仪旗黑-50简</vt:lpstr>
      <vt:lpstr>微软雅黑</vt:lpstr>
      <vt:lpstr>汉仪铁线黑-65简</vt:lpstr>
      <vt:lpstr>Dubai Medium</vt:lpstr>
      <vt:lpstr>全字库正楷体</vt:lpstr>
      <vt:lpstr>汉仪雅酷黑简</vt:lpstr>
      <vt:lpstr>Times New Roman</vt:lpstr>
      <vt:lpstr>汉仪中黑简</vt:lpstr>
      <vt:lpstr>Wingdings</vt:lpstr>
      <vt:lpstr>等线</vt:lpstr>
      <vt:lpstr>华文仿宋</vt:lpstr>
      <vt:lpstr>楷体</vt:lpstr>
      <vt:lpstr>Arial Unicode MS</vt:lpstr>
      <vt:lpstr>黑体</vt:lpstr>
      <vt:lpstr>Calibri</vt:lpstr>
      <vt:lpstr>汉仪君黑-45简</vt:lpstr>
      <vt:lpstr>Tahoma</vt:lpstr>
      <vt:lpstr>Arial Narrow</vt:lpstr>
      <vt:lpstr>华文行楷</vt:lpstr>
      <vt:lpstr>华文中宋</vt:lpstr>
      <vt:lpstr>等线 Light</vt:lpstr>
      <vt:lpstr>HelveticaNeue</vt:lpstr>
      <vt:lpstr>华文新魏</vt:lpstr>
      <vt:lpstr>Segoe Print</vt:lpstr>
      <vt:lpstr>Office 主题​​</vt:lpstr>
      <vt:lpstr>2_Office 主题​​</vt:lpstr>
      <vt:lpstr>PowerPoint 演示文稿</vt:lpstr>
      <vt:lpstr>2024届高三嘉兴二模客观题讲评</vt:lpstr>
      <vt:lpstr>PowerPoint 演示文稿</vt:lpstr>
      <vt:lpstr>题型概况</vt:lpstr>
      <vt:lpstr>PowerPoint 演示文稿</vt:lpstr>
      <vt:lpstr>阅读理解</vt:lpstr>
      <vt:lpstr>A 篇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 篇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 篇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七选五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完型填空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语法填空</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59</cp:revision>
  <dcterms:created xsi:type="dcterms:W3CDTF">2019-12-02T03:29:00Z</dcterms:created>
  <dcterms:modified xsi:type="dcterms:W3CDTF">2024-04-16T06:45:21Z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KSOTemplateUUID">
    <vt:lpwstr>v1.0_mb_GHjiYY3kYmyb9dwo4TbZqw==</vt:lpwstr>
  </property>
  <property fmtid="{D5CDD505-2E9C-101B-9397-08002B2CF9AE}" pid="4" name="ICV">
    <vt:lpwstr>77CA7D0E2B584754A811913369F8549C_13</vt:lpwstr>
  </property>
</Properties>
</file>