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3"/>
    <p:sldId id="266" r:id="rId4"/>
    <p:sldId id="340" r:id="rId5"/>
    <p:sldId id="366" r:id="rId6"/>
    <p:sldId id="450" r:id="rId7"/>
    <p:sldId id="425" r:id="rId8"/>
    <p:sldId id="426" r:id="rId9"/>
    <p:sldId id="465" r:id="rId10"/>
    <p:sldId id="407" r:id="rId11"/>
    <p:sldId id="408" r:id="rId12"/>
    <p:sldId id="409" r:id="rId13"/>
    <p:sldId id="427" r:id="rId14"/>
    <p:sldId id="405" r:id="rId15"/>
    <p:sldId id="435" r:id="rId16"/>
    <p:sldId id="428" r:id="rId17"/>
    <p:sldId id="466" r:id="rId18"/>
    <p:sldId id="372" r:id="rId19"/>
    <p:sldId id="373" r:id="rId20"/>
    <p:sldId id="308" r:id="rId21"/>
  </p:sldIdLst>
  <p:sldSz cx="12192000" cy="6858000"/>
  <p:notesSz cx="6858000" cy="9144000"/>
  <p:custDataLst>
    <p:tags r:id="rId28"/>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65" userDrawn="1">
          <p15:clr>
            <a:srgbClr val="A4A3A4"/>
          </p15:clr>
        </p15:guide>
        <p15:guide id="2" pos="36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9576"/>
    <a:srgbClr val="E9E8E4"/>
    <a:srgbClr val="A7CDA4"/>
    <a:srgbClr val="C4DEBB"/>
    <a:srgbClr val="CBDECA"/>
    <a:srgbClr val="629D4B"/>
    <a:srgbClr val="6A9567"/>
    <a:srgbClr val="2C5D4A"/>
    <a:srgbClr val="D38552"/>
    <a:srgbClr val="9BB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2844" y="-1140"/>
      </p:cViewPr>
      <p:guideLst>
        <p:guide orient="horz" pos="1965"/>
        <p:guide pos="368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3.xml"/><Relationship Id="rId27" Type="http://schemas.openxmlformats.org/officeDocument/2006/relationships/customXml" Target="../customXml/item1.xml"/><Relationship Id="rId26" Type="http://schemas.openxmlformats.org/officeDocument/2006/relationships/customXmlProps" Target="../customXml/itemProps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Rectangle 3"/>
          <p:cNvSpPr>
            <a:spLocks noGrp="1" noChangeArrowheads="1"/>
          </p:cNvSpPr>
          <p:nvPr>
            <p:ph type="body" sz="quarter" idx="3"/>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
第二级
第三级
第四级
第五级</a:t>
            </a:r>
            <a:endParaRPr lang="zh-CN" smtClean="0"/>
          </a:p>
        </p:txBody>
      </p:sp>
      <p:sp>
        <p:nvSpPr>
          <p:cNvPr id="2052"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2053" name="Rectangle 5"/>
          <p:cNvSpPr>
            <a:spLocks noGrp="1" noChangeArrowheads="1"/>
          </p:cNvSpPr>
          <p:nvPr>
            <p:ph type="dt" idx="1"/>
          </p:nvPr>
        </p:nvSpPr>
        <p:spPr bwMode="auto">
          <a:xfrm>
            <a:off x="3883025" y="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fld id="{27202FD7-5909-4823-8CA9-B84A7D242543}" type="datetimeFigureOut">
              <a:rPr lang="zh-CN" altLang="en-US"/>
            </a:fld>
            <a:endParaRPr lang="zh-CN" alt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2055" name="Rectangle 7"/>
          <p:cNvSpPr>
            <a:spLocks noGrp="1" noChangeArrowheads="1"/>
          </p:cNvSpPr>
          <p:nvPr>
            <p:ph type="sldNum" sz="quarter" idx="5"/>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fld id="{0D580D6C-761E-4F12-A39F-73E1B3B2426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직사각형 2"/>
          <p:cNvSpPr>
            <a:spLocks noChangeArrowheads="1"/>
          </p:cNvSpPr>
          <p:nvPr userDrawn="1"/>
        </p:nvSpPr>
        <p:spPr bwMode="auto">
          <a:xfrm>
            <a:off x="0" y="0"/>
            <a:ext cx="12242800" cy="6858000"/>
          </a:xfrm>
          <a:prstGeom prst="rect">
            <a:avLst/>
          </a:prstGeom>
          <a:solidFill>
            <a:srgbClr val="E9E8E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latinLnBrk="1" hangingPunct="1"/>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latinLnBrk="1" hangingPunct="0">
        <a:lnSpc>
          <a:spcPct val="90000"/>
        </a:lnSpc>
        <a:spcBef>
          <a:spcPct val="0"/>
        </a:spcBef>
        <a:spcAft>
          <a:spcPct val="0"/>
        </a:spcAft>
        <a:defRPr sz="4400">
          <a:solidFill>
            <a:schemeClr val="tx1"/>
          </a:solidFill>
          <a:latin typeface="+mj-lt"/>
          <a:ea typeface="+mj-ea"/>
          <a:cs typeface="+mj-cs"/>
          <a:sym typeface="나눔고딕" charset="-127"/>
        </a:defRPr>
      </a:lvl1pPr>
      <a:lvl2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2pPr>
      <a:lvl3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3pPr>
      <a:lvl4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4pPr>
      <a:lvl5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5pPr>
      <a:lvl6pPr marL="13716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6pPr>
      <a:lvl7pPr marL="18288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7pPr>
      <a:lvl8pPr marL="22860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8pPr>
      <a:lvl9pPr marL="27432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9pPr>
    </p:titleStyle>
    <p:bodyStyle>
      <a:lvl1pPr marL="228600" indent="-228600" algn="l" rtl="0" eaLnBrk="0" fontAlgn="base" latinLnBrk="1"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나눔고딕" charset="-127"/>
        </a:defRPr>
      </a:lvl1pPr>
      <a:lvl2pPr marL="685800" indent="-228600" algn="l" rtl="0" eaLnBrk="0" fontAlgn="base" latinLnBrk="1"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나눔고딕" charset="-127"/>
        </a:defRPr>
      </a:lvl2pPr>
      <a:lvl3pPr marL="1143000" indent="-228600" algn="l" rtl="0" eaLnBrk="0" fontAlgn="base" latinLnBrk="1"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나눔고딕" charset="-127"/>
        </a:defRPr>
      </a:lvl3pPr>
      <a:lvl4pPr marL="1600200" indent="-228600" algn="l" rtl="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나눔고딕" charset="-127"/>
        </a:defRPr>
      </a:lvl4pPr>
      <a:lvl5pPr marL="2057400" indent="-228600" algn="l" rtl="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나눔고딕" charset="-127"/>
        </a:defRPr>
      </a:lvl5pPr>
      <a:lvl6pPr marL="2514600" indent="-228600" algn="l" rtl="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나눔고딕" charset="-127"/>
        </a:defRPr>
      </a:lvl6pPr>
      <a:lvl7pPr marL="2971800" indent="-228600" algn="l" rtl="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나눔고딕" charset="-127"/>
        </a:defRPr>
      </a:lvl7pPr>
      <a:lvl8pPr marL="3429000" indent="-228600" algn="l" rtl="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나눔고딕" charset="-127"/>
        </a:defRPr>
      </a:lvl8pPr>
      <a:lvl9pPr marL="3886200" indent="-228600" algn="l" rtl="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나눔고딕" charset="-127"/>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그림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213" y="0"/>
            <a:ext cx="122412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ChangeArrowheads="1"/>
          </p:cNvSpPr>
          <p:nvPr/>
        </p:nvSpPr>
        <p:spPr bwMode="auto">
          <a:xfrm flipH="1">
            <a:off x="1657350" y="2060575"/>
            <a:ext cx="8733155" cy="1712595"/>
          </a:xfrm>
          <a:prstGeom prst="roundRect">
            <a:avLst>
              <a:gd name="adj" fmla="val 16667"/>
            </a:avLst>
          </a:prstGeom>
          <a:solidFill>
            <a:schemeClr val="bg1">
              <a:alpha val="25000"/>
            </a:schemeClr>
          </a:solidFill>
          <a:ln w="28575" cap="flat" cmpd="sng">
            <a:solidFill>
              <a:schemeClr val="bg1"/>
            </a:solidFill>
            <a:prstDash val="dash"/>
            <a:round/>
          </a:ln>
        </p:spPr>
        <p:txBody>
          <a:bodyPr wrap="square" lIns="90170" tIns="46990" rIns="90170" bIns="46990">
            <a:noAutofit/>
          </a:bodyPr>
          <a:lstStyle/>
          <a:p>
            <a:pPr algn="ctr" eaLnBrk="1" latinLnBrk="1" hangingPunct="1">
              <a:lnSpc>
                <a:spcPct val="140000"/>
              </a:lnSpc>
            </a:pPr>
            <a:r>
              <a:rPr lang="en-US" altLang="zh-CN" sz="5400">
                <a:solidFill>
                  <a:srgbClr val="CE5243"/>
                </a:solidFill>
                <a:latin typeface="Calibri" panose="020F0502020204030204" pitchFamily="34" charset="0"/>
                <a:ea typeface="方正毡笔黑简体" pitchFamily="1" charset="-122"/>
                <a:cs typeface="Calibri" panose="020F0502020204030204" pitchFamily="34" charset="0"/>
                <a:sym typeface="Kozuka Gothic Pr6N EL" pitchFamily="34" charset="-128"/>
              </a:rPr>
              <a:t>Text patterns of exposition</a:t>
            </a:r>
            <a:endParaRPr lang="en-US" altLang="zh-CN" sz="5400">
              <a:solidFill>
                <a:srgbClr val="CE5243"/>
              </a:solidFill>
              <a:latin typeface="Calibri" panose="020F0502020204030204" pitchFamily="34" charset="0"/>
              <a:ea typeface="方正毡笔黑简体" pitchFamily="1" charset="-122"/>
              <a:cs typeface="Calibri" panose="020F0502020204030204" pitchFamily="34" charset="0"/>
              <a:sym typeface="Kozuka Gothic Pr6N EL" pitchFamily="34" charset="-128"/>
            </a:endParaRPr>
          </a:p>
        </p:txBody>
      </p:sp>
      <p:sp>
        <p:nvSpPr>
          <p:cNvPr id="3076" name="TextBox 21313"/>
          <p:cNvSpPr>
            <a:spLocks noChangeArrowheads="1"/>
          </p:cNvSpPr>
          <p:nvPr/>
        </p:nvSpPr>
        <p:spPr bwMode="auto">
          <a:xfrm flipH="1">
            <a:off x="3629025" y="4438015"/>
            <a:ext cx="4972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latinLnBrk="1" hangingPunct="1"/>
            <a:r>
              <a:rPr lang="zh-CN">
                <a:solidFill>
                  <a:srgbClr val="595959"/>
                </a:solidFill>
                <a:latin typeface="Kozuka Gothic Pr6N EL" pitchFamily="34" charset="-128"/>
                <a:ea typeface="Kozuka Gothic Pr6N EL" pitchFamily="34" charset="-128"/>
                <a:sym typeface="Kozuka Gothic Pr6N EL" pitchFamily="34" charset="-128"/>
              </a:rPr>
              <a:t>余杭第一中学</a:t>
            </a:r>
            <a:r>
              <a:rPr lang="en-US" altLang="zh-CN">
                <a:solidFill>
                  <a:srgbClr val="595959"/>
                </a:solidFill>
                <a:latin typeface="Kozuka Gothic Pr6N EL" pitchFamily="34" charset="-128"/>
                <a:ea typeface="Kozuka Gothic Pr6N EL" pitchFamily="34" charset="-128"/>
                <a:sym typeface="Kozuka Gothic Pr6N EL" pitchFamily="34" charset="-128"/>
              </a:rPr>
              <a:t> </a:t>
            </a:r>
            <a:r>
              <a:rPr lang="zh-CN" altLang="en-US">
                <a:solidFill>
                  <a:srgbClr val="595959"/>
                </a:solidFill>
                <a:latin typeface="Kozuka Gothic Pr6N EL" pitchFamily="34" charset="-128"/>
                <a:sym typeface="Kozuka Gothic Pr6N EL" pitchFamily="34" charset="-128"/>
              </a:rPr>
              <a:t>董钶梦</a:t>
            </a:r>
            <a:endParaRPr lang="zh-CN" altLang="en-US">
              <a:solidFill>
                <a:srgbClr val="595959"/>
              </a:solidFill>
              <a:latin typeface="Kozuka Gothic Pr6N EL" pitchFamily="34" charset="-128"/>
              <a:sym typeface="Kozuka Gothic Pr6N EL"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 name="文本框 99"/>
          <p:cNvSpPr txBox="1"/>
          <p:nvPr/>
        </p:nvSpPr>
        <p:spPr>
          <a:xfrm>
            <a:off x="510540" y="4149090"/>
            <a:ext cx="8042910" cy="1568450"/>
          </a:xfrm>
          <a:prstGeom prst="rect">
            <a:avLst/>
          </a:prstGeom>
          <a:solidFill>
            <a:srgbClr val="CBDECA"/>
          </a:solidFill>
          <a:ln w="9525">
            <a:noFill/>
          </a:ln>
        </p:spPr>
        <p:txBody>
          <a:bodyPr wrap="square">
            <a:spAutoFit/>
          </a:bodyPr>
          <a:p>
            <a:pPr>
              <a:lnSpc>
                <a:spcPct val="100000"/>
              </a:lnSpc>
              <a:buClrTx/>
              <a:buSzTx/>
              <a:buFontTx/>
            </a:pPr>
            <a:r>
              <a:rPr lang="en-US" altLang="zh-CN" sz="2400" b="1" dirty="0">
                <a:latin typeface="Calibri" panose="020F0502020204030204" pitchFamily="34" charset="0"/>
                <a:cs typeface="Calibri" panose="020F0502020204030204" pitchFamily="34" charset="0"/>
                <a:sym typeface="+mn-ea"/>
              </a:rPr>
              <a:t>2. What is </a:t>
            </a:r>
            <a:r>
              <a:rPr lang="en-US" altLang="zh-CN" sz="2400" b="1" u="sng" dirty="0">
                <a:latin typeface="Calibri" panose="020F0502020204030204" pitchFamily="34" charset="0"/>
                <a:cs typeface="Calibri" panose="020F0502020204030204" pitchFamily="34" charset="0"/>
                <a:sym typeface="+mn-ea"/>
              </a:rPr>
              <a:t>a direct result</a:t>
            </a:r>
            <a:r>
              <a:rPr lang="en-US" altLang="zh-CN" sz="2400" b="1" dirty="0">
                <a:latin typeface="Calibri" panose="020F0502020204030204" pitchFamily="34" charset="0"/>
                <a:cs typeface="Calibri" panose="020F0502020204030204" pitchFamily="34" charset="0"/>
                <a:sym typeface="+mn-ea"/>
              </a:rPr>
              <a:t> of the Act passed in 1934?</a:t>
            </a:r>
            <a:endParaRPr lang="en-US" altLang="zh-CN" sz="2400" b="1" dirty="0">
              <a:latin typeface="Calibri" panose="020F0502020204030204" pitchFamily="34" charset="0"/>
              <a:cs typeface="Calibri" panose="020F0502020204030204" pitchFamily="34" charset="0"/>
              <a:sym typeface="+mn-ea"/>
            </a:endParaRPr>
          </a:p>
          <a:p>
            <a:pPr>
              <a:lnSpc>
                <a:spcPct val="100000"/>
              </a:lnSpc>
              <a:buClrTx/>
              <a:buSzTx/>
              <a:buFontTx/>
            </a:pPr>
            <a:r>
              <a:rPr lang="en-US" altLang="zh-CN" sz="2400" b="1" dirty="0">
                <a:latin typeface="Calibri" panose="020F0502020204030204" pitchFamily="34" charset="0"/>
                <a:cs typeface="Calibri" panose="020F0502020204030204" pitchFamily="34" charset="0"/>
              </a:rPr>
              <a:t>    </a:t>
            </a:r>
            <a:endParaRPr lang="en-US" altLang="zh-CN" sz="2400" b="1" dirty="0">
              <a:latin typeface="Calibri" panose="020F0502020204030204" pitchFamily="34" charset="0"/>
              <a:cs typeface="Calibri" panose="020F0502020204030204" pitchFamily="34" charset="0"/>
            </a:endParaRPr>
          </a:p>
          <a:p>
            <a:pPr algn="l">
              <a:lnSpc>
                <a:spcPct val="100000"/>
              </a:lnSpc>
              <a:buClrTx/>
              <a:buSzTx/>
              <a:buFontTx/>
            </a:pPr>
            <a:r>
              <a:rPr lang="en-US" altLang="zh-CN" sz="2400" b="1" dirty="0">
                <a:latin typeface="Calibri" panose="020F0502020204030204" pitchFamily="34" charset="0"/>
                <a:cs typeface="Calibri" panose="020F0502020204030204" pitchFamily="34" charset="0"/>
              </a:rPr>
              <a:t>    Possible answer:___________________________</a:t>
            </a:r>
            <a:endParaRPr lang="en-US" altLang="zh-CN" sz="2400" b="1" dirty="0">
              <a:latin typeface="Calibri" panose="020F0502020204030204" pitchFamily="34" charset="0"/>
              <a:cs typeface="Calibri" panose="020F0502020204030204" pitchFamily="34" charset="0"/>
            </a:endParaRPr>
          </a:p>
          <a:p>
            <a:pPr algn="l">
              <a:lnSpc>
                <a:spcPct val="100000"/>
              </a:lnSpc>
              <a:buClrTx/>
              <a:buSzTx/>
              <a:buFontTx/>
            </a:pPr>
            <a:endParaRPr lang="en-US" altLang="zh-CN" sz="2400" b="1" dirty="0">
              <a:latin typeface="Calibri" panose="020F0502020204030204" pitchFamily="34" charset="0"/>
              <a:cs typeface="Calibri" panose="020F0502020204030204" pitchFamily="34" charset="0"/>
            </a:endParaRPr>
          </a:p>
        </p:txBody>
      </p:sp>
      <p:sp>
        <p:nvSpPr>
          <p:cNvPr id="16" name="文本框 15"/>
          <p:cNvSpPr txBox="1"/>
          <p:nvPr/>
        </p:nvSpPr>
        <p:spPr>
          <a:xfrm>
            <a:off x="408305" y="1197610"/>
            <a:ext cx="10200640" cy="2676525"/>
          </a:xfrm>
          <a:prstGeom prst="rect">
            <a:avLst/>
          </a:prstGeom>
          <a:noFill/>
          <a:ln w="9525">
            <a:noFill/>
          </a:ln>
        </p:spPr>
        <p:txBody>
          <a:bodyPr wrap="square">
            <a:spAutoFit/>
          </a:bodyPr>
          <a:p>
            <a:pPr marL="0" indent="457200" latinLnBrk="0">
              <a:buClrTx/>
              <a:buSzTx/>
              <a:buFontTx/>
            </a:pPr>
            <a:r>
              <a:rPr lang="en-US" altLang="zh-CN" sz="2400" i="1" dirty="0">
                <a:latin typeface="Times New Roman" panose="02020603050405020304" charset="0"/>
                <a:ea typeface="宋体" panose="02010600030101010101" pitchFamily="2" charset="-122"/>
                <a:cs typeface="Times New Roman" panose="02020603050405020304" charset="0"/>
              </a:rPr>
              <a:t>Para3: </a:t>
            </a:r>
            <a:r>
              <a:rPr lang="en-US" altLang="zh-CN" sz="2400" dirty="0">
                <a:latin typeface="Times New Roman" panose="02020603050405020304" charset="0"/>
                <a:ea typeface="宋体" panose="02010600030101010101" pitchFamily="2" charset="-122"/>
                <a:cs typeface="Times New Roman" panose="02020603050405020304" charset="0"/>
              </a:rPr>
              <a:t>About 98 cents of every duck stamp dollar goes directly into the Migratory Bird Conservation Fund to purchase wetlands and wildlife habitat for inclusion into the National Wildlife Refuge System — a fact that ensures this land will be protected and available for all generations to come. Since 1934, better than half a billion dollars has gone into that Fund to purchase more than 5 million acres of habitat. Little wonder the Federal Duck Stamp Program has been called one of the most successful conservation programs ever initiated.</a:t>
            </a:r>
            <a:endParaRPr lang="en-US" altLang="zh-CN" sz="2400" dirty="0">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2856230" y="706120"/>
            <a:ext cx="501713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rgbClr val="FF0000"/>
                </a:solidFill>
                <a:latin typeface="Calibri" panose="020F0502020204030204" pitchFamily="34" charset="0"/>
                <a:sym typeface="+mn-ea"/>
              </a:rPr>
              <a:t>result</a:t>
            </a:r>
            <a:r>
              <a:rPr lang="en-US" sz="2600" b="1" dirty="0">
                <a:solidFill>
                  <a:srgbClr val="FF0000"/>
                </a:solidFill>
                <a:latin typeface="Calibri" panose="020F0502020204030204" pitchFamily="34" charset="0"/>
                <a:ea typeface="Calibri" panose="020F0502020204030204" pitchFamily="34" charset="0"/>
                <a:sym typeface="+mn-ea"/>
              </a:rPr>
              <a:t>: a success</a:t>
            </a:r>
            <a:endParaRPr lang="en-US" sz="2600" b="1" dirty="0">
              <a:solidFill>
                <a:srgbClr val="FF0000"/>
              </a:solidFill>
              <a:latin typeface="Calibri" panose="020F0502020204030204" pitchFamily="34" charset="0"/>
              <a:sym typeface="+mn-ea"/>
            </a:endParaRPr>
          </a:p>
        </p:txBody>
      </p:sp>
      <p:sp>
        <p:nvSpPr>
          <p:cNvPr id="2"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with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4" name="文本框 3"/>
          <p:cNvSpPr txBox="1"/>
          <p:nvPr/>
        </p:nvSpPr>
        <p:spPr>
          <a:xfrm>
            <a:off x="3071495" y="4653280"/>
            <a:ext cx="4894580" cy="681355"/>
          </a:xfrm>
          <a:prstGeom prst="rect">
            <a:avLst/>
          </a:prstGeom>
          <a:noFill/>
          <a:ln w="9525">
            <a:noFill/>
          </a:ln>
        </p:spPr>
        <p:txBody>
          <a:bodyPr wrap="square">
            <a:spAutoFit/>
          </a:bodyPr>
          <a:p>
            <a:pPr marL="0" algn="l">
              <a:lnSpc>
                <a:spcPct val="80000"/>
              </a:lnSpc>
              <a:buClrTx/>
              <a:buSzTx/>
              <a:buFontTx/>
            </a:pPr>
            <a:r>
              <a:rPr lang="en-US" altLang="zh-CN" sz="2400" b="1" dirty="0">
                <a:solidFill>
                  <a:schemeClr val="accent1"/>
                </a:solidFill>
                <a:latin typeface="Calibri" panose="020F0502020204030204" pitchFamily="34" charset="0"/>
                <a:ea typeface="宋体" panose="02010600030101010101" pitchFamily="2" charset="-122"/>
                <a:cs typeface="Calibri" panose="020F0502020204030204" pitchFamily="34" charset="0"/>
              </a:rPr>
              <a:t>The government has collected money / purchased habitat.</a:t>
            </a:r>
            <a:endParaRPr lang="en-US" altLang="zh-CN" sz="2400" b="1" dirty="0">
              <a:solidFill>
                <a:schemeClr val="accent1"/>
              </a:solidFill>
              <a:latin typeface="Calibri" panose="020F0502020204030204" pitchFamily="34" charset="0"/>
              <a:ea typeface="宋体" panose="02010600030101010101" pitchFamily="2" charset="-122"/>
              <a:cs typeface="Calibri" panose="020F0502020204030204" pitchFamily="34" charset="0"/>
            </a:endParaRPr>
          </a:p>
        </p:txBody>
      </p:sp>
      <p:sp>
        <p:nvSpPr>
          <p:cNvPr id="14" name="矩形 13"/>
          <p:cNvSpPr/>
          <p:nvPr/>
        </p:nvSpPr>
        <p:spPr>
          <a:xfrm>
            <a:off x="480060" y="2708910"/>
            <a:ext cx="10022205" cy="4279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480060" y="3068955"/>
            <a:ext cx="1994535" cy="4279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7752080" y="2348865"/>
            <a:ext cx="2345055" cy="4279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bldLvl="0" animBg="1"/>
      <p:bldP spid="3"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 name="文本框 99"/>
          <p:cNvSpPr txBox="1"/>
          <p:nvPr/>
        </p:nvSpPr>
        <p:spPr>
          <a:xfrm>
            <a:off x="101600" y="1845310"/>
            <a:ext cx="5457190" cy="2426335"/>
          </a:xfrm>
          <a:prstGeom prst="rect">
            <a:avLst/>
          </a:prstGeom>
          <a:solidFill>
            <a:srgbClr val="CBDECA"/>
          </a:solidFill>
          <a:ln w="9525">
            <a:noFill/>
          </a:ln>
        </p:spPr>
        <p:txBody>
          <a:bodyPr wrap="square">
            <a:spAutoFit/>
          </a:bodyPr>
          <a:p>
            <a:pPr algn="l">
              <a:lnSpc>
                <a:spcPct val="110000"/>
              </a:lnSpc>
              <a:buClrTx/>
              <a:buSzTx/>
              <a:buFontTx/>
            </a:pPr>
            <a:r>
              <a:rPr lang="en-US" altLang="zh-CN" sz="2300" b="1" dirty="0">
                <a:latin typeface="Calibri" panose="020F0502020204030204" pitchFamily="34" charset="0"/>
                <a:cs typeface="Calibri" panose="020F0502020204030204" pitchFamily="34" charset="0"/>
                <a:sym typeface="+mn-ea"/>
              </a:rPr>
              <a:t>3. Which of the following is </a:t>
            </a:r>
            <a:r>
              <a:rPr lang="en-US" altLang="zh-CN" sz="2300" b="1" u="sng" dirty="0">
                <a:latin typeface="Calibri" panose="020F0502020204030204" pitchFamily="34" charset="0"/>
                <a:cs typeface="Calibri" panose="020F0502020204030204" pitchFamily="34" charset="0"/>
                <a:sym typeface="+mn-ea"/>
              </a:rPr>
              <a:t>a suitable title</a:t>
            </a:r>
            <a:r>
              <a:rPr lang="en-US" altLang="zh-CN" sz="2300" b="1" dirty="0">
                <a:latin typeface="Calibri" panose="020F0502020204030204" pitchFamily="34" charset="0"/>
                <a:cs typeface="Calibri" panose="020F0502020204030204" pitchFamily="34" charset="0"/>
                <a:sym typeface="+mn-ea"/>
              </a:rPr>
              <a:t>       </a:t>
            </a:r>
            <a:endParaRPr lang="en-US" altLang="zh-CN" sz="2300" b="1" dirty="0">
              <a:latin typeface="Calibri" panose="020F0502020204030204" pitchFamily="34" charset="0"/>
              <a:cs typeface="Calibri" panose="020F0502020204030204" pitchFamily="34" charset="0"/>
              <a:sym typeface="+mn-ea"/>
            </a:endParaRPr>
          </a:p>
          <a:p>
            <a:pPr algn="l">
              <a:lnSpc>
                <a:spcPct val="110000"/>
              </a:lnSpc>
              <a:buClrTx/>
              <a:buSzTx/>
              <a:buFontTx/>
            </a:pPr>
            <a:r>
              <a:rPr lang="en-US" altLang="zh-CN" sz="2300" b="1" dirty="0">
                <a:latin typeface="Calibri" panose="020F0502020204030204" pitchFamily="34" charset="0"/>
                <a:cs typeface="Calibri" panose="020F0502020204030204" pitchFamily="34" charset="0"/>
                <a:sym typeface="+mn-ea"/>
              </a:rPr>
              <a:t>    for the text?</a:t>
            </a:r>
            <a:endParaRPr lang="en-US" altLang="zh-CN" sz="2300" b="1" dirty="0">
              <a:latin typeface="Calibri" panose="020F0502020204030204" pitchFamily="34" charset="0"/>
              <a:cs typeface="Calibri" panose="020F0502020204030204" pitchFamily="34" charset="0"/>
            </a:endParaRPr>
          </a:p>
          <a:p>
            <a:pPr algn="l">
              <a:lnSpc>
                <a:spcPct val="110000"/>
              </a:lnSpc>
              <a:buClrTx/>
              <a:buSzTx/>
              <a:buFontTx/>
            </a:pPr>
            <a:r>
              <a:rPr lang="en-US" altLang="zh-CN" sz="2300" b="1" dirty="0">
                <a:latin typeface="Calibri" panose="020F0502020204030204" pitchFamily="34" charset="0"/>
                <a:cs typeface="Calibri" panose="020F0502020204030204" pitchFamily="34" charset="0"/>
                <a:sym typeface="+mn-ea"/>
              </a:rPr>
              <a:t>    A. The Federal Duck Stamp Story	</a:t>
            </a:r>
            <a:endParaRPr lang="en-US" altLang="zh-CN" sz="2300" b="1" dirty="0">
              <a:latin typeface="Calibri" panose="020F0502020204030204" pitchFamily="34" charset="0"/>
              <a:cs typeface="Calibri" panose="020F0502020204030204" pitchFamily="34" charset="0"/>
            </a:endParaRPr>
          </a:p>
          <a:p>
            <a:pPr algn="l">
              <a:lnSpc>
                <a:spcPct val="110000"/>
              </a:lnSpc>
              <a:buClrTx/>
              <a:buSzTx/>
              <a:buFontTx/>
            </a:pPr>
            <a:r>
              <a:rPr lang="en-US" altLang="zh-CN" sz="2300" b="1" dirty="0">
                <a:latin typeface="Calibri" panose="020F0502020204030204" pitchFamily="34" charset="0"/>
                <a:cs typeface="Calibri" panose="020F0502020204030204" pitchFamily="34" charset="0"/>
                <a:sym typeface="+mn-ea"/>
              </a:rPr>
              <a:t>    B. The National Wildlife Refuge System</a:t>
            </a:r>
            <a:endParaRPr lang="en-US" altLang="zh-CN" sz="2300" b="1" dirty="0">
              <a:latin typeface="Calibri" panose="020F0502020204030204" pitchFamily="34" charset="0"/>
              <a:cs typeface="Calibri" panose="020F0502020204030204" pitchFamily="34" charset="0"/>
            </a:endParaRPr>
          </a:p>
          <a:p>
            <a:pPr algn="l">
              <a:lnSpc>
                <a:spcPct val="110000"/>
              </a:lnSpc>
              <a:buClrTx/>
              <a:buSzTx/>
              <a:buFontTx/>
            </a:pPr>
            <a:r>
              <a:rPr lang="en-US" altLang="zh-CN" sz="2300" b="1" dirty="0">
                <a:latin typeface="Calibri" panose="020F0502020204030204" pitchFamily="34" charset="0"/>
                <a:cs typeface="Calibri" panose="020F0502020204030204" pitchFamily="34" charset="0"/>
                <a:sym typeface="+mn-ea"/>
              </a:rPr>
              <a:t>    C. The Benefits of Saving Waterfowl   </a:t>
            </a:r>
            <a:endParaRPr lang="en-US" altLang="zh-CN" sz="2300" b="1" dirty="0">
              <a:latin typeface="Calibri" panose="020F0502020204030204" pitchFamily="34" charset="0"/>
              <a:cs typeface="Calibri" panose="020F0502020204030204" pitchFamily="34" charset="0"/>
              <a:sym typeface="+mn-ea"/>
            </a:endParaRPr>
          </a:p>
          <a:p>
            <a:pPr algn="l">
              <a:lnSpc>
                <a:spcPct val="110000"/>
              </a:lnSpc>
              <a:buClrTx/>
              <a:buSzTx/>
              <a:buFontTx/>
            </a:pPr>
            <a:r>
              <a:rPr lang="en-US" altLang="zh-CN" sz="2300" b="1" dirty="0">
                <a:latin typeface="Calibri" panose="020F0502020204030204" pitchFamily="34" charset="0"/>
                <a:cs typeface="Calibri" panose="020F0502020204030204" pitchFamily="34" charset="0"/>
                <a:sym typeface="+mn-ea"/>
              </a:rPr>
              <a:t>    D. The History of Migratory Bird Hunting</a:t>
            </a:r>
            <a:endParaRPr lang="en-US" altLang="zh-CN" sz="2300" b="1" dirty="0">
              <a:latin typeface="Calibri" panose="020F0502020204030204" pitchFamily="34" charset="0"/>
              <a:cs typeface="Calibri" panose="020F0502020204030204" pitchFamily="34" charset="0"/>
              <a:sym typeface="+mn-ea"/>
            </a:endParaRPr>
          </a:p>
        </p:txBody>
      </p:sp>
      <p:sp>
        <p:nvSpPr>
          <p:cNvPr id="19" name="椭圆 18"/>
          <p:cNvSpPr/>
          <p:nvPr/>
        </p:nvSpPr>
        <p:spPr>
          <a:xfrm>
            <a:off x="192405" y="2708910"/>
            <a:ext cx="676275"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a:picLocks noChangeAspect="1"/>
          </p:cNvPicPr>
          <p:nvPr/>
        </p:nvPicPr>
        <p:blipFill>
          <a:blip r:embed="rId2"/>
          <a:srcRect r="1935"/>
          <a:stretch>
            <a:fillRect/>
          </a:stretch>
        </p:blipFill>
        <p:spPr>
          <a:xfrm>
            <a:off x="5537200" y="693420"/>
            <a:ext cx="6678295" cy="5241925"/>
          </a:xfrm>
          <a:prstGeom prst="rect">
            <a:avLst/>
          </a:prstGeom>
        </p:spPr>
      </p:pic>
      <p:sp>
        <p:nvSpPr>
          <p:cNvPr id="13" name="矩形 12"/>
          <p:cNvSpPr/>
          <p:nvPr/>
        </p:nvSpPr>
        <p:spPr>
          <a:xfrm>
            <a:off x="5969000" y="1593215"/>
            <a:ext cx="1496060"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Problem</a:t>
            </a:r>
            <a:r>
              <a:rPr lang="en-US" altLang="zh-CN" sz="2600" b="1" dirty="0">
                <a:solidFill>
                  <a:schemeClr val="accent1"/>
                </a:solidFill>
                <a:latin typeface="Calibri" panose="020F0502020204030204" pitchFamily="34" charset="0"/>
                <a:ea typeface="宋体" panose="02010600030101010101" pitchFamily="2" charset="-122"/>
                <a:sym typeface="+mn-ea"/>
              </a:rPr>
              <a:t>: </a:t>
            </a:r>
            <a:endParaRPr lang="en-US" altLang="zh-CN" sz="2600" b="1" dirty="0">
              <a:solidFill>
                <a:schemeClr val="accent1"/>
              </a:solidFill>
              <a:latin typeface="Calibri" panose="020F0502020204030204" pitchFamily="34" charset="0"/>
              <a:ea typeface="宋体" panose="02010600030101010101" pitchFamily="2" charset="-122"/>
              <a:sym typeface="+mn-ea"/>
            </a:endParaRPr>
          </a:p>
        </p:txBody>
      </p:sp>
      <p:sp>
        <p:nvSpPr>
          <p:cNvPr id="14" name="矩形 13"/>
          <p:cNvSpPr/>
          <p:nvPr/>
        </p:nvSpPr>
        <p:spPr>
          <a:xfrm>
            <a:off x="5969000" y="3032760"/>
            <a:ext cx="1562100"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Solution: </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15" name="矩形 14"/>
          <p:cNvSpPr/>
          <p:nvPr/>
        </p:nvSpPr>
        <p:spPr>
          <a:xfrm>
            <a:off x="5969000" y="4832985"/>
            <a:ext cx="1529715"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Result: </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2" name="矩形 1"/>
          <p:cNvSpPr/>
          <p:nvPr/>
        </p:nvSpPr>
        <p:spPr>
          <a:xfrm>
            <a:off x="7437120" y="1593215"/>
            <a:ext cx="335851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altLang="zh-CN" sz="2600" b="1" dirty="0">
                <a:solidFill>
                  <a:schemeClr val="accent1"/>
                </a:solidFill>
                <a:latin typeface="Calibri" panose="020F0502020204030204" pitchFamily="34" charset="0"/>
                <a:ea typeface="宋体" panose="02010600030101010101" pitchFamily="2" charset="-122"/>
                <a:sym typeface="+mn-ea"/>
              </a:rPr>
              <a:t>waterfowl were killed</a:t>
            </a:r>
            <a:endParaRPr lang="en-US" altLang="zh-CN" sz="2600" b="1" dirty="0">
              <a:solidFill>
                <a:schemeClr val="accent1"/>
              </a:solidFill>
              <a:latin typeface="Calibri" panose="020F0502020204030204" pitchFamily="34" charset="0"/>
              <a:ea typeface="宋体" panose="02010600030101010101" pitchFamily="2" charset="-122"/>
              <a:sym typeface="+mn-ea"/>
            </a:endParaRPr>
          </a:p>
        </p:txBody>
      </p:sp>
      <p:sp>
        <p:nvSpPr>
          <p:cNvPr id="3" name="矩形 2"/>
          <p:cNvSpPr/>
          <p:nvPr/>
        </p:nvSpPr>
        <p:spPr>
          <a:xfrm>
            <a:off x="7516495" y="3034665"/>
            <a:ext cx="331025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Federal Duck Stamp</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18" name="矩形 17"/>
          <p:cNvSpPr/>
          <p:nvPr/>
        </p:nvSpPr>
        <p:spPr>
          <a:xfrm>
            <a:off x="7311390" y="4822190"/>
            <a:ext cx="1996440"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a success</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4"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with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cxnSp>
        <p:nvCxnSpPr>
          <p:cNvPr id="21" name="直接箭头连接符 20"/>
          <p:cNvCxnSpPr/>
          <p:nvPr/>
        </p:nvCxnSpPr>
        <p:spPr>
          <a:xfrm>
            <a:off x="4296410" y="2348865"/>
            <a:ext cx="3311525" cy="864235"/>
          </a:xfrm>
          <a:prstGeom prst="straightConnector1">
            <a:avLst/>
          </a:prstGeom>
          <a:ln>
            <a:headEnd type="none" w="med" len="med"/>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with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5" name="矩形 4"/>
          <p:cNvSpPr/>
          <p:nvPr/>
        </p:nvSpPr>
        <p:spPr>
          <a:xfrm>
            <a:off x="192405" y="836930"/>
            <a:ext cx="8696325" cy="49149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cs typeface="Calibri" panose="020F0502020204030204" pitchFamily="34" charset="0"/>
              </a:rPr>
              <a:t>Read an exposition with the help of text pattern.</a:t>
            </a:r>
            <a:endParaRPr lang="en-US" altLang="zh-CN" sz="2600" b="1" dirty="0">
              <a:latin typeface="Calibri" panose="020F0502020204030204" pitchFamily="34" charset="0"/>
              <a:ea typeface="Calibri" panose="020F0502020204030204" pitchFamily="34" charset="0"/>
            </a:endParaRPr>
          </a:p>
        </p:txBody>
      </p:sp>
      <p:sp>
        <p:nvSpPr>
          <p:cNvPr id="14" name="文本框 13"/>
          <p:cNvSpPr txBox="1"/>
          <p:nvPr/>
        </p:nvSpPr>
        <p:spPr>
          <a:xfrm>
            <a:off x="780415" y="1767840"/>
            <a:ext cx="2869565" cy="1374140"/>
          </a:xfrm>
          <a:prstGeom prst="rect">
            <a:avLst/>
          </a:prstGeom>
          <a:solidFill>
            <a:schemeClr val="accent1">
              <a:lumMod val="20000"/>
              <a:lumOff val="80000"/>
            </a:schemeClr>
          </a:solidFill>
        </p:spPr>
        <p:txBody>
          <a:bodyPr wrap="square" rtlCol="0" anchor="ctr" anchorCtr="0">
            <a:noAutofit/>
          </a:bodyPr>
          <a:p>
            <a:pPr algn="ctr">
              <a:buClrTx/>
              <a:buSzTx/>
            </a:pPr>
            <a:r>
              <a:rPr lang="en-US" altLang="zh-CN" sz="2800" b="1">
                <a:solidFill>
                  <a:schemeClr val="accent1"/>
                </a:solidFill>
                <a:latin typeface="Calibri" panose="020F0502020204030204" pitchFamily="34" charset="0"/>
                <a:cs typeface="Calibri" panose="020F0502020204030204" pitchFamily="34" charset="0"/>
                <a:sym typeface="+mn-ea"/>
              </a:rPr>
              <a:t>Identify the</a:t>
            </a:r>
            <a:endParaRPr lang="en-US" altLang="zh-CN" sz="2800" b="1">
              <a:solidFill>
                <a:schemeClr val="accent1"/>
              </a:solidFill>
              <a:latin typeface="Calibri" panose="020F0502020204030204" pitchFamily="34" charset="0"/>
              <a:cs typeface="Calibri" panose="020F0502020204030204" pitchFamily="34" charset="0"/>
            </a:endParaRPr>
          </a:p>
          <a:p>
            <a:pPr algn="ctr">
              <a:buClrTx/>
              <a:buSzTx/>
            </a:pPr>
            <a:r>
              <a:rPr lang="en-US" altLang="zh-CN" sz="2800" b="1">
                <a:solidFill>
                  <a:schemeClr val="accent1"/>
                </a:solidFill>
                <a:latin typeface="Calibri" panose="020F0502020204030204" pitchFamily="34" charset="0"/>
                <a:cs typeface="Calibri" panose="020F0502020204030204" pitchFamily="34" charset="0"/>
                <a:sym typeface="+mn-ea"/>
              </a:rPr>
              <a:t>text pattern</a:t>
            </a:r>
            <a:endParaRPr lang="en-US" altLang="zh-CN" sz="2800" b="1">
              <a:solidFill>
                <a:schemeClr val="accent1"/>
              </a:solidFill>
              <a:latin typeface="Calibri" panose="020F0502020204030204" pitchFamily="34" charset="0"/>
              <a:cs typeface="Calibri" panose="020F0502020204030204" pitchFamily="34" charset="0"/>
            </a:endParaRPr>
          </a:p>
        </p:txBody>
      </p:sp>
      <p:sp>
        <p:nvSpPr>
          <p:cNvPr id="18" name="文本框 17"/>
          <p:cNvSpPr txBox="1"/>
          <p:nvPr/>
        </p:nvSpPr>
        <p:spPr>
          <a:xfrm>
            <a:off x="4368165" y="1772920"/>
            <a:ext cx="3123565" cy="1316990"/>
          </a:xfrm>
          <a:prstGeom prst="rect">
            <a:avLst/>
          </a:prstGeom>
          <a:solidFill>
            <a:schemeClr val="accent1">
              <a:lumMod val="20000"/>
              <a:lumOff val="80000"/>
            </a:schemeClr>
          </a:solidFill>
        </p:spPr>
        <p:txBody>
          <a:bodyPr wrap="square" rtlCol="0" anchor="ctr" anchorCtr="0">
            <a:noAutofit/>
          </a:bodyPr>
          <a:p>
            <a:pPr algn="ctr">
              <a:lnSpc>
                <a:spcPct val="90000"/>
              </a:lnSpc>
              <a:buClrTx/>
              <a:buSzTx/>
            </a:pPr>
            <a:r>
              <a:rPr lang="en-US" altLang="zh-CN" sz="2800" b="1">
                <a:solidFill>
                  <a:schemeClr val="accent1"/>
                </a:solidFill>
                <a:latin typeface="Calibri" panose="020F0502020204030204" pitchFamily="34" charset="0"/>
                <a:cs typeface="Calibri" panose="020F0502020204030204" pitchFamily="34" charset="0"/>
              </a:rPr>
              <a:t>Read the questions, </a:t>
            </a:r>
            <a:endParaRPr lang="en-US" altLang="zh-CN" sz="2800" b="1">
              <a:solidFill>
                <a:schemeClr val="accent1"/>
              </a:solidFill>
              <a:latin typeface="Calibri" panose="020F0502020204030204" pitchFamily="34" charset="0"/>
              <a:cs typeface="Calibri" panose="020F0502020204030204" pitchFamily="34" charset="0"/>
            </a:endParaRPr>
          </a:p>
          <a:p>
            <a:pPr marL="0" indent="0" algn="ctr" latinLnBrk="0">
              <a:lnSpc>
                <a:spcPct val="100000"/>
              </a:lnSpc>
              <a:buClrTx/>
              <a:buSzTx/>
            </a:pPr>
            <a:r>
              <a:rPr lang="en-US" altLang="zh-CN" sz="2800" b="1">
                <a:solidFill>
                  <a:schemeClr val="accent1"/>
                </a:solidFill>
                <a:latin typeface="Calibri" panose="020F0502020204030204" pitchFamily="34" charset="0"/>
                <a:cs typeface="Calibri" panose="020F0502020204030204" pitchFamily="34" charset="0"/>
              </a:rPr>
              <a:t>circle the key words</a:t>
            </a:r>
            <a:endParaRPr lang="en-US" altLang="zh-CN" sz="2800" b="1">
              <a:solidFill>
                <a:schemeClr val="accent1"/>
              </a:solidFill>
              <a:latin typeface="Calibri" panose="020F0502020204030204" pitchFamily="34" charset="0"/>
              <a:cs typeface="Calibri" panose="020F0502020204030204" pitchFamily="34" charset="0"/>
            </a:endParaRPr>
          </a:p>
        </p:txBody>
      </p:sp>
      <p:sp>
        <p:nvSpPr>
          <p:cNvPr id="2" name="文本框 1"/>
          <p:cNvSpPr txBox="1"/>
          <p:nvPr/>
        </p:nvSpPr>
        <p:spPr>
          <a:xfrm>
            <a:off x="8256270" y="1772920"/>
            <a:ext cx="2338705" cy="1316355"/>
          </a:xfrm>
          <a:prstGeom prst="rect">
            <a:avLst/>
          </a:prstGeom>
          <a:solidFill>
            <a:schemeClr val="accent1">
              <a:lumMod val="20000"/>
              <a:lumOff val="80000"/>
            </a:schemeClr>
          </a:solidFill>
        </p:spPr>
        <p:txBody>
          <a:bodyPr wrap="square" rtlCol="0" anchor="ctr" anchorCtr="0">
            <a:noAutofit/>
          </a:bodyPr>
          <a:p>
            <a:pPr algn="ctr">
              <a:buClrTx/>
              <a:buSzTx/>
            </a:pPr>
            <a:r>
              <a:rPr lang="en-US" altLang="zh-CN" sz="2800" b="1">
                <a:solidFill>
                  <a:schemeClr val="accent1"/>
                </a:solidFill>
                <a:latin typeface="Calibri" panose="020F0502020204030204" pitchFamily="34" charset="0"/>
                <a:cs typeface="Calibri" panose="020F0502020204030204" pitchFamily="34" charset="0"/>
              </a:rPr>
              <a:t>Locate the</a:t>
            </a:r>
            <a:endParaRPr lang="en-US" altLang="zh-CN" sz="2800" b="1">
              <a:solidFill>
                <a:schemeClr val="accent1"/>
              </a:solidFill>
              <a:latin typeface="Calibri" panose="020F0502020204030204" pitchFamily="34" charset="0"/>
              <a:cs typeface="Calibri" panose="020F0502020204030204" pitchFamily="34" charset="0"/>
            </a:endParaRPr>
          </a:p>
          <a:p>
            <a:pPr algn="ctr">
              <a:buClrTx/>
              <a:buSzTx/>
            </a:pPr>
            <a:r>
              <a:rPr lang="en-US" altLang="zh-CN" sz="2800" b="1">
                <a:solidFill>
                  <a:schemeClr val="accent1"/>
                </a:solidFill>
                <a:latin typeface="Calibri" panose="020F0502020204030204" pitchFamily="34" charset="0"/>
                <a:cs typeface="Calibri" panose="020F0502020204030204" pitchFamily="34" charset="0"/>
              </a:rPr>
              <a:t>relevant part</a:t>
            </a:r>
            <a:endParaRPr lang="en-US" altLang="zh-CN" sz="2800" b="1">
              <a:solidFill>
                <a:schemeClr val="accent1"/>
              </a:solidFill>
              <a:latin typeface="Calibri" panose="020F0502020204030204" pitchFamily="34" charset="0"/>
              <a:cs typeface="Calibri" panose="020F0502020204030204" pitchFamily="34" charset="0"/>
            </a:endParaRPr>
          </a:p>
        </p:txBody>
      </p:sp>
      <p:sp>
        <p:nvSpPr>
          <p:cNvPr id="3" name="矩形 2"/>
          <p:cNvSpPr/>
          <p:nvPr/>
        </p:nvSpPr>
        <p:spPr>
          <a:xfrm>
            <a:off x="768350" y="3429000"/>
            <a:ext cx="2852420" cy="1087755"/>
          </a:xfrm>
          <a:prstGeom prst="rect">
            <a:avLst/>
          </a:prstGeom>
          <a:noFill/>
          <a:ln w="19050">
            <a:solidFill>
              <a:schemeClr val="accent1"/>
            </a:solidFill>
          </a:ln>
        </p:spPr>
        <p:txBody>
          <a:bodyPr wrap="square">
            <a:spAutoFit/>
          </a:bodyPr>
          <a:p>
            <a:pPr marL="457200" indent="-457200">
              <a:lnSpc>
                <a:spcPct val="90000"/>
              </a:lnSpc>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topic sentence of each paragraph</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a:p>
            <a:pPr marL="457200" indent="-457200">
              <a:lnSpc>
                <a:spcPct val="90000"/>
              </a:lnSpc>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signal words</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4" name="矩形 3"/>
          <p:cNvSpPr/>
          <p:nvPr/>
        </p:nvSpPr>
        <p:spPr>
          <a:xfrm>
            <a:off x="4389120" y="3429000"/>
            <a:ext cx="3102610" cy="829945"/>
          </a:xfrm>
          <a:prstGeom prst="rect">
            <a:avLst/>
          </a:prstGeom>
          <a:noFill/>
          <a:ln w="19050">
            <a:solidFill>
              <a:schemeClr val="accent1"/>
            </a:solidFill>
          </a:ln>
        </p:spPr>
        <p:txBody>
          <a:bodyPr wrap="square">
            <a:spAutoFit/>
          </a:bodyPr>
          <a:p>
            <a:pPr marL="342900" indent="-342900">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cause, result, suitable title...</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7" name="右箭头 6"/>
          <p:cNvSpPr/>
          <p:nvPr/>
        </p:nvSpPr>
        <p:spPr>
          <a:xfrm>
            <a:off x="3692525" y="2277110"/>
            <a:ext cx="589280" cy="294640"/>
          </a:xfrm>
          <a:prstGeom prst="rightArrow">
            <a:avLst/>
          </a:prstGeom>
          <a:solidFill>
            <a:schemeClr val="accent1">
              <a:lumMod val="60000"/>
              <a:lumOff val="4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右箭头 7"/>
          <p:cNvSpPr/>
          <p:nvPr/>
        </p:nvSpPr>
        <p:spPr>
          <a:xfrm>
            <a:off x="7607935" y="2288540"/>
            <a:ext cx="589280" cy="294640"/>
          </a:xfrm>
          <a:prstGeom prst="rightArrow">
            <a:avLst/>
          </a:prstGeom>
          <a:solidFill>
            <a:schemeClr val="accent1">
              <a:lumMod val="60000"/>
              <a:lumOff val="4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bldLvl="0" animBg="1"/>
      <p:bldP spid="2" grpId="0" bldLvl="0" animBg="1"/>
      <p:bldP spid="3" grpId="0" bldLvl="0" animBg="1"/>
      <p:bldP spid="4" grpId="0" bldLvl="0" animBg="1"/>
      <p:bldP spid="7" grpId="0" bldLvl="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Practice</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5" name="矩形 4"/>
          <p:cNvSpPr/>
          <p:nvPr/>
        </p:nvSpPr>
        <p:spPr>
          <a:xfrm>
            <a:off x="192405" y="621030"/>
            <a:ext cx="9799955" cy="49149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cs typeface="Calibri" panose="020F0502020204030204" pitchFamily="34" charset="0"/>
              </a:rPr>
              <a:t>Identify the “text pattern” and answer the question.</a:t>
            </a:r>
            <a:endParaRPr lang="en-US" altLang="zh-CN" sz="2600" b="1" dirty="0">
              <a:latin typeface="Calibri" panose="020F0502020204030204" pitchFamily="34" charset="0"/>
              <a:ea typeface="Calibri" panose="020F0502020204030204" pitchFamily="34" charset="0"/>
            </a:endParaRPr>
          </a:p>
        </p:txBody>
      </p:sp>
      <p:sp>
        <p:nvSpPr>
          <p:cNvPr id="100" name="文本框 99"/>
          <p:cNvSpPr txBox="1"/>
          <p:nvPr/>
        </p:nvSpPr>
        <p:spPr>
          <a:xfrm>
            <a:off x="695960" y="5013960"/>
            <a:ext cx="10410190" cy="1198880"/>
          </a:xfrm>
          <a:prstGeom prst="rect">
            <a:avLst/>
          </a:prstGeom>
          <a:solidFill>
            <a:srgbClr val="CBDECA"/>
          </a:solidFill>
          <a:ln w="9525">
            <a:noFill/>
          </a:ln>
        </p:spPr>
        <p:txBody>
          <a:bodyPr wrap="square">
            <a:spAutoFit/>
          </a:bodyPr>
          <a:p>
            <a:pPr>
              <a:buClrTx/>
              <a:buSzTx/>
              <a:buFontTx/>
            </a:pPr>
            <a:r>
              <a:rPr lang="en-US" altLang="zh-CN" sz="2400" b="1" dirty="0">
                <a:latin typeface="Calibri" panose="020F0502020204030204" pitchFamily="34" charset="0"/>
                <a:cs typeface="Calibri" panose="020F0502020204030204" pitchFamily="34" charset="0"/>
                <a:sym typeface="+mn-ea"/>
              </a:rPr>
              <a:t>4. What is </a:t>
            </a:r>
            <a:r>
              <a:rPr lang="en-US" altLang="zh-CN" sz="2400" b="1" u="sng" dirty="0">
                <a:latin typeface="Calibri" panose="020F0502020204030204" pitchFamily="34" charset="0"/>
                <a:cs typeface="Calibri" panose="020F0502020204030204" pitchFamily="34" charset="0"/>
                <a:sym typeface="+mn-ea"/>
              </a:rPr>
              <a:t>paragraph 2 </a:t>
            </a:r>
            <a:r>
              <a:rPr lang="en-US" altLang="zh-CN" sz="2400" b="1" dirty="0">
                <a:latin typeface="Calibri" panose="020F0502020204030204" pitchFamily="34" charset="0"/>
                <a:cs typeface="Calibri" panose="020F0502020204030204" pitchFamily="34" charset="0"/>
                <a:sym typeface="+mn-ea"/>
              </a:rPr>
              <a:t>of the text </a:t>
            </a:r>
            <a:r>
              <a:rPr lang="en-US" altLang="zh-CN" sz="2400" b="1" u="sng" dirty="0">
                <a:latin typeface="Calibri" panose="020F0502020204030204" pitchFamily="34" charset="0"/>
                <a:cs typeface="Calibri" panose="020F0502020204030204" pitchFamily="34" charset="0"/>
                <a:sym typeface="+mn-ea"/>
              </a:rPr>
              <a:t>mainly about</a:t>
            </a:r>
            <a:r>
              <a:rPr lang="en-US" altLang="zh-CN" sz="2400" b="1" dirty="0">
                <a:latin typeface="Calibri" panose="020F0502020204030204" pitchFamily="34" charset="0"/>
                <a:cs typeface="Calibri" panose="020F0502020204030204" pitchFamily="34" charset="0"/>
                <a:sym typeface="+mn-ea"/>
              </a:rPr>
              <a:t>?</a:t>
            </a:r>
            <a:endParaRPr lang="en-US" altLang="zh-CN" sz="2400" b="1" dirty="0">
              <a:latin typeface="Calibri" panose="020F0502020204030204" pitchFamily="34" charset="0"/>
              <a:cs typeface="Calibri" panose="020F0502020204030204" pitchFamily="34" charset="0"/>
            </a:endParaRPr>
          </a:p>
          <a:p>
            <a:pPr>
              <a:buClrTx/>
              <a:buSzTx/>
              <a:buFontTx/>
            </a:pPr>
            <a:r>
              <a:rPr lang="en-US" altLang="zh-CN" sz="2400" b="1" dirty="0">
                <a:latin typeface="Calibri" panose="020F0502020204030204" pitchFamily="34" charset="0"/>
                <a:cs typeface="Calibri" panose="020F0502020204030204" pitchFamily="34" charset="0"/>
                <a:sym typeface="+mn-ea"/>
              </a:rPr>
              <a:t>     A. The methods of estimation.              B. The underlying logic of the effect.     C. The causes of people’s errors.	        D. The design of Galton’s experiment.</a:t>
            </a:r>
            <a:endParaRPr lang="en-US" altLang="zh-CN" sz="2400" b="1" dirty="0">
              <a:latin typeface="Calibri" panose="020F0502020204030204" pitchFamily="34" charset="0"/>
              <a:cs typeface="Calibri" panose="020F0502020204030204" pitchFamily="34" charset="0"/>
            </a:endParaRPr>
          </a:p>
        </p:txBody>
      </p:sp>
      <p:sp>
        <p:nvSpPr>
          <p:cNvPr id="17" name="椭圆 16"/>
          <p:cNvSpPr/>
          <p:nvPr/>
        </p:nvSpPr>
        <p:spPr>
          <a:xfrm>
            <a:off x="5592445" y="5445125"/>
            <a:ext cx="676275"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624205" y="1283970"/>
            <a:ext cx="10444480" cy="3441700"/>
          </a:xfrm>
          <a:prstGeom prst="rect">
            <a:avLst/>
          </a:prstGeom>
          <a:solidFill>
            <a:srgbClr val="E9E8E4"/>
          </a:solidFill>
          <a:ln w="9525">
            <a:noFill/>
          </a:ln>
        </p:spPr>
        <p:txBody>
          <a:bodyPr wrap="square">
            <a:spAutoFit/>
          </a:bodyPr>
          <a:p>
            <a:pPr marL="0" indent="558800" latinLnBrk="0">
              <a:lnSpc>
                <a:spcPct val="90000"/>
              </a:lnSpc>
              <a:extLst>
                <a:ext uri="{35155182-B16C-46BC-9424-99874614C6A1}">
                  <wpsdc:indentchars xmlns:wpsdc="http://www.wps.cn/officeDocument/2017/drawingmlCustomData" val="200" checksum="1956455923"/>
                </a:ext>
              </a:extLst>
            </a:pPr>
            <a:r>
              <a:rPr lang="en-US" sz="2200" b="0" i="1">
                <a:solidFill>
                  <a:srgbClr val="529576"/>
                </a:solidFill>
                <a:latin typeface="Times New Roman" panose="02020603050405020304" charset="0"/>
                <a:ea typeface="宋体" panose="02010600030101010101" pitchFamily="2" charset="-122"/>
              </a:rPr>
              <a:t>Para1: </a:t>
            </a:r>
            <a:r>
              <a:rPr lang="en-US" sz="2200" b="0">
                <a:solidFill>
                  <a:srgbClr val="000000"/>
                </a:solidFill>
                <a:latin typeface="Times New Roman" panose="02020603050405020304" charset="0"/>
                <a:ea typeface="宋体" panose="02010600030101010101" pitchFamily="2" charset="-122"/>
              </a:rPr>
              <a:t>O</a:t>
            </a:r>
            <a:r>
              <a:rPr lang="en-US" sz="2200" b="0">
                <a:solidFill>
                  <a:srgbClr val="000000"/>
                </a:solidFill>
                <a:latin typeface="Times New Roman" panose="02020603050405020304" charset="0"/>
                <a:ea typeface="宋体" panose="02010600030101010101" pitchFamily="2" charset="-122"/>
              </a:rPr>
              <a:t>n March 7, 1907, the English statistician Francis Galton published a paper which illustrated what has come to be known as the "wisdom of crowds" effect. The experiment of estimation he conducted showed that in some cases, the average of a large number of independent estimates could be quite accurate.</a:t>
            </a:r>
            <a:endParaRPr lang="en-US" sz="2200" b="0">
              <a:solidFill>
                <a:srgbClr val="000000"/>
              </a:solidFill>
              <a:latin typeface="Times New Roman" panose="02020603050405020304" charset="0"/>
              <a:ea typeface="宋体" panose="02010600030101010101" pitchFamily="2" charset="-122"/>
            </a:endParaRPr>
          </a:p>
          <a:p>
            <a:pPr marL="0" indent="558800" latinLnBrk="0">
              <a:lnSpc>
                <a:spcPct val="90000"/>
              </a:lnSpc>
              <a:extLst>
                <a:ext uri="{35155182-B16C-46BC-9424-99874614C6A1}">
                  <wpsdc:indentchars xmlns:wpsdc="http://www.wps.cn/officeDocument/2017/drawingmlCustomData" val="200" checksum="1956455923"/>
                </a:ext>
              </a:extLst>
            </a:pPr>
            <a:r>
              <a:rPr lang="en-US" sz="2200" i="1">
                <a:solidFill>
                  <a:srgbClr val="529576"/>
                </a:solidFill>
                <a:latin typeface="Times New Roman" panose="02020603050405020304" charset="0"/>
                <a:sym typeface="+mn-ea"/>
              </a:rPr>
              <a:t>Para2: </a:t>
            </a:r>
            <a:r>
              <a:rPr lang="en-US" sz="2200" b="0">
                <a:solidFill>
                  <a:srgbClr val="000000"/>
                </a:solidFill>
                <a:latin typeface="Times New Roman" panose="02020603050405020304" charset="0"/>
                <a:ea typeface="宋体" panose="02010600030101010101" pitchFamily="2" charset="-122"/>
              </a:rPr>
              <a:t>This effect capitalizes on the fact that when people make errors, those errors aren't always the same. Some people will tend to overestimate, and some to underestimate. When enough of these errors are averaged together, they cancel each other out, resulting in a more accurate estimate. If people are similar and tend to make the same errors, then their errors won't cancel each other out. In more technical terms, the wisdom of crowds requires that people's estimates be independent. If for whatever reasons, people's errors become correlated or dependent, the accuracy of the estimate will go down.</a:t>
            </a:r>
            <a:endParaRPr lang="en-US" altLang="en-US" sz="2200" b="0">
              <a:solidFill>
                <a:srgbClr val="000000"/>
              </a:solidFill>
              <a:latin typeface="Times New Roman" panose="02020603050405020304" charset="0"/>
              <a:ea typeface="宋体" panose="02010600030101010101" pitchFamily="2" charset="-122"/>
            </a:endParaRPr>
          </a:p>
        </p:txBody>
      </p:sp>
      <p:sp>
        <p:nvSpPr>
          <p:cNvPr id="22" name="矩形 21"/>
          <p:cNvSpPr/>
          <p:nvPr/>
        </p:nvSpPr>
        <p:spPr>
          <a:xfrm>
            <a:off x="2784475" y="2061210"/>
            <a:ext cx="233743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phenomenon</a:t>
            </a:r>
            <a:r>
              <a:rPr lang="en-US" sz="2600" b="1" dirty="0">
                <a:solidFill>
                  <a:schemeClr val="accent1"/>
                </a:solidFill>
                <a:latin typeface="Calibri" panose="020F0502020204030204" pitchFamily="34" charset="0"/>
                <a:ea typeface="Calibri" panose="020F0502020204030204" pitchFamily="34" charset="0"/>
                <a:sym typeface="+mn-ea"/>
              </a:rPr>
              <a:t>: </a:t>
            </a:r>
            <a:endParaRPr lang="en-US" altLang="zh-CN" sz="2600" b="1" dirty="0">
              <a:solidFill>
                <a:schemeClr val="accent1"/>
              </a:solidFill>
              <a:latin typeface="Calibri" panose="020F0502020204030204" pitchFamily="34" charset="0"/>
              <a:ea typeface="Calibri" panose="020F0502020204030204" pitchFamily="34" charset="0"/>
              <a:sym typeface="+mn-ea"/>
            </a:endParaRPr>
          </a:p>
        </p:txBody>
      </p:sp>
      <p:sp>
        <p:nvSpPr>
          <p:cNvPr id="25" name="矩形 24"/>
          <p:cNvSpPr/>
          <p:nvPr/>
        </p:nvSpPr>
        <p:spPr>
          <a:xfrm>
            <a:off x="2784475" y="3789045"/>
            <a:ext cx="1816100" cy="491490"/>
          </a:xfrm>
          <a:prstGeom prst="rect">
            <a:avLst/>
          </a:prstGeom>
          <a:solidFill>
            <a:schemeClr val="accent2">
              <a:lumMod val="20000"/>
              <a:lumOff val="80000"/>
            </a:schemeClr>
          </a:solidFill>
          <a:ln w="9525">
            <a:noFill/>
          </a:ln>
        </p:spPr>
        <p:txBody>
          <a:bodyPr wrap="square">
            <a:spAutoFit/>
          </a:bodyPr>
          <a:p>
            <a:pPr algn="l">
              <a:buClr>
                <a:srgbClr val="FF0066"/>
              </a:buClr>
              <a:buSzTx/>
            </a:pPr>
            <a:r>
              <a:rPr lang="en-US" altLang="zh-CN" sz="2600" b="1">
                <a:solidFill>
                  <a:schemeClr val="accent1"/>
                </a:solidFill>
                <a:latin typeface="Calibri" panose="020F0502020204030204" pitchFamily="34" charset="0"/>
                <a:cs typeface="Calibri" panose="020F0502020204030204" pitchFamily="34" charset="0"/>
                <a:sym typeface="+mn-ea"/>
              </a:rPr>
              <a:t>analysis:</a:t>
            </a:r>
            <a:endParaRPr lang="en-US" altLang="zh-CN" sz="26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6" name="矩形 25"/>
          <p:cNvSpPr/>
          <p:nvPr/>
        </p:nvSpPr>
        <p:spPr>
          <a:xfrm>
            <a:off x="5088255" y="2061210"/>
            <a:ext cx="391223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“wisdom of crowds” effect</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27" name="矩形 26"/>
          <p:cNvSpPr/>
          <p:nvPr/>
        </p:nvSpPr>
        <p:spPr>
          <a:xfrm>
            <a:off x="4600575" y="3789045"/>
            <a:ext cx="355028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causes</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28" name="矩形 27"/>
          <p:cNvSpPr/>
          <p:nvPr/>
        </p:nvSpPr>
        <p:spPr>
          <a:xfrm>
            <a:off x="1849755" y="116840"/>
            <a:ext cx="6565900" cy="460375"/>
          </a:xfrm>
          <a:prstGeom prst="rect">
            <a:avLst/>
          </a:prstGeom>
          <a:noFill/>
          <a:ln w="9525">
            <a:noFill/>
          </a:ln>
        </p:spPr>
        <p:txBody>
          <a:bodyPr>
            <a:spAutoFit/>
          </a:bodyPr>
          <a:p>
            <a:r>
              <a:rPr sz="2400" b="1" dirty="0">
                <a:latin typeface="Calibri" panose="020F0502020204030204" pitchFamily="34" charset="0"/>
                <a:sym typeface="宋体" panose="02010600030101010101" pitchFamily="2" charset="-122"/>
              </a:rPr>
              <a:t>2023年全国I卷D篇</a:t>
            </a:r>
            <a:endParaRPr sz="2400" b="1" dirty="0">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up)">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22" grpId="0" bldLvl="0" animBg="1"/>
      <p:bldP spid="25" grpId="0" bldLvl="0" animBg="1"/>
      <p:bldP spid="26" grpId="0" bldLvl="0" animBg="1"/>
      <p:bldP spid="2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Practice</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5" name="矩形 4"/>
          <p:cNvSpPr/>
          <p:nvPr/>
        </p:nvSpPr>
        <p:spPr>
          <a:xfrm>
            <a:off x="120650" y="519430"/>
            <a:ext cx="9799955" cy="49149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cs typeface="Calibri" panose="020F0502020204030204" pitchFamily="34" charset="0"/>
              </a:rPr>
              <a:t>Identify the “text pattern” and </a:t>
            </a:r>
            <a:r>
              <a:rPr lang="en-US" altLang="zh-CN" sz="2600" b="1" dirty="0">
                <a:latin typeface="Calibri" panose="020F0502020204030204" pitchFamily="34" charset="0"/>
                <a:cs typeface="Calibri" panose="020F0502020204030204" pitchFamily="34" charset="0"/>
                <a:sym typeface="+mn-ea"/>
              </a:rPr>
              <a:t>answer the question.</a:t>
            </a:r>
            <a:endParaRPr lang="en-US" altLang="zh-CN" sz="2600" b="1" dirty="0">
              <a:latin typeface="Calibri" panose="020F0502020204030204" pitchFamily="34" charset="0"/>
              <a:ea typeface="Calibri" panose="020F0502020204030204" pitchFamily="34" charset="0"/>
            </a:endParaRPr>
          </a:p>
        </p:txBody>
      </p:sp>
      <p:sp>
        <p:nvSpPr>
          <p:cNvPr id="100" name="文本框 99"/>
          <p:cNvSpPr txBox="1"/>
          <p:nvPr/>
        </p:nvSpPr>
        <p:spPr>
          <a:xfrm>
            <a:off x="695960" y="5013960"/>
            <a:ext cx="10410190" cy="1198880"/>
          </a:xfrm>
          <a:prstGeom prst="rect">
            <a:avLst/>
          </a:prstGeom>
          <a:solidFill>
            <a:srgbClr val="CBDECA"/>
          </a:solidFill>
          <a:ln w="9525">
            <a:noFill/>
          </a:ln>
        </p:spPr>
        <p:txBody>
          <a:bodyPr wrap="square">
            <a:spAutoFit/>
          </a:bodyPr>
          <a:p>
            <a:pPr algn="l">
              <a:buClrTx/>
              <a:buSzTx/>
              <a:buFontTx/>
            </a:pPr>
            <a:r>
              <a:rPr lang="en-US" altLang="zh-CN" sz="2400" b="1" dirty="0">
                <a:latin typeface="Calibri" panose="020F0502020204030204" pitchFamily="34" charset="0"/>
                <a:cs typeface="Calibri" panose="020F0502020204030204" pitchFamily="34" charset="0"/>
                <a:sym typeface="+mn-ea"/>
              </a:rPr>
              <a:t>5. What did the follow-up study focus on?</a:t>
            </a:r>
            <a:endParaRPr lang="en-US" altLang="zh-CN" sz="2400" b="1" dirty="0">
              <a:latin typeface="Calibri" panose="020F0502020204030204" pitchFamily="34" charset="0"/>
              <a:cs typeface="Calibri" panose="020F0502020204030204" pitchFamily="34" charset="0"/>
              <a:sym typeface="+mn-ea"/>
            </a:endParaRPr>
          </a:p>
          <a:p>
            <a:pPr algn="l">
              <a:buClrTx/>
              <a:buSzTx/>
              <a:buFontTx/>
            </a:pPr>
            <a:r>
              <a:rPr lang="en-US" altLang="zh-CN" sz="2400" b="1" dirty="0">
                <a:latin typeface="Calibri" panose="020F0502020204030204" pitchFamily="34" charset="0"/>
                <a:cs typeface="Calibri" panose="020F0502020204030204" pitchFamily="34" charset="0"/>
                <a:sym typeface="+mn-ea"/>
              </a:rPr>
              <a:t>     A. The size of the groups.	             B. The dominant members.</a:t>
            </a:r>
            <a:endParaRPr lang="en-US" altLang="zh-CN" sz="2400" b="1" dirty="0">
              <a:latin typeface="Calibri" panose="020F0502020204030204" pitchFamily="34" charset="0"/>
              <a:cs typeface="Calibri" panose="020F0502020204030204" pitchFamily="34" charset="0"/>
              <a:sym typeface="+mn-ea"/>
            </a:endParaRPr>
          </a:p>
          <a:p>
            <a:pPr algn="l">
              <a:buClrTx/>
              <a:buSzTx/>
              <a:buFontTx/>
            </a:pPr>
            <a:r>
              <a:rPr lang="en-US" altLang="zh-CN" sz="2400" b="1" dirty="0">
                <a:latin typeface="Calibri" panose="020F0502020204030204" pitchFamily="34" charset="0"/>
                <a:cs typeface="Calibri" panose="020F0502020204030204" pitchFamily="34" charset="0"/>
                <a:sym typeface="+mn-ea"/>
              </a:rPr>
              <a:t>     C. The discussion process.	             D. The individual estimates.</a:t>
            </a:r>
            <a:endParaRPr lang="en-US" altLang="zh-CN" sz="2400" b="1" dirty="0">
              <a:latin typeface="Calibri" panose="020F0502020204030204" pitchFamily="34" charset="0"/>
              <a:cs typeface="Calibri" panose="020F0502020204030204" pitchFamily="34" charset="0"/>
            </a:endParaRPr>
          </a:p>
        </p:txBody>
      </p:sp>
      <p:sp>
        <p:nvSpPr>
          <p:cNvPr id="17" name="椭圆 16"/>
          <p:cNvSpPr/>
          <p:nvPr/>
        </p:nvSpPr>
        <p:spPr>
          <a:xfrm>
            <a:off x="912495" y="5805805"/>
            <a:ext cx="676275"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624205" y="1125220"/>
            <a:ext cx="10444480" cy="3745865"/>
          </a:xfrm>
          <a:prstGeom prst="rect">
            <a:avLst/>
          </a:prstGeom>
          <a:solidFill>
            <a:srgbClr val="E9E8E4"/>
          </a:solidFill>
          <a:ln w="9525">
            <a:noFill/>
          </a:ln>
        </p:spPr>
        <p:txBody>
          <a:bodyPr wrap="square">
            <a:spAutoFit/>
          </a:bodyPr>
          <a:p>
            <a:pPr marL="0" indent="558800" latinLnBrk="0">
              <a:lnSpc>
                <a:spcPct val="90000"/>
              </a:lnSpc>
              <a:extLst>
                <a:ext uri="{35155182-B16C-46BC-9424-99874614C6A1}">
                  <wpsdc:indentchars xmlns:wpsdc="http://www.wps.cn/officeDocument/2017/drawingmlCustomData" val="200" checksum="1956455923"/>
                </a:ext>
              </a:extLst>
            </a:pPr>
            <a:r>
              <a:rPr lang="en-US" sz="2200" i="1">
                <a:solidFill>
                  <a:srgbClr val="529576"/>
                </a:solidFill>
                <a:latin typeface="Times New Roman" panose="02020603050405020304" charset="0"/>
                <a:sym typeface="+mn-ea"/>
              </a:rPr>
              <a:t>Para3: </a:t>
            </a:r>
            <a:r>
              <a:rPr lang="en-US" sz="2200" b="0">
                <a:solidFill>
                  <a:srgbClr val="000000"/>
                </a:solidFill>
                <a:latin typeface="Times New Roman" panose="02020603050405020304" charset="0"/>
                <a:ea typeface="宋体" panose="02010600030101010101" pitchFamily="2" charset="-122"/>
              </a:rPr>
              <a:t>But a new study led by Joaquin Navajas offered an interesting twist (转折) on this classic phenomenon. The key finding of the study was that when crowds were further divided into smaller groups that were allowed to have a discussion, the averages from these groups were more accurate than those from an equal number of independent individuals. For instance, the average obtained from the estimates of four discussion groups of five was significantly more accurate than the average obtained from 20 independent individuals.</a:t>
            </a:r>
            <a:endParaRPr lang="en-US" sz="2200" b="0">
              <a:solidFill>
                <a:srgbClr val="000000"/>
              </a:solidFill>
              <a:latin typeface="Times New Roman" panose="02020603050405020304" charset="0"/>
              <a:ea typeface="宋体" panose="02010600030101010101" pitchFamily="2" charset="-122"/>
            </a:endParaRPr>
          </a:p>
          <a:p>
            <a:pPr marL="0" indent="558800" latinLnBrk="0">
              <a:lnSpc>
                <a:spcPct val="90000"/>
              </a:lnSpc>
              <a:extLst>
                <a:ext uri="{35155182-B16C-46BC-9424-99874614C6A1}">
                  <wpsdc:indentchars xmlns:wpsdc="http://www.wps.cn/officeDocument/2017/drawingmlCustomData" val="200" checksum="1956455923"/>
                </a:ext>
              </a:extLst>
            </a:pPr>
            <a:r>
              <a:rPr lang="en-US" sz="2200" i="1">
                <a:solidFill>
                  <a:srgbClr val="529576"/>
                </a:solidFill>
                <a:latin typeface="Times New Roman" panose="02020603050405020304" charset="0"/>
                <a:sym typeface="+mn-ea"/>
              </a:rPr>
              <a:t>Para4: </a:t>
            </a:r>
            <a:r>
              <a:rPr lang="en-US" sz="2200" b="0">
                <a:solidFill>
                  <a:srgbClr val="000000"/>
                </a:solidFill>
                <a:latin typeface="Times New Roman" panose="02020603050405020304" charset="0"/>
                <a:ea typeface="宋体" panose="02010600030101010101" pitchFamily="2" charset="-122"/>
              </a:rPr>
              <a:t>In a follow-up study with 100 university students, the researchers tried to get a better sense of what the group members actually did in their discussion. Did they tend to go with those most confident about their estimates? Did they follow those least willing to change their minds? This happened some of the time, but it wasn't the dominant response. Most frequently, the groups reported that they "shared arguments and reasoned together". Somehow, these arguments and reasoning resulted in a global reduction in error. </a:t>
            </a:r>
            <a:endParaRPr lang="en-US" sz="2200" b="0">
              <a:solidFill>
                <a:srgbClr val="000000"/>
              </a:solidFill>
              <a:latin typeface="Times New Roman" panose="02020603050405020304" charset="0"/>
              <a:ea typeface="宋体" panose="02010600030101010101" pitchFamily="2" charset="-122"/>
            </a:endParaRPr>
          </a:p>
        </p:txBody>
      </p:sp>
      <p:sp>
        <p:nvSpPr>
          <p:cNvPr id="22" name="矩形 21"/>
          <p:cNvSpPr/>
          <p:nvPr/>
        </p:nvSpPr>
        <p:spPr>
          <a:xfrm>
            <a:off x="3000375" y="1988820"/>
            <a:ext cx="2194560" cy="891540"/>
          </a:xfrm>
          <a:prstGeom prst="rect">
            <a:avLst/>
          </a:prstGeom>
          <a:solidFill>
            <a:schemeClr val="accent2">
              <a:lumMod val="20000"/>
              <a:lumOff val="80000"/>
            </a:schemeClr>
          </a:solidFill>
          <a:ln w="9525">
            <a:noFill/>
          </a:ln>
        </p:spPr>
        <p:txBody>
          <a:bodyPr wrap="square">
            <a:spAutoFit/>
          </a:bodyPr>
          <a:p>
            <a:pPr algn="ct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new </a:t>
            </a:r>
            <a:endParaRPr lang="en-US" altLang="zh-CN" sz="2600" b="1">
              <a:solidFill>
                <a:schemeClr val="accent1"/>
              </a:solidFill>
              <a:latin typeface="Calibri" panose="020F0502020204030204" pitchFamily="34" charset="0"/>
              <a:cs typeface="Calibri" panose="020F0502020204030204" pitchFamily="34" charset="0"/>
              <a:sym typeface="+mn-ea"/>
            </a:endParaRPr>
          </a:p>
          <a:p>
            <a:pPr algn="ct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phenomenon</a:t>
            </a:r>
            <a:r>
              <a:rPr lang="en-US" sz="2600" b="1" dirty="0">
                <a:solidFill>
                  <a:schemeClr val="accent1"/>
                </a:solidFill>
                <a:latin typeface="Calibri" panose="020F0502020204030204" pitchFamily="34" charset="0"/>
                <a:ea typeface="Calibri" panose="020F0502020204030204" pitchFamily="34" charset="0"/>
                <a:sym typeface="+mn-ea"/>
              </a:rPr>
              <a:t>: </a:t>
            </a:r>
            <a:endParaRPr lang="en-US" altLang="zh-CN" sz="2600" b="1" dirty="0">
              <a:solidFill>
                <a:schemeClr val="accent1"/>
              </a:solidFill>
              <a:latin typeface="Calibri" panose="020F0502020204030204" pitchFamily="34" charset="0"/>
              <a:ea typeface="Calibri" panose="020F0502020204030204" pitchFamily="34" charset="0"/>
              <a:sym typeface="+mn-ea"/>
            </a:endParaRPr>
          </a:p>
        </p:txBody>
      </p:sp>
      <p:sp>
        <p:nvSpPr>
          <p:cNvPr id="25" name="矩形 24"/>
          <p:cNvSpPr/>
          <p:nvPr/>
        </p:nvSpPr>
        <p:spPr>
          <a:xfrm>
            <a:off x="3288030" y="3759835"/>
            <a:ext cx="1816100" cy="891540"/>
          </a:xfrm>
          <a:prstGeom prst="rect">
            <a:avLst/>
          </a:prstGeom>
          <a:solidFill>
            <a:schemeClr val="accent2">
              <a:lumMod val="20000"/>
              <a:lumOff val="80000"/>
            </a:schemeClr>
          </a:solidFill>
          <a:ln w="9525">
            <a:noFill/>
          </a:ln>
        </p:spPr>
        <p:txBody>
          <a:bodyPr wrap="square">
            <a:spAutoFit/>
          </a:bodyPr>
          <a:p>
            <a:pPr algn="ctr">
              <a:buClr>
                <a:srgbClr val="FF0066"/>
              </a:buClr>
              <a:buSzTx/>
            </a:pPr>
            <a:r>
              <a:rPr lang="en-US" altLang="zh-CN" sz="2600" b="1">
                <a:solidFill>
                  <a:schemeClr val="accent1"/>
                </a:solidFill>
                <a:latin typeface="Calibri" panose="020F0502020204030204" pitchFamily="34" charset="0"/>
                <a:cs typeface="Calibri" panose="020F0502020204030204" pitchFamily="34" charset="0"/>
                <a:sym typeface="+mn-ea"/>
              </a:rPr>
              <a:t>new</a:t>
            </a:r>
            <a:endParaRPr lang="en-US" altLang="zh-CN" sz="2600" b="1">
              <a:solidFill>
                <a:schemeClr val="accent1"/>
              </a:solidFill>
              <a:latin typeface="Calibri" panose="020F0502020204030204" pitchFamily="34" charset="0"/>
              <a:cs typeface="Calibri" panose="020F0502020204030204" pitchFamily="34" charset="0"/>
              <a:sym typeface="+mn-ea"/>
            </a:endParaRPr>
          </a:p>
          <a:p>
            <a:pPr algn="ctr">
              <a:buClr>
                <a:srgbClr val="FF0066"/>
              </a:buClr>
              <a:buSzTx/>
            </a:pPr>
            <a:r>
              <a:rPr lang="en-US" altLang="zh-CN" sz="2600" b="1">
                <a:solidFill>
                  <a:schemeClr val="accent1"/>
                </a:solidFill>
                <a:latin typeface="Calibri" panose="020F0502020204030204" pitchFamily="34" charset="0"/>
                <a:cs typeface="Calibri" panose="020F0502020204030204" pitchFamily="34" charset="0"/>
                <a:sym typeface="+mn-ea"/>
              </a:rPr>
              <a:t>analysis:</a:t>
            </a:r>
            <a:endParaRPr lang="en-US" altLang="zh-CN" sz="26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6" name="矩形 25"/>
          <p:cNvSpPr/>
          <p:nvPr/>
        </p:nvSpPr>
        <p:spPr>
          <a:xfrm>
            <a:off x="5199380" y="1988820"/>
            <a:ext cx="3912235" cy="891540"/>
          </a:xfrm>
          <a:prstGeom prst="rect">
            <a:avLst/>
          </a:prstGeom>
          <a:solidFill>
            <a:schemeClr val="accent2">
              <a:lumMod val="20000"/>
              <a:lumOff val="80000"/>
            </a:schemeClr>
          </a:solidFill>
          <a:ln w="9525">
            <a:noFill/>
          </a:ln>
        </p:spPr>
        <p:txBody>
          <a:bodyPr wrap="square">
            <a:spAutoFit/>
          </a:bodyPr>
          <a:p>
            <a:pPr algn="l">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a new study about </a:t>
            </a:r>
            <a:r>
              <a:rPr lang="en-US" altLang="zh-CN" sz="2600" b="1">
                <a:solidFill>
                  <a:schemeClr val="accent1"/>
                </a:solidFill>
                <a:latin typeface="Calibri" panose="020F0502020204030204" pitchFamily="34" charset="0"/>
                <a:cs typeface="Calibri" panose="020F0502020204030204" pitchFamily="34" charset="0"/>
                <a:sym typeface="+mn-ea"/>
              </a:rPr>
              <a:t>“wisdom of crowds” effect</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27" name="矩形 26"/>
          <p:cNvSpPr/>
          <p:nvPr/>
        </p:nvSpPr>
        <p:spPr>
          <a:xfrm>
            <a:off x="5104130" y="3760470"/>
            <a:ext cx="3550285" cy="878205"/>
          </a:xfrm>
          <a:prstGeom prst="rect">
            <a:avLst/>
          </a:prstGeom>
          <a:solidFill>
            <a:schemeClr val="accent2">
              <a:lumMod val="20000"/>
              <a:lumOff val="80000"/>
            </a:schemeClr>
          </a:solidFill>
          <a:ln w="9525">
            <a:noFill/>
          </a:ln>
        </p:spPr>
        <p:txBody>
          <a:bodyPr wrap="square">
            <a:noAutofit/>
          </a:bodyPr>
          <a:p>
            <a:pPr>
              <a:lnSpc>
                <a:spcPct val="160000"/>
              </a:lnSpc>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causes</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up)">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22" grpId="0" bldLvl="0" animBg="1"/>
      <p:bldP spid="25" grpId="0" bldLvl="0" animBg="1"/>
      <p:bldP spid="26" grpId="0" bldLvl="0" animBg="1"/>
      <p:bldP spid="2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Practice</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5" name="矩形 4"/>
          <p:cNvSpPr/>
          <p:nvPr/>
        </p:nvSpPr>
        <p:spPr>
          <a:xfrm>
            <a:off x="192405" y="836930"/>
            <a:ext cx="4613275" cy="49149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cs typeface="Calibri" panose="020F0502020204030204" pitchFamily="34" charset="0"/>
              </a:rPr>
              <a:t>What’s the text pattern?</a:t>
            </a:r>
            <a:endParaRPr lang="en-US" altLang="zh-CN" sz="2600" b="1" dirty="0">
              <a:latin typeface="Calibri" panose="020F0502020204030204" pitchFamily="34" charset="0"/>
              <a:ea typeface="Calibri" panose="020F0502020204030204" pitchFamily="34" charset="0"/>
            </a:endParaRPr>
          </a:p>
        </p:txBody>
      </p:sp>
      <p:sp>
        <p:nvSpPr>
          <p:cNvPr id="12" name="矩形 11"/>
          <p:cNvSpPr/>
          <p:nvPr/>
        </p:nvSpPr>
        <p:spPr>
          <a:xfrm>
            <a:off x="1849755" y="116840"/>
            <a:ext cx="6565900" cy="460375"/>
          </a:xfrm>
          <a:prstGeom prst="rect">
            <a:avLst/>
          </a:prstGeom>
          <a:noFill/>
          <a:ln w="9525">
            <a:noFill/>
          </a:ln>
        </p:spPr>
        <p:txBody>
          <a:bodyPr>
            <a:spAutoFit/>
          </a:bodyPr>
          <a:p>
            <a:r>
              <a:rPr sz="2400" b="1" dirty="0">
                <a:latin typeface="Calibri" panose="020F0502020204030204" pitchFamily="34" charset="0"/>
                <a:sym typeface="宋体" panose="02010600030101010101" pitchFamily="2" charset="-122"/>
              </a:rPr>
              <a:t>2023年全国I卷D篇</a:t>
            </a:r>
            <a:endParaRPr sz="2400" b="1" dirty="0">
              <a:latin typeface="Calibri" panose="020F0502020204030204" pitchFamily="34" charset="0"/>
              <a:sym typeface="宋体" panose="02010600030101010101" pitchFamily="2" charset="-122"/>
            </a:endParaRPr>
          </a:p>
        </p:txBody>
      </p:sp>
      <p:pic>
        <p:nvPicPr>
          <p:cNvPr id="2" name="图片 1"/>
          <p:cNvPicPr>
            <a:picLocks noChangeAspect="1"/>
          </p:cNvPicPr>
          <p:nvPr/>
        </p:nvPicPr>
        <p:blipFill>
          <a:blip r:embed="rId2"/>
          <a:srcRect t="1097" b="11819"/>
          <a:stretch>
            <a:fillRect/>
          </a:stretch>
        </p:blipFill>
        <p:spPr>
          <a:xfrm>
            <a:off x="4872990" y="907415"/>
            <a:ext cx="7138670" cy="5113655"/>
          </a:xfrm>
          <a:prstGeom prst="rect">
            <a:avLst/>
          </a:prstGeom>
        </p:spPr>
      </p:pic>
      <p:sp>
        <p:nvSpPr>
          <p:cNvPr id="13" name="矩形 12"/>
          <p:cNvSpPr/>
          <p:nvPr/>
        </p:nvSpPr>
        <p:spPr>
          <a:xfrm>
            <a:off x="5375910" y="1269365"/>
            <a:ext cx="233743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phenomenon</a:t>
            </a:r>
            <a:r>
              <a:rPr lang="en-US" sz="2600" b="1" dirty="0">
                <a:solidFill>
                  <a:schemeClr val="accent1"/>
                </a:solidFill>
                <a:latin typeface="Calibri" panose="020F0502020204030204" pitchFamily="34" charset="0"/>
                <a:ea typeface="Calibri" panose="020F0502020204030204" pitchFamily="34" charset="0"/>
                <a:sym typeface="+mn-ea"/>
              </a:rPr>
              <a:t>: </a:t>
            </a:r>
            <a:endParaRPr lang="en-US" altLang="zh-CN" sz="2600" b="1" dirty="0">
              <a:solidFill>
                <a:schemeClr val="accent1"/>
              </a:solidFill>
              <a:latin typeface="Calibri" panose="020F0502020204030204" pitchFamily="34" charset="0"/>
              <a:ea typeface="Calibri" panose="020F0502020204030204" pitchFamily="34" charset="0"/>
              <a:sym typeface="+mn-ea"/>
            </a:endParaRPr>
          </a:p>
        </p:txBody>
      </p:sp>
      <p:sp>
        <p:nvSpPr>
          <p:cNvPr id="14" name="矩形 13"/>
          <p:cNvSpPr/>
          <p:nvPr/>
        </p:nvSpPr>
        <p:spPr>
          <a:xfrm>
            <a:off x="5447665" y="2127885"/>
            <a:ext cx="1816100" cy="491490"/>
          </a:xfrm>
          <a:prstGeom prst="rect">
            <a:avLst/>
          </a:prstGeom>
          <a:solidFill>
            <a:schemeClr val="accent2">
              <a:lumMod val="20000"/>
              <a:lumOff val="80000"/>
            </a:schemeClr>
          </a:solidFill>
          <a:ln w="9525">
            <a:noFill/>
          </a:ln>
        </p:spPr>
        <p:txBody>
          <a:bodyPr wrap="square">
            <a:spAutoFit/>
          </a:bodyPr>
          <a:p>
            <a:pPr algn="l">
              <a:buClr>
                <a:srgbClr val="FF0066"/>
              </a:buClr>
              <a:buSzTx/>
            </a:pPr>
            <a:r>
              <a:rPr lang="en-US" altLang="zh-CN" sz="2600" b="1">
                <a:solidFill>
                  <a:schemeClr val="accent1"/>
                </a:solidFill>
                <a:latin typeface="Calibri" panose="020F0502020204030204" pitchFamily="34" charset="0"/>
                <a:cs typeface="Calibri" panose="020F0502020204030204" pitchFamily="34" charset="0"/>
                <a:sym typeface="+mn-ea"/>
              </a:rPr>
              <a:t>analysis:</a:t>
            </a:r>
            <a:endParaRPr lang="en-US" altLang="zh-CN" sz="26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9" name="矩形 8"/>
          <p:cNvSpPr/>
          <p:nvPr/>
        </p:nvSpPr>
        <p:spPr>
          <a:xfrm>
            <a:off x="5447665" y="3406140"/>
            <a:ext cx="2337435" cy="891540"/>
          </a:xfrm>
          <a:prstGeom prst="rect">
            <a:avLst/>
          </a:prstGeom>
          <a:solidFill>
            <a:schemeClr val="accent2">
              <a:lumMod val="20000"/>
              <a:lumOff val="80000"/>
            </a:schemeClr>
          </a:solidFill>
          <a:ln w="9525">
            <a:noFill/>
          </a:ln>
        </p:spPr>
        <p:txBody>
          <a:bodyPr wrap="square">
            <a:spAutoFit/>
          </a:bodyPr>
          <a:p>
            <a:pPr algn="ct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new phenomenon</a:t>
            </a:r>
            <a:r>
              <a:rPr lang="en-US" sz="2600" b="1" dirty="0">
                <a:solidFill>
                  <a:schemeClr val="accent1"/>
                </a:solidFill>
                <a:latin typeface="Calibri" panose="020F0502020204030204" pitchFamily="34" charset="0"/>
                <a:ea typeface="Calibri" panose="020F0502020204030204" pitchFamily="34" charset="0"/>
                <a:sym typeface="+mn-ea"/>
              </a:rPr>
              <a:t>: </a:t>
            </a:r>
            <a:endParaRPr lang="en-US" altLang="zh-CN" sz="2600" b="1" dirty="0">
              <a:solidFill>
                <a:schemeClr val="accent1"/>
              </a:solidFill>
              <a:latin typeface="Calibri" panose="020F0502020204030204" pitchFamily="34" charset="0"/>
              <a:ea typeface="Calibri" panose="020F0502020204030204" pitchFamily="34" charset="0"/>
              <a:sym typeface="+mn-ea"/>
            </a:endParaRPr>
          </a:p>
        </p:txBody>
      </p:sp>
      <p:sp>
        <p:nvSpPr>
          <p:cNvPr id="11" name="矩形 10"/>
          <p:cNvSpPr/>
          <p:nvPr/>
        </p:nvSpPr>
        <p:spPr>
          <a:xfrm>
            <a:off x="5447665" y="4509770"/>
            <a:ext cx="1873250" cy="891540"/>
          </a:xfrm>
          <a:prstGeom prst="rect">
            <a:avLst/>
          </a:prstGeom>
          <a:solidFill>
            <a:schemeClr val="accent2">
              <a:lumMod val="20000"/>
              <a:lumOff val="80000"/>
            </a:schemeClr>
          </a:solidFill>
          <a:ln w="9525">
            <a:noFill/>
          </a:ln>
        </p:spPr>
        <p:txBody>
          <a:bodyPr wrap="square">
            <a:spAutoFit/>
          </a:bodyPr>
          <a:p>
            <a:pPr algn="ctr">
              <a:buClr>
                <a:srgbClr val="FF0066"/>
              </a:buClr>
              <a:buSzTx/>
            </a:pPr>
            <a:r>
              <a:rPr lang="en-US" altLang="zh-CN" sz="2600" b="1">
                <a:solidFill>
                  <a:schemeClr val="accent1"/>
                </a:solidFill>
                <a:latin typeface="Calibri" panose="020F0502020204030204" pitchFamily="34" charset="0"/>
                <a:cs typeface="Calibri" panose="020F0502020204030204" pitchFamily="34" charset="0"/>
                <a:sym typeface="+mn-ea"/>
              </a:rPr>
              <a:t>new</a:t>
            </a:r>
            <a:endParaRPr lang="en-US" altLang="zh-CN" sz="2600" b="1">
              <a:solidFill>
                <a:schemeClr val="accent1"/>
              </a:solidFill>
              <a:latin typeface="Calibri" panose="020F0502020204030204" pitchFamily="34" charset="0"/>
              <a:cs typeface="Calibri" panose="020F0502020204030204" pitchFamily="34" charset="0"/>
              <a:sym typeface="+mn-ea"/>
            </a:endParaRPr>
          </a:p>
          <a:p>
            <a:pPr algn="ctr">
              <a:buClr>
                <a:srgbClr val="FF0066"/>
              </a:buClr>
              <a:buSzTx/>
            </a:pPr>
            <a:r>
              <a:rPr lang="en-US" altLang="zh-CN" sz="2600" b="1">
                <a:solidFill>
                  <a:schemeClr val="accent1"/>
                </a:solidFill>
                <a:latin typeface="Calibri" panose="020F0502020204030204" pitchFamily="34" charset="0"/>
                <a:cs typeface="Calibri" panose="020F0502020204030204" pitchFamily="34" charset="0"/>
                <a:sym typeface="+mn-ea"/>
              </a:rPr>
              <a:t>analysis:</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5" name="矩形 14"/>
          <p:cNvSpPr/>
          <p:nvPr/>
        </p:nvSpPr>
        <p:spPr>
          <a:xfrm>
            <a:off x="5447665" y="5589270"/>
            <a:ext cx="233743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conclusion</a:t>
            </a:r>
            <a:r>
              <a:rPr lang="zh-CN" altLang="en-US" sz="2600" b="1">
                <a:solidFill>
                  <a:schemeClr val="accent1"/>
                </a:solidFill>
                <a:latin typeface="Calibri" panose="020F0502020204030204" pitchFamily="34" charset="0"/>
                <a:cs typeface="Calibri" panose="020F0502020204030204" pitchFamily="34" charset="0"/>
                <a:sym typeface="+mn-ea"/>
              </a:rPr>
              <a:t>：</a:t>
            </a:r>
            <a:endParaRPr lang="zh-CN" altLang="en-US"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8" name="矩形 17"/>
          <p:cNvSpPr/>
          <p:nvPr/>
        </p:nvSpPr>
        <p:spPr>
          <a:xfrm>
            <a:off x="7607935" y="1262380"/>
            <a:ext cx="391223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“wisdom of crowds” effect</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9" name="矩形 18"/>
          <p:cNvSpPr/>
          <p:nvPr/>
        </p:nvSpPr>
        <p:spPr>
          <a:xfrm>
            <a:off x="7247890" y="2132965"/>
            <a:ext cx="355028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causes</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20" name="矩形 19"/>
          <p:cNvSpPr/>
          <p:nvPr/>
        </p:nvSpPr>
        <p:spPr>
          <a:xfrm>
            <a:off x="7751445" y="3644265"/>
            <a:ext cx="355028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a new study about it</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23" name="矩形 22"/>
          <p:cNvSpPr/>
          <p:nvPr/>
        </p:nvSpPr>
        <p:spPr>
          <a:xfrm>
            <a:off x="7263765" y="4652645"/>
            <a:ext cx="355028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causes</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24" name="矩形 23"/>
          <p:cNvSpPr/>
          <p:nvPr/>
        </p:nvSpPr>
        <p:spPr>
          <a:xfrm>
            <a:off x="7536180" y="5595620"/>
            <a:ext cx="3550285" cy="491490"/>
          </a:xfrm>
          <a:prstGeom prst="rect">
            <a:avLst/>
          </a:prstGeom>
          <a:solidFill>
            <a:schemeClr val="accent2">
              <a:lumMod val="20000"/>
              <a:lumOff val="80000"/>
            </a:schemeClr>
          </a:solidFill>
          <a:ln w="9525">
            <a:noFill/>
          </a:ln>
        </p:spPr>
        <p:txBody>
          <a:bodyPr wrap="square">
            <a:spAutoFit/>
          </a:bodyPr>
          <a:p>
            <a:pPr>
              <a:buClr>
                <a:srgbClr val="FF0066"/>
              </a:buClr>
            </a:pPr>
            <a:r>
              <a:rPr lang="en-US" altLang="zh-CN" sz="2600" b="1">
                <a:solidFill>
                  <a:schemeClr val="accent1"/>
                </a:solidFill>
                <a:latin typeface="Calibri" panose="020F0502020204030204" pitchFamily="34" charset="0"/>
                <a:cs typeface="Calibri" panose="020F0502020204030204" pitchFamily="34" charset="0"/>
                <a:sym typeface="+mn-ea"/>
              </a:rPr>
              <a:t>author’s attitude</a:t>
            </a:r>
            <a:endParaRPr lang="en-US" altLang="zh-CN" sz="2600" b="1" dirty="0">
              <a:solidFill>
                <a:schemeClr val="accent1"/>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3" name="矩形 2"/>
          <p:cNvSpPr/>
          <p:nvPr/>
        </p:nvSpPr>
        <p:spPr>
          <a:xfrm>
            <a:off x="552450" y="1588135"/>
            <a:ext cx="6565900" cy="491490"/>
          </a:xfrm>
          <a:prstGeom prst="rect">
            <a:avLst/>
          </a:prstGeom>
          <a:noFill/>
          <a:ln w="9525">
            <a:noFill/>
          </a:ln>
        </p:spPr>
        <p:txBody>
          <a:bodyPr>
            <a:spAutoFit/>
          </a:bodyPr>
          <a:p>
            <a:pPr marL="0" indent="0">
              <a:buNone/>
            </a:pPr>
            <a:r>
              <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rPr>
              <a:t>problem--solution--result</a:t>
            </a:r>
            <a:endPar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4" name="矩形 3"/>
          <p:cNvSpPr/>
          <p:nvPr/>
        </p:nvSpPr>
        <p:spPr>
          <a:xfrm>
            <a:off x="552450" y="2109470"/>
            <a:ext cx="6565900" cy="491490"/>
          </a:xfrm>
          <a:prstGeom prst="rect">
            <a:avLst/>
          </a:prstGeom>
          <a:noFill/>
          <a:ln w="9525">
            <a:noFill/>
          </a:ln>
        </p:spPr>
        <p:txBody>
          <a:bodyPr>
            <a:spAutoFit/>
          </a:bodyPr>
          <a:p>
            <a:pPr marL="0" indent="0">
              <a:buNone/>
            </a:pPr>
            <a:r>
              <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rPr>
              <a:t>phenomenon--analysis</a:t>
            </a:r>
            <a:endPar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9" grpId="0" bldLvl="0" animBg="1"/>
      <p:bldP spid="11" grpId="0" bldLvl="0" animBg="1"/>
      <p:bldP spid="15" grpId="0" bldLvl="0" animBg="1"/>
      <p:bldP spid="18" grpId="0" bldLvl="0" animBg="1"/>
      <p:bldP spid="19" grpId="0" bldLvl="0" animBg="1"/>
      <p:bldP spid="20" grpId="0" bldLvl="0" animBg="1"/>
      <p:bldP spid="23" grpId="0" bldLvl="0" animBg="1"/>
      <p:bldP spid="24" grpId="0" bldLvl="0" animBg="1"/>
      <p:bldP spid="3" grpId="0"/>
      <p:bldP spid="4"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Group Work</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12" name="矩形 11"/>
          <p:cNvSpPr/>
          <p:nvPr/>
        </p:nvSpPr>
        <p:spPr>
          <a:xfrm>
            <a:off x="297180" y="979170"/>
            <a:ext cx="6565900" cy="810260"/>
          </a:xfrm>
          <a:prstGeom prst="rect">
            <a:avLst/>
          </a:prstGeom>
          <a:noFill/>
          <a:ln w="9525">
            <a:noFill/>
          </a:ln>
        </p:spPr>
        <p:txBody>
          <a:bodyPr>
            <a:spAutoFit/>
          </a:bodyPr>
          <a:p>
            <a:pPr marL="514350" indent="-514350">
              <a:lnSpc>
                <a:spcPct val="90000"/>
              </a:lnSpc>
              <a:buFont typeface="Arial" panose="020B0604020202020204" pitchFamily="34" charset="0"/>
              <a:buChar char="•"/>
            </a:pPr>
            <a:r>
              <a:rPr lang="en-US" sz="2600" b="1" dirty="0">
                <a:latin typeface="Calibri" panose="020F0502020204030204" pitchFamily="34" charset="0"/>
                <a:ea typeface="宋体" panose="02010600030101010101" pitchFamily="2" charset="-122"/>
                <a:sym typeface="宋体" panose="02010600030101010101" pitchFamily="2" charset="-122"/>
              </a:rPr>
              <a:t>figure out the text pattern</a:t>
            </a:r>
            <a:endParaRPr lang="en-US" sz="2600" b="1" dirty="0">
              <a:latin typeface="Calibri" panose="020F0502020204030204" pitchFamily="34" charset="0"/>
              <a:ea typeface="宋体" panose="02010600030101010101" pitchFamily="2" charset="-122"/>
              <a:sym typeface="宋体" panose="02010600030101010101" pitchFamily="2" charset="-122"/>
            </a:endParaRPr>
          </a:p>
          <a:p>
            <a:pPr marL="514350" indent="-514350">
              <a:lnSpc>
                <a:spcPct val="90000"/>
              </a:lnSpc>
              <a:buFont typeface="Arial" panose="020B0604020202020204" pitchFamily="34" charset="0"/>
              <a:buChar char="•"/>
            </a:pPr>
            <a:r>
              <a:rPr lang="en-US" sz="2600" b="1" dirty="0">
                <a:latin typeface="Calibri" panose="020F0502020204030204" pitchFamily="34" charset="0"/>
                <a:ea typeface="宋体" panose="02010600030101010101" pitchFamily="2" charset="-122"/>
                <a:sym typeface="宋体" panose="02010600030101010101" pitchFamily="2" charset="-122"/>
              </a:rPr>
              <a:t>figure out the question</a:t>
            </a:r>
            <a:endParaRPr lang="en-US" sz="2600" b="1" dirty="0">
              <a:latin typeface="Calibri" panose="020F0502020204030204" pitchFamily="34" charset="0"/>
              <a:ea typeface="宋体" panose="02010600030101010101" pitchFamily="2" charset="-122"/>
              <a:sym typeface="宋体" panose="02010600030101010101" pitchFamily="2" charset="-122"/>
            </a:endParaRPr>
          </a:p>
        </p:txBody>
      </p:sp>
      <p:pic>
        <p:nvPicPr>
          <p:cNvPr id="10" name="图片 9"/>
          <p:cNvPicPr/>
          <p:nvPr/>
        </p:nvPicPr>
        <p:blipFill>
          <a:blip r:embed="rId2"/>
          <a:stretch>
            <a:fillRect/>
          </a:stretch>
        </p:blipFill>
        <p:spPr>
          <a:xfrm>
            <a:off x="485775" y="4731068"/>
            <a:ext cx="38100" cy="95250"/>
          </a:xfrm>
          <a:prstGeom prst="rect">
            <a:avLst/>
          </a:prstGeom>
          <a:noFill/>
          <a:ln w="9525">
            <a:noFill/>
          </a:ln>
        </p:spPr>
      </p:pic>
      <p:pic>
        <p:nvPicPr>
          <p:cNvPr id="4" name="图片 3"/>
          <p:cNvPicPr>
            <a:picLocks noChangeAspect="1"/>
          </p:cNvPicPr>
          <p:nvPr/>
        </p:nvPicPr>
        <p:blipFill>
          <a:blip r:embed="rId3"/>
          <a:stretch>
            <a:fillRect/>
          </a:stretch>
        </p:blipFill>
        <p:spPr>
          <a:xfrm>
            <a:off x="5685155" y="935355"/>
            <a:ext cx="6461125" cy="5316855"/>
          </a:xfrm>
          <a:prstGeom prst="rect">
            <a:avLst/>
          </a:prstGeom>
        </p:spPr>
      </p:pic>
      <p:sp>
        <p:nvSpPr>
          <p:cNvPr id="13" name="矩形 12"/>
          <p:cNvSpPr/>
          <p:nvPr/>
        </p:nvSpPr>
        <p:spPr>
          <a:xfrm>
            <a:off x="341630" y="2368550"/>
            <a:ext cx="5923280" cy="4154170"/>
          </a:xfrm>
          <a:prstGeom prst="rect">
            <a:avLst/>
          </a:prstGeom>
          <a:noFill/>
          <a:ln w="9525">
            <a:noFill/>
          </a:ln>
        </p:spPr>
        <p:txBody>
          <a:bodyPr wrap="square">
            <a:spAutoFit/>
          </a:bodyPr>
          <a:p>
            <a:r>
              <a:rPr lang="en-US" sz="2400" b="1" dirty="0">
                <a:latin typeface="Calibri" panose="020F0502020204030204" pitchFamily="34" charset="0"/>
                <a:ea typeface="Calibri" panose="020F0502020204030204" pitchFamily="34" charset="0"/>
                <a:sym typeface="宋体" panose="02010600030101010101" pitchFamily="2" charset="-122"/>
              </a:rPr>
              <a:t>1. ____________________________</a:t>
            </a:r>
            <a:r>
              <a:rPr lang="zh-CN" altLang="en-US" sz="2400" b="1" dirty="0">
                <a:latin typeface="Calibri" panose="020F0502020204030204" pitchFamily="34" charset="0"/>
                <a:ea typeface="宋体" panose="02010600030101010101" pitchFamily="2" charset="-122"/>
                <a:sym typeface="宋体" panose="02010600030101010101" pitchFamily="2" charset="-122"/>
              </a:rPr>
              <a:t>？</a:t>
            </a:r>
            <a:endParaRPr lang="en-US" sz="2400" b="1" dirty="0">
              <a:latin typeface="Calibri" panose="020F0502020204030204" pitchFamily="34" charset="0"/>
              <a:ea typeface="Calibri" panose="020F0502020204030204" pitchFamily="34" charset="0"/>
              <a:sym typeface="宋体" panose="02010600030101010101" pitchFamily="2" charset="-122"/>
            </a:endParaRPr>
          </a:p>
          <a:p>
            <a:r>
              <a:rPr lang="en-US" sz="2400" b="1" dirty="0">
                <a:latin typeface="Calibri" panose="020F0502020204030204" pitchFamily="34" charset="0"/>
                <a:ea typeface="Calibri" panose="020F0502020204030204" pitchFamily="34" charset="0"/>
                <a:sym typeface="宋体" panose="02010600030101010101" pitchFamily="2" charset="-122"/>
              </a:rPr>
              <a:t>A. The kids’ parents distrusted her.</a:t>
            </a:r>
            <a:endParaRPr lang="en-US" sz="2400" b="1" dirty="0">
              <a:latin typeface="Calibri" panose="020F0502020204030204" pitchFamily="34" charset="0"/>
              <a:ea typeface="Calibri" panose="020F0502020204030204" pitchFamily="34" charset="0"/>
              <a:sym typeface="宋体" panose="02010600030101010101" pitchFamily="2" charset="-122"/>
            </a:endParaRPr>
          </a:p>
          <a:p>
            <a:r>
              <a:rPr lang="en-US" sz="2400" b="1" dirty="0">
                <a:latin typeface="Calibri" panose="020F0502020204030204" pitchFamily="34" charset="0"/>
                <a:ea typeface="Calibri" panose="020F0502020204030204" pitchFamily="34" charset="0"/>
                <a:sym typeface="宋体" panose="02010600030101010101" pitchFamily="2" charset="-122"/>
              </a:rPr>
              <a:t>B. Students had little time for her classes.</a:t>
            </a:r>
            <a:endParaRPr lang="en-US" sz="2400" b="1" dirty="0">
              <a:latin typeface="Calibri" panose="020F0502020204030204" pitchFamily="34" charset="0"/>
              <a:ea typeface="Calibri" panose="020F0502020204030204" pitchFamily="34" charset="0"/>
              <a:sym typeface="宋体" panose="02010600030101010101" pitchFamily="2" charset="-122"/>
            </a:endParaRPr>
          </a:p>
          <a:p>
            <a:r>
              <a:rPr lang="en-US" sz="2400" b="1" dirty="0">
                <a:latin typeface="Calibri" panose="020F0502020204030204" pitchFamily="34" charset="0"/>
                <a:ea typeface="Calibri" panose="020F0502020204030204" pitchFamily="34" charset="0"/>
                <a:sym typeface="宋体" panose="02010600030101010101" pitchFamily="2" charset="-122"/>
              </a:rPr>
              <a:t>C. Some kids disliked garden work.	</a:t>
            </a:r>
            <a:endParaRPr lang="en-US" sz="2400" b="1" dirty="0">
              <a:latin typeface="Calibri" panose="020F0502020204030204" pitchFamily="34" charset="0"/>
              <a:ea typeface="Calibri" panose="020F0502020204030204" pitchFamily="34" charset="0"/>
              <a:sym typeface="宋体" panose="02010600030101010101" pitchFamily="2" charset="-122"/>
            </a:endParaRPr>
          </a:p>
          <a:p>
            <a:r>
              <a:rPr lang="en-US" sz="2400" b="1" dirty="0">
                <a:latin typeface="Calibri" panose="020F0502020204030204" pitchFamily="34" charset="0"/>
                <a:ea typeface="Calibri" panose="020F0502020204030204" pitchFamily="34" charset="0"/>
                <a:sym typeface="宋体" panose="02010600030101010101" pitchFamily="2" charset="-122"/>
              </a:rPr>
              <a:t>D. There was no space for school gardens.</a:t>
            </a:r>
            <a:endParaRPr lang="en-US" sz="2400" b="1" dirty="0">
              <a:latin typeface="Calibri" panose="020F0502020204030204" pitchFamily="34" charset="0"/>
              <a:ea typeface="Calibri" panose="020F0502020204030204" pitchFamily="34" charset="0"/>
              <a:sym typeface="宋体" panose="02010600030101010101" pitchFamily="2" charset="-122"/>
            </a:endParaRPr>
          </a:p>
          <a:p>
            <a:endParaRPr lang="en-US" altLang="en-US" sz="2400" b="1" dirty="0">
              <a:latin typeface="Calibri" panose="020F0502020204030204" pitchFamily="34" charset="0"/>
              <a:ea typeface="Calibri" panose="020F0502020204030204" pitchFamily="34" charset="0"/>
              <a:sym typeface="宋体" panose="02010600030101010101" pitchFamily="2" charset="-122"/>
            </a:endParaRPr>
          </a:p>
          <a:p>
            <a:r>
              <a:rPr lang="en-US" altLang="en-US" sz="2400" b="1" dirty="0">
                <a:latin typeface="Calibri" panose="020F0502020204030204" pitchFamily="34" charset="0"/>
                <a:ea typeface="Calibri" panose="020F0502020204030204" pitchFamily="34" charset="0"/>
                <a:sym typeface="宋体" panose="02010600030101010101" pitchFamily="2" charset="-122"/>
              </a:rPr>
              <a:t>2. _______________________________</a:t>
            </a:r>
            <a:r>
              <a:rPr lang="zh-CN" altLang="en-US" sz="2400" b="1" dirty="0">
                <a:latin typeface="Calibri" panose="020F0502020204030204" pitchFamily="34" charset="0"/>
                <a:ea typeface="宋体" panose="02010600030101010101" pitchFamily="2" charset="-122"/>
                <a:sym typeface="宋体" panose="02010600030101010101" pitchFamily="2" charset="-122"/>
              </a:rPr>
              <a:t>？</a:t>
            </a:r>
            <a:endParaRPr lang="en-US" altLang="en-US" sz="2400" b="1" dirty="0">
              <a:latin typeface="Calibri" panose="020F0502020204030204" pitchFamily="34" charset="0"/>
              <a:ea typeface="Calibri" panose="020F0502020204030204" pitchFamily="34" charset="0"/>
              <a:sym typeface="宋体" panose="02010600030101010101" pitchFamily="2" charset="-122"/>
            </a:endParaRPr>
          </a:p>
          <a:p>
            <a:r>
              <a:rPr lang="en-US" altLang="en-US" sz="2400" b="1" dirty="0">
                <a:latin typeface="Calibri" panose="020F0502020204030204" pitchFamily="34" charset="0"/>
                <a:ea typeface="Calibri" panose="020F0502020204030204" pitchFamily="34" charset="0"/>
                <a:sym typeface="宋体" panose="02010600030101010101" pitchFamily="2" charset="-122"/>
              </a:rPr>
              <a:t>A. Rescuing School Gardens	</a:t>
            </a:r>
            <a:endParaRPr lang="en-US" altLang="en-US" sz="2400" b="1" dirty="0">
              <a:latin typeface="Calibri" panose="020F0502020204030204" pitchFamily="34" charset="0"/>
              <a:ea typeface="Calibri" panose="020F0502020204030204" pitchFamily="34" charset="0"/>
              <a:sym typeface="宋体" panose="02010600030101010101" pitchFamily="2" charset="-122"/>
            </a:endParaRPr>
          </a:p>
          <a:p>
            <a:r>
              <a:rPr lang="en-US" altLang="en-US" sz="2400" b="1" dirty="0">
                <a:latin typeface="Calibri" panose="020F0502020204030204" pitchFamily="34" charset="0"/>
                <a:ea typeface="Calibri" panose="020F0502020204030204" pitchFamily="34" charset="0"/>
                <a:sym typeface="宋体" panose="02010600030101010101" pitchFamily="2" charset="-122"/>
              </a:rPr>
              <a:t>B. Experiencing Country Life</a:t>
            </a:r>
            <a:endParaRPr lang="en-US" altLang="en-US" sz="2400" b="1" dirty="0">
              <a:latin typeface="Calibri" panose="020F0502020204030204" pitchFamily="34" charset="0"/>
              <a:ea typeface="Calibri" panose="020F0502020204030204" pitchFamily="34" charset="0"/>
              <a:sym typeface="宋体" panose="02010600030101010101" pitchFamily="2" charset="-122"/>
            </a:endParaRPr>
          </a:p>
          <a:p>
            <a:r>
              <a:rPr lang="en-US" altLang="en-US" sz="2400" b="1" dirty="0">
                <a:latin typeface="Calibri" panose="020F0502020204030204" pitchFamily="34" charset="0"/>
                <a:ea typeface="Calibri" panose="020F0502020204030204" pitchFamily="34" charset="0"/>
                <a:sym typeface="宋体" panose="02010600030101010101" pitchFamily="2" charset="-122"/>
              </a:rPr>
              <a:t>C. Growing Vegetable Lovers	</a:t>
            </a:r>
            <a:endParaRPr lang="en-US" altLang="en-US" sz="2400" b="1" dirty="0">
              <a:latin typeface="Calibri" panose="020F0502020204030204" pitchFamily="34" charset="0"/>
              <a:ea typeface="Calibri" panose="020F0502020204030204" pitchFamily="34" charset="0"/>
              <a:sym typeface="宋体" panose="02010600030101010101" pitchFamily="2" charset="-122"/>
            </a:endParaRPr>
          </a:p>
          <a:p>
            <a:r>
              <a:rPr lang="en-US" altLang="en-US" sz="2400" b="1" dirty="0">
                <a:latin typeface="Calibri" panose="020F0502020204030204" pitchFamily="34" charset="0"/>
                <a:ea typeface="Calibri" panose="020F0502020204030204" pitchFamily="34" charset="0"/>
                <a:sym typeface="宋体" panose="02010600030101010101" pitchFamily="2" charset="-122"/>
              </a:rPr>
              <a:t>D. Changing Local Landscape</a:t>
            </a:r>
            <a:endParaRPr lang="en-US" altLang="en-US" sz="2400" b="1" dirty="0">
              <a:latin typeface="Calibri" panose="020F0502020204030204" pitchFamily="34" charset="0"/>
              <a:ea typeface="Calibri" panose="020F0502020204030204" pitchFamily="34" charset="0"/>
              <a:sym typeface="宋体" panose="02010600030101010101" pitchFamily="2" charset="-122"/>
            </a:endParaRPr>
          </a:p>
        </p:txBody>
      </p:sp>
      <p:sp>
        <p:nvSpPr>
          <p:cNvPr id="14" name="文本框 13"/>
          <p:cNvSpPr txBox="1"/>
          <p:nvPr/>
        </p:nvSpPr>
        <p:spPr>
          <a:xfrm>
            <a:off x="649605" y="4554220"/>
            <a:ext cx="5066030" cy="368300"/>
          </a:xfrm>
          <a:prstGeom prst="rect">
            <a:avLst/>
          </a:prstGeom>
          <a:noFill/>
          <a:ln w="9525">
            <a:noFill/>
          </a:ln>
        </p:spPr>
        <p:txBody>
          <a:bodyPr wrap="square">
            <a:spAutoFit/>
          </a:bodyPr>
          <a:p>
            <a:pPr algn="l">
              <a:lnSpc>
                <a:spcPct val="90000"/>
              </a:lnSpc>
              <a:buClr>
                <a:srgbClr val="FF0066"/>
              </a:buClr>
              <a:buSzTx/>
              <a:buFontTx/>
            </a:pPr>
            <a:r>
              <a:rPr lang="en-US" sz="2000" b="1" dirty="0">
                <a:solidFill>
                  <a:schemeClr val="accent1"/>
                </a:solidFill>
                <a:ea typeface="Calibri" panose="020F0502020204030204" pitchFamily="34" charset="0"/>
              </a:rPr>
              <a:t>What can be</a:t>
            </a:r>
            <a:r>
              <a:rPr lang="en-US" sz="2000" b="1" u="sng" dirty="0">
                <a:solidFill>
                  <a:schemeClr val="accent1"/>
                </a:solidFill>
                <a:ea typeface="Calibri" panose="020F0502020204030204" pitchFamily="34" charset="0"/>
              </a:rPr>
              <a:t> a suitable title</a:t>
            </a:r>
            <a:r>
              <a:rPr lang="en-US" sz="2000" b="1" dirty="0">
                <a:solidFill>
                  <a:schemeClr val="accent1"/>
                </a:solidFill>
                <a:ea typeface="Calibri" panose="020F0502020204030204" pitchFamily="34" charset="0"/>
              </a:rPr>
              <a:t> for the text</a:t>
            </a:r>
            <a:endParaRPr lang="en-US" sz="2000" b="1" dirty="0">
              <a:solidFill>
                <a:schemeClr val="accent1"/>
              </a:solidFill>
              <a:ea typeface="Calibri" panose="020F0502020204030204" pitchFamily="34" charset="0"/>
            </a:endParaRPr>
          </a:p>
        </p:txBody>
      </p:sp>
      <p:sp>
        <p:nvSpPr>
          <p:cNvPr id="15" name="文本框 14"/>
          <p:cNvSpPr txBox="1"/>
          <p:nvPr/>
        </p:nvSpPr>
        <p:spPr>
          <a:xfrm>
            <a:off x="739775" y="2077085"/>
            <a:ext cx="4710430" cy="700405"/>
          </a:xfrm>
          <a:prstGeom prst="rect">
            <a:avLst/>
          </a:prstGeom>
          <a:noFill/>
          <a:ln w="9525">
            <a:noFill/>
          </a:ln>
        </p:spPr>
        <p:txBody>
          <a:bodyPr wrap="square">
            <a:spAutoFit/>
          </a:bodyPr>
          <a:p>
            <a:pPr algn="l">
              <a:lnSpc>
                <a:spcPct val="90000"/>
              </a:lnSpc>
              <a:buClr>
                <a:srgbClr val="FF0066"/>
              </a:buClr>
              <a:buSzTx/>
              <a:buFontTx/>
            </a:pPr>
            <a:r>
              <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What was</a:t>
            </a:r>
            <a:r>
              <a:rPr lang="en-US" sz="22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 a problem</a:t>
            </a:r>
            <a:r>
              <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 facing Jaramillo at the start of the program?</a:t>
            </a:r>
            <a:endPar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矩形 15"/>
          <p:cNvSpPr/>
          <p:nvPr/>
        </p:nvSpPr>
        <p:spPr>
          <a:xfrm>
            <a:off x="5590540" y="476885"/>
            <a:ext cx="6565900" cy="491490"/>
          </a:xfrm>
          <a:prstGeom prst="rect">
            <a:avLst/>
          </a:prstGeom>
          <a:noFill/>
          <a:ln w="9525">
            <a:noFill/>
          </a:ln>
        </p:spPr>
        <p:txBody>
          <a:bodyPr>
            <a:spAutoFit/>
          </a:bodyPr>
          <a:p>
            <a:pPr>
              <a:buFont typeface="Arial" panose="020B0604020202020204" pitchFamily="34" charset="0"/>
            </a:pPr>
            <a:r>
              <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rPr>
              <a:t>problem--solution--result</a:t>
            </a:r>
            <a:endPar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2" name="矩形 1"/>
          <p:cNvSpPr/>
          <p:nvPr/>
        </p:nvSpPr>
        <p:spPr>
          <a:xfrm>
            <a:off x="4221480" y="116840"/>
            <a:ext cx="6565900" cy="460375"/>
          </a:xfrm>
          <a:prstGeom prst="rect">
            <a:avLst/>
          </a:prstGeom>
          <a:noFill/>
          <a:ln w="9525">
            <a:noFill/>
          </a:ln>
        </p:spPr>
        <p:txBody>
          <a:bodyPr>
            <a:spAutoFit/>
          </a:bodyPr>
          <a:p>
            <a:r>
              <a:rPr sz="2400" b="1" dirty="0">
                <a:latin typeface="Calibri" panose="020F0502020204030204" pitchFamily="34" charset="0"/>
                <a:sym typeface="宋体" panose="02010600030101010101" pitchFamily="2" charset="-122"/>
              </a:rPr>
              <a:t>2023年</a:t>
            </a:r>
            <a:r>
              <a:rPr lang="zh-CN" sz="2400" b="1" dirty="0">
                <a:latin typeface="Calibri" panose="020F0502020204030204" pitchFamily="34" charset="0"/>
                <a:sym typeface="宋体" panose="02010600030101010101" pitchFamily="2" charset="-122"/>
              </a:rPr>
              <a:t>新课标</a:t>
            </a:r>
            <a:r>
              <a:rPr lang="en-US" altLang="zh-CN" sz="2400" b="1" dirty="0">
                <a:latin typeface="Calibri" panose="020F0502020204030204" pitchFamily="34" charset="0"/>
                <a:sym typeface="宋体" panose="02010600030101010101" pitchFamily="2" charset="-122"/>
              </a:rPr>
              <a:t>I</a:t>
            </a:r>
            <a:r>
              <a:rPr sz="2400" b="1" dirty="0">
                <a:latin typeface="Calibri" panose="020F0502020204030204" pitchFamily="34" charset="0"/>
                <a:sym typeface="宋体" panose="02010600030101010101" pitchFamily="2" charset="-122"/>
              </a:rPr>
              <a:t>I卷</a:t>
            </a:r>
            <a:r>
              <a:rPr lang="en-US" sz="2400" b="1" dirty="0">
                <a:latin typeface="Calibri" panose="020F0502020204030204" pitchFamily="34" charset="0"/>
                <a:sym typeface="宋体" panose="02010600030101010101" pitchFamily="2" charset="-122"/>
              </a:rPr>
              <a:t>B</a:t>
            </a:r>
            <a:r>
              <a:rPr sz="2400" b="1" dirty="0">
                <a:latin typeface="Calibri" panose="020F0502020204030204" pitchFamily="34" charset="0"/>
                <a:sym typeface="宋体" panose="02010600030101010101" pitchFamily="2" charset="-122"/>
              </a:rPr>
              <a:t>篇</a:t>
            </a:r>
            <a:endParaRPr sz="2400" b="1" dirty="0">
              <a:latin typeface="Calibri" panose="020F0502020204030204" pitchFamily="34" charset="0"/>
              <a:sym typeface="宋体" panose="02010600030101010101" pitchFamily="2" charset="-122"/>
            </a:endParaRPr>
          </a:p>
        </p:txBody>
      </p:sp>
      <p:sp>
        <p:nvSpPr>
          <p:cNvPr id="21" name="矩形 20"/>
          <p:cNvSpPr/>
          <p:nvPr/>
        </p:nvSpPr>
        <p:spPr>
          <a:xfrm>
            <a:off x="5819775" y="2283460"/>
            <a:ext cx="175450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Problem</a:t>
            </a:r>
            <a:endParaRPr lang="en-US" altLang="zh-CN" sz="2600" b="1" dirty="0">
              <a:solidFill>
                <a:schemeClr val="accent1"/>
              </a:solidFill>
              <a:latin typeface="Calibri" panose="020F0502020204030204" pitchFamily="34" charset="0"/>
              <a:ea typeface="Calibri" panose="020F0502020204030204" pitchFamily="34" charset="0"/>
              <a:sym typeface="+mn-ea"/>
            </a:endParaRPr>
          </a:p>
        </p:txBody>
      </p:sp>
      <p:sp>
        <p:nvSpPr>
          <p:cNvPr id="22" name="矩形 21"/>
          <p:cNvSpPr/>
          <p:nvPr/>
        </p:nvSpPr>
        <p:spPr>
          <a:xfrm>
            <a:off x="5808980" y="3502660"/>
            <a:ext cx="175450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Solution</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23" name="矩形 22"/>
          <p:cNvSpPr/>
          <p:nvPr/>
        </p:nvSpPr>
        <p:spPr>
          <a:xfrm>
            <a:off x="5808980" y="4942840"/>
            <a:ext cx="175450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Result </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28" name="椭圆 27"/>
          <p:cNvSpPr/>
          <p:nvPr/>
        </p:nvSpPr>
        <p:spPr>
          <a:xfrm>
            <a:off x="264160" y="3501390"/>
            <a:ext cx="676275"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191770" y="5713095"/>
            <a:ext cx="676275"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bldLvl="0" animBg="1"/>
      <p:bldP spid="29" grpId="0" bldLvl="0" animBg="1"/>
      <p:bldP spid="21" grpId="0" bldLvl="0" animBg="1"/>
      <p:bldP spid="22" grpId="0" bldLvl="0" animBg="1"/>
      <p:bldP spid="23" grpId="0" bldLvl="0" animBg="1"/>
      <p:bldP spid="15" grpId="0"/>
      <p:bldP spid="14" grpId="0"/>
      <p:bldP spid="1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Conclusion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2" name="矩形 1"/>
          <p:cNvSpPr/>
          <p:nvPr/>
        </p:nvSpPr>
        <p:spPr>
          <a:xfrm>
            <a:off x="678180" y="908685"/>
            <a:ext cx="6565900" cy="491490"/>
          </a:xfrm>
          <a:prstGeom prst="rect">
            <a:avLst/>
          </a:prstGeom>
          <a:noFill/>
          <a:ln w="9525">
            <a:noFill/>
          </a:ln>
        </p:spPr>
        <p:txBody>
          <a:bodyPr>
            <a:spAutoFit/>
          </a:bodyPr>
          <a:p>
            <a:r>
              <a:rPr lang="en-US" altLang="zh-CN" sz="2600" b="1" dirty="0">
                <a:latin typeface="Calibri" panose="020F0502020204030204" pitchFamily="34" charset="0"/>
                <a:ea typeface="Calibri" panose="020F0502020204030204" pitchFamily="34" charset="0"/>
                <a:sym typeface="宋体" panose="02010600030101010101" pitchFamily="2" charset="-122"/>
              </a:rPr>
              <a:t>Text patterns can help us!</a:t>
            </a:r>
            <a:endParaRPr lang="en-US" altLang="zh-CN" sz="2600" b="1" dirty="0">
              <a:latin typeface="Calibri" panose="020F0502020204030204" pitchFamily="34" charset="0"/>
              <a:ea typeface="Calibri" panose="020F0502020204030204" pitchFamily="34" charset="0"/>
              <a:sym typeface="宋体" panose="02010600030101010101" pitchFamily="2" charset="-122"/>
            </a:endParaRPr>
          </a:p>
        </p:txBody>
      </p:sp>
      <p:sp>
        <p:nvSpPr>
          <p:cNvPr id="17" name="矩形 16"/>
          <p:cNvSpPr/>
          <p:nvPr/>
        </p:nvSpPr>
        <p:spPr>
          <a:xfrm>
            <a:off x="695960" y="5085080"/>
            <a:ext cx="3912235" cy="1198880"/>
          </a:xfrm>
          <a:prstGeom prst="rect">
            <a:avLst/>
          </a:prstGeom>
          <a:noFill/>
          <a:ln w="9525">
            <a:noFill/>
          </a:ln>
        </p:spPr>
        <p:txBody>
          <a:bodyPr wrap="square">
            <a:spAutoFit/>
          </a:bodyPr>
          <a:p>
            <a:pPr marL="342900" indent="-342900">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problem--solution--result</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a:p>
            <a:pPr marL="342900" indent="-342900">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phenomenon--analysis</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a:p>
            <a:pPr marL="342900" indent="-342900">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12" name="文本框 11"/>
          <p:cNvSpPr txBox="1"/>
          <p:nvPr/>
        </p:nvSpPr>
        <p:spPr>
          <a:xfrm>
            <a:off x="780415" y="1767840"/>
            <a:ext cx="2869565" cy="1374140"/>
          </a:xfrm>
          <a:prstGeom prst="rect">
            <a:avLst/>
          </a:prstGeom>
          <a:solidFill>
            <a:schemeClr val="accent1">
              <a:lumMod val="20000"/>
              <a:lumOff val="80000"/>
            </a:schemeClr>
          </a:solidFill>
        </p:spPr>
        <p:txBody>
          <a:bodyPr wrap="square" rtlCol="0" anchor="ctr" anchorCtr="0">
            <a:noAutofit/>
          </a:bodyPr>
          <a:p>
            <a:pPr algn="ctr">
              <a:buClrTx/>
              <a:buSzTx/>
            </a:pPr>
            <a:r>
              <a:rPr lang="en-US" altLang="zh-CN" sz="2800" b="1">
                <a:solidFill>
                  <a:schemeClr val="accent1"/>
                </a:solidFill>
                <a:latin typeface="Calibri" panose="020F0502020204030204" pitchFamily="34" charset="0"/>
                <a:cs typeface="Calibri" panose="020F0502020204030204" pitchFamily="34" charset="0"/>
                <a:sym typeface="+mn-ea"/>
              </a:rPr>
              <a:t>Identify the</a:t>
            </a:r>
            <a:endParaRPr lang="en-US" altLang="zh-CN" sz="2800" b="1">
              <a:solidFill>
                <a:schemeClr val="accent1"/>
              </a:solidFill>
              <a:latin typeface="Calibri" panose="020F0502020204030204" pitchFamily="34" charset="0"/>
              <a:cs typeface="Calibri" panose="020F0502020204030204" pitchFamily="34" charset="0"/>
            </a:endParaRPr>
          </a:p>
          <a:p>
            <a:pPr algn="ctr">
              <a:buClrTx/>
              <a:buSzTx/>
            </a:pPr>
            <a:r>
              <a:rPr lang="en-US" altLang="zh-CN" sz="2800" b="1">
                <a:solidFill>
                  <a:schemeClr val="accent1"/>
                </a:solidFill>
                <a:latin typeface="Calibri" panose="020F0502020204030204" pitchFamily="34" charset="0"/>
                <a:cs typeface="Calibri" panose="020F0502020204030204" pitchFamily="34" charset="0"/>
                <a:sym typeface="+mn-ea"/>
              </a:rPr>
              <a:t>text pattern</a:t>
            </a:r>
            <a:endParaRPr lang="en-US" altLang="zh-CN" sz="2800" b="1">
              <a:solidFill>
                <a:schemeClr val="accent1"/>
              </a:solidFill>
              <a:latin typeface="Calibri" panose="020F0502020204030204" pitchFamily="34" charset="0"/>
              <a:cs typeface="Calibri" panose="020F0502020204030204" pitchFamily="34" charset="0"/>
            </a:endParaRPr>
          </a:p>
        </p:txBody>
      </p:sp>
      <p:sp>
        <p:nvSpPr>
          <p:cNvPr id="13" name="文本框 12"/>
          <p:cNvSpPr txBox="1"/>
          <p:nvPr/>
        </p:nvSpPr>
        <p:spPr>
          <a:xfrm>
            <a:off x="4368165" y="1772920"/>
            <a:ext cx="3123565" cy="1316990"/>
          </a:xfrm>
          <a:prstGeom prst="rect">
            <a:avLst/>
          </a:prstGeom>
          <a:solidFill>
            <a:schemeClr val="accent1">
              <a:lumMod val="20000"/>
              <a:lumOff val="80000"/>
            </a:schemeClr>
          </a:solidFill>
        </p:spPr>
        <p:txBody>
          <a:bodyPr wrap="square" rtlCol="0" anchor="ctr" anchorCtr="0">
            <a:noAutofit/>
          </a:bodyPr>
          <a:p>
            <a:pPr algn="ctr">
              <a:lnSpc>
                <a:spcPct val="90000"/>
              </a:lnSpc>
              <a:buClrTx/>
              <a:buSzTx/>
            </a:pPr>
            <a:r>
              <a:rPr lang="en-US" altLang="zh-CN" sz="2800" b="1">
                <a:solidFill>
                  <a:schemeClr val="accent1"/>
                </a:solidFill>
                <a:latin typeface="Calibri" panose="020F0502020204030204" pitchFamily="34" charset="0"/>
                <a:cs typeface="Calibri" panose="020F0502020204030204" pitchFamily="34" charset="0"/>
              </a:rPr>
              <a:t>Read the questions, </a:t>
            </a:r>
            <a:endParaRPr lang="en-US" altLang="zh-CN" sz="2800" b="1">
              <a:solidFill>
                <a:schemeClr val="accent1"/>
              </a:solidFill>
              <a:latin typeface="Calibri" panose="020F0502020204030204" pitchFamily="34" charset="0"/>
              <a:cs typeface="Calibri" panose="020F0502020204030204" pitchFamily="34" charset="0"/>
            </a:endParaRPr>
          </a:p>
          <a:p>
            <a:pPr marL="0" indent="0" algn="ctr" latinLnBrk="0">
              <a:lnSpc>
                <a:spcPct val="100000"/>
              </a:lnSpc>
              <a:buClrTx/>
              <a:buSzTx/>
            </a:pPr>
            <a:r>
              <a:rPr lang="en-US" altLang="zh-CN" sz="2800" b="1">
                <a:solidFill>
                  <a:schemeClr val="accent1"/>
                </a:solidFill>
                <a:latin typeface="Calibri" panose="020F0502020204030204" pitchFamily="34" charset="0"/>
                <a:cs typeface="Calibri" panose="020F0502020204030204" pitchFamily="34" charset="0"/>
              </a:rPr>
              <a:t>circle the key words</a:t>
            </a:r>
            <a:endParaRPr lang="en-US" altLang="zh-CN" sz="2800" b="1">
              <a:solidFill>
                <a:schemeClr val="accent1"/>
              </a:solidFill>
              <a:latin typeface="Calibri" panose="020F0502020204030204" pitchFamily="34" charset="0"/>
              <a:cs typeface="Calibri" panose="020F0502020204030204" pitchFamily="34" charset="0"/>
            </a:endParaRPr>
          </a:p>
        </p:txBody>
      </p:sp>
      <p:sp>
        <p:nvSpPr>
          <p:cNvPr id="15" name="文本框 14"/>
          <p:cNvSpPr txBox="1"/>
          <p:nvPr/>
        </p:nvSpPr>
        <p:spPr>
          <a:xfrm>
            <a:off x="8256270" y="1772920"/>
            <a:ext cx="2338705" cy="1316355"/>
          </a:xfrm>
          <a:prstGeom prst="rect">
            <a:avLst/>
          </a:prstGeom>
          <a:solidFill>
            <a:schemeClr val="accent1">
              <a:lumMod val="20000"/>
              <a:lumOff val="80000"/>
            </a:schemeClr>
          </a:solidFill>
        </p:spPr>
        <p:txBody>
          <a:bodyPr wrap="square" rtlCol="0" anchor="ctr" anchorCtr="0">
            <a:noAutofit/>
          </a:bodyPr>
          <a:p>
            <a:pPr algn="ctr">
              <a:buClrTx/>
              <a:buSzTx/>
            </a:pPr>
            <a:r>
              <a:rPr lang="en-US" altLang="zh-CN" sz="2800" b="1">
                <a:solidFill>
                  <a:schemeClr val="accent1"/>
                </a:solidFill>
                <a:latin typeface="Calibri" panose="020F0502020204030204" pitchFamily="34" charset="0"/>
                <a:cs typeface="Calibri" panose="020F0502020204030204" pitchFamily="34" charset="0"/>
              </a:rPr>
              <a:t>Locate the</a:t>
            </a:r>
            <a:endParaRPr lang="en-US" altLang="zh-CN" sz="2800" b="1">
              <a:solidFill>
                <a:schemeClr val="accent1"/>
              </a:solidFill>
              <a:latin typeface="Calibri" panose="020F0502020204030204" pitchFamily="34" charset="0"/>
              <a:cs typeface="Calibri" panose="020F0502020204030204" pitchFamily="34" charset="0"/>
            </a:endParaRPr>
          </a:p>
          <a:p>
            <a:pPr algn="ctr">
              <a:buClrTx/>
              <a:buSzTx/>
            </a:pPr>
            <a:r>
              <a:rPr lang="en-US" altLang="zh-CN" sz="2800" b="1">
                <a:solidFill>
                  <a:schemeClr val="accent1"/>
                </a:solidFill>
                <a:latin typeface="Calibri" panose="020F0502020204030204" pitchFamily="34" charset="0"/>
                <a:cs typeface="Calibri" panose="020F0502020204030204" pitchFamily="34" charset="0"/>
              </a:rPr>
              <a:t>relevant part</a:t>
            </a:r>
            <a:endParaRPr lang="en-US" altLang="zh-CN" sz="2800" b="1">
              <a:solidFill>
                <a:schemeClr val="accent1"/>
              </a:solidFill>
              <a:latin typeface="Calibri" panose="020F0502020204030204" pitchFamily="34" charset="0"/>
              <a:cs typeface="Calibri" panose="020F0502020204030204" pitchFamily="34" charset="0"/>
            </a:endParaRPr>
          </a:p>
        </p:txBody>
      </p:sp>
      <p:sp>
        <p:nvSpPr>
          <p:cNvPr id="16" name="矩形 15"/>
          <p:cNvSpPr/>
          <p:nvPr/>
        </p:nvSpPr>
        <p:spPr>
          <a:xfrm>
            <a:off x="768350" y="3429000"/>
            <a:ext cx="2852420" cy="1087755"/>
          </a:xfrm>
          <a:prstGeom prst="rect">
            <a:avLst/>
          </a:prstGeom>
          <a:noFill/>
          <a:ln w="19050">
            <a:solidFill>
              <a:schemeClr val="accent1"/>
            </a:solidFill>
          </a:ln>
        </p:spPr>
        <p:txBody>
          <a:bodyPr wrap="square">
            <a:spAutoFit/>
          </a:bodyPr>
          <a:p>
            <a:pPr marL="457200" indent="-457200">
              <a:lnSpc>
                <a:spcPct val="90000"/>
              </a:lnSpc>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topic sentence of each paragraph</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a:p>
            <a:pPr marL="457200" indent="-457200">
              <a:lnSpc>
                <a:spcPct val="90000"/>
              </a:lnSpc>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signal words</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19" name="矩形 18"/>
          <p:cNvSpPr/>
          <p:nvPr/>
        </p:nvSpPr>
        <p:spPr>
          <a:xfrm>
            <a:off x="4389120" y="3429000"/>
            <a:ext cx="3102610" cy="829945"/>
          </a:xfrm>
          <a:prstGeom prst="rect">
            <a:avLst/>
          </a:prstGeom>
          <a:noFill/>
          <a:ln w="19050">
            <a:solidFill>
              <a:schemeClr val="accent1"/>
            </a:solidFill>
          </a:ln>
        </p:spPr>
        <p:txBody>
          <a:bodyPr wrap="square">
            <a:spAutoFit/>
          </a:bodyPr>
          <a:p>
            <a:pPr marL="342900" indent="-342900">
              <a:buFont typeface="Arial" panose="020B0604020202020204" pitchFamily="34" charset="0"/>
              <a:buChar char="•"/>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cause, result, suitable title...</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20" name="右箭头 19"/>
          <p:cNvSpPr/>
          <p:nvPr/>
        </p:nvSpPr>
        <p:spPr>
          <a:xfrm>
            <a:off x="3692525" y="2277110"/>
            <a:ext cx="589280" cy="294640"/>
          </a:xfrm>
          <a:prstGeom prst="rightArrow">
            <a:avLst/>
          </a:prstGeom>
          <a:solidFill>
            <a:schemeClr val="accent1">
              <a:lumMod val="60000"/>
              <a:lumOff val="4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右箭头 20"/>
          <p:cNvSpPr/>
          <p:nvPr/>
        </p:nvSpPr>
        <p:spPr>
          <a:xfrm>
            <a:off x="7607935" y="2288540"/>
            <a:ext cx="589280" cy="294640"/>
          </a:xfrm>
          <a:prstGeom prst="rightArrow">
            <a:avLst/>
          </a:prstGeom>
          <a:solidFill>
            <a:schemeClr val="accent1">
              <a:lumMod val="60000"/>
              <a:lumOff val="4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2" grpId="0" bldLvl="0" animBg="1"/>
      <p:bldP spid="13" grpId="0" bldLvl="0" animBg="1"/>
      <p:bldP spid="15" grpId="0" bldLvl="0" animBg="1"/>
      <p:bldP spid="16" grpId="0" bldLvl="0" animBg="1"/>
      <p:bldP spid="19" grpId="0" bldLvl="0" animBg="1"/>
      <p:bldP spid="20" grpId="0" bldLvl="0" animBg="1"/>
      <p:bldP spid="2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A</a:t>
            </a:r>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ssignment</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3" name="矩形 2"/>
          <p:cNvSpPr/>
          <p:nvPr/>
        </p:nvSpPr>
        <p:spPr>
          <a:xfrm>
            <a:off x="911860" y="1053465"/>
            <a:ext cx="8895715" cy="2091690"/>
          </a:xfrm>
          <a:prstGeom prst="rect">
            <a:avLst/>
          </a:prstGeom>
          <a:noFill/>
          <a:ln w="9525">
            <a:noFill/>
          </a:ln>
        </p:spPr>
        <p:txBody>
          <a:bodyPr wrap="square">
            <a:spAutoFit/>
          </a:bodyPr>
          <a:p>
            <a:pPr marL="0" indent="0">
              <a:buFont typeface="Arial" panose="020B0604020202020204" pitchFamily="34" charset="0"/>
              <a:buNone/>
            </a:pPr>
            <a:r>
              <a:rPr lang="en-US" altLang="zh-CN" sz="2600" b="1" dirty="0">
                <a:latin typeface="Calibri" panose="020F0502020204030204" pitchFamily="34" charset="0"/>
                <a:cs typeface="Calibri" panose="020F0502020204030204" pitchFamily="34" charset="0"/>
                <a:sym typeface="+mn-ea"/>
              </a:rPr>
              <a:t>Finish the exercise with the help of text pattern.</a:t>
            </a:r>
            <a:endParaRPr lang="en-US" altLang="zh-CN" sz="2600" b="1" dirty="0">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en-US" altLang="zh-CN" sz="2600" b="1" dirty="0">
              <a:latin typeface="Calibri" panose="020F0502020204030204" pitchFamily="34" charset="0"/>
              <a:ea typeface="Calibri" panose="020F0502020204030204" pitchFamily="34" charset="0"/>
              <a:sym typeface="宋体" panose="02010600030101010101" pitchFamily="2" charset="-122"/>
            </a:endParaRPr>
          </a:p>
          <a:p>
            <a:pPr marL="457200" indent="-457200">
              <a:buFont typeface="Arial" panose="020B0604020202020204" pitchFamily="34" charset="0"/>
              <a:buChar char="•"/>
            </a:pPr>
            <a:r>
              <a:rPr lang="en-US" altLang="zh-CN" sz="2600" b="1" dirty="0">
                <a:latin typeface="Calibri" panose="020F0502020204030204" pitchFamily="34" charset="0"/>
                <a:ea typeface="Calibri" panose="020F0502020204030204" pitchFamily="34" charset="0"/>
                <a:sym typeface="宋体" panose="02010600030101010101" pitchFamily="2" charset="-122"/>
              </a:rPr>
              <a:t>2020年1月</a:t>
            </a:r>
            <a:r>
              <a:rPr lang="zh-CN" altLang="en-US" sz="2600" b="1" dirty="0">
                <a:latin typeface="Calibri" panose="020F0502020204030204" pitchFamily="34" charset="0"/>
                <a:sym typeface="宋体" panose="02010600030101010101" pitchFamily="2" charset="-122"/>
              </a:rPr>
              <a:t>浙江卷</a:t>
            </a:r>
            <a:r>
              <a:rPr lang="en-US" altLang="zh-CN" sz="2600" b="1" dirty="0">
                <a:latin typeface="Calibri" panose="020F0502020204030204" pitchFamily="34" charset="0"/>
                <a:ea typeface="Calibri" panose="020F0502020204030204" pitchFamily="34" charset="0"/>
                <a:sym typeface="宋体" panose="02010600030101010101" pitchFamily="2" charset="-122"/>
              </a:rPr>
              <a:t>B</a:t>
            </a:r>
            <a:endParaRPr lang="en-US" altLang="zh-CN" sz="2600" b="1" dirty="0">
              <a:latin typeface="Calibri" panose="020F0502020204030204" pitchFamily="34" charset="0"/>
              <a:ea typeface="Calibri" panose="020F0502020204030204" pitchFamily="34" charset="0"/>
              <a:sym typeface="宋体" panose="02010600030101010101" pitchFamily="2" charset="-122"/>
            </a:endParaRPr>
          </a:p>
          <a:p>
            <a:pPr marL="457200" indent="-457200">
              <a:buFont typeface="Arial" panose="020B0604020202020204" pitchFamily="34" charset="0"/>
              <a:buChar char="•"/>
            </a:pPr>
            <a:r>
              <a:rPr lang="en-US" altLang="zh-CN" sz="2600" b="1" dirty="0">
                <a:latin typeface="Calibri" panose="020F0502020204030204" pitchFamily="34" charset="0"/>
                <a:ea typeface="Calibri" panose="020F0502020204030204" pitchFamily="34" charset="0"/>
                <a:sym typeface="宋体" panose="02010600030101010101" pitchFamily="2" charset="-122"/>
              </a:rPr>
              <a:t>2019年6月</a:t>
            </a:r>
            <a:r>
              <a:rPr lang="zh-CN" altLang="en-US" sz="2600" b="1" dirty="0">
                <a:latin typeface="Calibri" panose="020F0502020204030204" pitchFamily="34" charset="0"/>
                <a:sym typeface="宋体" panose="02010600030101010101" pitchFamily="2" charset="-122"/>
              </a:rPr>
              <a:t>浙江卷</a:t>
            </a:r>
            <a:r>
              <a:rPr lang="en-US" altLang="zh-CN" sz="2600" b="1" dirty="0">
                <a:latin typeface="Calibri" panose="020F0502020204030204" pitchFamily="34" charset="0"/>
                <a:ea typeface="Calibri" panose="020F0502020204030204" pitchFamily="34" charset="0"/>
                <a:sym typeface="宋体" panose="02010600030101010101" pitchFamily="2" charset="-122"/>
              </a:rPr>
              <a:t>C</a:t>
            </a:r>
            <a:endParaRPr lang="en-US" altLang="zh-CN" sz="2600" b="1" dirty="0">
              <a:latin typeface="Calibri" panose="020F0502020204030204" pitchFamily="34" charset="0"/>
              <a:ea typeface="Calibri" panose="020F0502020204030204" pitchFamily="34" charset="0"/>
              <a:sym typeface="宋体" panose="02010600030101010101" pitchFamily="2" charset="-122"/>
            </a:endParaRPr>
          </a:p>
          <a:p>
            <a:pPr marL="457200" indent="-457200">
              <a:buFont typeface="Arial" panose="020B0604020202020204" pitchFamily="34" charset="0"/>
              <a:buChar char="•"/>
            </a:pPr>
            <a:r>
              <a:rPr lang="en-US" altLang="zh-CN" sz="2600" b="1" dirty="0">
                <a:latin typeface="Calibri" panose="020F0502020204030204" pitchFamily="34" charset="0"/>
                <a:ea typeface="Calibri" panose="020F0502020204030204" pitchFamily="34" charset="0"/>
                <a:sym typeface="宋体" panose="02010600030101010101" pitchFamily="2" charset="-122"/>
              </a:rPr>
              <a:t>2017年11月</a:t>
            </a:r>
            <a:r>
              <a:rPr lang="zh-CN" altLang="en-US" sz="2600" b="1" dirty="0">
                <a:latin typeface="Calibri" panose="020F0502020204030204" pitchFamily="34" charset="0"/>
                <a:sym typeface="宋体" panose="02010600030101010101" pitchFamily="2" charset="-122"/>
              </a:rPr>
              <a:t>浙江卷</a:t>
            </a:r>
            <a:r>
              <a:rPr lang="en-US" altLang="zh-CN" sz="2600" b="1" dirty="0">
                <a:latin typeface="Calibri" panose="020F0502020204030204" pitchFamily="34" charset="0"/>
                <a:ea typeface="Calibri" panose="020F0502020204030204" pitchFamily="34" charset="0"/>
                <a:sym typeface="宋体" panose="02010600030101010101" pitchFamily="2" charset="-122"/>
              </a:rPr>
              <a:t>B</a:t>
            </a:r>
            <a:endParaRPr lang="en-US" altLang="zh-CN" sz="2600" b="1" dirty="0">
              <a:latin typeface="Calibri" panose="020F0502020204030204" pitchFamily="34" charset="0"/>
              <a:ea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E9E8E4"/>
        </a:solidFill>
        <a:effectLst/>
      </p:bgPr>
    </p:bg>
    <p:spTree>
      <p:nvGrpSpPr>
        <p:cNvPr id="1" name=""/>
        <p:cNvGrpSpPr/>
        <p:nvPr/>
      </p:nvGrpSpPr>
      <p:grpSpPr>
        <a:xfrm>
          <a:off x="0" y="0"/>
          <a:ext cx="0" cy="0"/>
          <a:chOff x="0" y="0"/>
          <a:chExt cx="0" cy="0"/>
        </a:xfrm>
      </p:grpSpPr>
      <p:pic>
        <p:nvPicPr>
          <p:cNvPr id="50178"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9"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椭圆 28"/>
          <p:cNvSpPr>
            <a:spLocks noChangeArrowheads="1"/>
          </p:cNvSpPr>
          <p:nvPr/>
        </p:nvSpPr>
        <p:spPr bwMode="auto">
          <a:xfrm>
            <a:off x="4357688" y="1427163"/>
            <a:ext cx="3519487" cy="3517900"/>
          </a:xfrm>
          <a:prstGeom prst="ellipse">
            <a:avLst/>
          </a:prstGeom>
          <a:gradFill rotWithShape="0">
            <a:gsLst>
              <a:gs pos="0">
                <a:srgbClr val="CC3300">
                  <a:alpha val="79999"/>
                </a:srgbClr>
              </a:gs>
              <a:gs pos="100000">
                <a:srgbClr val="CC3300">
                  <a:gamma/>
                  <a:tint val="79608"/>
                  <a:invGamma/>
                </a:srgbClr>
              </a:gs>
            </a:gsLst>
            <a:path path="rect">
              <a:fillToRect r="100000" b="10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latinLnBrk="1"/>
            <a:endParaRPr lang="zh-CN" altLang="en-US" sz="4400">
              <a:solidFill>
                <a:srgbClr val="FFFFFF"/>
              </a:solidFill>
              <a:latin typeface="Broadway BT" pitchFamily="82" charset="0"/>
              <a:ea typeface="汉仪丫丫体简" pitchFamily="2" charset="-122"/>
            </a:endParaRPr>
          </a:p>
        </p:txBody>
      </p:sp>
      <p:sp>
        <p:nvSpPr>
          <p:cNvPr id="50181" name="椭圆 6"/>
          <p:cNvSpPr>
            <a:spLocks noChangeArrowheads="1"/>
          </p:cNvSpPr>
          <p:nvPr/>
        </p:nvSpPr>
        <p:spPr bwMode="auto">
          <a:xfrm>
            <a:off x="9390063" y="2457450"/>
            <a:ext cx="506412" cy="506413"/>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latinLnBrk="1"/>
            <a:endParaRPr lang="zh-CN" altLang="en-US">
              <a:solidFill>
                <a:srgbClr val="FFFFFF"/>
              </a:solidFill>
            </a:endParaRPr>
          </a:p>
        </p:txBody>
      </p:sp>
      <p:sp>
        <p:nvSpPr>
          <p:cNvPr id="50182" name="椭圆 7"/>
          <p:cNvSpPr>
            <a:spLocks noChangeArrowheads="1"/>
          </p:cNvSpPr>
          <p:nvPr/>
        </p:nvSpPr>
        <p:spPr bwMode="auto">
          <a:xfrm>
            <a:off x="7997825" y="1719263"/>
            <a:ext cx="231775" cy="231775"/>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latinLnBrk="1"/>
            <a:endParaRPr lang="zh-CN" altLang="en-US">
              <a:solidFill>
                <a:srgbClr val="FFFFFF"/>
              </a:solidFill>
            </a:endParaRPr>
          </a:p>
        </p:txBody>
      </p:sp>
      <p:sp>
        <p:nvSpPr>
          <p:cNvPr id="50183" name="椭圆 8"/>
          <p:cNvSpPr>
            <a:spLocks noChangeArrowheads="1"/>
          </p:cNvSpPr>
          <p:nvPr/>
        </p:nvSpPr>
        <p:spPr bwMode="auto">
          <a:xfrm>
            <a:off x="3514725" y="4508500"/>
            <a:ext cx="506413" cy="506413"/>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latinLnBrk="1"/>
            <a:endParaRPr lang="zh-CN" altLang="en-US">
              <a:solidFill>
                <a:srgbClr val="FFFFFF"/>
              </a:solidFill>
            </a:endParaRPr>
          </a:p>
        </p:txBody>
      </p:sp>
      <p:sp>
        <p:nvSpPr>
          <p:cNvPr id="50184" name="椭圆 9"/>
          <p:cNvSpPr>
            <a:spLocks noChangeArrowheads="1"/>
          </p:cNvSpPr>
          <p:nvPr/>
        </p:nvSpPr>
        <p:spPr bwMode="auto">
          <a:xfrm>
            <a:off x="5303838" y="5184775"/>
            <a:ext cx="233362" cy="233363"/>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latinLnBrk="1"/>
            <a:endParaRPr lang="zh-CN" altLang="en-US">
              <a:solidFill>
                <a:srgbClr val="FFFFFF"/>
              </a:solidFill>
            </a:endParaRPr>
          </a:p>
        </p:txBody>
      </p:sp>
      <p:sp>
        <p:nvSpPr>
          <p:cNvPr id="50185" name="Freeform 9"/>
          <p:cNvSpPr>
            <a:spLocks noEditPoints="1"/>
          </p:cNvSpPr>
          <p:nvPr/>
        </p:nvSpPr>
        <p:spPr bwMode="auto">
          <a:xfrm>
            <a:off x="4975225" y="2565400"/>
            <a:ext cx="2143125" cy="565150"/>
          </a:xfrm>
          <a:custGeom>
            <a:avLst/>
            <a:gdLst>
              <a:gd name="T0" fmla="*/ 10788 w 22500"/>
              <a:gd name="T1" fmla="*/ 4184 h 5907"/>
              <a:gd name="T2" fmla="*/ 10788 w 22500"/>
              <a:gd name="T3" fmla="*/ 4958 h 5907"/>
              <a:gd name="T4" fmla="*/ 13006 w 22500"/>
              <a:gd name="T5" fmla="*/ 5099 h 5907"/>
              <a:gd name="T6" fmla="*/ 11204 w 22500"/>
              <a:gd name="T7" fmla="*/ 4079 h 5907"/>
              <a:gd name="T8" fmla="*/ 15953 w 22500"/>
              <a:gd name="T9" fmla="*/ 1723 h 5907"/>
              <a:gd name="T10" fmla="*/ 18033 w 22500"/>
              <a:gd name="T11" fmla="*/ 3903 h 5907"/>
              <a:gd name="T12" fmla="*/ 17201 w 22500"/>
              <a:gd name="T13" fmla="*/ 5907 h 5907"/>
              <a:gd name="T14" fmla="*/ 16889 w 22500"/>
              <a:gd name="T15" fmla="*/ 2778 h 5907"/>
              <a:gd name="T16" fmla="*/ 15052 w 22500"/>
              <a:gd name="T17" fmla="*/ 2532 h 5907"/>
              <a:gd name="T18" fmla="*/ 14254 w 22500"/>
              <a:gd name="T19" fmla="*/ 5907 h 5907"/>
              <a:gd name="T20" fmla="*/ 9886 w 22500"/>
              <a:gd name="T21" fmla="*/ 1688 h 5907"/>
              <a:gd name="T22" fmla="*/ 13318 w 22500"/>
              <a:gd name="T23" fmla="*/ 2180 h 5907"/>
              <a:gd name="T24" fmla="*/ 13804 w 22500"/>
              <a:gd name="T25" fmla="*/ 5907 h 5907"/>
              <a:gd name="T26" fmla="*/ 10371 w 22500"/>
              <a:gd name="T27" fmla="*/ 5661 h 5907"/>
              <a:gd name="T28" fmla="*/ 10371 w 22500"/>
              <a:gd name="T29" fmla="*/ 3481 h 5907"/>
              <a:gd name="T30" fmla="*/ 12972 w 22500"/>
              <a:gd name="T31" fmla="*/ 3235 h 5907"/>
              <a:gd name="T32" fmla="*/ 9886 w 22500"/>
              <a:gd name="T33" fmla="*/ 2532 h 5907"/>
              <a:gd name="T34" fmla="*/ 18444 w 22500"/>
              <a:gd name="T35" fmla="*/ 0 h 5907"/>
              <a:gd name="T36" fmla="*/ 19241 w 22500"/>
              <a:gd name="T37" fmla="*/ 3200 h 5907"/>
              <a:gd name="T38" fmla="*/ 22431 w 22500"/>
              <a:gd name="T39" fmla="*/ 1723 h 5907"/>
              <a:gd name="T40" fmla="*/ 22500 w 22500"/>
              <a:gd name="T41" fmla="*/ 5907 h 5907"/>
              <a:gd name="T42" fmla="*/ 19241 w 22500"/>
              <a:gd name="T43" fmla="*/ 3833 h 5907"/>
              <a:gd name="T44" fmla="*/ 18444 w 22500"/>
              <a:gd name="T45" fmla="*/ 5907 h 5907"/>
              <a:gd name="T46" fmla="*/ 5787 w 22500"/>
              <a:gd name="T47" fmla="*/ 0 h 5907"/>
              <a:gd name="T48" fmla="*/ 6585 w 22500"/>
              <a:gd name="T49" fmla="*/ 1723 h 5907"/>
              <a:gd name="T50" fmla="*/ 9358 w 22500"/>
              <a:gd name="T51" fmla="*/ 3516 h 5907"/>
              <a:gd name="T52" fmla="*/ 8561 w 22500"/>
              <a:gd name="T53" fmla="*/ 5907 h 5907"/>
              <a:gd name="T54" fmla="*/ 8388 w 22500"/>
              <a:gd name="T55" fmla="*/ 2778 h 5907"/>
              <a:gd name="T56" fmla="*/ 6585 w 22500"/>
              <a:gd name="T57" fmla="*/ 2532 h 5907"/>
              <a:gd name="T58" fmla="*/ 5787 w 22500"/>
              <a:gd name="T59" fmla="*/ 5907 h 5907"/>
              <a:gd name="T60" fmla="*/ 0 w 22500"/>
              <a:gd name="T61" fmla="*/ 0 h 5907"/>
              <a:gd name="T62" fmla="*/ 5304 w 22500"/>
              <a:gd name="T63" fmla="*/ 844 h 5907"/>
              <a:gd name="T64" fmla="*/ 3051 w 22500"/>
              <a:gd name="T65" fmla="*/ 5907 h 5907"/>
              <a:gd name="T66" fmla="*/ 2253 w 22500"/>
              <a:gd name="T67" fmla="*/ 844 h 5907"/>
              <a:gd name="T68" fmla="*/ 0 w 22500"/>
              <a:gd name="T69" fmla="*/ 0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0" h="5907">
                <a:moveTo>
                  <a:pt x="11204" y="4079"/>
                </a:moveTo>
                <a:cubicBezTo>
                  <a:pt x="11042" y="4079"/>
                  <a:pt x="10903" y="4114"/>
                  <a:pt x="10788" y="4184"/>
                </a:cubicBezTo>
                <a:cubicBezTo>
                  <a:pt x="10672" y="4278"/>
                  <a:pt x="10614" y="4407"/>
                  <a:pt x="10614" y="4571"/>
                </a:cubicBezTo>
                <a:cubicBezTo>
                  <a:pt x="10614" y="4735"/>
                  <a:pt x="10672" y="4864"/>
                  <a:pt x="10788" y="4958"/>
                </a:cubicBezTo>
                <a:cubicBezTo>
                  <a:pt x="10903" y="5052"/>
                  <a:pt x="11042" y="5099"/>
                  <a:pt x="11204" y="5099"/>
                </a:cubicBezTo>
                <a:cubicBezTo>
                  <a:pt x="11804" y="5099"/>
                  <a:pt x="12405" y="5099"/>
                  <a:pt x="13006" y="5099"/>
                </a:cubicBezTo>
                <a:cubicBezTo>
                  <a:pt x="13006" y="4759"/>
                  <a:pt x="13006" y="4419"/>
                  <a:pt x="13006" y="4079"/>
                </a:cubicBezTo>
                <a:cubicBezTo>
                  <a:pt x="12405" y="4079"/>
                  <a:pt x="11804" y="4079"/>
                  <a:pt x="11204" y="4079"/>
                </a:cubicBezTo>
                <a:close/>
                <a:moveTo>
                  <a:pt x="14254" y="1723"/>
                </a:moveTo>
                <a:cubicBezTo>
                  <a:pt x="14821" y="1723"/>
                  <a:pt x="15387" y="1723"/>
                  <a:pt x="15953" y="1723"/>
                </a:cubicBezTo>
                <a:cubicBezTo>
                  <a:pt x="16624" y="1723"/>
                  <a:pt x="17120" y="1864"/>
                  <a:pt x="17444" y="2145"/>
                </a:cubicBezTo>
                <a:cubicBezTo>
                  <a:pt x="17837" y="2497"/>
                  <a:pt x="18033" y="3083"/>
                  <a:pt x="18033" y="3903"/>
                </a:cubicBezTo>
                <a:cubicBezTo>
                  <a:pt x="18033" y="4571"/>
                  <a:pt x="18033" y="5239"/>
                  <a:pt x="18033" y="5907"/>
                </a:cubicBezTo>
                <a:cubicBezTo>
                  <a:pt x="17756" y="5907"/>
                  <a:pt x="17479" y="5907"/>
                  <a:pt x="17201" y="5907"/>
                </a:cubicBezTo>
                <a:cubicBezTo>
                  <a:pt x="17201" y="5239"/>
                  <a:pt x="17201" y="4571"/>
                  <a:pt x="17201" y="3903"/>
                </a:cubicBezTo>
                <a:cubicBezTo>
                  <a:pt x="17201" y="3341"/>
                  <a:pt x="17097" y="2966"/>
                  <a:pt x="16889" y="2778"/>
                </a:cubicBezTo>
                <a:cubicBezTo>
                  <a:pt x="16728" y="2614"/>
                  <a:pt x="16416" y="2532"/>
                  <a:pt x="15953" y="2532"/>
                </a:cubicBezTo>
                <a:cubicBezTo>
                  <a:pt x="15653" y="2532"/>
                  <a:pt x="15352" y="2532"/>
                  <a:pt x="15052" y="2532"/>
                </a:cubicBezTo>
                <a:cubicBezTo>
                  <a:pt x="15052" y="3657"/>
                  <a:pt x="15052" y="4782"/>
                  <a:pt x="15052" y="5907"/>
                </a:cubicBezTo>
                <a:cubicBezTo>
                  <a:pt x="14786" y="5907"/>
                  <a:pt x="14520" y="5907"/>
                  <a:pt x="14254" y="5907"/>
                </a:cubicBezTo>
                <a:cubicBezTo>
                  <a:pt x="14254" y="4513"/>
                  <a:pt x="14254" y="3118"/>
                  <a:pt x="14254" y="1723"/>
                </a:cubicBezTo>
                <a:close/>
                <a:moveTo>
                  <a:pt x="9886" y="1688"/>
                </a:moveTo>
                <a:cubicBezTo>
                  <a:pt x="10556" y="1688"/>
                  <a:pt x="11227" y="1688"/>
                  <a:pt x="11897" y="1688"/>
                </a:cubicBezTo>
                <a:cubicBezTo>
                  <a:pt x="12521" y="1688"/>
                  <a:pt x="12995" y="1852"/>
                  <a:pt x="13318" y="2180"/>
                </a:cubicBezTo>
                <a:cubicBezTo>
                  <a:pt x="13642" y="2508"/>
                  <a:pt x="13804" y="2954"/>
                  <a:pt x="13804" y="3516"/>
                </a:cubicBezTo>
                <a:cubicBezTo>
                  <a:pt x="13804" y="4313"/>
                  <a:pt x="13804" y="5110"/>
                  <a:pt x="13804" y="5907"/>
                </a:cubicBezTo>
                <a:cubicBezTo>
                  <a:pt x="12937" y="5907"/>
                  <a:pt x="12070" y="5907"/>
                  <a:pt x="11204" y="5907"/>
                </a:cubicBezTo>
                <a:cubicBezTo>
                  <a:pt x="10903" y="5907"/>
                  <a:pt x="10626" y="5825"/>
                  <a:pt x="10371" y="5661"/>
                </a:cubicBezTo>
                <a:cubicBezTo>
                  <a:pt x="10002" y="5427"/>
                  <a:pt x="9817" y="5063"/>
                  <a:pt x="9817" y="4571"/>
                </a:cubicBezTo>
                <a:cubicBezTo>
                  <a:pt x="9817" y="4102"/>
                  <a:pt x="10002" y="3739"/>
                  <a:pt x="10371" y="3481"/>
                </a:cubicBezTo>
                <a:cubicBezTo>
                  <a:pt x="10626" y="3317"/>
                  <a:pt x="10903" y="3235"/>
                  <a:pt x="11204" y="3235"/>
                </a:cubicBezTo>
                <a:cubicBezTo>
                  <a:pt x="11793" y="3235"/>
                  <a:pt x="12382" y="3235"/>
                  <a:pt x="12972" y="3235"/>
                </a:cubicBezTo>
                <a:cubicBezTo>
                  <a:pt x="12902" y="2766"/>
                  <a:pt x="12544" y="2532"/>
                  <a:pt x="11897" y="2532"/>
                </a:cubicBezTo>
                <a:cubicBezTo>
                  <a:pt x="11227" y="2532"/>
                  <a:pt x="10556" y="2532"/>
                  <a:pt x="9886" y="2532"/>
                </a:cubicBezTo>
                <a:cubicBezTo>
                  <a:pt x="9886" y="2251"/>
                  <a:pt x="9886" y="1969"/>
                  <a:pt x="9886" y="1688"/>
                </a:cubicBezTo>
                <a:close/>
                <a:moveTo>
                  <a:pt x="18444" y="0"/>
                </a:moveTo>
                <a:cubicBezTo>
                  <a:pt x="18709" y="0"/>
                  <a:pt x="18975" y="0"/>
                  <a:pt x="19241" y="0"/>
                </a:cubicBezTo>
                <a:cubicBezTo>
                  <a:pt x="19241" y="1067"/>
                  <a:pt x="19241" y="2133"/>
                  <a:pt x="19241" y="3200"/>
                </a:cubicBezTo>
                <a:cubicBezTo>
                  <a:pt x="19865" y="2708"/>
                  <a:pt x="20489" y="2215"/>
                  <a:pt x="21113" y="1723"/>
                </a:cubicBezTo>
                <a:cubicBezTo>
                  <a:pt x="21552" y="1723"/>
                  <a:pt x="21991" y="1723"/>
                  <a:pt x="22431" y="1723"/>
                </a:cubicBezTo>
                <a:cubicBezTo>
                  <a:pt x="21656" y="2333"/>
                  <a:pt x="20882" y="2942"/>
                  <a:pt x="20108" y="3552"/>
                </a:cubicBezTo>
                <a:cubicBezTo>
                  <a:pt x="20905" y="4337"/>
                  <a:pt x="21703" y="5122"/>
                  <a:pt x="22500" y="5907"/>
                </a:cubicBezTo>
                <a:cubicBezTo>
                  <a:pt x="22107" y="5907"/>
                  <a:pt x="21714" y="5907"/>
                  <a:pt x="21321" y="5907"/>
                </a:cubicBezTo>
                <a:cubicBezTo>
                  <a:pt x="20628" y="5216"/>
                  <a:pt x="19934" y="4524"/>
                  <a:pt x="19241" y="3833"/>
                </a:cubicBezTo>
                <a:cubicBezTo>
                  <a:pt x="19241" y="4524"/>
                  <a:pt x="19241" y="5216"/>
                  <a:pt x="19241" y="5907"/>
                </a:cubicBezTo>
                <a:cubicBezTo>
                  <a:pt x="18975" y="5907"/>
                  <a:pt x="18709" y="5907"/>
                  <a:pt x="18444" y="5907"/>
                </a:cubicBezTo>
                <a:cubicBezTo>
                  <a:pt x="18444" y="3938"/>
                  <a:pt x="18444" y="1969"/>
                  <a:pt x="18444" y="0"/>
                </a:cubicBezTo>
                <a:close/>
                <a:moveTo>
                  <a:pt x="5787" y="0"/>
                </a:moveTo>
                <a:cubicBezTo>
                  <a:pt x="6053" y="0"/>
                  <a:pt x="6319" y="0"/>
                  <a:pt x="6585" y="0"/>
                </a:cubicBezTo>
                <a:cubicBezTo>
                  <a:pt x="6585" y="575"/>
                  <a:pt x="6585" y="1149"/>
                  <a:pt x="6585" y="1723"/>
                </a:cubicBezTo>
                <a:cubicBezTo>
                  <a:pt x="6908" y="1723"/>
                  <a:pt x="7232" y="1723"/>
                  <a:pt x="7556" y="1723"/>
                </a:cubicBezTo>
                <a:cubicBezTo>
                  <a:pt x="8757" y="1723"/>
                  <a:pt x="9358" y="2321"/>
                  <a:pt x="9358" y="3516"/>
                </a:cubicBezTo>
                <a:cubicBezTo>
                  <a:pt x="9358" y="4313"/>
                  <a:pt x="9358" y="5110"/>
                  <a:pt x="9358" y="5907"/>
                </a:cubicBezTo>
                <a:cubicBezTo>
                  <a:pt x="9093" y="5907"/>
                  <a:pt x="8827" y="5907"/>
                  <a:pt x="8561" y="5907"/>
                </a:cubicBezTo>
                <a:cubicBezTo>
                  <a:pt x="8561" y="5110"/>
                  <a:pt x="8561" y="4313"/>
                  <a:pt x="8561" y="3516"/>
                </a:cubicBezTo>
                <a:cubicBezTo>
                  <a:pt x="8561" y="3165"/>
                  <a:pt x="8503" y="2919"/>
                  <a:pt x="8388" y="2778"/>
                </a:cubicBezTo>
                <a:cubicBezTo>
                  <a:pt x="8226" y="2614"/>
                  <a:pt x="7948" y="2532"/>
                  <a:pt x="7556" y="2532"/>
                </a:cubicBezTo>
                <a:cubicBezTo>
                  <a:pt x="7232" y="2532"/>
                  <a:pt x="6908" y="2532"/>
                  <a:pt x="6585" y="2532"/>
                </a:cubicBezTo>
                <a:cubicBezTo>
                  <a:pt x="6585" y="3657"/>
                  <a:pt x="6585" y="4782"/>
                  <a:pt x="6585" y="5907"/>
                </a:cubicBezTo>
                <a:cubicBezTo>
                  <a:pt x="6319" y="5907"/>
                  <a:pt x="6053" y="5907"/>
                  <a:pt x="5787" y="5907"/>
                </a:cubicBezTo>
                <a:cubicBezTo>
                  <a:pt x="5787" y="3938"/>
                  <a:pt x="5787" y="1969"/>
                  <a:pt x="5787" y="0"/>
                </a:cubicBezTo>
                <a:close/>
                <a:moveTo>
                  <a:pt x="0" y="0"/>
                </a:moveTo>
                <a:cubicBezTo>
                  <a:pt x="1768" y="0"/>
                  <a:pt x="3536" y="0"/>
                  <a:pt x="5304" y="0"/>
                </a:cubicBezTo>
                <a:cubicBezTo>
                  <a:pt x="5304" y="282"/>
                  <a:pt x="5304" y="563"/>
                  <a:pt x="5304" y="844"/>
                </a:cubicBezTo>
                <a:cubicBezTo>
                  <a:pt x="4553" y="844"/>
                  <a:pt x="3802" y="844"/>
                  <a:pt x="3051" y="844"/>
                </a:cubicBezTo>
                <a:cubicBezTo>
                  <a:pt x="3051" y="2532"/>
                  <a:pt x="3051" y="4220"/>
                  <a:pt x="3051" y="5907"/>
                </a:cubicBezTo>
                <a:cubicBezTo>
                  <a:pt x="2785" y="5907"/>
                  <a:pt x="2519" y="5907"/>
                  <a:pt x="2253" y="5907"/>
                </a:cubicBezTo>
                <a:cubicBezTo>
                  <a:pt x="2253" y="4220"/>
                  <a:pt x="2253" y="2532"/>
                  <a:pt x="2253" y="844"/>
                </a:cubicBezTo>
                <a:cubicBezTo>
                  <a:pt x="1502" y="844"/>
                  <a:pt x="751" y="844"/>
                  <a:pt x="0" y="844"/>
                </a:cubicBezTo>
                <a:cubicBezTo>
                  <a:pt x="0" y="563"/>
                  <a:pt x="0" y="282"/>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0186" name="Freeform 10"/>
          <p:cNvSpPr>
            <a:spLocks noEditPoints="1"/>
          </p:cNvSpPr>
          <p:nvPr/>
        </p:nvSpPr>
        <p:spPr bwMode="auto">
          <a:xfrm>
            <a:off x="5367338" y="3336925"/>
            <a:ext cx="1430337" cy="581025"/>
          </a:xfrm>
          <a:custGeom>
            <a:avLst/>
            <a:gdLst>
              <a:gd name="T0" fmla="*/ 4234 w 7507"/>
              <a:gd name="T1" fmla="*/ 1178 h 3042"/>
              <a:gd name="T2" fmla="*/ 3731 w 7507"/>
              <a:gd name="T3" fmla="*/ 1389 h 3042"/>
              <a:gd name="T4" fmla="*/ 3523 w 7507"/>
              <a:gd name="T5" fmla="*/ 1899 h 3042"/>
              <a:gd name="T6" fmla="*/ 3731 w 7507"/>
              <a:gd name="T7" fmla="*/ 2409 h 3042"/>
              <a:gd name="T8" fmla="*/ 4234 w 7507"/>
              <a:gd name="T9" fmla="*/ 2620 h 3042"/>
              <a:gd name="T10" fmla="*/ 4736 w 7507"/>
              <a:gd name="T11" fmla="*/ 2409 h 3042"/>
              <a:gd name="T12" fmla="*/ 4962 w 7507"/>
              <a:gd name="T13" fmla="*/ 1899 h 3042"/>
              <a:gd name="T14" fmla="*/ 4736 w 7507"/>
              <a:gd name="T15" fmla="*/ 1389 h 3042"/>
              <a:gd name="T16" fmla="*/ 4234 w 7507"/>
              <a:gd name="T17" fmla="*/ 1178 h 3042"/>
              <a:gd name="T18" fmla="*/ 5583 w 7507"/>
              <a:gd name="T19" fmla="*/ 862 h 3042"/>
              <a:gd name="T20" fmla="*/ 5981 w 7507"/>
              <a:gd name="T21" fmla="*/ 862 h 3042"/>
              <a:gd name="T22" fmla="*/ 5981 w 7507"/>
              <a:gd name="T23" fmla="*/ 1934 h 3042"/>
              <a:gd name="T24" fmla="*/ 6172 w 7507"/>
              <a:gd name="T25" fmla="*/ 2444 h 3042"/>
              <a:gd name="T26" fmla="*/ 6605 w 7507"/>
              <a:gd name="T27" fmla="*/ 2532 h 3042"/>
              <a:gd name="T28" fmla="*/ 7108 w 7507"/>
              <a:gd name="T29" fmla="*/ 2532 h 3042"/>
              <a:gd name="T30" fmla="*/ 7108 w 7507"/>
              <a:gd name="T31" fmla="*/ 862 h 3042"/>
              <a:gd name="T32" fmla="*/ 7507 w 7507"/>
              <a:gd name="T33" fmla="*/ 862 h 3042"/>
              <a:gd name="T34" fmla="*/ 7507 w 7507"/>
              <a:gd name="T35" fmla="*/ 2954 h 3042"/>
              <a:gd name="T36" fmla="*/ 6605 w 7507"/>
              <a:gd name="T37" fmla="*/ 2954 h 3042"/>
              <a:gd name="T38" fmla="*/ 5583 w 7507"/>
              <a:gd name="T39" fmla="*/ 1934 h 3042"/>
              <a:gd name="T40" fmla="*/ 5583 w 7507"/>
              <a:gd name="T41" fmla="*/ 862 h 3042"/>
              <a:gd name="T42" fmla="*/ 4234 w 7507"/>
              <a:gd name="T43" fmla="*/ 756 h 3042"/>
              <a:gd name="T44" fmla="*/ 5031 w 7507"/>
              <a:gd name="T45" fmla="*/ 1090 h 3042"/>
              <a:gd name="T46" fmla="*/ 5360 w 7507"/>
              <a:gd name="T47" fmla="*/ 1899 h 3042"/>
              <a:gd name="T48" fmla="*/ 5031 w 7507"/>
              <a:gd name="T49" fmla="*/ 2708 h 3042"/>
              <a:gd name="T50" fmla="*/ 4234 w 7507"/>
              <a:gd name="T51" fmla="*/ 3042 h 3042"/>
              <a:gd name="T52" fmla="*/ 3436 w 7507"/>
              <a:gd name="T53" fmla="*/ 2708 h 3042"/>
              <a:gd name="T54" fmla="*/ 3124 w 7507"/>
              <a:gd name="T55" fmla="*/ 1899 h 3042"/>
              <a:gd name="T56" fmla="*/ 3436 w 7507"/>
              <a:gd name="T57" fmla="*/ 1090 h 3042"/>
              <a:gd name="T58" fmla="*/ 4234 w 7507"/>
              <a:gd name="T59" fmla="*/ 756 h 3042"/>
              <a:gd name="T60" fmla="*/ 0 w 7507"/>
              <a:gd name="T61" fmla="*/ 0 h 3042"/>
              <a:gd name="T62" fmla="*/ 502 w 7507"/>
              <a:gd name="T63" fmla="*/ 0 h 3042"/>
              <a:gd name="T64" fmla="*/ 1438 w 7507"/>
              <a:gd name="T65" fmla="*/ 1354 h 3042"/>
              <a:gd name="T66" fmla="*/ 2374 w 7507"/>
              <a:gd name="T67" fmla="*/ 0 h 3042"/>
              <a:gd name="T68" fmla="*/ 2877 w 7507"/>
              <a:gd name="T69" fmla="*/ 0 h 3042"/>
              <a:gd name="T70" fmla="*/ 1646 w 7507"/>
              <a:gd name="T71" fmla="*/ 1776 h 3042"/>
              <a:gd name="T72" fmla="*/ 1646 w 7507"/>
              <a:gd name="T73" fmla="*/ 2954 h 3042"/>
              <a:gd name="T74" fmla="*/ 1230 w 7507"/>
              <a:gd name="T75" fmla="*/ 2954 h 3042"/>
              <a:gd name="T76" fmla="*/ 1230 w 7507"/>
              <a:gd name="T77" fmla="*/ 1776 h 3042"/>
              <a:gd name="T78" fmla="*/ 0 w 7507"/>
              <a:gd name="T79" fmla="*/ 0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07" h="3042">
                <a:moveTo>
                  <a:pt x="4234" y="1178"/>
                </a:moveTo>
                <a:cubicBezTo>
                  <a:pt x="4037" y="1178"/>
                  <a:pt x="3870" y="1249"/>
                  <a:pt x="3731" y="1389"/>
                </a:cubicBezTo>
                <a:cubicBezTo>
                  <a:pt x="3592" y="1530"/>
                  <a:pt x="3523" y="1700"/>
                  <a:pt x="3523" y="1899"/>
                </a:cubicBezTo>
                <a:cubicBezTo>
                  <a:pt x="3523" y="2098"/>
                  <a:pt x="3592" y="2268"/>
                  <a:pt x="3731" y="2409"/>
                </a:cubicBezTo>
                <a:cubicBezTo>
                  <a:pt x="3870" y="2549"/>
                  <a:pt x="4037" y="2620"/>
                  <a:pt x="4234" y="2620"/>
                </a:cubicBezTo>
                <a:cubicBezTo>
                  <a:pt x="4430" y="2620"/>
                  <a:pt x="4598" y="2549"/>
                  <a:pt x="4736" y="2409"/>
                </a:cubicBezTo>
                <a:cubicBezTo>
                  <a:pt x="4887" y="2268"/>
                  <a:pt x="4962" y="2098"/>
                  <a:pt x="4962" y="1899"/>
                </a:cubicBezTo>
                <a:cubicBezTo>
                  <a:pt x="4962" y="1700"/>
                  <a:pt x="4887" y="1530"/>
                  <a:pt x="4736" y="1389"/>
                </a:cubicBezTo>
                <a:cubicBezTo>
                  <a:pt x="4598" y="1249"/>
                  <a:pt x="4430" y="1178"/>
                  <a:pt x="4234" y="1178"/>
                </a:cubicBezTo>
                <a:close/>
                <a:moveTo>
                  <a:pt x="5583" y="862"/>
                </a:moveTo>
                <a:cubicBezTo>
                  <a:pt x="5716" y="862"/>
                  <a:pt x="5848" y="862"/>
                  <a:pt x="5981" y="862"/>
                </a:cubicBezTo>
                <a:cubicBezTo>
                  <a:pt x="5981" y="1219"/>
                  <a:pt x="5981" y="1577"/>
                  <a:pt x="5981" y="1934"/>
                </a:cubicBezTo>
                <a:cubicBezTo>
                  <a:pt x="5981" y="2180"/>
                  <a:pt x="6045" y="2350"/>
                  <a:pt x="6172" y="2444"/>
                </a:cubicBezTo>
                <a:cubicBezTo>
                  <a:pt x="6264" y="2503"/>
                  <a:pt x="6409" y="2532"/>
                  <a:pt x="6605" y="2532"/>
                </a:cubicBezTo>
                <a:cubicBezTo>
                  <a:pt x="6773" y="2532"/>
                  <a:pt x="6941" y="2532"/>
                  <a:pt x="7108" y="2532"/>
                </a:cubicBezTo>
                <a:cubicBezTo>
                  <a:pt x="7108" y="1975"/>
                  <a:pt x="7108" y="1419"/>
                  <a:pt x="7108" y="862"/>
                </a:cubicBezTo>
                <a:cubicBezTo>
                  <a:pt x="7241" y="862"/>
                  <a:pt x="7374" y="862"/>
                  <a:pt x="7507" y="862"/>
                </a:cubicBezTo>
                <a:cubicBezTo>
                  <a:pt x="7507" y="1559"/>
                  <a:pt x="7507" y="2257"/>
                  <a:pt x="7507" y="2954"/>
                </a:cubicBezTo>
                <a:cubicBezTo>
                  <a:pt x="7206" y="2954"/>
                  <a:pt x="6906" y="2954"/>
                  <a:pt x="6605" y="2954"/>
                </a:cubicBezTo>
                <a:cubicBezTo>
                  <a:pt x="5924" y="2954"/>
                  <a:pt x="5583" y="2614"/>
                  <a:pt x="5583" y="1934"/>
                </a:cubicBezTo>
                <a:cubicBezTo>
                  <a:pt x="5583" y="1577"/>
                  <a:pt x="5583" y="1219"/>
                  <a:pt x="5583" y="862"/>
                </a:cubicBezTo>
                <a:close/>
                <a:moveTo>
                  <a:pt x="4234" y="756"/>
                </a:moveTo>
                <a:cubicBezTo>
                  <a:pt x="4546" y="756"/>
                  <a:pt x="4811" y="868"/>
                  <a:pt x="5031" y="1090"/>
                </a:cubicBezTo>
                <a:cubicBezTo>
                  <a:pt x="5251" y="1313"/>
                  <a:pt x="5360" y="1583"/>
                  <a:pt x="5360" y="1899"/>
                </a:cubicBezTo>
                <a:cubicBezTo>
                  <a:pt x="5360" y="2215"/>
                  <a:pt x="5251" y="2485"/>
                  <a:pt x="5031" y="2708"/>
                </a:cubicBezTo>
                <a:cubicBezTo>
                  <a:pt x="4811" y="2930"/>
                  <a:pt x="4546" y="3042"/>
                  <a:pt x="4234" y="3042"/>
                </a:cubicBezTo>
                <a:cubicBezTo>
                  <a:pt x="3922" y="3042"/>
                  <a:pt x="3656" y="2930"/>
                  <a:pt x="3436" y="2708"/>
                </a:cubicBezTo>
                <a:cubicBezTo>
                  <a:pt x="3228" y="2485"/>
                  <a:pt x="3124" y="2215"/>
                  <a:pt x="3124" y="1899"/>
                </a:cubicBezTo>
                <a:cubicBezTo>
                  <a:pt x="3124" y="1583"/>
                  <a:pt x="3228" y="1313"/>
                  <a:pt x="3436" y="1090"/>
                </a:cubicBezTo>
                <a:cubicBezTo>
                  <a:pt x="3656" y="868"/>
                  <a:pt x="3922" y="756"/>
                  <a:pt x="4234" y="756"/>
                </a:cubicBezTo>
                <a:close/>
                <a:moveTo>
                  <a:pt x="0" y="0"/>
                </a:moveTo>
                <a:cubicBezTo>
                  <a:pt x="167" y="0"/>
                  <a:pt x="335" y="0"/>
                  <a:pt x="502" y="0"/>
                </a:cubicBezTo>
                <a:cubicBezTo>
                  <a:pt x="814" y="452"/>
                  <a:pt x="1126" y="903"/>
                  <a:pt x="1438" y="1354"/>
                </a:cubicBezTo>
                <a:cubicBezTo>
                  <a:pt x="1750" y="903"/>
                  <a:pt x="2062" y="452"/>
                  <a:pt x="2374" y="0"/>
                </a:cubicBezTo>
                <a:cubicBezTo>
                  <a:pt x="2542" y="0"/>
                  <a:pt x="2710" y="0"/>
                  <a:pt x="2877" y="0"/>
                </a:cubicBezTo>
                <a:cubicBezTo>
                  <a:pt x="2467" y="592"/>
                  <a:pt x="2057" y="1184"/>
                  <a:pt x="1646" y="1776"/>
                </a:cubicBezTo>
                <a:cubicBezTo>
                  <a:pt x="1646" y="2169"/>
                  <a:pt x="1646" y="2561"/>
                  <a:pt x="1646" y="2954"/>
                </a:cubicBezTo>
                <a:cubicBezTo>
                  <a:pt x="1508" y="2954"/>
                  <a:pt x="1369" y="2954"/>
                  <a:pt x="1230" y="2954"/>
                </a:cubicBezTo>
                <a:cubicBezTo>
                  <a:pt x="1230" y="2561"/>
                  <a:pt x="1230" y="2169"/>
                  <a:pt x="1230" y="1776"/>
                </a:cubicBezTo>
                <a:cubicBezTo>
                  <a:pt x="820" y="1184"/>
                  <a:pt x="410" y="592"/>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Lead-in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4" name="MH_Text_1"/>
          <p:cNvSpPr txBox="1">
            <a:spLocks noChangeArrowheads="1"/>
          </p:cNvSpPr>
          <p:nvPr>
            <p:custDataLst>
              <p:tags r:id="rId2"/>
            </p:custDataLst>
          </p:nvPr>
        </p:nvSpPr>
        <p:spPr bwMode="auto">
          <a:xfrm>
            <a:off x="480060" y="1125220"/>
            <a:ext cx="9647555" cy="183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l">
              <a:lnSpc>
                <a:spcPct val="120000"/>
              </a:lnSpc>
              <a:buFont typeface="Arial" panose="020B0604020202020204" pitchFamily="34" charset="0"/>
              <a:buChar char="•"/>
            </a:pPr>
            <a:r>
              <a:rPr lang="en-US" sz="2600" b="1">
                <a:latin typeface="Calibri" panose="020F0502020204030204" pitchFamily="34" charset="0"/>
                <a:ea typeface="微软雅黑" panose="020B0503020204020204" pitchFamily="34" charset="-122"/>
                <a:cs typeface="Calibri" panose="020F0502020204030204" pitchFamily="34" charset="0"/>
                <a:sym typeface="+mn-ea"/>
              </a:rPr>
              <a:t>What do you know about exposition？</a:t>
            </a:r>
            <a:endParaRPr lang="en-US" sz="2600" b="1">
              <a:latin typeface="Calibri" panose="020F0502020204030204" pitchFamily="34" charset="0"/>
              <a:ea typeface="微软雅黑" panose="020B0503020204020204" pitchFamily="34" charset="-122"/>
              <a:cs typeface="Calibri" panose="020F0502020204030204" pitchFamily="34" charset="0"/>
              <a:sym typeface="+mn-ea"/>
            </a:endParaRPr>
          </a:p>
          <a:p>
            <a:pPr marL="457200" indent="-457200" algn="l">
              <a:lnSpc>
                <a:spcPct val="120000"/>
              </a:lnSpc>
              <a:buFont typeface="Arial" panose="020B0604020202020204" pitchFamily="34" charset="0"/>
              <a:buChar char="•"/>
            </a:pPr>
            <a:r>
              <a:rPr lang="en-US" sz="2600" b="1">
                <a:latin typeface="Calibri" panose="020F0502020204030204" pitchFamily="34" charset="0"/>
                <a:ea typeface="微软雅黑" panose="020B0503020204020204" pitchFamily="34" charset="-122"/>
                <a:cs typeface="Calibri" panose="020F0502020204030204" pitchFamily="34" charset="0"/>
                <a:sym typeface="+mn-ea"/>
              </a:rPr>
              <a:t>Do you know some </a:t>
            </a:r>
            <a:r>
              <a:rPr lang="en-US" sz="2600" b="1">
                <a:solidFill>
                  <a:schemeClr val="accent1"/>
                </a:solidFill>
                <a:latin typeface="Calibri" panose="020F0502020204030204" pitchFamily="34" charset="0"/>
                <a:ea typeface="微软雅黑" panose="020B0503020204020204" pitchFamily="34" charset="-122"/>
                <a:cs typeface="Calibri" panose="020F0502020204030204" pitchFamily="34" charset="0"/>
                <a:sym typeface="+mn-ea"/>
              </a:rPr>
              <a:t>text patterns</a:t>
            </a:r>
            <a:r>
              <a:rPr lang="en-US" sz="2600" b="1">
                <a:latin typeface="Calibri" panose="020F0502020204030204" pitchFamily="34" charset="0"/>
                <a:ea typeface="微软雅黑" panose="020B0503020204020204" pitchFamily="34" charset="-122"/>
                <a:cs typeface="Calibri" panose="020F0502020204030204" pitchFamily="34" charset="0"/>
                <a:sym typeface="+mn-ea"/>
              </a:rPr>
              <a:t> of exposition？</a:t>
            </a:r>
            <a:endParaRPr lang="en-US" sz="2600" b="1">
              <a:latin typeface="Calibri" panose="020F0502020204030204" pitchFamily="34" charset="0"/>
              <a:ea typeface="微软雅黑" panose="020B0503020204020204" pitchFamily="34" charset="-122"/>
              <a:cs typeface="Calibri" panose="020F0502020204030204" pitchFamily="34" charset="0"/>
              <a:sym typeface="+mn-ea"/>
            </a:endParaRPr>
          </a:p>
        </p:txBody>
      </p:sp>
      <p:pic>
        <p:nvPicPr>
          <p:cNvPr id="3" name="图片 2" descr="E-1133330-72D02F78"/>
          <p:cNvPicPr>
            <a:picLocks noChangeAspect="1"/>
          </p:cNvPicPr>
          <p:nvPr/>
        </p:nvPicPr>
        <p:blipFill>
          <a:blip r:embed="rId3"/>
          <a:stretch>
            <a:fillRect/>
          </a:stretch>
        </p:blipFill>
        <p:spPr>
          <a:xfrm>
            <a:off x="3935730" y="2814320"/>
            <a:ext cx="3712845" cy="370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for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pic>
        <p:nvPicPr>
          <p:cNvPr id="7" name="图片 6"/>
          <p:cNvPicPr>
            <a:picLocks noChangeAspect="1"/>
          </p:cNvPicPr>
          <p:nvPr/>
        </p:nvPicPr>
        <p:blipFill>
          <a:blip r:embed="rId2"/>
          <a:stretch>
            <a:fillRect/>
          </a:stretch>
        </p:blipFill>
        <p:spPr>
          <a:xfrm>
            <a:off x="1776095" y="2313305"/>
            <a:ext cx="3248025" cy="3634105"/>
          </a:xfrm>
          <a:prstGeom prst="rect">
            <a:avLst/>
          </a:prstGeom>
        </p:spPr>
      </p:pic>
      <p:sp>
        <p:nvSpPr>
          <p:cNvPr id="3" name="矩形 2"/>
          <p:cNvSpPr/>
          <p:nvPr/>
        </p:nvSpPr>
        <p:spPr>
          <a:xfrm>
            <a:off x="552450" y="981075"/>
            <a:ext cx="10118090" cy="49149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ea typeface="Calibri" panose="020F0502020204030204" pitchFamily="34" charset="0"/>
                <a:sym typeface="宋体" panose="02010600030101010101" pitchFamily="2" charset="-122"/>
              </a:rPr>
              <a:t>Complete the mind map.</a:t>
            </a:r>
            <a:endParaRPr lang="en-US" altLang="zh-CN" sz="2600" b="1" dirty="0">
              <a:latin typeface="Calibri" panose="020F0502020204030204" pitchFamily="34" charset="0"/>
              <a:ea typeface="Calibri" panose="020F0502020204030204" pitchFamily="34" charset="0"/>
              <a:sym typeface="宋体" panose="02010600030101010101" pitchFamily="2" charset="-122"/>
            </a:endParaRPr>
          </a:p>
        </p:txBody>
      </p:sp>
      <p:pic>
        <p:nvPicPr>
          <p:cNvPr id="2" name="图片 1"/>
          <p:cNvPicPr>
            <a:picLocks noChangeAspect="1"/>
          </p:cNvPicPr>
          <p:nvPr/>
        </p:nvPicPr>
        <p:blipFill>
          <a:blip r:embed="rId3"/>
          <a:stretch>
            <a:fillRect/>
          </a:stretch>
        </p:blipFill>
        <p:spPr>
          <a:xfrm>
            <a:off x="5591810" y="2313305"/>
            <a:ext cx="3422650" cy="3421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矩形 1"/>
          <p:cNvSpPr/>
          <p:nvPr/>
        </p:nvSpPr>
        <p:spPr>
          <a:xfrm>
            <a:off x="640715" y="1052830"/>
            <a:ext cx="6565900" cy="521970"/>
          </a:xfrm>
          <a:prstGeom prst="rect">
            <a:avLst/>
          </a:prstGeom>
          <a:noFill/>
          <a:ln w="9525">
            <a:noFill/>
          </a:ln>
        </p:spPr>
        <p:txBody>
          <a:bodyPr>
            <a:spAutoFit/>
          </a:bodyPr>
          <a:p>
            <a:pPr marL="457200" indent="-457200">
              <a:buFont typeface="Arial" panose="020B0604020202020204" pitchFamily="34" charset="0"/>
              <a:buChar char="•"/>
            </a:pPr>
            <a:r>
              <a:rPr lang="en-US" altLang="zh-CN" sz="2800" b="1" dirty="0">
                <a:latin typeface="Calibri" panose="020F0502020204030204" pitchFamily="34" charset="0"/>
                <a:ea typeface="Calibri" panose="020F0502020204030204" pitchFamily="34" charset="0"/>
                <a:sym typeface="宋体" panose="02010600030101010101" pitchFamily="2" charset="-122"/>
              </a:rPr>
              <a:t>Text pattern</a:t>
            </a:r>
            <a:endParaRPr lang="en-US" altLang="zh-CN" sz="2800" b="1" dirty="0">
              <a:latin typeface="Calibri" panose="020F0502020204030204" pitchFamily="34" charset="0"/>
              <a:ea typeface="Calibri" panose="020F0502020204030204" pitchFamily="34" charset="0"/>
              <a:sym typeface="宋体" panose="02010600030101010101" pitchFamily="2" charset="-122"/>
            </a:endParaRPr>
          </a:p>
        </p:txBody>
      </p:sp>
      <p:sp>
        <p:nvSpPr>
          <p:cNvPr id="6" name="矩形 5"/>
          <p:cNvSpPr/>
          <p:nvPr/>
        </p:nvSpPr>
        <p:spPr>
          <a:xfrm>
            <a:off x="3494405" y="1052830"/>
            <a:ext cx="6565900" cy="521970"/>
          </a:xfrm>
          <a:prstGeom prst="rect">
            <a:avLst/>
          </a:prstGeom>
          <a:noFill/>
          <a:ln w="9525">
            <a:noFill/>
          </a:ln>
        </p:spPr>
        <p:txBody>
          <a:bodyPr>
            <a:spAutoFit/>
          </a:bodyPr>
          <a:p>
            <a:pPr>
              <a:buFont typeface="Arial" panose="020B0604020202020204" pitchFamily="34" charset="0"/>
            </a:pPr>
            <a:r>
              <a:rPr lang="en-US" altLang="zh-CN" sz="2800" b="1" dirty="0">
                <a:solidFill>
                  <a:srgbClr val="FF0000"/>
                </a:solidFill>
                <a:latin typeface="Calibri" panose="020F0502020204030204" pitchFamily="34" charset="0"/>
                <a:ea typeface="Calibri" panose="020F0502020204030204" pitchFamily="34" charset="0"/>
                <a:sym typeface="宋体" panose="02010600030101010101" pitchFamily="2" charset="-122"/>
              </a:rPr>
              <a:t>phenomenon--analysis</a:t>
            </a:r>
            <a:endParaRPr lang="en-US" altLang="zh-CN" sz="2800" b="1" dirty="0">
              <a:solidFill>
                <a:srgbClr val="FF0000"/>
              </a:solidFill>
              <a:latin typeface="Calibri" panose="020F0502020204030204" pitchFamily="34" charset="0"/>
              <a:ea typeface="Calibri" panose="020F0502020204030204" pitchFamily="34" charset="0"/>
              <a:sym typeface="宋体" panose="02010600030101010101" pitchFamily="2" charset="-122"/>
            </a:endParaRPr>
          </a:p>
        </p:txBody>
      </p:sp>
      <p:pic>
        <p:nvPicPr>
          <p:cNvPr id="7" name="图片 6"/>
          <p:cNvPicPr>
            <a:picLocks noChangeAspect="1"/>
          </p:cNvPicPr>
          <p:nvPr/>
        </p:nvPicPr>
        <p:blipFill>
          <a:blip r:embed="rId2"/>
          <a:stretch>
            <a:fillRect/>
          </a:stretch>
        </p:blipFill>
        <p:spPr>
          <a:xfrm>
            <a:off x="8407400" y="333375"/>
            <a:ext cx="3203575" cy="3583940"/>
          </a:xfrm>
          <a:prstGeom prst="rect">
            <a:avLst/>
          </a:prstGeom>
        </p:spPr>
      </p:pic>
      <p:pic>
        <p:nvPicPr>
          <p:cNvPr id="4" name="图片 3"/>
          <p:cNvPicPr>
            <a:picLocks noChangeAspect="1"/>
          </p:cNvPicPr>
          <p:nvPr/>
        </p:nvPicPr>
        <p:blipFill>
          <a:blip r:embed="rId3"/>
          <a:stretch>
            <a:fillRect/>
          </a:stretch>
        </p:blipFill>
        <p:spPr>
          <a:xfrm>
            <a:off x="8400415" y="3917315"/>
            <a:ext cx="3223260" cy="2691130"/>
          </a:xfrm>
          <a:prstGeom prst="rect">
            <a:avLst/>
          </a:prstGeom>
        </p:spPr>
      </p:pic>
      <p:sp>
        <p:nvSpPr>
          <p:cNvPr id="3"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for text </a:t>
            </a:r>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pic>
        <p:nvPicPr>
          <p:cNvPr id="10" name="C9F754DE-2CAD-44b6-B708-469DEB6407EB-1" descr="wpp"/>
          <p:cNvPicPr>
            <a:picLocks noChangeAspect="1"/>
          </p:cNvPicPr>
          <p:nvPr/>
        </p:nvPicPr>
        <p:blipFill>
          <a:blip r:embed="rId4"/>
          <a:stretch>
            <a:fillRect/>
          </a:stretch>
        </p:blipFill>
        <p:spPr>
          <a:xfrm>
            <a:off x="552450" y="1917065"/>
            <a:ext cx="7364730" cy="4213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图片 3"/>
          <p:cNvPicPr>
            <a:picLocks noChangeAspect="1"/>
          </p:cNvPicPr>
          <p:nvPr/>
        </p:nvPicPr>
        <p:blipFill>
          <a:blip r:embed="rId2"/>
          <a:srcRect l="2414" r="2350"/>
          <a:stretch>
            <a:fillRect/>
          </a:stretch>
        </p:blipFill>
        <p:spPr>
          <a:xfrm>
            <a:off x="7967980" y="3644265"/>
            <a:ext cx="3449320" cy="3136265"/>
          </a:xfrm>
          <a:prstGeom prst="rect">
            <a:avLst/>
          </a:prstGeom>
        </p:spPr>
      </p:pic>
      <p:sp>
        <p:nvSpPr>
          <p:cNvPr id="2" name="矩形 1"/>
          <p:cNvSpPr/>
          <p:nvPr/>
        </p:nvSpPr>
        <p:spPr>
          <a:xfrm>
            <a:off x="1272540" y="836930"/>
            <a:ext cx="2840355" cy="52197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800" b="1" dirty="0">
                <a:latin typeface="Calibri" panose="020F0502020204030204" pitchFamily="34" charset="0"/>
                <a:ea typeface="Calibri" panose="020F0502020204030204" pitchFamily="34" charset="0"/>
                <a:sym typeface="宋体" panose="02010600030101010101" pitchFamily="2" charset="-122"/>
              </a:rPr>
              <a:t>Text pattern</a:t>
            </a:r>
            <a:endParaRPr lang="en-US" altLang="zh-CN" sz="2800" b="1" dirty="0">
              <a:latin typeface="Calibri" panose="020F0502020204030204" pitchFamily="34" charset="0"/>
              <a:ea typeface="Calibri" panose="020F0502020204030204" pitchFamily="34" charset="0"/>
              <a:sym typeface="宋体" panose="02010600030101010101" pitchFamily="2" charset="-122"/>
            </a:endParaRPr>
          </a:p>
        </p:txBody>
      </p:sp>
      <p:sp>
        <p:nvSpPr>
          <p:cNvPr id="10" name="矩形 9"/>
          <p:cNvSpPr/>
          <p:nvPr/>
        </p:nvSpPr>
        <p:spPr>
          <a:xfrm>
            <a:off x="4008755" y="836930"/>
            <a:ext cx="4318635" cy="521970"/>
          </a:xfrm>
          <a:prstGeom prst="rect">
            <a:avLst/>
          </a:prstGeom>
          <a:noFill/>
          <a:ln w="9525">
            <a:noFill/>
          </a:ln>
        </p:spPr>
        <p:txBody>
          <a:bodyPr wrap="square">
            <a:spAutoFit/>
          </a:bodyPr>
          <a:p>
            <a:pPr algn="l">
              <a:buFont typeface="Arial" panose="020B0604020202020204" pitchFamily="34" charset="0"/>
            </a:pPr>
            <a:r>
              <a:rPr lang="en-US" altLang="zh-CN" sz="2800" b="1" dirty="0">
                <a:solidFill>
                  <a:srgbClr val="FF0000"/>
                </a:solidFill>
                <a:latin typeface="Calibri" panose="020F0502020204030204" pitchFamily="34" charset="0"/>
                <a:ea typeface="Calibri" panose="020F0502020204030204" pitchFamily="34" charset="0"/>
                <a:sym typeface="宋体" panose="02010600030101010101" pitchFamily="2" charset="-122"/>
              </a:rPr>
              <a:t>problem--solution--result</a:t>
            </a:r>
            <a:endParaRPr lang="en-US" altLang="zh-CN" sz="2800" b="1" dirty="0">
              <a:solidFill>
                <a:srgbClr val="FF0000"/>
              </a:solidFill>
              <a:latin typeface="Calibri" panose="020F0502020204030204" pitchFamily="34" charset="0"/>
              <a:ea typeface="Calibri" panose="020F0502020204030204" pitchFamily="34" charset="0"/>
              <a:sym typeface="宋体" panose="02010600030101010101" pitchFamily="2" charset="-122"/>
            </a:endParaRPr>
          </a:p>
        </p:txBody>
      </p:sp>
      <p:sp>
        <p:nvSpPr>
          <p:cNvPr id="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for text </a:t>
            </a:r>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pic>
        <p:nvPicPr>
          <p:cNvPr id="3" name="图片 2"/>
          <p:cNvPicPr>
            <a:picLocks noChangeAspect="1"/>
          </p:cNvPicPr>
          <p:nvPr/>
        </p:nvPicPr>
        <p:blipFill>
          <a:blip r:embed="rId3"/>
          <a:srcRect l="2511" r="2190"/>
          <a:stretch>
            <a:fillRect/>
          </a:stretch>
        </p:blipFill>
        <p:spPr>
          <a:xfrm>
            <a:off x="7967980" y="332740"/>
            <a:ext cx="3440430" cy="3311525"/>
          </a:xfrm>
          <a:prstGeom prst="rect">
            <a:avLst/>
          </a:prstGeom>
        </p:spPr>
      </p:pic>
      <p:pic>
        <p:nvPicPr>
          <p:cNvPr id="7" name="C9F754DE-2CAD-44b6-B708-469DEB6407EB-2" descr="wpp"/>
          <p:cNvPicPr>
            <a:picLocks noChangeAspect="1"/>
          </p:cNvPicPr>
          <p:nvPr/>
        </p:nvPicPr>
        <p:blipFill>
          <a:blip r:embed="rId4"/>
          <a:stretch>
            <a:fillRect/>
          </a:stretch>
        </p:blipFill>
        <p:spPr>
          <a:xfrm>
            <a:off x="120015" y="1988820"/>
            <a:ext cx="7847965" cy="4123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with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5" name="矩形 4"/>
          <p:cNvSpPr/>
          <p:nvPr/>
        </p:nvSpPr>
        <p:spPr>
          <a:xfrm>
            <a:off x="192405" y="908685"/>
            <a:ext cx="4542790" cy="89154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cs typeface="Calibri" panose="020F0502020204030204" pitchFamily="34" charset="0"/>
              </a:rPr>
              <a:t>Read and identify the text pattern. </a:t>
            </a:r>
            <a:endParaRPr lang="en-US" altLang="zh-CN" sz="2600" b="1" dirty="0">
              <a:latin typeface="Calibri" panose="020F0502020204030204" pitchFamily="34" charset="0"/>
              <a:cs typeface="Calibri" panose="020F0502020204030204" pitchFamily="34" charset="0"/>
            </a:endParaRPr>
          </a:p>
        </p:txBody>
      </p:sp>
      <p:pic>
        <p:nvPicPr>
          <p:cNvPr id="9" name="图片 8"/>
          <p:cNvPicPr>
            <a:picLocks noChangeAspect="1"/>
          </p:cNvPicPr>
          <p:nvPr/>
        </p:nvPicPr>
        <p:blipFill>
          <a:blip r:embed="rId2"/>
          <a:stretch>
            <a:fillRect/>
          </a:stretch>
        </p:blipFill>
        <p:spPr>
          <a:xfrm>
            <a:off x="4574540" y="765175"/>
            <a:ext cx="7596505" cy="5471795"/>
          </a:xfrm>
          <a:prstGeom prst="rect">
            <a:avLst/>
          </a:prstGeom>
        </p:spPr>
      </p:pic>
      <p:sp>
        <p:nvSpPr>
          <p:cNvPr id="3" name="矩形 2"/>
          <p:cNvSpPr/>
          <p:nvPr/>
        </p:nvSpPr>
        <p:spPr>
          <a:xfrm>
            <a:off x="358140" y="3357245"/>
            <a:ext cx="4087495" cy="1568450"/>
          </a:xfrm>
          <a:prstGeom prst="rect">
            <a:avLst/>
          </a:prstGeom>
          <a:noFill/>
          <a:ln w="19050">
            <a:solidFill>
              <a:schemeClr val="accent1"/>
            </a:solidFill>
          </a:ln>
        </p:spPr>
        <p:txBody>
          <a:bodyPr wrap="square">
            <a:spAutoFit/>
          </a:bodyPr>
          <a:p>
            <a:pPr marL="0" indent="0" algn="l">
              <a:buNone/>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Tip1</a:t>
            </a:r>
            <a:r>
              <a:rPr lang="zh-CN" altLang="en-US" sz="2400" b="1" dirty="0">
                <a:solidFill>
                  <a:schemeClr val="accent1"/>
                </a:solidFill>
                <a:latin typeface="Calibri" panose="020F0502020204030204" pitchFamily="34" charset="0"/>
                <a:sym typeface="宋体" panose="02010600030101010101" pitchFamily="2" charset="-122"/>
              </a:rPr>
              <a:t>：</a:t>
            </a:r>
            <a:endParaRPr lang="zh-CN" altLang="en-US" sz="2400" b="1" dirty="0">
              <a:solidFill>
                <a:schemeClr val="accent1"/>
              </a:solidFill>
              <a:latin typeface="Calibri" panose="020F0502020204030204" pitchFamily="34" charset="0"/>
              <a:sym typeface="宋体" panose="02010600030101010101" pitchFamily="2" charset="-122"/>
            </a:endParaRPr>
          </a:p>
          <a:p>
            <a:pPr marL="0" indent="0" algn="l">
              <a:buNone/>
            </a:pPr>
            <a:r>
              <a:rPr lang="en-US" altLang="zh-CN" sz="2400" b="1" dirty="0">
                <a:solidFill>
                  <a:schemeClr val="accent1"/>
                </a:solidFill>
                <a:latin typeface="Calibri" panose="020F0502020204030204" pitchFamily="34" charset="0"/>
                <a:sym typeface="宋体" panose="02010600030101010101" pitchFamily="2" charset="-122"/>
              </a:rPr>
              <a:t>Identify the text pattern</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a:p>
            <a:pPr marL="342900" indent="-342900" algn="l" latinLnBrk="0">
              <a:buClrTx/>
              <a:buSzTx/>
              <a:buFont typeface="Arial" panose="020B0604020202020204" pitchFamily="34" charset="0"/>
              <a:buChar char="•"/>
            </a:pPr>
            <a:r>
              <a:rPr lang="en-US" altLang="zh-CN" sz="2400" b="1" dirty="0">
                <a:solidFill>
                  <a:schemeClr val="accent1"/>
                </a:solidFill>
                <a:latin typeface="Calibri" panose="020F0502020204030204" pitchFamily="34" charset="0"/>
                <a:sym typeface="宋体" panose="02010600030101010101" pitchFamily="2" charset="-122"/>
              </a:rPr>
              <a:t>topic sentence of each para</a:t>
            </a:r>
            <a:endParaRPr lang="en-US" altLang="zh-CN" sz="2400" b="1" dirty="0">
              <a:solidFill>
                <a:schemeClr val="accent1"/>
              </a:solidFill>
              <a:latin typeface="Calibri" panose="020F0502020204030204" pitchFamily="34" charset="0"/>
              <a:sym typeface="宋体" panose="02010600030101010101" pitchFamily="2" charset="-122"/>
            </a:endParaRPr>
          </a:p>
          <a:p>
            <a:pPr marL="342900" indent="-342900" algn="l" latinLnBrk="0">
              <a:buClrTx/>
              <a:buSzTx/>
              <a:buFont typeface="Arial" panose="020B0604020202020204" pitchFamily="34" charset="0"/>
              <a:buChar char="•"/>
            </a:pPr>
            <a:r>
              <a:rPr lang="en-US" altLang="zh-CN" sz="2400" b="1" dirty="0">
                <a:solidFill>
                  <a:schemeClr val="accent1"/>
                </a:solidFill>
                <a:latin typeface="Calibri" panose="020F0502020204030204" pitchFamily="34" charset="0"/>
                <a:sym typeface="宋体" panose="02010600030101010101" pitchFamily="2" charset="-122"/>
              </a:rPr>
              <a:t>signal words</a:t>
            </a:r>
            <a:endParaRPr lang="en-US" altLang="zh-CN" sz="2400" b="1" dirty="0">
              <a:solidFill>
                <a:schemeClr val="accent1"/>
              </a:solidFill>
              <a:latin typeface="Calibri" panose="020F0502020204030204" pitchFamily="34" charset="0"/>
              <a:sym typeface="宋体" panose="02010600030101010101" pitchFamily="2" charset="-122"/>
            </a:endParaRPr>
          </a:p>
        </p:txBody>
      </p:sp>
      <p:sp>
        <p:nvSpPr>
          <p:cNvPr id="11" name="矩形 10"/>
          <p:cNvSpPr/>
          <p:nvPr/>
        </p:nvSpPr>
        <p:spPr>
          <a:xfrm>
            <a:off x="624205" y="1917700"/>
            <a:ext cx="6565900" cy="491490"/>
          </a:xfrm>
          <a:prstGeom prst="rect">
            <a:avLst/>
          </a:prstGeom>
          <a:noFill/>
          <a:ln w="9525">
            <a:noFill/>
          </a:ln>
        </p:spPr>
        <p:txBody>
          <a:bodyPr>
            <a:spAutoFit/>
          </a:bodyPr>
          <a:p>
            <a:pPr marL="0" indent="0">
              <a:buNone/>
            </a:pPr>
            <a:r>
              <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rPr>
              <a:t>problem--solution--result</a:t>
            </a:r>
            <a:endPar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13" name="矩形 12"/>
          <p:cNvSpPr/>
          <p:nvPr/>
        </p:nvSpPr>
        <p:spPr>
          <a:xfrm>
            <a:off x="7216140" y="2490470"/>
            <a:ext cx="1496060"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Problem</a:t>
            </a:r>
            <a:r>
              <a:rPr lang="en-US" altLang="zh-CN" sz="2600" b="1" dirty="0">
                <a:solidFill>
                  <a:schemeClr val="accent1"/>
                </a:solidFill>
                <a:latin typeface="Calibri" panose="020F0502020204030204" pitchFamily="34" charset="0"/>
                <a:ea typeface="宋体" panose="02010600030101010101" pitchFamily="2" charset="-122"/>
                <a:sym typeface="+mn-ea"/>
              </a:rPr>
              <a:t>: </a:t>
            </a:r>
            <a:endParaRPr lang="en-US" altLang="zh-CN" sz="2600" b="1" dirty="0">
              <a:solidFill>
                <a:schemeClr val="accent1"/>
              </a:solidFill>
              <a:latin typeface="Calibri" panose="020F0502020204030204" pitchFamily="34" charset="0"/>
              <a:ea typeface="宋体" panose="02010600030101010101" pitchFamily="2" charset="-122"/>
              <a:sym typeface="+mn-ea"/>
            </a:endParaRPr>
          </a:p>
        </p:txBody>
      </p:sp>
      <p:sp>
        <p:nvSpPr>
          <p:cNvPr id="4" name="矩形 3"/>
          <p:cNvSpPr/>
          <p:nvPr/>
        </p:nvSpPr>
        <p:spPr>
          <a:xfrm>
            <a:off x="7136765" y="4135120"/>
            <a:ext cx="1562100"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Solution: </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6" name="矩形 5"/>
          <p:cNvSpPr/>
          <p:nvPr/>
        </p:nvSpPr>
        <p:spPr>
          <a:xfrm>
            <a:off x="7484745" y="6099810"/>
            <a:ext cx="1529715"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Result: </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16" name="矩形 15"/>
          <p:cNvSpPr/>
          <p:nvPr/>
        </p:nvSpPr>
        <p:spPr>
          <a:xfrm>
            <a:off x="8684260" y="2490470"/>
            <a:ext cx="335851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altLang="zh-CN" sz="2600" b="1" dirty="0">
                <a:solidFill>
                  <a:schemeClr val="accent1"/>
                </a:solidFill>
                <a:latin typeface="Calibri" panose="020F0502020204030204" pitchFamily="34" charset="0"/>
                <a:ea typeface="宋体" panose="02010600030101010101" pitchFamily="2" charset="-122"/>
                <a:sym typeface="+mn-ea"/>
              </a:rPr>
              <a:t>waterfowl were killed</a:t>
            </a:r>
            <a:endParaRPr lang="en-US" altLang="zh-CN" sz="2600" b="1" dirty="0">
              <a:solidFill>
                <a:schemeClr val="accent1"/>
              </a:solidFill>
              <a:latin typeface="Calibri" panose="020F0502020204030204" pitchFamily="34" charset="0"/>
              <a:ea typeface="宋体" panose="02010600030101010101" pitchFamily="2" charset="-122"/>
              <a:sym typeface="+mn-ea"/>
            </a:endParaRPr>
          </a:p>
        </p:txBody>
      </p:sp>
      <p:sp>
        <p:nvSpPr>
          <p:cNvPr id="7" name="矩形 6"/>
          <p:cNvSpPr/>
          <p:nvPr/>
        </p:nvSpPr>
        <p:spPr>
          <a:xfrm>
            <a:off x="8684260" y="4137025"/>
            <a:ext cx="331025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Federal Duck Stamp</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8" name="矩形 7"/>
          <p:cNvSpPr/>
          <p:nvPr/>
        </p:nvSpPr>
        <p:spPr>
          <a:xfrm>
            <a:off x="8827135" y="6089015"/>
            <a:ext cx="1996440"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a success</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12" name="矩形 11"/>
          <p:cNvSpPr/>
          <p:nvPr/>
        </p:nvSpPr>
        <p:spPr>
          <a:xfrm>
            <a:off x="4872355" y="332740"/>
            <a:ext cx="6565900" cy="460375"/>
          </a:xfrm>
          <a:prstGeom prst="rect">
            <a:avLst/>
          </a:prstGeom>
          <a:noFill/>
          <a:ln w="9525">
            <a:noFill/>
          </a:ln>
        </p:spPr>
        <p:txBody>
          <a:bodyPr>
            <a:spAutoFit/>
          </a:bodyPr>
          <a:p>
            <a:r>
              <a:rPr sz="2400" b="1" dirty="0">
                <a:latin typeface="Calibri" panose="020F0502020204030204" pitchFamily="34" charset="0"/>
                <a:sym typeface="宋体" panose="02010600030101010101" pitchFamily="2" charset="-122"/>
              </a:rPr>
              <a:t>2021年全国I卷C篇</a:t>
            </a:r>
            <a:endParaRPr sz="2400" b="1" dirty="0">
              <a:latin typeface="Calibri" panose="020F0502020204030204" pitchFamily="34" charset="0"/>
              <a:sym typeface="宋体" panose="02010600030101010101" pitchFamily="2" charset="-122"/>
            </a:endParaRPr>
          </a:p>
        </p:txBody>
      </p:sp>
      <p:sp>
        <p:nvSpPr>
          <p:cNvPr id="2" name="矩形 1"/>
          <p:cNvSpPr/>
          <p:nvPr/>
        </p:nvSpPr>
        <p:spPr>
          <a:xfrm>
            <a:off x="624205" y="2439035"/>
            <a:ext cx="6565900" cy="491490"/>
          </a:xfrm>
          <a:prstGeom prst="rect">
            <a:avLst/>
          </a:prstGeom>
          <a:noFill/>
          <a:ln w="9525">
            <a:noFill/>
          </a:ln>
        </p:spPr>
        <p:txBody>
          <a:bodyPr>
            <a:spAutoFit/>
          </a:bodyPr>
          <a:p>
            <a:pPr marL="0" indent="0">
              <a:buNone/>
            </a:pPr>
            <a:r>
              <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rPr>
              <a:t>phenomenon--analysis</a:t>
            </a:r>
            <a:endPar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14" name="矩形 13"/>
          <p:cNvSpPr/>
          <p:nvPr/>
        </p:nvSpPr>
        <p:spPr>
          <a:xfrm>
            <a:off x="4656455" y="1701165"/>
            <a:ext cx="1056640" cy="2882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矩形 14"/>
          <p:cNvSpPr/>
          <p:nvPr/>
        </p:nvSpPr>
        <p:spPr>
          <a:xfrm>
            <a:off x="7607935" y="1988820"/>
            <a:ext cx="861695" cy="2882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a:xfrm>
            <a:off x="8040370" y="2277110"/>
            <a:ext cx="861695" cy="2882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4667250" y="3140710"/>
            <a:ext cx="1332865" cy="2882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矩形 18"/>
          <p:cNvSpPr/>
          <p:nvPr/>
        </p:nvSpPr>
        <p:spPr>
          <a:xfrm>
            <a:off x="6707505" y="5831205"/>
            <a:ext cx="2821940" cy="2882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0" name="矩形 19"/>
          <p:cNvSpPr/>
          <p:nvPr/>
        </p:nvSpPr>
        <p:spPr>
          <a:xfrm>
            <a:off x="10560050" y="3442335"/>
            <a:ext cx="1332865" cy="2882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linds(horizontal)">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linds(horizontal)">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linds(horizontal)">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linds(horizont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additive="base">
                                        <p:cTn id="80" dur="500" fill="hold"/>
                                        <p:tgtEl>
                                          <p:spTgt spid="3"/>
                                        </p:tgtEl>
                                        <p:attrNameLst>
                                          <p:attrName>ppt_x</p:attrName>
                                        </p:attrNameLst>
                                      </p:cBhvr>
                                      <p:tavLst>
                                        <p:tav tm="0">
                                          <p:val>
                                            <p:strVal val="#ppt_x"/>
                                          </p:val>
                                        </p:tav>
                                        <p:tav tm="100000">
                                          <p:val>
                                            <p:strVal val="#ppt_x"/>
                                          </p:val>
                                        </p:tav>
                                      </p:tavLst>
                                    </p:anim>
                                    <p:anim calcmode="lin" valueType="num">
                                      <p:cBhvr additive="base">
                                        <p:cTn id="8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bldLvl="0" animBg="1"/>
      <p:bldP spid="4" grpId="0" bldLvl="0" animBg="1"/>
      <p:bldP spid="6" grpId="0" bldLvl="0" animBg="1"/>
      <p:bldP spid="16" grpId="0" bldLvl="0" animBg="1"/>
      <p:bldP spid="7" grpId="0" bldLvl="0" animBg="1"/>
      <p:bldP spid="8" grpId="0" bldLvl="0" animBg="1"/>
      <p:bldP spid="2" grpId="0"/>
      <p:bldP spid="2" grpId="1"/>
      <p:bldP spid="14" grpId="0" animBg="1"/>
      <p:bldP spid="15" grpId="0" animBg="1"/>
      <p:bldP spid="17" grpId="0" animBg="1"/>
      <p:bldP spid="18" grpId="0" animBg="1"/>
      <p:bldP spid="19" grpId="0" animBg="1"/>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with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 name="文本框 99"/>
          <p:cNvSpPr txBox="1"/>
          <p:nvPr/>
        </p:nvSpPr>
        <p:spPr>
          <a:xfrm>
            <a:off x="840105" y="1917065"/>
            <a:ext cx="9890760" cy="1974215"/>
          </a:xfrm>
          <a:prstGeom prst="rect">
            <a:avLst/>
          </a:prstGeom>
          <a:solidFill>
            <a:srgbClr val="CBDECA"/>
          </a:solidFill>
          <a:ln w="9525">
            <a:noFill/>
          </a:ln>
        </p:spPr>
        <p:txBody>
          <a:bodyPr wrap="square">
            <a:spAutoFit/>
          </a:bodyPr>
          <a:p>
            <a:pPr>
              <a:buClrTx/>
              <a:buSzTx/>
              <a:buFontTx/>
            </a:pPr>
            <a:r>
              <a:rPr lang="en-US" altLang="zh-CN" sz="2400" b="1" dirty="0">
                <a:latin typeface="Calibri" panose="020F0502020204030204" pitchFamily="34" charset="0"/>
                <a:cs typeface="Calibri" panose="020F0502020204030204" pitchFamily="34" charset="0"/>
              </a:rPr>
              <a:t>1. What wa</a:t>
            </a:r>
            <a:r>
              <a:rPr lang="en-US" altLang="zh-CN" sz="2400" b="1" dirty="0">
                <a:latin typeface="Calibri" panose="020F0502020204030204" pitchFamily="34" charset="0"/>
                <a:cs typeface="Calibri" panose="020F0502020204030204" pitchFamily="34" charset="0"/>
              </a:rPr>
              <a:t>s a cause of the waterfowl population decline in North America? </a:t>
            </a:r>
            <a:endParaRPr lang="en-US" altLang="zh-CN" sz="2400" b="1" dirty="0">
              <a:latin typeface="Calibri" panose="020F0502020204030204" pitchFamily="34" charset="0"/>
              <a:cs typeface="Calibri" panose="020F0502020204030204" pitchFamily="34" charset="0"/>
            </a:endParaRPr>
          </a:p>
          <a:p>
            <a:pPr>
              <a:buClrTx/>
              <a:buSzTx/>
              <a:buFontTx/>
            </a:pPr>
            <a:endParaRPr lang="en-US" altLang="zh-CN" sz="2400" b="1" dirty="0">
              <a:latin typeface="Calibri" panose="020F0502020204030204" pitchFamily="34" charset="0"/>
              <a:cs typeface="Calibri" panose="020F0502020204030204" pitchFamily="34" charset="0"/>
            </a:endParaRPr>
          </a:p>
          <a:p>
            <a:pPr algn="l">
              <a:buClrTx/>
              <a:buSzTx/>
              <a:buFontTx/>
            </a:pPr>
            <a:r>
              <a:rPr lang="en-US" altLang="zh-CN" sz="2400" b="1" dirty="0">
                <a:latin typeface="Calibri" panose="020F0502020204030204" pitchFamily="34" charset="0"/>
                <a:cs typeface="Calibri" panose="020F0502020204030204" pitchFamily="34" charset="0"/>
                <a:sym typeface="+mn-ea"/>
              </a:rPr>
              <a:t>2. What is a direct result of the Act passed in 1934?</a:t>
            </a:r>
            <a:endParaRPr lang="en-US" altLang="zh-CN" sz="2400" b="1" dirty="0">
              <a:latin typeface="Calibri" panose="020F0502020204030204" pitchFamily="34" charset="0"/>
              <a:cs typeface="Calibri" panose="020F0502020204030204" pitchFamily="34" charset="0"/>
              <a:sym typeface="+mn-ea"/>
            </a:endParaRPr>
          </a:p>
          <a:p>
            <a:pPr algn="l">
              <a:buClrTx/>
              <a:buSzTx/>
              <a:buFontTx/>
            </a:pPr>
            <a:endParaRPr lang="en-US" altLang="zh-CN" sz="2400" b="1" dirty="0">
              <a:latin typeface="Calibri" panose="020F0502020204030204" pitchFamily="34" charset="0"/>
              <a:cs typeface="Calibri" panose="020F0502020204030204" pitchFamily="34" charset="0"/>
              <a:sym typeface="+mn-ea"/>
            </a:endParaRPr>
          </a:p>
          <a:p>
            <a:pPr algn="l">
              <a:lnSpc>
                <a:spcPct val="110000"/>
              </a:lnSpc>
              <a:buClrTx/>
              <a:buSzTx/>
              <a:buFontTx/>
            </a:pPr>
            <a:r>
              <a:rPr lang="en-US" altLang="zh-CN" sz="2400" b="1" dirty="0">
                <a:latin typeface="Calibri" panose="020F0502020204030204" pitchFamily="34" charset="0"/>
                <a:cs typeface="Calibri" panose="020F0502020204030204" pitchFamily="34" charset="0"/>
                <a:sym typeface="+mn-ea"/>
              </a:rPr>
              <a:t>3. Which of the following is </a:t>
            </a:r>
            <a:r>
              <a:rPr lang="en-US" altLang="zh-CN" sz="2400" b="1" dirty="0">
                <a:latin typeface="Calibri" panose="020F0502020204030204" pitchFamily="34" charset="0"/>
                <a:cs typeface="Calibri" panose="020F0502020204030204" pitchFamily="34" charset="0"/>
                <a:sym typeface="+mn-ea"/>
              </a:rPr>
              <a:t>a suitable title for the text?</a:t>
            </a:r>
            <a:endParaRPr lang="en-US" altLang="zh-CN" sz="2400" b="1" dirty="0">
              <a:latin typeface="Calibri" panose="020F0502020204030204" pitchFamily="34" charset="0"/>
              <a:cs typeface="Calibri" panose="020F0502020204030204" pitchFamily="34" charset="0"/>
            </a:endParaRPr>
          </a:p>
        </p:txBody>
      </p:sp>
      <p:sp>
        <p:nvSpPr>
          <p:cNvPr id="5" name="矩形 4"/>
          <p:cNvSpPr/>
          <p:nvPr/>
        </p:nvSpPr>
        <p:spPr>
          <a:xfrm>
            <a:off x="192405" y="908685"/>
            <a:ext cx="9526905" cy="49149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cs typeface="Calibri" panose="020F0502020204030204" pitchFamily="34" charset="0"/>
              </a:rPr>
              <a:t>Read the questions and circle the key words.</a:t>
            </a:r>
            <a:endParaRPr lang="en-US" altLang="zh-CN" sz="2600" b="1" dirty="0">
              <a:latin typeface="Calibri" panose="020F0502020204030204" pitchFamily="34" charset="0"/>
              <a:cs typeface="Calibri" panose="020F0502020204030204" pitchFamily="34" charset="0"/>
            </a:endParaRPr>
          </a:p>
        </p:txBody>
      </p:sp>
      <p:sp>
        <p:nvSpPr>
          <p:cNvPr id="3" name="矩形 2"/>
          <p:cNvSpPr/>
          <p:nvPr/>
        </p:nvSpPr>
        <p:spPr>
          <a:xfrm>
            <a:off x="1704340" y="4293235"/>
            <a:ext cx="5402580" cy="829945"/>
          </a:xfrm>
          <a:prstGeom prst="rect">
            <a:avLst/>
          </a:prstGeom>
          <a:noFill/>
          <a:ln w="19050">
            <a:solidFill>
              <a:schemeClr val="accent1"/>
            </a:solidFill>
          </a:ln>
        </p:spPr>
        <p:txBody>
          <a:bodyPr wrap="square">
            <a:spAutoFit/>
          </a:bodyPr>
          <a:p>
            <a:pPr marL="0" indent="0">
              <a:buFont typeface="Arial" panose="020B0604020202020204" pitchFamily="34" charset="0"/>
              <a:buNone/>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Tip2:</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a:p>
            <a:pPr marL="0" indent="0">
              <a:buFont typeface="Arial" panose="020B0604020202020204" pitchFamily="34" charset="0"/>
              <a:buNone/>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Read the questions, circle the key words</a:t>
            </a:r>
            <a:endPar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11" name="矩形 10"/>
          <p:cNvSpPr/>
          <p:nvPr/>
        </p:nvSpPr>
        <p:spPr>
          <a:xfrm>
            <a:off x="3789680" y="1426210"/>
            <a:ext cx="6565900" cy="491490"/>
          </a:xfrm>
          <a:prstGeom prst="rect">
            <a:avLst/>
          </a:prstGeom>
          <a:noFill/>
          <a:ln w="9525">
            <a:noFill/>
          </a:ln>
        </p:spPr>
        <p:txBody>
          <a:bodyPr>
            <a:spAutoFit/>
          </a:bodyPr>
          <a:p>
            <a:pPr marL="0" indent="0">
              <a:buNone/>
            </a:pPr>
            <a:r>
              <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rPr>
              <a:t>problem--solution--result</a:t>
            </a:r>
            <a:endParaRPr lang="en-US" altLang="zh-CN" sz="2600" b="1" dirty="0">
              <a:solidFill>
                <a:schemeClr val="accent1"/>
              </a:solidFill>
              <a:latin typeface="Calibri" panose="020F0502020204030204" pitchFamily="34" charset="0"/>
              <a:ea typeface="Calibri" panose="020F0502020204030204" pitchFamily="34" charset="0"/>
              <a:sym typeface="宋体" panose="02010600030101010101" pitchFamily="2" charset="-122"/>
            </a:endParaRPr>
          </a:p>
        </p:txBody>
      </p:sp>
      <p:sp>
        <p:nvSpPr>
          <p:cNvPr id="19" name="椭圆 18"/>
          <p:cNvSpPr/>
          <p:nvPr/>
        </p:nvSpPr>
        <p:spPr>
          <a:xfrm>
            <a:off x="2567940" y="1988820"/>
            <a:ext cx="1055370"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3072130" y="2708910"/>
            <a:ext cx="1055370"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5446395" y="3500755"/>
            <a:ext cx="1055370"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ppt_y</p:attrName>
                                        </p:attrNameLst>
                                      </p:cBhvr>
                                      <p:tavLst>
                                        <p:tav tm="0">
                                          <p:val>
                                            <p:strVal val="#ppt_y+#ppt_h*1.125000"/>
                                          </p:val>
                                        </p:tav>
                                        <p:tav tm="100000">
                                          <p:val>
                                            <p:strVal val="#ppt_y"/>
                                          </p:val>
                                        </p:tav>
                                      </p:tavLst>
                                    </p:anim>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9" grpId="0" bldLvl="0" animBg="1"/>
      <p:bldP spid="19" grpId="1" animBg="1"/>
      <p:bldP spid="2" grpId="0" bldLvl="0" animBg="1"/>
      <p:bldP spid="2" grpId="1" animBg="1"/>
      <p:bldP spid="4" grpId="0" bldLvl="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with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5" name="矩形 4"/>
          <p:cNvSpPr/>
          <p:nvPr/>
        </p:nvSpPr>
        <p:spPr>
          <a:xfrm>
            <a:off x="120650" y="908685"/>
            <a:ext cx="4542790" cy="491490"/>
          </a:xfrm>
          <a:prstGeom prst="rect">
            <a:avLst/>
          </a:prstGeom>
          <a:noFill/>
          <a:ln w="9525">
            <a:noFill/>
          </a:ln>
        </p:spPr>
        <p:txBody>
          <a:bodyPr wrap="square">
            <a:spAutoFit/>
          </a:bodyPr>
          <a:p>
            <a:pPr marL="457200" indent="-457200">
              <a:buFont typeface="Arial" panose="020B0604020202020204" pitchFamily="34" charset="0"/>
              <a:buChar char="•"/>
            </a:pPr>
            <a:r>
              <a:rPr lang="en-US" altLang="zh-CN" sz="2600" b="1" dirty="0">
                <a:latin typeface="Calibri" panose="020F0502020204030204" pitchFamily="34" charset="0"/>
                <a:cs typeface="Calibri" panose="020F0502020204030204" pitchFamily="34" charset="0"/>
              </a:rPr>
              <a:t>Locate the relevant part.</a:t>
            </a:r>
            <a:endParaRPr lang="en-US" altLang="zh-CN" sz="2600" b="1" dirty="0">
              <a:latin typeface="Calibri" panose="020F0502020204030204" pitchFamily="34" charset="0"/>
              <a:cs typeface="Calibri" panose="020F0502020204030204" pitchFamily="34" charset="0"/>
            </a:endParaRPr>
          </a:p>
        </p:txBody>
      </p:sp>
      <p:pic>
        <p:nvPicPr>
          <p:cNvPr id="9" name="图片 8"/>
          <p:cNvPicPr>
            <a:picLocks noChangeAspect="1"/>
          </p:cNvPicPr>
          <p:nvPr/>
        </p:nvPicPr>
        <p:blipFill>
          <a:blip r:embed="rId2"/>
          <a:stretch>
            <a:fillRect/>
          </a:stretch>
        </p:blipFill>
        <p:spPr>
          <a:xfrm>
            <a:off x="4574540" y="765175"/>
            <a:ext cx="7596505" cy="5471795"/>
          </a:xfrm>
          <a:prstGeom prst="rect">
            <a:avLst/>
          </a:prstGeom>
        </p:spPr>
      </p:pic>
      <p:sp>
        <p:nvSpPr>
          <p:cNvPr id="3" name="矩形 2"/>
          <p:cNvSpPr/>
          <p:nvPr/>
        </p:nvSpPr>
        <p:spPr>
          <a:xfrm>
            <a:off x="480060" y="5372735"/>
            <a:ext cx="3883660" cy="829945"/>
          </a:xfrm>
          <a:prstGeom prst="rect">
            <a:avLst/>
          </a:prstGeom>
          <a:noFill/>
          <a:ln w="19050">
            <a:solidFill>
              <a:schemeClr val="accent1"/>
            </a:solidFill>
          </a:ln>
        </p:spPr>
        <p:txBody>
          <a:bodyPr wrap="square">
            <a:spAutoFit/>
          </a:bodyPr>
          <a:p>
            <a:pPr marL="0" indent="0" algn="l">
              <a:buNone/>
            </a:pPr>
            <a:r>
              <a:rPr lang="en-US" altLang="zh-CN" sz="2400" b="1" dirty="0">
                <a:solidFill>
                  <a:schemeClr val="accent1"/>
                </a:solidFill>
                <a:latin typeface="Calibri" panose="020F0502020204030204" pitchFamily="34" charset="0"/>
                <a:ea typeface="Calibri" panose="020F0502020204030204" pitchFamily="34" charset="0"/>
                <a:sym typeface="宋体" panose="02010600030101010101" pitchFamily="2" charset="-122"/>
              </a:rPr>
              <a:t>Tip3</a:t>
            </a:r>
            <a:r>
              <a:rPr lang="zh-CN" altLang="en-US" sz="2400" b="1" dirty="0">
                <a:solidFill>
                  <a:schemeClr val="accent1"/>
                </a:solidFill>
                <a:latin typeface="Calibri" panose="020F0502020204030204" pitchFamily="34" charset="0"/>
                <a:sym typeface="宋体" panose="02010600030101010101" pitchFamily="2" charset="-122"/>
              </a:rPr>
              <a:t>：</a:t>
            </a:r>
            <a:endParaRPr lang="zh-CN" altLang="en-US" sz="2400" b="1" dirty="0">
              <a:solidFill>
                <a:schemeClr val="accent1"/>
              </a:solidFill>
              <a:latin typeface="Calibri" panose="020F0502020204030204" pitchFamily="34" charset="0"/>
              <a:sym typeface="宋体" panose="02010600030101010101" pitchFamily="2" charset="-122"/>
            </a:endParaRPr>
          </a:p>
          <a:p>
            <a:pPr marL="0" indent="0" algn="l">
              <a:buNone/>
            </a:pPr>
            <a:r>
              <a:rPr lang="en-US" altLang="zh-CN" sz="2400" b="1" dirty="0">
                <a:solidFill>
                  <a:schemeClr val="accent1"/>
                </a:solidFill>
                <a:latin typeface="Calibri" panose="020F0502020204030204" pitchFamily="34" charset="0"/>
                <a:sym typeface="宋体" panose="02010600030101010101" pitchFamily="2" charset="-122"/>
              </a:rPr>
              <a:t>Locate the revevant part.</a:t>
            </a:r>
            <a:endParaRPr lang="en-US" altLang="zh-CN" sz="2400" b="1" dirty="0">
              <a:solidFill>
                <a:schemeClr val="accent1"/>
              </a:solidFill>
              <a:latin typeface="Calibri" panose="020F0502020204030204" pitchFamily="34" charset="0"/>
              <a:sym typeface="宋体" panose="02010600030101010101" pitchFamily="2" charset="-122"/>
            </a:endParaRPr>
          </a:p>
        </p:txBody>
      </p:sp>
      <p:sp>
        <p:nvSpPr>
          <p:cNvPr id="13" name="矩形 12"/>
          <p:cNvSpPr/>
          <p:nvPr/>
        </p:nvSpPr>
        <p:spPr>
          <a:xfrm>
            <a:off x="7000875" y="1772920"/>
            <a:ext cx="1496060"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Problem</a:t>
            </a:r>
            <a:r>
              <a:rPr lang="en-US" altLang="zh-CN" sz="2600" b="1" dirty="0">
                <a:solidFill>
                  <a:schemeClr val="accent1"/>
                </a:solidFill>
                <a:latin typeface="Calibri" panose="020F0502020204030204" pitchFamily="34" charset="0"/>
                <a:ea typeface="宋体" panose="02010600030101010101" pitchFamily="2" charset="-122"/>
                <a:sym typeface="+mn-ea"/>
              </a:rPr>
              <a:t>: </a:t>
            </a:r>
            <a:endParaRPr lang="en-US" altLang="zh-CN" sz="2600" b="1" dirty="0">
              <a:solidFill>
                <a:schemeClr val="accent1"/>
              </a:solidFill>
              <a:latin typeface="Calibri" panose="020F0502020204030204" pitchFamily="34" charset="0"/>
              <a:ea typeface="宋体" panose="02010600030101010101" pitchFamily="2" charset="-122"/>
              <a:sym typeface="+mn-ea"/>
            </a:endParaRPr>
          </a:p>
        </p:txBody>
      </p:sp>
      <p:sp>
        <p:nvSpPr>
          <p:cNvPr id="4" name="矩形 3"/>
          <p:cNvSpPr/>
          <p:nvPr/>
        </p:nvSpPr>
        <p:spPr>
          <a:xfrm>
            <a:off x="6969760" y="3643630"/>
            <a:ext cx="1562100"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Solution: </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6" name="矩形 5"/>
          <p:cNvSpPr/>
          <p:nvPr/>
        </p:nvSpPr>
        <p:spPr>
          <a:xfrm>
            <a:off x="7341870" y="5455920"/>
            <a:ext cx="1529715" cy="491490"/>
          </a:xfrm>
          <a:prstGeom prst="rect">
            <a:avLst/>
          </a:prstGeom>
          <a:solidFill>
            <a:schemeClr val="accent2">
              <a:lumMod val="20000"/>
              <a:lumOff val="80000"/>
            </a:schemeClr>
          </a:solidFill>
          <a:ln w="9525">
            <a:noFill/>
          </a:ln>
        </p:spPr>
        <p:txBody>
          <a:bodyPr wrap="square">
            <a:spAutoFit/>
          </a:bodyPr>
          <a:p>
            <a:pPr algn="l">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Result: </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16" name="矩形 15"/>
          <p:cNvSpPr/>
          <p:nvPr/>
        </p:nvSpPr>
        <p:spPr>
          <a:xfrm>
            <a:off x="8468995" y="1772920"/>
            <a:ext cx="335851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altLang="zh-CN" sz="2600" b="1" dirty="0">
                <a:solidFill>
                  <a:schemeClr val="accent1"/>
                </a:solidFill>
                <a:latin typeface="Calibri" panose="020F0502020204030204" pitchFamily="34" charset="0"/>
                <a:ea typeface="宋体" panose="02010600030101010101" pitchFamily="2" charset="-122"/>
                <a:sym typeface="+mn-ea"/>
              </a:rPr>
              <a:t>waterfowl were killed</a:t>
            </a:r>
            <a:endParaRPr lang="en-US" altLang="zh-CN" sz="2600" b="1" dirty="0">
              <a:solidFill>
                <a:schemeClr val="accent1"/>
              </a:solidFill>
              <a:latin typeface="Calibri" panose="020F0502020204030204" pitchFamily="34" charset="0"/>
              <a:ea typeface="宋体" panose="02010600030101010101" pitchFamily="2" charset="-122"/>
              <a:sym typeface="+mn-ea"/>
            </a:endParaRPr>
          </a:p>
        </p:txBody>
      </p:sp>
      <p:sp>
        <p:nvSpPr>
          <p:cNvPr id="7" name="矩形 6"/>
          <p:cNvSpPr/>
          <p:nvPr/>
        </p:nvSpPr>
        <p:spPr>
          <a:xfrm>
            <a:off x="8517255" y="3645535"/>
            <a:ext cx="331025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Federal Duck Stamp</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8" name="矩形 7"/>
          <p:cNvSpPr/>
          <p:nvPr/>
        </p:nvSpPr>
        <p:spPr>
          <a:xfrm>
            <a:off x="8684260" y="5445125"/>
            <a:ext cx="1996440"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chemeClr val="accent1"/>
                </a:solidFill>
                <a:latin typeface="Calibri" panose="020F0502020204030204" pitchFamily="34" charset="0"/>
                <a:ea typeface="Calibri" panose="020F0502020204030204" pitchFamily="34" charset="0"/>
                <a:sym typeface="+mn-ea"/>
              </a:rPr>
              <a:t>a success</a:t>
            </a:r>
            <a:endParaRPr lang="en-US" sz="2600" b="1" dirty="0">
              <a:solidFill>
                <a:schemeClr val="accent1"/>
              </a:solidFill>
              <a:latin typeface="Calibri" panose="020F0502020204030204" pitchFamily="34" charset="0"/>
              <a:ea typeface="Calibri" panose="020F0502020204030204" pitchFamily="34" charset="0"/>
              <a:sym typeface="+mn-ea"/>
            </a:endParaRPr>
          </a:p>
        </p:txBody>
      </p:sp>
      <p:sp>
        <p:nvSpPr>
          <p:cNvPr id="12" name="矩形 11"/>
          <p:cNvSpPr/>
          <p:nvPr/>
        </p:nvSpPr>
        <p:spPr>
          <a:xfrm>
            <a:off x="4872355" y="332740"/>
            <a:ext cx="6565900" cy="460375"/>
          </a:xfrm>
          <a:prstGeom prst="rect">
            <a:avLst/>
          </a:prstGeom>
          <a:noFill/>
          <a:ln w="9525">
            <a:noFill/>
          </a:ln>
        </p:spPr>
        <p:txBody>
          <a:bodyPr>
            <a:spAutoFit/>
          </a:bodyPr>
          <a:p>
            <a:r>
              <a:rPr sz="2400" b="1" dirty="0">
                <a:latin typeface="Calibri" panose="020F0502020204030204" pitchFamily="34" charset="0"/>
                <a:sym typeface="宋体" panose="02010600030101010101" pitchFamily="2" charset="-122"/>
              </a:rPr>
              <a:t>2021年全国I卷C篇</a:t>
            </a:r>
            <a:endParaRPr sz="2400" b="1" dirty="0">
              <a:latin typeface="Calibri" panose="020F0502020204030204" pitchFamily="34" charset="0"/>
              <a:sym typeface="宋体" panose="02010600030101010101" pitchFamily="2" charset="-122"/>
            </a:endParaRPr>
          </a:p>
        </p:txBody>
      </p:sp>
      <p:sp>
        <p:nvSpPr>
          <p:cNvPr id="10" name="文本框 9"/>
          <p:cNvSpPr txBox="1"/>
          <p:nvPr/>
        </p:nvSpPr>
        <p:spPr>
          <a:xfrm>
            <a:off x="480695" y="1556385"/>
            <a:ext cx="4039235" cy="3355975"/>
          </a:xfrm>
          <a:prstGeom prst="rect">
            <a:avLst/>
          </a:prstGeom>
          <a:noFill/>
          <a:ln>
            <a:noFill/>
          </a:ln>
        </p:spPr>
        <p:txBody>
          <a:bodyPr wrap="square" rtlCol="0" anchor="t">
            <a:noAutofit/>
          </a:bodyPr>
          <a:p>
            <a:pPr marL="457200" indent="-457200">
              <a:buClrTx/>
              <a:buSzTx/>
              <a:buFontTx/>
              <a:buAutoNum type="arabicPeriod"/>
            </a:pPr>
            <a:r>
              <a:rPr lang="en-US" altLang="zh-CN" sz="2400" b="1" dirty="0">
                <a:latin typeface="Calibri" panose="020F0502020204030204" pitchFamily="34" charset="0"/>
                <a:cs typeface="Calibri" panose="020F0502020204030204" pitchFamily="34" charset="0"/>
                <a:sym typeface="+mn-ea"/>
              </a:rPr>
              <a:t>What was </a:t>
            </a:r>
            <a:r>
              <a:rPr lang="en-US" altLang="zh-CN" sz="2400" b="1" dirty="0">
                <a:solidFill>
                  <a:schemeClr val="accent1"/>
                </a:solidFill>
                <a:latin typeface="Calibri" panose="020F0502020204030204" pitchFamily="34" charset="0"/>
                <a:cs typeface="Calibri" panose="020F0502020204030204" pitchFamily="34" charset="0"/>
                <a:sym typeface="+mn-ea"/>
              </a:rPr>
              <a:t>a cause</a:t>
            </a:r>
            <a:r>
              <a:rPr lang="en-US" altLang="zh-CN" sz="2400" b="1" dirty="0">
                <a:latin typeface="Calibri" panose="020F0502020204030204" pitchFamily="34" charset="0"/>
                <a:cs typeface="Calibri" panose="020F0502020204030204" pitchFamily="34" charset="0"/>
                <a:sym typeface="+mn-ea"/>
              </a:rPr>
              <a:t> of the waterfowl population decline in North America? </a:t>
            </a:r>
            <a:endParaRPr lang="en-US" altLang="zh-CN" sz="2400" b="1" dirty="0">
              <a:latin typeface="Calibri" panose="020F0502020204030204" pitchFamily="34" charset="0"/>
              <a:cs typeface="Calibri" panose="020F0502020204030204" pitchFamily="34" charset="0"/>
            </a:endParaRPr>
          </a:p>
          <a:p>
            <a:pPr marL="457200" indent="-457200">
              <a:buClrTx/>
              <a:buSzTx/>
              <a:buFontTx/>
              <a:buAutoNum type="arabicPeriod"/>
            </a:pPr>
            <a:endParaRPr lang="en-US" altLang="zh-CN" sz="2400" b="1" dirty="0">
              <a:latin typeface="Calibri" panose="020F0502020204030204" pitchFamily="34" charset="0"/>
              <a:cs typeface="Calibri" panose="020F0502020204030204" pitchFamily="34" charset="0"/>
            </a:endParaRPr>
          </a:p>
          <a:p>
            <a:pPr marL="457200" indent="-457200" algn="l">
              <a:buClrTx/>
              <a:buSzTx/>
              <a:buFontTx/>
              <a:buAutoNum type="arabicPeriod"/>
            </a:pPr>
            <a:r>
              <a:rPr lang="en-US" altLang="zh-CN" sz="2400" b="1" dirty="0">
                <a:latin typeface="Calibri" panose="020F0502020204030204" pitchFamily="34" charset="0"/>
                <a:cs typeface="Calibri" panose="020F0502020204030204" pitchFamily="34" charset="0"/>
                <a:sym typeface="+mn-ea"/>
              </a:rPr>
              <a:t>What is</a:t>
            </a:r>
            <a:r>
              <a:rPr lang="en-US" altLang="zh-CN" sz="2400" b="1" dirty="0">
                <a:solidFill>
                  <a:schemeClr val="accent1"/>
                </a:solidFill>
                <a:latin typeface="Calibri" panose="020F0502020204030204" pitchFamily="34" charset="0"/>
                <a:cs typeface="Calibri" panose="020F0502020204030204" pitchFamily="34" charset="0"/>
                <a:sym typeface="+mn-ea"/>
              </a:rPr>
              <a:t> a direct result</a:t>
            </a:r>
            <a:r>
              <a:rPr lang="en-US" altLang="zh-CN" sz="2400" b="1" dirty="0">
                <a:latin typeface="Calibri" panose="020F0502020204030204" pitchFamily="34" charset="0"/>
                <a:cs typeface="Calibri" panose="020F0502020204030204" pitchFamily="34" charset="0"/>
                <a:sym typeface="+mn-ea"/>
              </a:rPr>
              <a:t> of the Act passed in 1934?</a:t>
            </a:r>
            <a:endParaRPr lang="en-US" altLang="zh-CN" sz="2400" b="1" dirty="0">
              <a:latin typeface="Calibri" panose="020F0502020204030204" pitchFamily="34" charset="0"/>
              <a:cs typeface="Calibri" panose="020F0502020204030204" pitchFamily="34" charset="0"/>
              <a:sym typeface="+mn-ea"/>
            </a:endParaRPr>
          </a:p>
          <a:p>
            <a:pPr marL="457200" indent="-457200" algn="l">
              <a:buClrTx/>
              <a:buSzTx/>
              <a:buFontTx/>
              <a:buAutoNum type="arabicPeriod"/>
            </a:pPr>
            <a:endParaRPr lang="en-US" altLang="zh-CN" sz="2400" b="1" dirty="0">
              <a:latin typeface="Calibri" panose="020F0502020204030204" pitchFamily="34" charset="0"/>
              <a:cs typeface="Calibri" panose="020F0502020204030204" pitchFamily="34" charset="0"/>
              <a:sym typeface="+mn-ea"/>
            </a:endParaRPr>
          </a:p>
          <a:p>
            <a:pPr marL="457200" indent="-457200" algn="l">
              <a:lnSpc>
                <a:spcPct val="110000"/>
              </a:lnSpc>
              <a:buClrTx/>
              <a:buSzTx/>
              <a:buFontTx/>
              <a:buAutoNum type="arabicPeriod"/>
            </a:pPr>
            <a:r>
              <a:rPr lang="en-US" altLang="zh-CN" sz="2400" b="1" dirty="0">
                <a:latin typeface="Calibri" panose="020F0502020204030204" pitchFamily="34" charset="0"/>
                <a:cs typeface="Calibri" panose="020F0502020204030204" pitchFamily="34" charset="0"/>
                <a:sym typeface="+mn-ea"/>
              </a:rPr>
              <a:t>Which of the following is a </a:t>
            </a:r>
            <a:r>
              <a:rPr lang="en-US" altLang="zh-CN" sz="2400" b="1" dirty="0">
                <a:solidFill>
                  <a:schemeClr val="accent1"/>
                </a:solidFill>
                <a:latin typeface="Calibri" panose="020F0502020204030204" pitchFamily="34" charset="0"/>
                <a:cs typeface="Calibri" panose="020F0502020204030204" pitchFamily="34" charset="0"/>
                <a:sym typeface="+mn-ea"/>
              </a:rPr>
              <a:t>suitable title</a:t>
            </a:r>
            <a:r>
              <a:rPr lang="en-US" altLang="zh-CN" sz="2400" b="1" dirty="0">
                <a:latin typeface="Calibri" panose="020F0502020204030204" pitchFamily="34" charset="0"/>
                <a:cs typeface="Calibri" panose="020F0502020204030204" pitchFamily="34" charset="0"/>
                <a:sym typeface="+mn-ea"/>
              </a:rPr>
              <a:t> for the text?</a:t>
            </a:r>
            <a:endParaRPr lang="en-US" altLang="zh-CN" sz="2400" b="1" dirty="0">
              <a:latin typeface="Calibri" panose="020F0502020204030204" pitchFamily="34" charset="0"/>
              <a:cs typeface="Calibri" panose="020F0502020204030204" pitchFamily="34" charset="0"/>
              <a:sym typeface="+mn-ea"/>
            </a:endParaRPr>
          </a:p>
        </p:txBody>
      </p:sp>
      <p:cxnSp>
        <p:nvCxnSpPr>
          <p:cNvPr id="21" name="直接箭头连接符 20"/>
          <p:cNvCxnSpPr/>
          <p:nvPr/>
        </p:nvCxnSpPr>
        <p:spPr>
          <a:xfrm>
            <a:off x="3792220" y="1988820"/>
            <a:ext cx="2952115" cy="144145"/>
          </a:xfrm>
          <a:prstGeom prst="straightConnector1">
            <a:avLst/>
          </a:prstGeom>
          <a:ln>
            <a:headEnd type="none" w="med" len="med"/>
            <a:tailEnd type="arrow" w="med" len="med"/>
          </a:ln>
        </p:spPr>
        <p:style>
          <a:lnRef idx="3">
            <a:schemeClr val="accent1"/>
          </a:lnRef>
          <a:fillRef idx="0">
            <a:srgbClr val="FFFFFF"/>
          </a:fillRef>
          <a:effectRef idx="0">
            <a:srgbClr val="FFFFFF"/>
          </a:effectRef>
          <a:fontRef idx="minor">
            <a:schemeClr val="tx1"/>
          </a:fontRef>
        </p:style>
      </p:cxnSp>
      <p:cxnSp>
        <p:nvCxnSpPr>
          <p:cNvPr id="22" name="直接箭头连接符 21"/>
          <p:cNvCxnSpPr/>
          <p:nvPr/>
        </p:nvCxnSpPr>
        <p:spPr>
          <a:xfrm>
            <a:off x="4080510" y="3500755"/>
            <a:ext cx="3095625" cy="2232025"/>
          </a:xfrm>
          <a:prstGeom prst="straightConnector1">
            <a:avLst/>
          </a:prstGeom>
          <a:ln>
            <a:headEnd type="none" w="med" len="med"/>
            <a:tailEnd type="arrow" w="med" len="med"/>
          </a:ln>
        </p:spPr>
        <p:style>
          <a:lnRef idx="3">
            <a:schemeClr val="accent1"/>
          </a:lnRef>
          <a:fillRef idx="0">
            <a:srgbClr val="FFFFFF"/>
          </a:fillRef>
          <a:effectRef idx="0">
            <a:srgbClr val="FFFFFF"/>
          </a:effectRef>
          <a:fontRef idx="minor">
            <a:schemeClr val="tx1"/>
          </a:fontRef>
        </p:style>
      </p:cxnSp>
      <p:cxnSp>
        <p:nvCxnSpPr>
          <p:cNvPr id="23" name="直接箭头连接符 22"/>
          <p:cNvCxnSpPr/>
          <p:nvPr/>
        </p:nvCxnSpPr>
        <p:spPr>
          <a:xfrm flipV="1">
            <a:off x="4368165" y="3933190"/>
            <a:ext cx="2447925" cy="692785"/>
          </a:xfrm>
          <a:prstGeom prst="straightConnector1">
            <a:avLst/>
          </a:prstGeom>
          <a:ln>
            <a:headEnd type="none" w="med" len="med"/>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 name="文本框 99"/>
          <p:cNvSpPr txBox="1"/>
          <p:nvPr/>
        </p:nvSpPr>
        <p:spPr>
          <a:xfrm>
            <a:off x="510540" y="4509135"/>
            <a:ext cx="9767570" cy="1198880"/>
          </a:xfrm>
          <a:prstGeom prst="rect">
            <a:avLst/>
          </a:prstGeom>
          <a:solidFill>
            <a:srgbClr val="CBDECA"/>
          </a:solidFill>
          <a:ln w="9525">
            <a:noFill/>
          </a:ln>
        </p:spPr>
        <p:txBody>
          <a:bodyPr wrap="square">
            <a:spAutoFit/>
          </a:bodyPr>
          <a:p>
            <a:pPr>
              <a:buClrTx/>
              <a:buSzTx/>
              <a:buFontTx/>
            </a:pPr>
            <a:r>
              <a:rPr lang="en-US" altLang="zh-CN" sz="2400" b="1" dirty="0">
                <a:latin typeface="Calibri" panose="020F0502020204030204" pitchFamily="34" charset="0"/>
                <a:cs typeface="Calibri" panose="020F0502020204030204" pitchFamily="34" charset="0"/>
              </a:rPr>
              <a:t>1. What was a </a:t>
            </a:r>
            <a:r>
              <a:rPr lang="en-US" altLang="zh-CN" sz="2400" b="1" u="sng" dirty="0">
                <a:latin typeface="Calibri" panose="020F0502020204030204" pitchFamily="34" charset="0"/>
                <a:cs typeface="Calibri" panose="020F0502020204030204" pitchFamily="34" charset="0"/>
              </a:rPr>
              <a:t>cause</a:t>
            </a:r>
            <a:r>
              <a:rPr lang="en-US" altLang="zh-CN" sz="2400" b="1" dirty="0">
                <a:latin typeface="Calibri" panose="020F0502020204030204" pitchFamily="34" charset="0"/>
                <a:cs typeface="Calibri" panose="020F0502020204030204" pitchFamily="34" charset="0"/>
              </a:rPr>
              <a:t> of the waterfowl population decline in North America?</a:t>
            </a:r>
            <a:endParaRPr lang="en-US" altLang="zh-CN" sz="2400" b="1" dirty="0">
              <a:latin typeface="Calibri" panose="020F0502020204030204" pitchFamily="34" charset="0"/>
              <a:cs typeface="Calibri" panose="020F0502020204030204" pitchFamily="34" charset="0"/>
            </a:endParaRPr>
          </a:p>
          <a:p>
            <a:pPr>
              <a:buClrTx/>
              <a:buSzTx/>
              <a:buFontTx/>
            </a:pPr>
            <a:r>
              <a:rPr lang="en-US" altLang="zh-CN" sz="2400" b="1" dirty="0">
                <a:latin typeface="Calibri" panose="020F0502020204030204" pitchFamily="34" charset="0"/>
                <a:cs typeface="Calibri" panose="020F0502020204030204" pitchFamily="34" charset="0"/>
              </a:rPr>
              <a:t>      A. Loss of wetlands.	       B. Popularity of water sports.</a:t>
            </a:r>
            <a:endParaRPr lang="en-US" altLang="zh-CN" sz="2400" b="1" dirty="0">
              <a:latin typeface="Calibri" panose="020F0502020204030204" pitchFamily="34" charset="0"/>
              <a:cs typeface="Calibri" panose="020F0502020204030204" pitchFamily="34" charset="0"/>
            </a:endParaRPr>
          </a:p>
          <a:p>
            <a:pPr>
              <a:buClrTx/>
              <a:buSzTx/>
              <a:buFontTx/>
            </a:pPr>
            <a:r>
              <a:rPr lang="en-US" altLang="zh-CN" sz="2400" b="1" dirty="0">
                <a:latin typeface="Calibri" panose="020F0502020204030204" pitchFamily="34" charset="0"/>
                <a:cs typeface="Calibri" panose="020F0502020204030204" pitchFamily="34" charset="0"/>
              </a:rPr>
              <a:t>     C. Pollution of rivers                  D. Arrival of other wild animals.  </a:t>
            </a:r>
            <a:endParaRPr lang="en-US" altLang="zh-CN" sz="2400" b="1" dirty="0">
              <a:latin typeface="Calibri" panose="020F0502020204030204" pitchFamily="34" charset="0"/>
              <a:cs typeface="Calibri" panose="020F0502020204030204" pitchFamily="34" charset="0"/>
            </a:endParaRPr>
          </a:p>
        </p:txBody>
      </p:sp>
      <p:sp>
        <p:nvSpPr>
          <p:cNvPr id="16" name="文本框 15"/>
          <p:cNvSpPr txBox="1"/>
          <p:nvPr/>
        </p:nvSpPr>
        <p:spPr>
          <a:xfrm>
            <a:off x="408305" y="1197610"/>
            <a:ext cx="10200640" cy="3046095"/>
          </a:xfrm>
          <a:prstGeom prst="rect">
            <a:avLst/>
          </a:prstGeom>
          <a:noFill/>
          <a:ln w="9525">
            <a:noFill/>
          </a:ln>
        </p:spPr>
        <p:txBody>
          <a:bodyPr wrap="square">
            <a:spAutoFit/>
          </a:bodyPr>
          <a:p>
            <a:pPr marL="0" indent="457200" algn="l" latinLnBrk="0">
              <a:buClrTx/>
              <a:buSzTx/>
              <a:buFontTx/>
            </a:pPr>
            <a:r>
              <a:rPr lang="en-US" altLang="zh-CN" sz="2400" i="1" dirty="0">
                <a:latin typeface="Times New Roman" panose="02020603050405020304" charset="0"/>
                <a:ea typeface="宋体" panose="02010600030101010101" pitchFamily="2" charset="-122"/>
                <a:cs typeface="Times New Roman" panose="02020603050405020304" charset="0"/>
              </a:rPr>
              <a:t>Para1:</a:t>
            </a:r>
            <a:r>
              <a:rPr lang="en-US" altLang="zh-CN" sz="2400" dirty="0">
                <a:latin typeface="Times New Roman" panose="02020603050405020304" charset="0"/>
                <a:ea typeface="宋体" panose="02010600030101010101" pitchFamily="2" charset="-122"/>
                <a:cs typeface="Times New Roman" panose="02020603050405020304" charset="0"/>
              </a:rPr>
              <a:t>When the explorers first set foot upon the continent of North America, the skies and lands were alive with an astonishing variety of wildlife. Native Americans had taken care of these precious natural resources wisely. Unfortunately, it took the explorers and the settlers who followed only a few decades to decimate a large part of these resources. Millions of waterfowl (水禽) were killed at the hands of market hunters and a handful of overly ambitious sportsmen. Millions of acres of wetlands were dried to feed and house the ever-increasing populations, greatly reducing waterfowl habitat.</a:t>
            </a:r>
            <a:endParaRPr lang="en-US" altLang="zh-CN" sz="2400" dirty="0">
              <a:latin typeface="Times New Roman" panose="02020603050405020304" charset="0"/>
              <a:ea typeface="宋体" panose="02010600030101010101" pitchFamily="2" charset="-122"/>
              <a:cs typeface="Times New Roman" panose="02020603050405020304" charset="0"/>
            </a:endParaRPr>
          </a:p>
        </p:txBody>
      </p:sp>
      <p:sp>
        <p:nvSpPr>
          <p:cNvPr id="17" name="矩形 16"/>
          <p:cNvSpPr/>
          <p:nvPr/>
        </p:nvSpPr>
        <p:spPr>
          <a:xfrm>
            <a:off x="2856230" y="706120"/>
            <a:ext cx="5017135" cy="491490"/>
          </a:xfrm>
          <a:prstGeom prst="rect">
            <a:avLst/>
          </a:prstGeom>
          <a:solidFill>
            <a:schemeClr val="accent2">
              <a:lumMod val="20000"/>
              <a:lumOff val="80000"/>
            </a:schemeClr>
          </a:solidFill>
          <a:ln w="9525">
            <a:noFill/>
          </a:ln>
        </p:spPr>
        <p:txBody>
          <a:bodyPr wrap="square">
            <a:spAutoFit/>
          </a:bodyPr>
          <a:p>
            <a:pPr algn="ctr">
              <a:buClr>
                <a:srgbClr val="FF0066"/>
              </a:buClr>
            </a:pPr>
            <a:r>
              <a:rPr lang="en-US" sz="2600" b="1" dirty="0">
                <a:solidFill>
                  <a:srgbClr val="FF0000"/>
                </a:solidFill>
                <a:latin typeface="Calibri" panose="020F0502020204030204" pitchFamily="34" charset="0"/>
                <a:ea typeface="Calibri" panose="020F0502020204030204" pitchFamily="34" charset="0"/>
                <a:sym typeface="+mn-ea"/>
              </a:rPr>
              <a:t>problem</a:t>
            </a:r>
            <a:r>
              <a:rPr lang="en-US" altLang="zh-CN" sz="2600" b="1" dirty="0">
                <a:solidFill>
                  <a:srgbClr val="FF0000"/>
                </a:solidFill>
                <a:latin typeface="Calibri" panose="020F0502020204030204" pitchFamily="34" charset="0"/>
                <a:ea typeface="宋体" panose="02010600030101010101" pitchFamily="2" charset="-122"/>
                <a:sym typeface="+mn-ea"/>
              </a:rPr>
              <a:t>: </a:t>
            </a:r>
            <a:r>
              <a:rPr lang="en-US" altLang="zh-CN" sz="2600" b="1" dirty="0">
                <a:solidFill>
                  <a:srgbClr val="FF0000"/>
                </a:solidFill>
                <a:latin typeface="Calibri" panose="020F0502020204030204" pitchFamily="34" charset="0"/>
                <a:ea typeface="宋体" panose="02010600030101010101" pitchFamily="2" charset="-122"/>
                <a:sym typeface="+mn-ea"/>
              </a:rPr>
              <a:t>waterfowl were killed</a:t>
            </a:r>
            <a:endParaRPr lang="en-US" altLang="zh-CN" sz="2600" b="1" dirty="0">
              <a:solidFill>
                <a:srgbClr val="FF0000"/>
              </a:solidFill>
              <a:latin typeface="Calibri" panose="020F0502020204030204" pitchFamily="34" charset="0"/>
              <a:ea typeface="宋体" panose="02010600030101010101" pitchFamily="2" charset="-122"/>
              <a:sym typeface="+mn-ea"/>
            </a:endParaRPr>
          </a:p>
        </p:txBody>
      </p:sp>
      <p:sp>
        <p:nvSpPr>
          <p:cNvPr id="19" name="椭圆 18"/>
          <p:cNvSpPr/>
          <p:nvPr/>
        </p:nvSpPr>
        <p:spPr>
          <a:xfrm>
            <a:off x="695960" y="4942205"/>
            <a:ext cx="676275" cy="34353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extBox 17"/>
          <p:cNvSpPr>
            <a:spLocks noChangeArrowheads="1"/>
          </p:cNvSpPr>
          <p:nvPr/>
        </p:nvSpPr>
        <p:spPr bwMode="auto">
          <a:xfrm flipH="1">
            <a:off x="48260" y="-13017"/>
            <a:ext cx="5248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latinLnBrk="1" hangingPunct="1"/>
            <a:r>
              <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rPr>
              <a:t>Read with text pattern</a:t>
            </a:r>
            <a:endParaRPr lang="en-US" altLang="zh-CN" sz="3600">
              <a:solidFill>
                <a:schemeClr val="accent1"/>
              </a:solidFill>
              <a:latin typeface="Calibri" panose="020F0502020204030204" pitchFamily="34" charset="0"/>
              <a:ea typeface="微软雅黑" panose="020B0503020204020204" pitchFamily="34" charset="-122"/>
              <a:cs typeface="Calibri" panose="020F0502020204030204" pitchFamily="34" charset="0"/>
              <a:sym typeface="Kozuka Gothic Pr6N EL" pitchFamily="34" charset="-128"/>
            </a:endParaRPr>
          </a:p>
        </p:txBody>
      </p:sp>
      <p:sp>
        <p:nvSpPr>
          <p:cNvPr id="14" name="矩形 13"/>
          <p:cNvSpPr/>
          <p:nvPr/>
        </p:nvSpPr>
        <p:spPr>
          <a:xfrm>
            <a:off x="1807210" y="3445510"/>
            <a:ext cx="5086985" cy="4279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3360420" y="3860800"/>
            <a:ext cx="4432935" cy="427990"/>
          </a:xfrm>
          <a:prstGeom prst="rect">
            <a:avLst/>
          </a:prstGeom>
          <a:solidFill>
            <a:schemeClr val="accent1">
              <a:alpha val="29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14" grpId="0" bldLvl="0" animBg="1"/>
      <p:bldP spid="3" grpId="0" bldLvl="0" animBg="1"/>
    </p:bldLst>
  </p:timing>
</p:sld>
</file>

<file path=ppt/tags/tag1.xml><?xml version="1.0" encoding="utf-8"?>
<p:tagLst xmlns:p="http://schemas.openxmlformats.org/presentationml/2006/main">
  <p:tag name="KSO_WM_DIAGRAM_VIRTUALLY_FRAME" val="{&quot;height&quot;:301.75000000000006,&quot;left&quot;:115.5,&quot;top&quot;:174.87503937007872,&quot;width&quot;:548.25}"/>
</p:tagLst>
</file>

<file path=ppt/tags/tag3.xml><?xml version="1.0" encoding="utf-8"?>
<p:tagLst xmlns:p="http://schemas.openxmlformats.org/presentationml/2006/main">
  <p:tag name="commondata" val="eyJoZGlkIjoiOGZhMGFkYmY4ZGZhMzhmNjU1MjJjYjg3Yzc1ZDBlY2MifQ=="/>
</p:tagLst>
</file>

<file path=ppt/theme/theme1.xml><?xml version="1.0" encoding="utf-8"?>
<a:theme xmlns:a="http://schemas.openxmlformats.org/drawingml/2006/main" name="default theme">
  <a:themeElements>
    <a:clrScheme name="default theme 1">
      <a:dk1>
        <a:srgbClr val="000000"/>
      </a:dk1>
      <a:lt1>
        <a:srgbClr val="FFFFFF"/>
      </a:lt1>
      <a:dk2>
        <a:srgbClr val="505046"/>
      </a:dk2>
      <a:lt2>
        <a:srgbClr val="EEECE1"/>
      </a:lt2>
      <a:accent1>
        <a:srgbClr val="E84C22"/>
      </a:accent1>
      <a:accent2>
        <a:srgbClr val="FFBD47"/>
      </a:accent2>
      <a:accent3>
        <a:srgbClr val="FFFFFF"/>
      </a:accent3>
      <a:accent4>
        <a:srgbClr val="000000"/>
      </a:accent4>
      <a:accent5>
        <a:srgbClr val="F2B2AB"/>
      </a:accent5>
      <a:accent6>
        <a:srgbClr val="E7AB3F"/>
      </a:accent6>
      <a:hlink>
        <a:srgbClr val="CC9900"/>
      </a:hlink>
      <a:folHlink>
        <a:srgbClr val="666699"/>
      </a:folHlink>
    </a:clrScheme>
    <a:fontScheme name="default theme">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default theme 1">
        <a:dk1>
          <a:srgbClr val="000000"/>
        </a:dk1>
        <a:lt1>
          <a:srgbClr val="FFFFFF"/>
        </a:lt1>
        <a:dk2>
          <a:srgbClr val="505046"/>
        </a:dk2>
        <a:lt2>
          <a:srgbClr val="EEECE1"/>
        </a:lt2>
        <a:accent1>
          <a:srgbClr val="E84C22"/>
        </a:accent1>
        <a:accent2>
          <a:srgbClr val="FFBD47"/>
        </a:accent2>
        <a:accent3>
          <a:srgbClr val="FFFFFF"/>
        </a:accent3>
        <a:accent4>
          <a:srgbClr val="000000"/>
        </a:accent4>
        <a:accent5>
          <a:srgbClr val="F2B2AB"/>
        </a:accent5>
        <a:accent6>
          <a:srgbClr val="E7AB3F"/>
        </a:accent6>
        <a:hlink>
          <a:srgbClr val="CC9900"/>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505046"/>
      </a:dk2>
      <a:lt2>
        <a:srgbClr val="EEECE1"/>
      </a:lt2>
      <a:accent1>
        <a:srgbClr val="E84C22"/>
      </a:accent1>
      <a:accent2>
        <a:srgbClr val="FFBD47"/>
      </a:accent2>
      <a:accent3>
        <a:srgbClr val="FFFFFF"/>
      </a:accent3>
      <a:accent4>
        <a:srgbClr val="000000"/>
      </a:accent4>
      <a:accent5>
        <a:srgbClr val="F2B2AB"/>
      </a:accent5>
      <a:accent6>
        <a:srgbClr val="E7AB3F"/>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jgwODYyNTA0NDE0IiwKCSJHcm91cElkIiA6ICIzOTA5MTkzNDMiLAoJIkltYWdlIiA6ICJpVkJPUncwS0dnb0FBQUFOU1VoRVVnQUFBeTBBQUFIUkNBWUFBQUJuMzFaTkFBQUFBWE5TUjBJQXJzNGM2UUFBSUFCSlJFRlVlSnpzM1hkOFhOZDU1Ly9QbVlKQkpUb0JGaEFnMkFrMmtTSXBpaUpGVXBTc1lzbHlrVVNYVGVLUzJQRXYrYVU0MmMwbXU3RVRiNnBUTnZFbWprdnN0ZVBZRWlRbmxpVkxzaVNTSUVXeGc2SklnZzBnS29uZSsyREsyVDhBREFHaUVLeURBYjd2MTRzdnpKeTVjKzhEY01wOTdqblBPU0F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WQ1d0pkd0FpSW5KbldHc04vWi96K3F5ZjNpeGdqVEUyM0lHSWlOd3NmWkdKaUV3aCsrMytKeXoyczliYXRRN2p3R0t6d3gyVGhJbWxFakFFT1dYNnpQZGNKMTJ2ZWIxZTM3WnQyd0pLWUVRazBpaHBFUkdaSXZiYi9ma1d1dzFJRDNjc01zbFkyb3pmSElzL0UvKzVZRERZc0c3ZHVsNWpURERjWVltSVRKU1NGaEdSS2FEQUZod3htQTNoamtNbUw0UEJlbTF0d3RtRWo3aGNydk1yVjY1c044WUV3aDJYaU1oRUtHa1JFWWx3Kyt5K24xanNVd2JqQ25jc01zbFpnczVPWjVYbmd1ZUxMcGZyNEpvMWE5cW5VNC9MUUoyWEk5eHhpTnhsd2Frd0pGUkppNGhJQk50djkzL0lZcjhMcElRN0Zva01KbUI4VVZWUjczaGFQWC9RMDlOelp0T21UYjFUNFlSbUxJTjFYc0E5Qm1OVTV5WFRncVhLR3V0d1dNZHBldm5PVktocDAxVTVFWkVJWnJHL2hoSVd1UUhXYWQyK0ZOOEdWNU5yWjNSMDlCV2dEcGlTdzhTdXJmT3lST1M1bXNpTk0yUTVjR0NObllPSE5ZSDFnWk9KcHhPL1VGaFkyR0N0amNpYU5uV1Jpb2hFdHBYaERrQWlVRFN4MXRvdHhwaVpKU1VsVSs0Q3ByWFdVV0FMVGdZSlBvMG1wcEJwS3BTa084Z01Pb003Ty9NNkQxbW52ZWYwNmRPSjFscG5lS083Y1VwYVJFUWlsTFhXV0d6RVhTMlQ4TFBXR21QTW5FQWdNQ2NRQ0VRTjFIcE1HZnZaL3lLUVp6RHVjTWNpTWlrWVhOWnRNN3dMdlAvdTlYbzNuVHg1TXNGYUcxRjVRRVFGS3lJaXd4aUQwZmg4dVdIV1k0MjFOaDZZMTkzZEhjMFVxbkhkYi9kL0NOaW1pU2xFcm1Gd0JHT0Rzd05wZ1M4Qml3NGRPdVNKcEFzV1NscEVSQ0pYeEh6WnlLUVVaYTFOQWR4TW9kZVM2cnhFeGpaWTB4WUlCSFpHUjBjbkUwRzVRTVFFS2lJaUlyZVBNY1k0SEE2WHcrR1lNZ25MQU5WNWlZd25RbXZhbExTSWlJaE1VOEZnY0VvbExLcnpFcm0rU0sxcFU5SWlJaUlpVTRYcXZFU3VJMUpyMnBTMGlJaUl5RlFSRVNkZklwTkF4TlcwUmN3NE5oRVJFUkVSdVhXbVgwVFZ0S21uUlVSRVJFUmttb20wbWpZbExTSWlJaUlpTXFrcGFSRVJFUkVSa1VsTlNZdUlpSWlJaUV4cUtzUVhFUkVSdVkzMmYyTS9sOSsvVEd4U0xFLy81ZFBoRGtka1NsRFNJaUlpbEIwcDQ5RDNEbzFvTjhiZ2puR1RNRE9CekdXWkxOeTZrTGprdURCRWVQdjF0UGR3Nkx1SDZHbnI0WWt2UHpIaDUzVTFkM0h1elhQVW5LMmh1N2tiNHpBa1pDU1FmVzgyaTNjc3h1Vyt1YS9XeWhPVmxCOHBwNm04Q1crbkY2ZmJ5WXhaTThoYWs4V2lCeGZoam5iZjFIN2x4djNzZi95TXpzYk9FZTFPdDVQb0dkR2tacWVTdlNHYnVhdm5Za3hFMVRLTFJDd2xMU0lpTWlackxYM2RmVFNWTjlGVTNzVDV0OCt6NFpNYm1IL2YvSENIZHRPQ3dTREYrNG81L2NwcCtycjdTSnlWT09IbjFoZlhzKytmOXVIcjlRMXJiNmxxb2FXcWhmSmo1ZXo4M1oxRXhVWk5lSi9lTGkvdmZQTWQ2aS9XRDQ4ekVLU3BySW1tc2lhSzl4WHo0Rzg4U05Mc3BBbnZWMjYvZ0M5QVYxTVhYVTFkVko2b0pHTnhCcHQvYlRQUjhkSGhEazFreWxQU0lpSWl3K1E5bGtkeVZqSUEvajQvWFUxZFhIbi9DczJWelFSOEFRNS8vekNlZUErelY4d09jNlEzeHR2dHBlSm9CZWZlUEVkWGM5Y05QOS9uOVhIZ1d3Znc5ZnFJU1l4aDdiTnJ5VmlTUWRBWDVHTEJSYzcrNGl5dGwxczUrWjhuMmZESkRSUGU3Nm1mbmFMK1lqM3VHRGZ6NzV2UHJMeFpSTWRIMDlIUVFlbkJVbXJQMWRMVjNFWEIxd3Q0NGl0UDRQYW94K1Z1U1ppWndPcW5WL2Zmc2YwSlptTlpJMVdGVmZqNy9OUmRyR1AvUCsvbjRkOS9XRDB1SW5lWWtoWVJFUmttZldFNnMvT0dKeVFybjFoSjBSdEZ2UC9UOTdIV1VwaGZHRkZKUy9uUmNvNzg0QWdCZndDQTZJUm9uRkZPdXBvbW5yeFVuNm1tdDZNWGdFMmYza1RtMHN6UVkycyt2SWJPaGs0cVQxUlNXVmg1UTBtTERWcm1ycDdMK2srdUoyWkdUS2c5TlNlVm5QVTV2UCt6OXlsNnJZanVsbTVLM3kxbHlZNGxFOTYzM0pxbzJDam1yWjAzckczUjFrV3NlbklWdS85K041ME5uVFNXTmxKeHZJS2M5VGxoaWxKa2V0RHNZU0lpTWlGNWorYVJscHNHUUVkOUI2M1ZyV0dPYU9KNjJub0krQU1ZWThqZGxNdGovL014RXRJVGJtZ2Znd21PY1JobUxwNDU0dkcwQmYxL0cxK3ZEMnR0cU4zbjlkRlUwVVJUUlJNK3IyL0U4M0kyNUxEbEMxdUdKU3hEclhoOEJlNlkvdDZWdWd0MU54U3ozQmx4S1hIY3UrdmUwUDJxRTFWaGpFWmtlbEJQaTRpSVROanNGYk5wTEcwRW9LMm1MV0pxTEdLU1lsajJ5RElXYlYxRWZGcjhUZTNERSs4QitudEdmTDArUExHZVlZKzMxYlFCTUNOanhyQ2hRbjZ2bjEvOHhTOEEyUHlybThsZWx6M3NlVE1YalV5QWhuSzZuTXpJbkVGVFdWT29wMGZDTDNOWkpnNlhnNkEvU0h0dGU3akRFWm55bExTSWlNaUVSYys0V25EczkvcER0NjIxWERsOWhjcmpsVFNWTjlIZDBvME5XbUtTWXNoWWtrSGVvM2trekJ6WnM5RmMxY3diZi9ZR0FCcysxVi9nWC9SNkVXV0h5dWhxN21MK2ZmUFo5Q3ViUXRzM1ZUUlJkcmlNaHBJR09oczY4ZmY1OGNSNVNKMmZ5cElkUzRZTjJSb3FaMzNPTFEvZm1aMDNHK013MktDbHVLQ1lGWSt2Q0QxV1gxeFA2Y0ZTQUJadlh6enNlVEV6WWpERzlFOXEwTlYzVThmMmRub0JjRVhwYTN1eWNEZ2NlT0k4OUxUMWpKaVk0VnJlTGkvbjNqcEgxWWtxdXBxN2NFVzVTTTFKWmRrank4Wjh6UTVxS20vaXd0NEwxRitzcDdlOUYzZTBtK1NzWkhMdXkySCt4dm1qMXRLOCtOc3Y0dXYxa2JNaGgvcy9jejl0TlcyY2UvTWN0ZWRyNlczdnhSUHZZVmJlTEZZOXVZclk1Tmh4ajkvUjBFSHh2bUxxenRmUjJkUkpvQzlBVkZ3VUtmTlNtSGZ2UEhJMjVPQndqRDV3NTlvNEdpNDFjTzdOY3pTV051TDMrcGt4YXdaTEgxcEt6b2FyNzgyYWN6VmMySDJCNW9wbWZEMCtZbE5pbWJkdUhzc2ZYVDV1UFpmZjU2ZTRvSmpLd2tyYWE5c0pCb0xFSnNlU3VTeVRaWThzSXo1MTVNV0s4N3ZQYytMRkV3Qjg4RTgvU0h4YVBDWHZsRkIycUl6MjJuWnMwSkk0TzVGRkR5NGlkMVB1dUgrbllEQkkrZEZ5cWs1VTBWTFpncmZUaThQbElEWWxsc3lsbVN6WnNXVE1DeWJYVHBFZGVyMjhWMFYzY3pkT3Q1TzAzRFR5SHNzamZVSDZ1SEZNWmZyMEV4R1JDUnM4ZVlhclBROEFCVjh2b09ac3pZanR1NXE2S0QxWVNtVmhKVHQrYTBkb2VObFlqdjd3S0dXSHkwWjliTENtNWxxOUhiMWNPWFdGSzZldXNPNjVkU3paZm1kcVBtSVNZMWorZ2VVVXZWN0U2VmRPNDQ1eE0yL3RQQzdzdmNDNU44OWhnNVlGRHl4ZzRaYUZ3NTRYOEFkQ3c4VnVaRmF4UVQzdFBhR2hhVE5temJqMVgwUnVpOEdaOWFDL1Jtb3NIZlVkN1BtSFBjUHFwL3I4ZmRTY3JhSDJYQzJiUHIxcDJFbjdVS2QrZG9venI1MFoxdWJ0OGxKN3ZwYmE4N1ZVSHE5a3krZTM0SFE3eHp6KzVmY3Y4KzUzM2lYZ0M0VGFldHA2S0QxWVN2V1phaDc1cjQrTWVUSmQ5RVlScDM1MkNodTB3OXA3MjN1cFBsTk45WmxxTHU2OXlJTmZmSkNZeE5HSE53NHFPVkRDc1g4L05tem9aSE5GTXdlL2U1QzJtalpXZjJnMVJhOFg4ZjdMdzkvakhmVWRGTDFlUk4yRk9uWithU2NPNThnRXFiMnVuWUt2RjR5WXBycWp2b09PK3Y0SkxiWjhmc3U0ZFhoQmY1Q0NmeXlnOW56dHNQYkJtUlBiYXRxNDV5UDNqUHJjam9ZTzluOWpQMjNWYmNQYUEvNEFiZFZ0dEZXM2NiSGdJdXVlVzhmaUJ4ZVB1bytoTVYvN2VnbjRBbFNmcWFibWJBMWJ2ckNGdWF2bWpydVBxVXBKaTRpSVROaGdZbUtNSVczKzFRU2txNmtMVDd5SEJROHNJSE5aSnZHcDhmaDZmRlFVVm5EdUYrZndlLzBjL3NGaG52anlFMlBPc3RSWTJralo0VEl5bG1Rd2I5MDhBcjRBeG1HR0hjUHBjakp2L1R5eTFtUXhJN1AvQkw2K3VKNlQvM0dTdnU0K1RyeDRncmxyNXQ2eHRXUldQYldLM281ZUxoMjRST0VMaFJTK1VBaEFmRm84S3o2NGd0ejdSbDZOSFR5eEJhNTdZamVhd1lRSUlPdWVySnVNWEc2M2hwS0dVQ0tRT2o5MTFHMzhQai83LzJVL3dVQ1FEWi9hUUZwdUdyNGVIeVVIK3EvbVcyczU5dU5qekZrOVowUXZ3dWxYVDRjU2xsbDVzMWoyOERMaTArUHBhdXJpMG9GTGxCOHRwL3BNTlNkZU9zSDZqNjhmOWZnZDlSMGMvTzVCVW5OU1dmcndVaExTRStocTZ1TE1hMmRvTEcya3Q3MlhFeStlWU91dmJ4M3gzRk92bk9MTXovdVBINWNTeDlLSGw1S1dtNGJUN2FTanJvT1NBeVhVRk5YUVhOSE0zbi9jeXlOLzhNaVlheFMxVkxWUWNieUMrZmZOWjhHV0JiaWlYTlNjcmVIMEs2Y0orQUtjZmVNc25uZ1A3Ny84UGluelVsajExQ3BpVTJKcHIybm41RTlQaGlZOHVIVGdFb3NlWERSczN6M3RQYno5dDIvMzkwTEZ1Rm54eEFybXJKd1Rtakw4L1pmZnA3ZTlsd1BmUHNEai8vUHhNUk8wd2hjS2FTcHJZdFZUcTVpVk53dmpNRlNmcnFib3RTSUMvZ0RuM2p4SDlyM1pwTXhMR1g3OHRoN2UrdHBiOUxiM0Q5M00yWmhEOXZyczBHZGczWVU2enIxMWpyN3VQbzcvK0RoUk1WRmpKcW1EcnhlQWpiKzBrZFNjVkh3OVBpNGR1RVRwb1ZKczBITDAzNDR5Nnk5bTRYU05uYWhPVlVwYVJFUnVzMDM1TmlVbVNMSjFrRVNBSkJ3a09ReEpXSklzSkZsSWRsaVNNQ1JaaU1maXh1REM0Z0pjWnNqdHdYWUxUbU1HMml3dURIR1B2QWovNDVtNzkzdVZIeXNQclNVeWUrWHNZVmVYRjJ6cDcyRzQ5c1FyT1NzWlg0K1A0bjNGdE5lMjAxTFZNdUpMZjFEWjRUSVdiRjdBeHYreWNkVEgweGVtcy96UjVTT0dlY3pJbUVGVWJCUUh2blVBRzdSVUZWYXhkT2ZTVy9sVngxUnh2SUs2OHlPTDRXTVNZOFk4R1dxOTBqOWhnVEdHeE5rVFh4TUcraGVjdkxEN0FnQVppelBJV0p4eGd4SExuZUR6K2tMRGlnQnk3eDk5NkZCZlZ4OU90NU5ILy91and4TFc5QVhwMklDbC9HZzV2aDRmTlVVMXcyWXBhN25jRWtvWWNqYm1jUCtuN3c4OUZwOGFUOGJpREp4UlRpNGR1RVRKL2hLV2YyQTVjU2tqRS9XbThpYm1ySnJEbGk5c0NRM2hTcHlWU01hU0RINytweituczZHVEs2ZXUwTnZaTzJ5dG1lYks1dER4VTdKVDJQSGJPNGlLdWRwTG1EUTdpYXg3c25qdkorOXg3cTF6dEY1cDVjTGJGOGg3TEcvVXYwTmJUZHVJOTNieTNHUmlFbU00OUwxRFdHczU4ZUlKRW1jbDh0Q1hIZ3A5amlUTlRpSWxPNFZYL3ZnVmJOQlNmcXg4Uk5KeS9NZkg2VzN2eGVsMjh2RHZQVXpTbkt0MWRrbXprOGhZa3NHclgza1Z2OWRQMFJ0RmJQelU2Sjh2OWNYMTdQelN6bUhEcjFLeVVvaWVFYzNSSHg0RitqK2pydjM4T3Zhalk2R0U1ZjdQM0Q4aUlVbkxUU043ZlRadi90V2I5SGIwY3Z6NTQ2TW1xZEQvZW5GSHUvbkFIM3hnMk9kcitvSjBBdjRBRmNjcTZPM283K1hLV2pQOUxtQW9hUkVSbVlCTitUYkZBL01jbGl4anljSXcxMXF5TWN3eGtJSWx5UnFTRENSZ0FRUEdjbldPeG9FUkVXYmdIK2JxL2NIYkRPMkF1T2Iyc0w2SnU3Z2NoTS9ybzYyNmpkSkRwVng2NXhJQTdoZzM5M3hzK0RDSlpUdVhqYm1QN0h1ektkNVhEUFNmd0krVnREaWNEdFo4Wk0yWSs1bS9jZXdGTGVldW1SdXFOMm01M0RMbWRqY3I0QTl3Nkh1SHFDeXNCR0RtNHBrc2UzZ1pEWmNhS0M0b3B1RlNBN3YvZGpjcm5sakJpaWRXRE90TmFpcHRBdnBQL2p4eG5sSDNQNXJpL2NVY2YvNDQxbHBpRW1QWTlPbE4xMy9TQk5XMXhmSE5TK3ZtQUY4R3Zzd0ZlT2dGZTcyblRYcDNNcEVQQm9QMHRQVlFmNkdlb3RlTGFLL3JMNzVmdkcweHFkbWo5N1FBM1BQUmUwYnRZVnU4ZlRIbFI4dUIvaVJoYU5KeTdzMXpXR3VKaW90aS9TZEc3MFhKZXl5UFN3Y3U5ZGVUbmJyQzRtMGpoeDBaaDJIREp6ZU1xRGx4dXAwc2ZHQWhKLy96Sk5aYVdxcGFtTFZzMXRYanYzV3UvL25HY1A5bjdoK1dzQXkxK3NPcnFUeFJTVmRURnhmM1hSd3phWEc2bkt4NmF0V0k5dXoxMlJ6LzhmRlFUZENhajY0WmNUSWZueGJQeklVenFidFlSK3ZsNFRNV3R0ZTNVL1ZlLzh4dEt6KzRjbGpDTXZUNU9ldHpLRDFVeXVXVGw4ZE1XaFp0WFRScXZVanVwbHplZStrOWZMMCttc3FiaGgrL3JwM0w3MThPL1M1ajlhREVwOFd6K3VuVkhQbTNJL1IxOTFGNXZKSUZteGVNdXUwOUg3MW4xT0dHUzNZc29lSllCZENmakNwcEVSR1poaDU3elhwNk84bHhXTEpzZjBJeXoxaXlMR1FCOHd4a1libDZHWE13NFJndnNZaGdCVjh2R1BPeDZJUm90bnhoQ3pObVhyKzJvcWU5aDg2R3ptRmY5TjR1NzVqYnoxMHo5NFpPNmdINmV2cm9hdXlpdmI0ZFY1UUxYNjl2MkhDczIrWHc5dzlUV1ZnWk9na2NQT0dZczNJT3l4NWV4cEVmSE9IeSs1YzUvZXBwdkozZVlkUGhsaDN0cjlHWnMyck9oSTdsOC9vNC91UGpvZHFldUpRNHR2L1c5dXNXVE4rSWVJK1BCNU5xMjV2OW52Zkt2UW1GSFg1WHA3VkVmdGJpd0FCL2ZMdDIxMVRleEkrKzhLTXhIOC9kbE12YVo5ZU8rYmh4R09hdUhyMytZSEFCVnhoZUsyYXRwYnFvR29ETXBaa0VmSUZoOVNpRFhCNFhUcmVUZ0M4d1pxS2VPajkxekNHSnlmT0dITDlqK1BFSGg0R21MMHhuUnNiWTczV0h3OEc4ZGZNNDkrWTVlbHA3Nkd6c0hMWEhNWEZPNHFoeE9CeU8vcG54eXB0d3VwM01XajVyeERZQU16Sm5VSGV4RGwrdmoyQWdHS3BycVNtNldrZVh1U3lUM3M3Ulo5ZUxUZWwvNzNnN3ZmUzA5WXdheTl3MW8vOC9PWndPa3VZazBYQ3BZY1RzZlVQcitLNnRaYnZXdkh2bmNmU0hSN0hXVW5leGJ0U2t4VGdNczFlT1huY3o3UFhTTWZibjZGU21wRVZFcG8ySGZtUXpqR0daTlN6SHNBUllqbVY1WHdlekI2OURtaUc5SGplYmhGaExpNEVXQzYwWVdyRzBtb0dmMXRBeTlIN1FRWWVGQUVIOFdQdzQ4UlBFajJ2Z1p3QS9VZmdERUNDQTMvcncyM2o4UVMvK2c4L1F0eC84MTQvbzFybWlYT1RjbDhQS0Q2NGNkVDBSYXkwMVJUVlV2VmRGVTBVVG5mWDlNM3VOM0hEc1k0dzJ1OWkxV2k2M1VINmtuSWJTQnRwcjIwZWRqZXZhb3VGYlZYT3VKblNGYzlXVHEwYWNiSGppUEd6OTlhMmhHb0NMQlJlSlNZd2g3N0U4YXM3VjBGSFhnZFBsWk1FRG8xOVpIYXIxU2l2dmZQTWRPdW83Z1A2VDF2cy9lLys0aGQ0M0l5NjZqOGRUcjNSWWF3dmNidmUzVjY5ZVhXdU1HWGxtSEdHc3RjNzl0ekZwR1V2UzNDUldQTDVpeE1LVDEvTEVlY2FjOGMzcGNvYVNqcUEvR0dydjdlZ052YTRyQ3l0RHZYdmo4WFdQUG52WmVMVmRReThRREUyS3ZKM2UwUEZUc2tmdkZSMXE2SkRIc1pLVzBXYnVHdVNPN3U5WmlVbUtHWE1XTXFmbmF2MUd3QjhJSlMzdE5WZW5tbjdqejkrNGJxelFmK0ZrdEtSbHZJc0NVWEg5UFUzWEpvK0QwNXpEOWY5V2JvK2J1TlE0T2hzN3gxelUxaFB2R2JNdXlPbHk0dks0OEh2OW95YXgwNEdTRmhHWmNyYjkyT1k0K3BPVHBjYXlITU15SUkvK2VwTGhKcDZaTkFGVnR2OWZwWUVxYTZneWxzdkdTYXNKMHRyUlIrdVJUNW03dDJDRHRYZWtFblBwenFXaFlSYk9LQ2R4eVhFa3owc2VzL0RUMitYbG5YOTVoL3JpK2xDYko4NUQ0dXhFNGxMajhNUjdRc1BEeGpOZWticTFsc0w4UWk3dXZSaHFjMFc1U0p5ZFNFSjZBbkZwY1pRZEtyc2p2U3hsaC9wN1BKeHU1N2kxTXF1ZVhJVzMwMHZ4dm1KTy9ld1VxZk5UUTNVUE9SdHp4bHc4Y2xEVnlTb08vdXRCQXI3K2s3TFZUNjltNmM2bFkwNWNJSGRlZkZvOEs1N29uOXJhT0F5ZU9BOUpjNUltM09zMTJreFhRNDMyZit2ckdYLzY1TkVFQThGUjI0ZE9aREh5d2FzM2g4N29OZlE5TkpIWjdnYVREaGcrRGZwUUR0ZjExeklmSzJFWjc3R2JlYitQOWJjYTc3dGc4UC9KWExQUllMSm9qQmwzT3VaQmczK3JNZjlPNC93TmhzWXhYU2xwRVpHSXR1TW5OdHNFV0k5bHZZWDF4cklPd3d5NHBsNWtIQlk2REZRQlZkWlNaUTJWeGxCbEExUTVERlZSTTZoNC9YRXpiZnJqTTVkbE1qdHY3S2xCcjNYa0IwZW9MNjdIR01QS0oxZVN1eWwzMkVsZFYwdlhoSktXOFU2d0x1NjlHRXBZc3RkbnMvd0R5MG1ha3pUc1MveksrMWZ1U05JeVdFZy9JMlBHdUZQTEFxeDdiaDJ0bDF0cHVOUkF3ZGNMQ0FhQ3VLUGRySHh5NWJqUHF6eFJ5YnZmZmhkckxmRnA4VHp3YXcrTVdmc2pkNDhuM25QZDlUbHVOMmZVMWRmWThnOHNaODJIeDY3enV0UEh2OTc2TTlkdWN6TlRldDhLbCtmcWFleHovK2U1dXo2ajF1RHhyYlVFZklIcmZqNE0vcTNjTWRkUGNHUWtKUzBpRWpHMjVOdjBxQ0Fib1Q5QndYQ3Y4Uk9xbkx4ZWttSXRqUmlLc0p3RnpocERFUUhPN3ZtRUdUa2RsRXhJZDJ0M3FCQjE0ZGFGd3haY0hIUXpWNDZ2ZGJHZ1AyRkpuSjNJL1orNS83WmRvWjZJMEZYb0NTVEFEb2VEVFovWnhPdGZmVDEwZ3JMNnc2dUpUUnI3eW54cmRXdG9CcVgwaGVscy9lSldQTEUzVnRzalUwZDBRalJPbDVPQVAwQjc3ZDNydUIwVWt4aHp0VmFtNnZxVFdnd2RvcFdRY2YwaG5yZlQwQm5UMm12YlNaNmJQTTdXdDE5OCt0VmhiODJWemVNdS9PanorcTZ1dDVTcDlaWnVocElXRVptVU52N1F6b2gzc3lFSTYwMS9EOHE5OUJmSkE5YzlmNnkzVUdUaHJNTnlOdWlneUE5bjMzbk9OTno1eUtlWHdSbVVBRkp6UnA5QmFiUXBnbStFdFRaVTQ1R2FuVHBxd3RKeXVXWGNJdjliRVo4V1QxdDFHNjFYV3VsdTdSNDNBWUgrNHUyaE5RclhxMGM1OGVJSkFyNEE4V254YlB1TmJjT0cyOGowNDNRNVNjbEpvYUdrZ2RwenRYaTd2RGM4UWNXdGNEZ2NaQ3pKb1BwTU5YVVg2c2FzVTRIK0dkVUdhMjZTczVLdk93VHlka3RiY0hXdHFJcGpGWGM5YWNsY2xobGE4UGJTdTVmR1RWb3FDeXRERjBER1crUlN4cWFrUlVRbWhYV3YyTmpFTGg3RThCQ1duUmhXQVNZMHduZnNMS1haV281ak9Hb054L3h3NkoxbmxaemNMVU9IUXpSWE5vOFlTdFBkMGszUjYwVzNkQXhqREE2WGc2QS9TSE5WTTliYVlZbEx3Qi9nUlA2SmNmWndhK2F1bWN1VlUxZXdRY3ZCZnozSUE1OS9ZTmlhRm9QNnV2czQ5Y29waWd1S1F6RmFhem44L2NQRUpNYU1la0xUM2RwTjdibitGYmlYN0ZpaWhFVUFXTEI1QVEwbERmajcvQno3OTJQYy83bjdSNjEzOFBYMkwxNDQxZ3hsTjJ2cHpxVlVuNm51ZjgxLzl5RGIvLy90bzc0MlQ3MThLclFLL2JKSHhwNzIvRTdKV0pKQmZGbzhuWTJkbk45OW5qbXI1NUNlTzNyaVVIT3VocVE1U2JjMXNVck5UaVZ0UVJxTmx4b3BQVmpLckx4WlpLL0xIckZkWjFNbjcvOW5mM0l6STNNR2MxWk9iQ1pCR1U1Smk0aUV4YmE5MW1YcTJXaGdwN0U4Wkx1NHp4ajZ2eFhIU0ZBczlBQW5nR1BBMGFEaFdNR3pwdVJ1eFN3anBjeExJU28yaXI3dVBvb0xpb21LalNMcm5peWNiaWYxRitzNTljb3BQUEdlRVZPRjNxak1wWmxVbjZtbTlYSXI3Mzc3WFpidVhJb253VU5iZFJ0blhqdERkM00zVVhGUm84NG1kcXZtM3plZjRuM0ZORmMwVTE5Y3o4Lys2R2ZrM3A5TDRxeEUzREZ1ZXRwNmFDcHRvdnBNZFdqR3RObDVzMW56a1RYcy9ydmRlTHU4N1BuZmUxaThiVEhKODVMcGJ1NG1hVzRTcy9ObTAxaldHRHFPdDlOTDFjbXE2OGFUbkpVODdteE1Fdmx5TnVaUThrNEpqYVdOVko2b3BQT3ZPbG42MEZLU3M1Snh1QngwTlhkUmU3YVdrZ01sek02YmZkdVRsc3lsbVN4NFlBR1hEbHlpc2JTUjEvL1g2eXpkdVpTMDNEUWNMZ2NkOVIxY09uQ0o2alA5VXpObnJjMGlaLzNvYTVUY1NjWVk3dDExTHdYL3A0Q2dQOGlldjkvRG9tMkx5RnFUUlV4aURMNWVIeTFWTFpRZkxhZjJYQzBmL05NUDN2YmVvUHQrNlQ1KzhSZS93TmZyNCtCM0RsSjl1cHJzOWRuRXBjU0Zrc3B6YjUyanI2c1BoOHN4NXZCV3VUNGxMU0p5MSt6TXR5c0RscDBPZU1qVzg2Q0Ivak92VWFZWHR1REhVb1RoS0hETVdvNm1PVGp6NHJPUlB5M3JWT0owT2JsMzE3MGMvTzVCckxXYytmbVowRXJhMEQvbSs3NWZ2bzlmL09VdmJ1azQ5M3owSGhvdU5lRHI4VkY1b3BMS0UxZW5nWFY1WEd6OTRsYU8vdHZSTzVLME9Cd090djNtTmc1ODZ3RDFGK3Z4ZS8zRFpqRWJ5aDN0SnUreFBKWSt2QlNIdzhIV0wyNWw3ei91eGUvMWh4YnNnLzZDZmZLR3I3ZHc1clV6bysxeWhQV2ZXTStpcll1dXY2RkVMSWZEd2RaZjM4cStmOXBIVTNrVHpSWE5IUHp1d1ZHM3ZaM3I5d3kxL2hQcmNUZ2RGTzhycHJPeGsrUFBIeDkxdTl4TnVhei81T2dMWU40TnMxZk1ac09uTm5Ec1I4Y0krQUtjZitzODU5ODZQMks3cU5pb085S1RPU05qQmp0K1p3Zjd2N0dmbnRZZXlnNlhoZFpZR2lvNklWb1RiTndpSlMwaWNzZnN6TGZ6TER4c0xROFplTWhhWm9iV1E3bG1Xd3Nsd0RGcy96QXYyMDFod2FmTnJWMmVsN3NpWjBNT01Va3huUDNGV1pyS212QjcvY1FteHpKdjNUeVdmV0RabU5ONzNvakVXWWs4OWtlUGNlYm5aNmc1VzBOdlJ5L1JDZEZrTE1rZzcvRThFak1UcjcrVFd4QWRIODFEdi9NUVYwNWZvZnhJT1UzbFRmUzI5L2F2Vmo4amhzUlppY3hlT1p2czlkbkQ2Zy9TRjZUenlIOTdoTk92bktidVFoMytQajhKNlFtaFF0enB1dDZDWEY5MFFqUVAvOWVIS1R0Y1JzV3hDbHFxV3VqcjdzUHBkaEtYRWtmcS9GUnlOdWFRdVNUempoemY0WEN3L3VQcnlkMlVTL0grWXVvdjF0UFQxZ1AwRit1bkwweG40WmFGNDlaeDNDMExIMWpJek1VenViRDdBblhuNitocTdzSUdMVkd4VVNUT1RtVDJpdG5rM3A5N3gycURVck5UZWZKUG42VGtuUkl1bjd4TVczVWJmVDE5dUdQY0pNNUtaTTZxT1N6YXVrakRQMitSK3FkRTVMYmErcEpkNVBiemNRdlBHTVBJcWFTdWFnUGVDc0xyamdBLzM2MFp2RzVZLzBKNisrL0s0cEl5OWNRVnhsMngxbjVuNmkwdXFmZUV5UFZFNHZ0ZlBTMGljc3Uydm1RWHVRSjhBc3ZIVElBVlk2MG1ieTFGQmw0emx0ZjhtUndvMkc1MGNpRWlJaUxYcGFSRlJHN0s5cGRzbmdud01TelBtQUI1d0doanZycXNZUS93R29aWDlqeG5ydHoxUUVWRVJDVGlLV2tSa1FrYlNGU2VNZkFNQVpZRG95Y3E4SXFGRjZObjhQUHB0Sks4aUlpSTNCbEtXa1JrWEp0ZnRnblJQZndYNEhNRXVHZlVqZnA3Vkg1dUlkLzI4SE1WMEl1SWlNanRwS1JGUkVhMUxkOCs0QXp5cTdhWFp6Q01OckY5Ti9DYXRlUUhlM2hGaVlxSWlJamNLVXBhUkNSa1U3NU5pYlY4MmxvK1p5eExyeTJXOXpZekFBQWdBRWxFUVZTb3Q5QmordXRUWG15TjRaWENKMDEzMklJVkVSR1JhVU5KaThoMFo2MTU2RVYyMmlDL2Fpd2ZBcUtHTHRackxiMFlYamVXZkZjZnI3ejVTNllyYkxHS2lGeVBwUXBEVnJqREVKbXNIRjZIQlhBNCtuOUdDaVV0SXRQVXRueWI2YkI4amhmNExJWWNjMDFCdmJXY040WnZkUG41djBjK1pkckRFNldJeUEzVEduUWkxMkd0dFVBZ0dBeEdUT0tpcEVWa210bVdieGM2TGIrRDVZdkFpSzkzYTNrZUI5L2U4NXpaRTRid1JFUnVoVFdZVXhZN045eUJpRXhXamk2SE5jYjRnVGFuMCtrSElpSnhVZElpTWszcy9MSGRGblR3dThieTVJZ0hMVlhXOEMyWG0yKzkrUkZUSDRid1JFUnVCMnVDNWp2VzJIdHhNRFBjd1loTU5zWnYrcHdOVGdmUVk2MnQ5dmw4WHBTMGlFaTRQWk52blUyV1o0RXZXVmgzVFZHOU5mQm0wUERQZTgveEtsOHh3WERGS2JkQTQvZmxKa1RxbVBick1jYllzckt5MTZ0bVY1MndidnNRQm5lNFl4S1pMR3pRQnR4dGJyZXIwOVZ0clcwd3hseE9UVTMxR21NaTRuTkFTWXZJRkxRcDM4YkVCUGxjcytYM0RNeTc5bkVMUC9NYmZudi9zNllzSFBISmJhWHgrM0pUSW5GTSswU1VsNWY3RTFzU3Y5Q1oxM25RUnRuWjRZNUhaTEp3OWpvZFVlVlJmbXR0UGZDT3crR29MUzh2OTRjN3JvbHloRHNBRWJtOWRqeHZmeVBXVW00TS84aTFDWXZsV3dIRG9qM1BtUThwWVprU3JNR2NDbmNRRW5raWRVejdSR3pidGkwUURBWWJFczRtUE9Qc2NGYVlnT2tMZDB3aTRXUUNKdWhxZGRtWWN6RitvTlVZYzh6bGNyMFdEQVlidG0zYkZnaDNmQk9sbmhhUktXRGRONjA3TVluUEFuOWtZRmdCcXJXMEFQOXNvdmo3M1I4eFRlR0pVTzRRamQrWEd4YkpZOW9ud2hoanJiVzlSNDhldmVDNTRQbVNQOVgvWHdQSmdSVTIxa1pqTVVGUFVMMlRNdVVacndHRGRYWTdyYlBlR1hSMXVQcUFSdUMwTWVhRnZyNitDeHMyYk9pTmxLRmhvS1JGSk9JOWxHOC9TNUF2dzRpNmhpWUxmOWtXeHo5ckVjaXA2WnJ4K3pzeCtreVg2d2dTY0xXNUluWk0rMFFaWTRMVzJ0YWpSNDhXdUp2ZGRlNW05K1BBRmlBTmlMYld1b3k1ZHFKM2thbGxZQWhvbnpHbUQyaXcxcjdqY0RqZThQdjlaemRzMk5CcVRHVFZzdW9MVGlRU1dXdDI1TFBMV0w2Q1pmRTFWUTNOMXZLMXRqaitVY25LMUZkZVh1NVBhRXI0ZlBmSzdrTWF2eS9qTVJnYzNRNW5WSG1VTDFMSHROOElZMHpBV3R0U1dGaDR3dUZ3VkJsalhnMEdnM090dGJPTU1UT3N0YzV3eHloeUp3ME1BVzB5eGpRNUhJN0wxdG9yVHFlemNlM2F0VDJSbHJDQUNqaEZJczcyNSsxSERQeUpNYXdZOW9DbDNScit2c3ZIMzJreHlPbkRXbXNPSFRvVTdmRjRWbmN2N0g0aEdCdWNoVXN6SnNrMS9QaGQ3UzZucDh6akIxcUJ2VTZuOHg4Q2djREpkZXZXOVV5MW5wYWhyTFdtb0tEQTZmRjQzREV4TVI2WHkrWHgrWHhPaDhPaGN5Q1owZ1ltMmZBWlkzdzlQVDFlcjlmcjI3WnRXeUJTMys5Nnc0cEVpTzB2MlR6ajUxK05ZZU93Qnl4ZEZyNGU5UEJYQlI4MnJXRUtUOExJV3VzNGUvWnNVbmQzOTNhTjM1ZEJ4bXNBcktQYmdidlJIWEMyTzcxQUUvMWoyci9yOS92M2JkaXdvU1VTcjdqZUxHdXRvZi9jUis4TG1TNHNZQ00xVVJsS2IxcVJTVzVudmswTUJ2a0xBNS9IWEozeHoxcDZNWHdqR09EUEN6NWhHc01abzRTZnRkWlpXRmlZYkl4WkZnd0dQMkNNMlFxa28vSDcwNXExZG5DV3NGNUdIOU1lTVRNSGljajBwaTh4a2NuS1dyUDlCWDdWWWZoeklIWElJMzNXOHE4K04xOTk1Nk9tSmx6aHllUmpyWFdjT25VcUpoQUlwQmxqNWd5TzN3YzBmbithR2toSzJvMHhOVVBIdEs5YXRTb2l4N1NMeVBTbHBFVmtFdHFlYjllWklQOXFES3V2ZWVnWDF2TC83ZGxsTG9VbE1KbjBOSDVmaGdvR2c5YnRkZ2Y4ZnI5M0tveHBGNUhwUzE5aUlwUEl0aC9aTkllRHIySDRaVFBrL1drdDVSWitlKzh1ODNJNDQ1UElvdkg3TW1ES2pHa1hrZWxMWDJRaWs4QXorZGJaSE9RM01Qd0prRGprSVMrV3Z3cjA4QmNGbnphOTRZcFBSRVJFSkp5VXRJaUUyZlo4dThRRWVXRzBvV0NCSUY4bytMZ3BEMHRnSWlJaUlwT0VraGFSY1BtS2RleFl4dThiK0JQQUUycTNsRnJEYis5NXpyd1N2dUJFUkVSRUpnOVh1QU1RbVk2MjVkdUZqaUEvTkF4WmM4VVN0SVovQ1Bid2h4b0tKaUlpSW5LVmVscEU3aVpyelVQNS9DYndGMEJzcUJsS2JKQlA3ZjI0T1JLKzRFUkVSRVFtSnlVdEluZkoxaC9iTEplREh4dllIR3EwQkMxOFBkakRINmgzUlVSRVJHUjBTbHBFN29MdHo5dGZNNGEvTVpBdzJHWXQ1ZGJ3cWIzUG1YZkRHWnVJaUlqSVpLZWtSZVFPMnZ5eVRmRDA4a01EVHcyMldiQUd2dDV0K0lORHo1cWVjTVluSWlJaUVnbVV0SWpjSVR2ejdVcHJlUm1ZUDlpbTNoVVJFUkdSRytjSWR3QWlVOUgyZlBzSmF6bkdrSVFGZU1uVnh3b2xMQ0lpSWlJM1JqMHRJcmZSWTY5WlQxODcvNFRoczBPYXZjQ1hkajluL2lsY2NZbUlpSWhFTWlVdElyZkp6bnc3ejFwZUJWWU9hYTQwVHA1KysyUG12WERGSlNJaUloTHBORHhNNURiWThieDl6RnBPTVNSaHNaYlhqV0dWRWhZUkVSR1JXK01LZHdBaWtXN0g4L2FQTUh5VmdaNUxDMzREZjdSbmwvbnJNSWNtSWlJaU1pVm9lSmpJVFZyM1RldE9TdVE3R0g1cHNNMUNMVUUrdXVmajVtQTRZeE1SRVJHWlNwUzBpTnlFbmZrMmNhQis1WUhCTmd2N2ZJWm4zbm5XTklReE5CRVJFWkVwUjBtTHlBM2FtVy9uMlNCdllWZzgyR2JoMjN2TzhRVytZb0xoakUxRVJFUmtLbExTSW5JRHR1ZmJkU2JJRzhhUUJvQWxDUHorN2wzbTc4SWJtWWlJaU1qVXBhUkZaSUsyUDI4L1l1RGZqU0Vhd0ZwNkRUeXplNWQ1TmR5eGlZaUlpRXhsbXZKWVpBSjJQRy8vd0JoZUdwS3d0RmdIRHloaEVSRVJFYm56MU5NaWNoMDducmYvYkF5L0htcXdsT0xtNGQwZk5hVmhERXRFUkVSazJ0QTZMU0pqc2RZOGxNOTNnTTljYmVKSVg0REhEdXd5TFdHTVRFUkVSR1JhVVUrTHlHaXNOUSs5d0w5aCtPVFZKdjZqMXNISHp6NXIrc0labW9pSWlNaDBvNlJGNUZwZnNZNGRTM25lR0o0SnRWbCtzUHM1ZmdWamJCZ2pFeEVSRVptV2xMU0lETEZ0cjNVNTYzZ0p3NGNHMnl4OGU4K3pmRjRKaTRpSWlFaDRLR2tSR2JEdW05YWRtTWpMeHZEWVlKdUZiKzk1enZ4YU9PTVNFUkVSbWU2YzRRNUFaREo0N0RYcmNSbGVNNFpIQnR1czVmL3MyV1crR002NFJFUkVSRVJKaXdpYjhtMk1vNWMzaldIYllKdUZ2OW16eS94T09PTVNFUkVSa1g1YVhGS210VzE3clN2RzhpcUdMWU50RnY1bXozUG05OE1abDRpSWlJaGNwYVJGcGk5cmphT09IeG5ZTWFUMXEwcFlSRVJFUkNZWExTNHAwOWIyZkw0K2RGcmpnUjZXUHc1blRDSWlJaUl5a21ZUGsybHArL1AyOXgyR3Z4NjhieTB2N3RsbG5nMW5UQ0lpSWlJeU92VzB5TFN6NDNuN2pCbWFzTUNlWUFhZkNHZE1JaUlpSWpJMjFiVEl0TElqMys3QThLTlFnK1U5bDVlbkNyWWJmeGpERWhFUkVaRnhhSGlZVEJzN1g3TDNXRC92WUlnRHNKWkxKb3FOdXo5aW1zSWRtNGlJaUlpTVRVbUxUQXM3bnJjTGpPRUlrQXBnTFhVT0J4dmVmdFpVaGprMEVSRVJFYmtPRFErVEtXOWJ2bzBIZnNGZ3dnSWRRZGlwaEVWRVJFUWtNaWhwa2FuTld1TzBQRzhNQ3daYStvS0d4d3QybVROaGpVdEVSRVJFSmt4SmkweHBENzNBVjRBblFnMkdYeXA0MWh3SVgwUWlJaUlpY3FOVTB5SlQxdlo4KzRTeHZHSUdYdWNXL243UGMrWjN3eDJYaUlpSWlOd1lyZE1pVTlLTzUrMENMTSticTRuNWdUM24rTDJ3QmlWeWwxbHJEZjN2QVYyZ3V2TXNZSTB4TnR5QmlJaE1SZm9pa3lsblc3Nk5kd1E1Wmd4TEFiQlVkVHRZYytoWjB4em0wRVR1T0h2a3lCTTRuWisxc05ZWUE5Wm1oenVtcWN4Q0pXQ0NjQ3BnekhjTHZkN1h2VjZ2Yjl1MmJRRWxNQ0lpdDQ5NldtVEtjVnFlWnlCaHNkQVRoTWVWc01oMFlJOGZ6OGZhYlVCNi81aEluVFBmYVFibUFUZ2h5Mkh0QS9lNjNjZk9SRWQvcnJDd3NNRmEyMnVNQ1lZN1JoR1JxVUE5TFRLbDdIamUvcEV4L0s4aFRSL2UvWno1YWRnQ0Vya0xyTFVPQ2d0UFlPMXlqSEdITzU1cHpkcEFuekgxWjUzT2p6bWR6bk1yVjY1c044WUV3aDJXaUVpa1U5SWlVOGIyZlB1Z3cxSXdlTjlhL216UEx2TS93aG1UeU4xZ0N3dGZJaGo4RU1hbzkzeHlDSFRBNVF2V2Z0SGxjaDFjczJaTiszVHFjVkV0VmNSUUhaWkVGSDJneUpTdzhZZDJScnlMTXhpeUFLeGw5NTduZUJoOUdNc1VaMCtjZUlwZzhIdEFTcmhqa2FzQzRMdHM3ZjRXbCt1LzkvVDBuTm0wYVZQdlZENDVWQzFWNUZBZGxrUXFYWldUS1NIZXpUL0NRTUlDRFgwQm5sSENJdE5DTVBoNWxMQk1PazV3Snh1enNURVEyQmtkSFgwRnFBT201REF4MVZKRkZ0VmhTYVRTNHBJUzhYYThZSjhFZmpuVVlQblVnVSthbHZCRkpISlhyUXgzQURLNmFJaTExbTR4eHN3c0tTbVpjaGNKcmJVT2UvejRTYXg5R21QU3d4MlAzRGdEaVc3WW5oY01Ibkk2bld0T256NmRhSzExaGpzdWtkRW9hWkdJdGlYZnBtUDVmcWpCOHEwOXU4eWJZUXhKNUs0WnFCM1FWZEZKeW9JeHhzd0pCQUp6QW9GQTFNRC8xOVJ4NGtRKzF1WnA4b2NJWjR3ekNtWXVDQVIrNVBWNk41MDhlVExCV3F2elE1bDA5S0tVaU9ZTzhrTmpTQWJBVXVYc1F5dmV5M1JpQU5VT1RGSWVNTmJhZUdCZWQzZDNORk9vanRTZU9QRVUxbTdYNUE5VGhqTVdacWZEN3dLTERoMDY1Smx5U2JaRVBDVXRFckVleXJlZk5ZWkhBQ3pZQUR6NzVpK1pybkRISlhJWDZhUmk4b3V5MXFZQWJxYlMvNWRxcWFhY3dUcXNRSDhkVmpJNlI1UkpSaTlJaVVoYmYyeXpDUElQUTVyK3VtQ1hPUnkyZ0VSRVJtR01NUTZIdytWd09LWk93dEpQdFZSVDBGU3Z3NUxJcHFSRklvKzF4dTBnSDBQY1FNdnA0RXkwSG91SVRFckJZSEJLSlN5cXBacTZwbndkbGtRMEpTMFNjYmEvd084Qjl3M2M3UXNhbmluWWJ2emhqRWxFWkJwUkxkVVVOWlhyc0NUeVRZbXV2NmYzLy9XdldIZ1VXR0V3ZWVHT1IrNjB2eGw2SndvNC8vVCtyNFVwbHNuQllvdkFuSFpZODhaL1B2aDczNy8rTTBSRWJwcE9aS2UycVZtSEpSRXZvcE9XeC9iL2VYcVVkZjhyOEtUZVZUS2REU1RyZWRiWVhVL3YvK3VuQ2JnLy9kUHR2OU1hN3JoRVJDU3ltSDVUc1E1TElsekVEZzk3Y3QvWGRuaHduekdHSjhNZGk4amtZcDYyVHYrcHAvYi85ZVp3UnlJaUlwRm5xdFZoeWRRUXNVbUx3OWhmQTJhR093NlJ5Y2hBbG9IZkRIY2NJaUlpSXJkRFJDWXRUKzMvMmk2RGVTN2NjWWhNWmdiejNGUDd2N1lyM0hHSWlJaUkzS3FJVEZvYzJDK0VPd2FSU0tEM2lvaUlpRXdGRVptMGdNa0pkd1Fpa1VIdkZSRVJFWWw4RVRsN21MVmtHcFdJaVZ5WHRYWk91R09ReUhDa3VKanZGUlNNYURmR0VCTVZ4Y3daTTFnMlp3NWJseTBqT1Q0K0RCSGVtbUF3eU1tS0NncExTNmxvYUtDdHV4c0xKTWJHc25qV0xIYms1WkdWbGhidU1LZTE2dVptVHBTVmNlN0tGWm82TytubzZjRVlRMnhVRk9relpyQXdNNVA3RmkxaVZuSnl1RU1Wa1RDSXlLVEZHRHpoamtFa0VoaGpJdkk5THBPSHRaWnVyNWZ5aGdiS0d4cDQrL1JwUHJsbEMvY3RXaFR1MEc3SWZ4dzl5dHVuVDQ5b2Ircm80RkJIQjRlTGkzbDIweWEyNTJtcHI3dXRwYk9UbDQ0Y29iQzBkTlRIMjN0NmFPL3A0VkpkSFoyOXZmeVhyVnZ2Y29RaU1obm9oRVpFUklaNWJNMmFVSzlEbjg5SFUyY243MWRVVU5uWWlDOFE0UHY3OWhFZkhjMktyS3d3UnpweHZrQ0FwTGc0SGxpeWhFV3paaEhuOGREYTNVMVJWUlh2bkQrUFB4RGdoWU1IbVp1U3dxSlpzOElkN3JSUldsZkhOOTU2aTQ2ZUhnQmNUaWVMTWpQSnpjZ2dJVHFhb0xXMGRIVlJWbC9QcGJxNk1FY3JJdUdrcEVWRVJJWlptSmxKM2pVSnlSTnIxL0xHeVpQODlOZ3hyTFhrSHpvVVVVbkxoZ1VMK05qR2piaGRWNy8yNXFhbXNpSXJpL2t6Wi9MZHZYc0IyRnRVcEtUbExybmMxTVQvZnUwMSt2eCtBRFl0WHN5SDdyMlhwTGk0VWJkdjdlcWl1cVhsYm9Zb0lwTkloQmJpaTRqSTNmYm9talhrWm1RQVVOL1dSblZ6YzVnam1yZ0ZtWm5ERXBhaE5peGNTSnluZjlTeFRvcnZEcS9QeDcrODlWWW9ZWG51L3Z2NTVRY2ZIRE5oQVVpS2kyUDUzTGwzSzBRUm1XU1V0SWlJeUlTdEdITFNXTlBhR3NaSWJxL1VoQVFBSEpybDVhN1lXMVJFWTBjSEFBOHVYNjVhSWhHNUxnMFBFeEdSQ1pzUkd4dTY3Zlg1UXJldHRaeXVyT1I0YVNubERRMjBkSFlTdEpha3VEaVd6SnJGbzJ2V01ETXhjY1QrcWhvYitiUC8vRThBUGpWUTRQLzZ5Wk1jdW5pUjVzNU83bHUwaUYvWnRpMjBmVVZEQTRlTGl5bXByYVdodlowK3Y1KzQ2R2ptejV6SmpydzhsczY1OFFuejdFRGRCRUJXYXVvTlAxOXVUREFZREUyS0VPMTI4L1Q2OWJlMFA2L1B4N0ZMbHpoWlhzN2w1bVk2ZW5wd09oeWtKU1N3SmllSGgxZXRJaVlxYXNUemZ2MDczOEZheTRQTGwvUHh6WnRIM2ZmRm1ocis3dFZYQWZqczl1MnNYN2h3eERibDlmVVVuRDFMU1cwdHJkM2RPQjBPRW1OaldaU1p5Y09yVnBHWmxEVHF2Z3RMU3psNDRRS1ZUVTEwZTczRVIwZXpJQ09ESFN0V3NEQXpjOHpmOTBScEtZZExTaWl2cjZlenQ1ZVlxQ2hTNHVOWlBuY3VqNjFaUS9Rb3Y2dklWS0NrUlVSRUpxeXp0emQwT3o0Nk9uVDc2Mis4d2RuTGwwZHMzOVRSd2NHT0Rnckx5dml0eHg0TERTOGJ5dy9mZVlmRHhjV2pQalpZVTNPdGpwNGVUbFZVY0txaWd1ZnV2LytHcjlydk8zczJWQWorNFBMbE4vUmN1WEZsQXlmYkFCc1hMUm8xb1ppb25yNCsvamcvUC9UL055Z1FERkxkMGtKMVN3dkhTMHY1YjA4OVJkeVExK3Z0OHJQangzbnR2ZmVHdGZrREFlcmIycWh2YTJQK3pKa2praGF2ejhlMzNuNmJvbXZlTDIzZDNad29LK05FV1JrZlhMdVdENjViTit6eFByK2ZiNzc5TmtWVlZjUGF1N3hldXJ4ZXFwcWEyTHhraVpJV21iS1V0SWlJeUlRTkppYkdHT2JQbkJscWIrcm9JRDQ2bWdlV0xtWFpuRG1reHNmVDA5ZEhZVmtadjNqL2ZidytIei9ZdjU4dmYreGptREdHWUpYVzFYRzR1SmdsczJlekxqY1huOStQdytFWWRneVgwOG42QlF0WWs1TkQ1a0RQVFhGdExmOXg5Q2pkWGk4dkhqckVtdXpzY2RlU0daekcrVXB6TTRlTGl6bDQ4U0xHR0o2OTc3N3JKbFZ5NjRwcmEwTzNsOXppcEFjK3Y1K09uaDVtSlNlemVmRmlGbVpta2hBVFEydFhGMitkUHMzSjhuTHEyOXA0K2ZoeFB2SEFBN2NhK2pEdlYxU0VFcGFjOUhRK3VIWXRzNUtUOFFjQ1hHNXU1bmhwS2RlKzBxMjFmT090dHpoLzVRckdHTGJuNWJGeDRVSmlQUjVxV2xyNCtYdnZVZEhRd0tzblRqQXJPWmwxdWJtaDUvNzAyTEZRd3JKaDRVSzJMVjlPY2x3Y1hWNHZwWFYxdkh2eDRtMzkvVVFtR3lVdElpTEF6bnliYVAxRVd3L1JRVXNNUWFJSkV1MDB4RmhMTkE2aUxjUmdpWFpZb2hsc043Z05SR0Z4V1lNTGNHRnhZUVorOW4vT09rUDNyOTFtbE8zTjBPY08zTGJnTk1PM2ozdmtSWGd6ZCt6ZjZYWTdWbExDeFpvYUFGYk9tMGRDVEV6b3NTMUxsN0psMlRJOGJ2ZXc1MlNscGRIVDE4ZStzMmVwYlcybHFxbUplV01zNG5pNHVKak5TNWFNdVE3SHdzeE1IbDJ6SmxSL01pZ2pLWWxZajRkdnZmMDJRV3NwTEN0ajU4cVZJNTUvc3J5Y2YzbnJyV0Z0RG1OWWw1dkxCMWF2SGpNdXViMEdoK0lCb3c0WnZCRk9oNE9QYjk3TTFtWExoaVhEcVFrSjVHWms4TldmL0lUcWxoYU9scFR3OGMyYngweVliOGJSa2hLZy96WDBXNDgvUHF6SEtDTXBpWFc1dVFTRHdXSFBLU2dxNHZ5VkswRC9jTWpOUzVhRUhrdWZNWU1WV1ZsODlULytnNXFXRm41Mi9EaHI1ODhQeFh6czBpV2dQMEg2elBidG9lY2x4OGN6TnpXVnJjdVhqemlleUZTaXBFVkVJdGFtZkp2aWdSUUhwTmdBQ1RoSU1vWUVnaVFZUTRLMUpGaERnbVBncDZHL3pSZ1N1TnFXQkdBdDRBVGpCK2ZnQVFiT2I0d0JMRmV2bWc1dEg5SjI3ZU1qTHJPYTY5d2U1L0ZodTdxTHRlSmVuNC9xbGhZT1hieklPK2ZQQXhBVEZjWEhObTRjdHQzT1ZhdkczTWU5dWJuc08zc1dnQ3ZOeldNbUIwNkhnNDlzMkREbWZqYU9zNkRsbXV4c0hNWVF0SmJMVFUxamJuZXRvTFVVMTlUZ2NibDQ3SjU3U0o4eFk4TFB2WjczZXhMNGI5V0w1d0JmQnI3TUJYam9CWHZiOWg4dXQ1b3NEeDFpT0RocjI4MktpNDRlYzBpZkdVaElxd3NMNmZYNWFPN3NISkh3M29yQm1jOGNEZ2R1cDNQVWJZYjJGRnByZWZQVUtRRHk1czRkbHJBTTNmNlJWYXY0L3I1OTFMVzFVZFBTd3V5VWxHSEhpeHBqRnJ4cmp5Y3kxU2hwRVpGSlljZFBiRFlCTWl5a0cwZ3hRVktBRkV2L1QyTklCVktzRGQxUFpzajVueG44cnJZTVN5b01ERHZwTjBNU0JNMFROYnF2di9IR21JOGx4TVR3aFowN0ozU0Z2TDI3bTRiMmRzb2JHa0p0WFVOT1dLKzFKaWZuaHVzT2V2cjZhR3h2cDc2OW5TaVhpMTZmajI2dmQ5UnRsODJadzU4Kyt5eldXbnA5UGhvN09qaDcrVEpIU2tvNGVQRWl4MHRMK2VJamo5eFVNZjlvTXR4OVBKaFUyOTdzOTd4WDdrMG83UEM3T3EwbDhyTVdCd2I0NDV0OXVuUElpYlV2RUxnZEVRMFREQVpwNmVxaW9iMDlORU1aUUxmWGUxdVRscHowZEU1WFZ1SVBCUGp1M3IxOGZQUG1ZYjJQMTZwdWFRbjFNcTJZTjI5WThqYlUwR21mcnd4SldyTFQwcmhZVThQRm1ocmVPSG1TblN0WDRob2pXUktaaXBTMGlNZ2RzKzBuZHE0SmtBRmtZc2tBTWd6TWdvRzIvdnVaUUNMOUZ4Rkg5bVpjczg4N05TT3RoUTZnMTBBUGxsNEx2VUFQaGw0emNOdGFlcm1tM1lJWGl4K0QzNEIvOERZV1A0NkJueEFZZG4vSWJSUEU3M2ZpSnpqUVBuamJOZkF6Z0Q4SUFSdlZmOXY2OE50NC9FRXYvb1BQMEVmaDRGL3V6b3B5dWJodjBTSSt1SGJ0c0JuRVFuOC9heW02ZkpuM3lzcW9hR3lrdnEwdGRHVjQySGJqSEdNaWlkRGxwaWFPbEpSUVdsZEhiV3NyWGFNa0tFRTcrbEU4YnZld1kyU25wN011TjVkSFZxM2liMTk5bGZhZUhyNjllemQvdG12WGJTbG16blI1ZVR6MVNvZTF0c0R0ZG45NzllclZ0Y2FZMjMrV2ZwZFphNTBVM256U01yUjNwYTI3KzVhSGlQbjhmbzZXbEZCMCtUS1htNXRwYkc4ZjlUVXcxdXZpWm0zUHkrUFF4WXMwZG5Sd29xeU0wNVdWYkZpNGtLM0xscEdkbmo1aSs1b2hhd0M5Y1BBZ0x4dzhlTjFqREUzeW4xNi9uci8vK2MveEJRTDg5Tmd4OXB3NXd3TkxsN0psNmRKeGE3aEVwZ29sTFNKeVU3YmwyMHdIekRNd0wyakpNdjIzczRBNTFqTGZHREx1OU9tMHRiUUF6Y2JRYktFVlM0Y3hkTmlCbjBIb01JTzNMUjNHUVdzd1NMZHgwZUVNMHRIcm8rUEFKMDNrcmlabzdSMjV6THB6NVVybURGemRqWEs1U0k2TFkxNWEycGhYZGJ0NmUvbVh0OSttZUtEZUJmcFBUR2NuSjVPYWtFQjhkSFJvZU5oNEVzZTVTbTJ0SmYvUUlmWVdGWVhhb2x3dVppY25rejVqQm1rSkNSd3FMaDZ6bDJVOEdVbEpmSGpEQnI2L2J4OWRYaStGcGFWc1hycjBodmNqRXpOME5xMUxkWFVzdW9WaS9LckdSdjc1elRlSDFja2t4OFdSTnZDYTZQWjZlYitpNHBiaUhVdXN4OE1mZnZqRC9QVFlNZDY5Y0FGZklNQzdGeTd3N29VTExNek01TmxObTRZTmhieVoxMlpnU0kxS2JrWUdmL2poRC9QU2tTTVVWVlhSM3RQRGErKzl4K3NuVDdKeDRVSStzbUhEcUJjVVJLWUtKUzBpTXFydCtYYUp3NUpsWWI2QkxHdkpHVWhLNW1ISUhYckovTnBSMURmWkcxSnBMWmN4dEFMTkJwcXhORmxvTWRDTWd5WUx6VUZvOWtMem9XZE41Q3pISG1HV3pabERYbGJXaExmL3dmNzlGTmZVWUl6aHlYWHIyTFJvMGJBcnZ5MmRuUk5LV3NZYmo3KzNxQ2lVc0t4ZnNJQVByRjdObkpTVVlZWFY3MWRVM05TSkljRFMyYk5EdDJ2YjJtNXFIekl4aTRja0tjY3VYZUxSTld0dWFqOTlmai8vOU9hYnRIWjFrUkFUdzhjMmJtUlZkdmF3Z3ZnanhjVmpKaTBEcFdyWWNYcGdybGZZSHV2eDhJa0hIdUNKdFdzNWNQNDhCODZmcDZXcmk1TGFXdjdxNVpmNXpVY2ZEUTAzSERwSnhXOCsrdWdOdmNjR3pVcE81amNmZlpUTFRVM3NQM2VPSXlVbGVIMCtEaGNYYzc2Nm1qOTgrbWtsTGpKbEtXa1JtYWEyUDI5WDR5RGJCTW5Ha0kxbDNzRFBiR1BJR0V4S1J0U0MzQUFMbDRFNkE3VkFIVkJyTGJYVzlMZFpRNTBUYXQ5KzF1Z3NNVUsxZG5XRlRncTNMbHZHNC9mY00yS2JucjYrV3o1T3dVRFNNenM1bWM5czN6N3FMRkMzNHpnQUxoVXozMUd6a3BPWmw1WkdaV01qVjVxYk9WWlNNdXFpamRmemZrVUZyUU05TEx2dXYzL1k5TUNEeGt0aTNTNFhYcDl2M05kTlczZjNoR0pKakkzbGliVnJlV3pOR3ZhY09jTkxSNDRRQ0FiSlAzU0lQLzdZeHdCSUdaTEkxN1cxM1ZUU01taHVhaXFmZU9BQm5sNi9uaGNPSHVSSVNRbXRYVjI4OXQ1NzdCcGpvVXlSU0tla1JXU0syL0dDM1dvdFN4Mnd4QnFXWWxsaVlENEd4OUNpOVRGbnZCcUY3YjlBV1FkVUdxaXlVR21oQ3FoMFdDb0REcW9LbnFFT1l5Sy82RmpHVlRla1Z5Sm5sSEg4QU9lcnEyL3BHTlphNmdlT2s1MmVQbXJDY3JtcGFkVDZsb202TUNURzJjbkpONzBmbVpqSDc3a25OUDMwdng4NHdLemtaT2FtcHQ3UVBtcGJXME8zYithMWx4Z2JTMzFiR3hXTmpXTnVjN3F5OG9aaWNqZ2M3RnkxaXZLR0JvNlhsbExkMG9MWDU4UGpkcE9kbm83TDZjUWZDSEM4dEpRZEsxYmMwTDVIRSt2eDhNc1BQc2lGbWhwYXU3cUdUWG9oTXRVb2FZa0E4K1BTK2J1MXZ4eTYvL0xsWS96ZnNuMmpidnZZckRVOGwzMC9RV3Y1VWNVQjNxNDlmYmZDbEVuS3dENHp0S2g5Z2owbTFsSm5ETVhXVWdLVVdLaHlHS3FzcFhMUExuUHBEb1VyRVdib1ZLK1ZqWTFzV3J4NDJPTXRuWjI4ZnZMa0xSM0RHQk02MmF0cWFzSmFPeXh4OFFjQzVCODZOT2J6TDlYVzRuUTR5Qm15R09aUVRSMGQvUFQ0Y2FDL0ZtZmx2SG0zRks5YzM1cWNITzVidElqRHhjWDArbng4N1pWWGVHN1RKall0WGp6bVdpclZ6YzFVdDdSdzc0SUZ3TWpYM3JVemd4VlZWWEZxbktRakp6MDl0SEw5NmNyS0VmL3Y1Njljb2JDc2JNem5YMjVxR2pQUkdyeGE0eGg0N1VKL0RkYTl1YmtjTGk2bXRLNk9QV2ZPakptNDFMZTEwZVgxaGhad3RkWU9tLzU0S0dOTWFCaWJlNXpwa0VVaW5WN2RkMEdDSzRiYytKbGtSQ2NSNS9MZ2Nqam9DL2pwOG50cDhMWlQxZDFFYzEvbkxSOW5YbXdhdjdwd1oraWM5TmNYUGNMNTltb3VkMDk4elFLWlBnWjZTNnFCRW1NcHNWQmlEY1ZZU3RyaktDNTgwa3hzWElSTWEvUFMwb2oxZU9qMmVpazRlNVpZajRkN2NuSndPNTFjcktuaGxjSkM0cU9qNmVqcHVhWGpMSjA5bXpOVlZWeHVhdUxidTNlemMrVktFbUppcUc1cDRiWDMzcU81czVNNGoyZlUzcGJHamc2K1YxQkEzdHk1ck0zTlpVNXlNdEZSVVhUMDlIRHV5aFgyRmhXRmhnaDlmUFAvWSsrK3crTyt5a1NQZjg4VVNhUGV1eXhaeFNydVBhNXg0aVFrSWFSQUVwSUF1K3psQWd2M3dsNldEbnR2N3JLWGhYMWdDM2VYdXl3RVdIb2FLYVFuVGh6YmlidmNpMnoxWGtkZG1qN24vaUZyckpFMGFoNVp4ZS9uZWZ4NGZ2MUlNeDcvM3Q4NTczdTJCYVZ5bUpqY3g3WnZaOERoNEd4ZEhRNlhpMS92Mzg4ckowK3lJaXVMbEpnWUxDRWgyRjB1Mm5wNktHOXBvY0ZxWlZ0aG9TOW9HWm1IOU5zREJ4aDBPTWhQVGNYcGR0ckgrT2dBQUNBQVNVUkJWSE95cG9ZM1RwOG1OVGJXcjJyWFNGdVhMZk5ORVBuRU8rL3dvZlhyS1VwUHg2czFaK3ZxZVAzVUtUTGk0d1BPKy9PSDk5OUhLY1dXZ2dLV0ppZGpDUW1oejI3blJIVTFwVlZWQUt4ZHV0U3Z4UE45R3pad3BxNk9RWWVEcHc4ZG9ySzFsUzBGQmFURXh1TDFlbW5wNmVGVVRRM0hLaXQ1Wk90V3Y2RGwvenozSE90emMxbTNkQ25wY1hHWWpFWTYrL3Q1Kzl3NWVxLzgrOW93emhBNUlSWUxDVnBtU1pRcGpOdlRWckVqcVppY2lQRzdyVWRxYy9Sd3FLT2NQOVlkb2M4OXMvL2NNOExqL1I2aUcxQmtoY2RMMENJT2FVMlpob3RLVWVZMlVyYi9RVlcrNVdsdE9mU3d1clk3U1hIRE14bU5QTEoxSzcvWXV4ZXROYStjT01FckowNzR0aWRGUi9Qbk8zZnkvUmRmdkticmZHVHpaaXBiVzdFNW5aeW9ydWJFaUNmZ29XWXpuNy9qRG42emYvKzRRY3Z3ay92ekRRMmNiMmdZOS94aFpqT1BiZC91dXlFV3M4OXNNdkg1Tys3Z2xSTW5lUFBNR1p4dU45YSt2Z21MTm95Y1dERW5PWm50UlVXOFYxYkdnTVBCYnc0YzhOdDNWWFkyYTNOeStOVys4VWNtRkdWa3NMTzRtUDBYTCtKd3VYajI4R0cvN2JrcEtkeTlaZzMvOXNZYkFkdFQwZEpDUlV2THVOdXlrNUo0ZEZSK1NWeGtKRis4ODA1Ky9PYWI5TmxzbEZaVitRS2NrWlJTeEl4S3FQZHF6YkhLU281Vmp0L1J2YTJ3a0ozRnhRSGJLc1JDSjBGTGtKbVZrWThzMmN4OW1Sc0pNNWduUCtDSzVOQVk3c3ZZd0hGckplZDY2bWQwN1V1OVRkaTlMdDkxQnoxT3lucXZiU3k1V1BqZS9xamFPdDU2Q1ZoRXNHekt6eWMyUEp3M1RwK211cjBkaDh0RlhFUUU2M056K2NEcTFUaGNybXUrUmxwY0hOOSs0QUZlT1htU0N3ME45TmxzUkZrc0ZLYW5jL2ZhdFg1bGRFZmJtSmVIMFdDZ3RLcUt1bzRPZWdZSDhYaTlXRUpDU0l1TFkzbG1KdHVMaWlhY0dGRE1EcVVVOTZ4Zno4N2lZbzVXVm5LK3ZwNlc3bTc2N1hiZmU1UVlIVTFPVWhLcmxpeWhKRFBUNy9pUGJkL08wdVJrRGx5OFNHTm5KMG9wVW1KaTJGNVVOSFRPS3owcGdUeTZiZHZROFdWbE5IWjI0dlY2U1l5T1puTitQcmV0WEVsVlcxdkFZeCs2NlNZT1hyNU1lVXNMM1FNRE9Gd3VJc0xDV0pLWXlJYmNYRGJuNTQ5YkVTOG5PWm52UFB3d2U4K2Y1M1J0TGEzZDNUamRic0pDUWtpT2ptWlpXaHJiQ2d0SkdmR1pOaGdNZkdiM2JvNVhWVkZ2dGRJek9JaFhhMkxDdzhtOUVyd1ZqdWg1RW1JeFdwQVRRdCsvL3dmek1yazNMU3lXcjVmY1IvWVVlbFlDK1o5bm5ob1R0RXducDJWWlZCcjNaS3pEcXpVdk5oeW5laUR3Ris2TktNcGtJZHdVUXF2OXhpbFc5Y0xPcnk3SWYrZGlja09UL0pWZWw4a2x4Y3lVUXFQVytvbkZON21rZk80V3E4WDRtUldMZy9TMEJFbGVaQXFQcjN5UUtKUC9rN3ArdDUyajFncU9kMVpTMDk5T3Qyc1FtOGRKdURHRStOQW9sa1lrc1NZdWg0MEorVVNad3E2NUhaZjdtdm1uc2xldStUeUxTWmpSeks3a0VyWWtGcklpTm90ZlYrL254WVpqYzkwc0lZUVFRZ2d4UlJLMEJFRzZKWTdIVno3a0YzUzR0WmRYR2t0NXB2NHdBKzZ4WTZ3SFBVNEdCNjAwREZvNTBGNkdTUm5abmJxQ1hwZU0yQW0yL01oVVBwdC8rMXczUXdnaGhCQkN6SkFFTGRjb3hHRGltOHNmOEF0WUJqME92bmYraFdubHByaTFoemVhVDg5R0U0VVFRZ2doaEZqUUpHaTVSbzlsYnlQVGNyVnV1c1ByNHR1bm42Um1RQ1o0RWtJSUlZUVFJaGpHbHJVUVU1WWNHczBITTliNXJmdVBpajBTc0FnaGhCQkNDQkZFMHROeURlN09XSWRKWFoyUjkzUjNMWHRiejg5aGk0SW4xaHhPVVhRR1NXSFJHSldCeHNGT1RuZlg0dlFHTGhpVEVoWkRVWFFHQ2FHUmVMeGVPcDBEbk91cG84czVNS00yeElkRWtoZVpRa0pvRkJHbVVOeGVEejJ1UVNyNldtaXdkYzcwUjdzbTBXWUxKZEdaeElkR0VtWTAwK3V5MFdUcjRsSnZFeDd0blpNMkNTR0VFRUlzZGhLMHpKQUNkaVdYK0sxN3Z2N28zRFJtaE45dC9RTGh4bEFBS3Z0YitjckozNHk3MzkzcGEvbDAzbTdmOHZjdnZNQVJhd1Z4SVJGOEt2ZFdOaWNXWUZMK0hYRURiZ2UvcWRrL0p2ZG1TWGdpbjhxN2hWV3gyZU5lNjFCSE9UK3ZmQnVyczMvUzlrY1lRN2t6ZlEwM0o1ZVFGWjRRY0wrNndRNStYL01lUjZ6ajErRC82YWJQa0JRYVBlNjJUeTY5bVU4dXZkbHYzVkZyQmQrNzhFTEE2K1ZGcHZEeHBUdFpGYnNFd3ppVndtMGVKNjgxbmVLNStpTU1lTVlXWGhCQ2lNVkVhMTJ2bE1xYTYzYUk0SEtBQmpBWURQTnlhZ2x4WTVPZ1pZYVdSYVVUWTc0NlcyMmJvNGZUM2JWejJLSnJseHVaekxlWGY1ajRrTWh4dDBlWVF2bkwvTnVKTlVmd1ZOMUJBRGJHNS9HVjRnOFJZZ2o4VWRxU1dFQitWQXJmUFAwSHJJNitnUHV0akZuQzEwcnVKWElLcForWGhDZnlqWkw3K1gzdCt6eFRkMmpTL2EvRm85bmJlSERKVGVNR0s4TXN4aEErbkxXSnJVbUYvTjI1WjJteWRjMXFtNFFRWW83Si9FK0xsTlphQXg2djF5dUJpNWhYSktkbGhncWovV2VlUGQvZE1FY3RDWTRJVXhqZktMbWYrSkJJWE5yRHVaNTZqbGpMcVJsb1ovUzMxaVBaVzFrZG0wMWVaQXBmTGJuWEY3QTBERm81WWkzblRIY2ROby9UNzVpazBHZytOMG5aNGF5SUJMK0F4WXVtdksrWjl6c3U4V2JMYVk1YUt4Z2MxWXZ4YVBZMlZnZm80UW1HeitiZnhzTkx0dmdGTFBXRFZ0NXR1OEJiTFdmR0RKbExEWXZoTzZzK0dwUTVkNFFRWXA3U0tIVm1yaHNoZ204QXRGTEtEZlFZalVZM2pMa0ZFR0xPU0UvTERHVkhKUG90WCtoZDJFSExueTNkU1l3NW5NUFdjdjdmNVRmcGMxK2RMeVk3SW9tdkZOMUQ1b2poV2gvTjNrcUVLUlN6TXRMakd1UkhsMTdsWkZlTmIzdUl3Y1RIYzNid29ZejF2blhyNDNQSkNrK2dmdEE2WVZzYWJaMDhYMytVZ3gyWHh3US80Y1lRL3Z1eXU5aVNXQUFNUGVwN2VNbVdNYjFjM3o3OUpNWXJ3OXVXUmFmeHBjSVArcmI5c2Y0SWUxck8rdTF2SDNVZGdEdFNWM0ZuMmhyZmNyTzltMys3L0RvWGV2emY2Mml6aFUvbjdXWjdVaEVBQ1NHUmZEcC90MHp5S1lSWXJMUlhxU2VVMWhzTWtEelhqUkhCNFZiSzJlNzFHbERLcHJWdWNybGNEaVJvRWZPSTlMVE1VT0tvZklsT3grVDVHdk5aakRtY0UxM1YvT0RDbi93Q0ZvRGFnWGIrOXR5ejJMMHUzN3JpNkF5V2hDZmk5THI1MjdQUCtnVXNBRTZ2bTE5VTdlVjRaNVhmK2kySnl3SzJ3ZVgxOE51YUEzengrQzk1dS9YY21JQUZoaWJsL0pkTHI5QXhZcGhaU1V5bTMxQTlnSFpITHkzMmJscnMzV1BlbXo2MzNiZHQrRSszYTlCdm4vaVFTRDZWZDZ0dnVXSFF5dGRQL25aTXdBTFE2N0x4ajJVdmMyckU3MkJiVWhISm9URUJmMVloZ2tWclBmVUpvY1IxdFZqekE1UlN1ajQrL2pXM1VxVmFhOWZrUjRqNVRvTzdSMnR6djFJT3JYVzdVcW9oSVNIQm9aUmFWSjlkc2JCSjBESkRvL011K3R6Mk9XcEpjSGkwbDM4dmZ4TnZnSWNxSFk0KzlyZGRHTFArai9WSHFCNW9DM2plVjVwTytDM25SYVlFM0hkUHl4bitXSDhrWUJ1R09iMXU5bzFxUzM1VTZvVEhUTmU5R2V0OXc5NjhhUDZ4N09WSjMrUGYxT3ozdlRhZzJKbGNITlEyQ1JHQTVCYk1ZM3JJb3NzUHFLbXBjWjlYNm5NdWcwRnEvQzhDTnFXTU5lRFdXcmNDQnd3R1EwdE5UVTNnY3FGQ3pBRUpXbWJJYkRENkxUczhDL3RoMDRtdWFyL2VpL0djNnZJZmd1WFdIbDV0T2puaE1SZDZHdnhDa0pTd3dMMFAwL2tmdmJyZlAxQ0tNMGRNNCtpSktlQzIxRlcrNWFQV2lpbk52VlBWMytaWDNybG9WTjZURUxOQWNndm1zY1djSDdCcjF5NlAxK3R0djJBd1BOU3JkWjBIeG5hTmkzblByYlc3RS9SRnJkMWE2MDdnb05Gb2ZNWHI5YmJ2MnJYTE05ZnRFMklrQ1ZwbWFIUkNlSVFwZEk1YUVoempEWHNhcldWVVJhekt2bGI2SitsOWNIcmRkSSs0a1ErL3h0K1RBVVZxV0F4SllmN0Q4eXlta0dzNjcwaTVrU2wrNytmUkFHV1Z4OU5tNy9HOXpwaWdaTE1RUWFLOVNqM2hoY0RkbldKT3VKVnl0bXZ0QlJabGZvQlNTcTlmdjk3dWREb3ZWUmdNWDZxREU5MHc2RlRLNjVBaFJmT2FZK2lQN2dKZEJWU0REV2hXU2gwekdBeFBtVXltc3ZYcjE5dGxhSmlZYnlRUmY0YjZYUDQzNjFNcDB6dWZUVlNLZU5qZ3FCeVROa2RQZ0QzOTJUeE80aGpxQ1JrNUdlZEVRZ3dtOGlKVFdCcVpUSVlsbmxSTExHbVdPSkpEbzMwSjlpTVp4bGszVXdXamhwcDljZGxkZkhIWlhkTStUK1FDRDJURi9LZVUwdFhWMWErbGQzYVdtcjNlMjVSUzVybHVrL0RMRHhoY3pQa0JTaW12MXJyNzZOR2orenFOeGphcjFuY3EyQWtrQVdGYWE1TlNTb1l2emtOYTY2RmVRS1hzUUx2VytvQlM2cld3c0xBTEpTVWx2VW9wbVMxWnpEc1N0TXhRbjhzL1dYMUpSQ0xIT2l2bnFEWFhicUtaN29jTmxXNi95dUdaMm5CWHQ3N2F3enpaLzErWjRRazhsSFVUbXhQekNUWE16ZjFYVEpDR21sbU13ZXY5RVNLUW1wb2FkMWRNek9lV0d3d0hRN1NXTVluemdFMHBZODNRY0pzMkZubCtnRkxLbzdYdU9uUG16RW1QeDFPdmxIclY2L1ZtYXEzVGxGTFJXdXVwUGFrUzE1VlN5Z1AwS3FXYURRWkRnOWE2MFdnMGRwU1VsTmdrWUJIemxRUXRNMVRWMzhvdEtjdDl5eVV4bWZ5eC9zZ2N0bWpodXl0dERaL0t1M1hjbmhTQUx1Y0FyZlllV3UzZEFOeWNYRElyN1FqV1VEOTV3Q2l1aDEyN2RubEtTMHZiTHhpTkQrVzYzWCtJVUNyVkNCSXh6d0czMXU1ZXBZelZXcnVCYnFYVU1hUFIrS3JINDFuVStRRlhlbHdHMzMzMzNjYlEwTkEyaThWeXdXUXloYnBjTHFQQllKQXZ3bm5JNi9WcXM5bnNjYnZkRHB2TjVuQTRISzVkdTNaNUZsdHZvRmhjSkdpWm9YTTkvbFZHbDhka0Vta0ttelRIUTR4dmErSXlQcE4vbTIvWmkrYTR0WklqMWdxcStsdHBzblg1OVFhdGlNbWF0YURGNGZVdnF2Q0RpMy9pOUtnaUJGT2hGOC93ZFRHUEthVzAxdHArOU9qUlN4VW0wNWZpdFA1cUhLd0tWeXBNZ3dyVldtNGFaOUdWN0VZOUNMUURmVVA1QVIzQVdhWFVVMDZuODlLbVRac1dmWDdBbFovUHpWQUZLanRETlUza3N6ZS9hWWFLUlN6cXo2WllQQ1JvbWFHYWdYWjZYSU8rK1VGQ0RXWStrTFphZWx0bXdLZ00vRVh1TGI1bEw1cS9QZnNNWjdyckFoNWptTVZlakg2M2Y1RUZpekdFZ1ZHRkY0U1lUeVMzWUc2Tmx4OWdNQmhlZDd2ZEZ6WnQydFI5b3cyM3VYSVRMRGZDUW9pZ2txRGxHcnplZklxUEx0bnFXNzR2Y3dQdnRKN3pLM3NySmxjWW5VNWlhSlJ2K2MzbTB4TUdMQURSb3lhVERLYlJWZEx5bzFKNXUvWGNyRjFQaUdDUTNJSzVFeWcvWU4yNmRaSWZJSVFRUVNKQnl6VjRwZkVrRDJSdThrMUNHR1d5OE5kRjkvRDRtYWNublNCUlhMVmtWR25nQ3oyTmt4NVRlQTF6b0V6MnVMbXN0OGx2ZVVOOEhqL2piWGxQeGJ3bnVRVnpRL0lEaEJCaTlrblFjZzM2M0RhZXJUL01ZOW5iZmV0V3hHVHg5Wkw3K01leWw2ZFVrVXVNcmJMbDlFNDhVV2VZMFR5dGZKYVIxY3ZHdTk1b1BhNUJ5dnRhZktXUEUwT2p1RFZsQlh0YXowNzVta0xNRmNrdG1ET1NIeUNFRUxOSUpwZThScy9XSGVaMHQzK1M5cWFFZlA1KzlhUFRtaEU5TGlTQ1QrZnRwakRxeHF0WTJqdXFmUFNHK0x3SjkvOTh3UWVJbXNhOE9JTnUvL2xsY2lPVEp6M20xYVlUZnN2L0plOFdsa1pNZmh6QTZ0aHN2OHB5UXN3VnBaUldTbm1WVWg3NU0rdC92Qkt3Q0NIRTdKR2c1UnBwNEovTFhxRnBWQjVFWG1RSzMxdjlHSSt2ZklnNzAxYVRib2tqN01xOEk0cWhzcnJMb3RLNEsyME5qNjk0a0o5dCtpeDNwNi9GYkxqeGhwMWY3UFVmRHJZN2RTWDNabXpBTU9yaGNIeElKTjhvdVk4ZFNVVU1UaU14dnNuVzVkZmJzaTQrbDNWeFMvMzJpUXZ4bjV0bGY5dEZ5dnVhZmNzV1l3aC92L3BSN2s1ZkczQ0N6S0xvZEw1ZWNoK1ByM3pJTDBkSENDR0VFRUpjR3hrZUZnUTlya0grNXN5VGZMUGtnVEd6cWErSnpXWk5iTFp2MmEwOUdKVlJ4bXFNMEdUcjRrUlh0UytRVU1CZjVPN2lneGxycWV4clpjRHRJTlVTUzFGMEJpWmxZTkRqNE9lVjcvQ0ZLYzVTNzlZZVRuUldzeWtoSHdBRGlyOVo4UkVxK3BwcHMvZVNIQlpEcDdPUDcxOTQwWGVNRjgwL2xiM0NQNno1R05GbUN6QTBMTzNUZWJ2NVJNNU9MdlkyWW5YMm9WREVtc01waUVyejdTZUVFRUlJSVlKTGVscUNwTXM1d0xkTy81NW42ZzdoMG9IbkVETk5FTEM0dFJlYnh4bGc2K0wyNDh0djBPN285VnVYSEJyRGxzUmwzSmE2a2hVeFdaaVVBWnZIeVE4dXZrU2J2VGZBbWNiM3U1cjMvTjRYQlJSRXBiRXRxWkNDcUZUVU9POUtpNzJiYjU3K1BhMzJIci8xWVVZemErTnl1QzFsSmJ0VFZyQStQdGN2WUhGNFhkUU9kRXlyZlVJSUlZUVFJakFKV29MSXJiMzh2dlo5UG52MHB6eFRkNGlXS3pPM1QwUURsZjJ0UEZWM2tNOGMvUThxKzF0bnY2SHpVS2V6bjYrYy9BMEgyaStPVzZWTEEyZTZhL25heWQ5eXFxdG0ydWV2Ryt6Z08yZWZIUk1ZRGJON3hrLytiN0oxOGNYU1gvSzdtdmNtTFdYZDVSemd4WVpqL0xmanYrQ290V0xhYlJSQ0NDR0VFT05ia0tPVTd0Ly9nd1dUN0pnWUdrVk9SRExKWWRGWWpDRW9GQTZ2aXo2WGpXWjdOdzJEVmdiY01uSGhTTEhtY0VwaU1ra0tpOEVBZERqNktlOXJubElRT0Jtak1sQVNuVWwyUkNLaFJqTjlManYxZ3gxajhtb0NXUnFSVEhaRUlqSG1jRXdHSXphUGt5N25BRFg5YlRRSG9YMno0WVdkWDEyUS84NkZFRUlJSVlZdHlKdVpoUlMwQ0RIWEpHZ1JRZ2doeEVJbnc4T0VFRUlJSVlRUTg1b0VMVUlJSVlRUVFvaDVUWUlXSVlRUVFnZ2h4THdtUVlzUVFnZ2hoQkJpWHBPZ1JRZ2hoQkJDQ0RHdlNkQWloQkJDQ0NHRW1OY2thQkZDQ0NHRUVFTE1heEswQ0NHRUVFSUlJZVkxQ1ZxRUVFSUlJWVFRODVvRUxVSUlJWVFRUW9oNVRZSVdJWVFRUWdnaHhMd21RWXNRUWdnaGhCQmlYcE9nUlFnaGhCQkNDREd2U2RBaWhCQkNDQ0dFbU5ja2FCRkNDQ0dFRUVMTWF4SzBDQ0dFRUVJSUllWTFDVnFFRUVJSUlZUVE4NW9FTFVJSUlZUVFRb2g1VFlJV0lZUVFRZ2doeEx3bVFZc1FRZ2doaEJCaVhqUE5kUVBFV0V2Q0UvblIray82bGw5dUxPWG5WWHZuc0VWQ0NDR0VFRUxNSGVscEVVSUlJWVFRUXN4ckVyUUlJWVFRUWdnaDVqVUpXb1FRUWdnaGhCRHptZ1F0UWdnaGhCQkNpSGxOZ2hZaGhCQkNDQ0hFdkNaQml4QkNDQ0dFRUdKZWs2QkZDQ0dFRUVJSU1hOUowQ0tFRUVJSUlZU1kxeVJvRVVJSUlZUVFRc3hycHJsdXdHSVhZakJSRkoxT1ltZ1UwZVp3ak1wQW44dE9vODNLNWQ1bVhOb3pvL01XUmFlVGJva2pMaVNTQWJlRFpsc1hGM29hWm5RK0JhUmI0bGthbVV5TU9SeUxNUVM3eDRuVjJVOVpieU5kem9FWnRYRzBXSE00aGRIcEpJVkdZeklZNlhJT2NMNm5uZzVIMzR6UEdXSXdVUktkUVZKWURORm1DNzB1bSs5MzRVVUhwZDBLS0loS0l6TThudGlRQ0p3ZU4xMnVBUzcyTk5McDdBL0tOWVFRUWdnaFJHQVN0TXlTWlZGcFBMVGtKbGJGWmhOaUdQL1g3UFM2ZWJ2MUhEK3QyRFBsODk2UnVvb0hzamFUR2hZelpwdk40K1NQOVVkNHZ2N29sRzdZMDhKaXVUdGpIVHVTaW9neGh3ZmM3MlJYRGIrcTNrZnRRUHVFNS90YThiMXNTVnptVy83NHdYOWx3T01nS1RTYVA4KzltYzBKQlpqVTJNNjlFMTNWL0t4aUR5MzJua25iUEN6V0hNN0hsKzVrVzFJaFlRYnptTzFkemdHZXJUL01xMDBuU1E2TjVqODJmY2EzYlUvTFdYNWMvc2FrMXpBcEkvZG5idVR1OUxYRWhVU011OCtsdmlaK1gvTWVaN3JycHR4MklZUVFRZ2d4UFJLMEJGbUl3Y1RuQys3ZzV1U1NLZTI3SlhIWmxJSVdrekx3MzVmZE9lRjVMY1lRUHA2emc2VVJ5Znl3N0tVSnozZGY1a1kra2JNRDR6aEJ4R2hyNDNJb2ljbmcreGRlNUZSWHphVDdqN1FpSm91dmxkeExsTWtTY0o5MWNVdjUvcHFQOFQvUFBFWDlvSFhTYzY2TFc4cVhpejlFdURFazRENXhJUkY4T204M1JkRVovTGI2d0xUYURKQnVpZU52Vm55RXRMRFlDZmNyakVybmIxYyt6RE4xaC9sOTdYdlR2bzRRUWdnaGhKaWNCQzFCRkdFSzVmRVZEMUlRbGVhMzNvdW1kcUNkRGtjZkNrZ01qV1pKUkNJRzFKVFAvUmU1dC9nQ2xqNjNuY3ErRnB4ZU42bVdXSmFFSi9ydHV5MnBrTlBkdGJ6VmNpYmcrUXFqMHZ3Q0ZydlhSWGxmTTEyT0FSeGVGeWxoc1pURVpQcDZSa0lOWnY2NjZJTjg0Zmd2NlhFTlRxbk5LWllZdnJuOEFjS05JV2lncXIrVkRrY3ZGbU1JeTZMU0NUTmU3U0dKTVlmejEwWDM4T1VUdjU2d2wyaDlmQzdmS0xrUGt6TDZyVzkzOU5JNDJEbm1kN0lqcVFpSHh6V2w5ZzViRXA3SWQxWTk3TmY3WlBlNHVORGJRSWVqRDR2UlRINVVtbDlBODlDU203QjduVHhYZjNSYTF4SmlObW10RlVNakhLZitaU05tU2dOYUtSV2NjYWxDQ0NIOFNOQVNSRjhxL0tCZndPTDB1bm14NFRndk41WFM2N0w1N1J0bHNuQjcya3B1VFZreDZYblh4ZWVTYm9uRDduWHh5OHE5N0drNTYzZGpYeENWeGxlSzd5RTU5T3FRc1E5bmJaNHdhQmwycHJ1T0Z4cU9jcWE3RG8vMittMUxDNHZsV3lzK1RLWWwzdGZtdTlQWDhvZmE5eWM5TDhCZkY5MUR1REdFMHM0cWZscXhoelpIcjI5YmlNSEVKM0oyY0UvR2V0KzZuSWdrTmljV2NLamo4cmpuaXpHSDgxZUZkL3NGTEZYOWJmeXNjZzlsdlUxKysyYUdKL0RaL050WUVaUEZiYWtycDlSZWdEQ0RtYStYM09jTFdEVHdwOGJqUEYxN2tFR1AwMi9mVFFuNWZHSFpuVVNhd2dCNE5Iczd4NjFWMUExMlRQbDZRZ1Ria1NQNmcwWWpud0s5N3NRSjBKcnN1VzdUNHFickFBWGVNMHA1Zm5IdzRNSFhIQTZIYTlldVhSNEpZSVFRSW5pa2VsaVEzSjIrbHZYeHViN2xQcmVOdnpuekZMK3ZmVzlNd0RLOC9ibjZvM3o5NU84bVBYZTZKUTZYOXZDL3p6N0RteTFueHZSRWxQYzE4N2RubjhVOUlnay9OU3lHdk1pVWdPZnNjZzd3M2ZQUDgvalpwem5aVlRNbVlBRm90bmZ6Z3d0LzhydmExaEU1SzVQSnNNVHpYbnNaM3ozL25GL0FBa01CM2MrcjlySy83YUxmK3AzSnhRSFA5eGU1dTRpNkVpQUFuTytwNTV1bmZ6OG1ZQUZvR0xUeStKbW5Bd1pBZ1h4czZRN1NMWEcrNVo5VzdPRS9xOTRkRTdBQUhMVlc4UGZubi9lOUh5Wmw0TDdNRGRPNm5oREJkUHk0ZnRwZzRKZkFBNkN5SldDNUh0UVNVRmxnL0tEVzVsK1l6UnYrRkJNVGsxRmFXbXJSV3N2L3NVSUlFU1R5aFJvRUptWGt3YXliZk1zYStNZUxMMVBlMXp6cHNRTWV4NVN1OFZUdFFTNk5jM00rck1uV3hZRzJNcjkxZVpHcEFmZC9vdkp0am5kV1RucmR1c0VPTHZkZHZXNUdlSUxmc0s2SmREa0grSEg1R3hPV0JIaHlWSy9Oc2xGRDY0YkZtTVBabGxUa1d4NzBPUG5oeFpkd2V0MEJ6KzFGODZOTHIyR2RZb1d2YUxPRk8xSlgrWllQZGx6bTllWlRFeDV6c2JlUjBzNHEzL0wycEtJcDVRa0pFVXhhYThQeDQvcVUxdHl2RkVsejNaNGJsNG9COHkxZTcvSkRScU54emRteloyTzAxc2JKanhOQ0NERVpHUjRXQk51U0N2MnFTNzNYZnBIVDNiVkJPNy9ENitMVnBwT1Q3bGZhVmNVdEtjdDl5Nm1Xc1JYR2hrMW56RUoxZnh1RlVlbkEwTUQ0V0hNNExaN0pLMzI5M253Syt5VDVKTTMyYmhwdG5XUmNHWUlXSHhKSnFNR013K3QvM003a1lyL0tZNjgxbmFSN0NyazFRNys3RTN3aVorZWsrKzVLWHU1WDZlM3B1a09USGdOdzNGckZ4dmc4WUdqWTI5S0laQ3I2VzZaMHJCREJjT0lFVDJ2TmNxWGtPMzJ1S1lVUlFwSTlucnpmdTkyWFBuL3ExS21EV3V0ZXBkVFk3dXhGU25LcGhKZ1N5WU9iSnZrUExnaFd4L3FQd0poS2dERWRsM3Fic0kwelBHbTBoc0ZPdjJXTE1mU2FyaHRpTUpFYUZrdkVpQ0ZaMHpudjZhNnBCVzcxZzFaZjBBSVFiZ3JCNGZRUFdvcWpNL3lXUnc4cm04aTU3dm9wN2JjeWRvbnZkWnVqWjlJU3o3NTk3ZDEreXhuaDhSSzBpT3ZteEFsOXI5ZkxMUkt3ekN0R0NFK0hwTCtHcnZaRGh3NmQwMXJiRi9QTmllUlNDVEZWa2djM1UvS2ZYQkFVeDF5OW9iWjdYVnp1blh4WTJIUzBUbkgra2dHMzNXODV4REMxVVFsUkpnc0ZVYWxrUnlTUmJva2p6UkpMcWlXTytKREljUitUR2RUVUhwNjFPYWJXN242WGY3dER4NW5YSmovcTZsQTN1OGRGL1RTUzNhZGE3YXhneERXU1EyTjRmc2RYcG55TmtTSkhCWGxDekNhdmw4OEM4WlB1S0s0em8xbXB1TTBlVDhkdFlXRmhqVUFyTUxQWmhPZTU0OGYxMDFxekMwZ0NoWmJiTGlFbW9LNDhJVFZtYVczWWJqWnZPQllXZHU2L2xwYVd0bDk1dUhIRDlNcE9sd1F0UVJBZkV1bDczV0xyRHRwTTdNT21XckxYN2ZYLy8xQk4wak8vTG00cDkyZHRaSGxNMXJUS0wwK1YweE00MzhSdnZ6RjVLV1BiRWp0aStGMkx2WHRhdjJFOXhmOUJvOHlCNTVLWkRzc0U4OGNJTVF1bVhoNVBYR2RoNFZyckhVcXAxeW9xS3F3c3NxQkZhMjBvTGVXRTFwUW94ZFNTSFlVUUk0ek1nN3Z3NE5telp5OWVHVTY2cUw0cmdrV0NsbXNVWWpENTVVR003dTJZajR6S3dIOHIrSUJmL3N0SVhqUWRqbDVhYkQyMDJydEp0OFN4UENick9yZnlxaENEQ2ZPSU1zZUQ3cWtWTDVpT2NHTkkwQUszS1haRUNYSE50TmFxdEJSNUtqZHZhYVdVeXZCNFBCa2VqNmRTYSsxY1RNTS9KSmRLaUdzbmVYQlRKMTgwMTJoMGIwYklPRU9iNXB0UDVkM3FGN0RZUFM3MnQxL2daR2NOTlFQdHRObDcvSHFMSHNuZU9xZEJ5K2hxWElacFZ1ZWF5bkEyeDZqZW5zcitWaDQvOC9TMHJoUG9YRUxNSWdXU096Qi9oU3F0ZGFSU2Fzbmc0R0FZTU1EMDZxRE1XNUpMSlVSUTNYQjVjRE1oWHpiWHlPRjE0ZlM2ZmNIS3lLRmk4MUdtSlo0UHBLMzJMWGM0K3ZqR3FkOU5XQlo0Tm9hT1RZZk40OFNMOXJVamVwckR1RVlYRWhpUFIzdXhlMTJFR1laR09NU1l3NmRjamxxSU9TVDlldk5maU5ZNkhqQ3ppTjR2eWFVU0l0aHVuRHk0bVpJSkpZS2daVVQxcUlUUUtCSkNvK2F3TlJQYm1sVG9GNFQ4WjlXN2s4NWpFbjFsZHZpNTFPMGM4TDFPdGNST0syOGtPeUp4U3Z1MTJLNitqNG1oVWNUTWc1OWJDTEd3S2FXVXdXQXdHUXlHUlJPd1hDRzVWRUlFblM4UExybWlva0k2RmthUm9DVUl6bmJYK1MzdlNpNlpvNVpNYmttNC93MzhoZDZHU1k4cGpFNmZyZVpNMmNpSk9nMG9OaVhrVC9uWXpRa0ZVOXF2Yk5Ua25WTTlUZ2doSnVMMWVoZFZ3SEpsSGhZWmJ5OUUwUG5sd1lWYytiY21ycENnSlFnT2RsejJXNzQzWXdPeDgvUXB2Y1hrMzBNeFdZV3ZvdWgwY2lMbWZvTHQwWE8rUEpDNWNVckQxdklpVTlpUWtEZWxheHl6VnZndDM1ZTVZVUhrS0FraHhIVW11VlJDeklxaFBEaGdPQTlPZ3BZUkpHZ0pnZ3M5RFZ6c2JmUXRSNXN0ZktQa2ZpSk1rMC9DbUJ3YWVOYjYyZERyc3ZrdFQzUkRIMkVNNVF2TDdwcnRKazNKdnJZTDJMMVhTejluUnlUeHlkeGRFeDRURnhMQmw0cy9OT1djbkJOZDFUU1BHT3FYYm9uakwvTnZuOUxSWVVZem44Mi9mVXJYRVVLSUJVNXVwSVNZUFlzeUR5NFlKR2dKa3ArVXY0Vmp4RTExWVhRNlAxejdaMnhOWERhbStoVkFXbGdzbjg3YnpmOWU5ZEQxYkNZWGUveUhnMzBxNzFiV3hPV00yUzgvTXBYdnJYbU1kRXNjZy9NZ0lYM1E0K1NGK21OKzZ6NlVzWjcvVVhnM2NTUG1jQm0yS1NHZmYxanpNZExDWXYwQ2tjbjhzbkt2My9JdEtjdjVYeXNmR2pPc2JsaVVLWXo3TWpidzR3MmY0bzYwVlZPK2poQkNDQ0hFYUlzNEQrNmF5ZGlYblJyOHFRQUFJQUJKUkVGVUlLa2I3T0JmTDcvT2x3by82QXRTVXNOaStHcnh2UXg2bkZUMnQ5RHJzaEZxTUpFUm5rQmFXQ3dBN1k3ZTY5ck8vZTBYZVN4bnV5L0pQTW9VeHVNckhxU3F2NDM2d1E2OFdwTVRtY1RTaUdRQUt2cGJPTjFWeTBleU5sL1hkbzduMmZyRHJJdGZ5cktvTk4rNm01TkwySkZjVEhsZk14Mk9QaXpHRUpaR0pQc0NtUjdYSVAvMzBxdDhiL1ZqVTdyR3NjNUtYbTRzNVo2TTliNTFhMkt6K2RINlQxSS9hS1Yyb0oxQmo0TUlZeGlwbGxpV1JpYjdlbktDUGFtb0VFSUlJVzQ4WHE5WEdZM0d5WGU4d1VqUUVrVHZ0MTlpd0dYbks4WDMrZzBOQ3plR3NESm15UnkyN0NxN3g4VS9sYjNNMzZ6NGlOK0VqYm1SeWVSR0p2dnQyMlRyNGdjWC9zU3RxU3V1ZHpQSDVkRmV2blAyV2Y3bmlvLzRGUWN3b0NpTVNxZHdWTkUycTZPUDcxOTRrVjdYb045NnQ1NDRmL1RuVlh1eGUxMDhtSFdUMy9xczhBU3l3aE1DSG5kcFZDSy9FRUlJSVlRSURoa2VGbVNudW12NTNMR2Y4VUxETWZyY3RvRDd1YldIWTUyVi9QRGlTOWV4ZFVQT2ROZnhqVk8vQzNpVDdmUzYyZE42bHErZS9BMXQxN2tuYURJREhnZmZQdk1rLzFtOWo1NVJ3Y2d3dTlmRm5wYXpmT25FcjZub2J5RnNWSG5rQWJkOTB1djhydVk5dm5icXQ1enFxcG13QjhXTDVuUjNMVCs4K0JMZk92Mkg2ZjB3UWdnaGhCQmlTaGJrZUxuNzkvOWdRWXpEVVVCK1ZDcVo0UW5FbU1NeEtnTURiZ2ROdGk0cStwb1o5RGpudW9sa1dPSXBqRTRqeGh5QlczdG9zL2R5b2FlZXZpbmMyTTgxQlJSRlo1QVpua0MwMlVLLzIwNjd2WmNMdlEzWVBWZnppMWJFWlBGM3F6N3FXLzUxOVQ2ZWJ6ZzJ6aG5IRjJFTXBUZ21rOFRRU0NKTkZseGVOd051QjQyMlRxb0gydnl1TlIrOXNQT3JDL0xmdVppYzF0cFlXc3JFSlFERkhDdHQxRm8vWVRhYmY3WjY5ZW9XcGRTQ255eE9QbmRDektiRjk1MFJMREk4YkJacG9MeXZoZksrbHJsdVNrQ050azRhYloxejNZd1owY0RGM2thL3ltM2pXVHBxMkZ2TE5CTHpZYWgzNTNobjVYU2JKNFFRUWdnaGdrU0NGckhvamE2T05ub1NTU0VFbEpjZjRkMTNmemxtdlZLS2tCQUwwZEhKWkdRVVUxeThrOGpJdURsbzRiWHhlcjNVMXA2aXFxcVU5dlphQmdkN0FFMTRlQXhwYWN0WXZ2eFdFaE96NXJxWk43VE96aWFxcTAvUTJIaVIvbjRyTmx2ZmxjOWZPTkhSU2FTbTVsTlFjQk54Y1dtVG4wd0lzZWhJMENJV3RVeExQR3ZqbHZxV0cyeWRkRGtINXJCRjE5K3RUK3IzbGFKTXcwV2xLZk1ZS0h2M0FsVmJTZ2c5OUxBS25IZ2xCS0MxeHVFWXBMMjlodmIyR3M2ZTNjT09IUitqb09DbXlRK2VSNDRlZlk2elovZU1XZC9YWjZXdjd4RGw1WWZac3VWaGxpKy9aUTVhZDJQcjcrL2l5SkZucWFvcUhYZTd6ZGFMemRaTGEyc2xkbnMvTzNkKzRqcTNVQWd4SDBqUUloWU1vekxnbWFUeTEwaG1aZVIvRkgzUUwzSHIxY1lUd1cvWVBLY1VXNEd0Q2tDQlVjUHVZa0REN2lkMWsxYVVLMDJGaGdwbG9NTHJwYnczZ3ZMU0Q2bnhLeDJJUlcvTm1ydDh2UTR1bDVQK2ZpdTF0YWZwNktqRDQzR3hiOSt2Q0F1TEpDdHJmbFFXbkFxUHgwVkVSQ3lGaGR0SlN5c2dORFNDd2NGdTZ1dlBVMVoyQUkvSHpjR0RUeEVmbjBsYVdzRmNOL2VHMGRwYXhWdHYvVHMyV3g4QVJxT0oxTlFDVWxKeUNRdUxRbXN2QXdOZHRMVlYwOW9xdzNTRnVKRkowQ0lXakVlenR4RWJFc0dMRGNlb0g3Uk91RzlxV0N4L1hYUVBlWkVwdm5VZGpqN2VhVDAvMjgxY1dCVHBDdEpSM0t3QU5CZ1V4QTdDclUvcVZoUVZhTXFCQ3FWb0FPcTBwdTZkUjVUY1BTeGlxYW41WkdVdDkxdTNidDBIT1hYcWRZNGRld0d0TlljT1BiMmdncGE4dkUxczN2d2dKcFBadHk0aElaT3NyQlVrSnk5bDc5NWZBSEQrL0Y0SldxNFRxN1dCVjEvOUY5enVvYUkweTVadFljT0crNGlJaUIxMy80R0JicnE2WkhpdkVEY3FDVnJFZ21GU0JuYW5yR0IzeWdxcSt0czQyVlZOUlY4TG5jNStYRjRQa2FZd01zUGpXUjJYemNhRWZOK2tqekEweDhzUEw3NkV3enUvSzMzTkJnMDNBNFZLVTZRVlJXZ0tGU3hGVFZ6eVhDbFNnQlFVMjBhdDU5YW50QVphRmRRRGRScnFOZFFCZFVwUjc0VzZkeCtpRmFVV1JLVS9NVFZyMXR4SlhkMFpXbHVyNk9scG83T3ppZmo0OU1rUG5BZFNVL01DYnN2UDM4VEJnMC9oY0F6SVRmRjE0bkk1ZU91dG4vZ0NscTFiUHpycDBMeUlpTmlBQVkwUVl2R1RvRVVzU09OTmhobklvTWZKUDVlOXpLVytHL05tNUoyUHF2M0EvdEhyZHorcE4zb05GQmk4NUd2SVY0b0NyY2xYaXNUSnpxbUdLazZuWHZtelVUR2lmcm9HSTNEcjA3aDVTbmVoc2FLd0FsYmZhNDFWUXljS3E5R0xGU05XNWNIYWFLVGp3c05xN211Qmk0QXlNMWZRMmxvRlFIZDM4NElKV2lZVEZaV0F3ekdBVWpKOTJmVncvdnhlK3ZvNkFDZ3B1Vmx5aVlRUWs1S2dSU3dZNVgwdDlMcHNSSnN0VTlyZmkrWklSd1cvcmRsUGs2MXJsbHUzOEx6OWlEb0dqSm13WnZOdmRYUkVDRVZvOGpUa0d6VDV3RklnQTBVcUVENlY4NnVoNzVja0ZFa2pWdzcvUGZ4U0d3QTk5SGVhaHRTbmREK2FWaFF0Q3RyUnRLRm8xWm8yb0JWRnE5ZEltOXRCNjNzZlUvTEdYbWZoNGRHKzF5Nlh3L2RhYTAxZDNWbXFxbzdUM2w1RGYzOFhXbnVKaUlnbExhMlFOV3Z1SkNabTdJT0dqbzU2bm4vK3V3RHMyUEZ4Q2dwdTR0U3AxN2g4K1JEOS9aMFVGTnpFcmwyZjlPM2YzbDVMZWZsaFdsb3E2TzF0eCsxMkVoWVdRWEx5VXBZdnY1V01qS0pwLzB4YWF3WUdoajVLQ1FsU1FXeTJlYjFlWDFFRXN6bU1qUnZ2RDhwNW01b3VjL255UVZwYkt4a2M3RUZyVFhoNE5Da3ArUlFWYlE4NDdPL3MyYmM1ZlBnWkFCNSsrRHRFUlNWU1ZuYUF5NWNQMGQzZGd0WmU0dUxTS1NtNW1XWEx0Z1M4L3NCQU4rZk92VU5EdzNsNmU5dlIyb3ZGRWsxaTRoS0tpbmFNR1hJNXJLMnRodlBuOTlMY2ZCbWJyUmV6T1l6RXhDenk4Mitpb0dBelNnV2VhcXV6czRsejU5Nm1xYW1Nd2NFZVRLWlFrcEt5V2JueU5qSXpTL2pESDc1RmYzOG5tWmtsM0hYWEYvMk9mZUtKejZHMXBxVGtaclp0ZTNUYzh6YzNYK2JsbC84SmdGdHUrUlQ1K1JzRC91eG56KzZocnU0cy9mMmRHQXhHWW1LU3ljNWV3NG9WdHhJU0VqYm1tRGZmL0hkcWEwOFRFUkhMWTQ5OUg3dDlnTE5uMzZLNitpVDkvWjJZVEdhU2szTlpzK2F1Q1h0S0FUd2VOK1hsaDZtcE9ZWFZXby9kM28vWkhFWmtaRHpaMmF0WXZmb0RtRXdoWTQ2cnFpcmwwcVdEV0sxMU9CeURoSVZGa3BLU3g0b1Z0NUthbWgvd2VsVlZKNmlvT0V4Yld3MTJlejhoSVJZaUkrUEp6Q3hoelpxN3h2MTV4YldUb0VVc0dPOTNYT0tvdFlKMThVdFpFNWREVGtReXFaWll3bzBodm9rNys5MTI2Z2M3dU5EVHlERnJCYzNUbkpORndKR1BxMTdnNkpVL1kyeityWTRPRHlFTlNEVjRTZk1xMGhTa29FbFhpalN0U1ZXS05DQmhKdGRYRUlraUVzZ2JYZ0ZEdzlLR0dUMWdOTUh1cHpRYUd0VlFZR1BWMEtjMGZWNUZuNEl1QlRhdDZjTkFuOVpEMjVTQlBvK1hQb09aUHB1SHZrTVBxNFU1VWRFY3NkdjdmYS9Ed2lKOXIxOS8vVjlwYUxnd1p2K2g2bHdIcWE0dTVhNjcvb3FVbE53SnozL2d3RzhwTHo4ODdyYmhuSnJSYkxZK2FtdlBVRnQ3WmtyRGpFYTdjR0dmTHhHOHBPVG1hUjBycHErdHJkcjNPU29vMkV4SXlOUWVSQVhpY2puWXQrOVhWRmVQTGJReTlQbXpVbEZ4aEdYTHRyQjkrOGN3R2dQZituZzhibDUvL2YvUzJGam10NzY5dllaOSsycm82bXBtOCtZUGp6bXV0dllNNzd6emhHKzQyN0QrL3M0ck4rQWg0d1l0eDQvL2laTW5YL1ZiNTNBTTBOaFlSbU5qR1ZWVng3bnR0cy82NVdJTk8zZnVIUTRmZmhZOW9rQ054K09tb2VFQ0RRMFgyTExsbzJPT21RMjF0YWZadS9jWGZnOHhQQjRYSFIxMWRIVFVjZm55UWU2KyszOFFIUjI0RTcrbnA0M1hYdnNSZlgxV3YzUFUxNStqb2VFQ3Q5LytsMlJucnhyM1dLdTFnYmZlK29tdjUyNll3ekdBd3pHQTFWcFBmdjVtdjRjbUxwZURQWHQrU2tPRGY1N3I0R0FQMWRVbnFLNCt3YnAxOTdCKy9UMSsyOTF1SjN2Mi9BZjE5ZjdIamJ4V1llRTJDVnBtaVFRdFlrRnhhUTlIckJVY3NWYk1kVk51V0ZlQ21sN2cwbVQ3N3ZxanpzUkpxaktTWW9CVU5DbDY2TzlVRk1sS0R3VS9LS0luTzFjZ2FxZ0hLT1BLYTFENEplc29CZWlyMjlCZ1ZJQjdxTXRvOTFORGFUY2ErZ0diMHRnQnV3WWJhdWkxQWhzQjFtdHdvSEdqY0N0d0Q3OUc0OFp3NWU4cnI3MTYxSG92Ym94RHI3WEdnNzZ5N01XTjZjcmZIdHlFNFBhQUJ3OXU3Y0t0STNGN0hiaUI2ejZVYmpnd1VVcVJuSHkxbkhoZm41V3dzRWlLaXJhVGtWRk1aR1FDVHFlTjZ1cFNUcDkrQTVmTHdmNzl2K2JCQng4UCtPUzR0YldLOHZMRHBLY1hrcHU3SHJmYmhjRmc4THVHMFdnaUwyOGpPVGxyaUlsSkJhQ2xwWnlqUjUvRDRSamswS0ZueU01ZU0rRmNNc05sbkRzN0d5a3ZQOHpseXdkUlNuSFRUUTlQR2xTSmE5ZlNVdTU3blpaV2VFM244bnE5dlBYV3YvdUNqSlNVUEpZdjMwVnNiQnBhYTZ6V09zNmNlWXZ1N2hZdVh6NkVVb1lKU3lZZk92UVViVzNWYk5od0w1bVp5MUhLUUYzZFdVNmRlaFdQeDgyWk0yK1NsN2VCeE1RbHZtTUdCcnA5QVl2RkVzMm1UUStRa3BLSFVnWjZlOXVvclQyRDErc2VjNjNTMHBkOUFVdG01bkpXcmJxZDZPZ2srdnV0bEpXOVIwWEZVZXJyejNIa3lMTmpla0lxS281eTZORFRBSVNHUnJCNjlRZElUeS9FYURUVDBWSExxVk92Yy9qd014Z014bXY2L1U2bXNiR010OTc2Q1ZwclltTlRXYmZ1SHBLVGwyS3o5VkZmZjQ1VHAxNmpyNitEUFh0K3d2MzNmM1BjOXJqZEx0NTY2eWNBN056NVp5UWw1ZUIwMnJoMDZUMHVYejZFMWw0T0hQZ05tWm5mR3hOd2RuVTE4OUpMUDhEbGNxQ1VJaTl2STNsNUc0bUtTc1RsY3REYVdzbkZpL3Y4anRGYSt6NHpTaW1XTDcrRi9Qek5oSWFHMDlYVnpNbVRyOURlWHN1SkV5OFRGNWRHYnU1NjM3SEhqcjNnQzFqeTh6ZFJVcktMaUlnNEhJNEJXbHVydUh6NS9XRC9pc1VJRXJRSUlXYk51eDlSRFVERFZQYmQ5UWVkb3lERm9FanlRcndhK2hQblZTUW9pRWRmK1J2aXRTSmVRVkF6Y2hWRU10VExNN3c4Wm9meDFxdlJLMGNNZ1VQN3Z6YU1YbThZdGMvd05nVjRSdXpqSHNvVEFvYSt0ZTFETCs5NEJyNTNIZSt4S3lxTzBkeDhHWUFsUzFaaXNVVDV0aFVWN2FDNGVBZG1jNmpmTVltSldUaWROaTVjMkVkM2R3dFdhNzNmRGQ5STVlV0hLU3pjRnZDbU1qVTFuelZyN2lRcXlyOFRMelkyaGREUWNQYnMrU2xhZTZtdUxtWGx5dHZHSEY5VGM4cDNjelJNS1FPNXVldFp2Zm9EQWRzbGdtdDRLQjR3N3BEQjZUaC9mcTh2WUNrcTJzSDI3WS81QmNXSmlWbms1VzNpdGRkK1JFdExCWmN1dmMreVpWc0REamRxYmk3bm5udSs3TGM5TVRHTDhQQm9EaHo0TFREME9SMzVXYW10UGUzcllkbTU4ODlZc3VScVZiM282RVF5TTB2d2V2M0w5VnV0RFp3OCtRb0ErZm1idWVXV3YvQnRpNHBLSUMxdEdTWlRDR1ZsNzNIeDRuNVdyLzRBa1pIeHdGQXZ3Y0dEVHdKZ3NVUng3NzFmSXpyNjZpamMrUGgwY25MVzh2TEwvNGpWV2ovVlgrVzBlVHh1OXUzN1QxL0Fjdi85My9UOSs0K0tTaUE1T1lmWTJCVGVlZWZuV0swTlZGV1ZrcCsvYWN4NUhJNEJRa0xDdU8rK2IvaDlwNlNtNXVIeHVLbXNQT1lMZ25KeTF2aTJhNjE1NTUwbnJnUXNCbTYvL2JOa1o2LzJPM2R5Y2c3TGwrOUM2NnMxWWM2ZmY5ZjNtZG14NCtNVUZsNnROUk1kblVSVzFncWVlKzd2Nk9wcTV2anhQN0YwNlRyZlo2cXljbWhFZFZKU0RyZmM4bDk4eDBWR3hwR1FrRWxKeWM0eDc3VUlIZ2xhaEJEendydVBxaHFnWmpySDdINU9KN2k4eEJ0ZHhLdWhRQ1plUXh5S1dDQkJRWnlHT0FYeFdoT25sTzl2NmJ1ZklwZkxRVmRYRTVjdkg2S3M3QUFBSVNFV05tOSswRysvVmF2R0JnbkRjbk0zY09IQzBOUE96czdHZ01HQndXQmswNmF4UTIrR0ZSUnNEcmd0TzNzTlNoblEyb3ZWT3FVNEdRQ3R2VFEzbDJNeWhiSjI3VjErTjMvWDZxVU9lSzluZlFid09QQTRsNjcyN0MxazF4b3NqeHhpR0JvYU1lUHphSzA1ZS9ZdFlPZ21lZXZXajQ3YmkyY3ltZG01ODg5NCt1bi9CY0RGaS9zQ0JpM0Z4VHZIM2JaczJSWU9IMzRXbDh0T2U3di8xOVRJSVdHamcvWmhJM3NNQWM2Y2VST3ROYUdoRVd6Zi90aTR4NnhaY3hkbFplK2h0YWEyOWd6TGwrOENobTZjSFk2aGFiUTJiTGgvM005c1NFZ1lXN2Mrd2tzdi9XRGNjd2REUmNVUkJnYUdobURmZlBNbngvM1o4L0kyY3V6WUMvVDFXYW1wT1RWdTBBS3dhZE5IL0FLV1lTdFczT29MRk5yYmEveUNsdHJhMDNSMk5nS3dkdTFkWXdLV1lTTjdkN1RXbkRuekpqRFV1elV5WUxtNnY0RlZxKzVnMzc1ZjBkUFRTbGZYMVlJancrLzFlUGt4STQ4WHMwT0NGaUhFZ3ZYMmg5VlFWYkladVAwUE90MXRKazU3aVZPYUNEUmhCckJvQTJGb3dqUllnRENESmd5d2FFVVlHZ3VLTU1XVmRab3dGQ1lGSVlBSmpRbDE1VytHWG1zdysyMjc4bm8rQjA2dnYvNnZBYmRaTEZIY2R0dGZUdWtKK2VCZ0w3Mjk3WDQzZVhiN1FNRDljM0xXRUJZMnZadFlwOU5HYjI4SHZiMXRtRXdodUZ4MjN3M2RhQmtaeFR6ODhIZlFXdU55MmVucjY2Q2g0UUlWRlVlNGZQa2dWVlhIdWVPT3o4OG9tWDg4eThMQnFGcDZPOTJoSjJzY1VhVjlibE8vMWl6OHFHV29udnovbXZIaEkyNGlQWjZabDZIdjZtcnkzVFFYRk53MFlhNUtURXd5U1VrNXRMZlgwTnhjSG5DL2tUZkZJeGtNUnVMak0yaHRyZlRsUHcxTFNzcnh2WDcvL1Q5dzY2MmZJajQrSStBMXROYStJVVlaR1VWNFBLNXhmdzltY3loR294bVB4MFZuNTlWQWZIaUlwdEZvQ2hnRXdGQlBoZGtjaHN0bEQ3alB0YWl2UHdjTWxhS09qazcwQzBaSGlvcEtvcS9QNnZjempLU1VnU1ZMVm82N2JXUmhqTkcvOTlyYTAxZU9WNnhZc1h0S2JSNzZ6QXoxOUMxWnNpSmdtMGVXMXU3cWF2UUZMWW1KMlRRM1g2YTUrVEtuVHIzT3lwVzNUZmk1RThFbHYya2h4QTNwclVkVkU3Q2c2MkJyclkybHBZd2RMRDhMVEtZUUNncHVZdDI2ZS93cWlJMW9DdzBONTZtdVBrbEhSeTA5UFcxamtwS3Y3Qm53R2xNSmhLeldCaW9xanREYVdrVjNkd3NPeDlnZ2FHUmk4a2htYzZqZk5aS1Nzc25OWGMrcVZYZnc4c3YvaU0zV3k5dHYvNHhISHZsdVVCSnBDOE9oTUx5eFQydjlydGxzL3RucTFhdGJsRktleVkrYzM2NTg3bVljdEl6c1hSa2M3Sm54RUxIdTdoYmY2OFRFN0VuM2o0dExwNzI5aG9HQkxyeGU3N2hQeENNaUF1ZENEUWZVb3dPTXRMUUNjbkxXVUZOemlxNnVKdjc0eDc4ak0zTTV4Y1U3V2JKazVaanIyR3g5dnM5dFZWVXBWVldsazdaOVpDRGUzZDBNUUd4czZyZ0oraU9GaG9iUFd0RFMyVG4wOVRrdzBNMXZmdk9WU2ZjUDlNQWlMQ3d5NE05aE5Kb3dtME54dVJ4amZ1OGRIWFhBMFBzYUdqcWxvcFowZFRYN1hoODgrQlFIRHo0MXJYWnYzSGcvcjd6eXozZzhMbzRkZTRGejU5NmhxR2c3UlVVN0pzeWpFOEVoUVlzUVFnZy9LMWZlNW50U2JES0ZFQkVSUjJMaWtvQlBGTzMyQWZicytZbmZFK3pRMEFqaTR0S0ppa29nTEN6U056eHNJaFpMVE1CdFdtc09IWHFhOCtmMyt0YVpUQ0hFeGFVVEhaMUVWRlFpNWVXSEF2YXlUQ1EyTm9WTm14NWczNzVmNFhBTVVGVlZTbEhSMkdFaklqaGlZMU45cjF0Ykt3T1dJcDdNeUp2SnFkeTBqZ3hFM1c3bnVJSHBST1dGeDhsMDg5bTkrek9jTy9jT3AwNjloc014UUVQRGVSb2F6aE1WbGNqR2pmZVRsN2ZCdDYvVGFadTByYU41dlZkajNlSFArTWpxZlhOaHVqL0h5SjlocE1tSFU0My9leC91SlJsdldGa2dNL2wrR05udWxKUmNIbmpnV3h3NThpejE5ZWV4MlhvNWVmSlZUcDE2amZ6OHpXemE5T0Z4SCtxSTRKQ2dSUWdoaEorTWpPS0FjMHFNWi8vK1g5UGNYSTVTaXZYclAwUkJ3UmEvcDQ3OS9WMVRDbG9tdW5rNWYzNnZMMkRKeTl2STZ0VWZJRDQrdys4bXM3YjI5SXh1U2dEUzA2OE9DZXZwYVpsZ1QzR3QwdEtXK1Y1WFZoNWp6Wm83WjNTZWtUa1VUdWZrdlFuRCt5aWxBdWFlek5SUUhzUnRsSlRjVEdYbFVTNWUzRTk3ZXkxOWZSMjg4ODRUOVBTMHNXN2QzWUIvUHNUcTFSOWcwNllIcG5XdDRRbFEzZTdKaDlaNVBCTjF4QTVWL2hpWnBEN2FSRW5sd3o5SGN2SlM3cnZ2NjVPMkpkaUdINkpNNWIwZk52Sjl2L1BPTDB6cmUyNVlYRndhZDk3NUJheldCaTVlM0U5RnhSRmNMZ2ZsNVlkcGFpcmovdnUvSllITExKRnNJU0dFRURNMk1ORHRHMXRlWEx5VHRXdnZIak5NWWlaUGxrZTdjT0ZkWUdnb3lDMjMvQmNTRWpMSFBCVVB4blVBREFaNW5qZWI0dUxTZk1VWU9qc2JxYWdZTThmdGxJeE1RSjlLbGF5dXJxSGhUREV4S1pQMHFNeWN5V1Ntc0hBYjk5Ly9UZTY4OHd1K29YQW5UcnpNNEdBUE1OUXpNSHpEUFhLSTIxUU4zeEQzOXJaTnVKL0w1Y0J1N3d1NGZYaEkxa1QvYm9iYlBKN2hhbVk5UGEwVEJqNnpaZmo2WFYxTkFYdHhBaDBEUSsyK0Zna0ptV3pmL2hpUFB2bzk4dk9IaW9RTURIU1BtWGRIQkk4RUxVSUlJV1pzNUgvOEl4T1NSMnBxS2h0My9WUnByZW5wYWJ0eWpleHhieml0MW9aeDgxdW1xcW5wNnJSRGNYSHBNejZQbUpxMWErLzJ2WDd2dmQ5TnErTGJzS1NrSE4vRWxPWGxoeWJzRlJoWkVDSXJhMFhBL1lJcEsyczVHemJjQnd6bFdYVjBEQVZXUnFQSjkyK2xzZkhpaE1VcHhqTjhyTTNXTjJGUmdjcks0eE1HRStIaFE4TXhPenBxQSs1VFYzYzI0TGJoR2VNZGpzRnhKNWFkYmNPOW8yNjNrNHFLY2VkQ0hpTXBLZHNYTUZaVkhROUtPMEpEdzduNTVqLzNKZStQcmk0bmdrZUNGaUdFRURObU5GNU5vQjFPakIycHY3K0xVNmRldTZacktLVjhOeHBXYS8yWUd6R1B4KzJiYUc4OExTMlZ0TFVGdnBIbzY3TnkvUGdMd0ZBdVRxQktSaUo0Y25MV1VGQndFd0F1bDUyWFh2b0JseTRkblBBbXU3T3ppY3JLcXplYUJvT0I1Y3R2QVlabVZEOTgrSmx4ajNlN1hlemYvNXNyeHhoOXh3UkxWMWZ6QkUvNnI3YkhiTDQ2TEd5NDFLN2I3ZVM5OTM0WE1PQnlPdTNVMUp6Mlc1ZVhkN1ZpMk1HRFQ0NDdQS3FucDQyalI1K2JzTjNEd1U5UFQ5dTR3VWxqWXhuVjFZR0xCQ3hidHRYM0FPSFFvYWZHVlBjYXByWDJsUzBPcHFLaUhiN3ZoY09IbndrWStEcWRkdDlRT3BNcGhOemNvZnlpMXRZcXpwMTdKK0Q1ZTNyYWFHdXI5aTFyclgzRkIwWlRTdm5ldzhtS0k0aVprejV3SVlRUU01YVl1SVRRMEhBY2prRXVYSGlYME5Cd2NuTFdZalNhYVc2K1RHbnBTNFNGUlFhOG9abXE5UFFpNnV2UFliVTI4UGJiUDJQbHl0dXdXS0xvNm1yaTVNbFg2ZS92SkRRMFl0emVscjYrRHQ1OTk1ZGtaaTRuTjNjZGNYRVpoSVNFWWJQMTBkaDRrZlBuOS9xR3lHemI5bWhRS29lSnlXM2YvakVjamdIcTZzN2ljam5Zdi8vWG5EejVDbGxaSzRpSlNTRWt4SUxMWmFlbnA0MldsbktzMWdZS0M3ZjVKYld2V1hNWGRYVm5zRm9iT0g5K0w1MmREUlFYMzB4Y1hEcGVyNGVPampyT25kdmpxeHExWmN2RFl5WW52VllWRlVlcHJEeEdVZEVPMHRNTENRK1B3ZVd5MDlKU3dmSGpMd0pESlhTVGs2OU9icE9mdjVteXNnTzB0bFpSWFgyQ1AvM3BIMWl4WWpjSkNWa1lqU2I2K3p0cGFMaEFXZGw3WkdVdEp5Zm42aHdrcWFsNUxGMjZsdXJxazNSMk52TENDOTlqelpxN1NFeGNnc2Zqb3FtcGpOT24zOEJpaWNaZ01BVDh0N2RzMlZaZkQ4VTc3enpCK3ZVZklqMjlDSzI5MU5XZDVkU3AxNG1QendnWURFUkhKN0p5NVcyY09mTVdQVDF0UFAvOGQxbTU4bmJTMHBZUkdocU96ZFpIYTJzRlpXWHY0WExaeWN2YkdLeGZPVEEwVEc3TGxvZDU3NzNmNDNBTTh1S0wvMEJKeWMxa1o2L0NZb25HYnUrbnNiR01peGYzY2Q5OTMvQzk3eHMyM0VkZDNSa2Nqa0VPSFhxYTF0WktDZ3EyRUJ1Ymd0ZnJwYWVuaFpxYVUxUldIbVByMWtkSVRsNEtEQVV0enozM2Y4ak5YYy9TcGV1SWkwdjN2VmZuenIyTnpkWUw0QXVLUlBBdHlLQkZ3eEVGZ1djWkUwSUFRLzlXNXJvTlluRXpHazFzM2ZvSWUvZitBcTAxSjA2OHdva1RyL2kyUjBjbnNYUG5uL1BpaTkrL3B1dHMzdndSV2xzcmNUcHRWRmVmb0xyNmhHK2IyUnpLSFhkOG52Mzdmek51MERMOE5IaTRvdE40ek9Zd3RtOS96TytHV013dWs4bk1IWGQ4bmhNblh1SE1tVGR4dTUzMDlWa25MTm93ZWxJL2s4bk1YWGY5Rlh2Mi9BY3RMUlUwTjVlUE8yVEtZREN5ZWZPRGxKVGNIUFNmQTRZQzQyUEhuaDkzMi9EY1JpT3I3eGtNQm02Ly9YTzg4Y2FQYVcrdm9iMjlscjE3ZnpIdThlT1ZZZDY1ODg4WUhPeWx0YldTbnA1Vzl1Mzd6MUhIeExKNzkyZDQ0NDEvQzlqbWpJd2lpb3QzY3ZIaWZsd3VCNGNQUCt1M1BTVWxselZyN3A3d0hCczNQb0RETWNpbFMrOHpNTkRONGNQUGpMdmY4STEvc0JVWDc4VGpjWFA0OExONFBDN09udDNEMmJON0pqd21NaktPTysvOEltKysrV05zdHI2QVphZVZVcjRoZE1PMDlsSlplU3hnejFGaDRUYUtpM2ZPL0FjU0UxcVFRUXVhVXlnSldvU1lsT2JVWERkQkxINzUrWnNJRDQvbDlPazNhRyt2eHVWeUVCRVJSMjd1ZWxhdi9nQXVsK09hcnhFWGw4WUREM3lia3lkZm9hSGhBalpiSHhaTEZPbnBoYXhkZTdkZkdkM1I4dkkyWWpBWXFhb3FwYU9qanNIQkhyeGVEeUVoRnVMaTBzak1YRTVSMGZacGxVNFZ3VEZVY2U0ZWlvdDNVbGw1bFByNjgzUjN0MkMzOS92ZW8ram9SSktTY2xpeVpCV1ptU1Zqem1HeFJISFBQVittdXZvRUZSVkhhVyt2d1c3dngyZzBFeFdWUUVaR01jdVgzeEwwSHBaaHhjVTdNQmdNMU5lZm83Ky9FN3Q5QUxNNWxMaTROTEt5VmxKU2N2TzRKWmt0bGlqdXZmZHJsSmNmcHJMeUdGWnJQUTdISUNhVG1jakllSktTbGxKUXNKbjA5TUl4eDRhRVdMam5uaTlUVm5hQTh2TER2aUZxa1pIeDVPU3M4ZlZFVG1iYnRrZEpUbDVLV2RrQk9qc2I4WHE5UkVjbmtwKy9tWlVyYjZPdHJXckM0dzBHQXp0M2ZvTDgvRTFjdkxqZk4vbW1VZ3FMSlpyRXhDWGs1S3lkMVljQksxYmNTbGJXQ3M2ZjMwdGo0MFg2K3pzQmZLWGFDd3Uzalhudms1TnplUGpoNzNEKy9GNXFhMC9UM2QzcUs0TWRIWjFNV3RveUNndTNFUnViNHZlejd0NzlHYXFxam1PMTFqTTQySVBXWHNMRFkwaE96cVdvYVB1NDc1VUludGtwbnpITDdqL3d3L1Y0OVJFVXhzbjNGdUlHcGZGZzBodGUyUFkxQ1Z3V3FlczV1YVNZcWRKR3JmVVRpM0J5U2ZuY0xRQi8rTU8zNk8vdkpET3poTHZ1K3VKY04wZE15ZUw3emdpV0JabUkvOEtPcjVScWVHS3UyeUhFL0tiL1RRSVdJWVFRUWl3R0N6Sm9BVENFdWI2dE5SMXozUTRoNWlPdGFSeU1WZCtlNjNZSUlZUVFRZ1REZ2cxYW50LzhMYXZ5bWdwQXZ6RFhiUkZpUHRHYWwwSWlQTXZmWFAzVm1VOWFJWVFRUWdneGp5ek1SUHdyWHJqbFM5M0FBdy9zKytHZmU1VytFL1JLaFZvKzErMFM0bnJUNlBQQU9RV3Z2M2p6MS81ejBnT0VFRUlJSVJhUUJSMjBESHYrNXEvOEN2alZYTGREekw1Ym45Uy9WSXBQQXFCcDZuZFRmT1RqcW5lT215V0VFRUlJSVdiUmdoMGVKbTVNQTI3K0NzM1FsTFNLOUVnVC8yK09teVNFRUVJSUlXYlpvdWhwRVRlT0l4OVh2YmMrclQraE5HL0RwMTc0QUFBZ0FFbEVRVlFEb1BqWTdxZjBzMjkvVkVsdWt4QkNYQ2RhNjNxbFZOWmN0ME5NN05GSC8zNnVteUNteGFFQkRBYURudXVXekVmUzB5SVduSGNlVnU5b3pZOUdyUHI1SGMvcDVEbHJrQkJDM0hnVzVEeHZRc3gzZW9qSDYvVks0REtLQkMxaVFmTGErSWJXVkY1WmpIYzdrZVJ6SVlTNFByUlNuSm5yUmdpeCtBeG9wWlFiNkRFYWpXNUFBcGNSSkdnUkM5SzdmNkhzQ2g1RjR3VlFpcnR1ZlZMLzE3bHVseEJDM0FDMFV0NG53TnMyMXcwUllyRlF5dTNVdXQwTDJMVFdUUzZYeTRFRUxYNGthQkVMMXR1UHFHTW92anU4ck9CZmJ2Mmp6cDdMTmdseHZXbXQ2K2U2RFNLUXhUaytYU21sNCtQclgxUEtYYXExZHMxMWU0UlkrTFJiNng2elV2ME9yWFc3VXFvaElTSEJvWlJhVk44ZDEwcUNGckdnZVpMNWp0YWNCa0FSZ1p2Zm9iV010UlkzRXZtOHoyT0xkWHg2VFUyTlc2bnpuek1ZWE8xejNSWWhGanFsYkVhb2NXdXRXNEVEQm9PaHBhYW14ajNYN1pwdkpHZ1JDOXE3dHlpM0d4NEZuQUFLdHQzNk5GK2U0MllKY2IxSWJzRzh0bmpIcCsvYXRjdmo5WHJiRFlZTEQybmRXd2NlNTF5M1NZaUZSbXUzR3pxMTFoZmRXdXRPNEtEUmFIekY2L1cyNzlxMXl6UFg3WnR2SkdnUkM5NytSOVJGTk44Y1hsYndnOXVlMWl2bnNrMUNYQ2VTV3pCUExmYng2VW9wdlg3OWVydlQ2YnhrTUZSOENlcE9RUGVnVWs2dlVvNUY4M01LRVh3T2hvYU9kbW1vQXFwdFFMTlM2cGpCOFAvYnUvTzRxTzU3YitDZjc1bGhkUU54eFMyS1d6U3VSSXpYTEFqR1ptbVRaa083cEgzeXRHbVMyOXoyZGRPbWVYWEpyYmU5TisxdGU1ODhhZE9uYlpxYk5Gc0RaR216SnhZUVl4SWpCaGMwaUJFRUJGRVdXWlZoWnM2YzcvUEhEQ01JS0M1d21PSHpmcjE0WmVaM0RqTmZ6RENjei93Mkk4dnBkSllrSnlkM2NHaFlUeHhXUU9GQlZkS3lzVldBMWY2N0tETU1KT2RrU0l2ZHBSRU5wUEx5OHVqR3hzUlhMU3RpclloRTJGMFBBWUNhUUtNRHFHaFgxVUlSK1VGQ1FzS2VtVE5uZHRoZDJjV21xbzZDZ29JNGg4TnhxYXBlSnlKWEF4Z1BJRnBWblNMQzZ3eWkwNmhxWnk5c0I0QjZWZDBxSXUvRXhNUVVMMWl3b0VWRTJNdlNDMjR1U2VGQlJQR0tmZ1ZlRkVFd1dnUkpxc2dDY0ozZHBSRU5wSXFLQ25QTW1LYjdER1BoUjZxUmlYYlhRLzd4NmFvVnBxcldJY3pIcDR1SVQxV2Jpb3FLZHZsOHZpb1JlZHV5ckttcU9sbEVScXVxdys0YWlZYWFRQ2hwRlpHamhtRlVxK29SaDhQUnNHREJBcGVJV0hiWE4xVHhFeEFLSytsWnVsYUJUWExxdGYxSTducjVzYTFGRVEwZ1ZaWEN3c0lZaDhPeDFEUm52U2d5WWhMZ2lMUzdydUZJMVRSRldoMUF1UW1nR2NCbWg4UHhtTS9uMjUyY25Pd0s1K0VlcWlyNStmbU9xS2lvaUppWW1DaW4weG5sOVhvZGhtSHdPb1BvTkpabGFVUkVoTTgwVGJmTDVYSzczVzV2YW1xcUw1emZJeTRHdnBsUTJFblAwaDhCcDVaQ3RoUzNiZDRncjlwWUV0R0FVbFdqb0tBZzN1bDBYcU1hL3lBUXYxZ2tOaHBRVVkzaSsveUFjZ09BQXUxUXJmZUp0SGtBTkFEWUt5SlBtYWE1SlNVbHBXazRmWHFxL2hVY083K0lxSGNLUUJsVStvOXZLQlNXMGpMMUZSSGNHcmpiN25NZ09mOTJLYkcxS0tJQnhMa0Y5dWx0ZkxwaEdPK2FwbG1ja3BMU3pQSHBSRVFYam4vRUtDd2x2Nkd4WTA2aVVBVHpBVTdNcCtGQlZZMmlvcUlZbjg4M1RrU21kTTR0QU1DNUJRT29yL0hwaXhjdjV2aDBJcUtMaEtHRndsWmFwaWFKb0JEQW1FQlRUbTRHMW9GZHNSVEdPTGRnOEhGOE9oSFJ3T01mTVFwcnAwL01WK0EvOHRiTHczYlhSVFFZT0xkZ1VIRjhPaEhSQU9JZk1ncDdhVm42RXdGKzNxWHB6dHoxOHJ4dEJSRVJFUkhST1dGb29XRWhQVXZmQkhCajRLNVBCZXZ5TWlUUHpwcUlpSWlJcUg4TXV3c2dHZ3dPTjlaRHNhdnpybGg0ZmUzTHVzeldvb2lJaUlpb1g5alRRc05HK3F1YW9CNXNGMEZTb09tNEtsYm1iWkF5V3dzaklpSWlvak5pVHdzTkc3bTN5bkhEUUpvcWFnTk5DU0xJUy8rclRyUzFNQ0lpSWlJNkk0WVdHbFp5TXVTd0JheFZvQzNRTkYwTjVLeCtUVWZaV2hnUkVSRVI5WW1oaFlhZC9BMnl6eExjQU1BREFDSzRMTG9EYnkvSTFraWJTeU1pSWlLaVhqQzAwTENVbnlFZldJSTdvT2pjcmZyS1NZcVhzRkg1TzBGRVJFUTB4UEFDallhdHpSbnlPZ3g4cS9PK0FEZWx6Y2NMOEcvSVIwUkVSRVJEQkMvT2FOaEx6OUtmQVhpNDg3NHFNaE1NZlBXbERQSFpXQllSRVJFUkJUQzBFQUZJeTlUZmllRCt6dnNLL00yYWdJejhOV0xhV1JjUkVSRVJjWGdZRVFBZ2I0UDhpd0svNmJ3dndDMk9Pdnc5K1U4YVlXZGRSRVJFUk1UUVFoU1V0MTRlVkdCamw2WWJ4OFRoTFFZWElpSWlJbnR4ZUJqUmFkS3k5UHNDL0xyenZnTC9pQnFGTDd4emc3anRySXVJaUlob3VHSm9JZXBGV3FiZUw0TGZCUnNVK2UwR2J0aVdJUzRieXlJaUlpSWFsaGhhaVByUVMzRDV4R1BnaHEwWlVtOWpXVVJFUkVURERrTUwwUm1rWmVuZEFQNGtnZDhWVlZRQ1NNL2JJR1gyVmtaRVJFUTBmREMwRUoxRldxYmVBZUFGRVhST3lHK0U0UE81R2JMTnpycUlpSWlJaGd1dUhrWjBGbmtiNUNVMWNDMkFsa0RUV0NnMkI4SU1FUkVSRVEwd2hoYWlmdGljSVZzc3djckE4REFBaUlJZ2EwMm1QbWhyWVVSRVJFVERBSWVIRVoyRHE3SjFmS1NGdHlHNHZMTk5GWC9JSzhIOTJDaVduYlVSRVJFUmhTdUdGcUp6bFBxMFJoc3hlRlVFMTNlMnFlS2RsaEc0dmZBTDBtNW5iVVJFUkVUaGlLR0Y2SHhzVkNOdFBoNFh3WDNCTnNWK3I0RWIzOCtRY2hzckl5SWlJZ283REMxRUZ5QTlVeDlRd1crQ1N5SURiU3I0NnVZTWVkM3Uyb2lJaUlqQ0JVTUwwUVZhazZrM0c0SXNBRkhCUnNYLzhVM0VRL2xyeExTdk1pSWlJcUx3d05CQ2RCR3NmVm1YcVE5L0J6QzlzMDJCQWt0d2MzNkdITE94TkNJaUlxS1F4eVdQaVM2Q25OdGxsd2dXS3hBY0ZpWkFpcUVvV3BPdDE5aFpHeEVSRVZHb1kwOEwwVVdXbnFYZlUrQ1hBamdEVFQ0TGVIanpldm1GcllVUkVSRVJoU2lHRnFJQmtKYXRLVkM4S3NDVXpqWlZ2R01ZK0ZKT2hyVFlXUnNSRVJGUnFHRm9JUm9ncTdKMWJLd2lDOERhWUtPaUJvS3Y1NjZYSFBzcUl5SWlJZ290REMxRUEwbFYwclB3TUlDZlFyck1JVk04NGZEZ2dVMWZrNVAyRlVkRVJFUVVHaGhhaUFiQm1oZDFwUWd5UlhCSnNGRlJKWXF2NVh4SjhtMHNqWWlJaUdqSVkyZ2hHaVNyc2pVbXhzS3ZJUGgybDgwb0ZZby9PajE0a0wwdVJFUkVSTDFqYUNFYVpHdGYxRlFWUEF2QnRHQ2pvc29TZkduemV2blF4dEtJaUlpSWhpU0dGaUlickh0V1I1aFJlRlNBdXp2YkFyMHV2M2NaK01HMkRISFpXUjhSRVJIUlVNTFFRbVNqOUN4ZHE0cm5SVEN4czAwVmxRbzhzSG1EdkdwbmJVUkVSRVJEQlVNTGtjMVMvNlp4aGh1L0ZjR2RYZHNWMkdJNmNQZjd0OHRCdTJvaklpSWlHZ29ZV29pR2lMUnNUWU9GSjBTUTFObW1nQ21LMzNiRVlPT0hOMHVibmZVUkVSRVIyWVdoaFdnSVdaQ3RrWk1VL3lxS2h5RVkwZG11aWxvUlBKU2JnV2Nob25iV1NFUkVSRFRZR0ZxSWhxQnJYOVJFbjRGSEJjam8ycTVBb1NxK3NYbUQ3TEdyTmlJaUlxTEJ4dEJDTklTbFplblZBSjRRWUY2d1VXRXBrR2thK01uN0dWSnVYM1UwMUttcXdQOCt6L2Y2Z2FjQVZOZ1RTa1EwSVBpSGpHaUlTOTJzVGtjZHZxdkFUd1VZMWRtdWdBbmdhUWorUFM5RGp0aFlJZzBoWnN2Mkd3MEwzd0IwT1VRQVlJYmROWVUxeFdFRlJCVkZIcS8xMU80eWZjZnRkbnRUVTFOOUREQkVSQmNQUXd0UmlFak4xa21HaGY4V3daZFBPK1JXeFI4dEMvK1IvMlZwc0tVNEdoS3M1dTNaQUZJQmpMZTdsdUZJRlMxZW4rNG9QaHo1VGN1eTZwT1RrenRFeExLN0xpS2ljTURRUWhSaVVsL1V5eDBHSGdWd1piY0RpcE1RUE9hTHhLL3piNUZtZTZvak82aXFvUzBGT3dGZEFFaUUzZlVNYityem1FYmQvcXFJMngwT3gvNUZpeGExaW9qUDdxcUlpRUlkUXd0UmlGcnpvcWFMZ1VjRVNPbmFya0N6QUw5dWpzWC9MZnlDdE50Vkh3MGViUzU0V1dIZERJalQ3bG9JQU9CcmM2SDZzMnJqbjUxTzUwZExseTV0SFU0OUxweExOYVJ3cmhXRkRiNmhFSVc0OUd5OUhSYitFNEs1cHgwNkR1Qlh6YkY0bk9FbGZHbnJqcHZVc3A0R01OYnVXdWdVbndWdlZiM3hma3U3ODRjdWwydmZxbFdyT3NMNXdwRnpxWVlZenJXaU1NVFFRaFFPTnFxUnRnQmZnWVdmaWVDU3JvZFUwUVRnLzBra0hzMjlWWTdiVkNFTkVHM1ovcFlxYnJDN0R1cXAxWVVUcFVjY2p4aUc4Y3l5WmN0cXczV1lHT2RTRFcyY2EwWGhncUdGS015a1orbTNBeXVOOWJpQVVPQ1A0c1N2YzIrVFEzYlVSaGVmMWJ6OU1JQnBkdGRCUFhsTXNmYVd5M3RPcC9OSEkwZU8zRDluemh5MzNUVmRUSnhMRlVvNDE0cENuMkYzQVVSMGNlV3VsOSs3QkRNczRBRUZqblU5SnNDOU1GR1dscVd2cHIraXMreXFrUzRPVlJXbzhoUFRJVXRGUktiNGZMNHBQcDh2TWpEWEkzeTA3TWdHZENFRFN5Z1FSNlJUSjh5YTVQbXIyKzFldFh2MzdsR3F5bXRBQ2lsOHdSS0ZvVzBaNHRxOFhoNXRhY1owQ0w0SnhXZGRqd3R3aTVvb1RjL1NkOWRrNjAxM1pLdkRybHJwZ2doRU9IZGdpSXAwUWxSMUpJRHA3ZTN0MFFpajBRM2F1dU1taGE3aDRnOGh4UkViaGNTRTBYZ0F3Snh0MjdaRmhWMlFwckRHMEVJVXhncnZFVzl1aHZ4UDduck1oK0lMcXNqdFBDYitDNmpQR1lyWEdpMlVwMlhwVDFLemRaS041ZEs1NHdYSDBCZXBxbU1CUkNDYy9uK3BkUSs0K0VQSWNSaUlHRHZhV3VueitkWkdSMGZIZzllQkZFTDRZaVVhRGtRMGQ0TzhtYmRCMWxxQytRcjh1ZnR4VEJQZzV3N0YwYlJNelU3TDFqU2JLaVVLS3lJaWhtRTREY01JbjhBQ1FCV0w3SzZCems5MGhNU3E2bFVpTXFHMHRKUTlaUlF5R0ZxSWhwbk5HWElnYjcxOFN3VlRvZmdaRkRWZGo0dmdEbEhrcG1YcS92UXMvYzdLNTNXMFhiVVNoUVBMc3NJc3NIQXVWV2dMODdsV0ZMWVlXb2lHcWJ3TU9aSzdRWDQ2MXNCMFMvRkZBTzlDRWJ3UUVjRjhBSStOY0tJMlBVdGZYcE9sdDZVK3JkSDJWVXhFUXdUblVvV3djSjVyUmVHTjNZSkV3OXhMR2VJRDhCcUExNjUrVWFkRkNPNVZ4VGRFTUJFQVJCQU40RFlEdUUxajBaYVdwYThwOEdKck0vNVJlSTk0YlMyZWlPekFpOXpRRjU1enJTaXNzYWVGaUlMZS81SlU1YTZYSDFzVE1kVUNiZ2VRbzBCdzkyUUJSZ253VlFONEt5NE94OUt5OUluMExGMkRqVnc2azRnb1ZJVHJYQ3NLYit4cElhSWU4dGVJQ2VBVkFLK2t2YUl6WU9LZkZianJ0QTByeHdwd040QzcweTdGTWNuU2JBZ3ljek5rbXoxVkV4RlJmMW1XSlE0SFY3dW4wTUZQUjRub2pQSnVrOHJjOWZLUU5RR0pFRndQNENrQWpWM1BFV0FTZ085QThWRmFwbGFrWmVrdlU3TjFxUzBGRXhFUlVkaGhUd3NSOVV1ZzkrVmRBTy9la2EzZk9tNGhIWUxib2JoRkJPTTZ6eFBCREFBUE9SUVBwV1ZxSlFTYkZIalBJY2pKeVpBVzIzNEFJaUlpQ2xrTUxVUjB6Z0tUOXpjQjJIUkh0dDdYNEVPcUdMaGRnRnNCVE9nOEx4Qmc3aGJnYmxYNDBqTDFFd0hlc3dTYnhnaytEandPRVJFUjBSa3h0QkRSQlFrRWoxd0F1ZGlvMzE0N0QxZXJnVHNVdURVd2JLeVRRd1FyQWF3MGdIOXJ0TkNhbnFWNXF2N3drN2RCeW16NUFZaUkrbUJaRnY3MFhCNE9sQjNGdW1zVzRZWjBqbm9sc2d0REN4RmRQQnZGeWdIeUFlUkQ5ZjYwTEN3RHNBNkNkUUtzQmhBWlBGY3dHc0FYUmZCRkFFalAxRU1xMkFUQkpuY1VjajY4V2RwcytSbUdxZTA3Uy9HWHJQZDd0SXNJWXFJak1HSGNhRnc2WndxdVdqa2Y4WEVqYktod1lIZzhKaDcrMVV0b2JYTUJBSDcvaS84RncrQjBUenMwTlovRWozK1pEVldGaU9DUkgyWWdib3k5cjdYSzZnWVVGUjhHQUx5ZHV4dlhweTJCQ0JmY0lySURRd3NSRFF3UnpRTjJ3di8xeTFYWkdoTmpJUldDYTZGWUo0S0YzYy9ITEFIdWhlTGVhQmVzdEV3dEZrRUJGQVhpUkVHOGhTSU9KeHQ4cW9wMmx3Y1ZWUTJvcUdwQXp0WjkrUEl0cTNGRjhteTdTN3NvY3JidUN3WVdzdGZITzB1aDZsOWhYVlZSc1BzUTFsMnphTUNmOTNoVEcyS2pveEFURTluajJNVHhZekJtZEN4YVd0dHg2WnhFQmhZaUd6RzBFTkdnMkpZaExnRHZCTDZRbXEyVEhJclBxVC9BckVXWHVUQVFHQUpjQnVBeUNQNjMrb0RqaW83MExOMmxpZ0kxVUtCQVFYNkdsTnJ5dzRTNTY5T1dZR3BpQWdEQTQvSGllTk1KRkJVZnh1RWp4K0gxK3ZEc1Mxc3hja1FVTHBzL3plWktMOHpKZGpmKzhmNWV1OHVnZ08wNy9iL09UcWNEcHVuRHg0VUhCelMwbEZYVUl2UHYyMUI5dEJFLyt1N05tQmFUME9PYzJKZ29iUHplcmFodmJNT1VTZkVEVmdzUm5SMURDeEhaSWo5RGpnRjRCc0F6VUpYVWw3QkVMRnhyQ05hcDRrb1JSSGM5UDNCL2xRaFdTV0M3eTdSTWJRS3dBNElDQUFWZXdjZGJNNlIra0grVXNKTjB5VVFzbkRlMVc5dU5hNWZoM2MxNzhOcTdoVkJWdlBURzlwQVBMVy9sN0VKSGg5ZnVNZ2pBb2NvNjFOYjdGeGU4Zk1sTWZGeFlpcU8xemFpc3JzZU1xZVBQOHQzbjUyaGRNNnFQTnA3MXZPam9TRXhMN0Jsb2lHaHdNYlFRa2YxRU5CL1lEZi9Ycnhka2ErUmtDMHNnU0FHd0FzQUtLT1pEdXU4dEpZSjRBT3NDWDRoVUlEMUw2eFFvRVVVSmdBT1dvTVJ3b2lUM1ZwUkRPdU1PblkvcjFpekIzdjFWT0ZSWmg3cUdWdFFjYTBKaWlINzZmUGhJQS9JLzJnL0RFQ3hkT0FNNzkxYllYZEt3MXRuTEVoMGRnZXZUbHVEand0SkFlOW1BaFJZaUNpME1MVVEwNUJSbmlLY1kyQUgvRndCZzNiTTZ3aHVOeTJFaFJmeEJKaVd3cFBMcEpnZ3dBWUtyZ2NBT3VpYVFsb1VPeWRLRHFpZ1JRWWtsS0JFTEpTNEQrd05EMTZnZkZzNmJpa09WZFFEOG4xU0hZbWhSVmZ6MTFZK2dxa2hidlJEUjBSRUFSNG5aeGpSOStHUlBPUUJnMmNJWm1EQnVER2JQbklqUzhsb1U3Q3JEYlRlbXdPSGc0Z2hFd3gxREN4R0ZoRTFmazVNQXRnUytBQUNyc25Wc3RPSUtBVllJc0VLQkZBRjYvVmcyTUx4c2tRZ1dBWUNoQUFTSVZTQXRVeHNFcUZKQmxRRFZxcWdLM25laXVya0JWWVgzQ01jUkFSZzlLaVo0MiswNTlVK2lxdGk3dndxRlJlV29xS3BIVTh0SldKWWliblFzNWlWTnh1ZldMTWFFY1dONlBGNVZ6WEU4OHRockFJQ3YzTFlhVnl5ZmpYYzM3OEcyd2xJME5wM0FGY216OGZXTXE0UG5WMWJYWS92T01wU1cxNksrc1JVZWo0a1JzZEdZT1gwODFxeGVnUG16RTgvNk0yeitzQmlWMVEwWU5USWFuNzkyT1hLMk1ySFlhVS94WWJTNzNBQ0FGY3VTQUFDWEw1bUYwdkphbkd4M1kyOUpGWll1N08zemlaNCtQVkNOZ2wxbEtLdW9SZXNKRnd4REVEZDZCT1lsVGNhMTF5ekN1TEdqOE1OSE10SGMwdDd0K3pwZmd3QXdOWEVzZnZ6ZEx3YnZmL2ZoWitIeG1EMWVpMTI1WEI2OHY3MEVueDZveHRIYVpyUzczSWlKanNURThXT3c2TkpwU0YyMXdCK09lL0hIWjNPdzU5UERpQnNUaTEvOGFBTk90bmNnNS8xOTJMV3ZFbzNOSnhEaGRHTFdqUEc0YnMwU0pGMHlzVi8vRGtUaGlLR0ZpRUxXdGd4cEJQQjI0QXVBZjRLL29aZ3Jpa3RWTUIvQVhBRXVCVEN6cjhjUndUZ0E0d1JZRnJqdmJ3Y0FFNGlMQTlLeXRCNUF1U2lPV29McXpsQUQ0QWdzTkVzRW1nMGZtbk15cEdXQWZ0d2g0Y1RKanVEdGtiR25waDA5L3RRbUZIOTJwTWY1eDV0TzRLTlBEcUp3YndXKzg0M1BZZGFNQ1QzTzZlcUZWejhNRGcwNlhlZWNtdE8xblhDaHFQZ3dpb29QSStPbUs3Qm05WUkrSDcraHNRMnZiL0kveGkzWHIranpRcElHejhlRkJ3RUFvMGJHWUY3U1pBRCswSkw5K3Nld0xNWDJ3dEt6aHBaMmx4dFB2ckFaK3cvVzlEaFdXOStDMnZvV1RKdVNnQ3RUNWwzMCtqODlVSTJuWHN4SHU4dlRyZjFrdXh1SEt1dHdxTElPZVI4VTQ1NDcwODRhT3VvYVd2RGJKOS9EOGFZVHdUYXYxNGQ5SmRVby91d0k3cmt6SFlzWFRML29Qd05SS0dCb0lhS3dFcGpnZnd4QWowMUgxcjZzeTlSQ2tpcm1BNWdIeFp4QXowdnMyUjQzMElNekhvTGd4SnJnREJrQllBSUtJRDFMb1lvbUVUUkQwYXlDSmdBdFVEUkQwQ3lLWmdXYVlQaVBHeGJhVEFkTVdEQ2hNTkY1MituL3J3WDQ0SU9wa1REaGc2bGVtRG9TcHVXR0NjRFRTNmtEYW44Z21JZ0laazQvMWFsMXZPa0VSbzZJeHBVcGN6Ri9UaUlTNGtmQjFlSEJ6cUp5dkplL0YyNjNGOCs5dkJYLzlzQ3RmUzRiVzE1Wmg0OExTekV2YVRLV0w1NEpyK21EMGVYY3hxWVRjRG9kV0xGa0pwWXNuSUZKRStJQUFBZkxqK0Z2Yis5QXU4dURsOS9janFVTFovUzZsNHlxNGk5Wjc4UHROakZ6K3Zpd1diWTVsTFdkY0FYRGJ2TGlTNEo3NUl5SWpjS0N1Vk93cjZRYVJmc1A0MlM3R3lOaW8zcDlESS9IeEtOUHZJUHFHditrK3FSTEp1THFLK1lqY2FMLzlYSGtXQk0rMnZGWjhQenYzM2NqZkQ0TE8vZFdCRVB3ZlY5Zmkwa1QvRDJCRWM3K1h4cVZsTmJnOTAvL0E2cUtxS2dJclBtblM3Rmc3bFNNSEJHTmxyWjI3TnBiZ1E4S0RxRHRoQXUvZTJvVGZ2Z3ZOMkhpK0o0OWpvQS9uUHpwdVR3QXdKMTNYSWxMcG82SHE4T0REd3MrdzdiQ2c3QXN4Zk92ZkloSDVrNkIwK25vZDQxRTRZS2hoWWlHalp6YlpSZUFYYWUzcjhyV3NiRUdwbG9XcG9saW1nRFRvSmlxZ21rSTNENTlOYk16Q1N3UUVBOEo5TllBcDI1MHRnVUNqeHFBSXpCVURSSm9Gd0NCSFdrY2dEOGxtWUh2ZHdJSWRIYXNld2w0YjExL3E3cHdPM2FYNGJORHh3QUFpeTZkaGxFalR3MFZ1M0xsUEZ5Vk1nOVJVZDE3THFZbEpzRFY0Y0dXYlNVNFZ0ZUNxcHJqbUQ1bFhLK1AvL0hPVXF4ZU1SZGZ2ZjNLWG84blhUSVJuMXV6R0FueG83cTFUeHcvQnJFeFVmano4M213TEVYaDNuS3N2ZXF5SHQvL1R0NGVsRlhVd3VsMDRNN2JyK0tlRzBQQTlsMWxzQ3ovTDhQbFMyWjFPN1ppYVJMMmxWVERzaFFGdThyNjdFSDcyenM3Z29IbDJxc3Z3NjAzcG5RN1BqVXhBU3VYejBaSGh6L2pkNzUrUm80NDlTc2RIemVpMStHTForTDFtbmc2Y3d0VUZiRXhVZmpldlRkMG0rTTFlV0ljNXM5T3hNSjVVL0dIWjNMZ2RudVI5ZG8yZk9lYjEvWDZlQ2ZiM1lpT2lzQkQ5MytoMis5VzBpVVRZZnA4MkxIN0VOcE91TER2UUhXL2g4c1JoUk9HRmlJYTlnTER6Qm9CRlBWMXpsWFpPajdDd2pRMU1ObFFYS0wrTUROTmdFUUZ4b29nVG9GNEFVYjE5UmloeU8zMm9xYTJDUjhYbG1McjlnTUFnSmpvU054MjQ0cHU1L1VXRWpvbEw1NkZMZHRLQVBnLzllNHJ0RGdjQm02NVlVV3Z4d0JnNWZLK2UwYVdMcHdPd3hCWWx1SklMOHZZVmxiWDQ2MGNmMTY5K2Jwa1RBNThDaitRbml0THhMTmxVNmNBK0NtQW4rS0F2eWN1MUYzTXNOeTVhdGpZK0pFOWhnNHVXVEFkRVJFT2VMMCtiTjlaMm10b2FXMXJ4d2NGL2w2VU9iTW1uZkgxRXgzZGMvUElDN0Y5VjFsd1k5SmJicmk4ejBVcEZpK1lqcFJsU1NqWVZZYjlCMnRRMTlEU1owQzY5Y1lWM1FKTHB6V3JGMkRIN2tNQWdNcXFlb1lXR3BZWVdvaUkraUd3LzB1LzlvQlpsYTFqWXgySVV5L2lSRERHVXNRYkJ1S2hpRk1nRG9vNENPSkVFYWVDVVZCRVFPQ0V3Z25BS1YxdUsrRG9QQ2JpYjRQQ0NVSFA4VThYeWVOUGJlcnoyS2lSTWJqbnpyUitmU3JkMnRhTyt1TnRxS2crOWM5MnN0M2Q1L2xMRjg3b2N3aFFYMXd1RHhxYTJsRFgwSXJJU0NjNk9ydzk1aGI0NXp2a3c3SVU4MmNuSXYzS2hlZjBIT2RyeWRnMlhCTjNyTFhSak5wVjRSNVYyR1k2VDZnaTlGT0xBUUh3YnhmNk1OVTFqY0Vla2hWTFp2WG8rWXFLaXNDU0JkUHh5WjV5VkZZMzRHaHRjNCt3K2VtQkl6Qk5mN2ZrMnFzdUc5VGVzK0lEL21GdFRxY0RLd01MQ1BSbHhkSlpLTmhWQmdBNFdGN2I2KytQWVFnVzliSDNVZGQ5WXRwT2RQUjZEbEc0WTJnaElyckl1dlRjRENoVmRXaExjT0RZZ0lxTWRPS0s1Yk54NDlwbDNWWVE2MUlMUGoxUWpkMzdLbEZaM1lDNjQvNlZ2WG83cnk4VHhvMCtheDNWTlkwbzJGV0tRNGZyY0t5dXBkY1FaRmxXdCtmN243L21vNkd4RGFOSHhlQ3VEVmNQMm9YdDR2ZzJtQW50YmFxYUh4RVI4ZWNsUzVZY0V4SGZvRHo1QUFxODdpNDR0SFJPd0FlQTVDVzlyNU94WW1sU2NEbmtqd3NQOXVoSnFhbzVIcnc5ZStiZ3JxeDF0SzRKQUpBNE1RNFJFV2UrbkpveWFXendkbU5UVzYvbmpCd1IzZWZqT0owT1JFVTU0WGFiOEpvaC94SWlPaThNTFVSRTFNM2FxeTVENHVSNFFQMWhKWDdNQ0V5Zmt0RG41TitUN1IzNDAzTjVPQmlZN3dMNEoxSW5Ub3hIUXZ4SWpCd1JGUndlZGlhalIvVzlIb0txNHFVM3RtUHpoOFhCdHNoSUp4SW54V044d2lpTWl4K0ZiWVVIZS9TeS9QMmRUMUQ4MlJHSUNPN2FjTTBabjRNR2oyVlpLTmhkRnJ6ZmRjbmh2bXpmVllZdlhuOTV0OURadVpxZGlDQTI1dHg2NlM1VTUydXRQODhiRlhYcWNzdnQ3djF6QnNNNGM1am1IQ3dhN2hoYWlJaW9tL2x6L0pPSCsrdTVsejdBd1VQSElDTDQvTFhMc0NwNVRyZlZ1NXFhVC9ZcnRKenBvbTN6aDhYQndMSmk2U3lzdTJZUnBrd2UyKzFDenIvZng2blFZcG8rYk5yaTM0TkZWZkhZbjk4OWF3M2YvdUZmZ3JmL2UrTlhCdjFDZUxqWVYxSjl6c09jV2xyYnNmOWdEUmJNblJKc2N6cjhRVnBWNGZXYVorM3h1SmdpQTgvVjRUNzdGazVkZzBvTVgxTkU1NFdoaFlpSXpsdHp5MG5zS1Q0TUFMajZpdm00SVgxcGozTmNIUmUrTXZPV2Jmc0JBSW1UNG5IWGhtdDYvZFQ1OU9jNTAxQTBzbGZuQkh3QStIckdWV2VjSk4vUTJJWlgzaXdBNEI4aTFqVzBqSTAvRlk2cmFoclB1Zy9ReFRRK1lSUWFHdHRRVTlzRW44K0N3MkgwZVc1TmJWUHdkdWZTeWtSMGJoaGFpSWpvdk5VMm5OcExjOGJVM2xjRkt5bnR1ZUhmdVZCVjFEVzArcDlqeXJoZUEwdDFUV09QK1MxT3B3UC8vdUJ0WjMzOC9JLzJCM3R4Tm43L3R1RG1vakVYZWJVcDhtdDN1VkcwdndvQU1HdkdCRnlSUE9lTTU2c3E4ajhzeHZHbUU5ajlhU1U2T3J6QlRVSG5KU1hpclp6ZEFJQVB0aDg0cDlEUzlYWGs5Wjc3UEpGTDUwN0Ivb00xOEhoTTdOaGRkc2FmNDVNOS9wVy9IQTRqdUlFbUVaMmJ2ajhXSUNJaU9vdXVHL0YxblJUZHFhbjVKTjdkdk9lQ25rTkVndk5wcW1xTzkraEJNVTBmWG5wamU2L2ZOMkhjbUxOK3hjYWNDaWZqRTBZRjJ6bUhZR0I4c3FjOHVPTFg2WHV6OUVaRWtCSlluY3ZyOWFGd2IzbncySnhaazRJcmEyMHJQTmh0Y245WHFvcTJFNjV1YmRGZDloU3FyVzg1L1Z2T2F2V0t1Y0h3OVBLYkJUaFcxOXpyZWZ0S3FyQjlwMy8remo5ZFBxZmIvakJFMUg4TUxVUkVkTjZtVDBrSXp2dkkvMmcvM3Z6SFRsVFhIRWR0ZlF1MmJpL0JMeDkvL2FKY3BNMmY3ZjkwdXZwb0k1NThZVE1PVmRhaC9uZ3I5bnhhaWQvODRTMGNyV3MrNStXU3lSNmR3VUpFa0x5NDkxWERUdGQxajU3VGc4bWRkMXlKaUFoL3FIMG1leXVlZkdFemlvb1A0Mmh0TXlxcjY3RmwyMzc4NTJOL3g3NEQxZDIrYi9xVVU4c0l2NTI3RzU4ZXFNYlIybWJzN0JLS3ppUTJKZ3Bmdm1VMUFQOVMzdi8xK3pmd3hxYWRLS3VveGRIYUpwU1UxaURydFczNHd6TTVVRldNVHhpTlc2N3ZleDhaSWpvekRnOGpJcUx6NW5RNnNQN21LNEk3ZzcrVnN6czRYQWNBeGllTXh0ZnV1QXIvOVp3Q3VFQUFBQVlmU1VSQlZQZ2JGL1E4dDk2UWdyS0tPcmc2UE5pNXR3STc5MVlFajBWRlJlQytyNmZqK1pjL1BPTStNR1MvMnZvV2xCLzI3OXN6TDJseXI4dG45MmJpK0RHNFpOcDRWRlRWbzdTOEZnMk5iUmczMXIrUDY3VEVCTngvMXpvODhYd2VUcmE3VVZoVWpzS2lzd2VQOFFtanNYVGhET3ordEJJTmpXM0IvWW1tSm83RjhrWDlDMU1ybHM2QzZmUGhyNjkraEk0T0w5N08zWTIzYzNmM09HL0cxSEc0OTJ2cGlJbmhrRU9pODhYUVFrUkVGeVJsV1JMaVJzZGkwNWE5S0Q5Y0Q3ZkhpL2d4STVDOGVDYldwUzdxYzRuWGN6RjVZaHgrOU4yYjhYYk9iaFFmUElLMkV5Nk1HaG1EZVVtVGNYM2FFa3lhTVBBNzNOT0Y2OC9lTEgxWnVUd0pGVlgxd2NmNS9MWExnOGZtSmszR3ozOXdCL0szN1VkUmNTVnE2MXZoTlgwWU15b0dFOGFOeHNybHMzdnQxYmxyd3pWNDdkMVBzSE5mQlZyYlhCZ1JHNFg1U1lublZOZXE1RG1ZbjVTSS9JK0tVWHp3Q0JvYTIrRDErakJ5UkRSbVRCMkh5NWZNd3VWTFpuSzRJZEVGNG04UUVWR0k4bS95VnpBb20wdlMrZGxaNmppaXFrK0czK2FTZk4yRnNuQjhYVkw0NDV3V0lpSWlJaUlhMGhoYWlJaUlpSWhvU0dOb0lTSWlJaUtpSVkyaGhZaUlpSWlJaGpTR0ZpSWlJaUlpR3RJWVdvaUlpSWlJYUVoamFDRWlJcUp6b29vcXUydWc4K1B4aWdLQVlSaHFkeTFFNTRLYlN4SVJFZEc1NGo1dklVb0JxS29DOEZtV3hlQkNJWU05TFVSRVJIUXVWQVJGZGhkQjU2ZmREUlVSRTBDTHcrRXc0Yzh4UkVNZVF3c1JFUkdkQy9XYWVOSlNyYk83RURvM3BrODg5UzFpQVhDcGFvM1g2M1dEb1lWQ0JFTUxFVkVJNDl5Q29TdGM1dzZJaU5hMFRYakhaeG1GcXVxMXV4N3FId1hNbHBPSU9PRVN0NnJXaTBoMVFrS0NXMFRDNnZWSjRZdWhoWWdvdEhGdXdSRFZPWGRBVmNOdTdrQkZSWVg1YWFYelBxL1BxTGU3RnVvZmwxc2NsWFdHcWY0ZXNxMkdZUnlycUtndzdhNkxxTDhZV29pSVFoZm5GZ3hoNFR4M0lEVTExV2RaVnYzK3FvZzdXdHZsc0UvaHNic202cDNwVTdPeFRiU2t5akFCTkl2SURxZlQrYlpsV2ZXcHFhayt1K3NqNmkrR0ZpS2kwTVc1QlVOVXVNOGRFQkZOVGs3dThIZzhCOHFPT3Y2MXFrNTJOcCtVZG84cGxzZmtjQ083ZWJ6KzRZbE5iYUxseHh5b3FEVmNBSTRDS0JDUkxJL0hjeUE1T2JtRFE4TW9sSERKWXlLaUVDVWlXbDVlL2s3aTZQcENNYXkxSWhKaGQwM1ViZTVBZXpqUEhSQVJTMVdiQ3dvS3RqUzJPZXFPdCtwMUluSTFnUEVBb2xYVktTSWN2bWdUVmUzczZlc0FVSytxV3czRGVOYzB6ZUtVbEpSbUViSHNycEhvWERDMEVCR0ZzSXFLQ3JOcHpKajdGa3czUDRwMGFxTGQ5ZER3bWpzZ0lqNVZiU29xS3RybDgvbXFST1J0eTdLbXF1cGtFUm10cWc2N2F4eXVSTVFIb0ZWRWpocUdVYTJxUnh3T1I4UHk1Y3RkREN3VWl2Z0pDQkZSQ0ZOVktTd3NqSEU0SEV0blR2UytPQ0pHSnprRWtYYlhOUnlaUGpWYjJ3MUhSYTEvN2dDQXpRNkg0ekdmejdjN09UblpGVzQ5TFYycHF1VG41enVpb3FJaVltSmlvcHhPWjVUWDYzVVloc0hyREp0WWxxVVJFUkUrMHpUZExwZkw3WGE3dmFtcHFiNXdmaDFTZU9PYkNSRlJpRk5WbzZDZ0lON3BkRjRUUDlMM1lOeElMSTZOUWpRQWlYUXEzK2NIa01jTEFLSW5PNENHVnZHMXVjUURvQUhBWGhGNXlqVE5MU2twS1UzRDZaTnRWUlg0cnkvNDJyT2ZBbEFHRlFvSGZFTWhJZ29EcXVvb0tDaUljemdjbDZweWJzRmc2c2ZjQWE3UVJFUjBnZmhIaklnb1RLaXFVVlJVRk9QeitjYUp5SlRPdVFVQU9MZGdBUFUxZDJEeDRzV2NPMEJFZEpFd3RCQVJoUkhPTFJoOG5EdEFSRFR3K0VlTWlDaE1jVzdCb09MY0FT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2lFUFQvQVRQZEEvbG16NjVZQUFBQUFFbEZUa1N1UW1DQyIsCgkiVGhlbWUiIDogIiIsCgkiVHlwZSIgOiAibWluZCIsCgkiVmVyc2lvbiIgOiAiNDgiCn0K"/>
    </extobj>
    <extobj name="C9F754DE-2CAD-44b6-B708-469DEB6407EB-2">
      <extobjdata type="C9F754DE-2CAD-44b6-B708-469DEB6407EB" data="ewoJIkZpbGVJZCIgOiAiMjgwODYyNTA0NDE0IiwKCSJHcm91cElkIiA6ICIzOTA5MTkzNDMiLAoJIkltYWdlIiA6ICJpVkJPUncwS0dnb0FBQUFOU1VoRVVnQUFBM1VBQUFIUkNBWUFBQUROSEpEeEFBQUFBWE5TUjBJQXJzNGM2UUFBSUFCSlJFRlVlSnpzM1hsOFZQZDk3Ly9YZHhidENDUWtnY1NPMkhlYnpXQURZdkVleDA1c2c1MmtTWjA5WGRJa3ZVbmIyLzdTTlBlMmJtK1htN2JwYmRxa1Rwb05qSTNqZUFIYnJNYVlSU0IyTUNDQkpCQmFFZHFYMFN6ZjN4K1NCZ21OaEFCSm8rWDlmRHg0b0RsbjV1Z3pjNDdPZkQvbisvMStEb2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qSVVHRENIWUNJU0YrdzFocWF6M2s2Ny9VK0MxaGpqQTEzSUNJaUlrT0JHamNpTW1nVjJFT1BPM0IrQWN1OUdBUFlDZUdPYVRDemxzdUFNUUZPK3YzbXBTdFpubTBlajhlYmtaSGhWNEluSWlMU2U1VFVpY2lnVkdpUGJBYWJBU1k1M0xFTVNaWXFuODhldm5iYStjVkFJRkMyY09IQ1JtTk1JTnhoaVlpSURFWks2a1JrVUxIV09nckpPbXF3czhDNHd4M1AwR2I5L2laVGV1MnM4eG1uMC9uUjNMbHpxNDB4L25CSEpTSWlNdGc0d2gyQWlFaFBLdUxvWm9PZHJZU3VQekJPWndRcEk5TDl2L1o0UE11T0h6OCt6RnFyN3gwUkVaRWU1Z3AzQUNJaVBhWFlIdjE0Z01CcU1EcTM5UjlPZHd4cHNjbDh5MU5CMllFREIwNWJheHVIeWh3N0ZlZ1JrVjZtd2xRQ0tLa1RrVUhFRXZnS2tCanVPS1E5aHhOM1RJSlpXbi9Odnk0cUt1b3FVQUlNMm1HWWJRdjBGSEVVRmVnUmtaNTJjMkdxL2Z2M3F6RFZFS2VrVGtRR0RRdHp3eDJEaE9hTUlzWmF1OElZc3kwbko2ZWNRWnJVTlJmb0lRTklidTZiVTl0S1JIcWVNWXdId01rNHA4TStNSDZSKzNEcDZhZ3ZabVZsbGJXTWhsQmhxaUZHY3h0RVpGQm9HZWFtTDdIK3ltS01NV1A4ZnY4WXY5OGYwYksvQmcxcnJlT3FQWEljN0ZPQUtxNktTTjh4REhlNFdaMDhPM0RBNlhRdU9IWHExSEJyclRQY1lVbmZVbEluSW9PRkFUVE1yWjl5Um1Lc3RYSEErUHI2K2lnRzJSeXpJbzY4b2dJOUloSSt4dWx3TXlwQmhhbUdMTzFzRVJrc0JsV1NNRWhGV0dzVEFUZURhSDhWMjhOUGdzbFFnUjRSQ1NkamNMaGlTSXRMTW44TVREMXc0RURrWUJzVklaMVRVaWNpSW4zQ0dHTWNEb2ZMNFhBTXFrYUd4WHdaRmVnUmtYN0E0Y1FkbmNnU3Y5Ky9MaW9xS2dHMTlZY003V2dSRWVremdVQmdVQ1Ywb0FJOUl0Sy90Q2xNbFpLVGsrTlNiOTNRb0tST1JFVGtEcWxBajRqME96Y1ZwbUlRRFhlWHppbXBFeEVSdVhNcTBDTWkvY3BnTDB3bG9TbXBFeEVSdVhOcUxJbElmOVMyTUpVTUFhclVKU0lpSWlJeWlKaG1nNjR3bFhST1BYVWlJaUlpSW9QTVlDeE1KWjFUVWljaUlpSWlJaktBS2FrVEVSRVJFUkVad0pUVWlZaUlpSWlJREdBcWxDSWlJaUw5MXVzLzI4T0pnOW00WEU3Ky9JZWZEM2M0MHNjMi9mdDduRCtSVC95SVdMNzV0NSs2bzIzczMzNlM3VnNPQWZCSGYvMGNJMFlPNjhrUVJmb0ZKWFVpSWplcHFxamxCMysyTWVTNnlDZzM4UWx4akVzZnhjSVZNMGlia056SDBmVU92ei9BenQ5a2NtREhLYjc5RDc5RFRGeFV1RU1hTXRvZWIvYy9QSjkxbjFnUzVvaEVSR1NnVVZJbkluSWJQSTFleW9vcUtDdXE0T2krY3l4WlBadEgxaS9EbUlGYlpDem56QlhlMlh5QThwS3FjSWNpdmN6bjgxTlJWazF5YWtLNFF4RVJrUjZrcEU1RXBBdlQ1MDlnM3RLcEFBVDhBV3FxNnNnN1gwVDI2U3RZYThuY2ZRWjNoR3ZBOWE3NC9RR3lUMTFtLzNzbnVYS3BKTnpoU0I5NDYxY2ZjUHJ3UlNaT1QrTzVyejBVN25CRVJLUUhLYWtURWVsQzB1Z1J6THAzVXJ0bHk5Yk40OUs1cTJ6ODRidjRmSDRPYkQvSm9wVXpCOHc4aldzbGxiejBkMi9RVU84QndPRXdwSXhKcFBoS2VaZ2prOTZVZmVvS25rWnZ1TU1RRVpGZW9PcVhJaUozWVBLTU1TeGRPd2VBUU1CeS9tUittQ1BxdnFaR2J6Q2htekExbFMvKzJWUE12R2ZTTFY0bElpSWkvWlY2NmtSRTd0QzBlZVA1OE4wVEFKUVhENXo1YU80SUZ3dVdUZU9lKzZjemZzcG9vTGtYUjBSRVJBWW1KWFVpSW5jb2RsaDA4T2NtVC90aGJZWDVaWnc0bU0zbG5HSXF5cXJ4TnZtSWpvMWk3S1FVbHF5WnplUVpZMEp1ODIrLzhUTThqVjdtTHBuQ0p6Ky9tbE9aT2V4NzV6alhpaXNaTmlLV2Ivek44OEhuVmxYVWN1SkFOaGZQRmxCV1ZJR25vWW1JU0RmSmFRbkJwQzFVQVpmazFBU2UvTnlxSHZvVXBMY2QzSG1LZDE4NUNNQWZmSDg5Q1VuRHlQcmdIQ2NPWE9CYWNTV0JnQ1VsTFlGRnEyYXhZTm0wZHE4OXV1OGNiLzd5ZzNiTHpwL0k1NisrK3VQZzR3MWZmWkFaQ3lZQ0hjdkhYODByWmNkcm1SVG1YNlBKNCsxUURqNFFDSEFxTTRlelIzTXB2bHhPZlcwalRwZUQ0WWx4VEpveGhxVnJacE9RRk4vbCsydW85M0J3eHluT244aW40bG9OMER6cytaNzdwN053eFl3dVgvdUxIMnpsMHJtckpLY204SHQvK1V5bnoydDl2d3RYek9Cam4xN1I2Zk55emx6aDVLRWNybHdzb2JhNkhvZkR3YkFSTVV5YW5zYnloK2FGZkM5WDgwckozSDJHdkF0RjFGVTNFQkhsSm5WY0V2UHVtOEs4cFZQdnVJalNuWjVEYnVYbWMwelY5Vm9PN0RoRjlxbkxWRmZVNFk1d01YcjhTQmF0bk5WaDZIbXJjQnducmJ4TlBnN3RQczJaSTVlNFhsb053TWhSdzVtek9KMGxxMmZqY2pudjZIT0JPOXVYTjMrZWx5OFdzLys5a3hSY0txWEo0eVU1TllINzFzNWg3cElwd2RkYy9LaUFRenRQVTVoL0RVOURFOE1UNDVpMWNCSVBQTEtBaUVqM0hjY3ZRNXVTT2hHUk8xUmYyeGo4dWUwdEFQYTljNXlkcngvdThQeTZtZ2JPbjh6bi9NbDhIdDJ3bkNXclozZTUvV1A3ei9QR3ovZUdYSmQzb1loZi9jczJmRDUvdStXTkRVMWN1VmpDbFlzbFhEeGJ3RE5mV2p1Z0szTktlMzZmbjEvOXl6dGNPbmUxM2ZLcmVXVmN6WHVmc3FJS0h2emswaDc1WGNVRjVmejgvMjd0Y01HaTFmV3lhbDcrOS9jb0xheG90OXpuODFOYVdFRnBZUVdIOTV6aGtRM0xXYnhxVnNodFhNMHJaZU8vdlVkZFRVTzc1WVg1WlJUbWw1RjN2aENYKzg0YjZkM1ZVTy9oMVIvdjVOSkhWMjlhNDZlOHBJcnlraXBTeHllUjhFRDd4R1AzRzBmWXUvVlkrMjNWZWJoMDdpcVh6bDNsekpGTFBQdVZkYmpkdDlmYzZxbHp5SzNrWFNoaTg0KzJCNGRqUS9QK3l6MVhTTzY1UXViZk41VW5QN2VxeTNOSVh4d25yYW9yNi9qVnYyenJzSzJpeTljb3VueU5VNWs1Zk9icmo3YTc0TlpkUGJFdmorNDd4MXUvMm9lMU5yaXNNTCtNMTE3YVRWbFJCV3VlWE13SDI0Nng2N2RIMnIydXZMU0tEN1lkSis5OEVaLzc0NC9oZEdwMmxOdytKWFVpMG05ay9Ob21tUWhHR1Q4ampTRXlZSEZqY0JIQTVYRGdKb0RMdHZ3UHVBR1hOYmdjNEg1NEMrNmZQZDIzOGJadEFJNmRQQ3I0YzJWNURTNlhrem1MMDVteFlDSWpSdzhINEhKMk1UdGV5NlNoM3NPN3J4eGcrb0lKREUrSUM3bnRKbytYN2E4ZVltVEtjTzVkTVlPSVNEZlhTMjhNOGF5cHFzUG44NU0rYXl4ekZxZVRPajZKaUVnWFpVV1Y3UHhOSnFXRkZadzltc3VackV2TVdaVGVTNStBOUxWM1hqNUFRVzRwcXorK2lDbXp4MkljaHV4VGwvbGc2M0Y4UGovNzN6dkpuRVhOeHdQQTdFV1RtVEF0RllDZi9jT2IxRlkzTUdsR0dvOS82b0hnTm9jTmp3bjV1N1p2T1lReDhNQWpDMGhJR2tacFlRWE9sbDZRbXFwNmZ2cjNiMUJiM1p5TXpWczZoVG1MMHhreGNoaU5EVTNrblMva3dQWlROTlI3MkxyeFE2S2lJOXIxVkVEejM4a3ZmckFWVDZNWFl3eUxWczVrMXNKSnhBNkxwcnkwaWtNN1QzTW02eEtSVWIzYmMrRnQ4dkh6ZjNxYjRvTG1Ra0hqMGtleGVOVXNrdE9hYi90UWV2VTZ4ejQ4MytGMWU5N0tDaVlCVTJhUFpkbUQ4MGhNanFleXZKYWorODV4S2pPSDdOTlgyUDdxSVI1Ny92N2JpcWtuemlHM1VuVzlsczAvMms1a2RBUnJubHJFMk1tanNOWnlPYnVZdlZ1UFVWL2J5SW1EMlNTbGp1Q0JoeGQwdXAzZVBrNWErZjBCWHYzUG5WU1cxN0x5c1h1WU1tY2NrVkZ1U3E5VzhNRzJZNVFXVmxCOHBaemYvSFFQbi9uNm83ZjFXZlRFdml5K1VzNlpJeGVaZjk5VTdsMHhBM2VFaTR0bkM5anpaaFkrcjU5OTc1d2dKaTZLWGI4OVF1cjRKRlovZkJIREUyTXBLNnBrMSt1SHVWNVd6WlZMSlJ6ZGQrNld5YTFJS0VycVJLVDNmTTg2MWs0am1RaEdFV0FVbGxIUTVuL0RLQ3dwd0NoclNESGdvclhqeWJaVWNyS0F1ZkcvYVgzY292VkhHK2lqOTlUaVduRWxCM2VjQWlBdVBwb3BzOGNHMTQyZk1wb0hIbG5Rb1JwbTBxZ1JSTVZFOHNwLzdpQVFzSnpOeW1YWnVya2h0NTk5NmpJcGFZbTg4TzBuUWc3SGlSOFJ5K2UrOVRnVHA2VzFXNTZRRk0vb2NTUDUxNzk0R1ovUHorbk1pLzBpcVN1dGpXUnJlZEt3Njc3SWpEelBzR0UxRjZoZDgzS2J5OWtEMUVOYk1QL2RoeGNUOHJPYnIrU1BUeDhkWEpZNkxvbTQrSmpnTU1zVEI3T0RTVjFrVkFTUlVSRUFPQnpOVi84akl0Mk1UQm5lNWUrcHJhN0gwOWpFRi83a3laRDN0SHY3MS91Q0RmVlBmbjUxaDRiNHVNbWptTE00bmYvNnV6ZW9xMmxnMjZiOVRKOC9vZDJ4dkhYamg4RnFuTTkrZVcyN1lqM0pxUWxNbnplQk4zLzVRY2lFcWlkdGYrMVFNS0ZiL3VBOEhueTZmVS9uNkxFam1iZDBLcDdHcHVDeTRvSnk5cjdkbkFUTVd6cUZUN3l3T3JodXhNaGhUSnlXaWp2Q3hkRjk1eml5OXlQdWYzZyt3eE83bjN6MXhEbmtWaTduRkpNNlBvblBmdk54b3FJamdzdFR4eVV4ZGU1NGZ2TGk2elRVZTlpMzdUaExNbWFIUEEvMXhYSFNxcTZtQVovWHh3dmZmb0xSWTBjR2w2ZWtKVEp0M25oKzlvOXZVWFQ1R2hmUEZwQjNvWWlKTFJjemJxV245bVZaVVFYMzNEK2RqLy9PeXVDeTBXTkhNbXg0REwvNTZSNnN0Yno3eWtHU1V4UDQzVC8rV1BBOXBxUWxralloaVI5K2R6T0JnT1gwNFl0SzZ1U09LS2tUa2J1U3NkbU9kdmlaYkF5VHJHR1NnVWtXSm1HWlpBempBQ2YrbTE1a092NDhFQVlJZXIwK3FzcHJPWDhpbncrMkhRczJTQi9ac0x4ZEk2VDF2bmFoekZnd0FZZkRFQWhZU2dvNnY0VkFJR0JaODlUaVR1ZFhUSmphZVlNbGZrUXNZeWVua0hlaEtOaFlEYmZpMmtqZXJ4d2RENnhxK1RjZzl2a3Q5ZkhGaElVclo3Wkw2RnJOWHphTjkxNDlpS2ZSUzJGZTJWMy9ua0RBc25ERnpKQU45V3NsbFp3LzBWenRkYzdpOUU1N1ZoS1M0bG43MUdMZStNVmVHdW85bkRseWlYdnVudzQwRDhuTFBuMGx1STFRMVZlTk1UeTZZVG5uanVmUlVPZnBzTDRuMUZiWGMyeGZjOUk0WVdvcTZ6N1orZjBtVzVOamdQM3ZuY1JhUzNSc1pMdGV6N1pXUExxQW8vdk9ZVzF6ZGR3bEdkMGZLdGtUNTVEdWVPcDNWN1ZMNkZvbEpzZnp3S01MMkw3bEVKNUdMOW1ucnpCNzRlUU96K3Z0NCtSbWF6K3hwRjFDMXlvaTBzMmp6eTNucGYvekJnQ25EK2QwTzZucnFYM3BjamxaL2ZGRkhaYlBXWnplN2dMR2cwOHY2WEJlVDBpS1oveVUwZVJkS0xycmZTcERsNUk2RWJtbHRadnRyRUNBR1E3RHBBRE5pUnVXeWNCRVk0bHF2VGxLYXlQZHRIMXdlOHF4bEZwREdSYXZNWGl4K0d6TC94aDh4dUxGNEFPOEFmQ1o1dVZlTEg3Z1QrNzZ6ZDdrdzNkUEJDdGMzc3poTUR5eVlYbkl4czdOR2h1YXFMaFd6ZlhTYXR3UkxqeHRiaXNReXJEaE1lMTYvN3JENi9WUmVhMkc2eTFGRlFBYXUvZ2RmV25lNkdyK0xqM3JxclgySjI2Mys4Zno1ODh2TnNiY25PNFBPTlphWnhINCt1cjN0UlkwdVpuVDZTQmxUQ0pYTHBaMG1KOTJwKzU1SUhURCt0TFpHOE9PRjY2WTJlVTJaaSthekp1Ly9BQnJMWGtYQ29PTjliWkRsenRyd0VOenBkWUpVMU01ZHp6dmRrTHZ0cHd6QmNGNXFjc2VuTnV0K2FmV1duTE9OQ2VrazJlTXdlZjE0L04yUEpRakl0MjQzRTU4WGo4bEJkZnZPdGJiUFlmY1N0cUVaRkxTRWp0ZFAyUEJSTFp2T1FSQVlWNVpwK2U1M2p4TzJqTEdkSm9ZUW5PdlgveUlXS29yNnlpNjNMM0VxQ2YzWmNxWXhKQkRtUjBPQjBtalIzQTFyd3lYMjBuNnJORG45YVRSSThpN1VJU24wWXZmSDlDOE9ybHRTdXBFSkdqV1poc3hPc0FjNCtDZWdPVWVZN25Id0h3c3NZNld0azd3YTZaN1NadmZRaG1XRXFBRVF5bFFZbTg4THJHR0VyK1RrdEYrU2w5WmYrZU4vSmJHZFk4bmRhRVlZNWd5ZXl5clA3NG9PTXp0WnNVRjVadzZsTU9WU3lWY0s2NE0yZE5nQTUyUFBreE1HWDdMQm1aTlZUMG5EbHdnUDd1WTBzTHJWRmZVZFhoT29JdmZJUU5QZkVKc3ArdGlZcHVMOVlScWxONHVZd3lKeWFHckVaWVYzU2hTa1RZaDlQSGZLaUxTellpUmNWUmNxNkd5dkRhNHZQVHFqWVp4Mm9Ua0xyY1JIUnZablpEdlNOSGxhOEdmVzIvdmNTdDFOUTNCditjeldaYzRrM1hwbHErNWs0c3JkM3NPdVpYRWxLNnJUU1lrM1JqNjJkbUZndDQrVHRxS0hSWVZzbGV4WGN6SjhWUlgxbEZiWGQvbDgxcjE1TDRjTWJMejRiV3R2Ynp4STJLRHc2QnYxcmIzenUveks2bVQyNmFrVG1TSWV1am5OdFlieVFKanVSZTR4eGp1c1FGbUc0TTdPSi90Rm9tYkJXdWcyRnB5RGVSYVF5NldTdzVMYmlDQzNKRitDdTRtVWVzUHBzNFp4NnlXSzlRdWw1T1lZVkdrVFVqdXRIRmhyZVdkelFmSTNIMG11TXdkNFNJbExZR0U1SGdTa29aeDRrRDJMYSt3eHczdnVucmJ5VVBadlBuTEQ0SU5lSWZETURKbE9NTkh4cEdZSEU5QmJpbkZWelNNWjdEcE10SHZ3Zkdzc2NPaU9tMTh0aDY3eHBodWxWOXZiZEMyclk3WWRodTNhcWozcHRZS3RzWVlvbU82bHp3Mk5qVGQra2szOGZ1N1AwNjNwODRodDlLZHBNRVlnN1cyMDR0RHZYMmN0SXUzRzdjcUNQNTVkRFBYN2NsOTJhMzRISjMva1hhMVRxUTdsTlNKRENFWlcreFlwNCsxMXJMS2Izamg1c1N0aS9iaVdRdm5qU1hYUWk1dzBRZDVqZ1p5OTd4Z0dqdDkxU0NRTWlheHc3Mi91cEs1KzB5d01UWm5jVHIzUHp5ZlVXTVMyelhHejUvSXYyV0RyTE9HRWpTWHlINzlaKzlqclNWdFFqSnJQN0dZOFZOR3Q3cy8weHUvMkt1a1R1NVlWOGRmYXdQZFdvdlg2N3RsdWY3V0FpTnRrN2ZXaE1KYWU4dWhabDMxUE5xVzFydnRvdVpPSU5CNVF0WDZOOVBkOXdMTkNWYXIreCtlejdwUGRENFA3MDcwMURua2J0WFhOZ1kvMTg1NlMzdjdPTGxkZFRYTlgwZFJNZDNiUm0vdlM1RytwS1JPWkJCN2NLTk5DemhZZ3lVRFdJMlB5ZEJsOG9hRllpQVRTNlp4a05rWXljRVBuelExZlJQeHdIZDR6MWtBVXRJUytPVG5WNGZzV2JtVHE4TnRaWDNRUEdIZjRUQnMrTnFEeEkvb09DU3Z2OHlsazhHbjdYQzdvc3ZYUWhadWFkWGs4UWFIMHlXTkhoRmNIaHQvb3llNnJLZ2laUEdMVm0xdjVYR3ppSWpteEtHcjQ3Mm1xdk9oZUcyckdCWmZLV2RjbTF1VGRDWjJXRFF1bHhPZno4KzE0c3BiUHY5MjljVTVCTnJmWnpPVXd2d2JRMU5UMGpvV1FybVZuamhPMm1xbzgyQ3Q3YlMzMnRQWVJIbEo4LzVJN21hOHZiMHZSZnFTa2pxUlFTUmpzeDN0c0t3R1ZodExSc0RRWEVLdHN5VE9VbWNOV2NaeUNBZVpCakozcmplWCt5emdRY1phUzNsTEF6UnRRbkxJeGtkeFFmbGRWL0lyTDJuK0hmRUpjU0VUT3AvUHorV2NrcnY2SFRKNDNlMmN1OGt6eHdSdmpIM3N3L05kTnRiUFpGMEs5dlpNbVRNdXVIek14QnZ6Nk00Y3VkUnBVbmV0cExKZGNuR3oxdVN3dHJxQjZzcTZrSDhQMmFjNlA2Vk5tcEhHKzI4ZkJlRG9CK2U2bGRTNVhFN1NKaVp6T2FlWVN4OWRwYjZ1TVRpZjhXNzExVGtFbW05cDRHbHNhbGZWczYxakg1NEwvanhweHBqYjNuNVBIQ2R0TlhtODVHY1hkYmlOUzZ2akJ5NEVoNG1teit4ZWthbmUzSmNpZlUyek1FVUdzQldiYmZMcWwrMzZOUy9iZjErenlYN2t0QlFaK0xXQkw5R2EwTFZoNGFxRlh3YmdDOGJKdlR1Zk0zRzdOcGhWTzU4ejM5bTUzcnk2UXduZFhUSEdCSWR6RlY4cDd6QWt6T2Z6OCs3bUEzZjllMXp1NXQ5UlhWRWJzaURBKzI4ZDdiRUtpREo0UkxZTWF5c3ZxZXB5dU9LdHBFMUlabHg2Yy9KemZQK0ZUb3RMVkpiWHNQTTN6WTM2cE5Fam1EWjNmSERkMUxuamczUFlEdTQ0UldGK3g5c3dOSG04L0xabG1IRm54azVLQ2Y1OGFPZnBEdXRycXVwNS82MmpuYjUrd3RSVVJvOXJUaWlQSDdqQWlZTVhRajdQV3R2dWI2cTFPcU8zeWNmYnY5clg2UkJQVDJNVDUwNTB2M0puWDUxRG1tUHo4dmF2UHd6NStaN0p1c1JIeDVyam5qcG5YS2ZGVUxyU0U4Zkp6Ylp1M0I5eTJPbTFra3JlZjdONVAwZkhSREo3MGEwckVyZnFyWDBwMHRmVVV5Y3l3RHowbWszeE5iRUJlQTdMTXRQYUR4ZTZONjRVeTI1by9yZnJPUk82eFNJOVp0S01OTEpQWDZHNG9KeFhmN3lUKzliTkpYWllOR1dGRmV6ZGVveXE2N1ZFeDBiZTFaWDJTVFBTdUhpMmdFREE4cXQvZVlmVlR5NGlhZlFJYWlyck9MTDNJODRjdWNUSVVjT0RQWG9pQUtualIxSldWRUZsZVEwN1hzdGszbjFUcWE5dEpDNCtPdVI5eHJyeThjK3U1Q2N2dm82bjBjdVduK3dpKzlSbDVpeE9aM2hpSEo1R0wzbm5DOW0vL1NRTmRSNWNMbWVIWVlSdXQ0dU1KeGF5N2VYOStIeCsvdnVmM21iNVEvT1lNbnNzN2dnWGhmblgyUGZPY2FxdTE1STJJVGxrMGdjdzQ1Nkp2UHZLQVR5Tlh2WnZQNG5QNTJmTzRuUWlvOXhjelN0ano1dFp4TVhIQkcrQTNkbDdlZW4vdklIUDYrZjFuNzFQOXFrcnpGMDZoY1RrZUx4TlBxN21sWkcxOXlQdVd6YzNPTDkyM3RJcEhQM2dIRmN1bFhEMmFDNlZmL2NHOTYyZHcraHhJM0c2bkZSZHIrWGkyUUtPN2p2SGxObmptREUvOUswb1F1bUxjd2cwejVNN2xabERkVVVkOTYyZHc4aFJ3Nm12YmVSTTFpV092UDhSMER3djdwRU55Ky80ZDl6dGNkS1d5KzJrNGxvMS8vblh2MkhGb3dzWU15a0Z2ODlQN3ZsQ1Buem5SRERaZSt6NSs3dFZtS1ZWYis1TGtiNmtwRTVrQUhqZ1Z6WWh3c25UR0o3M041RmhUS2U5N05jdHZJOWxsM1d4ZS9jejVrd256NU5lOHVEVFM3bHlzWVRHaGliT0hzM2w3TkhjNExxSVNEZlAvZDVEdlBtTHZYZlZJRnU4YWhhbk15OVNYRkJPY1VFNUcvL3QzWGJyMTM1aU1kZExxNVhVU1R0TDE4emg5T0dMQkFLVy9kdFBzbi83U1FBMmZQWEIyMDdxa2thTjRMUGZmSnlYLzMwNzFaVjFuRGlZelltRDJSMmVGenNzbW1lL3ZEYmtyVDhXWjh6aVduRWxoOTgvUzVQSHk1NDNzOWp6Wmxad3Zjdmw1S2tYTXNnK2RiblRwQzQ2SnBMSFAvMEF2M2xwRDliYWRrVkdBT0xpbzNuNlMydjR0Nzk4cGRQM2tqb3VpVS8vNFNOcy9vOGROTlI1dWxYYTN1RndzT0ZyRDdMeDM5N2xhbDRaaGZsbHZQYlM3cERQN2VvMkZLSDB4VGtFWU1yc2NjVEVSWEZvMTJueXM0czZySStPaWVTNTMzdm9qbnJwV3ZYRWNkSXFKamFLQjU5WnltOWUyczJidi95Z3czcGpEQTgvZXg5ekZxZmZWb3k5dVM5RitwS1NPcEYrS21PempYTmFuZ0tlczVhSGpLSDUwdU5ORnpFdEZCaDR6Y0tXWGV2NUFHTjBZN0l3U2s1TjRNdC8vZ24ydm4yTWkyY0xxS3RwSUhaWU5CT25wN0h5c1hzNkxRSndPeUlpM2J6dzdTZlk5ODV4em1ibFVsbGVRMFNrbTlRSlNTeGJONWNwczhmeHhpLzI5c0M3a2NFa2JVSXluLzc2byt4NU15dDRmN2FrMFNNWTBlWitaTGU3dlQvNC9ucXlQdmlJYzhmektTMjhqcWVoaWNqb0NKSlRFNWcyYnp5TFZzN3NkTTZXTVliSG5yK2ZLWFBHY2VUOXN4VGtsdExVNkNWdWVBeVRwcWV4N01HNXBLUWxkamtuRG1EdTRpa01UNGhqLzNzbnVYeXhPTGlOYVhQSDg4Q2pDMExPczd2WnhHbHBmUDEvUDhmaFBXYzRmeUtmOHBJcWZGNC9jY05qU0V5SlovNTlVNE8zTm1rVk95eWF6My9uNDV3NG1NM3B3eGNwdmxKT1k3MEhsOXZGOE1RNHhreEtadDdTcVV5YUhub09XR2Y2NGh6UzZwSDF5eGlYUG9wRHUwNVRldlU2Zm4rQWhLUjRwczRkeC9JSDV4RTdyT3RicTNUSDNSNG5iYzFabEU1QzBqRDJ2WE9DeXpuTit6bzJQcHBKMDlOWXVuWk9sd1YzdXRKYisxS2tMK21tR0NMOVNNWlBiWlNKNFhFSFBHZmhjUU9odjFFdGw0QXRBY3VXM2MrYlEzMGJaZi9VZlBQeExGKzQ0NURPRldaeDFWcjdFN2ZiL2VQNTgrY1hHek93NzJFSU91NWs0UG5iYi93TVQ2T1h1VXVtOE1uUHJ3NTNPTkpMQnVQNVZycW1uanFSZm1EdEZqdlordmdENEFVREl5REVGUmZMUjlhd3hlSGt0UjNQbUdOOUhxU0lpSWlJOUV0SzZrVEM1WHZXc1dZbWp4djRmZXZqSVJPNjUveDRBRjd6TzltMDl4blRjU0tDaUlpSWlBeDVTdXBFK3RpeXpUWXh4dkpGYS9tYWdZbHdJNXV6WUlIREJyYjRBMnplODd4Ui9XUVJFUkVSNlpLU09wRStrckhaTG5CYXZtRURiTUFRMWE1cXM2VWF3OCtNaTMvZStiVHB1dXlhaUlpSWlFZ2JTdXBFZXRHalcyMWtVdzNQQWIrUFpURkEyMlRPV3M0Wnd3K2RUZnpzdmMrYXVqQ0ZLU0lpSWlJRG1KSTZrVjZROFZNYjVZem05enpWZk1jWVJyVmJhUWxZdzl2RzhLKzdOcGp0WVFwUlJIcUl0ZmFLTVdaY3VPTVFFUUh3ZTdBQURvZER0emdhUXBUVWlmU2daWnR0ZExUbDl3MThHMGhwTjhMU1VvSGh2M0R6dzExUG0veHd4U2dpUFU2M0I1SUI0MDkvOEx2aERrRjZtUVdzdFJid0J3SUJKWFpEaEpJNmtSNndiTE9OanJIOG9iWDhEd1BKTjYwK1plRmZBdzM4WXM4THBqRXNBWXBJYjdFR2N4SVlHKzVBUkVRQXZIVllZNHdQcUhJNm5UNmE4endaNUpUVWlkeUZoMzV1WTMwUi9DRUIvaGhEMGsyWDY0OWIrTzZ1RGViTjhFUW5JbjNBK2dQbUowNWpGK0VnSmR6QmlNalFGdkNacHJxeWdBTk1nN1cyME92MWVsQlNOeVFvcVJPNUF3LzkzTWI2SS9ralAzekx3TWkyNjZ6bG5EWDg1ZTcxdklJeE9wR0tER0xHR0p1Ym03dk5wbDA3Nm5LekZtUGM0WTVKUklZbUc3QitUNVZ4TjlXYWVtdHRtVEdtWU9USWtSNmp0c2lRb0tSTzVEYmMvMXM3TExLUlAvTERONEhFbTFibkFuKzE2eHkvNEhzbXdJWXdCRGpFcVdCRi96V1lKKzduNWVYNWhsY00vMnJ5Ykx2ZkdXSFR3aDJQaUF4TjNrYUhveUxQK3F5MXBjQUhEb2VqT0M4dnp4ZnV1S1J2S0trVDZhWTFtK3czYU9DN3hwRFFkcm1GWW1QNTNzN256SCtFS3pZSlVzR0tmbW93VDl6UHlNandaMlZsbFYwNzYzeDJSTHIvMSs0WVVoMU9Jc0lkbDRnTURRR2Y5WG1xamJNaTEvcUFTbVBNWWFmVHVkWHY5NWRsWkdUNHd4MmY5QTBsZFNLM3NHYWpYVzRjL0JpWWRkT3EwZ0Q4YmRRdy90KzJ4NHduSExGSk95cFkwWThONW9uN3hoaHJyVzNNek13OGYrMjg0NDlqUnBydlJDY3d4eDFqb3JBWVo2VFZ4UVlSNlZIKzVsYUhiYXFIdWpKb3FxRUJ1QWFjTXNhODNOVFVkSDdKa2lXTkdubzVkQ2lwRStuRWlzMDIyUjNnSDQzaGQ5b3V0NVlLWS9pSHloaCtrUFdFcVE5WGZOS0JDbGIwVTBOaDRyNHhKbUN0cmN6TXpOelRXT0VxclM4UFBHd01LMm11aGh0bHJYVVpZNVJrdEpCRkFBQWdBRWxFUVZUY2lVaVBzZGEyWEN3empVQ1p0ZllEaDhQeGpzL25PN3RreVpKS1kwd2czREZLMzFGU0ozS1RaemRiNS9VQWYwQ0E3Mk9JRDY1b3ZtbjRmd1VpK2M2ZVQ1aktNSVlvSWJRV3JDRHRlcGJUSFZpbmdoWDloTVhYV0dXSHhNUjlZNHpmV2x0eDh1VEpvMzYvLzdJeFptc2dFQmhyclUwMXhzUmJhNTNoamxGRUJnOWpqQitvTnNZVU9SeU9BbXZ0VmFmVGVlM2VlKzl0VUVJMzlDaXBFMmxqelVhNy9Mcmx4NWoyUXkydDVTandwVjBiek5Fd2hTYmQwRkt3NG12SnN4MHFXTkZQTkRVWVorVVFtcmpmMG1OWHYyZlBucXVSa1pHbDBkSFJaMTB1VjZUWDYzVTZIQTcxMUlsSWp3a0VBdGJ0ZHZ0OVBwK25vYUhCNC9GNHZCa1pHZjdCZU5GTWJrMWZNQ0kwM3p3OHVubW81ZGZhTHJlV0N1RFBkMjNnUjdvOVFmOW5yVFZaV1ZuUlRxZHp3ZkRKdm8wUnNXYTBDbGFFeDQySisvaUFTbUMzMCtuOFo3L2ZmM3pod29VTlE2WFJZYTAxTkgvWDZ2dFdSSHFEQmV4UU9hZEs1L1FsSTBQZTZvMTJxVEZzTW9hSnJjc3NXQU0veGMxM2RuN1NsSWN6UHJrOTFscEhabVptZ3N2bFdoV1ZZTDhkbmNBOEZhem9HKzBuN2x0L1U0MXA0c2JFL1pkOFB0LzdTNVlzcWRDd0lCRVJrWjZsQm80TVdiTTIyNGpSbHI4MmxtOWhjTFF1dDVhVE9QalNydlVtTTV6eHlaMnoxam96TXpOSE9KM09tZGJhUjR3eEtsalJSMjVNM0tlemlmc3FyeTBpSXRMRDFMQ1JJV24xSmp2ZkdGNDJNTDExbWJWNGFiNTUrSXQ4VHowSkE1MjExbkh5NU1sb3Y5K2ZaSXdaMDFxd0FsREJpbDdVMmNUOWVmUG1hZUsraUloSUwxRlNKME5LeG03cmNwVHk1OEJmbURhRmdpeWN0MDZlM3YyTU9SUEc4S1NIV1d2Tm5qMTduSkdSa2U3bzZPaElGYXpvZlpxNEx5SWkwdmZVc0pFaFkvVm1POTBFZU5rWTVnY1hXZ0xBUHhZNStJdXo2MDFUK0tLVDNxYUNGWDFLRS9kRlJFVDZrQm8zTWlTczNtdy81YkM4QkVTMkxyT1dQR3Q1YnZmejVsQVlReE1SRVJFUnVTdEs2bVJRYXltRzhrTURYMnEzd3ZLZjlRNitjV0M5YVFoVGFDSWlJaUlpUFVKSm5ReGFhemJiTVNiQW14anVhVjFtTFNYRzhKbWRHOHlPY01ZbUlpSWlJdEpUbE5USm9MUjZzMTNsc0x3R0pMWXVzNWI5RFE2ZU9MRGVYQTlqYUNJaUlpSWlQY3B4NjZlSURDRFdtcldiN0hjZEFYYlJOcUdEZnh6cFlLVVNPaEVSRVJFWmJOUlRKNFBHdXMxMnVMVzhDcXdMTHJUVUJSeDhhdmQ2ODBiNEloTVJFUkVSNlQxSzZtUlFXTFBGVHNETFRtTkliN000MSt2azRiM1BtT3l3QlNZaUlpSWkwc3MwL0ZJR3ZJek5kZ0UrRHJkTjZLeGxXMk1VODVYUWlZaUlpTWhnNXdwM0FDSjNZODBtKzZocEhuSVpBN1RlVFB5dmRqMW52aC9Xd0VSRVJFUkUrb2lTT2htd1ZyOXNQMjhzUCtaR2o3TW5BQnQyUDJkK0c4NjRSRVJFUkVUNmtvWmZ5b0MwNW1YN3Z4endYNWpnTVZ5RlliVVNPaEVSRVJFWmF0UlRKd1BLczV1dDgzcUEvd1krM2JyTVFvRTFyTnU5M3B3UFkyZ2lJaUlpSW1HaDZwY3lZTnovV3pzc3FwSFhhSFBMQW1zNUUzQ3diczk2VXh6RzBFUkVSRVJFd2taSm5Rd0lHWnR0bkNQQSs4WndiK3N5Qys5N29uaml3eWROVFRoakV4RVJFUkVKSjgycGszNnZKYUhiMFM2aHM3eFNWY21EU3VoRVJFUkVaS2hUVDUzMGEyMFN1cVZ0RnIrMGN6MWZ4QmdidHNCRVJFUkVSUG9KSlhYU2J5bWhFeEVSRVJHNU5TVjEwaThwb1JNUkVSRVI2UjRsZGRMdktLRVRFUkVSRWVrK0pYWFNyeWloRXhFUkVSRzVQYXArS2YxR3htN3JjbHEyS2FFVEVSRVJFZWsrSlhYU2J6aEsrRFh3UUp0RlN1aEVSRVJFUkc1QlNaMzBDMnMyMlJlTjRkbld4OWJ5aWhJNkVSRVJFWkZiYzRVN0FKRzFtKzBYc1B4cG0wWDdBcVA0bEJJNkVSRVJFWkZiVTZFVUNhdTFtKzBqQkhnYjA5eHJiQzJuUGRFcy8vQkpVeFB1MkVSRVJFUkVCZ0lsZFJJMmF6YmJKUVI0M3hpaUFMQVVFdURlblo4eUpXRU9UVVJFUkVSa3dGQlNKMkd4WnBOTngzREV3QWdBQzVYV2NOL3U5ZVo4dUdNVEVSRVJFUmxJVkNoRitsekdaaHNIdk51YTBBRk5HQjVXUWljaUlpSWljdnRVS0VYNm5OT3lDVU02QUpaQXdNR3p1OWViekRDSEpTSWlJaUl5SUttblR2clU2cGZ0L3djODN2cllHdjduN3ZYbWpUQ0dKQ0lpSWlJeW9HbE9uZlNadFMvYmRSYmVNeTNIbmJXOHR1czU4M1M0NHhJUkVSRVJHY2pVVXlkOVl0MW1PeDU0dFUxQ2Q2NHFsdDhKYzFnaUlpSWlJZ09la2pycGRRdmZ0REhXOGhZd0hNQkNMZkN4ckNkTWZYZ2pFeEVSRVJFWitGUW9SWHJkOERwK2dXRXVnQVZyRGMvdDNtQXVoanN1RVJFUkVaSEJRRW1kOUtxMW0reTNNSHl5emFLLzJyM2V2QjIyZ0VSRVJFUkVCaGtWU3BGZXMyYVR2UmZESVhQajRzSGJPOWZ6Qk1iWXNBWW1JaUlpSWpLSXFLZE9la1hHVDIyVWdWZG9PY2FzNVdMQXdYTks2RVJFUkVSRWVwYVNPdWtWemhoK0FFeHVlZGdVZ0tmMnJEZTE0WXhKUkVSRVJHUXdVdlZMNlhGck50bUhnSyswUGc1WS9tTFBjK1owR0VNU0VSRVJFUm0wTktkT2V0U0t6VGJaYlRsaklCbkF3dDVkNjhuUXNFc0pOMnV0b2ZtY3AvT2U5RmNXc0ViblN4RVJ1VTBhZmlrOXloM2dsOFlFRTdxYWdHR0RFam9KbDBPSDdPTk9KMThBZSsvUm8yQXRFOElkazBoSDlqSmdJSERTR1A5TCsvZnYzK2J4ZUx3WkdSbCtKWGdpSXRJZHVtSXRQV2J0SnZzVkREOXFmUnlBWjNadk1GdkNHWk1NWFVlTzJNM1drdEY2a1VGa1lMQlYxdm9PTzUybnZ4Z0lCTW9XTGx6WWFJd0poRHNxRVJIcDM1VFVTWTlZdThWT3RsN09HRU1VQUpaZjdYek9mQ2JNWWNrUVpLMTFaR1Z4MUZwbUdZTTczUEdJM0M1cjhSdlRWT3Awbm4zRzZYUitOSGZ1M0dwampEL2NjWW1JU1ArbFFpblNJNnlQamEwSm5ZV0NXaCsvRis2WVpHZzZlcFROMWpKYkNaME1WTWJnaElnVXZ6LzkxeDZQWjlueDQ4ZUhXV3YxZlMwaUlwM1NuRHE1YTJzMjJUOHdzQVRBZ3JVQm5qbjBHVk1kN3JoazZEbDYxSDQ4RUdDMU1UcTN5WURuaEpnMFNQNFdWSlFkT0hEZ3RMVzJjYWpNc1ZOaEl4SHBRNE9pU0pVYVBuSlhIbnJOcHZpOHZOaG0wVC91ZnQ0Y0NsdEFNcVFGQW53RlNBeDNIQ0k5dytrMkptR3AzMzl0WFZSVTFGV2dCQmkwd3pCVjJFaEUrdGJnS2xLbHBFN3VpcitKdnplR09BQUx4UTJHNzRZN0poblM1b1k3QUpHZUZSVmpyVjFoak5tV2s1TlR6aUJONm80Y3NadUJEQ0FaREhiQU5hZEVaT0F4NDV2L2Q0NnoxdkdBMjczb2NGVFU2UzltWldXVnRZeU1HRkJGcWpSR1grN1ltbzEyT1liUHRqNDJoajg4c040MGhETW1HYnBhaG1zTnFCT3d5SzFaWTR3WjQvZjd4L2o5L29pVzQzelFzTlk2amh5eHg2M2xLVkNsV2hFSkZ6TWMzS3NEZ2RrSG5FN25nbE9uVGcyMzFqckRIZFh0VUZJbmQrVFp6ZGFKZzVkYUgxdll2WE85ZVRXY01jbVFaMEREdFdTd2lUVFcyamhnZkgxOWZSU0RiSTdaa1NPOG9zSkdJdElmTkJlcGNvOGFxRVdxQmt5ZzByK1VCL2hEQTlNQnJNVnJYSHd4M0RISmtEZW9HcnNpYlVSWWF4TUJONFBvT0Q5ODJENXBEQmtxYkNRaS9ZZHhRRXlhTVVsL0RFdzljT0JBNUVBWklhR2tUbTVieHE5dEVvYnZ0ejQyaHIvZitiUzVGTTZZUkVRR0syT01jVGdjTG9mRE1TQWFGdDFsREY5R2hZMUVwTjl4dWlGeGlkL3ZYeGNWRlpYQUFNbVhCa1NRMHI4NEhQeXpnV0VBV0s3VUcvNTNtRU1TRVJuVUFvSEFvRXJvV3Fpd2tZajBVOEVpVlNrNU9Ua0RZalNCa2pxNUxXczIydVhHOEtuZ0FzUFhWUnhGUkVSdWh3b2JpVWovTnZDS1ZDbXBrMjRMV1J4bGczazluREdKaU1pQXBNSkdJdEtQRGJ3aVZVcnFwTnZLTGQ5c0xZNENlRlFjUlVSRTdsQy9ieUNKeUpBM29JcFVEWWd4b2hKK0dadnRhT3lONGloWS9rN0ZVVVJFUkVSa01ETE5Ca3lSS3ZYVVNiYzRBdnd2QTlFQVdLNUV4UE0zWVE1SlJFUkVSS1RYREtRaVZVcnE1SlpXYnJUampPR0Yxc2ZXOFB2YkhqT2VjTVlrSWlJaUlpTE5sTlRKTGJrZGZBOXd0anc4dUd1RGVUT2M4WWlJaUlpSXlBMUs2cVJMS3pmYWNjRG5XaCtiQUg4V3huQkVSRVJFUk9RbUtwUWlYWElaL29vMnZYUTduamQ3d2htUGlJaklZRk5XbHMvcnI3OEl3S3BWbjJQYXRHVmhqaWk4M252djM4blBQMEZzN0FnKzlhbS9EWGM0QTk2cFV6czVlUEFWQU5hdi96N0RoNmZjOWpaMGpQWi9TdXFrVXkxejZUN2IrbGk5ZERKVTFOWldzSEZqNk1QZDdZNGlMaTZCVWFQU21URmpCY25KQS9kV1c1Y3VIU1VuNXhCbFpYazBOdGJpZExwSlNFaGw0c1FGekp5NWlvaUlxRnR1dytkcjR2VHBYZVRtSHFXcXFvUkF3RTlzYkFManhzMWgvdnlIaVkwZGNkdHgxZFNVYy83OGh4UVducU95c3BpbXBrYmM3a2dTRXRLWVBIa2hNMmV1eE9uczN0ZFhTY2tsVHAvZVNYRnhEZzBOTlVSRVJERnk1RGhtemx6SjVNa0xienUyenZoOFRXemE5QmMwTkZRRDhJVXYvRDhjRGcyR0NZZmEyZ28yYmZxZldHc3h4dkQ4OHkvZTBYRW9JaktRS0ttVFRya00zMGU5ZENMdGVMMk5WRlFVVVZGUnhMbHorNWc5ZXpYTGxxM0htQUZUSUl2R3hqcDI3UGdQaW9vdXRGc2VDUGdwTGMybHREU1hzMmZmNStHSC80REV4TFJPdDFOZlg4VmJiLzBUVlZVbDdaWlhWNWR4NXN4dWNuSU84ZGhqM3lBcGFYeTNZL040Nm5uNTVmOFBhd1B0bGpjMU5WQlNjcEdTa291Y083ZVB4eDc3QmpFeDhWMXU2OVNwSFJ3NnRBVnJiYnZ0RnhhZXA3RHdQRmV1bkdiVnFzOTFzWVh1TzNseVJ6Q2hrL0RLemo0WTNPZldXbkp5TXBrLy82RXdSeVZ0ZVR6MWVMMk54TVVsaGpzVWtVRkRTWjJFdEhhTG5ZeVAzMmw5ckY0Nkdhb21USmpQMUtsTGdlYWtwNjZ1aXFLaTVvVEFXc3VaTTd0eHVTSllzdVFUWVk2MCs3S3kzcUNvNkFJUkVkRk1uWG9mWThmT0ppb3FqdXJxTWk1YzJNL1ZxeDlSVzN1ZGQ5NzVWNTU5OW51NDNaRWh0N04zN3krb3FpckJHQWVMRmozSmxDbUxjYmtpdVh6NUpQdjNiOExqcVdmWHJ2L2kyV2UvMSsya3R6bVpzMHlZTUovSmt4Y3lZc1JvZkQ0dlZWVWxuRDY5ayt2WHIxSlJVY2l1WFQvaFl4LzdWcWZiS1MzTjQrREJWd0ZJVHA3SWZmYzlRMkxpR0dwcks4ak1mSTByVjA1ejRjSUJ4b3laeFpRcGkyLzdNMnlyc2JHT2t5ZmZ1NnR0U00vSnpqNElnTlBwd3UvM2taMTlRRWxkUDlIWVdNZk9uVCttcU9nQ1M1Yyt6ZHk1YThNZGtzaWdvYVJPUXZQeFhkUkxKOEtJRWFPWk5PbmVkc3ZtelZ2SDFhdm5lUGZkSCtMMyt6aDVjanN6WjY1azJMQ1JZWXJ5OWdRQ0FTWk1tTThERDN5NlhXOVhTc3BFcGt4WnpKRWpiM0RzMkZicTZpbzRmLzVENXN4WjAyRWJEUTAxWExseUdvQUZDeDVod1lLSGcrdW1UVnVHMSt0aC8vNU5WRldWVUZGUlNHTGltRzdGNW5TNitmakh2ME5LeXFSMnkwZVBUbWZLbENYODVqZC9RMFZGSVVWRkY3aCt2YkRUbnNUczdBTUFSRVJFODhnamYwaFVWQ3dBaVluUnJGdjNGVFp2L2k1MWRSWGs1UjI5NjZUdTZORzM4SG9iNzJvYjBqTktTaTRGZTQ0blQxNUVkdlpCS2lxS0tDdkxIOUJEcFFjTGo2ZU93c0p6NFE1RFpGRFNnSC9wWU8wV094bXJYanFScm93Wk00TTVjNXF2TWxzYklELy9aSmdqNnI0cFU1Ync0SU5mN1hUNDRqMzNQRVpFUkRRQWhZWG5RejZucHFZOCtQT1lNVE03ckI4MUtqMzRzOGRUMzI3ZHRXdVhLU3ZMcDc2K3FzUHIzTzdJRGdsZEs2ZlR4WXdaSzRLUEt5dUxRajZ2Ylh4SlNlT0RDVjBybDhzZEhCSjZjMnoxOWRXVWxlVlRWcGJmNmJadmZpOW56KzdCR0VlSDVGLzZYbXN2bmRzZHhUMzNQTlpodVlqSVlLV2tUanJ5OHBlWTRMR2hYanFSVG93ZlB5LzRjMVZWY1JnanVUMnBxVk83SEE3cGRMb1lNV0kwQUkyTk5TR2ZFeFVWRi95NXFhbSt3L3EybjBmcnRscnQydlZmdlA3Nml4dzd0dlcyNGdadTZnM3QvRDIweHVmeDFIVllaNjJsc3JJNFpHeEZSUmQ0L2ZVWGVmMzFGMmxvQ1AzZTIyNW4zNzVmWWExbDl1elZKQ1NrZHZOZFNHL3crMzFjdW5RRWdFbVQ3bUg0OEJSR2o1NENRRTVPSm9HQVA1emhpWWowS2cyL2xIYldickdUOGZLWjFzZnFwUlBwWEhUMHNPRFBYcStuM2JxeXNueXlzdzlTWEp4RGRYVVpQbDhUVVZHeHBLUk1ZdmJzTll3Wk15UGtObi8yczIvZzlUWXlaY29TVnEvK1BEazVtUncvL2c2VmxjWEV4bzdnK2VmL0p2amMydG9Lc3JNUFVGQndsb3FLSXBxYUdvSlZJcWROVzhiMDZmZmZjUUdYeHNaYUFKek9pSkRyNCtPVFNFaElwYUtpaU5PbmR6TisvTHpnNzZxcnErVHc0ZGVCNWlGd2JUOG5nTmpZRVZSVmxkRFkyREhodXBXMlBZUmRGV0FaUDM0dTJka0hLUzh2b0tnb205VFVxY0YxSjA2ODJ6SVgwREJ6NXFwMnI0dUpHUjc4MmVPcDd4QjdXMmZPN0thc0xKL282R0VzWFBnRXAwNXR2KzMzSXowblAvOUVzT2QxeXBRbEFLU25MNmE0T0FlUHA0N0xsMDh4Y2VLQ1RsOS9jeG45eHNZNlRwM2FUbTd1TVdwcnIrTnl1VWxKbWN5Q0JZOHllblI2eUcxWWE3bDgrUlNYTGgyaHJDeVAydG9LckEwUUd6dUMxTlRwTEZqd1NMZkx5VnRyMmJqeGYxSlhWMEZrWkF5ZitjemY0M0E0TzMzdXIzNzFKelEwVkRObXpFd2VlK3lQZ3V2cTZpbzVmWG9YQlFWbnFLNHV3OW9BMGRIeEpDV05aOGFNRll3Yk56dmtOa3RMOHpoelpqZEZSUmRvYUtqRzdZNGlLV2tjVTZiY3g5U3BTMi9yM0xKNzkwdms1R1MyVzNidzRDdkJNdnNBbi8zc1B4RVpHUlB5OVRmMnhkR1dmUkZCY3ZKRTVzMTdxTk56YVcrOGoxWTNuNmRyYTY5ejZ0UU9MbDgrUlYxZEJTNVhCQ05Iam1mV3JKV2Q5dURmZkx5Vmx1YVJtZmthMTY3bDQvVjZlTzY1djI1M0VTc1FDSkNUazBsdTdsSEt5eS9UMkZpTHcrRWlMaTZSTVdObU1IdjJHdUxqazdyOUhpNWVQTXhISDMxQVJVVmhzR2hOYzlYaVIyNVpoS29yZC9KNTMveFoxTlNVYytMRXUxeTVjcHFHaG1yaTRoS1pPdlUrNXM1OUVKZkxEVUJsWlFrblQ3N0gxYXNmVVY5ZlJWUlVIR1BHekdUaHdpY0d6RlNJbnFha1R0cXhYcjVuMUVzbjBpMnRpUSswNzdrNmZ2eWRZRkxUVmtORERmbjVKOG5QUDhueTVSdVlQWHQxbDlzL2YzNC9lL2YrUE9TNm9xSUxiTnYyTC9qOXZuYkwyMWFKTENnNHk5cTFYN3J0Umt0OWZYVXdlZXFxOTJuWnN2VnMzZnJQRkJhZVkrL2VuN04wNmRQazVoN2p5SkhmMHRoWVMzTHlSTzYvLzdrT3IvUDd2UUNkTnVBNjQvSFVjL2JzYmdER2padlRaUU5tMHFSN1NVMmRTbEZSTmp0Mi9BZnIxbjJaaUlnWWpoM2JTbTd1VVl4eHNHTEZaenJNeVd1TkRRZ09RUTJsdXZvYVI0NzhGb0FsU3o3WnJkcy9TTys2Y0tGNUhtVjA5REJTVTZjRHpSY1Y5dTkvR1dzRFpHY2Y3REtwYTZ1cXFwUnQyLzY1M1VVRXY5L0xsU3VuS1NnNHk0TVBmcFVKRStaMWVOMDc3L3dyQlFWbk95eXZxU21ucG1ZL3VibFpQUHJvSHpGcTFPUmJ4bUNNWWRxMFpSdzd0aFdQcDU2Q2dvOFlQMzVPeU9kZXZYb3VXSDExMnJUbHdlWDUrU2ZadGVzbitIeE43WjVmVzNzOW1CeUZTdXBhNTlXMjVmSFVjZlhxT2E1ZVBjZWxTMGRZdCs0cndRWjJid3E5TDN3VUZKemw2dFdQeU1oNElaakUzNnd2M2tkUjBRVzJiLzlSdTZIY2ZyK1B3c0p6RkJhZVkrclUrMWkxNm5OZG5vZkx5d3ZZdXZYL2RyZzQyS3E2dW96MzN2dDNLaW9LMnkzMyszMVVWQlJTVVZISW1UTjdXTDU4QTdObXJRcTVqVmJXQnRpeDR6L0p6VDNhYm5sVlZTbFZWYnZJemo3SUk0OThuWlNVaWJkNjZ4MzB4T2RkVnBiUHRtMy8wbTZVUlZWVktVZU92RUZoNFhrZWZmVHJGQmFlWjhlTy8yajNlZFhYVjVHZGZaQXJWMDd6NUpOL2Vsc0o3bUNocEU2Q1ducnBQdDM2V0wxMDBsTVd2bWxqRWhwd1d4Y3V2dzgzVGx3QlAyNGN1UERoY3J0d1d4OHVhNXVYT1FPNHJhUGxzYm54ditPbXgxamMxdUJ5Z1B2aExiai81dmEvZys3SzFhc2ZCWDl1MjBpcnFTbkg2WFNSbnI2WWlSTVhNSHg0OHhDLzR1SnNNak5mdytPcDU4Q0JWNWd3WVFGeGNRa2h0KzMxZWpoMDZGV0dEMDloeG93VnVOMlJWRldWQnRmWDFWWGg5L3NZTzNZVzZlbUxTVW9hajhzVlNXVmxFWm1adjZHaW9wRGMzS05jdXBSRmV2cWkyM3BmSjArK0Y3eWx3S1JKOTNUNnZERmpackpxMWVmWXUvZm5YTGh3SU5pb2RydWp1UGZlanpGLy9rTzRYQjE3K2xwNzZOcjJpblhHNS9OU1YxZEJVZEVGamg5L2g1cWFheVFrcExGeTVXZTdmSjB4aG5YcnZzbzc3L3dyWldWNXZQWFdQd1hYcGFaT1pmSGlUNFJzV0xmR1pvenB0SmZPV3N1ZVBUL0Y2L1dRa2pLSnFWUHZ1K1g3a043VjBGQVRUS1ltVFZvWXZFZGdWRlFzWThmTzRzcVYwK1RubjZTeHNhN0RITXViK1h4ZXRtLy9FUUFyVjM2VzVPU0pORFUxY1A3OFBpNWNPSUMxQVQ3NDRCZU1IZnRpaC9zbDF0U1VFeFVWeDR3WkR6Qm16RXppNGtiUzFOUkFibTRXSjA2OGk5ZnJZZS9lbi9QTU0zL1pyWXN0MDZZdER6YVNMMTA2MG1sU2QvRmljeTlZWkdSTThHKzJycTR5bU5CRlI4ZXpaTWtuR0RVcUhXTWNWRmVYa3A5L2trREExMkZiV1ZsdkJYL24yTEd6bVRmdlFlTGprNm10TGVmY3VYM2s1R1J5NWNwcERoMTZsZnZ2Zi82Vzd3Rmc2ZEpudVBmZWoxRmJlNTJ0VzM4QXdJSUZqN2E3Z1hXb2l5aXQreUlROExOaXhXZElTWmw4MDc2d2ZQamhSaVpNbU4raFNtOXZ2SStiMWRaZVovdjJIeEVSRWMyaVJVOHhhdFJrckxVVUYyZHo3TmhXR2h0cnljNCt5SWdScWUyS1NkM3MwS0V0Z0dIQmdrY1lOaXlKaW9yQzRMRlZYMS9GRzIvOGZUQnBuekpsS2VucGl4azJyUG5ZS2l3OHo2bFQyL0Y0NnZud3c0MUVSRVIzbXVRQ1pHYitodno4RTB5ZGVoOVRwaXdsTm5ZRXRiWFhPWHYyZlM1ZlBvbkhVODk3Ny8wL25ubm1MMi81dDlKV1QzemVQbDhUTzNiOEJ5TkdqT0tlZXg0bk5qYUI2OWNMT0hMa3Q5VFVsRk5ZZUo1ang3Wng1c3d1WEs0SWxpM2JRSEx5Uk9ycnE0SzlkbzJOdFdSbXZzYTZkVi91ZHV5RGhaSTZDYkkrdnExZU9sbXgyU2FiQUVsdVN4SU9SbHBMRXBCa0RQRVdvbzBseGtLME1TMy9XMktzSWNaQXRMVXQvemMvdm5HMzMzcXdBTjZXa3FxK2x2LzlORStMOG9NeHpmOEFiTXRSMlBvNDJQWUo4YmoxeDV0dWE5YnJLaXVMT1hWcUJ3RFIwZkdNSFh2amF2Zm8wVk5hdnB6YkR3RVpNV0lVa1pFeDdOanhuMWdiSURjM2k3bHoxNFhjL3VYTHAwaE1UT09KSjc0ZDhwWUNzYkVqZVB6eGI1R1dOcTNkOHZqNEpFYU9ITWZMTC84RmZyK1BpeGN6Ynl1cHk4MDl5dW5UT3dGSVRaMUdhdXEwVHA5YldwckgrZk1mdHJzUEhEUTNMSWNORzRuVDJmRnFyTS9ucGJxNkRLRExpcGl2dmZhL0tTOHZhTGRzK1BBVWxpNTltbG16TW01NVpkM3Y5M0gyN0o3ZzNMbTI0dUpHZHBwUXRsNEpUMHdjMDJtais5aXhiWlNVWE1UcGRMRnk1V2Q3L1I2RnAydUhSeDJ2RzVtUjV4azJyT1lDdFd0ZXZ1a0RINEFlMm9KNXNRY3Z3bVJuSHdwZWlFaFBiMS9OZE1xVUpTMjNJR2tldmpablR0Yzk1QjVQSFJFUlVUejU1SisyUyt4SGowNXYrWnM2SEt6K2VuUFAzNHdaSzVnNWMwV0h2OW1rcEhFME5UVnc5dXo3VkZZV1UxNStwVnYzYjR5UFR5STFkUnBGUlJmSXl6dU8zKy9ya0VqNi9UNXljNCsxdlBjbHdmWDUrU2VDUFhRclYzNjJYVUlZSDUvRTJMR3pDQVRhbnpqTHl3czRkdXp0bHM5dEthdFh2eEJjTjJ6WVNGSlRwK0Z5UlhEdTNENCsrbWd2OCtjLzNLMTd6VFVQNTJzL3BDOHFLdTZXUTFFOW5qcGNMamRQUGZWbjdmNW1SNDlPSnhEd2s1T1RTVk5UQXdVRlo5b05jK3l0OTNHejR1SWNrcExHOC9qajMyeVhsQ1lsaldQOCtMbTgvdnFMZUR6MUhEKytqZG16TTBLZXkrdnJxMmxxYXVUSkovOGs1TWlJZmZ0K0hVem9WcS8rZkllRWJkU295YVNuTCthTk4vNk9ob1lhOXUvZkZETEpiWldmZjRKVnF6N1hMcUZPU0VobDNMalo3TnYzYXo3NmFDOE5EZFdjT2JPTGhRdWY2TmJuMEZPZnQ4ZFRUMHpNQ0I1NzdKdkJjM3hpWWhvcEtaTjQ1Wlh2RVFqNE9YcjBMWnhPTjA4OTlUK0NJeTBTRTlOSVM1dkdxNjkrbjZxcWtwWmozOXNuUGNuOWlaSTZBWnA3VWt3OU55NTlXLzQ2ak9GSUQxbXh4YWE2dktRWUdHVU1LVmhTTUl5MGxqVEFZa2d5a0lRbENjTklJQkZMYzZaMGN3TFZ1cWhOSXRYaHNXbXpmQkR5K2J6VTFwYVRuMytDWThlMkJjdllMMSsrb2QwWGFPdDk3VUtaTUdFQnhqaXdOdEFoYVduTDJnQ0xGei9WNlJkejJ6bGlONHVOSFVGS3ltU0tpaTUwK1R0dWR2YnNYdmJ2MzRTMWxwaVk0V1Jrdk5EcGMwK2UzRTVtNW10WWE0bVBUK2FlZXg3RDUvTnk4dVI3MU5SYzQvMzMvNXU4dk9Oa1pMelFibWhpV1ZrZTFnWXd4a0ZhV3RkellXNVdVMU5PYnU1UklpS2l1NXd2Mkh5UHZSOVNVVkhZTW9SdE9WT21MT2JDaFFOY3ZIaUU3T3lEd2RnbVRwemY3clVsSlJjQkdETm1Wc2h0bDVYbGMvVG9Xd0FzV3ZSVW54UkgrYWgrZU5TcDJvUlZ3Q29ZSkg5ZlBYd1JKaWVudWJwbFhGeGloeDdZQ1JQbTQzUzY4ZnU5NU9RY3ZHVlNCN0JreWRNaGUycm56Rm5EeFl1SGdlWmorZWFrYnQ2ODBCZHBvSGtvNk5tejd3TncvZnJWYmlWMUFOT24zMDlSMFFXODNrWUtDczUyR1BaNStmS3A0TGxvK3ZUN2c4dmJEcm5zN0R6UzJxUFpxcm1YM2hJWkdjc0REM3dxNUdzV0xIaVVjK2YyWWEwbFAvOGtzMmRuZE90OTNLbWxTNThPZVJGbTl1elZ3WGw2MTY1ZGJwZlU5ZVg3V0xYcWQwUDJNc2JISjdOZ3dhTWNPclFGcjdlUksxZE9NM255d2c3UHN6YkF6SmtyUXA1TEtpdWJFeFJvdmxqUldROWNmSHdTaXhjL3hkNjl2OERqcWVmU3BTUHRqb1cySmsyNnQxMUMxOVo5OXozRHBVdEg4SGpxdVhqeFNMZVR1cDc4dkJjdWZLSkRNaFlmbjh5WU1UT0R0OUdaUFh0MWg2SHpEb2VUOVBURkhEMzZGb0dBbjhyS1lwS1N4blVyL3NGQ1NaMEFNS0tPMzhIUVBNSEZjbVhuQnQ2bTQxUVk2UWN5TnR2UkRoaHZMR2xZUmxsRE1wWlJHRktBVWFZNWNVc0JSdUtqZlFzd1JLTFdkbmx2c1paR0RGNHNQdFB5dndVdjRNUGd3K0kxQmg4dHl5dzBBWDdUK3B3Ynk5dHRJMkR3R291dlpkdCs0RTk2T3ZZVEo5N2x4SWwzUTY0enhzSHk1UnRDZmxIZnJLbXBnZXJxYTFSWGwrSnlSZUQxTm5Zb3A5OVdUTXp3ZHIxLzNlSHplYW1wdVJZc3pBSWRTL2FINHZWNitQRERqY0d5NzNGeGlUejY2QjkxT2pUMDNMbDlMY09GWU9iTWxTeGJ0ajdZT3pCanhnTWNPL1kyeDQ1dEpULy9CTnUyL1RPUFBmYU5ZS095dFJHV2xqYXR5M2xvRHozMCsvajlYdngrSDQyTk5WeTdkcG5zN0lPVWx1WlNXcHJMNWNzbldiZnVxeDBhcFY2dmg2MWJmMEJWVlNuUjBmRTg5TkRYZ3JkSUdETm1KdlBuUDhLdVhUK21vcUtJSFR0K3hKbzFYd3p1djdxNlNvcUxzd0ZDenBmeWVPclp1ZlBIV0J0Z3pKZ1pmWGJqNUdkVExsYytrNXovRDI2Mys4Zno1ODh2TnNZTStES08xbHBuVmhZZHgvN2RnZkx5Z3VERmkvVDB4UjJTZmJjN2tna1Q1cmNVTDhtbm9xS295MlRjR0Fmang4OE51VzdreUJ1TnhGdFZSMjFWWDE5TmRYVVpaV1Y1d1dXM1V5Um8wcVI3K2ZERGpYaTlqVnk2ZEtURHNkbjZOelZ5NUxoMmpkams1QnRkb1I5K3VKRTFhNzdRWmUrNHRaWXJWODRBemJkc2FmNzc4M1o0bnRzZEdVeVNyMS92L2tXak93YWtkeXNBQUNBQVNVUkJWR0dNZ3drVDVvZGMxM1pmdEozZjNKZnZJemw1UXFmM3lnU1lPSEZCOEZ4WlZwYlg2WGZGOU9rUGhGeCs5ZXFOK1prelo2NEkrWnhXa3ljdjRvTVBmb20xbHNMQ0M1MG1kWjBsZEVETEhNczU1T1JrVWxWVlFsTlQ0eTNuQy9mMDV6MTJiT2dMYWdrSi96OTc5eDNmMW5VZWZQeDNMZ0J1Y0ErUkVrVnFVdFRldzdZa2F0cE9Za2RlU3B5ZE5rM2lkS1JKbS9idGVwdjJiZEkyNlc3VE9JMHptc1NKNWIwdFc3SmthMUZiMUtJb2tlSVM5OTRrNW5uL0FBa1JJa0NDRkNXSTFQUDlmUFFSTDNESHVTQUEzdWVlYzU0bnd4dlVCWm9iT3ppYnNjM1c1WGVkeVV5Q09nR0FodDlYMTMvK0VVcE4rT0U5RTVMV2F0dHpwTHNnRzRNc0Rka0daQUhaV3BPRklrdHBydDhTVk5kN3l3WS9kcE9hTlRRcGFFVFRqS0lacU5lYWJxM29VZENyZGYvL0JqMkdwc2VsNlZYUTZ6TFRZeWg2YlM1NmdONzhuYXIzcGxzVHBQNkx4SEVQNnZ4UlNqRnQyZ0pXcm53NDROMzI1dVlxU2txT1VWOWZTbHRiWFlEVStvRzdLK0xpVWtjYzF0ZlQwODZWSy9uVTFSWFQwbEpEZDNmcnFJNEJuaDZEdlh0LzVKMnZsNUV4ajgyYmZ6dmdmREticmNlYnNXN3ExTndoZDJVTncyREZpb2RJVFozQm5qMVAwOUJReHQ2OVArS0JCMzYvLys2djV3SjBwQ1F4TndhVUdSazVMRnEwbFdQSFh1TDgrYjFVVkp6ajdObDNXYmJzUVovMUNncmU4WjdMMXExZkdWTHpMakV4Z3gwNy9vdzllNTZtcXFxUWZmdCtRa1NFbFl5TXVSUVdmb2pXbXFTa2FkNVUrQU8wMXV6Yjl3eWRuVTFFUnNhU2wvZGJ0M3pZcFFqT3dGeE84RnpZK2pONzltcHZ1WU1yVi9KWnMrYlJnUHVMaUlnSk9HekxaREpqc1lUamNOajhYcmhxcmFtcXVraFoyUm1hbWlwb2IyOFlrcVNrZjgxaHpzaVgyV3hoMXF4VkZCVWRIREtzekc3djQ5cTE4d0JETHVMVDArZVFuYjJVOHZJQ1dsdHJlT21sLzhlMGFRdkl6ZDNBOU9tTGh0d1E2ZTN0OUg1UGxaYWVvclQwMUlodEMrYW0wYzJJaUlqMk95OFhQTCtMZ1NCaGNNS28yM2tlc2JIRER4KzFXcThuNndoMEUwQXBSV3hzaXQvbldsdXYxK0pNVHM0YTlsZ1dTemd4TVVsMGRqYlIxZFVjY0wyUjJqeTRMWDE5WFNNR2RlUDVlb2VIUndmc1ZSN2Nqa0JEWlFldjQzUU8vWHhPZGhMVUNUWS9yMWNyelFJQURjNWVneCtHdWsyVDJmYVhkYXJEd1J5bG1LazEyVVovc0tZMU05VHp6SEliTnd4dkhQaDVETmVQMmhPWTFTdEZuWVpHb0Y1REExQnZLSlRiVFJQSzg4OHcwL1Qrb3lyd1g0SzdWR2JtUXUvZFZaUEpURVNFbFpTVXJJQ1pFYlhXNU9jL3o4V0wrNzJQbWMxaEpDUmtFQnViZ3RXYVRIRngvb2dYRVpHUnd5Y1JLUzQreHNHRHYvSmVXQ3BsRUJlWFNreE1Fckd4S1RRMGxOSGNmRzNZZlpTWEY3QnYzMDl3dVJ3WWhvbFZxM2F3YU5IV1lZT1ZzckxUM294alM1YytHSEM5ek15RjVPVjlrZmZmL3pGVlZZVVVGT3ltcTZzWmg4TkdYRnlxVDQyL1lDbWxXTDM2VWNyTEMranNiT0xTcFFORGdycUIzc2IwOUxrQjA4NmJ6V0ZzMi9ZVWI3NzVUelEyVnJCLy8wL1l0dTBwN3h6SlJZdTJEZG5tK1BGWHFLb3FSQ25GcGsyL2RWTXB2OFg0Y2J2ZDNoc0ZBSys4TXZMTWdaS1NZNnhlL1VqQTkvbU53YzVRL3JmcjYrdG03OTZucWEwdDlqNFdIaDVOUWtJR1Ztc1NFUkV4M3VHWG81V1RjeTlGUlFkeE9HeGN1M2JCbXd5bHZQeU1kNTZkdjZGNVc3WjhtUXNYOWxGUThBNDJXemRWVlJlcHFycUkxZW9acmpkNHZxM2RQdnA3Y0xlNjlsK2dFZzREL1AwT2IrZDVqTlErOExSUmF4M3dCbHRFaERYZ2UyN2c3NFJTS21Dd005aEFVQk1vaXlZd1pFNm1ueFo3ZnhycHBpQ003K3NkN0J3NHBRSjlSdS91RzIwUzFBbHc4MVd1ejRWNk5YK25hZ2x0Z3lhSHJTL3FaVzRuczRHNVFJNVN6TmF3ME9YQWFnQm8zMTYyVVFSdDdXaUt0YUlCVFQyS0JnMzFocVpCRzlRYTBLaWROTHovS1ZVLzdpZDFGMHBNbkRyc2NKVWJYYnk0M3h2UXpacTFpaVZMN2grU2RHTndQYTFBaHJ1d2JHeXM0TU1QZjQ3V21wU1VMRmF0ZW9RcFUyYjcvTEUrY09DWHd3WjFaV1duKzRjU2FxeldaTFp1L1hKUWMzeGFXcXE5UHljbFRSdDIzWmt6VjlEVVZNblpzKzl5NnRRYkRQUk9yRm56K0poN3VRekRJRDE5THAyZFRYUjN0K0p3Mkx3WE96WmJEOTNkYlVHMXpXeTJzSFhyVjNuNTViK2pwNmVkTjk3NFBtNjNpNVNVckNFWHh5NlhrM1BuM2dNOFFmdEE5cjdoL09RblgvUCtQRno5TFhGelBIV3NnaHNHT2FDbnA1M3E2a3NCaDNtTjFZRUR2NkMydGhpbEZDdFdQTVNjT2V0OGVweTd1bHJISE5TbHBtYVRrSkJCYTJzTnBhVW52VUhkd05ETDdPeGxmdDlqaG1Hd2VQRlc1cy9meU5Xcng3bDA2UUNOalJWMGRqYXhiOTh6dExjM3NIejVSd0I4ZXNTV0xMbWYxYXNmR1ZOYlErMU9Pbysrdmk1dklxbndjUCtaSklmN3JoLzRidE5hQjVYNHcyNzN6SzBjcmh6TFNQcjZybitlQXJWNXNEdnA5YjdiU1ZCM2wxdnpLeDJyRk43eFUyNDNUNGV5UFJPSzFtcnJDMlJxeU5GdWNsRE1SWk1EekZVd1hic3dicnh1RGVZeVZrT2JnbktnWEVPNTBwUzcrNWN0ZGtyZSs1d2FmY1ZtY2RzVUZucVN4aVlrWkxCcGsvOGhlbU81c3psWVVkRkJ0TllvWmJCdDIxTkVSOGNQV1dlNG9MR2xwWWI5KzMrRzFwb3BVMmF6ZmZ2WGdnNDZCbWU2REh5MzlMcVZLeCttdXZvU1RVMlZnQ2ZROHpkZmJUUUd2NmFEQTFuZkxKd2pmOXBpWWhKWXYvNHo3TjM3STl4dVYzL3R1czhPK1ozZG1OMVQzRGtHZW1aaElHRkY0S0ZpSFIxTkhEdjJJdUFaZ2ptZVFWMTNkNXMzb1VWdTdnYVdMZnZJa0hWdTluT2ZrM01QUjQrK1NHWGxlWnhPTzNaN0h6VTFSWUJ2YlRwL3pHWUxPVG4za3BOekw5ZXVYV1QvL3A5aXMzVnordlNiekp0M0wxRlJjVVJHV2pHWnpMaGNUcjlaWXllSzIza2VnK2Z5K2RQVVZPSDlPU0VoOE55N1FBWVBoV3hxcWd3NCtnQTh2WE1Ed3k0SHp5MjdVVjlmMTdERnVRZm1ma1pHeGdaVjBtQ3l2RzhtQXducTduSXhGcjRBaEFOb3pkWDlUNnIzUTl5a085YW1GL1VDNVdZNWJsYWdXS2FlWjZYR2sxem14cFQ3UVNoQVU2RUhnamVEWWczVllYMFVTOUEyY1dtdHZmTzVVbEt5L0FaMHpjMVZmdWZYalVaN3U2Y1ROaVltd1c5QTUzSTVxYTh2Q2JqOTBhTXY0SEk1c0ZxVHVmLyszeHRWNGV6QkJWMnJxaTZPbUNTbXJhM2VtNDRiZkl1MGo4VkFEU2lBdUxnMG4rRlA0ZUZSV0N3Uk9CeDlWRmNYOWdlK2dUK1VXbXR2dGt2dzNISDJOOFRKWkRLemMrZmZqdGkyd2IyMFR6enhOOTVqMzh4ZGN4R1l6ZFpEWmVVNXdKUFdmZTdjNGVzRmFxMHBMTnhQWjJjejVlVUZRU1dCQ05iQVp4SjhFNVFNTmhDQWpkWHMyV3M0ZHV4bG5FNDdsWlhuNmVscDcrOXBUMkxxMU9BenlXWm1MbURseW85eitQQ3YwZHBOVTlNMXBrK1B3MlF5azVLU1RWMWRTWCs5cjVGcitvM1c0TStqdnptSjQrRjJuTWVBdXJxU1lkOUhSVVdIdlQrUDVuZDBmWnRjVHB4NEZZRExsdzhQRzlTVmxwN3kzb0RLelBSZnp4QTgyVkpUVXZ6UHoydHBxYWF4c1dKVTdiMmRyN2NZbmdSMWQ3bkJDVklVL0hkSUczT24rTFkyOHVZeFg4RnlRN0ZDd3dxbFdZb0x6N2RVY0lHYlMydktnU3ZBRlFWWFVGeFJpaXQ3bitDYUpLS1puSlJTM2p1V3pjM1hoZ1FWTHBlVC9Qem5iL280QS9YZnVycGE2ZW5wR0RLLzYvVHBOd01PU2V2dWJ2TVdUVis0Y1BPb0wycW5UMS9Nc1dNdmVlY094c1dsK1IzcTZIYTdLU3o4a0pNblg4UGg2UFBPS3lrcy9KQzR1RFFXTHR6c2QvK0ZoUitTazNOdndIa2ZKMCsrN2cyY2J4d1dxNVFpTzNzcHhjVkhhVzJ0NWVqUkYxbTkraEcvKzJwcnErUElrVjNlMTBJcGhjUFJ4N3Z2L29DUGZ2U2JQcStwVW1yRWVscUFUMjluYkd4S0VIT3p4TTBvTFQzcFRaQnhZMjA2ZjVSU3pKcTFtb0tDZDNDNUhKU1ZuUXFZSVhDMEJ0ZGtiR3FxSFBMZTdPcHFwYURnblpzNlJtU2tsZW5URjFGUmNaYnk4Z0s2dWp3ekplYk1XZWYzNWtWcmF5MXhjYWtCNW4xZC94TmtzVndmUHBlVGN5OTFkU1U0blhZT0hYcVd6WnUvNVBkOTdPa2x2RHlrSk1oSUxKYnIzemVEQStIeGRxdlBZNEREMGNmaHc3OG1MKytMUTM0SHBhV25LQy8zMUEvTXpGd1lNQm5LY0ZKU3NraExtMFY5L1ZXdVhEbENadVlDdnpmU09qdWJPWEhpRmNEVFN4Y29leXQ0eWc5a1pTMFprdTdmNmJSejRNQXZ2Y3Z6NXdkZjR1RjJ2ZDVpZUpNbXFOdHg0SHRmMFBBQXNGQ2hScGNIL0s3MlQ0TVgvbm5IZ2UvL2M2aGFNbDQwK2lLbzg0Wld1MS9aK01mL085eTZUenl2VGEwdzN3MHJjTE5DS1ZZQVMranZnUU0vMlNWOWprVWRjQVhORmQwZndMbmdTbmM3SmFlK291NisxRXVDakl4NVhMdDJnZWJtS3Q1Ly84Y3NXclNWeUVncnJhMDFuRG56TmwxZExZU0hSOTlVYjExR3hqeXFxZ3JSMnMzdTNmL0J5cFVmSno1K0N0M2RiVnk2ZElEUzBwUEV4YVg1dldocWFDanovdHpYMTBWNWVjR0l4MHRLeXZRTzE0bUxTMlhCZ2sxY3VMQ1BucDUyWG5ubE84eVlzWnpVMUpsRVJjVmhzM1hUM0Z4RlJjVlpidytkMVpyTTl1MVBjZWpRczlUWGw1S2YvenoxOWFWTW43NElwOU9HMiszMjFpdzZkMjRQcDArL1JVN09QYVNuenlVcUtoNnQzYlMxMVZKVWRJaWFtc3ZlTmkxY09MU2t3SW9WRDFGWmVRNmJyWWNMRjk2bm9xS0EyYlBYZUlPeXJxNVdxcXNMcWFzcjhkN1ZYcnIwQVZKU1pyQm56dzlwYTZ2ajFWZS95NElGbTRtSlNhQ2xwWnA1ODlZUE8xeEpoTVpBMWt1bEZETm1qRnhXQkdET25MWGU0T3JLbGZ4eEMrcVNrNmNUSGg2RnpkWkRZZUVIaElkSGtaMjlESlBKUW0zdEZVNmRlb09JaUpoUnovKzdVVTdPdlZSVW5LV3FxaEM3dlJlbEZEazUvb2RlbHBRYzUrclZFOHlidDU2TWpCeWlvdUp3T1Bxb3F5dmg1TW5YZ09zMUxRZk1ucjJHb3FLRDFOZVhVbFoybXRkZi8wY1dMdHhDVWxJbUpwT1pycTRXcXFvS0tTbzZSR2JtZ2xGZm5FZEdXb21PVHFDN3U1V3JWMCtTbGphYnRMU1p0TFJVazVXMVpOeUtSZC9xOHhnUUhoNU5TY2x4dXJ0YldiaHdDM0Z4YWZUMWRWRmFlb3BMbHp6ekp5MldjTzY1NXhOalBwY05HejdIcTYvK1BRNUhIL3YyUFVObDVYbG16VnBGVEV3aURvY25TRHAzYmc4Mld6Y21rem5nc1A4QkpwT0ZOOS84SnhZdjNzNjBhUXN3bThQNjV6N3Y5ZzZmbkRmdnZpSDFIb2R6dTE1dk1id0pIOVE5ZU9DN0tXSGE4aFBnb2JzNzU0MFkwQi9VTDlCS2YzTEhnZS90d0dYNTRxdWJ2dEVHbmlDdXljVktwZGlrRkhrdGJ1NURFVDFjNERaQWE4cVY0cFFiVGhtS2t6WUhKdzk5V2czTklTL3VhbXZXUEVaOS9WWHM5bDdLeWs1VFZuYmErNXpGRXM3MjdWL3JMeEE3OXFCdUlPbkJRSDJ1ZDkvOWdjL3pxMVk5UWtkSGc5K2didkJGNVpremJ3ZDF2UHZ1K3hTNXVSdTh5MnZYUG9IV21vc1g5Nk8xRHBqR2VxRHc5K3JWanhJUkVjMjJiVS94eGh2L1JIdDdQYVdsSjcwcDVyT3psM21ET3NNdzZPM3RvS0JnTndVRnUvMjJKek56QVhsNVgvUjdBV2kxSnZIZ2cxL24vZmYvaDg3T1pqbzdtd09lcDlXYXpOcTFqM3RySHExYnQ1UDgvT2ZwN203aitQR1h2ZXZObXVXLzRLOEluYmEyZXU4TkNrL0FFbHcyMHZqNE5GSlNzbWxzTEtldXJvU09qaWFmSWNWalpUS1p1ZWVlVDdKLy8wL1JXblA2OUZ1Y1B2Mlc5L25ZMkJRMmJQZzhyNzMyRHpkMW5Nek1oVVJHeG5wdm1FeWRtaHN3dlR0QVoyZVR0d2ZuUnBHUlZyWnUvYXBQVDdaaGVPYnB2dnZ1RDJoc0xPL1BEdnRUdjl0SFIvdXZZem1TeFl1M2taLy9QQzZYZzRNSHIvY01mZTV6L3pKdVFkM3RPQS93ZkJkRlJNUnc0Y0krbjZ5bkE4TERvOWkrL1d0ajZxVWJFQitmeGtjLytnMzI3UGtoM2QxdEZCY2Y5WmxMT2lBeTBzcVdMU01udk5xNDhmTWNQUGhMVHAxNm96K0JsYStaTTFkeTc3MVBqcXFOdCt2MUZzT2IwRUhkUXg5K2Y3TUpmdE5mYUZrSVA5UU90NkhYYlgvOTdFdk9uc1V6bWpYM0dRYlhDM0FGNm9HVEFFNk1VVUpDT284ODhoZWNPZk1XVlZXRjlQWjJFaGxwSlNNamgyWExQakxzQlBaZ1dTemhQUFRRdHlnbzJFMVoyU2s2TzV1eFdNSkpUczVpMGFLdFpHWXU4QmxHTTloNHpHTlJTbkhQUFo5Zzd0eDd1SHo1RUxXMXhYUjFOZU4wT29pSWlDRTJOcGxwMHhZd2MrWks0dVBUdk50RlJscDUrT0UvNGZUcE55a3ZQOVAvMnNUNjNCRis4TUd2OS9mSUZYbUwzNXBNWnFLaTRraE5uY0djT1d0SFRIQ1JrcExGNDQvL05jWEZSNm1vT0V0VDB6WHZYZXlvcURpU2s3UEl6bDVLZHZaU242RnBDeGR1eG1wTjV0eTU5MmhxcWtRcFJXTGlOTWxjZVFjcUxoNjVObDBnYythczlTYURLQzdPWjhXS2g4YWxUYk5ucnlZcUtwNnpaOStsc2JFTWg4TkdkSFFDTTJldVlNbVMrNGROTXg4c3d6Q1lPM2NkWjgrK0N3eXRUVGRZYnU1NkRNUGcyclVMZEhXMTBOZlhqY1VTVGtKQ09wbVppNWcvZjZQZjkvYkE1N1M0K0NoWHI1Nmd1ZmthTmxzUFpyT0ZtSmhFVWxKbU1HZk9Hakl5Y3NaMERnc1hic1l3VEZ5OHVKK09qa2JNNWpDU2s3TjhockNPaDF0OUhnUFdyZHRKV3Rvc0xsellSMHRMTlc2M2k5allaREl6RjdGNDhiYUFOVDlISXlVbGk1MDcvNVpMbHc1U1VWRkFTMHNOZG5zdllXR1JKQ1NrTTMzNlluSnpOd1ExbkQ0K2ZncVBQdnFYbkQ3OUZwV1Y1K250N1NBOFBJcVVsR3h5Y3U0YmN5L2E3WHE5UldBVHVuUHI0d2UrOTV4Q2piMVBXOXcxSEgwNTlMWDYvOE10QWR6azBGOTgzRG55bWtKTU5LZXF0ZGJQV0N5V0h5OVpzcVJPS1hWcmk0UGRCdko1SGJ0RGgzN05wVXNIQ0ErUDR0T2YvbDRRZGNmRWVQdjV6LzhRaDZPUDJiTlhzMm5UYjRXNk9lS1dtVmpmdlJQMm0rRGhBOS8vcEFJSjZFUlFMQkdYY1VUTXdkVTNEdzBsd0g1Z3Y5bkMrKzg5cWhwQzNUNGhoQkJpSkE2SGpaS1NZNEJuSHBNRWRFS0lBUlAyMjhCQWYzV0NkelNLMnl3aTlvT2kzcDU1Vy9ZOHFXcEMzUlloaEJCaXRJcUxqM3FIY2M2YnR6N0VyUkZDM0VrbWNMNWw1YjhRakJBQkdLYXVTQW5vaEJCQ1RFUjJlNTgzZWRDMGFRdElUQng5TVdzaHhPUTFZWHZxdEdiS01CbGJoUmhDYXowMTFHMFFRZ2doZ2xWWGR4VzMyNFhEMGN2cDAyL1IzZDJLeVdSbTdkckhROTAwSWNRZFpzSUdkVW9SSHVvMmlJbEZLVFZoMys5Q0NDSHVQdVhsWnpoL2ZxOTNXU25GK3ZXZkpTRWhQWVN0RWtMY2llUWlWd2doaEJDM25kYjZtbElxTTlUdHVKTkZSc1o2VS8ybnBzNWd4WXFIU0UrZkUrSldDWEUzc0drQXd6QjBxRnNTTEFucWhCQkNDQkVLTW9saUJFdVdiR2ZKa3UyaGJvYTR3UmUrOEcraGJvSzREYlRXR25DNTNlNEpFZGhONEVRcFFnZ2hoSmlndEZLY0MzVWpoQkRDdjI2dGxISUM3U2FUeVFuYzhZR2RCSFZDQ0NHRXVOMjBVdTVud0MxMVFvVVFkeFNsbkhhdEc5MUFyOWE2eHVHcEl5SkJuUkJDQ0NIRVlFb3BuWmg0N1IydG5hZTExbzVRdDBjSUlRQzBkcnVnM2FKVWwwMXIzYWlVcWtwS1NySXBwU1NvRTBLSTIwVnJmUzNVYlJCaWZFMjh5ZnJCS2k4dmQ1cE1GNzlxR0k3R1VMZEZDQ0VBREtQUDBMcmNxYlZ1QUE0YWhsRlhYbDd1REhXN2dpRkJuUkJpTXBIRUMyTFMwUjRUWnJKK3NQTHk4bHh1dDd2Uk1BcWZnTTRLY05sRDNTWWh4TjFKYTZjVFdyVFdsNXhBbTFMcWhObHNmdHZ0ZGpmbTVlVzVRdDIrWUVoUUo0U1lMQ1R4Z3BpRUp0NWsvV0FwcGZTS0ZTdjY3SGI3WmEwdi94RlVGa0JiajFKMnQxSzJTWE9lUW9nN2xRM1BhSWhXRGFWQVdTOVFDeHhYU3UyeTIrMlhWNnhZMFRjUmhsNkNsRFFRUWt3ZVdpbjNNMXFybFdDa2hyb3hRdHdzcFp4MnQ3dlJVR3BpVGRZZkRhV1VXMnZkZHZ6NDhRL001dFlHdDd2NWZsQWJnQlFnUW10dFZrcEpEN3dRNHBiUVdtdWxsRk1wK29CR3JmVkJ3ekIyTzUzT3d0V3JWN2NwcGR5aGJtT3dKS2dUUWt3S1NpbGRWbGIyVGt0THhpbTMyN0pWS1dVSmRadUVHRHZ0MUxyZG9sUlh6MFNickQ5YVNpbVgxcnIxM0xsenAxMHVWNlZTNm0yMzJ6MU5hNTJ1bElyVldwdEMzVVloeE9Ta2xISUJIVXFwV3NNd3FyVFcxU2FUcVduNTh1VzlFeW1nQXducWhCQ1RTSGw1dVRNdXJ2VXB3MWh3Uk91d2pGQzNSNGl4VXFyWDFEOVp2NTRKTmxsL0xQcDc3SG8rK09DRDZ2RHc4SWJJeU1oQ3M5a2M3bkE0VElaaFNFK2RFT0tXY0x2ZDJtS3h1SnhPcDYyM3Q5ZG1zOWtjZVhsNXJvbDRBMDJDT2lIRXBKR1hsK2M2ZGVwVW84bFUrSVRUT2ZNM1NrVlBBVk5ZcU5zbFJMQzBkanFWNmpCcFhlYlVXcmNBUjB3bTAxc1RhYkwrV1BWZlJEa0JwOWE2RDAvaUl3bm9oQkMzbWdiMFJBemtCcE9nVGdneGFTaWx0TmE2Ny9qeDQ1Zk41cEp2YUozd0xVaFlyRlJVQkdpbGRiaGNJSW83a0ExQVF3L1FDSFQyQWsxS3FYTktxVjFtczdsbzBhSkZFMmF5L25qb1A5ZTc1bnlGRU9KbVNWQW5oSmhVQmlWZStOQmthbW5RdXZrQlNid2c3blQrSnVzcnBkNkppSWdvbkQ5L2ZzZEVtOXNoaEJEaTlwS2dUZ2d4NlF4S3ZIREc1WEpkazhRTDRrNFhhTEwrL1Bueko5eGtmU0dFRUxlZkJIVkNpRWxKRWkrSWlXUXlUZFlYUWdoeCswbFFKNFNZdENUeGdwaGdKc1ZrZlNHRUVMZWZCSFZDaUx1Q0pGNFFRZ2doeEdSbGhMb0JRZ2doaEJCQ0NDSEdUbnJxUk5EbXgwM2pxVG5iU1F5TDVrRERKWDVjOGo1dTZmZ1FRZ2doaEJBaXBLU25UZ1JGQWQvS2ZaaHBrWWxFbWNKNUlIMHAyOUlYaDdwWlFnZ2hoQkJDM1BXa3A4NlBaKy81ZmFKTTRlTzJ2Mlo3RjE4Njl2UzQ3UzhVWXN5UnhGdWlmQjZiSHBVY290WUlJWVFRUWdnaEJraFBuUWhLcDdPWDh1NUduOGRPdFpTR3FEVkNDQ0dFRUVLSUFkSlRKNEwydHhkZTVJbnA2NGkzUkhPdzhSS25XOHRDM1NRaGhCQkNDQ0h1ZWhMVStmRnMrU0VzUnVDWFptSGNORlltenZJdUgyb3NvcVNyUHVENnZVNzd1TFl2VkZydDNmeFB5ZDVRTjBNSUlZUVFRZ2d4aUFSMWZyeGRjMmJFZFFZSGRXZGF5OWhYZi9GV05ra0lJWVFRUWdnaC9KSTVkVUlJSVlRUVFnZ3hnVWxRSjRRUVFnZ2hoQkFUbUFSMVFnZ2hoQkJDQ0RHQnlaeTZFQW96ek9SWU0waUpzQkpyaVVJREhZNGU2bnJidU5KWmkwdTd4KzFZa2FZd0ZzUmxraEdaZ01VdzBlN29vYWEzbGFMMmF0em9jVHZPY0JRd0syWUtHVkVKeEZtaUNEY3M5TGhzMVBlMWM2V2poazVuMzIxcGh4QkNDQ0dFRUpPSkJIVWhrQk9id1JPWmExbWNrSVZGbWZ5dTArdXljNlRwQ3JzcWp0Qm82eGh4bjMrUyt6RHJrdWQ2bHo5ejVEL3BkdG13bWlQNXpJejFiRTViZ05uUHNUcWRmYnhXZFlMWHFrN2dIQ0dJL0xQNU8xaWROTnU3L09UaGY2ZlA3Uml4YlVuaFZuWk9YOHU2NUxsWXpaRisxM0dqT2RkV3liOWNla09DT3lHRUVFSUlJVVpCZ3JyYktNd3c4N1U1MjltWU9uL0VkU05OWVd4Slc4akcxRngrVkx5WHZmWG5SMzI4N09nVS91L0N4MGtJaXc2NGp0VWN3V2V5MTdNbWFRNS9jK0VGdXAyMlVSOW5PQitmdG9wUFo5OFhNSGdkWUtCWUdwOUZyQ1ZLZ2pvaGhCQkNDQ0ZHUVlLNjJ5VFNGTWJmTHQ3SjdKZ3BQbzg3dFl1clhmVzAyYnNKTnl4TWlZeG5Ta1M4OTNtek12RzdjKzhuMmhMQmExVW5najVlVXJpVnYxNzBCUEdXS01EVEkxZldWVStQeTA1aVdBeXpZdEl3cWV0VEt1ZFlwL0JYQ3gvanp3dCtNMjdETVorYXM0M3RVNVlNZWJ5dXI0MjYzamI2M0E0U0xOSE1pRWtsYkppNmdFSUlJWVFRUW9qQTVFcjZOdm1EbkFkOUFyb2VsNTFkRlVkNHIvYnNrQ0dNbVZGSmZHN0dSbFltenZRKzlya1pHeWp1cktXd3ZTcW80LzNlM0FlSXQwVFJiT3ZrcDZYN09kcFU3Qk9zV2MwUmZDcjdQaDVJWCtwOUxNZWF3Y2VucmVLVnF1TmpQVTJ2UjZhdEhoTFFIV3dzWWxmRkVhcDdXM3dlTnlzVDk2YmtzSFA2dXBzK3JoQkNDQ0dFRUhjYnlYNTVHNnhQeVdWdDBoenZjb2VqbDc4OCt4dGVyejdwZDA3YXRaNW12blB4WlhiWEZuZ2ZNMUI4WmZiV29JODV4enFGNnQ0V3ZsWHdLNDQwWFJuUys5YnA3T05ISlh2NWRjVmhuOGNmelZ3OTRsREprY3lJVHVVek05WjdsOTFvZmxqOEh2OVM5T2FRZ0E0OHZaVWZOaFR5OVZNL0QycitvQkJDQ0NHRUVPSTZDZXB1ZzhlbnIvRlovcThydXlucmJoeHh1MmV1N3FPeXA4bTdQRDBxbVdVSjJVRWQwNlhkZksvd2RWcnQzY091OTJKbFBzV2RkZDdsR0hNRTYxTG1EclBGeUhabXJjTkFEVHJHVWQ2ck96Zmlkazd0d3U1MjN0U3hoUkJDQ0NHRXVOdElVSGVMellwSlkzcFVzbmU1cUtPR0V5MVhnOXJXcGQyOGVzTTh1clhKY3dLczdldGdZNUZQUUJpSUJ0NnNPZVh6Mk1LNHpLQ080VTlTdUpVMWczb2xtMnlkN0tvNE11YjlDU0dFRUVJSUlZWW5RZDB0dGloK3VzL3kvdnFMbzlvKy80YWhrN214MDRMZUxsZ0ZyZVUreTNPczZVRnZlNk1sOGRNSDlkSEJ1N1ZuYjFzZFBDR0VFRUlJSWU1R0V0VGRZck5pMG55V2l6cXFSN1Y5bjh0QmJXK3JkM2xxVkdKUTI1VjNOUVI5akE1SEwrMk9IdTl5L0RBbEVFWnlZOUI1cnExaXpQc1NRZ2doaEJCQ2pFeUN1bHNzdHIra3dJQ3hKQUpwR3pRdnprQVJaUW9iY1p2UjFub2JYSjh1eGh3K3FtMEhTd3lQOFZuMmx4aEZDQ0dFRUVJSU1YNGtxTHZGWXN3UlBzdTlMdnVvOTlIcjhzMlFHVzZ5akxpTjFxTWI4amk0WnAxTHUwZTE3V0JXYzZUUDhuZ1hNeGRDQ0NHRUVFTDRrcUR1RnJzeG0rTllpbXhIM0JERTNZcEFLV3BRNzF6WFRleGZLZDlsS1NvdWhCQkNDQ0hFclNWQjNTM1c2ZXoxV1U0S2l3bXdabUR4ZzRadzJ0M09vTkwrRCs1NUc0blZISWwxVUk5aTJ3aGxFSWJUNGZBOTM4U2JtSjhuaEJCQ0NDR0VHSmtFZGJkWVZVK3p6M0pPYk1hb3RnODNMR1FNU281U01xaW0zSEFTUmhGTTVjVDZacnNNOWhqKzFQVzIzYkR2cVdQZWx4QkNDQ0dFRUdKa0V0VGRZdWZiS24yVzg5SVdqR3I3TmNtemZRcDVuMit2SEdidDZ4WW5aQVY5alBVcHVUN0xsMGFab1hPd0llZWJPbi9NK3hKQ0NDR0VFRUtNVElLNlcreEMyelZhQncxblhCS2Z4ZUw0NEFJdUE4V09hYXU4eTI0MEh3Ulo1KzVqVTFkZ1ZxWVIxNXNXbGNTOUtUbmU1UjZYbldOTnhVRWR3NStDdG5KNlhOZm41QzFOeUE3NmZJVVFRZ2doaEJDakowSGRMZWJRTGw2dlB1bnoyQi9tZklScFVVa2pidnVGbVhuTWlFNzFMaDlxS0tLdXJ6Mm80NlpIeFBQVW5HM0RyaE5sQ3VPUDVuM01aLzdkdnJyejlMa2R3MncxdkQ2WGc3ZXF6L2c4OXMxNUh5VXJPbVhFYldNdGtZUWJJMmYyRkVJSUlZUVFRbHduUWQxdDhHYjFhVXE2cnM5VFN3aUw1aCtXZklxUFpDenpteDB5SXpLQlA1My9jUjZhdXNMN1dMTzlpNStVN2h2VmNUZW5MZVF2Rmp6S2xJaTRJYy9OajV2R1B5ejlOTm1EZ3ExbWV4ZS9xVGc4cW1QNDgvSzFZejV6Q2VNc1VmejlraWQ1Wk5vcUl2M1UySXN4UjdCajJpcithK1Z2RTJlSkhQSzhFRUlJSVlRUUlqREpOMzhiT0xXTDd4Vyt6bmVYUEVseXVCV0FhSE00dnpOckM1K2ZzWkdTempyYUhEMkVHU2FtUkNZd0xUTFJaL3R1cDQxL0xIeHRTR2JKNGJ4UWVaUW5wcTlsWmVKTVZpVE9wS3lyZ2ZxK05peUdtY3lvSk5KdUNQVHNiaWYvVnZRV1BXT29vM2VqUHJlRGZ5aDhqZThzK1NSeC9aazdJMDFoR2hiTXh3QUFJQUJKUkVGVWZHN0dSajZWdlo3U3JucWFiVjBvQlNuaHNjeUlTZldaTnlpRUVFSUlJWVFJbmdSMXQwbWpyWU52bmZrbC8yZkJEbktzMXpOZ2hobG01c2ROQzdoZFRXOHIzNzM0Q3RXOUxhTTYzbXRWSjRnTGkyVDdsQ1VvWUdaTUtqTmpVdjJ1MitYczQzdUZyM09oL2Rxb2pqR2M2dDRXL3VUTXMvekZ3a2VZSHBYc2ZkeXNET1phMDhFNmJvY1NRZ2doaEJEaXJpWkIzVzNVNXVqaHp3cCt6WDBwdVR5U3VjcG52dHlOcW50YmVMUDZOSHZxenVIUzdqRWQ3NGZGZTdqY1VjdVRXZmQ2ZXdnSDYzTTVPTkI0aVdmTEQ0NnFGekJZRGJaMnZubjZGMnlic29pSHA2MGlQU0krNExyRm5YVzhVWDJLUmx2SHVMZERDQ0dFRUVLSXlXekNqbm5iY2VEN090UnR1RmtKWWRITWk4MGd6aEpOdERtY1hwZWRkbnNQeFoyMU5Jd3l1UG1UM0lkWmx6elh1L3laSS85SmQzOFdTb1ZuRHQzVXlFU3Nsa2c2SGIwMDlMVnpzYjBLaDNhTjV5a05LejBpbnRuV0tjUlpvb2d3aGRIbnN0Tmc2NkNrczQ0V2U5ZHRhY09yRzc0MVlkL3pRZ2doaEJCQytDTTlkU0hVYXU4bS95YktCd1JMQXhmYnE3allYblhManpXYzJyNDJhdnZhUmw1UkNDR0VFRUlJRVRUSmZpbUVFRUlJSVlRUUU1Z0VkVUlJSVlRUVFnZ3hnVWxRSjRRUVFnZ2hoQkFUbU15cEUwTGNGYlRXQ2svZUlFbVdjM2ZUZ0ZaS1RmaGtXMElJSWNRQUNlcUVFSk9Xcy96d1J3M1ViNk5acml2eUFiSkMzU1lSSWxwWGFsQmFxM04yclg1NjVNaVJkMncybXlNdkw4OGxBWjRRUW9pSlRvSTZJY1NrNUM0Lzhqem9QQ0JGK3VZRVNrMVhnRkpraG10OTMvSTBkYUt3UGU1THAwNmRhdFJhOXltbHhsWVFWQWdoaExnRHlKdzZJY1Nrb3JVMjNHWDVCV2k5QTFSS3FOc2o3anhLRVJkbWNtK2FIOStYYnpLWmxwNC9mejVPYTIwS2RidUVFRUtJc1pLZ1RnZ3h1VlFjZlI3bFhvQlNsbEEzUmR6SmxDbk1ST3JNbUw1ZjIyeTJkUVVGQlZhdHRmeE5GRUlJTVNISjhNdEo0bnVYWGc5MUU0UUlPVjJaLzdCMjYwMmc1THROakV4amlqTHBqS1JJL2MxMkI0MzUrZmtYK29kaTNoVno3Q1I1MEYxSGtnUUpNWW5KaFk4UVl2Snc4eFVnTWRUTkVCT0h5Y0NTR09aYTA5Sm5iSTJJaUtnRzZnRlhxTnQxcXpqTEQzOVVLZlU1cFZtdEsvSVZranhvOHBNa1FVTGNGU1NvRTBKTUdscTdGNkdrMDBHTVRvU1pLSzMxZXFYVU95VWxKYzFNMHFET1hYNzRCWTFhcVRUWm9XNkx1STF1VEJJMFJaMG9iSk1rUVVKTU5qSi9RQWd4S1hpR2tzbkZpUmdUcFpTYTZuSzVwcnBjcnJEK1lZbVRodFluTGJyc3lEa0ZPeFFTME4zTmxDSXV6SEJ2bWg5bk82cVVXaXhKZ29TWVBDU29FMEpNRmdvbFE4bkU2SVVaV21tdFk0RHBQVDA5RVV5eU9XYTZ3djZjVmpwWHkxeFRBWUF5V1F5ZE9qdk8vcHdrQ1JKaThwQVBzUkJpc3BoVUYrTGl0Z3ZUV2ljQ0ZpYlJlMGxYSHY0NGtDZkpnOFJnU21GRUdUb2pPVkwvRVRBblB6OC9mTEwxVUF0eHQ1R2dUZ2doeEYxUEthVU13ekFiaGpHNUxtemR4cGVSNUVIQ0Q1T0JKU0hNdGRybGNtMk5pSWhJUUs0SmhaalE1QU1zaEJCQ0FHNjNlM0lGZFBRbkR4SWlnRUZKZ2xKTFNrcWtOMWVJQ1V5Q09pR0VFR0lTa3VSQklnaVRPa21RRUhjVENlcUVFRUtJeVVtU0I0bGhUZllrUVVMY1RTWnNVS2ZoV0tqYklDWVdlYzhJSWU0eWNvRXVnakVwa3dRSmNiZVpzRUVkbW9KUU4wRk1NUEtlRVVJSUlYeE0yaVJCUXR4bEpteFFwd3oxWXpTdVVMZERUQkFhbHpMcnAwUGREQ0dFRU9KT014bVRCQWx4dDVtd1FkMnI2Ly80bElablF0ME9NVEhZZXhZMGRsUjk2NU5ibnRjUDVEMnZZMExkSGlHRUVFSUlJY2JMaEU1ZmEwUTQvc0xkWjNsTUtaSkQzUlp4NTNLN1lyQjFicDJpNEUvUi9La0pYSnQzNlZNS1B0Q2FEMnlSSERyOGNkVVo2bllLSVlRUVFnZ3hGaE02cUh0bHpaODM3OWovcjNNd09YNEdha2VvMnlQdVBQYSs3RDU3KzBNUmFNdmdoMDBLVmdPcmxlSlBJbnB4YjM1T1gxS0trOEFKdDV1VEVYRVV2UE1SWlF0TnE0VVFRZ2doaEFqZWhBN3FBRjdkOUkwMjRKRkhQdnluejd1VmZnRDBJb1ZhRU9wMmlkRFI2SXZBQlFXNzM5Nyt4TSszdktSbnV0M2tLVTJlVW13RXB2dHNvREFVTE1EejcvT0dBYlpPbkZ0MjZRdGFjMUxEQ1FVbjI5czVmK29yeWhHQ1V4SkNpTHRXUlcwVC8vRHp0d0Q0M01mdVpkMmkyU0ZweDhYU2FuNyt4aUZpb3lQNDJ1TmJTSXFYa2Z4Q2lEdkhoQS9xQnJ5eThZLy9GL2pmVUxkakl0bnluUDRtaW44R1FIUHcvVStxRFNGdTBpM3gvbU9xRkNnRmZncVE5eHVkYlpnOFFaNzJCSHBENmpncHoyZGpxVklzVmZBbGdQaDRiRnQyNlhQQUNhMDVhUmljVElEQ0YzWXFTZGd6eWJSMmRQUG5QM2pSNzNNUjRSWVNyTkhNbXBiQ2ZVdm5rcFUrTVVkLy85ZXV2VndzclI1Mm5jUzRhTDd6dGNlSFhjZnVjTEx2NUNYT0ZGVlEzOUtCeSswbXdSckZ3bG5UMkw1MklmSFdxSnRxWjNldmpTUG5TamhUVkVGald5ZTlOanZSRWVHa0pjV3lZVmtPSytmUHVLbjlpK0ExdDNkeDVHd3hSZVcxMUxkMDBHdXpZeGdHVWVGaHBDUlltWmVkenYzckZtRXhtMExkMUZ0aS80bExkUFgwMGRYVHgvSENVaDY4WjNHb215U0VFRjZUSnFnVG85Zmw1SmtZQzk4RndsR3N6M3Rlei81Z3B5b0pkYnR1dFErZVZPWEF6L3Yvc2Y0bG5XNXhzbEpwVm1yRlNnVXJnVlEvbTRZRHE0QlZTb0hXMEFLMkxidjBGYTBwVW9vaXQ2Skl1U2t5MjduODN1ZFU5KzA3SzNHNzlOa2MxTnJhcUcxcTQxQkJNWnRXNXZMRTFsVW9OYkdTeDNYMzNmem80dmF1SHY3MTJYZXBiK253ZWJ5eHRaUDlKeTl4N01KVnZ2N2tkcVpQU1JyVC9pOWNyZUlYYngybXM3dlA1L0dPN2w0NnVudUppUXlYb080MmVmdndPZDQrZkJhWHkrM3p1TnZ0b3NQcCtYMWNyV3BnM2VMWkpNVk4zQjZzcXZvV3BxVWwrbjF1YnRZVUxwWldZemFibUR0OXltMXVtUkJDREUrQ3VydllzYytvanMzUDZlZVY0ck1BaHVZUGdEOEljYk51dTRPUHFWcmdqZjUvQUd6NGpjNDBtL29EUFZpbFlBWGc3eTk5T0xCSUtSWUJHQnBRNEF4SGIzbE9WMmxGRVZDRTVwSlNGTm5ORlBVZlQwd1FTK1prc25yaExBQmNiamZ0WFQxY3Fhamp3dFZxdE5ic1AzbUpNSXVKSFhrclF0elMwZW51OVFSMWF4Zk5DaGdZV1V6RDk3ajg2dTBqMUxkMFlCaUtoemNzWTlYOEdZU0hXVGhYY28xZDd4MmpwOC9PVDE4N3dGOS9lY2VvZzk0TFY2djQ0WXY3Y0xzMVVSRmhiRnlldzd3WkdVU0dXMmpyN0tHMHFoRzd3em1xZllxeGVYWC9LZDQ5ZWdFQXcxQXN5OGtpS3owWmExUUVOb2VEaHVZT0xwWFhVdHZVRnVLV2p0MkIwNWZablgrZVhwdWRmLzNtcC95dXMzM3RRaGJQeVNRcUlvelk2TWpiM0VJaGhCaWVCSFYzTzgzVDlBZDFTdlA1QjkvVzM1SUVJWERnU1hVTnVBYThNdkRZaHVmMURMT2JsUXBXOWZmb0xRZmkvRzJ2UUtISVZKQUpiS1AvZWpiTUNWdWUwOTBheWhXVURmenY5dnhmYm5kUmR1alRxdlhXbjZFSTFwVGtPSmJQOHgyaHUzWDFBb3JLYS9uQjgzdHh1dHpzT1hhUjlVdHpKdFFjbTRHZ2J2cVVKQmJNbkRycTdUdTdlN2x3MVROODg0RjFpN2gvM1NMdmMrc1d6Y1ptZDdMcnZXUFV0M1JRMDlqRzFOU0VvUGZkMnRITk02OGV3TzNXcENmSDgvdWYyRXBDYkxUMytjeTBKQmJOemh4MW04WG9OYloyOE42eGl3QWt4MXY1K3BQYlNJNjMrbDIzcUx5V2lEQ0wzK2Z1ZEZlckdtanQ2Q1lpZlBqMlQwbnkrNVV2aEJBaEowSGRYVzdmaytySTV1ZjBSYVZZZ0NLMnI1TlAwei8zVFBnNnNGT1ZBV1hBQ3dPUGJmaU56clNZbUljbVYydm1vWmdINUNvSVBEWkhFVDJRbUdXZzcyS2dZR1M0R2JZOHB6czBsS01vUjFNR2xHdlBjY3ROQnVWN2Q2cjJXM0tDWWxUbVphZXpaZFY4M2oxNkFiZGJjNjdrR3B0VzVvYTZXVUhSV3ROcjgrVDhpWW1LR05NK210dXZqeTZlbDUwKzVQbFowMUs4UC9mY01OU3pzcTRaclRYeDFpamlZb2JPdVh0NTMwbHNkZ2ZoWVdaKzk0a3RQZ0dkdUwzT2wxU2h0UWJnWSt1WEJBem93UC83UUFnaHhPMGhRWjFBd1g4RFB3QXc0S3RJVUJlMFFUMTZld1kvdnZWNUhlZDBrMnRBTG9vY0lGZDVncjY1SSs1VUVhdGdNYkI0b0lkdklQalRHcmJzMHUxb1NsSFVhRTBEVUtNVnpTanFjVkZ2TXRGZ21LbC83MUhWTUk2bkt2eFlOQ2ZUT3l5dHZubml4Tm85ZlhidmhYcDBSTmlZOWhFVEZlNnp2eHZWTlYrZlozZGo3OFpQWHp0QWZVc0hHNWZuOE1uNzEvbzgxOXJSemFtaUNnQzJyMTAwb1hvL0o2T3VudXZ6R1dYSW9SQkMzTGtrcUJPMFJmUHorQjYrRDBRQnF6YTlxQmZzZjF4ZERIVzdKckwrM3JTai9mOThiSGhlenpEQmRBVXowR1NoeVFZeWxXSW1FRXpXaHpnVXk0QmxhbkRRcHdIREUvaTVITEJsbHdabzBKb0dwYWpUMEFqVWEyZ0E2ZzNGVVEzdHRuQTZwUGo2MkZnSDlYTFpicGpmVlZIYnhMRUxWeW01MWtCald5ZDJoNVBveUhCbVpLU3dhV1Z1d0Y2TmIvekxyK216T1ZpOVlDWmZmSGc5eHkrVzhtNytlZXFhMjRtM1J2bGtvMnp0NkNiLy9GVXVsVlZUMjlST3I4MU91TVZDUmtvOGF4Zk40dDRsYy96T1pSc1llZ2tRSFJrKzVQbGdKTWRiU1UrT3A3YXBqUTlPRmJGNFRxYjNXRzJkM2J6MndXa0FWdVptWTcwaEdJaTNSbEhmMHVIVGpnSEhMNWFpdFVZcHhYMUw1NHlwYldMOEpBNUtlbktsb283Y0dSbGozdGVWaWpyeXo1ZHd0YXFCOXE1ZXROYkVSa2N5T3pPVmU1Zk1aYzcwdEZIdjgrM0Q1M2pqd0JrQXZ2LzFUd1RzZWY2WFozZFRYRmxQV2xJczMvN3lJd0EwdEhUdzF6OTZ4V2U5UHB1RHAvNytlaUx0emF0eWVXTHJhZ0QySEx2SXkvdE9BdkIzWDNzc1lFS1l4dFlPRHB5K1RGRkZIYzF0WGRpZFRxSWp3cGsrSlpFVnVUTll2V0FHaG1INDNmYkd6Mzl0VXh0N2psNmtxS0tHanU0K1lpTERXVEJ6S2g5YnYxUjZzSVVRUGlTb0U1eDZTUFZzM3FXZlZmQTdBTXJGMTRFdmg3aFprOWFnWVp3ZkRubFNhNVgzTWxPVmt5eERrNDBpUzBNMm1pd0YyUnFtSzhWb3hzdWxLa1Vxc0hEZzB0NTdpYTg5UDBmMGVRSkFEVzFvMm9GMkJlMG9PblQvTW9wbU5OMEtPbEIwdUJVZEpoY2RXR2gzTytsd0dIUWMzS2theC95aVRGQmR2ZGQ3TVdJR0JVZTc4ODk3ZzVyQk9ydjdPRmQ4alhQRjE5aTViZldJd3pXUG5Ddm1sMjhkOGZ2Y2xjbzYvblBYWHB4TzM0b2F2VFk3VjZzYXVGclZ3S1d5R3I2MFkrT1F3RzQ4Z2pxQUo3YXU0aitlMjBOUmVTMi9mT3NJajI1ZXdabkxsYngrNEF4ZFBYMWtaeVR6aWUxcmhtem42Rzl6Vk1UUVkxK3VxQU5nK3BSRW41NmhuajRiZG9jTGExUUVKcFAvQzJJeC9oYk1uSXJaYk1McGRMSG4rRVdtcFNXeUlqZDdWUHV3MlIzODRxM0RuTzd2Z1Iyc3ViMkw1dll1amwwb1pkMmlXWHpxZ1hXWUozQkpoTjM1NTNuandCbmNidTN6ZUVmL0hOUUxWNnY1NE5RbG5ucDhzOStoeDRPZHZWTEpUMTQ3NFAyOEFMUjM5WExrWEFrWHJsYnpyYzg5T094d1dDSEUzVVdDT2dHQU52SHZ5dFVmMU1HblY3eWgvL0RVUTZvbjFPMjY2eWlsUDRBcVBQOE8rMXRsL1VzNjNXeG51aktSb2R5a2FrV0toaWxLazRvaUZVMWFmeURuUHk5M29FTkRQSXA0MytiNHJqREEwS0FOd09WWkoweDdld2JSMElpbVEwR0hWblNnY1NxRlE0TURjQUtPZ2NmUU9IWC8veWdjcW4rZC9uVkhaZnRMcUhkWGpuYXJtM09wN0hvaTB4bFRyMWZCYUdudndtdzJzU28zbXlWenAzdUhIeFpmcStlVi9hZm82YlB6NHZzbldEcDNlc0M3N1RhN2c1ZmVQMGxxWWl6M0xaMUxlSmlaeGtHbEE5cTdlbkE2WGN5Zm1jSEsrVE9ZbnBaRWVKaVoycVkyWHYzZ05EV05iWnd1cXVEVXBmSWgyUzBIbHpQNHF4KytESURGYkNJMk9wTHNqR1JXTDVqSm90blRSc3hZbVRzamc4OTk5RjUrK2ZZUjhzK1hrSC9lVXhFbEl0ekNSKzlid3ZhMUN3bXpEUDB6TTNEODJKaWh3L211MWJjQU1DMDFFYTAxZTQ4WHN2OWtJYTBkUGQ1MkxwZzVsWWMzTGlNOU9YN0k5bUo4SmNSR3MyMzFmTjQ1Y2g2WHk4MHpyMzdJaWNKU0hzbGJRVm9RU1VQY2JqZFB2N1Nmb25MUFoyWFd0RlEycnBoSGVsSWNHcy84eXIzSExsTFgzRTcrK2FzWWhzRm5QbkxQTFQ0cmo2UzRHUDdtSzU1ZXU1ZjNuK1RzbFd1RWg1bjU4eTgrNUYwbmFoVERrOTg4V01CYmg4NENuaHFQVzFjdllPYlVGQ3htRS9VdEhSd3VLT1ppYVRVVnRjMzg1NjY5L09ublA0TEY3UDh5cktHMWc1KzljWWpzakdTMnJsNUFTb0tWNXZZdTNqbDhqdExxUmpxNmUzbngvUk44OWJITk4vRUtDQ0VtRXducUJBRDdIMWNYdCt6U0ovRFVZWXVLNytZTGVPYmFpVHRNZjBtRW9Nb2liUHVOem5DWVNEVnBrdkVrYjBrRFVyVW1GVmlyRkhGb1lsR00yemdlQlNrb1V2cC81c1o1Z1Q0THluZWRHNThlRmZmSXE0eW51dVoyM2o5ZUNIam1HaTJZZVgxWTJxeHBxZHkvYnRHUTRWbHBTWEZFUllUejQxYyt3TzNXbkNvcVordnFCWDczZi81cUZSa3BDZnp4Wng0ZzNFOUd3ZmlZS0w3eHFmdVptK1dia3ljNTNrcG1XaEovOWZUTE9KMHVUaFNXRFEzcS9BeDdkRGhkM2w2VFU1Zkt5WjJSd1pkMmJQRGJtemFndkthSkkrZUt2ZlB6QmtSRmhKRVVGK08zQ0xYRDZhS3gxVFBhOThhTW1MMTlkdThjcm5ockZEOTcvU0FuQ3N1R2JGOXdwWkxDc2hxZWVuenp1Q1huMk44NkphYmFIcFZYYnJOYU82L1F0WG5YRFNjMUFZM1hqWTZITml6RE1BemVQbndPclRWbnIxempYSEVWYXhiTzVLUDNEWjg4WmYrcEltOUF0MzdaWEo2OGY2M1B6WUxNdEVSV0w1akpmenozSGlYWEdqaDh0cGgxaTJjemE1cS9VcUhqeTJReVNFMk1CU0RjNHZtTUthVzhqNDFHWlYyek42RExTay9pNjUvY1R1U2dnREFqSllGbE9WbTh2TzhrZTQ1ZHBMcWhsYjNIQ3dNV01DK3ZhV0x4bkV5KzhtaWVkNmhtZW5JOE9WbnAvTDluWHFPeHRaTnp4VlYwOWZTTk9kbVJFR0p5a2FCT2VHbk5ENVZpRllCV2ZJTnY2NmY1dHJyTmw4cGlQTzE1VXRVQU5jR3N1KzU1bldpQk9BUGlGTVFwVGF6eWxHeUlBK0kweElJbkNGUVFxejBKWFdMN240OEZ4bFpoZWdKeE9KMDB0M2R6OWtvbHUvUFAwOWVmUVhMbnR0VStnZGVhL3JwMi9peWRtNGxoS054dVRYVkQ0T29WYnJmbTR4dVgrUTNvQU9ZTVUvdzQzaHJGekl3VXJsVFdVZFhRTXVUNUdSa3AvTzdPTFVSRmhHRXlETnh1VFZ0WEQ4V1ZkZVNmdjBxZnpjR2xzaHFlZm1rLzMvalUvWDU3N1BZY3U4Z3IrMCtodFNZbHdjcUQ5eTdHNFhDeDU5Z0ZtdHE2K01WYmh6bDdwWkl2UExUZUowMThlVTBUYnJmR01CVHpzbndEc3NFSlY4NWVxYVNxb1pWdGF4YXdmdGxjRXF6UnRIWDFjT1JzTWJ2ekwyQjNPSG5tMVEvNTlwZDNqTXRGN2VHMlZHdW4yN0lSMkFoanZMRndweG1uYjIrbEZCOWJ2NVNGczZheGE4OHh5bXVhMEZwejlQeFZqbDhzWmZQS1hENjJmdW1ROTZyV21yMzk1UkNTNG1MWXVYVzEzL2VTeFd6aXN4KzUxenUvN2NEcG90c1MxSTJuZ2ZOVVN2SEZoOWI3QkhTRDdjaGJ6dW1pQ3ByYnV6aHcrbkxBb000d0ZKOTZZTzJRdVhjV3M0bDdsOHpoMVE5T283WG1XbjNMVGMxekZFSk1IaExVQ2E4NmcyZlROZDhCMGhYTTNqU1B6K3lIWDRTNlhlTDJ5TitwV29DaEVjQW81UDFNUjVqQ2lYT0VFV3R5RXd2RUdCRG0xbGpRV0ZDWWpmNy9kZi8vcXY5L3dLS3Yveno2N3lZREJmemZtMm0vUCsvbVgrRGQvQXYrRDJrb2RtNWJIZFFjbzk0K08wM3RYVFMwZEJCbU1kTm5jL2pOR2prZ0xpWnkxUFhqSEU0blRXMWROTFoyWW5kNkVyZjRPMFpxWXF6ZjNvaGxPVmxzWDd1SS8zaHVEN1ZOYlJSWDF2c2R2bm1vNElvM1ljU0daVGs4c1hXVmR4N1VmVXZuOFBiaGM3eDkrQnhuaTYveEg4L3Q0ZXRQYnZOZThKOG9MQVZnN3ZRcFEycUMyUnpYUjkxV05iVHkySmFWUGoyWnlmRldIdDY0SE1Nd2VPdlFXYnA3Ylh4NCtqSWZ2Vy9KcUY0bmYvNXl4cmxhcmZVekZvdmx4MHVXTEtsVFNybEczdXJPcHJVMjZRckdyVUo3ZGtZeWYvcjVqM0wyU2lWdkhqcExWWDBMYnJkbmlPekYwaHErOXNSbW4xNjdtc1kyMmpvOXcyYlhMcG8xN0Z5NTFNUllzak9TS2E5cG92amF4RXJjcTdXbXNNeHo3MngyWnVxd3cxSU53MkJGYmpidkhiMUFXMmNQVFcyZGZuczZaMlNrQkp4ek4zM0s5ZnRubllPeWt3b2g3bTRTMUFtdndwM0tucjVML3dQdzd3Qks4VmQ4Vy85S2V1dEVzRDc0b3VvRCtvRDYyMzNzL2d2WWNRL3EvRkZLc1dCbUJnOXRXT1p6Z1RWWVZYMEx4eStXVWxyZFNGMXp1OThoajI1MzRJOVdhbUxzaUhQYTJydDZ5RDkvbFpMS2VtcWEybWp0NkI2eXpvMEpHMFlTYjQzaXR6KytnYi83eWVzQW5MbGM0UlBVOWZUWmVQRjlUMENYT3lPREp4L3dMVWxnR0FZZlc3K1U3SXhrZnZUeUI1VFZOUEkvcjN6QTcrM2NTaytmbmVNWFBVRmQzb3A1UTQ1dEd0UXJrUlFYdzVaVjgvMjJjZHVhQmV3OVhvak43cUN3dEhwY2dqb1J2Q1Z6cDdONFRpWW5MNVh4eXY3VHRIWjBVOXZVeHIvOStqMysvTGMrNWgyeVd6ZW96RWVnejhsZ0djbnhsTmMwMGRyUmpkdnREcGdoOGs3VDFkUG4vWHhuQlhHZWcrZUNCZ3JxRXF5Qms2Z01UbTdrY0U3NGV3OUNpSEVpUVozd1VhdDRPbDN6ZitqdnJkdVN5MmZmaC84ZGNVTWhKcW1GczZheFBEY0xBTFBKaERVcWdxd3BTUUdIVjJtdGVXSHZDZmFmdk9SOUxNeGlKaU1sbnBRRUs4bHhWdkxQbHd6YlN3Y1FOMEpOc0dNWHJ2THNPL25laXpyRDhNd0ZTb3FMSmlVK2xyS2FSbS9Ta2RHYW1wcEFXbUlzOVMwZFBoZm1BS2VMS3JEWlBUMXFENnhiRkhBZkMyZE40d3NmdTQ5blh2MlF3dElhZHVlZnA2VzlDNXZkU1dwaUxJdm5aQTdaSmpMOCttczZhMXBLd0tBMlBNeENhb0tWYS9VdE5MVjFqZVVVeFUxU1NyRnEva3dXekp6S2Y3K3dqNnRWRFRTM2Q3SDd5SGtlM2V5WnlEZjRSa1l3Q1VjRzk5emFIUzRpd2lkR1VEZjRzeHc1ekJ6VUFZUFAwMmIzMzVFNlhFQTcrR054NDN4V0ljVGRTNEk2NGFOd3A3S25QNmYvRWNXL0FXajRTNzZ0ZnltOWRlSnVOVFUxbm5XTFpnZTkvdjZUUmQ2QWJ0WDhHV3hmdTVDcHFRaytBY3JaNHNvUmc3cmhMdW9xYXB2NDN6Y1BvN1VtS3oySkhYa3JtRDB0MVdkNDI2L2VQakxtb0E0OG1TbnJXenF3MzFCL3I2YngranpBYVdrSk4yN21ZMFZ1TnRmcW0zazMvd0p2SGl4ZzRQcnpzYzByL1FaczF1Z0l3c01zMk95T0VYdHBFbUtqdVZiZmdtdVkzazV4NjBWRmhQT2xIUnY0cTZkZndlbDBjZVp5cFRlb0N3Kzdmb25SWng4NW9lM0FIRldsbE0rMnc3c2UxQXdYNEl5MngzbzBCbWQ0dFkzaVBNRi9XUThoaEJpTGlYRWJUTnhXdFFZL3BEKzc0a0J2WFlpYkpNU0U4ZUhwSWdBeVV1TDU0c1BybVphV09DU0E2YldOdW1LRGowTUZWOURhazJ6a3E0OXRZbDUyK3BENVNqMTlRNGQ3amtaTHUyY29aK3dOUFlhRHI1c05OZktma0lmV2U0YW91dDBhclRVcmNyUDk5dEtCNTJKK1duOUd6QnQ3Q0cvVTBkMExlT1llaXRDS3QwYVQxajlIczczcmVpV2NsSVRyd3dxRHVjRlEwOVFHUUZvUVE0OEhEQTZvaHJ0Uk1yaGQ0eTB1SnRLYjZUV1k4NnhyYnZQK25EYUdUSnRDQ09HUEJIVmlpTUtkeW83bUh3ZVcrM3ZyNUwwaXhBaTAxalQwMTVMTG1wTHM5OEswcXI3RjcveTYwYWp2UDBhQ05acDQ2OUJxRkU2bmk1S3FzU2ViS0t0dXBMbmRNNnh4enZRMG4rZVM0cStYYWJoWVdoMUVXOXU5QVJqNEZtbjNaOG5jNllBblMyYkRvTHA4ZzNWMDkxSloxd3d3NGJJa1RqUXUxOGc5b1ZwcjcrOTQ4RTJBN1BSazc1RGFvK2V2RGp1SHRMRzFnL0thSmdBV3pnbytRZERnWkNLVkFRS3ErdWIySUlicGV1NVdPSU00M3hzWmhrRk9mMm1SeXhXMU5MVjFCbHpYN1haejZwS25DSHRtV3FMZldvMUNDREVXY3FFdS9LbzErS0hXTklIMDFna1JMS1VVWnBQbmEvVmFmZk9RNFdCT3A0c1g5cDY0NmVNTTlBcTBkbmJUMGRVNzVQbTNEcDJsc3p0d1ZyeXJWUTBCTDdEYk9ydjUrWnVIQU04OHZYdVh6UEY1ZnZIc1RHK3crc0xlNDFRRnVKQjJ1OTNzUDNtSjcvL3lIZG82ZTd6YmZIajZNdnRPRkFaczI1b0ZNNzJaTW4vejd0RWhRWVhXbWwzdkhmTU9wMXUvTENmZ3ZzVE5lK1BBR2Q0NWNvN2VZWHJCM2o5UjZIMi81YzY0WHFiQ01BdzJyZlFreEdsbzZlREY5MC82SFNMcGNEcjUxZHY1Z0tkMlhONkszS0RibDUxK1BUSEovaE9YaHJ5djNXNDN1L1ljSDNFL0E4R24wK21pZVF6ek5MZjBaMmwxdXpVL2UvMGdmVGIvcjlmckI4NTRnNzV0YS8zWHFCUkNpTEdRT1hYQ3I4S2R5ajdsT2YwZDRGOUI1dFlKRWF4NTJSbGN1RnBGVlVNcno3ejZJVnRXejhjYUZVRk5ZeHZ2SERsSFMwYzMwWkhoTjlWYmw1T1ZUbUZwRFc2MzVqK2YzOHZERzVZeUpTbU90czRlRHA2NXdzbEw1ZDVFSi83c1BuS08rcFlPMWk2YXhlek1OR0lpdytucXNYR2xzbzRQVGhWNTIvYnhqY3RKU2ZBZEhwYWFHTXVtRmZQWWQvSVM3VjI5ZlBkbmI3SjhYaFl6cHFZUUZ4MUpkNStkNm9ZV3psNjU1dTI5U1k2Mzh0WEhOdkhyM2ZtVVZqZnl3dDRUbEZVM3NuRDJOR3dPSjI2MzltYkRqSTJKNUtFTlMzbHg3d21LeW12NTExKy95L2ExQzBsSnNOTFMwYzIrRTRVVWxuclN4MjlhbVV0bVd1S1lYMGN4TW9mTHhic2ZYbUQza2ZQa1pxY3pLek9OZUdzVWhsSzBkSFJ6b2FTS0s1VjFnQ2NCeUVmdTljMUUrc0E5aXpsWGZJMnFobGIybjd4RVZVTUxHNWJsa0pFU2o4dnRwckt1aGZlUEYxTGJQL1R5aWEycmZYcURSNUtTRU11YzZXa1VWOVpUVnRQSWZ6Mi9sMjFyRmhKdmphS3h0WlAzamw2Z3FxR0Y1SGpyc0Qxb21ZT3lWdjc2M1h3ZVdyOE13MUQwOU5tWWx6MXlIYmg1MmVuY3QzUU9od3FLS2ExdTVEcy9mWk10cStjemMyb0tacE5CUTJzbmh3dXVjT0dxcDNkNytid3NWczJmR2ZSNUNpSEVTQ1NvRXdIMUd2d28wczFmS0VXeVpNSVVJamlQYmw3QjFhb0dlbTEyVGhkVmNMcW93dnRjZUppRnB4N2Z4Sy9lUG5KVFFkM0c1VG1jdUZoS1ZVTXJWZlV0L1BjTCszeWUzNUczbk1iV3pvQkJIVUJqYXlkdkhDancrNXhoS0I3WnRNS25SdHhnajI5ZGhVYXovMlFSV210T1hTcm4xS1h5SWVzcHBiaG44V3dlMmJTQzZNaHd2dnJZSnY3NTJkM1VOM2R3OGxJNUovdTNXWll6M2FmRXdaWlY4Mm52N0dIUHNZdGNyV3JnaHkvdUc3THZleGJQNXZFdEt3T2VueGdmQTczQ2RvZVRzOFhYT0Z0OHplOTZ5ZkV4L000amVTVEUrZzRIdHBoTi9NRW50L0UvcjN4QXliVUdpaXZyS2E0Y1d2SEVaREo0YlBOS05pNGZmYy9yay9ldjVaOS90WnZ1WGh1WHltcTVWRmJyZmM0d0ZMLzE4QVkrUEYwMGJGQzNNamVidHc0VjBOclJRMkZwamZmR3dlWlZ1VUVGZFFQdE1Ca0dINTYrVEZOYko3dmVPK1ozdlhXTFp2T3BHMHFCQ0NIRXpaS2dUZ1NVdjFQMWJoN1VXd2Y4YmQ1Ky9ld0htOVM0RmJNVllySkpUNDduejMvclk3eDk2QnlGWmRWMDl2UmhqWW9nSjJzS0Q5NjdoQ25ERkNZT1ZuaVloVC8rN0lPOG0zK2VVMFVWTkxkM0VXNHhrNVdlekpaVjgxa3dheXEvZXZ0SXdPMC9jdThTWXFJaUtLdHBwS1c5RzZmTFRYaVltWlI0Szdrek10aXdQSWVrdU1DOUpVb3BkbTVidzdyRmN6aGNjSVhpYS9VMHQzZmhjTHFJaVl3Z09UNStxN1MyQUFBZ0FFbEVRVlNHK1RPbnNqSTMyNmNRc3pVNmttOTk5aU84ZGFpQU01Y3I2ZXpwSXpZNmdobFRoODZMZTNUelNoYk1tc3FIcHk1enRhcUJydDQrb2lQRG1abVJ3b2JsT2N3ZlpXRjJNVFlmMzdpY21WTlR1WGkxbW9xNkpocGJPK20xT2JDWVRjUkdSNUtabHNqaU9abXN6TTBPV0Z6Y0doM0pOei85QUtlTEtqaFJXRXA1VFJOZHZUWXNaaE5KY1RIa1pxZVR0eUozVkQxMGc2VW54L05uWC9nWTd4dzVSMkZaRGUxZFBVUkhoak5yYWlyM3IxdEVka2F5TjRGUklPRmhGcjc1NlFkNGVkOUpMbGZVWVhNNFNiQkdrNVdlSEhRN0RNUGdrL2V2WmUyaTJSdzhjNWtybFhXMGR3MGs5SWxpZG1ZcTl5MmRLL05BaFJDM1JIRHBwY1JkYTkzek9qTFNUYVZTSkFOb3hSZjM3VlEvRDNXN2hMaVJwL2g0dnR4d0VHTnl1aW1zV212OWpNVmkrZkdTSlV2cWxGSVR2cXF6ZkNaRU1DYmplMStJdTVFa1NoSER5dCtwZXJYaXV3UExTdk0zZWZ1MTlQQUtJWVFRUWdoeGg1Q2dUb3lvVC9IMFFDWk1ZTHBSejFNaGJaQVFRZ2doaEJEQ1M0STZNYUw4bmFwWHcxOTRIMUI4SisvWE92aUpCa0lJSVlRUVFvaGJSb0k2RVpUOW4rREhRQUdBQXF0aDhpWlBFVUlJSVlRUVFvU1FCSFVpT0VwcHQ1dXZlaGZoTTV0MjZYdEQyU1FoaEJCQ0NDR0VCSFZpRlBZL3FZNXB6YzhHbHBYbW1TZWUxLzV6V0FzaGhBZzVyYlgvd25KQ0FIYVgwZ0NHWWVoUXQwVUljWE1rcUJPajRqRDRVdzJkQUVveHIwWHpoNkZ1a3hCQ2lBQ1VrdEpGSWlBTmFBK1gyKzJXd0U2SUNVeUNPakVxQjNlcVJnVi9PZWlodjEzL2trNFBXWU9FRUVJRW9oWHFYS2diSWU1Y1BVNmxsVkpPb04xa01qbnh4SGxDaUFsSWdqb3hhb21LSHdDRi9ZdFJGaWYvRnNyMkNDR0U4RXM3ME0rNHRXNElkVVBFbmNmcFZ2YkdYdVVHZXJYV05RNkh3NFlFZFVKTVdCTFVpVkY3WWFkeWFhN1hxbE93YzlOdjlKWlF0a2tJSVlRdnBaU3UwZW4vdjcwN0Q0dnJQdThGL24zUHpMQUtnUVJhUUR2YTl3VUpTMTRrQlBLYXpiRmxKRHRiazdSdTdiYTNTWk04VFh6YkoyN1QrRGFwYjVzMlQyNmEySEViSjdZQjIwbWR4cktsQ0lSV0xNbGdHU1NCZGtBZzluMmRtVFBudlgrd0NFbUFFTnVCNGZ0NW5uazA4enRuRHU4Y3pYTGU4L3VkOS9lZXFaS2pDcS9kOGREWVlhbjZHcjJHcTlsMHVGVzFTa1JLSWlNajNTTENwSTVvbkdKU1I0T1NzVXNPS2ZCRzEyTkQ4UE80bjZuTHpwaUlXQlNDQnNPZmkwVVVGaGFhWit1RC9zeHJvZHJ1V0dqc2FEVU5SMkdUdzlTT1h0ekRobUdVRnhZV21uYkhSVVNEeDZTT0JzM3J4RGNBdEFJQUJMR1RJL0JOZXlPaUNZOUZJV2dRL0xsWVJFSkNncyt5cktyOHh1Q2RyU2JLdkJiYTdZNko3R1A2WU5hNkRUM2Y0UElDcUJlUmswNm5jNDlsV1ZVSkNRayt1K01qb3NGalVrZURkdmh4S1FQdzkxMlBEZUJ2dDc2aGMyd01pU1kyRm9XZ1FmSG5ZaEVpb25GeGNlMGVqK2RjZnAzckwwdWJYUi9YdVkwV2p5V1d4L0svbmttNmxjY244UGhFNjl5R1htbDJvTERKMlFhZ0RNQUpFVW4xZUR6bjR1TGkyam4wa21oOGM5b2RBSTF2NmJ2a2gwa3ArbFVJbGdBSWNRcCtCdUFSdStPaUNVbTkwSmNkcWhzTmtlbDJCMFBqUTJleENBTitYQ3hDUkN4VnJjL096ajVZNjBGRmpkdnhrSWhzQlRBTlFKQ3FPb1c5M0g1TlZidE9YTFFEcUZMVnc0Wmh2RythNXRuNCtQaDZFYkhzanBHSWhvWkpIUTJkZ2IrQVloOEFpT0RoN1NuNjlJSGQ4bk83dzZLSlJVVDB5cFVyNzhXZ1BGdFVkNGlBMTNoU3Z4UXdHenppYWpZZHJmNWVMRUpFZktwYWw1dWIrNUhQNTdzcUluc3N5NXF0cXRFaU1sbFZIWGJIU0NOSFJId0FHa1drekRDTUVsVXRkVGdjMVJzMmJHaGpRa2ZrSDNobWpvWkZVcXIrRjRBdkFRQVVMUXFzemRndGwreU5paWFhQXdjT09NUER3MmV0aUhBZkN6QTB4dTU0YUd4ck5VVUw2bDJtcXBZQWVOM2hjTHpVME5CUXVuMzdkcjh0R0tHcWtwbVo2UWdNREhRRkJ3Y0hPcDNPUUsvWDZ6QU1nOGNEZnN5eUxIVzVYRDdUTk4xdGJXMXV0OXZ0VFVoSThQbmpDUXlpaVlwZjRqUXNIbmhWUTMyQk9BdGdMZ0Fva0oyUmozZzh6ek9BTkhwVVZiS3pzNE1kRHNlNkJhRnRiNFE2WmFiRDBBQzc0Nkt4eGZUQmJEUU5SMkdUMHdSUUQrQ0F3K0g0TjUvUGR5b3VMcTV0b2h6b3FxcWc0emlBeHdJVGd3TFFpZkwrSnBwbytFVk93eWJ4RGIwYkJvN0k5ZmZWLzA3ZkpTL1lHaFJOT0twcW5EaHhZb3JUNmR3MkpjRDNyWWhBYTAySVU0TUFTSUNoL002Ym9EdytBUUJ0TVFYVjdlSnI4am84QUtvQjVJbklLNlpwSG95UGo2L2pVRFFpSWhxUGVJQkR3eW9wUlg4SXdiZUFqdXRWeElHNDlKMnNTRWlqUzFVZEowNmNpSEE0SE10VmxVVWhDTUNBaWtXd3BEc1JFWTFMUExDaFliVWlUUU5tV2pncGdqVUFvSXFDY2dOcnp5YUx4KzdZYUdKUlZTTTNOemZZNS9ORmljaXNycUlRQUZnVVlvTHFxMWpFbWpWcldDeUNpSWpHTlNaMU5Pd1MzdEpsRGg4K0J0QnhMWlBpWDlKM3l6ZnNqWW9tSWhhRm9KNVlMSUtJaVB3VkQyeG9SQ1NtNmpjRitHY0FVRUJoNGQ2TUorV1kzWEhSeE1XaUVOU0p4U0tJaU1qdjhPQ0dSb2FxSktiaWlBanU3bmlNYTQ0QXJOLzNtRlRhSEJrUkVSRVJrVjh4N0E2QS9KU0l3a0F5Z0pxT3g0anhlZkhPRTJtOGxvbUlpSWlJYURneHFhTVJrNUVzcFdKaEp4UmRCUWcyMXloZXREVW9JaUlpSWlJL3c2U09SdFQrSnlWVEJjOTFQUmJnYTl0VDlERTdZeUlpSWlJaThpZThwbzVHUldLcS9rNkFUM1UrYkJYQjV2M0prbWRyVUVSRVJFUkVmb0E5ZFRRcUxNRlRDbHpzZkJpaWl0L3ZTTk53VzRNaUlpSWlJdklEVE9wb1ZHUW1TN09wK0RTQTFzNm11YXA0Q3gxbDVvbUlpSWlJYUpDWTFOR29PYlJiOGlINFVvK21IWWxwK0tGdEFSRVJFUkVSK1FFbWRUU3EwcFBsTFFWKzNQVllnRzl1VDlHbjdZeUppSWlJaUdnOFkxSkhveTVTOEhVQSs3c2VHOEJQdDZmcUl6YUdSRVJFUkVRMGJ2RjZKckxGQTY5cXFDOFFXUUJXQTRBQ2JWRGNtN0ZiY213T2pZaUlpSWhvWEdGU1I3WkplbDFucUFQWkFzd0NBRlZVdzRXTkdZOUxrZDJ4RVJFUkVSR05GeHgrU2JaSmYwb3FMQWQyUU5FSUFDS0lnb245Q2E5cmxOMnhFUkVSRVJHTkYwenF5RmFaTzZWQUJaOVNoUmNBQkZoa0dOaTdKVTJEN1k2TmlJaUlpR2c4WUZKSHRzdllKWWZFd0JlNkhvdGdRN0RpTFR5dmZIOFNFUkVSRWQwR0Q1cHBURWhQbGxSVmZLZnJzUUNQSkMzRHEwenNpSWlJaUlqNngwSXBOS1lrcGVqUElMZytiNTNpdGZRQ2ZCSFBpMlZqV0VSRVJFUkVZeFo3UVdoTVNTL0FNMUM4MXQwZytCeDc3SWlJaUlpSStzYWVPaHA3bmxjamFUbFNBZXpzYm1PUEhSRVJFUkZScjlqN1FXUFA4MkpORmV3RzhGWjNHM3ZzaUlpSWlJaDZ4WjQ2R3JPZVNGTkhyU0lGN0xFaklpSWlJdW9Ua3pvYTA1allFUkVSRVJIMWowa2RqWGw5SkhidkJFekdydmNlRWJkOWtSRVJFUkVSMlk5SkhZMEx2U1oyUUpZSUh0NmZMQTEyeFVWRVJFUkVaRGNtZFRSK2RGVEZmQW5BVjdxYUZEaG5PYkVqODNFcHNURXlJaUlpSWlMYk1LbWpjU2NwVlo4RDhQMnV4d3FVVzRLSE01UGxsSTFoRVJFUkVSSFpna2tkalV0SktmbzVDSDRKd05IWjFBcmdNK203WkwrTllSRVJFUkVSalRvbWRUUnVKYVhxRGdEdkFBanBiUEpCOGFYMDNmS2FqV0VSRVJFUkVZMHFKblUwcmlXazZUcERzVStBYVYxdENyd1lLZmoybThuaXN6TTJJaUlpSXFMUndLU094cjNFdDNVZXZFZ1h3Y0x1UnNWaEJPQ3o2WTlKalkyaEVSRVJFUkdOT0NaMTVCZTJwT25VRUF0N0lkalkxYVpBaVFvZVBaQXMyWGJHUmtSRVJFUTBrZ3k3QXlBYURsbkpVaHN3R2ZlcTR2V3VOZ0ZtRzRxamlhbjZKM2JHUmtSRVJFUTBrdGhUUjM0bktVWC9GSUovQnhEUTFhYUtYNVViK09PenllS3hNVFFpSWlJaW9tSEhwSTc4MG82M2RMM2x3LzhJTUt1clRZRnN5NGxIT1ZFNUVSRVJFZmtURHI4a3Y3Ui9wM3pVSmxpandNR3VOZ0hpREJONTIxUDBNVHRqSXlJaUlpSWFUdXlwSS8vMnZCcUp5L0FQRUR3blBkL3ZpdGVhVFR4Ny9QUFNhR04wUkVSRVJFUkR4cVNPSm9URUZIMFlnbFFCd3JyYUZDZ0Y4RlRHTGpsa1kyaEVSRVJFUkVQQ3BJNG1qTVMzZFI1TXZDckExcTQyQlJUQWo4b0YzMllSRlNJaUlpSWFqNWpVMGNTaUt0dlQ4RFZSdkNDQ29PdnR5QmNEdS9ZblM1Nk4wUkVSRVJFUjNURW1kVFFoYlUzUjVTN2dOUWpXZDdXcHdxdUM3eDdJeHcvd3ZGaDJ4a2ZEVDFVRkhkOTUvTjRiZVFwQVJVVHREb1NJaUdnaTRNRU5UVmdKQjlUcHFNRGZhVWNSRldkWHV5cHlZT0NaakdRNVlXZDhOSFJtNGRGUEdKQ3ZRckdoODl0dW5zMGgrVGZWWWdWRVZYSTlLcStjcXREMzNHNjNOeUVod2NjRWo0aUlhT1F3cWFNSkx5bEZONkdqMTI1eFY1c0NDc1V2SkFEZlRuOU1hbXdNandiSktqeVdCbWdDSU5Qc2ptVWlVa1dEMTVLVFp4c0MvOWl5cktxNHVMaDJFZmFBRXhFUmpRUW1kVVFBRXY1VGd4d2grSUVDZnlrM2ZpNXFMY1YzRHV6Q1MyQlB3N2lncW9ZV2ZwQURXQ3NnNHJJN25vbE5mUjVMS3ZNYmduYzZISTc4MWF0WE40cUl6KzZvaUlpSS9BMlRPcUllRXRNMEhoWmVFc0dhbnUycXlBSHdKeG03SmNlbTBHaUF0RERyTFlYMUdVQ2N0MStiUnB6QTErU1JrdlAxem1lZFR1ZXhkZXZXTmJMSGpvaUlhSGd4cVNPNldjZUU1WDh1Z3U4QkNPOXVWMWdBWHZZRjRtOHlQeXYxdHNWSGZkTGlyRStycGY4SllLcmRzZEIxUGd2ZXE2M09RdzFlMTNmYTJ0cE9iOW15cFgyaVhHUEhBajFrSXhZc0lwcEErQ05EMUlmNzBuUmFnSVVYSWZoaXozWUY2cUY0MFRMd2I1bkowbXhYZkhRckxjeDZWNkdQMkIwSDNhclJJODBYRzEwdkdJYnh5L1hyMTFmNDh6Qk1GdWdoVzdGZ0VkR0V4S1NPNkRZUzM5Qzd4Y0JMQUZiMGJGZEZOUVEvYUJQOEpDdFoybXdLajNxd3Jod3Roc2djdStPZ1cza3NzZkpxbkh1ZFR1ZHpreVpOeWwrOGVMSGI3cGhHZ2xWMExBM0tBajAwTnFpaXdhdHk4bXc5Q3hZUitUdkQ3Z0NJeHJxTUorVlkraTVaYVFGL3JZcTZybllSUkFud3o4RVdyaVNtNkYvWUdTTjFEWFBqd2NvWUppSXl5K2Z6emZMNWZBR2R3eEw5aHFvYTFwV3NVN0QwVVNaME5GYUlJRHpBc0xhdmlHalBjamdjNi9MeThzSlYxV0YzWEVRMC9KalVFUTNRZ1YzeXJ5MG01a1B4RHdvMGRiV0xZSVlJZnB5VW9zWGJVL1RwdUo4cEt5N2FReUFjNWpaV0JSZ3Fxam9Kd056VzF0WWcrTmxJRVMzS2VoTmlyV1RGVlJwN3hPRVN6SWdOYTMvZDdYWnZPWFhxVkppcTh2aVB5TS93UTAxMEI0NS9YaHJUZDh0MzJ3VHpGZmdCZ05idWhZSTVodUJuRWVFb1NFclZMejJSeHJPaG84eXZrZ1EvRmFDcVV3RzQ0RWYvWDFwODlETUFFbGh4bGNZcUVSZ2hoc1pFQmVzM0FDek95c29LOUxmZWNxS0pqa2tkMFNCa0pVdHR4aTc1dHNPRkJRcjhTQlh0M1FzRnNRRCtxMFp4SmlsTmQ0RS9uRVFBT3NaZkdvYmhOQXpEdno0VGx2RTBXSEdWeGppSEFkZVVBRis4eitmYkVSUVVOQVU4QmlUeUsveEFFdzNCdnNla01tT1hmTjNyUXF3cWZxb0tiOWN5QVpaQ2taS1Vpbk9KS2ZxMXUzNnRrKzJNbFdnc3NDekx2eEk2QUtyV2FydGpJQnFJSUNkQ1ZQVStFWmwrOGVKRjlpd1QrUkVtZFVURDRQRGpVcGF4VzU0MURDd0M4QXFBNitYYUJZdEY4SytUbkxpV2xLci9rWlNtSy9yY0VCR05LeXpRUStPTVh4Y3NJcHJJbU5RUkRhUDl5Vktjdmt1KzZoTXNnK0sxemduTE93aENBZndwRkdjU1V6VXpLVTEzSmh4UW5pa2xHdDlZb0lmR0RYOHZXRVEwa1RHcEl4b0JtY2x5TVgyM2ZGNWRpRlhnUlFDMVBaY0xzQTJLTjQxS0ZDYW02dDgrOEJ1ZGJsT29SRFEwUENpbThjWXZDeFlSVFhSTTZvaEdVTWJqVXBTeFM3N2xhOFVzQy9pcUtuSjZMaGRnbGdEZjgzbHhOU2xGZjUyUW9wdnRpcFdJaVB5ZjN4WXNJcHJnT1BTTGFCUmtmbG5hMFhHdDNTc0pLYnJaRVB5NUFFOEFDT3hjSlFDQ3p6bUF6eVdtYUFFRXFhWURyeDNhS1Jmc2k1cUlpUHlSWlZuaWNIRFdIU0ovd3A0Nm9sR1d1VnMreU5nbFgvRDVNTnNDbmdOUTNITzVDSllKOEYyWEQrY1RVelF2TVZYL05qRkZGOW9VTGhFUkVSR05jVXpxaUd5UytaUlVIOWdsL3ljOUh3c3N4YU1LL0VFQjdibU9DRllKOEQwUlhFeEsxWSsycCtwM2RxVHBYTHRpSmlJaUlxS3hoOE12aWV6MnZGZ0hnSGNBdkpQd3RzNDJUT3dXSUJuQXBwdldYR2NBNjFUeFFtS3FacXNpVlYxNEkvTnhLYkVoYWlJaUlpSWFJNWpVRVkwaG5RbmFpd0JlM0pHbWMxV3hXNEZrQWVKNnJpZEFuQWppWU9LSGlTbDZYSUEwUTVIeWh5ZmxtajJSRXhFTnpWKzkrQm84WGhPYlZ5L0VsejU1cjkzaFlNL1JYT3o3NERTV3pwdUpweitiQUllRGc1dUlhT3hpVWtjMFJ1MVBsbUlBUHdUd3d4MXBPdGV5OEpRQXlSQ3M3N21lQ080Q2NKY2wrTDlKcVhvV1FLWUZIRFFGQnc0blM1VWRzWTkzZFkwdGVPNG5iL1c2TENqUWhTbGhvVmc0ZXhydVhiY0U4NktqUmptNm9mbnZ6R3pzelRwOVI4L1p1V01Ua2phdEdLR0lxRGVOTFczSXppL0VtVXVsS0s5cFFGTnJPMHlmRDBFQkxrU0dUOEs4NkVoc1dEWWZ5eGZFMkIycTMzcnY2TWN3ZlJaeUwxeEZZVmsxRnM3bXpETkVOSFl4cVNNYUJ6b1R2SDhDOEU4SmIraDhoNEduVkxGTEJHdHVXblVGZ0JVRzhHeUFBb21wZWs0VUJ5MERCMTFPN04vM21GU09mdlQrcGQzdFJabTdIbVhWOVRoeTZnSzJiMXlPSjNac2dvai9WZ2NQZFBHbllyUjRUUk43anVRaS9lUlplRTNmTGN0YjJ6MW9iYS9GMVlwYUZCU1c0WHZQUEQ3NlFVNFF5K2JINFBTbEVrU0VoU0E2S3R6dWNJaUkrc1ZmYXFKeEp2TkpLUVR3QW9BWEVsTjBvUXFlRWtXeUNGYmR2SzRBU3lGWWFpaWU5bm1CeEJTOUpJS0RLc2pNU0paZmpYNzA0OC9heFhNUXY2cWorS2pQc3REUTNJcnpSZVU0ZmFrVXFvb0RIK1lqd09YQW93bHh0OW5TMkxCNTlTTEV6cnA5ajhPaG5ITTRjN2tVWWFGQjJMUml3U2hFUm8wdGJmanBXeGtvdkZiZDNUWjNaaVNXenB1SnlaT0M0WFE0ME56YWpxc1Z0Y2kvd3BIV0krMlpuZHRSV2xXSDZWTW1JekRBWlhjNFJFVDlZbEpITkk1bDdKWkxBTDRINEhzNzBuU3V6MEtDQU5zQkpJaGcvczNyaTJBaGdJV2krRXBpcXY0RXdFY0Fza1dSN1FWeURoWGdISjRYYTNSZnhkZzJNeW9jRzViTnU2RnRSL3hLRkJTVzRTZHArMkg2TFB6aCtCbmN0MjRwSWlNbTJSVGx3TTJNRE1mTXlQNTdIUnBiMnZDTGR3NEJBQjYrZXcwUGFFZEJ1OXVESDcyK0QyWFY5UUNBMkZuVGtIeC9mSi9EZXoxZUUza1hXU05wSkJtR2dUa3pJdTBPZzRob1FKalVFZm1KemlHYXIzYmUwRmxvWmJzcUVnQnNGOEVObVlrQVlRQzJBdGdLQVZ3QWtwYWhSVlAxbEFEWkFISjhpdXhwQnZMZlRKWmJ4NEZOY012bVJ5TnAwd3JzL2VBMExFdVJlL0VxdG05Y2JuZFl3K0xkd3gvRDR6VVJHVDRKVzljdnRUdWNDZUZYZTQ1MUozU2JWaXpBRno5eEQ1ek92aWVIRG5BNUViZjhsdk0yUkVRMFFUR3BJL0pUblVuZUx6dHZTSHhiNThHSDdhSklVRVhDelVrZUFFQVFLc0E5NkxqQklVQ3RBa2twbWcvZ1BBVG5JRGp2QTg0NVRGeElmMG9xUnZFbGpUbXJGOC9CM2c4NmlvNVUxRFRZSE0zd3FHbG94cEdQendNQUhycDdOU3YrallMTHBaWElLU2dDQU15Wk1mVzJDUjBSRWRITm1OUVJUUkFaajBzUmdQL3F2T0dCVnpYVUU0VDFEc1VHb09PbXdITHA3WHRCc0J4QVJ6ZVVBZzRBY0FCSnFkcWd3RGtBNXhVNGIzUW1mRzdnWEZheXRJM09LN05QV0VoUTkzMjMxN3hoV1ZGWk5ZNmZ2b1NMVnl0UlZkOEVqOWRFYUhBZ0ZzUk13L2FOeTdGc2ZuU3YyL3o2djd5T2RyY1g4U3RqOGVWUDM0Y1RaeTVqYjFZZXltc2FFQkVXZ3U4L3U3TjczYnJHRm1UbFhVTCtsVktVVlRlZ3plMUJvTXVGbUdrUjJMeDZJZTVadS9pT0M3aThmeXdYbHFXWUdoNktMYXNYM2RGemFYRDI5YWhHdWpOcDA3QWtkRlYxalRpVWN3NEZSZVdvcVcrR3h6UVJHaFNJdVRPbkltNzVBc1N2WEFERHVEVmh2MXBSZ3hkZStUMEE0SE1QYjhHOTY1Ymd6T1ZTSERpWmorS0tHclM1dllnTUQ4WEc1UXZ3d09aVkNMaE5FWjJ5Nm5vYy91Zzh6aFdWb2JheEJhYnBRL2lrRU15ZE9SVUpHNWRqeWR5WkEzbzl6LzdUcTFCVmJOdXdGTHNmM056ck91ZUx5L0d2ciswRkFIemxNL2RoMDRyWVc5YkpLU2pFOGRPWFVYaXRHczF0N1FnT0RNRFV5YUZZRVJ1RGg3YXNSbEJnUVBlNlAwbmJqOU9YU2pFMVBQU0d6OTB0Zjdlb0hGbDVGM0dwcEJJTnpXMVFWVXdPRGNhaU9kTnh6OW9sV0R4M1JxL1BHKzU5VFVRVEc3OGhpQ2FvZlYrVUZnQkhPbS9kRXRNMFhpeHNWTUU2QUJ0dW5pUHZKdUVDeEFPSUY2QTc0UXNCa0pTaTExUndFVUFORkRVQXFpR29CMUNyaWhxSG9sWmRxRlVMTlJuSlVqb1NyM0drTmJlMWQ5K2ZGQnpZZmYvOXJEeThrNWx6eS9wTkxlM0l2WEFWdVJldUl2bisrTnNPMXp5V2V3Ry9ldmRZcjh2T0Y1Zmp4Nm43WWQ1VUliSE43Y0dsa2twY0txbEUvcFZyK09OSHR3MDRzYXR0YU1heDNJc0FnQWMyczVkdU5QaDhGZ3FLeWdFQTBWRVJXREp2WUVsT2Y5N1B5c1AvSFBvSWxxVTN0RGUydE9IMHBWS2N2bFNLek94OFBMTXpFZUdUUXZyZDFqdVpPWGcvSysrR3RvcWFScng3NUdNVUZKYmg2MDg5Mk92N1JGWHgyd1BaMkgvaUxGUnZqS09tb1JrMURjMXdPWjBEVHVxR3l1TTE4ZlBmWk9MTTVSdS9hbHJhM0docGMrTnFSUzN1WHJQNGhxVHVkdHdlTDE1OTkyaDNMMnRQWGEveCtPbkwyTEo2SVo1NmFNdHRrL1hCN21zaUlvQkpIUkhkSkNOWlRnQTQwYk50YTVvdWNBSUxvRmdvd0FKVkxJSWdGc0JDQVNKNjNaQWdSb0NZenZzM0xoSkFCWUN2WTFGU3FrSVY3UUxVUWxDalFCMFVYaEdZVUhnaE1MWHpYeWhNRVhpaE1DMkJWeFFtQk9ZRGFURDMzalg4KzZNLytWZkt1dTh2NkZGUnNyYWhHVTZuQTV1V3o4ZmFKWE83QzVOY3VGcUIzeDdJUm11N0IyK2xuOFM2SlhNeFpYSm9yOXQyZTd4NE8vMURUSjg2R2ZldVc0TEFBQ2VxYWh1N2x6YzB0OEkwZlZnUkc0T05LeFpnN294SUJBWTRVVlpkai8vT3pNRzFxbnJrRkJRaE83OFFHd2RZdlRMOXhGbFlsaUlrS0FCYlZpOGN6QzZoTzFSVVhnMjN4d3NBV0RvTUNkM3ZENS9DdTBjK0JnQk1EUS9GanZpVmlKMDFEUzZuQXhXMWpUaDY2Z0xPWEM1RlVWa05mcHk2SDMvenBVZmdjdlorS1BEaDJTczRWMVNPZTlZdXhsMnJGaUkwT0FERjViVjQ1MkFPNnB0YWNhbWtFcGs1QmIzT1lmamFlMWs0K3ZHRjdqaVNOblhFRVJqZ1JGVmRFMDZkSzRaQ2IzbmVTSG5uWUU1M1FoZS9NaGJiNHBaaVNsZ29XdHJjdUZ4YWhXTzVGKzVvZTVabDRUL2VQb0NDd283dmdJV3pwMk5iM0RKRVI0WkRBUlNYMTJELzhUTW9yMmxBVnQ0bEdJYUJ6ejl5ZDUvYkc4cStKaUlDbU5RUjBRQWNTcFlyQUs0QXlMaDUyWTQwRGJjc0xCUURzYXBZS0lwWUNHS2hpRlhCM0Y2SGMvWkNCRUhvU0FKakJMaWVDRXIzOGhzZVF3Q2psL1ZHUzNsTkE5SlBuQVVBVEE0Tnhzclk2NU5BTDV3OUhROXVXWTNJOEJ1clljNklERWRJVUNCZSttMG1MRXVSWFZDSUhmRXJlOTErM3FVU3hFeWJnbTkrL3FGZXEwOUdUQXJCMTU5NjhKYWVuYWlJTU15WkVZbS8rNC9md0RSOU9IbjJ5b0NTdXRaMk40NTI5dEp0MjdCMDJJZDYxWGdDc0tkbVZsaXRHWmhRNkE0TGF6cVA1c1JVSGIyaitoSHl3TnVRdlJzSC8vejZwdXVqbEtkTkNSdFNMTVhsTmQwSjNiem9TUHpWN2djUUhIUzk1eWxtMmhTc1h6b1B2OG40RUg4NGZnYWxsWFhZZitJc0hyNzc1dWt1TzV3cktzZGppUnR4LzEwcmI5akd2T2hJL09NdmZnZkxVbnlRZCttV1JDT25vTEE3b1ZzeWR5YWVmU0x4aHZkd2RGUUUxaXllZzNhM1owaXY5MDZjUEhzRkFEQS9KZ3BmL3ZSOTNlMVRKb2RpOW95cDJMcGhLU3hyNElWL0QyUVhkQ2QwOTYxZmdpY2YzSHhEai9pY0dWTVJ2eklXLzU2eUR4ZXZWdUxveHhld1pjMmlQaWN3SCt5K0ppTHF3cVNPaUlaa2Y3STBBTWpwdk4zb2VUVWVXSU1veThRTVZjeUFZZ2FBR1pDT2YxVXh2ZnV4WXJvSXhuVHRmSzlwb3FhaEJSK2ZMOGI3V1hsb2QzZjBzQ1RmSDMvRFFldGRxL3J1NVZxM1pBNE1RMkJaaXRMS3VqN1hzeXpGWjdhdDczTTZnY1g5REZ1TENBdEJiTXcwbkM4dVIwbGw3ZTFlRmdEZzZNY1g0Zlo0SVNLNGJ3UXFYbFo3WERoWVAzTXlnRzJkdDlIT3cwZkdFQ2NBNlRtRU55UW9zSjgxYjIvLzhUTUFBQkhCbHo5MTN3MEpYVStQSm14QVRrRVJhaHFhY1NqblhKOUpYY3kwaUJ1U2pDN1JVUkZZUGo4R1p5NlhvclN5RGw3VHZLRzM3NzFqZVoydkp3QlBQNWJRNTN2NFRvWTZEcFhIMnpGTU9hQ1BYa2tBdlY1ajJCdFY3ZDdYa2VHVGtMd2p2dGNoemk2bkExOTQ1QjU4OTJlL0JRQWN5aW5vTTZrYjdMNG1JdXJDYndZaUdqblBpN1VQcUVUSExlOTJxeWY5UmlQUmtRQkdpU0JRTFRqVmdBc1duRWJudnhBNFZlR0N3QW1GU3dWT0EzQ0pBUmVBZnh6dWw3QTM2elQyOWloazBaTmhDSkx2ang5UWFmbTJkZytxRzVwUldkdUlBSmNUN1c0dld0djc3cWtJbnhTTWxiR3o3aWhXcjJtaXVyNFpWWFZOOEpnZGhWdjYreHRkVkJWSFRuVlV2RnkxY0ZhZlEwS0hZdW1rRnZ4Z1lYYXBxcjdzY3JsZVdydDJiYm5JK0o4cVExVWRXZ1R6OW12Mnp1aVJESmkrd2U4T1ZjWFp6Z25KRjgyWmpobjl6RVZvR0FiaWxzL0h2ZzlPbzc2cEZkWDFUWWlLdUxXWGNOMlN1WDF1WSs3TXFUaHp1UlNxaXBZMkR5TENPZzRuYXVxYlVWTFJjU0xoN2pXTEVCbzh0RVIxdU15YkdZbnp4ZVU0WDF5Tzk3UHlzR1BUaWtFWHBMbFdWWS82cGxZQXdPYlZDL3ZkenZTcGt6RS9KZ3FGMTZweDRXcGxuK3NOWmw4VEVmWEVid1lpR2pQU0g1TWFBRFdEZVc3bndmV3dKM1c5RVJHc2pJM0JwN2F1eDl5WnZVOU9YRkpSaXhObkx1TnlhUlhLYXhyUTB1YStaWjMraG50Tm56cjV0Z1ZPR3BwYmtaVjNDUmVMSzNDdHVoNTFqUzI5L0kzYmozQThWMVNPeXM3cjllNWV1L2kyNjlQdzZabjBORFFQdm1Cc2MydDc5M3RzWGgvdnlaNmlvNjVmQ3R0WFV0ZGZFWldRSG5GN3plczViWEhGOVk5dmJCKzlVbmI0VE1KNi9PajFmZkNhUHJ5VG1ZTURKL054NzdyRnVIZmRranMraVZIZVkvcVN2ajcvUGNWRVJhRHdXalhxR2x0Z1dWYXZQWUtEMmRkRVJEMHhxU01pNnNlcWhiT3hZWG5IbEg1T2h3TmhJVUdZTnpPeXo2RnRxb28zOTUvRWdRL3p1OXNDWEU3RVRJdkF0Q2xoaUFvUFExYmV4ZHYyb0lXSEJ2ZTcvUGpwUzNqdHZTeDRPNnRmR29aZyt0VEppQXdQeGJTSXliaHlyUXBYS3dZMjlQTDQ2VXNBZ09EQUFLeTZ3OTVCR3BxWlBYclVMcGYyM1pOek96M2ZUOEVER01ZWkZIaDlTS1RiMDN1aVlCaDluMVRvZWNLaDU1V1JQVTllOUp6eXcyNnhzNmJqTzEvK0pONU8veEJuTHBlaXNhVU5lNDdtNHIxamViaHJWU3crbXhDSHlaUDYvOHgxNmZrYVEvcjRIdWlwNTc3MmVIMElDcncxcVJ2TXZpWWk2b2xKSFJGUlAyWk5qN2lqK2RvT2ZGalFuZEJ0V3RFeHY5U3M2Vk51T0RENytFTHhiWk82L3E3dktTcXJ4aTkvZjA4Y2V5b0FBQXVOU1VSQlZCU3Fpbm5Sa1hnMElRNkxaaysvWVJqWXIvY2NHMUJTNXpWOStPaGNSMG4yZFV2bWNOTHJVUllkRllHdzBDQTB0YlRqWEZFNUdwcGJienZOUUc5NkZyYnBxcWJabjY3clFZR2hYOHZYazZQSCsvYm11UnVIUXFRam9ibDVlb1NlYnRjckhSMFZnYi9ZdFFNbEZiVTQvTkU1SEQ5ekJXNlBGeC9rWFVKQllSbSs4MGVmSEZCaUZ4aHdmViszMzhHK0ZwRWJua3RFTkp3NDRRa1IwVEE2bUZNQW9LUHd3WmMvZlI5bXo1aDZ5ekRLTnZmdER3VDdjK1RVZWFncURFUHdaNDl2eDdMNTBiY2tZNjN0dHc3MzdNM1p5NlhkUFRWcitybXVoMGJPWFNzN0pzbjIrYXp1NnBWM0tueFNNRnlkNzRHQkpQUGxOZlhkOTJkTW5UeW92OW1icWVIWGh6SU90S2Q0SUxwZVczK2ZuWWJtMWdGdGEvYU1xWGp5b1MxNDRjOGZ4MTJyT3ZaOWZWTXIzanVXTzZEbjk2eFNPcERYZUsyNlkxL1BHTUNRYWlLaXdXSlNSMFEwVEZTMSs5cTBlVE9qZWoyQUs2bW83Zlg2dWp0UjBmazNwb1NGSWlMczF1dUJUTk9IaXlVREc4cVhkN0VFQU9Cd0dGZytQM3BJY2RIZ0pNV3Y2RTVhRG45MC9vN25UQU02ZW5hNzVyazdWMVNHNnZxbVB0ZTFMQXZaK1IyOXMzTm1UQjN3c01PQjZKb1REd0N5Y2kvQzV4dGllZEJPWGIyWFJlVjlYM0o3dXZPOVBGQWhRWUg0NGlmdVFVUll4N1lMeTZvSDlMejUwVkVJN3F6YytVSGVwWDZ2amEycWEwVGh0WTd0cmxySW9jMUVOSEtZMUJFUkRSTVJnZFBSOGJWNnRhTG1scUZpcHVuRG0vdFBEdm52ZEIwMDF6VzFvTEdYNGhydkh2a1lUUzN0dDdUM0pyK3dvMkxpL09pb1BrdlAwOGlLQ0F2Rmt3OXQ3bjc4cTNlUDRUY1pIL1k3ajF0VFM5c04xMjBDUUZMbm5JZVdwZmpQM3gzdTgvbS9PL1JSZDlKMy8rYmU1MGtjTEpmVGlmdldMUUVBVk5ZMkltWGZCMzBPbVd4c0dYaGhtUG5Sa2QzYnpMdDQ5WmJsQllYWGtGMVExT3R6VlJYWHFucWZQa1JFdW9kdHVnWTQ5Tmd3REd6ZnVLdzducmZTUCt6MU5YcE5FNy9la3dXZzQ2UkpRdHp5QVcyZmlHZ3dPTGliaUdnWUxac2ZnOU9YU2xCU1dZZVgvL3Nna3VKWElDd2tDTmVxNnZIZXNWelVOcllnTkRod1NMMTFTK2RGNCt6bGE3QXN4WS9UOXVQVFc5ZGhabVE0NnB0YWNmaWo4L2d3dnhBenBrN3U3dEhyUzExakMyb2JPaXBtOWpWL0ZvMk9MYXNYb2JhaEJiOC9mQW9BOElmalozRGsxQVdzV2pnTGMyWkdZbEpJSUx5bUQzVU5MU2dzcThiNTRuSk1uUnlLN1J1dkp3ckw1a2ZqM25XTGNlVFVCVnd1cmNMM1gvazlrdUpYSUhiV05EZ2RCaXJybW5EMDFIbWN2bFFLQU5pd2JCNDJyWWdkOXRmeXFhM3JjZnB5S1NwckczSGsxQVdVVk5aaDI0WmxtTjE1YldsWmRUMk9uNzZFc0pCZ2ZQR1Q5d3hzLzZ4WmhCTm5PaVlRLzhVN2gvREorOVpoMmJ4b1dLckl1MWlDdlZsNW1EVXRBaVc5elAyb3F2aitLLytEdUdYenNYN1pQTVJFUmNEcGNLQzJzUVVaSjg5Mko1Y0RtWnFreTBOM3IwSHVoYXNvcWF6RGdRL3pVVkpaaTYzcmx5Sm1XZ1I4bG9YaThscWtuemlMc3M2aGwwL3NpRWRreEtRQmI1K0k2RTR4cVNNaUdrYVBKY2JoVWtrbDJ0d2U1QlFVSWFkSDcwRmdnQXZQN055T1grODVOcVNrYnR1R3BUaDU1akpLS3V0UVVsR0wvL2RteGczTEgwM1lnS3E2cHRzbWRWZXVWWFhmbnpOajZxRGpvZUh4aVh2WElqb3FBbStsbjBSZFl3dmEzQjZjUEhzRko4OWU2WFg5M25wV24zeHdNeHlHZ1lNNTUxQmQzNFRVZmNkN2ZlNlcxWXZ3VkkvZXdlRVVGT2pDMTU1OEFEOTlLd05YSzJwUmVLMGFoZGVPM0xMZTV0VUxCN3pOWmZOanNIWDlFaHo2NkR6Y0hoTnZwMzk0dy9MWVdkUHc4RDFyOEpPMDlGNmZiMW5hNzc2OForMWliRjIvZE1EeHVKd08vSy9kOStQbnY4M0V4YXVWdUZCY2dRdkZGYmVzNTNBWWVEeHhJN1p0R1BpMmlZZ0dnMGtkRWRFd2lvNkt3SE5mK1NUMkhNbkYyU3VsYUdwdFIxaElFSmJPbTRtSDcxbDdRd243d1FvTWNPR2JYM2dZZTdQeWtGMVFoSnFHWmdTNm5KZ1hIWVdrVFN1d2N1RXMvSHJQc2R0dXA2ejYrbnhid3hFWERkMkdaZk93WnRGc2ZKaGZpTk9YU2xCY1hvT20xbmE0UFNZQ0E1eVlFaGFLMmRPbllFWHNMR3hZTnUrVzV4dUdnZDBQYnNibTFZdHcrS056T0Y5YzNqMy9YZmlrRUN5YU14MzNybHN5NGoyelV5YUg0dHQvOUFrY1AzMFoyZm1GS0s2b1FVdWJHNU9DZ3hBVk1RbHJGcy9CUFhjNEorTHVCemRqL3F4cE9QTFJlWlJXMWNPeUxFUkZoQ0YrVlN4MmJGcUJ5ejFPVXZSa0dBYis1TFBia0oxZmlLc1Z0V2hvYm9PbGl2RFFZTVRPbW9aNzFpM0cwbmwzZmoxcFdHZ3cvdnB6RHlHbm9BZ256MTVHNGJWcU5MZTU0WEk2RUJrK0Njdm5SeU1oYmpsNzZJaG9WTEFNRXhINWhZN0p4N000TSs4WWxsTWRVS3FxTDd0Y3JwZldybDFiTGlJK3UyTWFLcjd2YUx6eHg4OGhFYkZRQ2hFUkVSRVIwYmpHcEk2SWlJaUlpR2djWTFKSFJFUkVSRVEwampHcEl5SWlJaUlpR3NlWTFCRVJFUkVSRVkxalRPcUlpSWlHUUZXdjJoMEQwVUI0ZktJQVlCaUcyaDBMRVEwdnpsTkhSRVEwRkNLY0hvakdCUVdncWdyQVoxa1dFenNpUDhLZU9pSWlvc0ZUZ2VUYUhRVFJRTFNhb2lKaUFtaHdPQndtT3ZJOEl2SURUT3FJaUlnR1Q3M1FseTNWU3JzREllcVBhWW1ucWswc0FHMnFlczNyOWJyQnBJN0liekNwSXlJaUdpUVIwV3NhL1o2cGtxT3FYcnZqSWVxTnBlcHI5QnF1WnRQaFZ0VXFFU21Kakl4MGl3aVRPaUkvd2FTT2lQd0dDMWFNWGY1Y29LR3dzTkE4V3gvMFoxNDFxdXlPaGFnMzdUN0RLR3h5bU5yUm8zellNSXp5d3NKQzArNjRpR2o0TUtrakl2L0JnaFZqVmxlQkJsWDF1d0lOQ1FrSlBzdXlxdkliZ3A1b01xWElaNG5IN3BpSUFNRDB3YXgxRzFwUTd6SUIxSXZJU2FmVHVjZXlyS3FFaEFTZjNmRVIwZkJoVWtkRS9vSUZLOFl3Znk3UUlDSWFGeGZYN3ZGNHpwMnZjMzdqYW92alZMM0hhUFZZWW5rc0RtK2owZVh4Q1R3KzBUcTNvVmVhSFNoc2NyWUJLQU53UWtSU1BSN1B1Ymk0dUhZT3ZTVHlMNXpTZ0lqOGhYcWhMenRVTnhvaTArME9ocTdyTE5CZ3dJOExOSWlJcGFyMUowNmN5S3p6T0N0cjJ1VkJFZGtLWUJxQUlGVjFDbnVTYVpTb2F0ZEpsSFlBVmFwNjJEQ005MDNUUEJzZkgxOHZJcGJkTVJMUjhHSlNSMFIrUVVUMHlwVXI3OFdnUEZ0VWQ0akFaWGRNQkNoZ05uakUxV3c2V3YyOVFJT0krRlMxTGpjM044Zm44eFdMeUI3THNtYXJhclNJVEZaVmg5MHgwc1FnSWo0QWpTSlNaaGhHaWFxV09oeU82ZzBiTnJReG9TUHlUMHpxaU1odkZCWVdtblhoNGMrc2lIQWZDeENOc1RzZUF0cE1jUlExT3lkTWdZYk9IcnZXek16TTBzREF3TXJnNE9DelRxY3owT3YxT2d6RFlFOGRqUXJMc3RUbGN2bE0wM1MzdGJXNTNXNjNOeUVod2VlUEoxT0lxQU4vWUlqSWI2aXFaR2RuQnpzY2puVUxRdHZlQ0hYS1RJZWhBWGJITlJHWlBwaU5wdUVvYkhLYUFPb0JISEE0SFAvbTgvbE94Y1hGdFUyVWcwdFZGWFQ4MXZMM2xrYWJBdENKOGxram11ajRJME5FZmtWVmpSTW5Ua3h4T3AzYnBnVDR2aFVSYUswSmNXb1FBQWt3bE45NUk4ampFd0RRRmxOUTNTNitKcS9EQTZBYVFKNkl2R0thNXNINCtQZzZEdjhpSWlJYVhqekFJU0svbzZxT0V5ZE9SRGdjanVXcStoQUxWb3llQVJSb1lCbDFJaUtpWWNZREd5THlTNnBxNU9ibUJ2dDh2aWdSbWRWVnNBSUFDMWFNb0w0S05LeFpzNFlGR29pSWlFWUlrem9pOGx1cUtwbVptWTdBd0VCWGNIQndJQXRXakR3V2FDQWlJaHA5UExBaG9nbUJCU3RHRlFzMEVC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WRHbytmOXRpQmUrTysrR1RnQUFBQUJKUlU1RXJrSmdnZz09IiwKCSJUaGVtZSIgOiAiIiwKCSJUeXBlIiA6ICJtaW5kIiwKCSJWZXJzaW9uIiA6ICI1OCIKfQo="/>
    </extobj>
  </extobjs>
</s:customData>
</file>

<file path=customXml/itemProps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7120</Words>
  <Application>WPS 演示</Application>
  <PresentationFormat>自定义</PresentationFormat>
  <Paragraphs>290</Paragraphs>
  <Slides>19</Slides>
  <Notes>18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나눔고딕</vt:lpstr>
      <vt:lpstr>Malgun Gothic</vt:lpstr>
      <vt:lpstr>Calibri</vt:lpstr>
      <vt:lpstr>方正毡笔黑简体</vt:lpstr>
      <vt:lpstr>黑体</vt:lpstr>
      <vt:lpstr>Kozuka Gothic Pr6N EL</vt:lpstr>
      <vt:lpstr>微软雅黑</vt:lpstr>
      <vt:lpstr>Yu Gothic</vt:lpstr>
      <vt:lpstr>Times New Roman</vt:lpstr>
      <vt:lpstr>Broadway BT</vt:lpstr>
      <vt:lpstr>汉仪丫丫体简</vt:lpstr>
      <vt:lpstr>Arial Unicode MS</vt:lpstr>
      <vt:lpstr>Broadway</vt: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dc:creator>
  <cp:lastModifiedBy>郑文慧</cp:lastModifiedBy>
  <cp:revision>93</cp:revision>
  <dcterms:created xsi:type="dcterms:W3CDTF">2015-03-24T04:29:00Z</dcterms:created>
  <dcterms:modified xsi:type="dcterms:W3CDTF">2024-04-07T02:42:20Z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BC97D1F9BE61435BB1C7CCB670449982_13</vt:lpwstr>
  </property>
</Properties>
</file>